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4.xml" ContentType="application/inkml+xml"/>
  <Override PartName="/ppt/ink/ink5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6.xml" ContentType="application/inkml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-10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5E27BA-5FF6-4B48-AE8A-0B595A0D5F3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2E03C8-E3C3-40E1-B844-6BEC354AC3D1}">
      <dgm:prSet/>
      <dgm:spPr/>
      <dgm:t>
        <a:bodyPr/>
        <a:lstStyle/>
        <a:p>
          <a:r>
            <a:rPr lang="en-US" b="1" dirty="0"/>
            <a:t>Identify Community Needs (Social Planning)</a:t>
          </a:r>
          <a:endParaRPr lang="en-US" dirty="0"/>
        </a:p>
      </dgm:t>
    </dgm:pt>
    <dgm:pt modelId="{3CAE79FB-A842-48C3-86A0-41263DBE9834}" type="parTrans" cxnId="{93964624-2FE1-4C0C-832D-9A72C36FF2CE}">
      <dgm:prSet/>
      <dgm:spPr/>
      <dgm:t>
        <a:bodyPr/>
        <a:lstStyle/>
        <a:p>
          <a:endParaRPr lang="en-US"/>
        </a:p>
      </dgm:t>
    </dgm:pt>
    <dgm:pt modelId="{E7130119-8271-4608-8A59-55D85914AF8A}" type="sibTrans" cxnId="{93964624-2FE1-4C0C-832D-9A72C36FF2CE}">
      <dgm:prSet/>
      <dgm:spPr/>
      <dgm:t>
        <a:bodyPr/>
        <a:lstStyle/>
        <a:p>
          <a:endParaRPr lang="en-US"/>
        </a:p>
      </dgm:t>
    </dgm:pt>
    <dgm:pt modelId="{D6734945-54CC-41DE-A45F-F32DC8ADCA54}">
      <dgm:prSet/>
      <dgm:spPr/>
      <dgm:t>
        <a:bodyPr/>
        <a:lstStyle/>
        <a:p>
          <a:r>
            <a:rPr lang="en-US" b="1"/>
            <a:t>Set achievable goals </a:t>
          </a:r>
          <a:endParaRPr lang="en-US"/>
        </a:p>
      </dgm:t>
    </dgm:pt>
    <dgm:pt modelId="{ADBB7EC2-7FC8-41FA-9E59-682C2F4D3465}" type="parTrans" cxnId="{22BFDABB-57B1-4C30-9208-24C17C4998C1}">
      <dgm:prSet/>
      <dgm:spPr/>
      <dgm:t>
        <a:bodyPr/>
        <a:lstStyle/>
        <a:p>
          <a:endParaRPr lang="en-US"/>
        </a:p>
      </dgm:t>
    </dgm:pt>
    <dgm:pt modelId="{0BF9388F-1BE8-4728-A088-3ABB50C456D6}" type="sibTrans" cxnId="{22BFDABB-57B1-4C30-9208-24C17C4998C1}">
      <dgm:prSet/>
      <dgm:spPr/>
      <dgm:t>
        <a:bodyPr/>
        <a:lstStyle/>
        <a:p>
          <a:endParaRPr lang="en-US"/>
        </a:p>
      </dgm:t>
    </dgm:pt>
    <dgm:pt modelId="{A67022C9-DCDC-45DD-89BF-4CB30DB8147D}">
      <dgm:prSet/>
      <dgm:spPr/>
      <dgm:t>
        <a:bodyPr/>
        <a:lstStyle/>
        <a:p>
          <a:r>
            <a:rPr lang="en-US" b="1" dirty="0"/>
            <a:t>Provide devices to all individuals, families and communities in need ASAP</a:t>
          </a:r>
          <a:endParaRPr lang="en-US" dirty="0"/>
        </a:p>
      </dgm:t>
    </dgm:pt>
    <dgm:pt modelId="{F9036522-BEA9-404A-8CFF-9867F55601DE}" type="parTrans" cxnId="{B384A3EE-1DB4-408C-A48E-6BC2D9DC2B5E}">
      <dgm:prSet/>
      <dgm:spPr/>
      <dgm:t>
        <a:bodyPr/>
        <a:lstStyle/>
        <a:p>
          <a:endParaRPr lang="en-US"/>
        </a:p>
      </dgm:t>
    </dgm:pt>
    <dgm:pt modelId="{7B831AA8-BD66-409F-B573-841BB1820072}" type="sibTrans" cxnId="{B384A3EE-1DB4-408C-A48E-6BC2D9DC2B5E}">
      <dgm:prSet/>
      <dgm:spPr/>
      <dgm:t>
        <a:bodyPr/>
        <a:lstStyle/>
        <a:p>
          <a:endParaRPr lang="en-US"/>
        </a:p>
      </dgm:t>
    </dgm:pt>
    <dgm:pt modelId="{9D992BE6-E0BC-4FF6-809B-2BCDAB723381}">
      <dgm:prSet/>
      <dgm:spPr/>
      <dgm:t>
        <a:bodyPr/>
        <a:lstStyle/>
        <a:p>
          <a:r>
            <a:rPr lang="en-US" b="1" dirty="0"/>
            <a:t>Provide funding to allow internet access and provide equity for all</a:t>
          </a:r>
          <a:endParaRPr lang="en-US" dirty="0"/>
        </a:p>
      </dgm:t>
    </dgm:pt>
    <dgm:pt modelId="{E4F908B2-7FF9-417C-A7C5-57027D88542E}" type="parTrans" cxnId="{DB4F2B54-BA7C-4314-9E8D-33319FCBB353}">
      <dgm:prSet/>
      <dgm:spPr/>
      <dgm:t>
        <a:bodyPr/>
        <a:lstStyle/>
        <a:p>
          <a:endParaRPr lang="en-US"/>
        </a:p>
      </dgm:t>
    </dgm:pt>
    <dgm:pt modelId="{40FE0969-EFCA-444A-BCD5-1686FF5D0C24}" type="sibTrans" cxnId="{DB4F2B54-BA7C-4314-9E8D-33319FCBB353}">
      <dgm:prSet/>
      <dgm:spPr/>
      <dgm:t>
        <a:bodyPr/>
        <a:lstStyle/>
        <a:p>
          <a:endParaRPr lang="en-US"/>
        </a:p>
      </dgm:t>
    </dgm:pt>
    <dgm:pt modelId="{CFEED7AF-DA3A-4C53-8CAA-8545D2167D4A}">
      <dgm:prSet/>
      <dgm:spPr/>
      <dgm:t>
        <a:bodyPr/>
        <a:lstStyle/>
        <a:p>
          <a:r>
            <a:rPr lang="en-US" b="1"/>
            <a:t>Devices for education, health and wellbeing</a:t>
          </a:r>
          <a:endParaRPr lang="en-US"/>
        </a:p>
      </dgm:t>
    </dgm:pt>
    <dgm:pt modelId="{41F167F4-29F8-41B9-8BBB-6639A03D5971}" type="parTrans" cxnId="{DBA13768-5426-49CB-8672-54842845B854}">
      <dgm:prSet/>
      <dgm:spPr/>
      <dgm:t>
        <a:bodyPr/>
        <a:lstStyle/>
        <a:p>
          <a:endParaRPr lang="en-US"/>
        </a:p>
      </dgm:t>
    </dgm:pt>
    <dgm:pt modelId="{FE611715-3017-433C-B8EB-CF747A89ADDB}" type="sibTrans" cxnId="{DBA13768-5426-49CB-8672-54842845B854}">
      <dgm:prSet/>
      <dgm:spPr/>
      <dgm:t>
        <a:bodyPr/>
        <a:lstStyle/>
        <a:p>
          <a:endParaRPr lang="en-US"/>
        </a:p>
      </dgm:t>
    </dgm:pt>
    <dgm:pt modelId="{7B71DFF7-A4AF-455F-97B7-5BB43CE78262}">
      <dgm:prSet/>
      <dgm:spPr/>
      <dgm:t>
        <a:bodyPr/>
        <a:lstStyle/>
        <a:p>
          <a:r>
            <a:rPr lang="en-US" b="1"/>
            <a:t>(Vargo, et al, 2021)</a:t>
          </a:r>
          <a:endParaRPr lang="en-US"/>
        </a:p>
      </dgm:t>
    </dgm:pt>
    <dgm:pt modelId="{F8DC9023-0FD8-4042-AEBD-2A645E1510B4}" type="parTrans" cxnId="{C90653CE-059F-42A6-BC9F-FCE9529E7AAF}">
      <dgm:prSet/>
      <dgm:spPr/>
      <dgm:t>
        <a:bodyPr/>
        <a:lstStyle/>
        <a:p>
          <a:endParaRPr lang="en-US"/>
        </a:p>
      </dgm:t>
    </dgm:pt>
    <dgm:pt modelId="{01E2F029-6A38-49B9-899C-73281BAE34D5}" type="sibTrans" cxnId="{C90653CE-059F-42A6-BC9F-FCE9529E7AAF}">
      <dgm:prSet/>
      <dgm:spPr/>
      <dgm:t>
        <a:bodyPr/>
        <a:lstStyle/>
        <a:p>
          <a:endParaRPr lang="en-US"/>
        </a:p>
      </dgm:t>
    </dgm:pt>
    <dgm:pt modelId="{D02F8798-CB4F-4CB3-8FC7-21EFBE9CD637}" type="pres">
      <dgm:prSet presAssocID="{0F5E27BA-5FF6-4B48-AE8A-0B595A0D5F30}" presName="linear" presStyleCnt="0">
        <dgm:presLayoutVars>
          <dgm:animLvl val="lvl"/>
          <dgm:resizeHandles val="exact"/>
        </dgm:presLayoutVars>
      </dgm:prSet>
      <dgm:spPr/>
    </dgm:pt>
    <dgm:pt modelId="{F02FDB8E-D1AB-4035-8FE7-985F60862AAE}" type="pres">
      <dgm:prSet presAssocID="{832E03C8-E3C3-40E1-B844-6BEC354AC3D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5462B3E-3AC6-4599-AAD4-F68B33A302DC}" type="pres">
      <dgm:prSet presAssocID="{E7130119-8271-4608-8A59-55D85914AF8A}" presName="spacer" presStyleCnt="0"/>
      <dgm:spPr/>
    </dgm:pt>
    <dgm:pt modelId="{5F26D08C-727A-4551-AAB4-D4D4FA7AEA55}" type="pres">
      <dgm:prSet presAssocID="{D6734945-54CC-41DE-A45F-F32DC8ADCA5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1A1B62A-E07E-43DD-943A-A1D2E9607AC4}" type="pres">
      <dgm:prSet presAssocID="{0BF9388F-1BE8-4728-A088-3ABB50C456D6}" presName="spacer" presStyleCnt="0"/>
      <dgm:spPr/>
    </dgm:pt>
    <dgm:pt modelId="{8A78645B-ACD3-425F-AB58-D470B91C9CBA}" type="pres">
      <dgm:prSet presAssocID="{A67022C9-DCDC-45DD-89BF-4CB30DB8147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E276EE5-2C50-4A71-9E0B-EC91EB97D259}" type="pres">
      <dgm:prSet presAssocID="{7B831AA8-BD66-409F-B573-841BB1820072}" presName="spacer" presStyleCnt="0"/>
      <dgm:spPr/>
    </dgm:pt>
    <dgm:pt modelId="{4C0CF398-D8A0-459A-ADCD-C8E7A26A70E6}" type="pres">
      <dgm:prSet presAssocID="{9D992BE6-E0BC-4FF6-809B-2BCDAB72338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DFB079-7576-4E63-B7EF-24437199B1D9}" type="pres">
      <dgm:prSet presAssocID="{40FE0969-EFCA-444A-BCD5-1686FF5D0C24}" presName="spacer" presStyleCnt="0"/>
      <dgm:spPr/>
    </dgm:pt>
    <dgm:pt modelId="{368AA6ED-1C3D-4F0B-A1AF-0F4513856F1F}" type="pres">
      <dgm:prSet presAssocID="{CFEED7AF-DA3A-4C53-8CAA-8545D2167D4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FC913FC-30BE-4154-BF3C-F97FE2424878}" type="pres">
      <dgm:prSet presAssocID="{FE611715-3017-433C-B8EB-CF747A89ADDB}" presName="spacer" presStyleCnt="0"/>
      <dgm:spPr/>
    </dgm:pt>
    <dgm:pt modelId="{43FC923A-04C1-4A6D-9DAD-E6E54C75E09C}" type="pres">
      <dgm:prSet presAssocID="{7B71DFF7-A4AF-455F-97B7-5BB43CE7826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3964624-2FE1-4C0C-832D-9A72C36FF2CE}" srcId="{0F5E27BA-5FF6-4B48-AE8A-0B595A0D5F30}" destId="{832E03C8-E3C3-40E1-B844-6BEC354AC3D1}" srcOrd="0" destOrd="0" parTransId="{3CAE79FB-A842-48C3-86A0-41263DBE9834}" sibTransId="{E7130119-8271-4608-8A59-55D85914AF8A}"/>
    <dgm:cxn modelId="{DBA13768-5426-49CB-8672-54842845B854}" srcId="{0F5E27BA-5FF6-4B48-AE8A-0B595A0D5F30}" destId="{CFEED7AF-DA3A-4C53-8CAA-8545D2167D4A}" srcOrd="4" destOrd="0" parTransId="{41F167F4-29F8-41B9-8BBB-6639A03D5971}" sibTransId="{FE611715-3017-433C-B8EB-CF747A89ADDB}"/>
    <dgm:cxn modelId="{8E9FD750-16A0-4998-8819-93DF5827D79A}" type="presOf" srcId="{9D992BE6-E0BC-4FF6-809B-2BCDAB723381}" destId="{4C0CF398-D8A0-459A-ADCD-C8E7A26A70E6}" srcOrd="0" destOrd="0" presId="urn:microsoft.com/office/officeart/2005/8/layout/vList2"/>
    <dgm:cxn modelId="{CAB46452-FE8A-43AF-9216-BE363F9E1FAC}" type="presOf" srcId="{D6734945-54CC-41DE-A45F-F32DC8ADCA54}" destId="{5F26D08C-727A-4551-AAB4-D4D4FA7AEA55}" srcOrd="0" destOrd="0" presId="urn:microsoft.com/office/officeart/2005/8/layout/vList2"/>
    <dgm:cxn modelId="{DB4F2B54-BA7C-4314-9E8D-33319FCBB353}" srcId="{0F5E27BA-5FF6-4B48-AE8A-0B595A0D5F30}" destId="{9D992BE6-E0BC-4FF6-809B-2BCDAB723381}" srcOrd="3" destOrd="0" parTransId="{E4F908B2-7FF9-417C-A7C5-57027D88542E}" sibTransId="{40FE0969-EFCA-444A-BCD5-1686FF5D0C24}"/>
    <dgm:cxn modelId="{19AF1FB7-6F22-4B7D-A1A9-8D51720EE480}" type="presOf" srcId="{832E03C8-E3C3-40E1-B844-6BEC354AC3D1}" destId="{F02FDB8E-D1AB-4035-8FE7-985F60862AAE}" srcOrd="0" destOrd="0" presId="urn:microsoft.com/office/officeart/2005/8/layout/vList2"/>
    <dgm:cxn modelId="{22BFDABB-57B1-4C30-9208-24C17C4998C1}" srcId="{0F5E27BA-5FF6-4B48-AE8A-0B595A0D5F30}" destId="{D6734945-54CC-41DE-A45F-F32DC8ADCA54}" srcOrd="1" destOrd="0" parTransId="{ADBB7EC2-7FC8-41FA-9E59-682C2F4D3465}" sibTransId="{0BF9388F-1BE8-4728-A088-3ABB50C456D6}"/>
    <dgm:cxn modelId="{8437CFC6-5C8F-4086-A156-4EA4207B6E61}" type="presOf" srcId="{0F5E27BA-5FF6-4B48-AE8A-0B595A0D5F30}" destId="{D02F8798-CB4F-4CB3-8FC7-21EFBE9CD637}" srcOrd="0" destOrd="0" presId="urn:microsoft.com/office/officeart/2005/8/layout/vList2"/>
    <dgm:cxn modelId="{C90653CE-059F-42A6-BC9F-FCE9529E7AAF}" srcId="{0F5E27BA-5FF6-4B48-AE8A-0B595A0D5F30}" destId="{7B71DFF7-A4AF-455F-97B7-5BB43CE78262}" srcOrd="5" destOrd="0" parTransId="{F8DC9023-0FD8-4042-AEBD-2A645E1510B4}" sibTransId="{01E2F029-6A38-49B9-899C-73281BAE34D5}"/>
    <dgm:cxn modelId="{74D8A3CF-0DA1-45F0-9CA1-23306BA7CC4F}" type="presOf" srcId="{CFEED7AF-DA3A-4C53-8CAA-8545D2167D4A}" destId="{368AA6ED-1C3D-4F0B-A1AF-0F4513856F1F}" srcOrd="0" destOrd="0" presId="urn:microsoft.com/office/officeart/2005/8/layout/vList2"/>
    <dgm:cxn modelId="{BE6D17D0-0830-462D-BF4A-10CFACD8FC1F}" type="presOf" srcId="{A67022C9-DCDC-45DD-89BF-4CB30DB8147D}" destId="{8A78645B-ACD3-425F-AB58-D470B91C9CBA}" srcOrd="0" destOrd="0" presId="urn:microsoft.com/office/officeart/2005/8/layout/vList2"/>
    <dgm:cxn modelId="{B384A3EE-1DB4-408C-A48E-6BC2D9DC2B5E}" srcId="{0F5E27BA-5FF6-4B48-AE8A-0B595A0D5F30}" destId="{A67022C9-DCDC-45DD-89BF-4CB30DB8147D}" srcOrd="2" destOrd="0" parTransId="{F9036522-BEA9-404A-8CFF-9867F55601DE}" sibTransId="{7B831AA8-BD66-409F-B573-841BB1820072}"/>
    <dgm:cxn modelId="{05EDC3FE-ED62-489F-9A64-0D3C6DDC87E3}" type="presOf" srcId="{7B71DFF7-A4AF-455F-97B7-5BB43CE78262}" destId="{43FC923A-04C1-4A6D-9DAD-E6E54C75E09C}" srcOrd="0" destOrd="0" presId="urn:microsoft.com/office/officeart/2005/8/layout/vList2"/>
    <dgm:cxn modelId="{1A3B5D7C-9EDA-4A86-991D-72B1AC41193F}" type="presParOf" srcId="{D02F8798-CB4F-4CB3-8FC7-21EFBE9CD637}" destId="{F02FDB8E-D1AB-4035-8FE7-985F60862AAE}" srcOrd="0" destOrd="0" presId="urn:microsoft.com/office/officeart/2005/8/layout/vList2"/>
    <dgm:cxn modelId="{3B31F632-BB59-4FCC-B26F-6E397585B752}" type="presParOf" srcId="{D02F8798-CB4F-4CB3-8FC7-21EFBE9CD637}" destId="{B5462B3E-3AC6-4599-AAD4-F68B33A302DC}" srcOrd="1" destOrd="0" presId="urn:microsoft.com/office/officeart/2005/8/layout/vList2"/>
    <dgm:cxn modelId="{1414CFD9-E013-4FA9-BF91-E93E7B6D6248}" type="presParOf" srcId="{D02F8798-CB4F-4CB3-8FC7-21EFBE9CD637}" destId="{5F26D08C-727A-4551-AAB4-D4D4FA7AEA55}" srcOrd="2" destOrd="0" presId="urn:microsoft.com/office/officeart/2005/8/layout/vList2"/>
    <dgm:cxn modelId="{40A36645-6E54-4EC6-B557-9AA093BB6598}" type="presParOf" srcId="{D02F8798-CB4F-4CB3-8FC7-21EFBE9CD637}" destId="{B1A1B62A-E07E-43DD-943A-A1D2E9607AC4}" srcOrd="3" destOrd="0" presId="urn:microsoft.com/office/officeart/2005/8/layout/vList2"/>
    <dgm:cxn modelId="{D3CCCC02-3593-4C28-BD5E-16F62992973A}" type="presParOf" srcId="{D02F8798-CB4F-4CB3-8FC7-21EFBE9CD637}" destId="{8A78645B-ACD3-425F-AB58-D470B91C9CBA}" srcOrd="4" destOrd="0" presId="urn:microsoft.com/office/officeart/2005/8/layout/vList2"/>
    <dgm:cxn modelId="{5C8A1C4A-216E-403F-B441-CB2C2B5D59E1}" type="presParOf" srcId="{D02F8798-CB4F-4CB3-8FC7-21EFBE9CD637}" destId="{5E276EE5-2C50-4A71-9E0B-EC91EB97D259}" srcOrd="5" destOrd="0" presId="urn:microsoft.com/office/officeart/2005/8/layout/vList2"/>
    <dgm:cxn modelId="{A9686281-4B98-4B28-8210-C20A0CAB3560}" type="presParOf" srcId="{D02F8798-CB4F-4CB3-8FC7-21EFBE9CD637}" destId="{4C0CF398-D8A0-459A-ADCD-C8E7A26A70E6}" srcOrd="6" destOrd="0" presId="urn:microsoft.com/office/officeart/2005/8/layout/vList2"/>
    <dgm:cxn modelId="{DF47A201-EFDD-4F1F-AB63-FFE9C7135A4C}" type="presParOf" srcId="{D02F8798-CB4F-4CB3-8FC7-21EFBE9CD637}" destId="{A6DFB079-7576-4E63-B7EF-24437199B1D9}" srcOrd="7" destOrd="0" presId="urn:microsoft.com/office/officeart/2005/8/layout/vList2"/>
    <dgm:cxn modelId="{95139F0C-A5A7-435D-8C40-5E1A4DB6563C}" type="presParOf" srcId="{D02F8798-CB4F-4CB3-8FC7-21EFBE9CD637}" destId="{368AA6ED-1C3D-4F0B-A1AF-0F4513856F1F}" srcOrd="8" destOrd="0" presId="urn:microsoft.com/office/officeart/2005/8/layout/vList2"/>
    <dgm:cxn modelId="{43C54F36-84CD-4132-B8AA-D4AE49B1C716}" type="presParOf" srcId="{D02F8798-CB4F-4CB3-8FC7-21EFBE9CD637}" destId="{2FC913FC-30BE-4154-BF3C-F97FE2424878}" srcOrd="9" destOrd="0" presId="urn:microsoft.com/office/officeart/2005/8/layout/vList2"/>
    <dgm:cxn modelId="{AB73649D-2441-4F04-B755-01703EEEF234}" type="presParOf" srcId="{D02F8798-CB4F-4CB3-8FC7-21EFBE9CD637}" destId="{43FC923A-04C1-4A6D-9DAD-E6E54C75E09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641A9A-1C93-4D06-9199-1E49E90EEB4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843291-862B-4744-8D3A-1247ADF07D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Schools closed - Online learning began in education – Vulnerable children still attended</a:t>
          </a:r>
          <a:endParaRPr lang="en-US" dirty="0"/>
        </a:p>
      </dgm:t>
    </dgm:pt>
    <dgm:pt modelId="{504A435E-84B3-4321-B59A-AEECE0629919}" type="parTrans" cxnId="{3D2E8ADA-1C0A-4E23-80E2-39F42E30E4DA}">
      <dgm:prSet/>
      <dgm:spPr/>
      <dgm:t>
        <a:bodyPr/>
        <a:lstStyle/>
        <a:p>
          <a:endParaRPr lang="en-US"/>
        </a:p>
      </dgm:t>
    </dgm:pt>
    <dgm:pt modelId="{EC010CEE-E8E2-4836-8268-19726934B8FA}" type="sibTrans" cxnId="{3D2E8ADA-1C0A-4E23-80E2-39F42E30E4DA}">
      <dgm:prSet/>
      <dgm:spPr/>
      <dgm:t>
        <a:bodyPr/>
        <a:lstStyle/>
        <a:p>
          <a:endParaRPr lang="en-US"/>
        </a:p>
      </dgm:t>
    </dgm:pt>
    <dgm:pt modelId="{D6B98CEC-145C-44A5-8DFD-2EAFCFF8A7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Platforms were created and updated for children and adults to learn remotely </a:t>
          </a:r>
          <a:endParaRPr lang="en-US"/>
        </a:p>
      </dgm:t>
    </dgm:pt>
    <dgm:pt modelId="{02CE600F-A597-4028-934D-A13E9E8890CC}" type="parTrans" cxnId="{EB958285-76D8-468C-9643-D4C611F028E5}">
      <dgm:prSet/>
      <dgm:spPr/>
      <dgm:t>
        <a:bodyPr/>
        <a:lstStyle/>
        <a:p>
          <a:endParaRPr lang="en-US"/>
        </a:p>
      </dgm:t>
    </dgm:pt>
    <dgm:pt modelId="{9E7541D4-01DD-4057-9C3A-8BB8EA43E46D}" type="sibTrans" cxnId="{EB958285-76D8-468C-9643-D4C611F028E5}">
      <dgm:prSet/>
      <dgm:spPr/>
      <dgm:t>
        <a:bodyPr/>
        <a:lstStyle/>
        <a:p>
          <a:endParaRPr lang="en-US"/>
        </a:p>
      </dgm:t>
    </dgm:pt>
    <dgm:pt modelId="{6828BA95-4D12-4303-970B-6BABA14F42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Teams-Zoom-Phones were used to share information and best practice</a:t>
          </a:r>
          <a:endParaRPr lang="en-US"/>
        </a:p>
      </dgm:t>
    </dgm:pt>
    <dgm:pt modelId="{509ABF6F-07FC-4C46-8D5A-81F60394D07A}" type="parTrans" cxnId="{82B4AB92-8780-4F30-838B-9C7304CBA19A}">
      <dgm:prSet/>
      <dgm:spPr/>
      <dgm:t>
        <a:bodyPr/>
        <a:lstStyle/>
        <a:p>
          <a:endParaRPr lang="en-US"/>
        </a:p>
      </dgm:t>
    </dgm:pt>
    <dgm:pt modelId="{93A3A63D-192A-468C-91A3-1521163AB4BE}" type="sibTrans" cxnId="{82B4AB92-8780-4F30-838B-9C7304CBA19A}">
      <dgm:prSet/>
      <dgm:spPr/>
      <dgm:t>
        <a:bodyPr/>
        <a:lstStyle/>
        <a:p>
          <a:endParaRPr lang="en-US"/>
        </a:p>
      </dgm:t>
    </dgm:pt>
    <dgm:pt modelId="{5B9A8583-4252-48A8-8703-86D0648012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Apps (Class Dojo) were used to communicate, share, and disclose any neglect or abuse</a:t>
          </a:r>
          <a:endParaRPr lang="en-US"/>
        </a:p>
      </dgm:t>
    </dgm:pt>
    <dgm:pt modelId="{33A27A99-98F2-4B63-B1D2-D1953FB67DFA}" type="parTrans" cxnId="{B4D07859-4DDC-49F4-AEDE-0CCE2FC0BA04}">
      <dgm:prSet/>
      <dgm:spPr/>
      <dgm:t>
        <a:bodyPr/>
        <a:lstStyle/>
        <a:p>
          <a:endParaRPr lang="en-US"/>
        </a:p>
      </dgm:t>
    </dgm:pt>
    <dgm:pt modelId="{C66BF40B-5B7F-4984-A072-582365CB42D9}" type="sibTrans" cxnId="{B4D07859-4DDC-49F4-AEDE-0CCE2FC0BA04}">
      <dgm:prSet/>
      <dgm:spPr/>
      <dgm:t>
        <a:bodyPr/>
        <a:lstStyle/>
        <a:p>
          <a:endParaRPr lang="en-US"/>
        </a:p>
      </dgm:t>
    </dgm:pt>
    <dgm:pt modelId="{FAAFA145-E32D-4300-8D4A-36C164090B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Phone calls for vulnerable children and adults</a:t>
          </a:r>
          <a:endParaRPr lang="en-US"/>
        </a:p>
      </dgm:t>
    </dgm:pt>
    <dgm:pt modelId="{D5DBB005-51AF-427D-9B37-FFDCD805ADFB}" type="parTrans" cxnId="{F35E14C9-A60B-455D-BFD5-732CAA6D5F8E}">
      <dgm:prSet/>
      <dgm:spPr/>
      <dgm:t>
        <a:bodyPr/>
        <a:lstStyle/>
        <a:p>
          <a:endParaRPr lang="en-US"/>
        </a:p>
      </dgm:t>
    </dgm:pt>
    <dgm:pt modelId="{37D02F73-A30A-40B5-9E1A-876A22381FA7}" type="sibTrans" cxnId="{F35E14C9-A60B-455D-BFD5-732CAA6D5F8E}">
      <dgm:prSet/>
      <dgm:spPr/>
      <dgm:t>
        <a:bodyPr/>
        <a:lstStyle/>
        <a:p>
          <a:endParaRPr lang="en-US"/>
        </a:p>
      </dgm:t>
    </dgm:pt>
    <dgm:pt modelId="{0823E3AC-6B82-4EAE-8DBD-FC358F686DEC}" type="pres">
      <dgm:prSet presAssocID="{43641A9A-1C93-4D06-9199-1E49E90EEB4F}" presName="root" presStyleCnt="0">
        <dgm:presLayoutVars>
          <dgm:dir/>
          <dgm:resizeHandles val="exact"/>
        </dgm:presLayoutVars>
      </dgm:prSet>
      <dgm:spPr/>
    </dgm:pt>
    <dgm:pt modelId="{C419D979-BAC9-419A-9BEB-E3930CD4DB7F}" type="pres">
      <dgm:prSet presAssocID="{BB843291-862B-4744-8D3A-1247ADF07DCE}" presName="compNode" presStyleCnt="0"/>
      <dgm:spPr/>
    </dgm:pt>
    <dgm:pt modelId="{8CA8A120-FCC3-4659-947C-8DC680624AD7}" type="pres">
      <dgm:prSet presAssocID="{BB843291-862B-4744-8D3A-1247ADF07DCE}" presName="bgRect" presStyleLbl="bgShp" presStyleIdx="0" presStyleCnt="5"/>
      <dgm:spPr/>
    </dgm:pt>
    <dgm:pt modelId="{FE2200F1-ED17-4469-9695-B49627FFA62E}" type="pres">
      <dgm:prSet presAssocID="{BB843291-862B-4744-8D3A-1247ADF07DC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E13A0501-0293-4AE3-925B-E5A61B9AAE9A}" type="pres">
      <dgm:prSet presAssocID="{BB843291-862B-4744-8D3A-1247ADF07DCE}" presName="spaceRect" presStyleCnt="0"/>
      <dgm:spPr/>
    </dgm:pt>
    <dgm:pt modelId="{C6F95CEF-0727-415D-B79B-3FE719037C34}" type="pres">
      <dgm:prSet presAssocID="{BB843291-862B-4744-8D3A-1247ADF07DCE}" presName="parTx" presStyleLbl="revTx" presStyleIdx="0" presStyleCnt="5">
        <dgm:presLayoutVars>
          <dgm:chMax val="0"/>
          <dgm:chPref val="0"/>
        </dgm:presLayoutVars>
      </dgm:prSet>
      <dgm:spPr/>
    </dgm:pt>
    <dgm:pt modelId="{6960EFD6-9BA9-4CEB-A907-21C55A30B653}" type="pres">
      <dgm:prSet presAssocID="{EC010CEE-E8E2-4836-8268-19726934B8FA}" presName="sibTrans" presStyleCnt="0"/>
      <dgm:spPr/>
    </dgm:pt>
    <dgm:pt modelId="{4F3CD4E5-A1C0-467B-B5DB-A9AAF7AA4489}" type="pres">
      <dgm:prSet presAssocID="{D6B98CEC-145C-44A5-8DFD-2EAFCFF8A79E}" presName="compNode" presStyleCnt="0"/>
      <dgm:spPr/>
    </dgm:pt>
    <dgm:pt modelId="{35A2CE34-E1DF-4A60-A431-D9394CE370A3}" type="pres">
      <dgm:prSet presAssocID="{D6B98CEC-145C-44A5-8DFD-2EAFCFF8A79E}" presName="bgRect" presStyleLbl="bgShp" presStyleIdx="1" presStyleCnt="5"/>
      <dgm:spPr/>
    </dgm:pt>
    <dgm:pt modelId="{134EAF9A-3B05-44E0-A5F9-E1BBA9C2D05F}" type="pres">
      <dgm:prSet presAssocID="{D6B98CEC-145C-44A5-8DFD-2EAFCFF8A79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57E6CBD-17A8-4BAA-9059-B98B7546D6B6}" type="pres">
      <dgm:prSet presAssocID="{D6B98CEC-145C-44A5-8DFD-2EAFCFF8A79E}" presName="spaceRect" presStyleCnt="0"/>
      <dgm:spPr/>
    </dgm:pt>
    <dgm:pt modelId="{9E3575F1-E12E-418E-B46F-012977DCA660}" type="pres">
      <dgm:prSet presAssocID="{D6B98CEC-145C-44A5-8DFD-2EAFCFF8A79E}" presName="parTx" presStyleLbl="revTx" presStyleIdx="1" presStyleCnt="5">
        <dgm:presLayoutVars>
          <dgm:chMax val="0"/>
          <dgm:chPref val="0"/>
        </dgm:presLayoutVars>
      </dgm:prSet>
      <dgm:spPr/>
    </dgm:pt>
    <dgm:pt modelId="{3B753C03-AC43-45F7-9CFB-DEB5BD099F15}" type="pres">
      <dgm:prSet presAssocID="{9E7541D4-01DD-4057-9C3A-8BB8EA43E46D}" presName="sibTrans" presStyleCnt="0"/>
      <dgm:spPr/>
    </dgm:pt>
    <dgm:pt modelId="{9AD13A2F-33CB-4206-B99A-93240911AEE3}" type="pres">
      <dgm:prSet presAssocID="{6828BA95-4D12-4303-970B-6BABA14F42D5}" presName="compNode" presStyleCnt="0"/>
      <dgm:spPr/>
    </dgm:pt>
    <dgm:pt modelId="{B99CBAA2-0332-4AB8-842A-46A18494C95E}" type="pres">
      <dgm:prSet presAssocID="{6828BA95-4D12-4303-970B-6BABA14F42D5}" presName="bgRect" presStyleLbl="bgShp" presStyleIdx="2" presStyleCnt="5"/>
      <dgm:spPr/>
    </dgm:pt>
    <dgm:pt modelId="{9EE7F7FF-6555-477C-82E1-6FA47517F73C}" type="pres">
      <dgm:prSet presAssocID="{6828BA95-4D12-4303-970B-6BABA14F42D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011006B4-539E-47FF-847D-CAA5DC96EE81}" type="pres">
      <dgm:prSet presAssocID="{6828BA95-4D12-4303-970B-6BABA14F42D5}" presName="spaceRect" presStyleCnt="0"/>
      <dgm:spPr/>
    </dgm:pt>
    <dgm:pt modelId="{1569F854-2943-42FD-9F97-A0526CD37679}" type="pres">
      <dgm:prSet presAssocID="{6828BA95-4D12-4303-970B-6BABA14F42D5}" presName="parTx" presStyleLbl="revTx" presStyleIdx="2" presStyleCnt="5">
        <dgm:presLayoutVars>
          <dgm:chMax val="0"/>
          <dgm:chPref val="0"/>
        </dgm:presLayoutVars>
      </dgm:prSet>
      <dgm:spPr/>
    </dgm:pt>
    <dgm:pt modelId="{981FC8F3-76F5-4002-AA76-772315F57D6E}" type="pres">
      <dgm:prSet presAssocID="{93A3A63D-192A-468C-91A3-1521163AB4BE}" presName="sibTrans" presStyleCnt="0"/>
      <dgm:spPr/>
    </dgm:pt>
    <dgm:pt modelId="{EE3BC8AF-B610-4603-A796-836749535C17}" type="pres">
      <dgm:prSet presAssocID="{5B9A8583-4252-48A8-8703-86D0648012AF}" presName="compNode" presStyleCnt="0"/>
      <dgm:spPr/>
    </dgm:pt>
    <dgm:pt modelId="{E57DFF66-5548-4CC3-81D9-288A1E4528D7}" type="pres">
      <dgm:prSet presAssocID="{5B9A8583-4252-48A8-8703-86D0648012AF}" presName="bgRect" presStyleLbl="bgShp" presStyleIdx="3" presStyleCnt="5"/>
      <dgm:spPr/>
    </dgm:pt>
    <dgm:pt modelId="{726214AD-F7F0-46E1-95A1-7C3146891AE0}" type="pres">
      <dgm:prSet presAssocID="{5B9A8583-4252-48A8-8703-86D0648012A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F193DF6F-F406-4D56-BCB6-FFACD2887188}" type="pres">
      <dgm:prSet presAssocID="{5B9A8583-4252-48A8-8703-86D0648012AF}" presName="spaceRect" presStyleCnt="0"/>
      <dgm:spPr/>
    </dgm:pt>
    <dgm:pt modelId="{79A9676E-D4ED-4C6F-A646-86180789A0CC}" type="pres">
      <dgm:prSet presAssocID="{5B9A8583-4252-48A8-8703-86D0648012AF}" presName="parTx" presStyleLbl="revTx" presStyleIdx="3" presStyleCnt="5">
        <dgm:presLayoutVars>
          <dgm:chMax val="0"/>
          <dgm:chPref val="0"/>
        </dgm:presLayoutVars>
      </dgm:prSet>
      <dgm:spPr/>
    </dgm:pt>
    <dgm:pt modelId="{92660EC3-B85E-4875-99EA-3A089C41CF0D}" type="pres">
      <dgm:prSet presAssocID="{C66BF40B-5B7F-4984-A072-582365CB42D9}" presName="sibTrans" presStyleCnt="0"/>
      <dgm:spPr/>
    </dgm:pt>
    <dgm:pt modelId="{04A0CC61-0A4C-4675-A0EB-E054BCBADAF9}" type="pres">
      <dgm:prSet presAssocID="{FAAFA145-E32D-4300-8D4A-36C164090BE5}" presName="compNode" presStyleCnt="0"/>
      <dgm:spPr/>
    </dgm:pt>
    <dgm:pt modelId="{94236955-0B7D-46EC-ABB4-533EDB3176A5}" type="pres">
      <dgm:prSet presAssocID="{FAAFA145-E32D-4300-8D4A-36C164090BE5}" presName="bgRect" presStyleLbl="bgShp" presStyleIdx="4" presStyleCnt="5"/>
      <dgm:spPr/>
    </dgm:pt>
    <dgm:pt modelId="{4E410832-4BB3-4443-9072-B60AAE47D1A4}" type="pres">
      <dgm:prSet presAssocID="{FAAFA145-E32D-4300-8D4A-36C164090BE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428AE640-87E8-4E17-A094-689DE797161E}" type="pres">
      <dgm:prSet presAssocID="{FAAFA145-E32D-4300-8D4A-36C164090BE5}" presName="spaceRect" presStyleCnt="0"/>
      <dgm:spPr/>
    </dgm:pt>
    <dgm:pt modelId="{52DD4062-994A-4F68-BCD4-CE056341C744}" type="pres">
      <dgm:prSet presAssocID="{FAAFA145-E32D-4300-8D4A-36C164090BE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AC08514-EE16-4397-BD6B-F1DE5AA4119B}" type="presOf" srcId="{43641A9A-1C93-4D06-9199-1E49E90EEB4F}" destId="{0823E3AC-6B82-4EAE-8DBD-FC358F686DEC}" srcOrd="0" destOrd="0" presId="urn:microsoft.com/office/officeart/2018/2/layout/IconVerticalSolidList"/>
    <dgm:cxn modelId="{BF957A1A-28E4-4405-9003-CBE689B0517D}" type="presOf" srcId="{D6B98CEC-145C-44A5-8DFD-2EAFCFF8A79E}" destId="{9E3575F1-E12E-418E-B46F-012977DCA660}" srcOrd="0" destOrd="0" presId="urn:microsoft.com/office/officeart/2018/2/layout/IconVerticalSolidList"/>
    <dgm:cxn modelId="{B4D07859-4DDC-49F4-AEDE-0CCE2FC0BA04}" srcId="{43641A9A-1C93-4D06-9199-1E49E90EEB4F}" destId="{5B9A8583-4252-48A8-8703-86D0648012AF}" srcOrd="3" destOrd="0" parTransId="{33A27A99-98F2-4B63-B1D2-D1953FB67DFA}" sibTransId="{C66BF40B-5B7F-4984-A072-582365CB42D9}"/>
    <dgm:cxn modelId="{22EFB85A-B186-4E4F-BF6E-FF40419FB3FD}" type="presOf" srcId="{FAAFA145-E32D-4300-8D4A-36C164090BE5}" destId="{52DD4062-994A-4F68-BCD4-CE056341C744}" srcOrd="0" destOrd="0" presId="urn:microsoft.com/office/officeart/2018/2/layout/IconVerticalSolidList"/>
    <dgm:cxn modelId="{EB958285-76D8-468C-9643-D4C611F028E5}" srcId="{43641A9A-1C93-4D06-9199-1E49E90EEB4F}" destId="{D6B98CEC-145C-44A5-8DFD-2EAFCFF8A79E}" srcOrd="1" destOrd="0" parTransId="{02CE600F-A597-4028-934D-A13E9E8890CC}" sibTransId="{9E7541D4-01DD-4057-9C3A-8BB8EA43E46D}"/>
    <dgm:cxn modelId="{82B4AB92-8780-4F30-838B-9C7304CBA19A}" srcId="{43641A9A-1C93-4D06-9199-1E49E90EEB4F}" destId="{6828BA95-4D12-4303-970B-6BABA14F42D5}" srcOrd="2" destOrd="0" parTransId="{509ABF6F-07FC-4C46-8D5A-81F60394D07A}" sibTransId="{93A3A63D-192A-468C-91A3-1521163AB4BE}"/>
    <dgm:cxn modelId="{F35E14C9-A60B-455D-BFD5-732CAA6D5F8E}" srcId="{43641A9A-1C93-4D06-9199-1E49E90EEB4F}" destId="{FAAFA145-E32D-4300-8D4A-36C164090BE5}" srcOrd="4" destOrd="0" parTransId="{D5DBB005-51AF-427D-9B37-FFDCD805ADFB}" sibTransId="{37D02F73-A30A-40B5-9E1A-876A22381FA7}"/>
    <dgm:cxn modelId="{3D2E8ADA-1C0A-4E23-80E2-39F42E30E4DA}" srcId="{43641A9A-1C93-4D06-9199-1E49E90EEB4F}" destId="{BB843291-862B-4744-8D3A-1247ADF07DCE}" srcOrd="0" destOrd="0" parTransId="{504A435E-84B3-4321-B59A-AEECE0629919}" sibTransId="{EC010CEE-E8E2-4836-8268-19726934B8FA}"/>
    <dgm:cxn modelId="{E3BE88DD-0DB7-40C4-BAD9-F4F313CFF501}" type="presOf" srcId="{BB843291-862B-4744-8D3A-1247ADF07DCE}" destId="{C6F95CEF-0727-415D-B79B-3FE719037C34}" srcOrd="0" destOrd="0" presId="urn:microsoft.com/office/officeart/2018/2/layout/IconVerticalSolidList"/>
    <dgm:cxn modelId="{ACDE18E9-44B1-4D84-B976-34D59DF15B28}" type="presOf" srcId="{6828BA95-4D12-4303-970B-6BABA14F42D5}" destId="{1569F854-2943-42FD-9F97-A0526CD37679}" srcOrd="0" destOrd="0" presId="urn:microsoft.com/office/officeart/2018/2/layout/IconVerticalSolidList"/>
    <dgm:cxn modelId="{79131EFC-1AC8-43A6-8203-8F0B0DC87F5F}" type="presOf" srcId="{5B9A8583-4252-48A8-8703-86D0648012AF}" destId="{79A9676E-D4ED-4C6F-A646-86180789A0CC}" srcOrd="0" destOrd="0" presId="urn:microsoft.com/office/officeart/2018/2/layout/IconVerticalSolidList"/>
    <dgm:cxn modelId="{4B991BC6-C88C-40A4-B1AB-745AD96BB693}" type="presParOf" srcId="{0823E3AC-6B82-4EAE-8DBD-FC358F686DEC}" destId="{C419D979-BAC9-419A-9BEB-E3930CD4DB7F}" srcOrd="0" destOrd="0" presId="urn:microsoft.com/office/officeart/2018/2/layout/IconVerticalSolidList"/>
    <dgm:cxn modelId="{40CA1148-52EA-49D5-9EFD-92019F67A312}" type="presParOf" srcId="{C419D979-BAC9-419A-9BEB-E3930CD4DB7F}" destId="{8CA8A120-FCC3-4659-947C-8DC680624AD7}" srcOrd="0" destOrd="0" presId="urn:microsoft.com/office/officeart/2018/2/layout/IconVerticalSolidList"/>
    <dgm:cxn modelId="{35465F2A-6FB4-4073-A546-3F80DC48A77D}" type="presParOf" srcId="{C419D979-BAC9-419A-9BEB-E3930CD4DB7F}" destId="{FE2200F1-ED17-4469-9695-B49627FFA62E}" srcOrd="1" destOrd="0" presId="urn:microsoft.com/office/officeart/2018/2/layout/IconVerticalSolidList"/>
    <dgm:cxn modelId="{1B2EBEEC-F5E6-4888-B138-B8CB8CBC3896}" type="presParOf" srcId="{C419D979-BAC9-419A-9BEB-E3930CD4DB7F}" destId="{E13A0501-0293-4AE3-925B-E5A61B9AAE9A}" srcOrd="2" destOrd="0" presId="urn:microsoft.com/office/officeart/2018/2/layout/IconVerticalSolidList"/>
    <dgm:cxn modelId="{E48421D0-4533-4ABF-B769-2AC93D823447}" type="presParOf" srcId="{C419D979-BAC9-419A-9BEB-E3930CD4DB7F}" destId="{C6F95CEF-0727-415D-B79B-3FE719037C34}" srcOrd="3" destOrd="0" presId="urn:microsoft.com/office/officeart/2018/2/layout/IconVerticalSolidList"/>
    <dgm:cxn modelId="{A9E665BD-7500-428F-A17F-F6F009650F55}" type="presParOf" srcId="{0823E3AC-6B82-4EAE-8DBD-FC358F686DEC}" destId="{6960EFD6-9BA9-4CEB-A907-21C55A30B653}" srcOrd="1" destOrd="0" presId="urn:microsoft.com/office/officeart/2018/2/layout/IconVerticalSolidList"/>
    <dgm:cxn modelId="{12E40D20-86C9-47A3-B50E-EC45F50F10A8}" type="presParOf" srcId="{0823E3AC-6B82-4EAE-8DBD-FC358F686DEC}" destId="{4F3CD4E5-A1C0-467B-B5DB-A9AAF7AA4489}" srcOrd="2" destOrd="0" presId="urn:microsoft.com/office/officeart/2018/2/layout/IconVerticalSolidList"/>
    <dgm:cxn modelId="{C2B56AF9-3BFB-43C0-B414-6BC01A0F5E08}" type="presParOf" srcId="{4F3CD4E5-A1C0-467B-B5DB-A9AAF7AA4489}" destId="{35A2CE34-E1DF-4A60-A431-D9394CE370A3}" srcOrd="0" destOrd="0" presId="urn:microsoft.com/office/officeart/2018/2/layout/IconVerticalSolidList"/>
    <dgm:cxn modelId="{5353747B-A93F-40AB-8B8A-5D255EDE54CB}" type="presParOf" srcId="{4F3CD4E5-A1C0-467B-B5DB-A9AAF7AA4489}" destId="{134EAF9A-3B05-44E0-A5F9-E1BBA9C2D05F}" srcOrd="1" destOrd="0" presId="urn:microsoft.com/office/officeart/2018/2/layout/IconVerticalSolidList"/>
    <dgm:cxn modelId="{1F89BC8D-466C-4942-B378-5B2021F03FE0}" type="presParOf" srcId="{4F3CD4E5-A1C0-467B-B5DB-A9AAF7AA4489}" destId="{A57E6CBD-17A8-4BAA-9059-B98B7546D6B6}" srcOrd="2" destOrd="0" presId="urn:microsoft.com/office/officeart/2018/2/layout/IconVerticalSolidList"/>
    <dgm:cxn modelId="{33449979-0612-4781-B299-7B3D1514E551}" type="presParOf" srcId="{4F3CD4E5-A1C0-467B-B5DB-A9AAF7AA4489}" destId="{9E3575F1-E12E-418E-B46F-012977DCA660}" srcOrd="3" destOrd="0" presId="urn:microsoft.com/office/officeart/2018/2/layout/IconVerticalSolidList"/>
    <dgm:cxn modelId="{16CB9BD0-819D-468A-9438-A055358611FE}" type="presParOf" srcId="{0823E3AC-6B82-4EAE-8DBD-FC358F686DEC}" destId="{3B753C03-AC43-45F7-9CFB-DEB5BD099F15}" srcOrd="3" destOrd="0" presId="urn:microsoft.com/office/officeart/2018/2/layout/IconVerticalSolidList"/>
    <dgm:cxn modelId="{6A4C4CA1-57C8-446A-AEED-40A69530FD9A}" type="presParOf" srcId="{0823E3AC-6B82-4EAE-8DBD-FC358F686DEC}" destId="{9AD13A2F-33CB-4206-B99A-93240911AEE3}" srcOrd="4" destOrd="0" presId="urn:microsoft.com/office/officeart/2018/2/layout/IconVerticalSolidList"/>
    <dgm:cxn modelId="{8F00D38D-02B1-4E1C-8052-57C3913574B6}" type="presParOf" srcId="{9AD13A2F-33CB-4206-B99A-93240911AEE3}" destId="{B99CBAA2-0332-4AB8-842A-46A18494C95E}" srcOrd="0" destOrd="0" presId="urn:microsoft.com/office/officeart/2018/2/layout/IconVerticalSolidList"/>
    <dgm:cxn modelId="{20240410-6153-4419-B7B0-001214EE0D47}" type="presParOf" srcId="{9AD13A2F-33CB-4206-B99A-93240911AEE3}" destId="{9EE7F7FF-6555-477C-82E1-6FA47517F73C}" srcOrd="1" destOrd="0" presId="urn:microsoft.com/office/officeart/2018/2/layout/IconVerticalSolidList"/>
    <dgm:cxn modelId="{DD98EF49-2CB4-4DF9-8B6D-3011D7A36F65}" type="presParOf" srcId="{9AD13A2F-33CB-4206-B99A-93240911AEE3}" destId="{011006B4-539E-47FF-847D-CAA5DC96EE81}" srcOrd="2" destOrd="0" presId="urn:microsoft.com/office/officeart/2018/2/layout/IconVerticalSolidList"/>
    <dgm:cxn modelId="{89148439-F3D1-4022-AF47-BC5CB1FB1A47}" type="presParOf" srcId="{9AD13A2F-33CB-4206-B99A-93240911AEE3}" destId="{1569F854-2943-42FD-9F97-A0526CD37679}" srcOrd="3" destOrd="0" presId="urn:microsoft.com/office/officeart/2018/2/layout/IconVerticalSolidList"/>
    <dgm:cxn modelId="{1A86C563-DED6-4617-8E71-F3DE5CFE970B}" type="presParOf" srcId="{0823E3AC-6B82-4EAE-8DBD-FC358F686DEC}" destId="{981FC8F3-76F5-4002-AA76-772315F57D6E}" srcOrd="5" destOrd="0" presId="urn:microsoft.com/office/officeart/2018/2/layout/IconVerticalSolidList"/>
    <dgm:cxn modelId="{33A633B7-7094-4BA4-A34C-437B61A003A1}" type="presParOf" srcId="{0823E3AC-6B82-4EAE-8DBD-FC358F686DEC}" destId="{EE3BC8AF-B610-4603-A796-836749535C17}" srcOrd="6" destOrd="0" presId="urn:microsoft.com/office/officeart/2018/2/layout/IconVerticalSolidList"/>
    <dgm:cxn modelId="{209EC810-FBA5-4EC5-8137-B49F12C10BF3}" type="presParOf" srcId="{EE3BC8AF-B610-4603-A796-836749535C17}" destId="{E57DFF66-5548-4CC3-81D9-288A1E4528D7}" srcOrd="0" destOrd="0" presId="urn:microsoft.com/office/officeart/2018/2/layout/IconVerticalSolidList"/>
    <dgm:cxn modelId="{85D27789-BF64-42D8-A1EF-B4D6CBA9EA0B}" type="presParOf" srcId="{EE3BC8AF-B610-4603-A796-836749535C17}" destId="{726214AD-F7F0-46E1-95A1-7C3146891AE0}" srcOrd="1" destOrd="0" presId="urn:microsoft.com/office/officeart/2018/2/layout/IconVerticalSolidList"/>
    <dgm:cxn modelId="{FBCF230B-5F19-4D80-A73A-E80B3610D7FF}" type="presParOf" srcId="{EE3BC8AF-B610-4603-A796-836749535C17}" destId="{F193DF6F-F406-4D56-BCB6-FFACD2887188}" srcOrd="2" destOrd="0" presId="urn:microsoft.com/office/officeart/2018/2/layout/IconVerticalSolidList"/>
    <dgm:cxn modelId="{F2E8A7B2-BC1A-42EF-BAA7-210A0209E1F6}" type="presParOf" srcId="{EE3BC8AF-B610-4603-A796-836749535C17}" destId="{79A9676E-D4ED-4C6F-A646-86180789A0CC}" srcOrd="3" destOrd="0" presId="urn:microsoft.com/office/officeart/2018/2/layout/IconVerticalSolidList"/>
    <dgm:cxn modelId="{551644AD-9BB7-4E81-86A6-7CA7D8C073F4}" type="presParOf" srcId="{0823E3AC-6B82-4EAE-8DBD-FC358F686DEC}" destId="{92660EC3-B85E-4875-99EA-3A089C41CF0D}" srcOrd="7" destOrd="0" presId="urn:microsoft.com/office/officeart/2018/2/layout/IconVerticalSolidList"/>
    <dgm:cxn modelId="{C95F9C60-9CB6-4D14-9856-D4F7D3BB18BD}" type="presParOf" srcId="{0823E3AC-6B82-4EAE-8DBD-FC358F686DEC}" destId="{04A0CC61-0A4C-4675-A0EB-E054BCBADAF9}" srcOrd="8" destOrd="0" presId="urn:microsoft.com/office/officeart/2018/2/layout/IconVerticalSolidList"/>
    <dgm:cxn modelId="{20EFE6BD-71C8-4770-BFC2-5257D904F63C}" type="presParOf" srcId="{04A0CC61-0A4C-4675-A0EB-E054BCBADAF9}" destId="{94236955-0B7D-46EC-ABB4-533EDB3176A5}" srcOrd="0" destOrd="0" presId="urn:microsoft.com/office/officeart/2018/2/layout/IconVerticalSolidList"/>
    <dgm:cxn modelId="{0B97A578-95B5-4BC0-A1CD-055FE19BCA2A}" type="presParOf" srcId="{04A0CC61-0A4C-4675-A0EB-E054BCBADAF9}" destId="{4E410832-4BB3-4443-9072-B60AAE47D1A4}" srcOrd="1" destOrd="0" presId="urn:microsoft.com/office/officeart/2018/2/layout/IconVerticalSolidList"/>
    <dgm:cxn modelId="{3325A67F-8FCC-4E9C-ABB6-8577F48440D4}" type="presParOf" srcId="{04A0CC61-0A4C-4675-A0EB-E054BCBADAF9}" destId="{428AE640-87E8-4E17-A094-689DE797161E}" srcOrd="2" destOrd="0" presId="urn:microsoft.com/office/officeart/2018/2/layout/IconVerticalSolidList"/>
    <dgm:cxn modelId="{E011793C-C3C9-42BE-96A6-02AD4C8964B3}" type="presParOf" srcId="{04A0CC61-0A4C-4675-A0EB-E054BCBADAF9}" destId="{52DD4062-994A-4F68-BCD4-CE056341C7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C50C8F-4691-459C-9B6D-062C1B8998C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17DDB8B7-1384-41FD-9246-51AE5BC1C962}">
      <dgm:prSet/>
      <dgm:spPr/>
      <dgm:t>
        <a:bodyPr/>
        <a:lstStyle/>
        <a:p>
          <a:r>
            <a:rPr lang="en-US" b="1" dirty="0"/>
            <a:t>Apps and Websites were created and updated for GP surgeries to provide a digital platforms for service users</a:t>
          </a:r>
          <a:endParaRPr lang="en-US" dirty="0"/>
        </a:p>
      </dgm:t>
    </dgm:pt>
    <dgm:pt modelId="{DA91697C-07BD-4F10-BC05-2742EF75E70F}" type="parTrans" cxnId="{A9A4CD40-316E-44BD-A372-4B4C35ACC841}">
      <dgm:prSet/>
      <dgm:spPr/>
      <dgm:t>
        <a:bodyPr/>
        <a:lstStyle/>
        <a:p>
          <a:endParaRPr lang="en-US"/>
        </a:p>
      </dgm:t>
    </dgm:pt>
    <dgm:pt modelId="{B37DE96B-4042-4B60-8066-4E30E4FF28A1}" type="sibTrans" cxnId="{A9A4CD40-316E-44BD-A372-4B4C35ACC841}">
      <dgm:prSet/>
      <dgm:spPr/>
      <dgm:t>
        <a:bodyPr/>
        <a:lstStyle/>
        <a:p>
          <a:endParaRPr lang="en-US"/>
        </a:p>
      </dgm:t>
    </dgm:pt>
    <dgm:pt modelId="{67758BC2-812A-4E78-B778-1D96161646C8}">
      <dgm:prSet/>
      <dgm:spPr/>
      <dgm:t>
        <a:bodyPr/>
        <a:lstStyle/>
        <a:p>
          <a:r>
            <a:rPr lang="en-US" b="1" dirty="0"/>
            <a:t>Wearable tech – Smartwatches provide fitness apps, heart monitors, blood pressure, send alerts to emergency services when collisions are encountered </a:t>
          </a:r>
          <a:endParaRPr lang="en-US" dirty="0"/>
        </a:p>
      </dgm:t>
    </dgm:pt>
    <dgm:pt modelId="{6EDE555F-37C8-443C-B1C6-D97E19A01002}" type="parTrans" cxnId="{9A5A63ED-9426-4985-A228-DC7AF7427BBB}">
      <dgm:prSet/>
      <dgm:spPr/>
      <dgm:t>
        <a:bodyPr/>
        <a:lstStyle/>
        <a:p>
          <a:endParaRPr lang="en-US"/>
        </a:p>
      </dgm:t>
    </dgm:pt>
    <dgm:pt modelId="{128169FB-0684-48C6-98CA-9496B803E981}" type="sibTrans" cxnId="{9A5A63ED-9426-4985-A228-DC7AF7427BBB}">
      <dgm:prSet/>
      <dgm:spPr/>
      <dgm:t>
        <a:bodyPr/>
        <a:lstStyle/>
        <a:p>
          <a:endParaRPr lang="en-US"/>
        </a:p>
      </dgm:t>
    </dgm:pt>
    <dgm:pt modelId="{C588B6E0-E4A8-43C8-9D2E-A08464A1652B}">
      <dgm:prSet/>
      <dgm:spPr/>
      <dgm:t>
        <a:bodyPr/>
        <a:lstStyle/>
        <a:p>
          <a:r>
            <a:rPr lang="en-US" b="1"/>
            <a:t>Devices utilised for face-to-face appointments with healthcare professionals</a:t>
          </a:r>
          <a:endParaRPr lang="en-US"/>
        </a:p>
      </dgm:t>
    </dgm:pt>
    <dgm:pt modelId="{EF621642-F0A9-4BEA-8298-53B9FD17A459}" type="parTrans" cxnId="{807FCB63-7EFF-48CF-A75C-0FC97B1F9F5C}">
      <dgm:prSet/>
      <dgm:spPr/>
      <dgm:t>
        <a:bodyPr/>
        <a:lstStyle/>
        <a:p>
          <a:endParaRPr lang="en-US"/>
        </a:p>
      </dgm:t>
    </dgm:pt>
    <dgm:pt modelId="{02B28C80-D2FD-4873-AC26-356B83314F10}" type="sibTrans" cxnId="{807FCB63-7EFF-48CF-A75C-0FC97B1F9F5C}">
      <dgm:prSet/>
      <dgm:spPr/>
      <dgm:t>
        <a:bodyPr/>
        <a:lstStyle/>
        <a:p>
          <a:endParaRPr lang="en-US"/>
        </a:p>
      </dgm:t>
    </dgm:pt>
    <dgm:pt modelId="{C1AE6270-0E86-49F4-AFF5-6E19AE8B5C93}" type="pres">
      <dgm:prSet presAssocID="{58C50C8F-4691-459C-9B6D-062C1B8998C1}" presName="root" presStyleCnt="0">
        <dgm:presLayoutVars>
          <dgm:dir/>
          <dgm:resizeHandles val="exact"/>
        </dgm:presLayoutVars>
      </dgm:prSet>
      <dgm:spPr/>
    </dgm:pt>
    <dgm:pt modelId="{EA2441E2-5571-43F3-889C-95580741C129}" type="pres">
      <dgm:prSet presAssocID="{17DDB8B7-1384-41FD-9246-51AE5BC1C962}" presName="compNode" presStyleCnt="0"/>
      <dgm:spPr/>
    </dgm:pt>
    <dgm:pt modelId="{71346E3C-9559-4663-960D-4229391664DF}" type="pres">
      <dgm:prSet presAssocID="{17DDB8B7-1384-41FD-9246-51AE5BC1C962}" presName="bgRect" presStyleLbl="bgShp" presStyleIdx="0" presStyleCnt="3"/>
      <dgm:spPr/>
    </dgm:pt>
    <dgm:pt modelId="{D939A8AE-AA27-4EC7-84A6-D9997706593E}" type="pres">
      <dgm:prSet presAssocID="{17DDB8B7-1384-41FD-9246-51AE5BC1C96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739D9F7-C244-444A-B246-00E17345631B}" type="pres">
      <dgm:prSet presAssocID="{17DDB8B7-1384-41FD-9246-51AE5BC1C962}" presName="spaceRect" presStyleCnt="0"/>
      <dgm:spPr/>
    </dgm:pt>
    <dgm:pt modelId="{04F4D2AE-B7EC-4C22-98B1-E72CD358CE76}" type="pres">
      <dgm:prSet presAssocID="{17DDB8B7-1384-41FD-9246-51AE5BC1C962}" presName="parTx" presStyleLbl="revTx" presStyleIdx="0" presStyleCnt="3">
        <dgm:presLayoutVars>
          <dgm:chMax val="0"/>
          <dgm:chPref val="0"/>
        </dgm:presLayoutVars>
      </dgm:prSet>
      <dgm:spPr/>
    </dgm:pt>
    <dgm:pt modelId="{18938E8E-0B10-476B-BD53-3F03E6A9FDBA}" type="pres">
      <dgm:prSet presAssocID="{B37DE96B-4042-4B60-8066-4E30E4FF28A1}" presName="sibTrans" presStyleCnt="0"/>
      <dgm:spPr/>
    </dgm:pt>
    <dgm:pt modelId="{334C9860-C1C3-4173-A78A-2EAA9F18E524}" type="pres">
      <dgm:prSet presAssocID="{67758BC2-812A-4E78-B778-1D96161646C8}" presName="compNode" presStyleCnt="0"/>
      <dgm:spPr/>
    </dgm:pt>
    <dgm:pt modelId="{33B7FE8B-40A1-4D7D-80CC-CA06849C0CB8}" type="pres">
      <dgm:prSet presAssocID="{67758BC2-812A-4E78-B778-1D96161646C8}" presName="bgRect" presStyleLbl="bgShp" presStyleIdx="1" presStyleCnt="3"/>
      <dgm:spPr/>
    </dgm:pt>
    <dgm:pt modelId="{63EA06E5-CE8E-466B-9D17-0D6366189455}" type="pres">
      <dgm:prSet presAssocID="{67758BC2-812A-4E78-B778-1D96161646C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BD0F810-43FD-42DE-8BE7-87248A8CEDED}" type="pres">
      <dgm:prSet presAssocID="{67758BC2-812A-4E78-B778-1D96161646C8}" presName="spaceRect" presStyleCnt="0"/>
      <dgm:spPr/>
    </dgm:pt>
    <dgm:pt modelId="{BBC1CA3C-BAEC-4CC1-A4B9-D7190B0FBB63}" type="pres">
      <dgm:prSet presAssocID="{67758BC2-812A-4E78-B778-1D96161646C8}" presName="parTx" presStyleLbl="revTx" presStyleIdx="1" presStyleCnt="3">
        <dgm:presLayoutVars>
          <dgm:chMax val="0"/>
          <dgm:chPref val="0"/>
        </dgm:presLayoutVars>
      </dgm:prSet>
      <dgm:spPr/>
    </dgm:pt>
    <dgm:pt modelId="{F2213FB6-8029-400E-9949-53E2FF8E7D2B}" type="pres">
      <dgm:prSet presAssocID="{128169FB-0684-48C6-98CA-9496B803E981}" presName="sibTrans" presStyleCnt="0"/>
      <dgm:spPr/>
    </dgm:pt>
    <dgm:pt modelId="{A631FAAD-57A5-4D58-B95F-1A1E51E2F479}" type="pres">
      <dgm:prSet presAssocID="{C588B6E0-E4A8-43C8-9D2E-A08464A1652B}" presName="compNode" presStyleCnt="0"/>
      <dgm:spPr/>
    </dgm:pt>
    <dgm:pt modelId="{777393AC-F5A3-48AE-91BD-A261BB703A1A}" type="pres">
      <dgm:prSet presAssocID="{C588B6E0-E4A8-43C8-9D2E-A08464A1652B}" presName="bgRect" presStyleLbl="bgShp" presStyleIdx="2" presStyleCnt="3"/>
      <dgm:spPr/>
    </dgm:pt>
    <dgm:pt modelId="{3982A9E6-FD68-44BD-B66B-AF829D0CA5D6}" type="pres">
      <dgm:prSet presAssocID="{C588B6E0-E4A8-43C8-9D2E-A08464A165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148D887-00E8-4F96-8490-7C5249A99626}" type="pres">
      <dgm:prSet presAssocID="{C588B6E0-E4A8-43C8-9D2E-A08464A1652B}" presName="spaceRect" presStyleCnt="0"/>
      <dgm:spPr/>
    </dgm:pt>
    <dgm:pt modelId="{6029BA98-76CB-4E4D-9F10-50FE232D8D62}" type="pres">
      <dgm:prSet presAssocID="{C588B6E0-E4A8-43C8-9D2E-A08464A1652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2C850D-D98E-4CA7-9B49-A99584257031}" type="presOf" srcId="{C588B6E0-E4A8-43C8-9D2E-A08464A1652B}" destId="{6029BA98-76CB-4E4D-9F10-50FE232D8D62}" srcOrd="0" destOrd="0" presId="urn:microsoft.com/office/officeart/2018/2/layout/IconVerticalSolidList"/>
    <dgm:cxn modelId="{480DF20F-7281-4F80-B3A8-C650E800E324}" type="presOf" srcId="{17DDB8B7-1384-41FD-9246-51AE5BC1C962}" destId="{04F4D2AE-B7EC-4C22-98B1-E72CD358CE76}" srcOrd="0" destOrd="0" presId="urn:microsoft.com/office/officeart/2018/2/layout/IconVerticalSolidList"/>
    <dgm:cxn modelId="{A9A4CD40-316E-44BD-A372-4B4C35ACC841}" srcId="{58C50C8F-4691-459C-9B6D-062C1B8998C1}" destId="{17DDB8B7-1384-41FD-9246-51AE5BC1C962}" srcOrd="0" destOrd="0" parTransId="{DA91697C-07BD-4F10-BC05-2742EF75E70F}" sibTransId="{B37DE96B-4042-4B60-8066-4E30E4FF28A1}"/>
    <dgm:cxn modelId="{807FCB63-7EFF-48CF-A75C-0FC97B1F9F5C}" srcId="{58C50C8F-4691-459C-9B6D-062C1B8998C1}" destId="{C588B6E0-E4A8-43C8-9D2E-A08464A1652B}" srcOrd="2" destOrd="0" parTransId="{EF621642-F0A9-4BEA-8298-53B9FD17A459}" sibTransId="{02B28C80-D2FD-4873-AC26-356B83314F10}"/>
    <dgm:cxn modelId="{7AB34447-E98C-465A-925E-452098CA0F89}" type="presOf" srcId="{67758BC2-812A-4E78-B778-1D96161646C8}" destId="{BBC1CA3C-BAEC-4CC1-A4B9-D7190B0FBB63}" srcOrd="0" destOrd="0" presId="urn:microsoft.com/office/officeart/2018/2/layout/IconVerticalSolidList"/>
    <dgm:cxn modelId="{3347C793-E89D-4748-8DB6-E203A14BD92C}" type="presOf" srcId="{58C50C8F-4691-459C-9B6D-062C1B8998C1}" destId="{C1AE6270-0E86-49F4-AFF5-6E19AE8B5C93}" srcOrd="0" destOrd="0" presId="urn:microsoft.com/office/officeart/2018/2/layout/IconVerticalSolidList"/>
    <dgm:cxn modelId="{9A5A63ED-9426-4985-A228-DC7AF7427BBB}" srcId="{58C50C8F-4691-459C-9B6D-062C1B8998C1}" destId="{67758BC2-812A-4E78-B778-1D96161646C8}" srcOrd="1" destOrd="0" parTransId="{6EDE555F-37C8-443C-B1C6-D97E19A01002}" sibTransId="{128169FB-0684-48C6-98CA-9496B803E981}"/>
    <dgm:cxn modelId="{FCD3D71C-BFCD-4183-AEFB-EA4EA2F87250}" type="presParOf" srcId="{C1AE6270-0E86-49F4-AFF5-6E19AE8B5C93}" destId="{EA2441E2-5571-43F3-889C-95580741C129}" srcOrd="0" destOrd="0" presId="urn:microsoft.com/office/officeart/2018/2/layout/IconVerticalSolidList"/>
    <dgm:cxn modelId="{BA82B3C8-31E3-4B67-BB64-8F7AF177A681}" type="presParOf" srcId="{EA2441E2-5571-43F3-889C-95580741C129}" destId="{71346E3C-9559-4663-960D-4229391664DF}" srcOrd="0" destOrd="0" presId="urn:microsoft.com/office/officeart/2018/2/layout/IconVerticalSolidList"/>
    <dgm:cxn modelId="{48830FF0-076F-41A6-9CF0-2BAEBC406386}" type="presParOf" srcId="{EA2441E2-5571-43F3-889C-95580741C129}" destId="{D939A8AE-AA27-4EC7-84A6-D9997706593E}" srcOrd="1" destOrd="0" presId="urn:microsoft.com/office/officeart/2018/2/layout/IconVerticalSolidList"/>
    <dgm:cxn modelId="{E5795CF1-4B9B-4251-8DBA-F5192A397B79}" type="presParOf" srcId="{EA2441E2-5571-43F3-889C-95580741C129}" destId="{2739D9F7-C244-444A-B246-00E17345631B}" srcOrd="2" destOrd="0" presId="urn:microsoft.com/office/officeart/2018/2/layout/IconVerticalSolidList"/>
    <dgm:cxn modelId="{4291F697-4CF3-4B13-89C4-5AEC97EE3908}" type="presParOf" srcId="{EA2441E2-5571-43F3-889C-95580741C129}" destId="{04F4D2AE-B7EC-4C22-98B1-E72CD358CE76}" srcOrd="3" destOrd="0" presId="urn:microsoft.com/office/officeart/2018/2/layout/IconVerticalSolidList"/>
    <dgm:cxn modelId="{9AB7197D-964C-443E-8289-C2D6D5951E08}" type="presParOf" srcId="{C1AE6270-0E86-49F4-AFF5-6E19AE8B5C93}" destId="{18938E8E-0B10-476B-BD53-3F03E6A9FDBA}" srcOrd="1" destOrd="0" presId="urn:microsoft.com/office/officeart/2018/2/layout/IconVerticalSolidList"/>
    <dgm:cxn modelId="{885EA7EA-C5E8-4D1A-9BC9-507911B8391F}" type="presParOf" srcId="{C1AE6270-0E86-49F4-AFF5-6E19AE8B5C93}" destId="{334C9860-C1C3-4173-A78A-2EAA9F18E524}" srcOrd="2" destOrd="0" presId="urn:microsoft.com/office/officeart/2018/2/layout/IconVerticalSolidList"/>
    <dgm:cxn modelId="{482C39F7-83A4-426B-BABB-C5D42ED4FD60}" type="presParOf" srcId="{334C9860-C1C3-4173-A78A-2EAA9F18E524}" destId="{33B7FE8B-40A1-4D7D-80CC-CA06849C0CB8}" srcOrd="0" destOrd="0" presId="urn:microsoft.com/office/officeart/2018/2/layout/IconVerticalSolidList"/>
    <dgm:cxn modelId="{B2044241-61EF-45A2-8A7B-9BA2DF83EF8A}" type="presParOf" srcId="{334C9860-C1C3-4173-A78A-2EAA9F18E524}" destId="{63EA06E5-CE8E-466B-9D17-0D6366189455}" srcOrd="1" destOrd="0" presId="urn:microsoft.com/office/officeart/2018/2/layout/IconVerticalSolidList"/>
    <dgm:cxn modelId="{170B8185-8F20-4719-9C34-C122AA7A94D0}" type="presParOf" srcId="{334C9860-C1C3-4173-A78A-2EAA9F18E524}" destId="{CBD0F810-43FD-42DE-8BE7-87248A8CEDED}" srcOrd="2" destOrd="0" presId="urn:microsoft.com/office/officeart/2018/2/layout/IconVerticalSolidList"/>
    <dgm:cxn modelId="{5D57C43A-2B34-4BFC-981E-FE42FB179928}" type="presParOf" srcId="{334C9860-C1C3-4173-A78A-2EAA9F18E524}" destId="{BBC1CA3C-BAEC-4CC1-A4B9-D7190B0FBB63}" srcOrd="3" destOrd="0" presId="urn:microsoft.com/office/officeart/2018/2/layout/IconVerticalSolidList"/>
    <dgm:cxn modelId="{F558B837-6C0F-4889-83EA-3F16729F2281}" type="presParOf" srcId="{C1AE6270-0E86-49F4-AFF5-6E19AE8B5C93}" destId="{F2213FB6-8029-400E-9949-53E2FF8E7D2B}" srcOrd="3" destOrd="0" presId="urn:microsoft.com/office/officeart/2018/2/layout/IconVerticalSolidList"/>
    <dgm:cxn modelId="{C92A07CE-6CF9-433B-A202-2FAB6C7896C0}" type="presParOf" srcId="{C1AE6270-0E86-49F4-AFF5-6E19AE8B5C93}" destId="{A631FAAD-57A5-4D58-B95F-1A1E51E2F479}" srcOrd="4" destOrd="0" presId="urn:microsoft.com/office/officeart/2018/2/layout/IconVerticalSolidList"/>
    <dgm:cxn modelId="{24CAF5B8-39AB-4BD5-B05B-428DA4DFC346}" type="presParOf" srcId="{A631FAAD-57A5-4D58-B95F-1A1E51E2F479}" destId="{777393AC-F5A3-48AE-91BD-A261BB703A1A}" srcOrd="0" destOrd="0" presId="urn:microsoft.com/office/officeart/2018/2/layout/IconVerticalSolidList"/>
    <dgm:cxn modelId="{5759E979-3543-4D75-BE54-69ED83A73954}" type="presParOf" srcId="{A631FAAD-57A5-4D58-B95F-1A1E51E2F479}" destId="{3982A9E6-FD68-44BD-B66B-AF829D0CA5D6}" srcOrd="1" destOrd="0" presId="urn:microsoft.com/office/officeart/2018/2/layout/IconVerticalSolidList"/>
    <dgm:cxn modelId="{891DADA7-95A3-45C4-A60F-3413C1290645}" type="presParOf" srcId="{A631FAAD-57A5-4D58-B95F-1A1E51E2F479}" destId="{B148D887-00E8-4F96-8490-7C5249A99626}" srcOrd="2" destOrd="0" presId="urn:microsoft.com/office/officeart/2018/2/layout/IconVerticalSolidList"/>
    <dgm:cxn modelId="{7506CD95-B6F3-4DFC-85E3-4D21E8A4D15A}" type="presParOf" srcId="{A631FAAD-57A5-4D58-B95F-1A1E51E2F479}" destId="{6029BA98-76CB-4E4D-9F10-50FE232D8D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88736E5-DC68-491F-902E-298F7DEE3E6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C9A444-2FBA-4314-B535-487FEACADCE3}">
      <dgm:prSet/>
      <dgm:spPr/>
      <dgm:t>
        <a:bodyPr/>
        <a:lstStyle/>
        <a:p>
          <a:r>
            <a:rPr lang="en-GB" b="1" baseline="0"/>
            <a:t>Advantages</a:t>
          </a:r>
          <a:endParaRPr lang="en-US"/>
        </a:p>
      </dgm:t>
    </dgm:pt>
    <dgm:pt modelId="{39565AE1-59C1-422D-9B0D-C53DA0233834}" type="parTrans" cxnId="{BC6E296E-F976-4698-B2E4-9CF8AF701D9B}">
      <dgm:prSet/>
      <dgm:spPr/>
      <dgm:t>
        <a:bodyPr/>
        <a:lstStyle/>
        <a:p>
          <a:endParaRPr lang="en-US"/>
        </a:p>
      </dgm:t>
    </dgm:pt>
    <dgm:pt modelId="{556470FC-2EBC-40D7-93FD-C81AD7AF572A}" type="sibTrans" cxnId="{BC6E296E-F976-4698-B2E4-9CF8AF701D9B}">
      <dgm:prSet/>
      <dgm:spPr/>
      <dgm:t>
        <a:bodyPr/>
        <a:lstStyle/>
        <a:p>
          <a:endParaRPr lang="en-US"/>
        </a:p>
      </dgm:t>
    </dgm:pt>
    <dgm:pt modelId="{40EA6DFE-4BF5-40E3-BBFA-752AE38FB456}">
      <dgm:prSet/>
      <dgm:spPr/>
      <dgm:t>
        <a:bodyPr/>
        <a:lstStyle/>
        <a:p>
          <a:r>
            <a:rPr lang="en-GB" b="1" baseline="0"/>
            <a:t>Immediate communication with healthcare professionals</a:t>
          </a:r>
          <a:endParaRPr lang="en-US"/>
        </a:p>
      </dgm:t>
    </dgm:pt>
    <dgm:pt modelId="{DDA444D0-BA7E-48FD-AE5E-1B25E8941A9A}" type="parTrans" cxnId="{A7BF18CC-9F65-48E9-9AEB-6182F116746A}">
      <dgm:prSet/>
      <dgm:spPr/>
      <dgm:t>
        <a:bodyPr/>
        <a:lstStyle/>
        <a:p>
          <a:endParaRPr lang="en-US"/>
        </a:p>
      </dgm:t>
    </dgm:pt>
    <dgm:pt modelId="{31F50AED-D264-43AF-B268-A5633F546938}" type="sibTrans" cxnId="{A7BF18CC-9F65-48E9-9AEB-6182F116746A}">
      <dgm:prSet/>
      <dgm:spPr/>
      <dgm:t>
        <a:bodyPr/>
        <a:lstStyle/>
        <a:p>
          <a:endParaRPr lang="en-US"/>
        </a:p>
      </dgm:t>
    </dgm:pt>
    <dgm:pt modelId="{1ED670EB-9192-4B51-85C3-81CC7070E03C}">
      <dgm:prSet/>
      <dgm:spPr/>
      <dgm:t>
        <a:bodyPr/>
        <a:lstStyle/>
        <a:p>
          <a:r>
            <a:rPr lang="en-GB" b="1" baseline="0"/>
            <a:t>Technology apps can facilitate face to face consultations</a:t>
          </a:r>
          <a:endParaRPr lang="en-US"/>
        </a:p>
      </dgm:t>
    </dgm:pt>
    <dgm:pt modelId="{DF6B9E5F-BA3A-4881-A169-81DFB9C1E577}" type="parTrans" cxnId="{D70E2840-5F97-4B60-893B-ABDEFBE22228}">
      <dgm:prSet/>
      <dgm:spPr/>
      <dgm:t>
        <a:bodyPr/>
        <a:lstStyle/>
        <a:p>
          <a:endParaRPr lang="en-US"/>
        </a:p>
      </dgm:t>
    </dgm:pt>
    <dgm:pt modelId="{FECD4E01-C779-4358-AD48-09952F58AEB2}" type="sibTrans" cxnId="{D70E2840-5F97-4B60-893B-ABDEFBE22228}">
      <dgm:prSet/>
      <dgm:spPr/>
      <dgm:t>
        <a:bodyPr/>
        <a:lstStyle/>
        <a:p>
          <a:endParaRPr lang="en-US"/>
        </a:p>
      </dgm:t>
    </dgm:pt>
    <dgm:pt modelId="{EA37DBD7-80A8-41CE-B065-2F602752D0D4}">
      <dgm:prSet/>
      <dgm:spPr/>
      <dgm:t>
        <a:bodyPr/>
        <a:lstStyle/>
        <a:p>
          <a:r>
            <a:rPr lang="en-GB" b="1" baseline="0"/>
            <a:t>Platforms and Apps able to advertise  health and wellbeing information, latest public health updates and advice </a:t>
          </a:r>
          <a:endParaRPr lang="en-US"/>
        </a:p>
      </dgm:t>
    </dgm:pt>
    <dgm:pt modelId="{EC4BF84A-3655-4922-823C-4A4A0495B93A}" type="parTrans" cxnId="{928611FE-8F0B-4961-94FD-C7B04F60DEFE}">
      <dgm:prSet/>
      <dgm:spPr/>
      <dgm:t>
        <a:bodyPr/>
        <a:lstStyle/>
        <a:p>
          <a:endParaRPr lang="en-US"/>
        </a:p>
      </dgm:t>
    </dgm:pt>
    <dgm:pt modelId="{FF855135-AB63-41B7-965E-C0A69C9EE287}" type="sibTrans" cxnId="{928611FE-8F0B-4961-94FD-C7B04F60DEFE}">
      <dgm:prSet/>
      <dgm:spPr/>
      <dgm:t>
        <a:bodyPr/>
        <a:lstStyle/>
        <a:p>
          <a:endParaRPr lang="en-US"/>
        </a:p>
      </dgm:t>
    </dgm:pt>
    <dgm:pt modelId="{A522ED90-BBAB-4958-8F48-920FC8191F56}">
      <dgm:prSet/>
      <dgm:spPr/>
      <dgm:t>
        <a:bodyPr/>
        <a:lstStyle/>
        <a:p>
          <a:r>
            <a:rPr lang="en-GB" b="1" baseline="0"/>
            <a:t>Wearable devices to enhance health and wellbeing</a:t>
          </a:r>
          <a:endParaRPr lang="en-US"/>
        </a:p>
      </dgm:t>
    </dgm:pt>
    <dgm:pt modelId="{EE3590AA-9BCE-480D-9B57-6D83FCD9D0E6}" type="parTrans" cxnId="{0003809E-BD21-41FE-9FA9-8AACFE6FD885}">
      <dgm:prSet/>
      <dgm:spPr/>
      <dgm:t>
        <a:bodyPr/>
        <a:lstStyle/>
        <a:p>
          <a:endParaRPr lang="en-US"/>
        </a:p>
      </dgm:t>
    </dgm:pt>
    <dgm:pt modelId="{6B627C34-D179-4F83-9FF4-95023EF0E515}" type="sibTrans" cxnId="{0003809E-BD21-41FE-9FA9-8AACFE6FD885}">
      <dgm:prSet/>
      <dgm:spPr/>
      <dgm:t>
        <a:bodyPr/>
        <a:lstStyle/>
        <a:p>
          <a:endParaRPr lang="en-US"/>
        </a:p>
      </dgm:t>
    </dgm:pt>
    <dgm:pt modelId="{01BC899F-8B8F-48FA-AC75-6FEB508048ED}">
      <dgm:prSet/>
      <dgm:spPr/>
      <dgm:t>
        <a:bodyPr/>
        <a:lstStyle/>
        <a:p>
          <a:r>
            <a:rPr lang="en-GB" b="1" baseline="0"/>
            <a:t>Telehealth and Telemedicine </a:t>
          </a:r>
          <a:endParaRPr lang="en-US"/>
        </a:p>
      </dgm:t>
    </dgm:pt>
    <dgm:pt modelId="{925535D6-ADE9-4327-9E65-7F9B8B81176C}" type="parTrans" cxnId="{C7782D10-D792-4FB0-AF12-5D718DE208FE}">
      <dgm:prSet/>
      <dgm:spPr/>
      <dgm:t>
        <a:bodyPr/>
        <a:lstStyle/>
        <a:p>
          <a:endParaRPr lang="en-US"/>
        </a:p>
      </dgm:t>
    </dgm:pt>
    <dgm:pt modelId="{CEE56CAC-9DEF-4F82-93F8-9D2DC0E766E6}" type="sibTrans" cxnId="{C7782D10-D792-4FB0-AF12-5D718DE208FE}">
      <dgm:prSet/>
      <dgm:spPr/>
      <dgm:t>
        <a:bodyPr/>
        <a:lstStyle/>
        <a:p>
          <a:endParaRPr lang="en-US"/>
        </a:p>
      </dgm:t>
    </dgm:pt>
    <dgm:pt modelId="{4F2C4962-7D19-4501-B7FD-1E0B99CB6263}">
      <dgm:prSet/>
      <dgm:spPr/>
      <dgm:t>
        <a:bodyPr/>
        <a:lstStyle/>
        <a:p>
          <a:r>
            <a:rPr lang="en-GB" b="1" baseline="0"/>
            <a:t>(Ye, 2020)</a:t>
          </a:r>
          <a:endParaRPr lang="en-US"/>
        </a:p>
      </dgm:t>
    </dgm:pt>
    <dgm:pt modelId="{672DF962-7C79-4D61-A745-32331D5162D3}" type="parTrans" cxnId="{EB70FCF7-E456-4BE4-8B02-6B260B13C5B3}">
      <dgm:prSet/>
      <dgm:spPr/>
      <dgm:t>
        <a:bodyPr/>
        <a:lstStyle/>
        <a:p>
          <a:endParaRPr lang="en-US"/>
        </a:p>
      </dgm:t>
    </dgm:pt>
    <dgm:pt modelId="{5A365AB8-E258-4924-B660-51553DDB4B12}" type="sibTrans" cxnId="{EB70FCF7-E456-4BE4-8B02-6B260B13C5B3}">
      <dgm:prSet/>
      <dgm:spPr/>
      <dgm:t>
        <a:bodyPr/>
        <a:lstStyle/>
        <a:p>
          <a:endParaRPr lang="en-US"/>
        </a:p>
      </dgm:t>
    </dgm:pt>
    <dgm:pt modelId="{43BAD9FA-1CDB-4029-9235-03BFBDB80801}" type="pres">
      <dgm:prSet presAssocID="{F88736E5-DC68-491F-902E-298F7DEE3E66}" presName="linear" presStyleCnt="0">
        <dgm:presLayoutVars>
          <dgm:animLvl val="lvl"/>
          <dgm:resizeHandles val="exact"/>
        </dgm:presLayoutVars>
      </dgm:prSet>
      <dgm:spPr/>
    </dgm:pt>
    <dgm:pt modelId="{D6EAEBF0-F06A-40FF-B1F0-C936287DDF55}" type="pres">
      <dgm:prSet presAssocID="{75C9A444-2FBA-4314-B535-487FEACADCE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CE117AB-B561-42DA-9BF0-FDEC6A5D7D69}" type="pres">
      <dgm:prSet presAssocID="{75C9A444-2FBA-4314-B535-487FEACADCE3}" presName="childText" presStyleLbl="revTx" presStyleIdx="0" presStyleCnt="1">
        <dgm:presLayoutVars>
          <dgm:bulletEnabled val="1"/>
        </dgm:presLayoutVars>
      </dgm:prSet>
      <dgm:spPr/>
    </dgm:pt>
    <dgm:pt modelId="{2E0CB573-B4E4-4778-B032-5D2B23869380}" type="pres">
      <dgm:prSet presAssocID="{4F2C4962-7D19-4501-B7FD-1E0B99CB626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7782D10-D792-4FB0-AF12-5D718DE208FE}" srcId="{75C9A444-2FBA-4314-B535-487FEACADCE3}" destId="{01BC899F-8B8F-48FA-AC75-6FEB508048ED}" srcOrd="4" destOrd="0" parTransId="{925535D6-ADE9-4327-9E65-7F9B8B81176C}" sibTransId="{CEE56CAC-9DEF-4F82-93F8-9D2DC0E766E6}"/>
    <dgm:cxn modelId="{D70E2840-5F97-4B60-893B-ABDEFBE22228}" srcId="{75C9A444-2FBA-4314-B535-487FEACADCE3}" destId="{1ED670EB-9192-4B51-85C3-81CC7070E03C}" srcOrd="1" destOrd="0" parTransId="{DF6B9E5F-BA3A-4881-A169-81DFB9C1E577}" sibTransId="{FECD4E01-C779-4358-AD48-09952F58AEB2}"/>
    <dgm:cxn modelId="{BC6E296E-F976-4698-B2E4-9CF8AF701D9B}" srcId="{F88736E5-DC68-491F-902E-298F7DEE3E66}" destId="{75C9A444-2FBA-4314-B535-487FEACADCE3}" srcOrd="0" destOrd="0" parTransId="{39565AE1-59C1-422D-9B0D-C53DA0233834}" sibTransId="{556470FC-2EBC-40D7-93FD-C81AD7AF572A}"/>
    <dgm:cxn modelId="{A3BE7C4E-9AFE-4609-8485-85A4E607D201}" type="presOf" srcId="{F88736E5-DC68-491F-902E-298F7DEE3E66}" destId="{43BAD9FA-1CDB-4029-9235-03BFBDB80801}" srcOrd="0" destOrd="0" presId="urn:microsoft.com/office/officeart/2005/8/layout/vList2"/>
    <dgm:cxn modelId="{6023B54E-2B41-4145-B540-3126BE2583DE}" type="presOf" srcId="{01BC899F-8B8F-48FA-AC75-6FEB508048ED}" destId="{ACE117AB-B561-42DA-9BF0-FDEC6A5D7D69}" srcOrd="0" destOrd="4" presId="urn:microsoft.com/office/officeart/2005/8/layout/vList2"/>
    <dgm:cxn modelId="{173FC474-4C4A-4237-861B-AA95C1290EBF}" type="presOf" srcId="{40EA6DFE-4BF5-40E3-BBFA-752AE38FB456}" destId="{ACE117AB-B561-42DA-9BF0-FDEC6A5D7D69}" srcOrd="0" destOrd="0" presId="urn:microsoft.com/office/officeart/2005/8/layout/vList2"/>
    <dgm:cxn modelId="{0003809E-BD21-41FE-9FA9-8AACFE6FD885}" srcId="{75C9A444-2FBA-4314-B535-487FEACADCE3}" destId="{A522ED90-BBAB-4958-8F48-920FC8191F56}" srcOrd="3" destOrd="0" parTransId="{EE3590AA-9BCE-480D-9B57-6D83FCD9D0E6}" sibTransId="{6B627C34-D179-4F83-9FF4-95023EF0E515}"/>
    <dgm:cxn modelId="{58A904AA-E05B-400E-81B5-03C6D8A64DDC}" type="presOf" srcId="{75C9A444-2FBA-4314-B535-487FEACADCE3}" destId="{D6EAEBF0-F06A-40FF-B1F0-C936287DDF55}" srcOrd="0" destOrd="0" presId="urn:microsoft.com/office/officeart/2005/8/layout/vList2"/>
    <dgm:cxn modelId="{A7BF18CC-9F65-48E9-9AEB-6182F116746A}" srcId="{75C9A444-2FBA-4314-B535-487FEACADCE3}" destId="{40EA6DFE-4BF5-40E3-BBFA-752AE38FB456}" srcOrd="0" destOrd="0" parTransId="{DDA444D0-BA7E-48FD-AE5E-1B25E8941A9A}" sibTransId="{31F50AED-D264-43AF-B268-A5633F546938}"/>
    <dgm:cxn modelId="{0A3090D3-51E0-4103-A87F-082F37C24336}" type="presOf" srcId="{EA37DBD7-80A8-41CE-B065-2F602752D0D4}" destId="{ACE117AB-B561-42DA-9BF0-FDEC6A5D7D69}" srcOrd="0" destOrd="2" presId="urn:microsoft.com/office/officeart/2005/8/layout/vList2"/>
    <dgm:cxn modelId="{2E5A15D8-B2F5-4560-A893-6045C264C45F}" type="presOf" srcId="{1ED670EB-9192-4B51-85C3-81CC7070E03C}" destId="{ACE117AB-B561-42DA-9BF0-FDEC6A5D7D69}" srcOrd="0" destOrd="1" presId="urn:microsoft.com/office/officeart/2005/8/layout/vList2"/>
    <dgm:cxn modelId="{494869E4-81BC-4129-B8FF-49F44460D0C4}" type="presOf" srcId="{A522ED90-BBAB-4958-8F48-920FC8191F56}" destId="{ACE117AB-B561-42DA-9BF0-FDEC6A5D7D69}" srcOrd="0" destOrd="3" presId="urn:microsoft.com/office/officeart/2005/8/layout/vList2"/>
    <dgm:cxn modelId="{EB70FCF7-E456-4BE4-8B02-6B260B13C5B3}" srcId="{F88736E5-DC68-491F-902E-298F7DEE3E66}" destId="{4F2C4962-7D19-4501-B7FD-1E0B99CB6263}" srcOrd="1" destOrd="0" parTransId="{672DF962-7C79-4D61-A745-32331D5162D3}" sibTransId="{5A365AB8-E258-4924-B660-51553DDB4B12}"/>
    <dgm:cxn modelId="{2F8AE9FA-355A-45B7-8F40-2BC2E7B93107}" type="presOf" srcId="{4F2C4962-7D19-4501-B7FD-1E0B99CB6263}" destId="{2E0CB573-B4E4-4778-B032-5D2B23869380}" srcOrd="0" destOrd="0" presId="urn:microsoft.com/office/officeart/2005/8/layout/vList2"/>
    <dgm:cxn modelId="{928611FE-8F0B-4961-94FD-C7B04F60DEFE}" srcId="{75C9A444-2FBA-4314-B535-487FEACADCE3}" destId="{EA37DBD7-80A8-41CE-B065-2F602752D0D4}" srcOrd="2" destOrd="0" parTransId="{EC4BF84A-3655-4922-823C-4A4A0495B93A}" sibTransId="{FF855135-AB63-41B7-965E-C0A69C9EE287}"/>
    <dgm:cxn modelId="{E5E48567-2416-49F6-8FF5-567DD104C1ED}" type="presParOf" srcId="{43BAD9FA-1CDB-4029-9235-03BFBDB80801}" destId="{D6EAEBF0-F06A-40FF-B1F0-C936287DDF55}" srcOrd="0" destOrd="0" presId="urn:microsoft.com/office/officeart/2005/8/layout/vList2"/>
    <dgm:cxn modelId="{E22CF849-9E84-4451-AAF3-3D0A2DD315ED}" type="presParOf" srcId="{43BAD9FA-1CDB-4029-9235-03BFBDB80801}" destId="{ACE117AB-B561-42DA-9BF0-FDEC6A5D7D69}" srcOrd="1" destOrd="0" presId="urn:microsoft.com/office/officeart/2005/8/layout/vList2"/>
    <dgm:cxn modelId="{C02AB76C-7B69-44DD-B413-A7DE965E59CF}" type="presParOf" srcId="{43BAD9FA-1CDB-4029-9235-03BFBDB80801}" destId="{2E0CB573-B4E4-4778-B032-5D2B2386938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FDB8E-D1AB-4035-8FE7-985F60862AAE}">
      <dsp:nvSpPr>
        <dsp:cNvPr id="0" name=""/>
        <dsp:cNvSpPr/>
      </dsp:nvSpPr>
      <dsp:spPr>
        <a:xfrm>
          <a:off x="0" y="28236"/>
          <a:ext cx="4788505" cy="5931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Identify Community Needs (Social Planning)</a:t>
          </a:r>
          <a:endParaRPr lang="en-US" sz="1600" kern="1200" dirty="0"/>
        </a:p>
      </dsp:txBody>
      <dsp:txXfrm>
        <a:off x="28957" y="57193"/>
        <a:ext cx="4730591" cy="535276"/>
      </dsp:txXfrm>
    </dsp:sp>
    <dsp:sp modelId="{5F26D08C-727A-4551-AAB4-D4D4FA7AEA55}">
      <dsp:nvSpPr>
        <dsp:cNvPr id="0" name=""/>
        <dsp:cNvSpPr/>
      </dsp:nvSpPr>
      <dsp:spPr>
        <a:xfrm>
          <a:off x="0" y="667506"/>
          <a:ext cx="4788505" cy="5931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Set achievable goals </a:t>
          </a:r>
          <a:endParaRPr lang="en-US" sz="1600" kern="1200"/>
        </a:p>
      </dsp:txBody>
      <dsp:txXfrm>
        <a:off x="28957" y="696463"/>
        <a:ext cx="4730591" cy="535276"/>
      </dsp:txXfrm>
    </dsp:sp>
    <dsp:sp modelId="{8A78645B-ACD3-425F-AB58-D470B91C9CBA}">
      <dsp:nvSpPr>
        <dsp:cNvPr id="0" name=""/>
        <dsp:cNvSpPr/>
      </dsp:nvSpPr>
      <dsp:spPr>
        <a:xfrm>
          <a:off x="0" y="1306776"/>
          <a:ext cx="4788505" cy="5931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Provide devices to all individuals, families and communities in need ASAP</a:t>
          </a:r>
          <a:endParaRPr lang="en-US" sz="1600" kern="1200" dirty="0"/>
        </a:p>
      </dsp:txBody>
      <dsp:txXfrm>
        <a:off x="28957" y="1335733"/>
        <a:ext cx="4730591" cy="535276"/>
      </dsp:txXfrm>
    </dsp:sp>
    <dsp:sp modelId="{4C0CF398-D8A0-459A-ADCD-C8E7A26A70E6}">
      <dsp:nvSpPr>
        <dsp:cNvPr id="0" name=""/>
        <dsp:cNvSpPr/>
      </dsp:nvSpPr>
      <dsp:spPr>
        <a:xfrm>
          <a:off x="0" y="1946046"/>
          <a:ext cx="4788505" cy="5931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Provide funding to allow internet access and provide equity for all</a:t>
          </a:r>
          <a:endParaRPr lang="en-US" sz="1600" kern="1200" dirty="0"/>
        </a:p>
      </dsp:txBody>
      <dsp:txXfrm>
        <a:off x="28957" y="1975003"/>
        <a:ext cx="4730591" cy="535276"/>
      </dsp:txXfrm>
    </dsp:sp>
    <dsp:sp modelId="{368AA6ED-1C3D-4F0B-A1AF-0F4513856F1F}">
      <dsp:nvSpPr>
        <dsp:cNvPr id="0" name=""/>
        <dsp:cNvSpPr/>
      </dsp:nvSpPr>
      <dsp:spPr>
        <a:xfrm>
          <a:off x="0" y="2585316"/>
          <a:ext cx="4788505" cy="5931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Devices for education, health and wellbeing</a:t>
          </a:r>
          <a:endParaRPr lang="en-US" sz="1600" kern="1200"/>
        </a:p>
      </dsp:txBody>
      <dsp:txXfrm>
        <a:off x="28957" y="2614273"/>
        <a:ext cx="4730591" cy="535276"/>
      </dsp:txXfrm>
    </dsp:sp>
    <dsp:sp modelId="{43FC923A-04C1-4A6D-9DAD-E6E54C75E09C}">
      <dsp:nvSpPr>
        <dsp:cNvPr id="0" name=""/>
        <dsp:cNvSpPr/>
      </dsp:nvSpPr>
      <dsp:spPr>
        <a:xfrm>
          <a:off x="0" y="3224586"/>
          <a:ext cx="4788505" cy="5931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(Vargo, et al, 2021)</a:t>
          </a:r>
          <a:endParaRPr lang="en-US" sz="1600" kern="1200"/>
        </a:p>
      </dsp:txBody>
      <dsp:txXfrm>
        <a:off x="28957" y="3253543"/>
        <a:ext cx="4730591" cy="5352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8A120-FCC3-4659-947C-8DC680624AD7}">
      <dsp:nvSpPr>
        <dsp:cNvPr id="0" name=""/>
        <dsp:cNvSpPr/>
      </dsp:nvSpPr>
      <dsp:spPr>
        <a:xfrm>
          <a:off x="0" y="3297"/>
          <a:ext cx="4918075" cy="7023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200F1-ED17-4469-9695-B49627FFA62E}">
      <dsp:nvSpPr>
        <dsp:cNvPr id="0" name=""/>
        <dsp:cNvSpPr/>
      </dsp:nvSpPr>
      <dsp:spPr>
        <a:xfrm>
          <a:off x="212456" y="161323"/>
          <a:ext cx="386285" cy="3862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95CEF-0727-415D-B79B-3FE719037C34}">
      <dsp:nvSpPr>
        <dsp:cNvPr id="0" name=""/>
        <dsp:cNvSpPr/>
      </dsp:nvSpPr>
      <dsp:spPr>
        <a:xfrm>
          <a:off x="811198" y="3297"/>
          <a:ext cx="4106876" cy="702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331" tIns="74331" rIns="74331" bIns="7433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Schools closed - Online learning began in education – Vulnerable children still attended</a:t>
          </a:r>
          <a:endParaRPr lang="en-US" sz="1700" kern="1200" dirty="0"/>
        </a:p>
      </dsp:txBody>
      <dsp:txXfrm>
        <a:off x="811198" y="3297"/>
        <a:ext cx="4106876" cy="702336"/>
      </dsp:txXfrm>
    </dsp:sp>
    <dsp:sp modelId="{35A2CE34-E1DF-4A60-A431-D9394CE370A3}">
      <dsp:nvSpPr>
        <dsp:cNvPr id="0" name=""/>
        <dsp:cNvSpPr/>
      </dsp:nvSpPr>
      <dsp:spPr>
        <a:xfrm>
          <a:off x="0" y="881218"/>
          <a:ext cx="4918075" cy="7023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EAF9A-3B05-44E0-A5F9-E1BBA9C2D05F}">
      <dsp:nvSpPr>
        <dsp:cNvPr id="0" name=""/>
        <dsp:cNvSpPr/>
      </dsp:nvSpPr>
      <dsp:spPr>
        <a:xfrm>
          <a:off x="212456" y="1039243"/>
          <a:ext cx="386285" cy="3862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575F1-E12E-418E-B46F-012977DCA660}">
      <dsp:nvSpPr>
        <dsp:cNvPr id="0" name=""/>
        <dsp:cNvSpPr/>
      </dsp:nvSpPr>
      <dsp:spPr>
        <a:xfrm>
          <a:off x="811198" y="881218"/>
          <a:ext cx="4106876" cy="702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331" tIns="74331" rIns="74331" bIns="7433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Platforms were created and updated for children and adults to learn remotely </a:t>
          </a:r>
          <a:endParaRPr lang="en-US" sz="1700" kern="1200"/>
        </a:p>
      </dsp:txBody>
      <dsp:txXfrm>
        <a:off x="811198" y="881218"/>
        <a:ext cx="4106876" cy="702336"/>
      </dsp:txXfrm>
    </dsp:sp>
    <dsp:sp modelId="{B99CBAA2-0332-4AB8-842A-46A18494C95E}">
      <dsp:nvSpPr>
        <dsp:cNvPr id="0" name=""/>
        <dsp:cNvSpPr/>
      </dsp:nvSpPr>
      <dsp:spPr>
        <a:xfrm>
          <a:off x="0" y="1759138"/>
          <a:ext cx="4918075" cy="7023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E7F7FF-6555-477C-82E1-6FA47517F73C}">
      <dsp:nvSpPr>
        <dsp:cNvPr id="0" name=""/>
        <dsp:cNvSpPr/>
      </dsp:nvSpPr>
      <dsp:spPr>
        <a:xfrm>
          <a:off x="212456" y="1917164"/>
          <a:ext cx="386285" cy="3862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9F854-2943-42FD-9F97-A0526CD37679}">
      <dsp:nvSpPr>
        <dsp:cNvPr id="0" name=""/>
        <dsp:cNvSpPr/>
      </dsp:nvSpPr>
      <dsp:spPr>
        <a:xfrm>
          <a:off x="811198" y="1759138"/>
          <a:ext cx="4106876" cy="702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331" tIns="74331" rIns="74331" bIns="7433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Teams-Zoom-Phones were used to share information and best practice</a:t>
          </a:r>
          <a:endParaRPr lang="en-US" sz="1700" kern="1200"/>
        </a:p>
      </dsp:txBody>
      <dsp:txXfrm>
        <a:off x="811198" y="1759138"/>
        <a:ext cx="4106876" cy="702336"/>
      </dsp:txXfrm>
    </dsp:sp>
    <dsp:sp modelId="{E57DFF66-5548-4CC3-81D9-288A1E4528D7}">
      <dsp:nvSpPr>
        <dsp:cNvPr id="0" name=""/>
        <dsp:cNvSpPr/>
      </dsp:nvSpPr>
      <dsp:spPr>
        <a:xfrm>
          <a:off x="0" y="2637059"/>
          <a:ext cx="4918075" cy="7023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6214AD-F7F0-46E1-95A1-7C3146891AE0}">
      <dsp:nvSpPr>
        <dsp:cNvPr id="0" name=""/>
        <dsp:cNvSpPr/>
      </dsp:nvSpPr>
      <dsp:spPr>
        <a:xfrm>
          <a:off x="212456" y="2795085"/>
          <a:ext cx="386285" cy="3862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9676E-D4ED-4C6F-A646-86180789A0CC}">
      <dsp:nvSpPr>
        <dsp:cNvPr id="0" name=""/>
        <dsp:cNvSpPr/>
      </dsp:nvSpPr>
      <dsp:spPr>
        <a:xfrm>
          <a:off x="811198" y="2637059"/>
          <a:ext cx="4106876" cy="702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331" tIns="74331" rIns="74331" bIns="7433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Apps (Class Dojo) were used to communicate, share, and disclose any neglect or abuse</a:t>
          </a:r>
          <a:endParaRPr lang="en-US" sz="1700" kern="1200"/>
        </a:p>
      </dsp:txBody>
      <dsp:txXfrm>
        <a:off x="811198" y="2637059"/>
        <a:ext cx="4106876" cy="702336"/>
      </dsp:txXfrm>
    </dsp:sp>
    <dsp:sp modelId="{94236955-0B7D-46EC-ABB4-533EDB3176A5}">
      <dsp:nvSpPr>
        <dsp:cNvPr id="0" name=""/>
        <dsp:cNvSpPr/>
      </dsp:nvSpPr>
      <dsp:spPr>
        <a:xfrm>
          <a:off x="0" y="3514980"/>
          <a:ext cx="4918075" cy="7023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10832-4BB3-4443-9072-B60AAE47D1A4}">
      <dsp:nvSpPr>
        <dsp:cNvPr id="0" name=""/>
        <dsp:cNvSpPr/>
      </dsp:nvSpPr>
      <dsp:spPr>
        <a:xfrm>
          <a:off x="212456" y="3673005"/>
          <a:ext cx="386285" cy="3862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D4062-994A-4F68-BCD4-CE056341C744}">
      <dsp:nvSpPr>
        <dsp:cNvPr id="0" name=""/>
        <dsp:cNvSpPr/>
      </dsp:nvSpPr>
      <dsp:spPr>
        <a:xfrm>
          <a:off x="811198" y="3514980"/>
          <a:ext cx="4106876" cy="702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331" tIns="74331" rIns="74331" bIns="7433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Phone calls for vulnerable children and adults</a:t>
          </a:r>
          <a:endParaRPr lang="en-US" sz="1700" kern="1200"/>
        </a:p>
      </dsp:txBody>
      <dsp:txXfrm>
        <a:off x="811198" y="3514980"/>
        <a:ext cx="4106876" cy="7023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46E3C-9559-4663-960D-4229391664DF}">
      <dsp:nvSpPr>
        <dsp:cNvPr id="0" name=""/>
        <dsp:cNvSpPr/>
      </dsp:nvSpPr>
      <dsp:spPr>
        <a:xfrm>
          <a:off x="0" y="602"/>
          <a:ext cx="5778971" cy="14102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39A8AE-AA27-4EC7-84A6-D9997706593E}">
      <dsp:nvSpPr>
        <dsp:cNvPr id="0" name=""/>
        <dsp:cNvSpPr/>
      </dsp:nvSpPr>
      <dsp:spPr>
        <a:xfrm>
          <a:off x="426612" y="317917"/>
          <a:ext cx="775658" cy="7756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4D2AE-B7EC-4C22-98B1-E72CD358CE76}">
      <dsp:nvSpPr>
        <dsp:cNvPr id="0" name=""/>
        <dsp:cNvSpPr/>
      </dsp:nvSpPr>
      <dsp:spPr>
        <a:xfrm>
          <a:off x="1628883" y="602"/>
          <a:ext cx="4150088" cy="1410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56" tIns="149256" rIns="149256" bIns="1492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Apps and Websites were created and updated for GP surgeries to provide a digital platforms for service users</a:t>
          </a:r>
          <a:endParaRPr lang="en-US" sz="1900" kern="1200" dirty="0"/>
        </a:p>
      </dsp:txBody>
      <dsp:txXfrm>
        <a:off x="1628883" y="602"/>
        <a:ext cx="4150088" cy="1410288"/>
      </dsp:txXfrm>
    </dsp:sp>
    <dsp:sp modelId="{33B7FE8B-40A1-4D7D-80CC-CA06849C0CB8}">
      <dsp:nvSpPr>
        <dsp:cNvPr id="0" name=""/>
        <dsp:cNvSpPr/>
      </dsp:nvSpPr>
      <dsp:spPr>
        <a:xfrm>
          <a:off x="0" y="1763463"/>
          <a:ext cx="5778971" cy="14102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A06E5-CE8E-466B-9D17-0D6366189455}">
      <dsp:nvSpPr>
        <dsp:cNvPr id="0" name=""/>
        <dsp:cNvSpPr/>
      </dsp:nvSpPr>
      <dsp:spPr>
        <a:xfrm>
          <a:off x="426612" y="2080778"/>
          <a:ext cx="775658" cy="7756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1CA3C-BAEC-4CC1-A4B9-D7190B0FBB63}">
      <dsp:nvSpPr>
        <dsp:cNvPr id="0" name=""/>
        <dsp:cNvSpPr/>
      </dsp:nvSpPr>
      <dsp:spPr>
        <a:xfrm>
          <a:off x="1628883" y="1763463"/>
          <a:ext cx="4150088" cy="1410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56" tIns="149256" rIns="149256" bIns="1492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Wearable tech – Smartwatches provide fitness apps, heart monitors, blood pressure, send alerts to emergency services when collisions are encountered </a:t>
          </a:r>
          <a:endParaRPr lang="en-US" sz="1900" kern="1200" dirty="0"/>
        </a:p>
      </dsp:txBody>
      <dsp:txXfrm>
        <a:off x="1628883" y="1763463"/>
        <a:ext cx="4150088" cy="1410288"/>
      </dsp:txXfrm>
    </dsp:sp>
    <dsp:sp modelId="{777393AC-F5A3-48AE-91BD-A261BB703A1A}">
      <dsp:nvSpPr>
        <dsp:cNvPr id="0" name=""/>
        <dsp:cNvSpPr/>
      </dsp:nvSpPr>
      <dsp:spPr>
        <a:xfrm>
          <a:off x="0" y="3526323"/>
          <a:ext cx="5778971" cy="14102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82A9E6-FD68-44BD-B66B-AF829D0CA5D6}">
      <dsp:nvSpPr>
        <dsp:cNvPr id="0" name=""/>
        <dsp:cNvSpPr/>
      </dsp:nvSpPr>
      <dsp:spPr>
        <a:xfrm>
          <a:off x="426612" y="3843638"/>
          <a:ext cx="775658" cy="7756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9BA98-76CB-4E4D-9F10-50FE232D8D62}">
      <dsp:nvSpPr>
        <dsp:cNvPr id="0" name=""/>
        <dsp:cNvSpPr/>
      </dsp:nvSpPr>
      <dsp:spPr>
        <a:xfrm>
          <a:off x="1628883" y="3526323"/>
          <a:ext cx="4150088" cy="1410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56" tIns="149256" rIns="149256" bIns="1492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Devices utilised for face-to-face appointments with healthcare professionals</a:t>
          </a:r>
          <a:endParaRPr lang="en-US" sz="1900" kern="1200"/>
        </a:p>
      </dsp:txBody>
      <dsp:txXfrm>
        <a:off x="1628883" y="3526323"/>
        <a:ext cx="4150088" cy="14102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EAEBF0-F06A-40FF-B1F0-C936287DDF55}">
      <dsp:nvSpPr>
        <dsp:cNvPr id="0" name=""/>
        <dsp:cNvSpPr/>
      </dsp:nvSpPr>
      <dsp:spPr>
        <a:xfrm>
          <a:off x="0" y="23531"/>
          <a:ext cx="446936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/>
            <a:t>Advantages</a:t>
          </a:r>
          <a:endParaRPr lang="en-US" sz="2500" kern="1200"/>
        </a:p>
      </dsp:txBody>
      <dsp:txXfrm>
        <a:off x="27843" y="51374"/>
        <a:ext cx="4413677" cy="514689"/>
      </dsp:txXfrm>
    </dsp:sp>
    <dsp:sp modelId="{ACE117AB-B561-42DA-9BF0-FDEC6A5D7D69}">
      <dsp:nvSpPr>
        <dsp:cNvPr id="0" name=""/>
        <dsp:cNvSpPr/>
      </dsp:nvSpPr>
      <dsp:spPr>
        <a:xfrm>
          <a:off x="0" y="593907"/>
          <a:ext cx="4469363" cy="284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90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kern="1200" baseline="0"/>
            <a:t>Immediate communication with healthcare professionals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kern="1200" baseline="0"/>
            <a:t>Technology apps can facilitate face to face consultations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kern="1200" baseline="0"/>
            <a:t>Platforms and Apps able to advertise  health and wellbeing information, latest public health updates and advice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kern="1200" baseline="0"/>
            <a:t>Wearable devices to enhance health and wellbeing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kern="1200" baseline="0"/>
            <a:t>Telehealth and Telemedicine </a:t>
          </a:r>
          <a:endParaRPr lang="en-US" sz="2000" kern="1200"/>
        </a:p>
      </dsp:txBody>
      <dsp:txXfrm>
        <a:off x="0" y="593907"/>
        <a:ext cx="4469363" cy="2846250"/>
      </dsp:txXfrm>
    </dsp:sp>
    <dsp:sp modelId="{2E0CB573-B4E4-4778-B032-5D2B23869380}">
      <dsp:nvSpPr>
        <dsp:cNvPr id="0" name=""/>
        <dsp:cNvSpPr/>
      </dsp:nvSpPr>
      <dsp:spPr>
        <a:xfrm>
          <a:off x="0" y="3440157"/>
          <a:ext cx="446936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/>
            <a:t>(Ye, 2020)</a:t>
          </a:r>
          <a:endParaRPr lang="en-US" sz="2500" kern="1200"/>
        </a:p>
      </dsp:txBody>
      <dsp:txXfrm>
        <a:off x="27843" y="3468000"/>
        <a:ext cx="4413677" cy="514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0T19:31:09.5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0T20:30:27.2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1T18:45:01.8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1T19:29:07.8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2T11:02:44.0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2T11:59:28.7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2T12:57:24.1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747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83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04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November 15, 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806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50228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93034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294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694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439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90767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November 15,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121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November 15,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08102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7" r:id="rId7"/>
    <p:sldLayoutId id="2147483833" r:id="rId8"/>
    <p:sldLayoutId id="2147483834" r:id="rId9"/>
    <p:sldLayoutId id="2147483835" r:id="rId10"/>
    <p:sldLayoutId id="2147483836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customXml" Target="../ink/ink3.xml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7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customXml" Target="../ink/ink5.xml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5.jpeg"/><Relationship Id="rId4" Type="http://schemas.openxmlformats.org/officeDocument/2006/relationships/image" Target="../media/image18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customXml" Target="../ink/ink6.xml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5.png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ustomXml" Target="../ink/ink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jp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rld map formed by people united">
            <a:extLst>
              <a:ext uri="{FF2B5EF4-FFF2-40B4-BE49-F238E27FC236}">
                <a16:creationId xmlns:a16="http://schemas.microsoft.com/office/drawing/2014/main" id="{409F29D7-C6F2-AD57-9223-BADBB813CC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66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C792EE87-4150-454F-8312-283882EFB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9932"/>
            <a:ext cx="12191999" cy="4934490"/>
          </a:xfrm>
          <a:prstGeom prst="rect">
            <a:avLst/>
          </a:prstGeom>
          <a:gradFill flip="none" rotWithShape="1">
            <a:gsLst>
              <a:gs pos="50000">
                <a:srgbClr val="000000">
                  <a:alpha val="40784"/>
                </a:srgbClr>
              </a:gs>
              <a:gs pos="80000">
                <a:srgbClr val="000000">
                  <a:alpha val="28000"/>
                </a:srgbClr>
              </a:gs>
              <a:gs pos="0">
                <a:srgbClr val="000000">
                  <a:alpha val="0"/>
                </a:srgbClr>
              </a:gs>
              <a:gs pos="20000">
                <a:srgbClr val="000000">
                  <a:alpha val="2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E046C-D870-7866-302B-083DF1B74D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7040" y="1122362"/>
            <a:ext cx="8376514" cy="2494295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FFFF"/>
                </a:solidFill>
              </a:rPr>
              <a:t>Community Care and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E28BB3-B724-8A1C-E4BB-7D524F196F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9803" y="3772789"/>
            <a:ext cx="6141493" cy="121547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4400" b="1" dirty="0">
                <a:solidFill>
                  <a:srgbClr val="FFFFFF"/>
                </a:solidFill>
              </a:rPr>
              <a:t>BMHP6022</a:t>
            </a:r>
          </a:p>
          <a:p>
            <a:r>
              <a:rPr lang="en-GB" sz="4400" b="1" dirty="0">
                <a:solidFill>
                  <a:srgbClr val="FFFFFF"/>
                </a:solidFill>
                <a:ea typeface="Batang"/>
              </a:rPr>
              <a:t>Corey Edwards</a:t>
            </a:r>
            <a:endParaRPr lang="en-GB" sz="4400" b="1" dirty="0">
              <a:solidFill>
                <a:srgbClr val="FFFFFF"/>
              </a:solidFill>
            </a:endParaRPr>
          </a:p>
        </p:txBody>
      </p:sp>
      <p:sp useBgFill="1">
        <p:nvSpPr>
          <p:cNvPr id="90" name="Freeform: Shape 89">
            <a:extLst>
              <a:ext uri="{FF2B5EF4-FFF2-40B4-BE49-F238E27FC236}">
                <a16:creationId xmlns:a16="http://schemas.microsoft.com/office/drawing/2014/main" id="{EA21D066-7EC1-44B4-8CF9-85511FDFC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-1"/>
            <a:ext cx="7890120" cy="735601"/>
          </a:xfrm>
          <a:custGeom>
            <a:avLst/>
            <a:gdLst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906706 w 10678681"/>
              <a:gd name="connsiteY64" fmla="*/ 1027961 h 1357700"/>
              <a:gd name="connsiteX65" fmla="*/ 6698313 w 10678681"/>
              <a:gd name="connsiteY65" fmla="*/ 1063249 h 1357700"/>
              <a:gd name="connsiteX66" fmla="*/ 6505317 w 10678681"/>
              <a:gd name="connsiteY66" fmla="*/ 1011686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906706 w 10678681"/>
              <a:gd name="connsiteY64" fmla="*/ 1027961 h 1357700"/>
              <a:gd name="connsiteX65" fmla="*/ 6698313 w 10678681"/>
              <a:gd name="connsiteY65" fmla="*/ 1063249 h 1357700"/>
              <a:gd name="connsiteX66" fmla="*/ 6505317 w 10678681"/>
              <a:gd name="connsiteY66" fmla="*/ 1011686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05317 w 10678681"/>
              <a:gd name="connsiteY66" fmla="*/ 1011686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392549 w 10678681"/>
              <a:gd name="connsiteY67" fmla="*/ 1032948 h 1357700"/>
              <a:gd name="connsiteX68" fmla="*/ 6327795 w 10678681"/>
              <a:gd name="connsiteY68" fmla="*/ 108814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537768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905913 w 10678681"/>
              <a:gd name="connsiteY86" fmla="*/ 1224477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278026 w 10678681"/>
              <a:gd name="connsiteY103" fmla="*/ 1259803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905913 w 10678681"/>
              <a:gd name="connsiteY86" fmla="*/ 1224477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278026 w 10678681"/>
              <a:gd name="connsiteY103" fmla="*/ 1259803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278026 w 10678681"/>
              <a:gd name="connsiteY103" fmla="*/ 1259803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306088 w 10678681"/>
              <a:gd name="connsiteY103" fmla="*/ 1282512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306088 w 10678681"/>
              <a:gd name="connsiteY103" fmla="*/ 1282512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064614 w 10678681"/>
              <a:gd name="connsiteY106" fmla="*/ 1296118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306088 w 10678681"/>
              <a:gd name="connsiteY103" fmla="*/ 1282512 h 1357700"/>
              <a:gd name="connsiteX104" fmla="*/ 4188995 w 10678681"/>
              <a:gd name="connsiteY104" fmla="*/ 1296718 h 1357700"/>
              <a:gd name="connsiteX105" fmla="*/ 4136582 w 10678681"/>
              <a:gd name="connsiteY105" fmla="*/ 1287687 h 1357700"/>
              <a:gd name="connsiteX106" fmla="*/ 4064614 w 10678681"/>
              <a:gd name="connsiteY106" fmla="*/ 1296118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64639 w 10678681"/>
              <a:gd name="connsiteY65" fmla="*/ 1017831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64639 w 10678681"/>
              <a:gd name="connsiteY65" fmla="*/ 1017831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87090 w 10678681"/>
              <a:gd name="connsiteY65" fmla="*/ 1063250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98314 w 10678681"/>
              <a:gd name="connsiteY44" fmla="*/ 989899 h 1357700"/>
              <a:gd name="connsiteX45" fmla="*/ 7277477 w 10678681"/>
              <a:gd name="connsiteY45" fmla="*/ 990571 h 1357700"/>
              <a:gd name="connsiteX46" fmla="*/ 7269396 w 10678681"/>
              <a:gd name="connsiteY46" fmla="*/ 989282 h 1357700"/>
              <a:gd name="connsiteX47" fmla="*/ 7258094 w 10678681"/>
              <a:gd name="connsiteY47" fmla="*/ 990679 h 1357700"/>
              <a:gd name="connsiteX48" fmla="*/ 7257893 w 10678681"/>
              <a:gd name="connsiteY48" fmla="*/ 991204 h 1357700"/>
              <a:gd name="connsiteX49" fmla="*/ 7247153 w 10678681"/>
              <a:gd name="connsiteY49" fmla="*/ 991550 h 1357700"/>
              <a:gd name="connsiteX50" fmla="*/ 7193612 w 10678681"/>
              <a:gd name="connsiteY50" fmla="*/ 987042 h 1357700"/>
              <a:gd name="connsiteX51" fmla="*/ 7132632 w 10678681"/>
              <a:gd name="connsiteY51" fmla="*/ 1042036 h 1357700"/>
              <a:gd name="connsiteX52" fmla="*/ 7105610 w 10678681"/>
              <a:gd name="connsiteY52" fmla="*/ 1053537 h 1357700"/>
              <a:gd name="connsiteX53" fmla="*/ 7091599 w 10678681"/>
              <a:gd name="connsiteY53" fmla="*/ 1062302 h 1357700"/>
              <a:gd name="connsiteX54" fmla="*/ 7090998 w 10678681"/>
              <a:gd name="connsiteY54" fmla="*/ 1064540 h 1357700"/>
              <a:gd name="connsiteX55" fmla="*/ 7039634 w 10678681"/>
              <a:gd name="connsiteY55" fmla="*/ 1059971 h 1357700"/>
              <a:gd name="connsiteX56" fmla="*/ 7033445 w 10678681"/>
              <a:gd name="connsiteY56" fmla="*/ 1063314 h 1357700"/>
              <a:gd name="connsiteX57" fmla="*/ 6999157 w 10678681"/>
              <a:gd name="connsiteY57" fmla="*/ 1055282 h 1357700"/>
              <a:gd name="connsiteX58" fmla="*/ 6981874 w 10678681"/>
              <a:gd name="connsiteY58" fmla="*/ 1053827 h 1357700"/>
              <a:gd name="connsiteX59" fmla="*/ 6976102 w 10678681"/>
              <a:gd name="connsiteY59" fmla="*/ 1047854 h 1357700"/>
              <a:gd name="connsiteX60" fmla="*/ 6951040 w 10678681"/>
              <a:gd name="connsiteY60" fmla="*/ 1048531 h 1357700"/>
              <a:gd name="connsiteX61" fmla="*/ 6948497 w 10678681"/>
              <a:gd name="connsiteY61" fmla="*/ 1050706 h 1357700"/>
              <a:gd name="connsiteX62" fmla="*/ 6926582 w 10678681"/>
              <a:gd name="connsiteY62" fmla="*/ 1043462 h 1357700"/>
              <a:gd name="connsiteX63" fmla="*/ 6833743 w 10678681"/>
              <a:gd name="connsiteY63" fmla="*/ 1027960 h 1357700"/>
              <a:gd name="connsiteX64" fmla="*/ 6687090 w 10678681"/>
              <a:gd name="connsiteY64" fmla="*/ 1063250 h 1357700"/>
              <a:gd name="connsiteX65" fmla="*/ 6437450 w 10678681"/>
              <a:gd name="connsiteY65" fmla="*/ 1101075 h 1357700"/>
              <a:gd name="connsiteX66" fmla="*/ 6327795 w 10678681"/>
              <a:gd name="connsiteY66" fmla="*/ 1088142 h 1357700"/>
              <a:gd name="connsiteX67" fmla="*/ 6136549 w 10678681"/>
              <a:gd name="connsiteY67" fmla="*/ 1100268 h 1357700"/>
              <a:gd name="connsiteX68" fmla="*/ 6004655 w 10678681"/>
              <a:gd name="connsiteY68" fmla="*/ 1114946 h 1357700"/>
              <a:gd name="connsiteX69" fmla="*/ 5936643 w 10678681"/>
              <a:gd name="connsiteY69" fmla="*/ 1095428 h 1357700"/>
              <a:gd name="connsiteX70" fmla="*/ 5912484 w 10678681"/>
              <a:gd name="connsiteY70" fmla="*/ 1112624 h 1357700"/>
              <a:gd name="connsiteX71" fmla="*/ 5908387 w 10678681"/>
              <a:gd name="connsiteY71" fmla="*/ 1116018 h 1357700"/>
              <a:gd name="connsiteX72" fmla="*/ 5890495 w 10678681"/>
              <a:gd name="connsiteY72" fmla="*/ 1120268 h 1357700"/>
              <a:gd name="connsiteX73" fmla="*/ 5887318 w 10678681"/>
              <a:gd name="connsiteY73" fmla="*/ 1133134 h 1357700"/>
              <a:gd name="connsiteX74" fmla="*/ 5861726 w 10678681"/>
              <a:gd name="connsiteY74" fmla="*/ 1147891 h 1357700"/>
              <a:gd name="connsiteX75" fmla="*/ 5805823 w 10678681"/>
              <a:gd name="connsiteY75" fmla="*/ 1152457 h 1357700"/>
              <a:gd name="connsiteX76" fmla="*/ 5689841 w 10678681"/>
              <a:gd name="connsiteY76" fmla="*/ 1176232 h 1357700"/>
              <a:gd name="connsiteX77" fmla="*/ 5605119 w 10678681"/>
              <a:gd name="connsiteY77" fmla="*/ 1190202 h 1357700"/>
              <a:gd name="connsiteX78" fmla="*/ 5488513 w 10678681"/>
              <a:gd name="connsiteY78" fmla="*/ 1205367 h 1357700"/>
              <a:gd name="connsiteX79" fmla="*/ 5402905 w 10678681"/>
              <a:gd name="connsiteY79" fmla="*/ 1241191 h 1357700"/>
              <a:gd name="connsiteX80" fmla="*/ 5285593 w 10678681"/>
              <a:gd name="connsiteY80" fmla="*/ 1273569 h 1357700"/>
              <a:gd name="connsiteX81" fmla="*/ 5192893 w 10678681"/>
              <a:gd name="connsiteY81" fmla="*/ 1247188 h 1357700"/>
              <a:gd name="connsiteX82" fmla="*/ 5186475 w 10678681"/>
              <a:gd name="connsiteY82" fmla="*/ 1257028 h 1357700"/>
              <a:gd name="connsiteX83" fmla="*/ 5126038 w 10678681"/>
              <a:gd name="connsiteY83" fmla="*/ 1263189 h 1357700"/>
              <a:gd name="connsiteX84" fmla="*/ 4894688 w 10678681"/>
              <a:gd name="connsiteY84" fmla="*/ 1247184 h 1357700"/>
              <a:gd name="connsiteX85" fmla="*/ 4788036 w 10678681"/>
              <a:gd name="connsiteY85" fmla="*/ 1238182 h 1357700"/>
              <a:gd name="connsiteX86" fmla="*/ 4747555 w 10678681"/>
              <a:gd name="connsiteY86" fmla="*/ 1252768 h 1357700"/>
              <a:gd name="connsiteX87" fmla="*/ 4679644 w 10678681"/>
              <a:gd name="connsiteY87" fmla="*/ 1276603 h 1357700"/>
              <a:gd name="connsiteX88" fmla="*/ 4632222 w 10678681"/>
              <a:gd name="connsiteY88" fmla="*/ 1318360 h 1357700"/>
              <a:gd name="connsiteX89" fmla="*/ 4617358 w 10678681"/>
              <a:gd name="connsiteY89" fmla="*/ 1327690 h 1357700"/>
              <a:gd name="connsiteX90" fmla="*/ 4589102 w 10678681"/>
              <a:gd name="connsiteY90" fmla="*/ 1321223 h 1357700"/>
              <a:gd name="connsiteX91" fmla="*/ 4578184 w 10678681"/>
              <a:gd name="connsiteY91" fmla="*/ 1326745 h 1357700"/>
              <a:gd name="connsiteX92" fmla="*/ 4574270 w 10678681"/>
              <a:gd name="connsiteY92" fmla="*/ 1325878 h 1357700"/>
              <a:gd name="connsiteX93" fmla="*/ 4564919 w 10678681"/>
              <a:gd name="connsiteY93" fmla="*/ 1325507 h 1357700"/>
              <a:gd name="connsiteX94" fmla="*/ 4566586 w 10678681"/>
              <a:gd name="connsiteY94" fmla="*/ 1316963 h 1357700"/>
              <a:gd name="connsiteX95" fmla="*/ 4556303 w 10678681"/>
              <a:gd name="connsiteY95" fmla="*/ 1300262 h 1357700"/>
              <a:gd name="connsiteX96" fmla="*/ 4502358 w 10678681"/>
              <a:gd name="connsiteY96" fmla="*/ 1302558 h 1357700"/>
              <a:gd name="connsiteX97" fmla="*/ 4498919 w 10678681"/>
              <a:gd name="connsiteY97" fmla="*/ 1312115 h 1357700"/>
              <a:gd name="connsiteX98" fmla="*/ 4492075 w 10678681"/>
              <a:gd name="connsiteY98" fmla="*/ 1313357 h 1357700"/>
              <a:gd name="connsiteX99" fmla="*/ 4487466 w 10678681"/>
              <a:gd name="connsiteY99" fmla="*/ 1304102 h 1357700"/>
              <a:gd name="connsiteX100" fmla="*/ 4398292 w 10678681"/>
              <a:gd name="connsiteY100" fmla="*/ 1278410 h 1357700"/>
              <a:gd name="connsiteX101" fmla="*/ 4306088 w 10678681"/>
              <a:gd name="connsiteY101" fmla="*/ 1282512 h 1357700"/>
              <a:gd name="connsiteX102" fmla="*/ 4188995 w 10678681"/>
              <a:gd name="connsiteY102" fmla="*/ 1296718 h 1357700"/>
              <a:gd name="connsiteX103" fmla="*/ 4136582 w 10678681"/>
              <a:gd name="connsiteY103" fmla="*/ 1287687 h 1357700"/>
              <a:gd name="connsiteX104" fmla="*/ 4064614 w 10678681"/>
              <a:gd name="connsiteY104" fmla="*/ 1296118 h 1357700"/>
              <a:gd name="connsiteX105" fmla="*/ 3906561 w 10678681"/>
              <a:gd name="connsiteY105" fmla="*/ 1352435 h 1357700"/>
              <a:gd name="connsiteX106" fmla="*/ 3787890 w 10678681"/>
              <a:gd name="connsiteY106" fmla="*/ 1352442 h 1357700"/>
              <a:gd name="connsiteX107" fmla="*/ 3745993 w 10678681"/>
              <a:gd name="connsiteY107" fmla="*/ 1342630 h 1357700"/>
              <a:gd name="connsiteX108" fmla="*/ 3675785 w 10678681"/>
              <a:gd name="connsiteY108" fmla="*/ 1326802 h 1357700"/>
              <a:gd name="connsiteX109" fmla="*/ 3623856 w 10678681"/>
              <a:gd name="connsiteY109" fmla="*/ 1290804 h 1357700"/>
              <a:gd name="connsiteX110" fmla="*/ 3564933 w 10678681"/>
              <a:gd name="connsiteY110" fmla="*/ 1287147 h 1357700"/>
              <a:gd name="connsiteX111" fmla="*/ 3550537 w 10678681"/>
              <a:gd name="connsiteY111" fmla="*/ 1317552 h 1357700"/>
              <a:gd name="connsiteX112" fmla="*/ 3487736 w 10678681"/>
              <a:gd name="connsiteY112" fmla="*/ 1303493 h 1357700"/>
              <a:gd name="connsiteX113" fmla="*/ 3392548 w 10678681"/>
              <a:gd name="connsiteY113" fmla="*/ 1278741 h 1357700"/>
              <a:gd name="connsiteX114" fmla="*/ 3337466 w 10678681"/>
              <a:gd name="connsiteY114" fmla="*/ 1272537 h 1357700"/>
              <a:gd name="connsiteX115" fmla="*/ 3187206 w 10678681"/>
              <a:gd name="connsiteY115" fmla="*/ 1246821 h 1357700"/>
              <a:gd name="connsiteX116" fmla="*/ 3036856 w 10678681"/>
              <a:gd name="connsiteY116" fmla="*/ 1214383 h 1357700"/>
              <a:gd name="connsiteX117" fmla="*/ 2948654 w 10678681"/>
              <a:gd name="connsiteY117" fmla="*/ 1157455 h 1357700"/>
              <a:gd name="connsiteX118" fmla="*/ 2824973 w 10678681"/>
              <a:gd name="connsiteY118" fmla="*/ 1134864 h 1357700"/>
              <a:gd name="connsiteX119" fmla="*/ 2804398 w 10678681"/>
              <a:gd name="connsiteY119" fmla="*/ 1125556 h 1357700"/>
              <a:gd name="connsiteX120" fmla="*/ 2775396 w 10678681"/>
              <a:gd name="connsiteY120" fmla="*/ 1130148 h 1357700"/>
              <a:gd name="connsiteX121" fmla="*/ 2659096 w 10678681"/>
              <a:gd name="connsiteY121" fmla="*/ 1150294 h 1357700"/>
              <a:gd name="connsiteX122" fmla="*/ 2567088 w 10678681"/>
              <a:gd name="connsiteY122" fmla="*/ 1181781 h 1357700"/>
              <a:gd name="connsiteX123" fmla="*/ 2454501 w 10678681"/>
              <a:gd name="connsiteY123" fmla="*/ 1155455 h 1357700"/>
              <a:gd name="connsiteX124" fmla="*/ 2385161 w 10678681"/>
              <a:gd name="connsiteY124" fmla="*/ 1161312 h 1357700"/>
              <a:gd name="connsiteX125" fmla="*/ 2270528 w 10678681"/>
              <a:gd name="connsiteY125" fmla="*/ 1204338 h 1357700"/>
              <a:gd name="connsiteX126" fmla="*/ 2121820 w 10678681"/>
              <a:gd name="connsiteY126" fmla="*/ 1187078 h 1357700"/>
              <a:gd name="connsiteX127" fmla="*/ 2092716 w 10678681"/>
              <a:gd name="connsiteY127" fmla="*/ 1139224 h 1357700"/>
              <a:gd name="connsiteX128" fmla="*/ 2052449 w 10678681"/>
              <a:gd name="connsiteY128" fmla="*/ 1109687 h 1357700"/>
              <a:gd name="connsiteX129" fmla="*/ 2032607 w 10678681"/>
              <a:gd name="connsiteY129" fmla="*/ 1175477 h 1357700"/>
              <a:gd name="connsiteX130" fmla="*/ 1901837 w 10678681"/>
              <a:gd name="connsiteY130" fmla="*/ 1221762 h 1357700"/>
              <a:gd name="connsiteX131" fmla="*/ 1836762 w 10678681"/>
              <a:gd name="connsiteY131" fmla="*/ 1237387 h 1357700"/>
              <a:gd name="connsiteX132" fmla="*/ 1735877 w 10678681"/>
              <a:gd name="connsiteY132" fmla="*/ 1246527 h 1357700"/>
              <a:gd name="connsiteX133" fmla="*/ 1705069 w 10678681"/>
              <a:gd name="connsiteY133" fmla="*/ 1251989 h 1357700"/>
              <a:gd name="connsiteX134" fmla="*/ 1397689 w 10678681"/>
              <a:gd name="connsiteY134" fmla="*/ 1336144 h 1357700"/>
              <a:gd name="connsiteX135" fmla="*/ 1220734 w 10678681"/>
              <a:gd name="connsiteY135" fmla="*/ 1257811 h 1357700"/>
              <a:gd name="connsiteX136" fmla="*/ 1021737 w 10678681"/>
              <a:gd name="connsiteY136" fmla="*/ 1238739 h 1357700"/>
              <a:gd name="connsiteX137" fmla="*/ 959820 w 10678681"/>
              <a:gd name="connsiteY137" fmla="*/ 1275863 h 1357700"/>
              <a:gd name="connsiteX138" fmla="*/ 929137 w 10678681"/>
              <a:gd name="connsiteY138" fmla="*/ 1273957 h 1357700"/>
              <a:gd name="connsiteX139" fmla="*/ 878849 w 10678681"/>
              <a:gd name="connsiteY139" fmla="*/ 1266740 h 1357700"/>
              <a:gd name="connsiteX140" fmla="*/ 800667 w 10678681"/>
              <a:gd name="connsiteY140" fmla="*/ 1282041 h 1357700"/>
              <a:gd name="connsiteX141" fmla="*/ 644906 w 10678681"/>
              <a:gd name="connsiteY141" fmla="*/ 1273685 h 1357700"/>
              <a:gd name="connsiteX142" fmla="*/ 379869 w 10678681"/>
              <a:gd name="connsiteY142" fmla="*/ 1339165 h 1357700"/>
              <a:gd name="connsiteX143" fmla="*/ 137696 w 10678681"/>
              <a:gd name="connsiteY143" fmla="*/ 1319217 h 1357700"/>
              <a:gd name="connsiteX144" fmla="*/ 54250 w 10678681"/>
              <a:gd name="connsiteY144" fmla="*/ 1315838 h 1357700"/>
              <a:gd name="connsiteX145" fmla="*/ 28042 w 10678681"/>
              <a:gd name="connsiteY145" fmla="*/ 1297822 h 1357700"/>
              <a:gd name="connsiteX146" fmla="*/ 0 w 10678681"/>
              <a:gd name="connsiteY146" fmla="*/ 1294612 h 1357700"/>
              <a:gd name="connsiteX147" fmla="*/ 0 w 10678681"/>
              <a:gd name="connsiteY147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77477 w 10678681"/>
              <a:gd name="connsiteY44" fmla="*/ 990571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91599 w 10678681"/>
              <a:gd name="connsiteY52" fmla="*/ 1062302 h 1357700"/>
              <a:gd name="connsiteX53" fmla="*/ 7090998 w 10678681"/>
              <a:gd name="connsiteY53" fmla="*/ 1064540 h 1357700"/>
              <a:gd name="connsiteX54" fmla="*/ 7039634 w 10678681"/>
              <a:gd name="connsiteY54" fmla="*/ 1059971 h 1357700"/>
              <a:gd name="connsiteX55" fmla="*/ 7033445 w 10678681"/>
              <a:gd name="connsiteY55" fmla="*/ 1063314 h 1357700"/>
              <a:gd name="connsiteX56" fmla="*/ 6999157 w 10678681"/>
              <a:gd name="connsiteY56" fmla="*/ 1055282 h 1357700"/>
              <a:gd name="connsiteX57" fmla="*/ 6981874 w 10678681"/>
              <a:gd name="connsiteY57" fmla="*/ 1053827 h 1357700"/>
              <a:gd name="connsiteX58" fmla="*/ 6976102 w 10678681"/>
              <a:gd name="connsiteY58" fmla="*/ 1047854 h 1357700"/>
              <a:gd name="connsiteX59" fmla="*/ 6951040 w 10678681"/>
              <a:gd name="connsiteY59" fmla="*/ 1048531 h 1357700"/>
              <a:gd name="connsiteX60" fmla="*/ 6948497 w 10678681"/>
              <a:gd name="connsiteY60" fmla="*/ 1050706 h 1357700"/>
              <a:gd name="connsiteX61" fmla="*/ 6926582 w 10678681"/>
              <a:gd name="connsiteY61" fmla="*/ 1043462 h 1357700"/>
              <a:gd name="connsiteX62" fmla="*/ 6833743 w 10678681"/>
              <a:gd name="connsiteY62" fmla="*/ 1027960 h 1357700"/>
              <a:gd name="connsiteX63" fmla="*/ 6687090 w 10678681"/>
              <a:gd name="connsiteY63" fmla="*/ 1063250 h 1357700"/>
              <a:gd name="connsiteX64" fmla="*/ 6437450 w 10678681"/>
              <a:gd name="connsiteY64" fmla="*/ 1101075 h 1357700"/>
              <a:gd name="connsiteX65" fmla="*/ 6327795 w 10678681"/>
              <a:gd name="connsiteY65" fmla="*/ 1088142 h 1357700"/>
              <a:gd name="connsiteX66" fmla="*/ 6136549 w 10678681"/>
              <a:gd name="connsiteY66" fmla="*/ 1100268 h 1357700"/>
              <a:gd name="connsiteX67" fmla="*/ 6004655 w 10678681"/>
              <a:gd name="connsiteY67" fmla="*/ 1114946 h 1357700"/>
              <a:gd name="connsiteX68" fmla="*/ 5936643 w 10678681"/>
              <a:gd name="connsiteY68" fmla="*/ 1095428 h 1357700"/>
              <a:gd name="connsiteX69" fmla="*/ 5912484 w 10678681"/>
              <a:gd name="connsiteY69" fmla="*/ 1112624 h 1357700"/>
              <a:gd name="connsiteX70" fmla="*/ 5908387 w 10678681"/>
              <a:gd name="connsiteY70" fmla="*/ 1116018 h 1357700"/>
              <a:gd name="connsiteX71" fmla="*/ 5890495 w 10678681"/>
              <a:gd name="connsiteY71" fmla="*/ 1120268 h 1357700"/>
              <a:gd name="connsiteX72" fmla="*/ 5887318 w 10678681"/>
              <a:gd name="connsiteY72" fmla="*/ 1133134 h 1357700"/>
              <a:gd name="connsiteX73" fmla="*/ 5861726 w 10678681"/>
              <a:gd name="connsiteY73" fmla="*/ 1147891 h 1357700"/>
              <a:gd name="connsiteX74" fmla="*/ 5805823 w 10678681"/>
              <a:gd name="connsiteY74" fmla="*/ 1152457 h 1357700"/>
              <a:gd name="connsiteX75" fmla="*/ 5689841 w 10678681"/>
              <a:gd name="connsiteY75" fmla="*/ 1176232 h 1357700"/>
              <a:gd name="connsiteX76" fmla="*/ 5605119 w 10678681"/>
              <a:gd name="connsiteY76" fmla="*/ 1190202 h 1357700"/>
              <a:gd name="connsiteX77" fmla="*/ 5488513 w 10678681"/>
              <a:gd name="connsiteY77" fmla="*/ 1205367 h 1357700"/>
              <a:gd name="connsiteX78" fmla="*/ 5402905 w 10678681"/>
              <a:gd name="connsiteY78" fmla="*/ 1241191 h 1357700"/>
              <a:gd name="connsiteX79" fmla="*/ 5285593 w 10678681"/>
              <a:gd name="connsiteY79" fmla="*/ 1273569 h 1357700"/>
              <a:gd name="connsiteX80" fmla="*/ 5192893 w 10678681"/>
              <a:gd name="connsiteY80" fmla="*/ 1247188 h 1357700"/>
              <a:gd name="connsiteX81" fmla="*/ 5186475 w 10678681"/>
              <a:gd name="connsiteY81" fmla="*/ 1257028 h 1357700"/>
              <a:gd name="connsiteX82" fmla="*/ 5126038 w 10678681"/>
              <a:gd name="connsiteY82" fmla="*/ 1263189 h 1357700"/>
              <a:gd name="connsiteX83" fmla="*/ 4894688 w 10678681"/>
              <a:gd name="connsiteY83" fmla="*/ 1247184 h 1357700"/>
              <a:gd name="connsiteX84" fmla="*/ 4788036 w 10678681"/>
              <a:gd name="connsiteY84" fmla="*/ 1238182 h 1357700"/>
              <a:gd name="connsiteX85" fmla="*/ 4747555 w 10678681"/>
              <a:gd name="connsiteY85" fmla="*/ 1252768 h 1357700"/>
              <a:gd name="connsiteX86" fmla="*/ 4679644 w 10678681"/>
              <a:gd name="connsiteY86" fmla="*/ 1276603 h 1357700"/>
              <a:gd name="connsiteX87" fmla="*/ 4632222 w 10678681"/>
              <a:gd name="connsiteY87" fmla="*/ 1318360 h 1357700"/>
              <a:gd name="connsiteX88" fmla="*/ 4617358 w 10678681"/>
              <a:gd name="connsiteY88" fmla="*/ 1327690 h 1357700"/>
              <a:gd name="connsiteX89" fmla="*/ 4589102 w 10678681"/>
              <a:gd name="connsiteY89" fmla="*/ 1321223 h 1357700"/>
              <a:gd name="connsiteX90" fmla="*/ 4578184 w 10678681"/>
              <a:gd name="connsiteY90" fmla="*/ 1326745 h 1357700"/>
              <a:gd name="connsiteX91" fmla="*/ 4574270 w 10678681"/>
              <a:gd name="connsiteY91" fmla="*/ 1325878 h 1357700"/>
              <a:gd name="connsiteX92" fmla="*/ 4564919 w 10678681"/>
              <a:gd name="connsiteY92" fmla="*/ 1325507 h 1357700"/>
              <a:gd name="connsiteX93" fmla="*/ 4566586 w 10678681"/>
              <a:gd name="connsiteY93" fmla="*/ 1316963 h 1357700"/>
              <a:gd name="connsiteX94" fmla="*/ 4556303 w 10678681"/>
              <a:gd name="connsiteY94" fmla="*/ 1300262 h 1357700"/>
              <a:gd name="connsiteX95" fmla="*/ 4502358 w 10678681"/>
              <a:gd name="connsiteY95" fmla="*/ 1302558 h 1357700"/>
              <a:gd name="connsiteX96" fmla="*/ 4498919 w 10678681"/>
              <a:gd name="connsiteY96" fmla="*/ 1312115 h 1357700"/>
              <a:gd name="connsiteX97" fmla="*/ 4492075 w 10678681"/>
              <a:gd name="connsiteY97" fmla="*/ 1313357 h 1357700"/>
              <a:gd name="connsiteX98" fmla="*/ 4487466 w 10678681"/>
              <a:gd name="connsiteY98" fmla="*/ 1304102 h 1357700"/>
              <a:gd name="connsiteX99" fmla="*/ 4398292 w 10678681"/>
              <a:gd name="connsiteY99" fmla="*/ 1278410 h 1357700"/>
              <a:gd name="connsiteX100" fmla="*/ 4306088 w 10678681"/>
              <a:gd name="connsiteY100" fmla="*/ 1282512 h 1357700"/>
              <a:gd name="connsiteX101" fmla="*/ 4188995 w 10678681"/>
              <a:gd name="connsiteY101" fmla="*/ 1296718 h 1357700"/>
              <a:gd name="connsiteX102" fmla="*/ 4136582 w 10678681"/>
              <a:gd name="connsiteY102" fmla="*/ 1287687 h 1357700"/>
              <a:gd name="connsiteX103" fmla="*/ 4064614 w 10678681"/>
              <a:gd name="connsiteY103" fmla="*/ 1296118 h 1357700"/>
              <a:gd name="connsiteX104" fmla="*/ 3906561 w 10678681"/>
              <a:gd name="connsiteY104" fmla="*/ 1352435 h 1357700"/>
              <a:gd name="connsiteX105" fmla="*/ 3787890 w 10678681"/>
              <a:gd name="connsiteY105" fmla="*/ 1352442 h 1357700"/>
              <a:gd name="connsiteX106" fmla="*/ 3745993 w 10678681"/>
              <a:gd name="connsiteY106" fmla="*/ 1342630 h 1357700"/>
              <a:gd name="connsiteX107" fmla="*/ 3675785 w 10678681"/>
              <a:gd name="connsiteY107" fmla="*/ 1326802 h 1357700"/>
              <a:gd name="connsiteX108" fmla="*/ 3623856 w 10678681"/>
              <a:gd name="connsiteY108" fmla="*/ 1290804 h 1357700"/>
              <a:gd name="connsiteX109" fmla="*/ 3564933 w 10678681"/>
              <a:gd name="connsiteY109" fmla="*/ 1287147 h 1357700"/>
              <a:gd name="connsiteX110" fmla="*/ 3550537 w 10678681"/>
              <a:gd name="connsiteY110" fmla="*/ 1317552 h 1357700"/>
              <a:gd name="connsiteX111" fmla="*/ 3487736 w 10678681"/>
              <a:gd name="connsiteY111" fmla="*/ 1303493 h 1357700"/>
              <a:gd name="connsiteX112" fmla="*/ 3392548 w 10678681"/>
              <a:gd name="connsiteY112" fmla="*/ 1278741 h 1357700"/>
              <a:gd name="connsiteX113" fmla="*/ 3337466 w 10678681"/>
              <a:gd name="connsiteY113" fmla="*/ 1272537 h 1357700"/>
              <a:gd name="connsiteX114" fmla="*/ 3187206 w 10678681"/>
              <a:gd name="connsiteY114" fmla="*/ 1246821 h 1357700"/>
              <a:gd name="connsiteX115" fmla="*/ 3036856 w 10678681"/>
              <a:gd name="connsiteY115" fmla="*/ 1214383 h 1357700"/>
              <a:gd name="connsiteX116" fmla="*/ 2948654 w 10678681"/>
              <a:gd name="connsiteY116" fmla="*/ 1157455 h 1357700"/>
              <a:gd name="connsiteX117" fmla="*/ 2824973 w 10678681"/>
              <a:gd name="connsiteY117" fmla="*/ 1134864 h 1357700"/>
              <a:gd name="connsiteX118" fmla="*/ 2804398 w 10678681"/>
              <a:gd name="connsiteY118" fmla="*/ 1125556 h 1357700"/>
              <a:gd name="connsiteX119" fmla="*/ 2775396 w 10678681"/>
              <a:gd name="connsiteY119" fmla="*/ 1130148 h 1357700"/>
              <a:gd name="connsiteX120" fmla="*/ 2659096 w 10678681"/>
              <a:gd name="connsiteY120" fmla="*/ 1150294 h 1357700"/>
              <a:gd name="connsiteX121" fmla="*/ 2567088 w 10678681"/>
              <a:gd name="connsiteY121" fmla="*/ 1181781 h 1357700"/>
              <a:gd name="connsiteX122" fmla="*/ 2454501 w 10678681"/>
              <a:gd name="connsiteY122" fmla="*/ 1155455 h 1357700"/>
              <a:gd name="connsiteX123" fmla="*/ 2385161 w 10678681"/>
              <a:gd name="connsiteY123" fmla="*/ 1161312 h 1357700"/>
              <a:gd name="connsiteX124" fmla="*/ 2270528 w 10678681"/>
              <a:gd name="connsiteY124" fmla="*/ 1204338 h 1357700"/>
              <a:gd name="connsiteX125" fmla="*/ 2121820 w 10678681"/>
              <a:gd name="connsiteY125" fmla="*/ 1187078 h 1357700"/>
              <a:gd name="connsiteX126" fmla="*/ 2092716 w 10678681"/>
              <a:gd name="connsiteY126" fmla="*/ 1139224 h 1357700"/>
              <a:gd name="connsiteX127" fmla="*/ 2052449 w 10678681"/>
              <a:gd name="connsiteY127" fmla="*/ 1109687 h 1357700"/>
              <a:gd name="connsiteX128" fmla="*/ 2032607 w 10678681"/>
              <a:gd name="connsiteY128" fmla="*/ 1175477 h 1357700"/>
              <a:gd name="connsiteX129" fmla="*/ 1901837 w 10678681"/>
              <a:gd name="connsiteY129" fmla="*/ 1221762 h 1357700"/>
              <a:gd name="connsiteX130" fmla="*/ 1836762 w 10678681"/>
              <a:gd name="connsiteY130" fmla="*/ 1237387 h 1357700"/>
              <a:gd name="connsiteX131" fmla="*/ 1735877 w 10678681"/>
              <a:gd name="connsiteY131" fmla="*/ 1246527 h 1357700"/>
              <a:gd name="connsiteX132" fmla="*/ 1705069 w 10678681"/>
              <a:gd name="connsiteY132" fmla="*/ 1251989 h 1357700"/>
              <a:gd name="connsiteX133" fmla="*/ 1397689 w 10678681"/>
              <a:gd name="connsiteY133" fmla="*/ 1336144 h 1357700"/>
              <a:gd name="connsiteX134" fmla="*/ 1220734 w 10678681"/>
              <a:gd name="connsiteY134" fmla="*/ 1257811 h 1357700"/>
              <a:gd name="connsiteX135" fmla="*/ 1021737 w 10678681"/>
              <a:gd name="connsiteY135" fmla="*/ 1238739 h 1357700"/>
              <a:gd name="connsiteX136" fmla="*/ 959820 w 10678681"/>
              <a:gd name="connsiteY136" fmla="*/ 1275863 h 1357700"/>
              <a:gd name="connsiteX137" fmla="*/ 929137 w 10678681"/>
              <a:gd name="connsiteY137" fmla="*/ 1273957 h 1357700"/>
              <a:gd name="connsiteX138" fmla="*/ 878849 w 10678681"/>
              <a:gd name="connsiteY138" fmla="*/ 1266740 h 1357700"/>
              <a:gd name="connsiteX139" fmla="*/ 800667 w 10678681"/>
              <a:gd name="connsiteY139" fmla="*/ 1282041 h 1357700"/>
              <a:gd name="connsiteX140" fmla="*/ 644906 w 10678681"/>
              <a:gd name="connsiteY140" fmla="*/ 1273685 h 1357700"/>
              <a:gd name="connsiteX141" fmla="*/ 379869 w 10678681"/>
              <a:gd name="connsiteY141" fmla="*/ 1339165 h 1357700"/>
              <a:gd name="connsiteX142" fmla="*/ 137696 w 10678681"/>
              <a:gd name="connsiteY142" fmla="*/ 1319217 h 1357700"/>
              <a:gd name="connsiteX143" fmla="*/ 54250 w 10678681"/>
              <a:gd name="connsiteY143" fmla="*/ 1315838 h 1357700"/>
              <a:gd name="connsiteX144" fmla="*/ 28042 w 10678681"/>
              <a:gd name="connsiteY144" fmla="*/ 1297822 h 1357700"/>
              <a:gd name="connsiteX145" fmla="*/ 0 w 10678681"/>
              <a:gd name="connsiteY145" fmla="*/ 1294612 h 1357700"/>
              <a:gd name="connsiteX146" fmla="*/ 0 w 10678681"/>
              <a:gd name="connsiteY146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77477 w 10678681"/>
              <a:gd name="connsiteY44" fmla="*/ 990571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91599 w 10678681"/>
              <a:gd name="connsiteY52" fmla="*/ 1062302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948654 w 10678681"/>
              <a:gd name="connsiteY115" fmla="*/ 1157455 h 1357700"/>
              <a:gd name="connsiteX116" fmla="*/ 2824973 w 10678681"/>
              <a:gd name="connsiteY116" fmla="*/ 1134864 h 1357700"/>
              <a:gd name="connsiteX117" fmla="*/ 2804398 w 10678681"/>
              <a:gd name="connsiteY117" fmla="*/ 1125556 h 1357700"/>
              <a:gd name="connsiteX118" fmla="*/ 2775396 w 10678681"/>
              <a:gd name="connsiteY118" fmla="*/ 1130148 h 1357700"/>
              <a:gd name="connsiteX119" fmla="*/ 2659096 w 10678681"/>
              <a:gd name="connsiteY119" fmla="*/ 1150294 h 1357700"/>
              <a:gd name="connsiteX120" fmla="*/ 2567088 w 10678681"/>
              <a:gd name="connsiteY120" fmla="*/ 1181781 h 1357700"/>
              <a:gd name="connsiteX121" fmla="*/ 2454501 w 10678681"/>
              <a:gd name="connsiteY121" fmla="*/ 1155455 h 1357700"/>
              <a:gd name="connsiteX122" fmla="*/ 2385161 w 10678681"/>
              <a:gd name="connsiteY122" fmla="*/ 1161312 h 1357700"/>
              <a:gd name="connsiteX123" fmla="*/ 2270528 w 10678681"/>
              <a:gd name="connsiteY123" fmla="*/ 1204338 h 1357700"/>
              <a:gd name="connsiteX124" fmla="*/ 2121820 w 10678681"/>
              <a:gd name="connsiteY124" fmla="*/ 1187078 h 1357700"/>
              <a:gd name="connsiteX125" fmla="*/ 2092716 w 10678681"/>
              <a:gd name="connsiteY125" fmla="*/ 1139224 h 1357700"/>
              <a:gd name="connsiteX126" fmla="*/ 2052449 w 10678681"/>
              <a:gd name="connsiteY126" fmla="*/ 1109687 h 1357700"/>
              <a:gd name="connsiteX127" fmla="*/ 2032607 w 10678681"/>
              <a:gd name="connsiteY127" fmla="*/ 1175477 h 1357700"/>
              <a:gd name="connsiteX128" fmla="*/ 1901837 w 10678681"/>
              <a:gd name="connsiteY128" fmla="*/ 1221762 h 1357700"/>
              <a:gd name="connsiteX129" fmla="*/ 1836762 w 10678681"/>
              <a:gd name="connsiteY129" fmla="*/ 1237387 h 1357700"/>
              <a:gd name="connsiteX130" fmla="*/ 1735877 w 10678681"/>
              <a:gd name="connsiteY130" fmla="*/ 1246527 h 1357700"/>
              <a:gd name="connsiteX131" fmla="*/ 1705069 w 10678681"/>
              <a:gd name="connsiteY131" fmla="*/ 1251989 h 1357700"/>
              <a:gd name="connsiteX132" fmla="*/ 1397689 w 10678681"/>
              <a:gd name="connsiteY132" fmla="*/ 1336144 h 1357700"/>
              <a:gd name="connsiteX133" fmla="*/ 1220734 w 10678681"/>
              <a:gd name="connsiteY133" fmla="*/ 1257811 h 1357700"/>
              <a:gd name="connsiteX134" fmla="*/ 1021737 w 10678681"/>
              <a:gd name="connsiteY134" fmla="*/ 1238739 h 1357700"/>
              <a:gd name="connsiteX135" fmla="*/ 959820 w 10678681"/>
              <a:gd name="connsiteY135" fmla="*/ 1275863 h 1357700"/>
              <a:gd name="connsiteX136" fmla="*/ 929137 w 10678681"/>
              <a:gd name="connsiteY136" fmla="*/ 1273957 h 1357700"/>
              <a:gd name="connsiteX137" fmla="*/ 878849 w 10678681"/>
              <a:gd name="connsiteY137" fmla="*/ 1266740 h 1357700"/>
              <a:gd name="connsiteX138" fmla="*/ 800667 w 10678681"/>
              <a:gd name="connsiteY138" fmla="*/ 1282041 h 1357700"/>
              <a:gd name="connsiteX139" fmla="*/ 644906 w 10678681"/>
              <a:gd name="connsiteY139" fmla="*/ 1273685 h 1357700"/>
              <a:gd name="connsiteX140" fmla="*/ 379869 w 10678681"/>
              <a:gd name="connsiteY140" fmla="*/ 1339165 h 1357700"/>
              <a:gd name="connsiteX141" fmla="*/ 137696 w 10678681"/>
              <a:gd name="connsiteY141" fmla="*/ 1319217 h 1357700"/>
              <a:gd name="connsiteX142" fmla="*/ 54250 w 10678681"/>
              <a:gd name="connsiteY142" fmla="*/ 1315838 h 1357700"/>
              <a:gd name="connsiteX143" fmla="*/ 28042 w 10678681"/>
              <a:gd name="connsiteY143" fmla="*/ 1297822 h 1357700"/>
              <a:gd name="connsiteX144" fmla="*/ 0 w 10678681"/>
              <a:gd name="connsiteY144" fmla="*/ 1294612 h 1357700"/>
              <a:gd name="connsiteX145" fmla="*/ 0 w 10678681"/>
              <a:gd name="connsiteY145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77477 w 10678681"/>
              <a:gd name="connsiteY44" fmla="*/ 990571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948654 w 10678681"/>
              <a:gd name="connsiteY115" fmla="*/ 1157455 h 1357700"/>
              <a:gd name="connsiteX116" fmla="*/ 2824973 w 10678681"/>
              <a:gd name="connsiteY116" fmla="*/ 1134864 h 1357700"/>
              <a:gd name="connsiteX117" fmla="*/ 2804398 w 10678681"/>
              <a:gd name="connsiteY117" fmla="*/ 1125556 h 1357700"/>
              <a:gd name="connsiteX118" fmla="*/ 2775396 w 10678681"/>
              <a:gd name="connsiteY118" fmla="*/ 1130148 h 1357700"/>
              <a:gd name="connsiteX119" fmla="*/ 2659096 w 10678681"/>
              <a:gd name="connsiteY119" fmla="*/ 1150294 h 1357700"/>
              <a:gd name="connsiteX120" fmla="*/ 2567088 w 10678681"/>
              <a:gd name="connsiteY120" fmla="*/ 1181781 h 1357700"/>
              <a:gd name="connsiteX121" fmla="*/ 2454501 w 10678681"/>
              <a:gd name="connsiteY121" fmla="*/ 1155455 h 1357700"/>
              <a:gd name="connsiteX122" fmla="*/ 2385161 w 10678681"/>
              <a:gd name="connsiteY122" fmla="*/ 1161312 h 1357700"/>
              <a:gd name="connsiteX123" fmla="*/ 2270528 w 10678681"/>
              <a:gd name="connsiteY123" fmla="*/ 1204338 h 1357700"/>
              <a:gd name="connsiteX124" fmla="*/ 2121820 w 10678681"/>
              <a:gd name="connsiteY124" fmla="*/ 1187078 h 1357700"/>
              <a:gd name="connsiteX125" fmla="*/ 2092716 w 10678681"/>
              <a:gd name="connsiteY125" fmla="*/ 1139224 h 1357700"/>
              <a:gd name="connsiteX126" fmla="*/ 2052449 w 10678681"/>
              <a:gd name="connsiteY126" fmla="*/ 1109687 h 1357700"/>
              <a:gd name="connsiteX127" fmla="*/ 2032607 w 10678681"/>
              <a:gd name="connsiteY127" fmla="*/ 1175477 h 1357700"/>
              <a:gd name="connsiteX128" fmla="*/ 1901837 w 10678681"/>
              <a:gd name="connsiteY128" fmla="*/ 1221762 h 1357700"/>
              <a:gd name="connsiteX129" fmla="*/ 1836762 w 10678681"/>
              <a:gd name="connsiteY129" fmla="*/ 1237387 h 1357700"/>
              <a:gd name="connsiteX130" fmla="*/ 1735877 w 10678681"/>
              <a:gd name="connsiteY130" fmla="*/ 1246527 h 1357700"/>
              <a:gd name="connsiteX131" fmla="*/ 1705069 w 10678681"/>
              <a:gd name="connsiteY131" fmla="*/ 1251989 h 1357700"/>
              <a:gd name="connsiteX132" fmla="*/ 1397689 w 10678681"/>
              <a:gd name="connsiteY132" fmla="*/ 1336144 h 1357700"/>
              <a:gd name="connsiteX133" fmla="*/ 1220734 w 10678681"/>
              <a:gd name="connsiteY133" fmla="*/ 1257811 h 1357700"/>
              <a:gd name="connsiteX134" fmla="*/ 1021737 w 10678681"/>
              <a:gd name="connsiteY134" fmla="*/ 1238739 h 1357700"/>
              <a:gd name="connsiteX135" fmla="*/ 959820 w 10678681"/>
              <a:gd name="connsiteY135" fmla="*/ 1275863 h 1357700"/>
              <a:gd name="connsiteX136" fmla="*/ 929137 w 10678681"/>
              <a:gd name="connsiteY136" fmla="*/ 1273957 h 1357700"/>
              <a:gd name="connsiteX137" fmla="*/ 878849 w 10678681"/>
              <a:gd name="connsiteY137" fmla="*/ 1266740 h 1357700"/>
              <a:gd name="connsiteX138" fmla="*/ 800667 w 10678681"/>
              <a:gd name="connsiteY138" fmla="*/ 1282041 h 1357700"/>
              <a:gd name="connsiteX139" fmla="*/ 644906 w 10678681"/>
              <a:gd name="connsiteY139" fmla="*/ 1273685 h 1357700"/>
              <a:gd name="connsiteX140" fmla="*/ 379869 w 10678681"/>
              <a:gd name="connsiteY140" fmla="*/ 1339165 h 1357700"/>
              <a:gd name="connsiteX141" fmla="*/ 137696 w 10678681"/>
              <a:gd name="connsiteY141" fmla="*/ 1319217 h 1357700"/>
              <a:gd name="connsiteX142" fmla="*/ 54250 w 10678681"/>
              <a:gd name="connsiteY142" fmla="*/ 1315838 h 1357700"/>
              <a:gd name="connsiteX143" fmla="*/ 28042 w 10678681"/>
              <a:gd name="connsiteY143" fmla="*/ 1297822 h 1357700"/>
              <a:gd name="connsiteX144" fmla="*/ 0 w 10678681"/>
              <a:gd name="connsiteY144" fmla="*/ 1294612 h 1357700"/>
              <a:gd name="connsiteX145" fmla="*/ 0 w 10678681"/>
              <a:gd name="connsiteY145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948654 w 10678681"/>
              <a:gd name="connsiteY115" fmla="*/ 1157455 h 1357700"/>
              <a:gd name="connsiteX116" fmla="*/ 2824973 w 10678681"/>
              <a:gd name="connsiteY116" fmla="*/ 1134864 h 1357700"/>
              <a:gd name="connsiteX117" fmla="*/ 2804398 w 10678681"/>
              <a:gd name="connsiteY117" fmla="*/ 1125556 h 1357700"/>
              <a:gd name="connsiteX118" fmla="*/ 2775396 w 10678681"/>
              <a:gd name="connsiteY118" fmla="*/ 1130148 h 1357700"/>
              <a:gd name="connsiteX119" fmla="*/ 2659096 w 10678681"/>
              <a:gd name="connsiteY119" fmla="*/ 1150294 h 1357700"/>
              <a:gd name="connsiteX120" fmla="*/ 2567088 w 10678681"/>
              <a:gd name="connsiteY120" fmla="*/ 1181781 h 1357700"/>
              <a:gd name="connsiteX121" fmla="*/ 2454501 w 10678681"/>
              <a:gd name="connsiteY121" fmla="*/ 1155455 h 1357700"/>
              <a:gd name="connsiteX122" fmla="*/ 2385161 w 10678681"/>
              <a:gd name="connsiteY122" fmla="*/ 1161312 h 1357700"/>
              <a:gd name="connsiteX123" fmla="*/ 2270528 w 10678681"/>
              <a:gd name="connsiteY123" fmla="*/ 1204338 h 1357700"/>
              <a:gd name="connsiteX124" fmla="*/ 2121820 w 10678681"/>
              <a:gd name="connsiteY124" fmla="*/ 1187078 h 1357700"/>
              <a:gd name="connsiteX125" fmla="*/ 2092716 w 10678681"/>
              <a:gd name="connsiteY125" fmla="*/ 1139224 h 1357700"/>
              <a:gd name="connsiteX126" fmla="*/ 2052449 w 10678681"/>
              <a:gd name="connsiteY126" fmla="*/ 1109687 h 1357700"/>
              <a:gd name="connsiteX127" fmla="*/ 2032607 w 10678681"/>
              <a:gd name="connsiteY127" fmla="*/ 1175477 h 1357700"/>
              <a:gd name="connsiteX128" fmla="*/ 1901837 w 10678681"/>
              <a:gd name="connsiteY128" fmla="*/ 1221762 h 1357700"/>
              <a:gd name="connsiteX129" fmla="*/ 1836762 w 10678681"/>
              <a:gd name="connsiteY129" fmla="*/ 1237387 h 1357700"/>
              <a:gd name="connsiteX130" fmla="*/ 1735877 w 10678681"/>
              <a:gd name="connsiteY130" fmla="*/ 1246527 h 1357700"/>
              <a:gd name="connsiteX131" fmla="*/ 1705069 w 10678681"/>
              <a:gd name="connsiteY131" fmla="*/ 1251989 h 1357700"/>
              <a:gd name="connsiteX132" fmla="*/ 1397689 w 10678681"/>
              <a:gd name="connsiteY132" fmla="*/ 1336144 h 1357700"/>
              <a:gd name="connsiteX133" fmla="*/ 1220734 w 10678681"/>
              <a:gd name="connsiteY133" fmla="*/ 1257811 h 1357700"/>
              <a:gd name="connsiteX134" fmla="*/ 1021737 w 10678681"/>
              <a:gd name="connsiteY134" fmla="*/ 1238739 h 1357700"/>
              <a:gd name="connsiteX135" fmla="*/ 959820 w 10678681"/>
              <a:gd name="connsiteY135" fmla="*/ 1275863 h 1357700"/>
              <a:gd name="connsiteX136" fmla="*/ 929137 w 10678681"/>
              <a:gd name="connsiteY136" fmla="*/ 1273957 h 1357700"/>
              <a:gd name="connsiteX137" fmla="*/ 878849 w 10678681"/>
              <a:gd name="connsiteY137" fmla="*/ 1266740 h 1357700"/>
              <a:gd name="connsiteX138" fmla="*/ 800667 w 10678681"/>
              <a:gd name="connsiteY138" fmla="*/ 1282041 h 1357700"/>
              <a:gd name="connsiteX139" fmla="*/ 644906 w 10678681"/>
              <a:gd name="connsiteY139" fmla="*/ 1273685 h 1357700"/>
              <a:gd name="connsiteX140" fmla="*/ 379869 w 10678681"/>
              <a:gd name="connsiteY140" fmla="*/ 1339165 h 1357700"/>
              <a:gd name="connsiteX141" fmla="*/ 137696 w 10678681"/>
              <a:gd name="connsiteY141" fmla="*/ 1319217 h 1357700"/>
              <a:gd name="connsiteX142" fmla="*/ 54250 w 10678681"/>
              <a:gd name="connsiteY142" fmla="*/ 1315838 h 1357700"/>
              <a:gd name="connsiteX143" fmla="*/ 28042 w 10678681"/>
              <a:gd name="connsiteY143" fmla="*/ 1297822 h 1357700"/>
              <a:gd name="connsiteX144" fmla="*/ 0 w 10678681"/>
              <a:gd name="connsiteY144" fmla="*/ 1294612 h 1357700"/>
              <a:gd name="connsiteX145" fmla="*/ 0 w 10678681"/>
              <a:gd name="connsiteY145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0528 w 10678681"/>
              <a:gd name="connsiteY122" fmla="*/ 1204338 h 1357700"/>
              <a:gd name="connsiteX123" fmla="*/ 2121820 w 10678681"/>
              <a:gd name="connsiteY123" fmla="*/ 1187078 h 1357700"/>
              <a:gd name="connsiteX124" fmla="*/ 2092716 w 10678681"/>
              <a:gd name="connsiteY124" fmla="*/ 1139224 h 1357700"/>
              <a:gd name="connsiteX125" fmla="*/ 2052449 w 10678681"/>
              <a:gd name="connsiteY125" fmla="*/ 1109687 h 1357700"/>
              <a:gd name="connsiteX126" fmla="*/ 2032607 w 10678681"/>
              <a:gd name="connsiteY126" fmla="*/ 1175477 h 1357700"/>
              <a:gd name="connsiteX127" fmla="*/ 1901837 w 10678681"/>
              <a:gd name="connsiteY127" fmla="*/ 1221762 h 1357700"/>
              <a:gd name="connsiteX128" fmla="*/ 1836762 w 10678681"/>
              <a:gd name="connsiteY128" fmla="*/ 1237387 h 1357700"/>
              <a:gd name="connsiteX129" fmla="*/ 1735877 w 10678681"/>
              <a:gd name="connsiteY129" fmla="*/ 1246527 h 1357700"/>
              <a:gd name="connsiteX130" fmla="*/ 1705069 w 10678681"/>
              <a:gd name="connsiteY130" fmla="*/ 1251989 h 1357700"/>
              <a:gd name="connsiteX131" fmla="*/ 1397689 w 10678681"/>
              <a:gd name="connsiteY131" fmla="*/ 1336144 h 1357700"/>
              <a:gd name="connsiteX132" fmla="*/ 1220734 w 10678681"/>
              <a:gd name="connsiteY132" fmla="*/ 1257811 h 1357700"/>
              <a:gd name="connsiteX133" fmla="*/ 1021737 w 10678681"/>
              <a:gd name="connsiteY133" fmla="*/ 1238739 h 1357700"/>
              <a:gd name="connsiteX134" fmla="*/ 959820 w 10678681"/>
              <a:gd name="connsiteY134" fmla="*/ 1275863 h 1357700"/>
              <a:gd name="connsiteX135" fmla="*/ 929137 w 10678681"/>
              <a:gd name="connsiteY135" fmla="*/ 1273957 h 1357700"/>
              <a:gd name="connsiteX136" fmla="*/ 878849 w 10678681"/>
              <a:gd name="connsiteY136" fmla="*/ 1266740 h 1357700"/>
              <a:gd name="connsiteX137" fmla="*/ 800667 w 10678681"/>
              <a:gd name="connsiteY137" fmla="*/ 1282041 h 1357700"/>
              <a:gd name="connsiteX138" fmla="*/ 644906 w 10678681"/>
              <a:gd name="connsiteY138" fmla="*/ 1273685 h 1357700"/>
              <a:gd name="connsiteX139" fmla="*/ 379869 w 10678681"/>
              <a:gd name="connsiteY139" fmla="*/ 1339165 h 1357700"/>
              <a:gd name="connsiteX140" fmla="*/ 137696 w 10678681"/>
              <a:gd name="connsiteY140" fmla="*/ 1319217 h 1357700"/>
              <a:gd name="connsiteX141" fmla="*/ 54250 w 10678681"/>
              <a:gd name="connsiteY141" fmla="*/ 1315838 h 1357700"/>
              <a:gd name="connsiteX142" fmla="*/ 28042 w 10678681"/>
              <a:gd name="connsiteY142" fmla="*/ 1297822 h 1357700"/>
              <a:gd name="connsiteX143" fmla="*/ 0 w 10678681"/>
              <a:gd name="connsiteY143" fmla="*/ 1294612 h 1357700"/>
              <a:gd name="connsiteX144" fmla="*/ 0 w 10678681"/>
              <a:gd name="connsiteY144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121820 w 10678681"/>
              <a:gd name="connsiteY122" fmla="*/ 1187078 h 1357700"/>
              <a:gd name="connsiteX123" fmla="*/ 2092716 w 10678681"/>
              <a:gd name="connsiteY123" fmla="*/ 1139224 h 1357700"/>
              <a:gd name="connsiteX124" fmla="*/ 2052449 w 10678681"/>
              <a:gd name="connsiteY124" fmla="*/ 1109687 h 1357700"/>
              <a:gd name="connsiteX125" fmla="*/ 2032607 w 10678681"/>
              <a:gd name="connsiteY125" fmla="*/ 117547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3361 w 10678681"/>
              <a:gd name="connsiteY122" fmla="*/ 1134090 h 1357700"/>
              <a:gd name="connsiteX123" fmla="*/ 2092716 w 10678681"/>
              <a:gd name="connsiteY123" fmla="*/ 1139224 h 1357700"/>
              <a:gd name="connsiteX124" fmla="*/ 2052449 w 10678681"/>
              <a:gd name="connsiteY124" fmla="*/ 1109687 h 1357700"/>
              <a:gd name="connsiteX125" fmla="*/ 2032607 w 10678681"/>
              <a:gd name="connsiteY125" fmla="*/ 117547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3361 w 10678681"/>
              <a:gd name="connsiteY122" fmla="*/ 1134090 h 1357700"/>
              <a:gd name="connsiteX123" fmla="*/ 2132003 w 10678681"/>
              <a:gd name="connsiteY123" fmla="*/ 1139225 h 1357700"/>
              <a:gd name="connsiteX124" fmla="*/ 2052449 w 10678681"/>
              <a:gd name="connsiteY124" fmla="*/ 1109687 h 1357700"/>
              <a:gd name="connsiteX125" fmla="*/ 2032607 w 10678681"/>
              <a:gd name="connsiteY125" fmla="*/ 117547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3361 w 10678681"/>
              <a:gd name="connsiteY122" fmla="*/ 1134090 h 1357700"/>
              <a:gd name="connsiteX123" fmla="*/ 2132003 w 10678681"/>
              <a:gd name="connsiteY123" fmla="*/ 1139225 h 1357700"/>
              <a:gd name="connsiteX124" fmla="*/ 2052449 w 10678681"/>
              <a:gd name="connsiteY124" fmla="*/ 1109687 h 1357700"/>
              <a:gd name="connsiteX125" fmla="*/ 2010157 w 10678681"/>
              <a:gd name="connsiteY125" fmla="*/ 115276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52449 w 10678681"/>
              <a:gd name="connsiteY124" fmla="*/ 1109687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408915 w 10678681"/>
              <a:gd name="connsiteY130" fmla="*/ 1268017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52449 w 10678681"/>
              <a:gd name="connsiteY124" fmla="*/ 1109687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408915 w 10678681"/>
              <a:gd name="connsiteY130" fmla="*/ 1268017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52449 w 10678681"/>
              <a:gd name="connsiteY124" fmla="*/ 1109687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307888 w 10678681"/>
              <a:gd name="connsiteY130" fmla="*/ 1283156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307888 w 10678681"/>
              <a:gd name="connsiteY130" fmla="*/ 1283156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307888 w 10678681"/>
              <a:gd name="connsiteY130" fmla="*/ 1283156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36762 w 10678681"/>
              <a:gd name="connsiteY126" fmla="*/ 1237387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59213 w 10678681"/>
              <a:gd name="connsiteY126" fmla="*/ 1199540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36109 w 10678681"/>
              <a:gd name="connsiteY117" fmla="*/ 1137717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59213 w 10678681"/>
              <a:gd name="connsiteY126" fmla="*/ 1199540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75981 w 10678681"/>
              <a:gd name="connsiteY113" fmla="*/ 1208973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36109 w 10678681"/>
              <a:gd name="connsiteY117" fmla="*/ 1137717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59213 w 10678681"/>
              <a:gd name="connsiteY126" fmla="*/ 1199540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2443"/>
              <a:gd name="connsiteX1" fmla="*/ 10678681 w 10678681"/>
              <a:gd name="connsiteY1" fmla="*/ 0 h 1352443"/>
              <a:gd name="connsiteX2" fmla="*/ 10666019 w 10678681"/>
              <a:gd name="connsiteY2" fmla="*/ 7876 h 1352443"/>
              <a:gd name="connsiteX3" fmla="*/ 10632825 w 10678681"/>
              <a:gd name="connsiteY3" fmla="*/ 32153 h 1352443"/>
              <a:gd name="connsiteX4" fmla="*/ 10510605 w 10678681"/>
              <a:gd name="connsiteY4" fmla="*/ 30449 h 1352443"/>
              <a:gd name="connsiteX5" fmla="*/ 10456989 w 10678681"/>
              <a:gd name="connsiteY5" fmla="*/ 979 h 1352443"/>
              <a:gd name="connsiteX6" fmla="*/ 10438642 w 10678681"/>
              <a:gd name="connsiteY6" fmla="*/ 1524 h 1352443"/>
              <a:gd name="connsiteX7" fmla="*/ 10407146 w 10678681"/>
              <a:gd name="connsiteY7" fmla="*/ 43659 h 1352443"/>
              <a:gd name="connsiteX8" fmla="*/ 10357996 w 10678681"/>
              <a:gd name="connsiteY8" fmla="*/ 50836 h 1352443"/>
              <a:gd name="connsiteX9" fmla="*/ 10306667 w 10678681"/>
              <a:gd name="connsiteY9" fmla="*/ 109739 h 1352443"/>
              <a:gd name="connsiteX10" fmla="*/ 10115334 w 10678681"/>
              <a:gd name="connsiteY10" fmla="*/ 155658 h 1352443"/>
              <a:gd name="connsiteX11" fmla="*/ 10068157 w 10678681"/>
              <a:gd name="connsiteY11" fmla="*/ 215673 h 1352443"/>
              <a:gd name="connsiteX12" fmla="*/ 10045431 w 10678681"/>
              <a:gd name="connsiteY12" fmla="*/ 229568 h 1352443"/>
              <a:gd name="connsiteX13" fmla="*/ 10013265 w 10678681"/>
              <a:gd name="connsiteY13" fmla="*/ 284757 h 1352443"/>
              <a:gd name="connsiteX14" fmla="*/ 9862496 w 10678681"/>
              <a:gd name="connsiteY14" fmla="*/ 223033 h 1352443"/>
              <a:gd name="connsiteX15" fmla="*/ 9679638 w 10678681"/>
              <a:gd name="connsiteY15" fmla="*/ 277462 h 1352443"/>
              <a:gd name="connsiteX16" fmla="*/ 9498347 w 10678681"/>
              <a:gd name="connsiteY16" fmla="*/ 244723 h 1352443"/>
              <a:gd name="connsiteX17" fmla="*/ 9399702 w 10678681"/>
              <a:gd name="connsiteY17" fmla="*/ 276316 h 1352443"/>
              <a:gd name="connsiteX18" fmla="*/ 9378439 w 10678681"/>
              <a:gd name="connsiteY18" fmla="*/ 326244 h 1352443"/>
              <a:gd name="connsiteX19" fmla="*/ 9121744 w 10678681"/>
              <a:gd name="connsiteY19" fmla="*/ 365177 h 1352443"/>
              <a:gd name="connsiteX20" fmla="*/ 9061654 w 10678681"/>
              <a:gd name="connsiteY20" fmla="*/ 393730 h 1352443"/>
              <a:gd name="connsiteX21" fmla="*/ 8997577 w 10678681"/>
              <a:gd name="connsiteY21" fmla="*/ 380865 h 1352443"/>
              <a:gd name="connsiteX22" fmla="*/ 8907968 w 10678681"/>
              <a:gd name="connsiteY22" fmla="*/ 447345 h 1352443"/>
              <a:gd name="connsiteX23" fmla="*/ 8764163 w 10678681"/>
              <a:gd name="connsiteY23" fmla="*/ 471000 h 1352443"/>
              <a:gd name="connsiteX24" fmla="*/ 8680155 w 10678681"/>
              <a:gd name="connsiteY24" fmla="*/ 492404 h 1352443"/>
              <a:gd name="connsiteX25" fmla="*/ 8651436 w 10678681"/>
              <a:gd name="connsiteY25" fmla="*/ 511923 h 1352443"/>
              <a:gd name="connsiteX26" fmla="*/ 8609185 w 10678681"/>
              <a:gd name="connsiteY26" fmla="*/ 531525 h 1352443"/>
              <a:gd name="connsiteX27" fmla="*/ 8537091 w 10678681"/>
              <a:gd name="connsiteY27" fmla="*/ 574933 h 1352443"/>
              <a:gd name="connsiteX28" fmla="*/ 8435931 w 10678681"/>
              <a:gd name="connsiteY28" fmla="*/ 617926 h 1352443"/>
              <a:gd name="connsiteX29" fmla="*/ 8348623 w 10678681"/>
              <a:gd name="connsiteY29" fmla="*/ 600607 h 1352443"/>
              <a:gd name="connsiteX30" fmla="*/ 8344233 w 10678681"/>
              <a:gd name="connsiteY30" fmla="*/ 610922 h 1352443"/>
              <a:gd name="connsiteX31" fmla="*/ 8290622 w 10678681"/>
              <a:gd name="connsiteY31" fmla="*/ 622687 h 1352443"/>
              <a:gd name="connsiteX32" fmla="*/ 8086698 w 10678681"/>
              <a:gd name="connsiteY32" fmla="*/ 605185 h 1352443"/>
              <a:gd name="connsiteX33" fmla="*/ 7982378 w 10678681"/>
              <a:gd name="connsiteY33" fmla="*/ 629799 h 1352443"/>
              <a:gd name="connsiteX34" fmla="*/ 7947952 w 10678681"/>
              <a:gd name="connsiteY34" fmla="*/ 648003 h 1352443"/>
              <a:gd name="connsiteX35" fmla="*/ 7890112 w 10678681"/>
              <a:gd name="connsiteY35" fmla="*/ 677915 h 1352443"/>
              <a:gd name="connsiteX36" fmla="*/ 7853284 w 10678681"/>
              <a:gd name="connsiteY36" fmla="*/ 723588 h 1352443"/>
              <a:gd name="connsiteX37" fmla="*/ 7802383 w 10678681"/>
              <a:gd name="connsiteY37" fmla="*/ 739359 h 1352443"/>
              <a:gd name="connsiteX38" fmla="*/ 7730518 w 10678681"/>
              <a:gd name="connsiteY38" fmla="*/ 739526 h 1352443"/>
              <a:gd name="connsiteX39" fmla="*/ 7652907 w 10678681"/>
              <a:gd name="connsiteY39" fmla="*/ 783273 h 1352443"/>
              <a:gd name="connsiteX40" fmla="*/ 7606008 w 10678681"/>
              <a:gd name="connsiteY40" fmla="*/ 800717 h 1352443"/>
              <a:gd name="connsiteX41" fmla="*/ 7480223 w 10678681"/>
              <a:gd name="connsiteY41" fmla="*/ 856821 h 1352443"/>
              <a:gd name="connsiteX42" fmla="*/ 7356005 w 10678681"/>
              <a:gd name="connsiteY42" fmla="*/ 919462 h 1352443"/>
              <a:gd name="connsiteX43" fmla="*/ 7305396 w 10678681"/>
              <a:gd name="connsiteY43" fmla="*/ 986228 h 1352443"/>
              <a:gd name="connsiteX44" fmla="*/ 7266251 w 10678681"/>
              <a:gd name="connsiteY44" fmla="*/ 967864 h 1352443"/>
              <a:gd name="connsiteX45" fmla="*/ 7269396 w 10678681"/>
              <a:gd name="connsiteY45" fmla="*/ 989282 h 1352443"/>
              <a:gd name="connsiteX46" fmla="*/ 7258094 w 10678681"/>
              <a:gd name="connsiteY46" fmla="*/ 990679 h 1352443"/>
              <a:gd name="connsiteX47" fmla="*/ 7257893 w 10678681"/>
              <a:gd name="connsiteY47" fmla="*/ 991204 h 1352443"/>
              <a:gd name="connsiteX48" fmla="*/ 7247153 w 10678681"/>
              <a:gd name="connsiteY48" fmla="*/ 991550 h 1352443"/>
              <a:gd name="connsiteX49" fmla="*/ 7193612 w 10678681"/>
              <a:gd name="connsiteY49" fmla="*/ 987042 h 1352443"/>
              <a:gd name="connsiteX50" fmla="*/ 7132632 w 10678681"/>
              <a:gd name="connsiteY50" fmla="*/ 1042036 h 1352443"/>
              <a:gd name="connsiteX51" fmla="*/ 7105610 w 10678681"/>
              <a:gd name="connsiteY51" fmla="*/ 1053537 h 1352443"/>
              <a:gd name="connsiteX52" fmla="*/ 7069148 w 10678681"/>
              <a:gd name="connsiteY52" fmla="*/ 1047163 h 1352443"/>
              <a:gd name="connsiteX53" fmla="*/ 7039634 w 10678681"/>
              <a:gd name="connsiteY53" fmla="*/ 1059971 h 1352443"/>
              <a:gd name="connsiteX54" fmla="*/ 7033445 w 10678681"/>
              <a:gd name="connsiteY54" fmla="*/ 1063314 h 1352443"/>
              <a:gd name="connsiteX55" fmla="*/ 6999157 w 10678681"/>
              <a:gd name="connsiteY55" fmla="*/ 1055282 h 1352443"/>
              <a:gd name="connsiteX56" fmla="*/ 6981874 w 10678681"/>
              <a:gd name="connsiteY56" fmla="*/ 1053827 h 1352443"/>
              <a:gd name="connsiteX57" fmla="*/ 6976102 w 10678681"/>
              <a:gd name="connsiteY57" fmla="*/ 1047854 h 1352443"/>
              <a:gd name="connsiteX58" fmla="*/ 6951040 w 10678681"/>
              <a:gd name="connsiteY58" fmla="*/ 1048531 h 1352443"/>
              <a:gd name="connsiteX59" fmla="*/ 6948497 w 10678681"/>
              <a:gd name="connsiteY59" fmla="*/ 1050706 h 1352443"/>
              <a:gd name="connsiteX60" fmla="*/ 6926582 w 10678681"/>
              <a:gd name="connsiteY60" fmla="*/ 1043462 h 1352443"/>
              <a:gd name="connsiteX61" fmla="*/ 6833743 w 10678681"/>
              <a:gd name="connsiteY61" fmla="*/ 1027960 h 1352443"/>
              <a:gd name="connsiteX62" fmla="*/ 6687090 w 10678681"/>
              <a:gd name="connsiteY62" fmla="*/ 1063250 h 1352443"/>
              <a:gd name="connsiteX63" fmla="*/ 6437450 w 10678681"/>
              <a:gd name="connsiteY63" fmla="*/ 1101075 h 1352443"/>
              <a:gd name="connsiteX64" fmla="*/ 6327795 w 10678681"/>
              <a:gd name="connsiteY64" fmla="*/ 1088142 h 1352443"/>
              <a:gd name="connsiteX65" fmla="*/ 6136549 w 10678681"/>
              <a:gd name="connsiteY65" fmla="*/ 1100268 h 1352443"/>
              <a:gd name="connsiteX66" fmla="*/ 6004655 w 10678681"/>
              <a:gd name="connsiteY66" fmla="*/ 1114946 h 1352443"/>
              <a:gd name="connsiteX67" fmla="*/ 5936643 w 10678681"/>
              <a:gd name="connsiteY67" fmla="*/ 1095428 h 1352443"/>
              <a:gd name="connsiteX68" fmla="*/ 5912484 w 10678681"/>
              <a:gd name="connsiteY68" fmla="*/ 1112624 h 1352443"/>
              <a:gd name="connsiteX69" fmla="*/ 5908387 w 10678681"/>
              <a:gd name="connsiteY69" fmla="*/ 1116018 h 1352443"/>
              <a:gd name="connsiteX70" fmla="*/ 5890495 w 10678681"/>
              <a:gd name="connsiteY70" fmla="*/ 1120268 h 1352443"/>
              <a:gd name="connsiteX71" fmla="*/ 5887318 w 10678681"/>
              <a:gd name="connsiteY71" fmla="*/ 1133134 h 1352443"/>
              <a:gd name="connsiteX72" fmla="*/ 5861726 w 10678681"/>
              <a:gd name="connsiteY72" fmla="*/ 1147891 h 1352443"/>
              <a:gd name="connsiteX73" fmla="*/ 5805823 w 10678681"/>
              <a:gd name="connsiteY73" fmla="*/ 1152457 h 1352443"/>
              <a:gd name="connsiteX74" fmla="*/ 5689841 w 10678681"/>
              <a:gd name="connsiteY74" fmla="*/ 1176232 h 1352443"/>
              <a:gd name="connsiteX75" fmla="*/ 5605119 w 10678681"/>
              <a:gd name="connsiteY75" fmla="*/ 1190202 h 1352443"/>
              <a:gd name="connsiteX76" fmla="*/ 5488513 w 10678681"/>
              <a:gd name="connsiteY76" fmla="*/ 1205367 h 1352443"/>
              <a:gd name="connsiteX77" fmla="*/ 5402905 w 10678681"/>
              <a:gd name="connsiteY77" fmla="*/ 1241191 h 1352443"/>
              <a:gd name="connsiteX78" fmla="*/ 5285593 w 10678681"/>
              <a:gd name="connsiteY78" fmla="*/ 1273569 h 1352443"/>
              <a:gd name="connsiteX79" fmla="*/ 5192893 w 10678681"/>
              <a:gd name="connsiteY79" fmla="*/ 1247188 h 1352443"/>
              <a:gd name="connsiteX80" fmla="*/ 5186475 w 10678681"/>
              <a:gd name="connsiteY80" fmla="*/ 1257028 h 1352443"/>
              <a:gd name="connsiteX81" fmla="*/ 5126038 w 10678681"/>
              <a:gd name="connsiteY81" fmla="*/ 1263189 h 1352443"/>
              <a:gd name="connsiteX82" fmla="*/ 4894688 w 10678681"/>
              <a:gd name="connsiteY82" fmla="*/ 1247184 h 1352443"/>
              <a:gd name="connsiteX83" fmla="*/ 4788036 w 10678681"/>
              <a:gd name="connsiteY83" fmla="*/ 1238182 h 1352443"/>
              <a:gd name="connsiteX84" fmla="*/ 4747555 w 10678681"/>
              <a:gd name="connsiteY84" fmla="*/ 1252768 h 1352443"/>
              <a:gd name="connsiteX85" fmla="*/ 4679644 w 10678681"/>
              <a:gd name="connsiteY85" fmla="*/ 1276603 h 1352443"/>
              <a:gd name="connsiteX86" fmla="*/ 4632222 w 10678681"/>
              <a:gd name="connsiteY86" fmla="*/ 1318360 h 1352443"/>
              <a:gd name="connsiteX87" fmla="*/ 4617358 w 10678681"/>
              <a:gd name="connsiteY87" fmla="*/ 1327690 h 1352443"/>
              <a:gd name="connsiteX88" fmla="*/ 4589102 w 10678681"/>
              <a:gd name="connsiteY88" fmla="*/ 1321223 h 1352443"/>
              <a:gd name="connsiteX89" fmla="*/ 4578184 w 10678681"/>
              <a:gd name="connsiteY89" fmla="*/ 1326745 h 1352443"/>
              <a:gd name="connsiteX90" fmla="*/ 4574270 w 10678681"/>
              <a:gd name="connsiteY90" fmla="*/ 1325878 h 1352443"/>
              <a:gd name="connsiteX91" fmla="*/ 4564919 w 10678681"/>
              <a:gd name="connsiteY91" fmla="*/ 1325507 h 1352443"/>
              <a:gd name="connsiteX92" fmla="*/ 4566586 w 10678681"/>
              <a:gd name="connsiteY92" fmla="*/ 1316963 h 1352443"/>
              <a:gd name="connsiteX93" fmla="*/ 4556303 w 10678681"/>
              <a:gd name="connsiteY93" fmla="*/ 1300262 h 1352443"/>
              <a:gd name="connsiteX94" fmla="*/ 4502358 w 10678681"/>
              <a:gd name="connsiteY94" fmla="*/ 1302558 h 1352443"/>
              <a:gd name="connsiteX95" fmla="*/ 4498919 w 10678681"/>
              <a:gd name="connsiteY95" fmla="*/ 1312115 h 1352443"/>
              <a:gd name="connsiteX96" fmla="*/ 4492075 w 10678681"/>
              <a:gd name="connsiteY96" fmla="*/ 1313357 h 1352443"/>
              <a:gd name="connsiteX97" fmla="*/ 4487466 w 10678681"/>
              <a:gd name="connsiteY97" fmla="*/ 1304102 h 1352443"/>
              <a:gd name="connsiteX98" fmla="*/ 4398292 w 10678681"/>
              <a:gd name="connsiteY98" fmla="*/ 1278410 h 1352443"/>
              <a:gd name="connsiteX99" fmla="*/ 4306088 w 10678681"/>
              <a:gd name="connsiteY99" fmla="*/ 1282512 h 1352443"/>
              <a:gd name="connsiteX100" fmla="*/ 4188995 w 10678681"/>
              <a:gd name="connsiteY100" fmla="*/ 1296718 h 1352443"/>
              <a:gd name="connsiteX101" fmla="*/ 4136582 w 10678681"/>
              <a:gd name="connsiteY101" fmla="*/ 1287687 h 1352443"/>
              <a:gd name="connsiteX102" fmla="*/ 4064614 w 10678681"/>
              <a:gd name="connsiteY102" fmla="*/ 1296118 h 1352443"/>
              <a:gd name="connsiteX103" fmla="*/ 3900948 w 10678681"/>
              <a:gd name="connsiteY103" fmla="*/ 1322156 h 1352443"/>
              <a:gd name="connsiteX104" fmla="*/ 3787890 w 10678681"/>
              <a:gd name="connsiteY104" fmla="*/ 1352442 h 1352443"/>
              <a:gd name="connsiteX105" fmla="*/ 3745993 w 10678681"/>
              <a:gd name="connsiteY105" fmla="*/ 1342630 h 1352443"/>
              <a:gd name="connsiteX106" fmla="*/ 3675785 w 10678681"/>
              <a:gd name="connsiteY106" fmla="*/ 1326802 h 1352443"/>
              <a:gd name="connsiteX107" fmla="*/ 3623856 w 10678681"/>
              <a:gd name="connsiteY107" fmla="*/ 1290804 h 1352443"/>
              <a:gd name="connsiteX108" fmla="*/ 3564933 w 10678681"/>
              <a:gd name="connsiteY108" fmla="*/ 1287147 h 1352443"/>
              <a:gd name="connsiteX109" fmla="*/ 3550537 w 10678681"/>
              <a:gd name="connsiteY109" fmla="*/ 1317552 h 1352443"/>
              <a:gd name="connsiteX110" fmla="*/ 3487736 w 10678681"/>
              <a:gd name="connsiteY110" fmla="*/ 1303493 h 1352443"/>
              <a:gd name="connsiteX111" fmla="*/ 3392548 w 10678681"/>
              <a:gd name="connsiteY111" fmla="*/ 1278741 h 1352443"/>
              <a:gd name="connsiteX112" fmla="*/ 3337466 w 10678681"/>
              <a:gd name="connsiteY112" fmla="*/ 1272537 h 1352443"/>
              <a:gd name="connsiteX113" fmla="*/ 3175981 w 10678681"/>
              <a:gd name="connsiteY113" fmla="*/ 1208973 h 1352443"/>
              <a:gd name="connsiteX114" fmla="*/ 3036856 w 10678681"/>
              <a:gd name="connsiteY114" fmla="*/ 1214383 h 1352443"/>
              <a:gd name="connsiteX115" fmla="*/ 2824973 w 10678681"/>
              <a:gd name="connsiteY115" fmla="*/ 1134864 h 1352443"/>
              <a:gd name="connsiteX116" fmla="*/ 2804398 w 10678681"/>
              <a:gd name="connsiteY116" fmla="*/ 1125556 h 1352443"/>
              <a:gd name="connsiteX117" fmla="*/ 2736109 w 10678681"/>
              <a:gd name="connsiteY117" fmla="*/ 1137717 h 1352443"/>
              <a:gd name="connsiteX118" fmla="*/ 2659096 w 10678681"/>
              <a:gd name="connsiteY118" fmla="*/ 1150294 h 1352443"/>
              <a:gd name="connsiteX119" fmla="*/ 2567088 w 10678681"/>
              <a:gd name="connsiteY119" fmla="*/ 1181781 h 1352443"/>
              <a:gd name="connsiteX120" fmla="*/ 2454501 w 10678681"/>
              <a:gd name="connsiteY120" fmla="*/ 1155455 h 1352443"/>
              <a:gd name="connsiteX121" fmla="*/ 2385161 w 10678681"/>
              <a:gd name="connsiteY121" fmla="*/ 1161312 h 1352443"/>
              <a:gd name="connsiteX122" fmla="*/ 2273361 w 10678681"/>
              <a:gd name="connsiteY122" fmla="*/ 1134090 h 1352443"/>
              <a:gd name="connsiteX123" fmla="*/ 2132003 w 10678681"/>
              <a:gd name="connsiteY123" fmla="*/ 1139225 h 1352443"/>
              <a:gd name="connsiteX124" fmla="*/ 2041224 w 10678681"/>
              <a:gd name="connsiteY124" fmla="*/ 1147536 h 1352443"/>
              <a:gd name="connsiteX125" fmla="*/ 2010157 w 10678681"/>
              <a:gd name="connsiteY125" fmla="*/ 1152767 h 1352443"/>
              <a:gd name="connsiteX126" fmla="*/ 1859213 w 10678681"/>
              <a:gd name="connsiteY126" fmla="*/ 1199540 h 1352443"/>
              <a:gd name="connsiteX127" fmla="*/ 1735877 w 10678681"/>
              <a:gd name="connsiteY127" fmla="*/ 1246527 h 1352443"/>
              <a:gd name="connsiteX128" fmla="*/ 1705069 w 10678681"/>
              <a:gd name="connsiteY128" fmla="*/ 1251989 h 1352443"/>
              <a:gd name="connsiteX129" fmla="*/ 1307888 w 10678681"/>
              <a:gd name="connsiteY129" fmla="*/ 1283156 h 1352443"/>
              <a:gd name="connsiteX130" fmla="*/ 1220734 w 10678681"/>
              <a:gd name="connsiteY130" fmla="*/ 1257811 h 1352443"/>
              <a:gd name="connsiteX131" fmla="*/ 1021737 w 10678681"/>
              <a:gd name="connsiteY131" fmla="*/ 1238739 h 1352443"/>
              <a:gd name="connsiteX132" fmla="*/ 959820 w 10678681"/>
              <a:gd name="connsiteY132" fmla="*/ 1275863 h 1352443"/>
              <a:gd name="connsiteX133" fmla="*/ 929137 w 10678681"/>
              <a:gd name="connsiteY133" fmla="*/ 1273957 h 1352443"/>
              <a:gd name="connsiteX134" fmla="*/ 878849 w 10678681"/>
              <a:gd name="connsiteY134" fmla="*/ 1266740 h 1352443"/>
              <a:gd name="connsiteX135" fmla="*/ 800667 w 10678681"/>
              <a:gd name="connsiteY135" fmla="*/ 1282041 h 1352443"/>
              <a:gd name="connsiteX136" fmla="*/ 644906 w 10678681"/>
              <a:gd name="connsiteY136" fmla="*/ 1273685 h 1352443"/>
              <a:gd name="connsiteX137" fmla="*/ 379869 w 10678681"/>
              <a:gd name="connsiteY137" fmla="*/ 1339165 h 1352443"/>
              <a:gd name="connsiteX138" fmla="*/ 137696 w 10678681"/>
              <a:gd name="connsiteY138" fmla="*/ 1319217 h 1352443"/>
              <a:gd name="connsiteX139" fmla="*/ 54250 w 10678681"/>
              <a:gd name="connsiteY139" fmla="*/ 1315838 h 1352443"/>
              <a:gd name="connsiteX140" fmla="*/ 28042 w 10678681"/>
              <a:gd name="connsiteY140" fmla="*/ 1297822 h 1352443"/>
              <a:gd name="connsiteX141" fmla="*/ 0 w 10678681"/>
              <a:gd name="connsiteY141" fmla="*/ 1294612 h 1352443"/>
              <a:gd name="connsiteX142" fmla="*/ 0 w 10678681"/>
              <a:gd name="connsiteY142" fmla="*/ 0 h 1352443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22314 w 10678681"/>
              <a:gd name="connsiteY18" fmla="*/ 33381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720084 w 10678681"/>
              <a:gd name="connsiteY39" fmla="*/ 760750 h 1342734"/>
              <a:gd name="connsiteX40" fmla="*/ 7652907 w 10678681"/>
              <a:gd name="connsiteY40" fmla="*/ 783273 h 1342734"/>
              <a:gd name="connsiteX41" fmla="*/ 7606008 w 10678681"/>
              <a:gd name="connsiteY41" fmla="*/ 800717 h 1342734"/>
              <a:gd name="connsiteX42" fmla="*/ 7480223 w 10678681"/>
              <a:gd name="connsiteY42" fmla="*/ 856821 h 1342734"/>
              <a:gd name="connsiteX43" fmla="*/ 7356005 w 10678681"/>
              <a:gd name="connsiteY43" fmla="*/ 919462 h 1342734"/>
              <a:gd name="connsiteX44" fmla="*/ 7305396 w 10678681"/>
              <a:gd name="connsiteY44" fmla="*/ 986228 h 1342734"/>
              <a:gd name="connsiteX45" fmla="*/ 7266251 w 10678681"/>
              <a:gd name="connsiteY45" fmla="*/ 967864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64919 w 10678681"/>
              <a:gd name="connsiteY89" fmla="*/ 1325507 h 1342734"/>
              <a:gd name="connsiteX90" fmla="*/ 4566586 w 10678681"/>
              <a:gd name="connsiteY90" fmla="*/ 1316963 h 1342734"/>
              <a:gd name="connsiteX91" fmla="*/ 4556303 w 10678681"/>
              <a:gd name="connsiteY91" fmla="*/ 1300262 h 1342734"/>
              <a:gd name="connsiteX92" fmla="*/ 4502358 w 10678681"/>
              <a:gd name="connsiteY92" fmla="*/ 1302558 h 1342734"/>
              <a:gd name="connsiteX93" fmla="*/ 4498919 w 10678681"/>
              <a:gd name="connsiteY93" fmla="*/ 1312115 h 1342734"/>
              <a:gd name="connsiteX94" fmla="*/ 4492075 w 10678681"/>
              <a:gd name="connsiteY94" fmla="*/ 1313357 h 1342734"/>
              <a:gd name="connsiteX95" fmla="*/ 4487466 w 10678681"/>
              <a:gd name="connsiteY95" fmla="*/ 1304102 h 1342734"/>
              <a:gd name="connsiteX96" fmla="*/ 4398292 w 10678681"/>
              <a:gd name="connsiteY96" fmla="*/ 1278410 h 1342734"/>
              <a:gd name="connsiteX97" fmla="*/ 4306088 w 10678681"/>
              <a:gd name="connsiteY97" fmla="*/ 1282512 h 1342734"/>
              <a:gd name="connsiteX98" fmla="*/ 4188995 w 10678681"/>
              <a:gd name="connsiteY98" fmla="*/ 1296718 h 1342734"/>
              <a:gd name="connsiteX99" fmla="*/ 4136582 w 10678681"/>
              <a:gd name="connsiteY99" fmla="*/ 1287687 h 1342734"/>
              <a:gd name="connsiteX100" fmla="*/ 4064614 w 10678681"/>
              <a:gd name="connsiteY100" fmla="*/ 1296118 h 1342734"/>
              <a:gd name="connsiteX101" fmla="*/ 3900948 w 10678681"/>
              <a:gd name="connsiteY101" fmla="*/ 1322156 h 1342734"/>
              <a:gd name="connsiteX102" fmla="*/ 3787890 w 10678681"/>
              <a:gd name="connsiteY102" fmla="*/ 1322164 h 1342734"/>
              <a:gd name="connsiteX103" fmla="*/ 3745993 w 10678681"/>
              <a:gd name="connsiteY103" fmla="*/ 1342630 h 1342734"/>
              <a:gd name="connsiteX104" fmla="*/ 3675785 w 10678681"/>
              <a:gd name="connsiteY104" fmla="*/ 1326802 h 1342734"/>
              <a:gd name="connsiteX105" fmla="*/ 3623856 w 10678681"/>
              <a:gd name="connsiteY105" fmla="*/ 1290804 h 1342734"/>
              <a:gd name="connsiteX106" fmla="*/ 3564933 w 10678681"/>
              <a:gd name="connsiteY106" fmla="*/ 1287147 h 1342734"/>
              <a:gd name="connsiteX107" fmla="*/ 3550537 w 10678681"/>
              <a:gd name="connsiteY107" fmla="*/ 1317552 h 1342734"/>
              <a:gd name="connsiteX108" fmla="*/ 3487736 w 10678681"/>
              <a:gd name="connsiteY108" fmla="*/ 1303493 h 1342734"/>
              <a:gd name="connsiteX109" fmla="*/ 3392548 w 10678681"/>
              <a:gd name="connsiteY109" fmla="*/ 1278741 h 1342734"/>
              <a:gd name="connsiteX110" fmla="*/ 3337466 w 10678681"/>
              <a:gd name="connsiteY110" fmla="*/ 1272537 h 1342734"/>
              <a:gd name="connsiteX111" fmla="*/ 3175981 w 10678681"/>
              <a:gd name="connsiteY111" fmla="*/ 1208973 h 1342734"/>
              <a:gd name="connsiteX112" fmla="*/ 3036856 w 10678681"/>
              <a:gd name="connsiteY112" fmla="*/ 1214383 h 1342734"/>
              <a:gd name="connsiteX113" fmla="*/ 2824973 w 10678681"/>
              <a:gd name="connsiteY113" fmla="*/ 1134864 h 1342734"/>
              <a:gd name="connsiteX114" fmla="*/ 2804398 w 10678681"/>
              <a:gd name="connsiteY114" fmla="*/ 1125556 h 1342734"/>
              <a:gd name="connsiteX115" fmla="*/ 2736109 w 10678681"/>
              <a:gd name="connsiteY115" fmla="*/ 1137717 h 1342734"/>
              <a:gd name="connsiteX116" fmla="*/ 2659096 w 10678681"/>
              <a:gd name="connsiteY116" fmla="*/ 1150294 h 1342734"/>
              <a:gd name="connsiteX117" fmla="*/ 2567088 w 10678681"/>
              <a:gd name="connsiteY117" fmla="*/ 1181781 h 1342734"/>
              <a:gd name="connsiteX118" fmla="*/ 2454501 w 10678681"/>
              <a:gd name="connsiteY118" fmla="*/ 1155455 h 1342734"/>
              <a:gd name="connsiteX119" fmla="*/ 2385161 w 10678681"/>
              <a:gd name="connsiteY119" fmla="*/ 1161312 h 1342734"/>
              <a:gd name="connsiteX120" fmla="*/ 2273361 w 10678681"/>
              <a:gd name="connsiteY120" fmla="*/ 1134090 h 1342734"/>
              <a:gd name="connsiteX121" fmla="*/ 2132003 w 10678681"/>
              <a:gd name="connsiteY121" fmla="*/ 1139225 h 1342734"/>
              <a:gd name="connsiteX122" fmla="*/ 2041224 w 10678681"/>
              <a:gd name="connsiteY122" fmla="*/ 1147536 h 1342734"/>
              <a:gd name="connsiteX123" fmla="*/ 2010157 w 10678681"/>
              <a:gd name="connsiteY123" fmla="*/ 1152767 h 1342734"/>
              <a:gd name="connsiteX124" fmla="*/ 1859213 w 10678681"/>
              <a:gd name="connsiteY124" fmla="*/ 1199540 h 1342734"/>
              <a:gd name="connsiteX125" fmla="*/ 1735877 w 10678681"/>
              <a:gd name="connsiteY125" fmla="*/ 1246527 h 1342734"/>
              <a:gd name="connsiteX126" fmla="*/ 1705069 w 10678681"/>
              <a:gd name="connsiteY126" fmla="*/ 1251989 h 1342734"/>
              <a:gd name="connsiteX127" fmla="*/ 1307888 w 10678681"/>
              <a:gd name="connsiteY127" fmla="*/ 1283156 h 1342734"/>
              <a:gd name="connsiteX128" fmla="*/ 1220734 w 10678681"/>
              <a:gd name="connsiteY128" fmla="*/ 1257811 h 1342734"/>
              <a:gd name="connsiteX129" fmla="*/ 1021737 w 10678681"/>
              <a:gd name="connsiteY129" fmla="*/ 1238739 h 1342734"/>
              <a:gd name="connsiteX130" fmla="*/ 959820 w 10678681"/>
              <a:gd name="connsiteY130" fmla="*/ 1275863 h 1342734"/>
              <a:gd name="connsiteX131" fmla="*/ 929137 w 10678681"/>
              <a:gd name="connsiteY131" fmla="*/ 1273957 h 1342734"/>
              <a:gd name="connsiteX132" fmla="*/ 878849 w 10678681"/>
              <a:gd name="connsiteY132" fmla="*/ 1266740 h 1342734"/>
              <a:gd name="connsiteX133" fmla="*/ 800667 w 10678681"/>
              <a:gd name="connsiteY133" fmla="*/ 1282041 h 1342734"/>
              <a:gd name="connsiteX134" fmla="*/ 644906 w 10678681"/>
              <a:gd name="connsiteY134" fmla="*/ 1273685 h 1342734"/>
              <a:gd name="connsiteX135" fmla="*/ 379869 w 10678681"/>
              <a:gd name="connsiteY135" fmla="*/ 1339165 h 1342734"/>
              <a:gd name="connsiteX136" fmla="*/ 137696 w 10678681"/>
              <a:gd name="connsiteY136" fmla="*/ 1319217 h 1342734"/>
              <a:gd name="connsiteX137" fmla="*/ 54250 w 10678681"/>
              <a:gd name="connsiteY137" fmla="*/ 1315838 h 1342734"/>
              <a:gd name="connsiteX138" fmla="*/ 28042 w 10678681"/>
              <a:gd name="connsiteY138" fmla="*/ 1297822 h 1342734"/>
              <a:gd name="connsiteX139" fmla="*/ 0 w 10678681"/>
              <a:gd name="connsiteY139" fmla="*/ 1294612 h 1342734"/>
              <a:gd name="connsiteX140" fmla="*/ 0 w 10678681"/>
              <a:gd name="connsiteY140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78184 w 10678681"/>
              <a:gd name="connsiteY87" fmla="*/ 1326745 h 1342734"/>
              <a:gd name="connsiteX88" fmla="*/ 4564919 w 10678681"/>
              <a:gd name="connsiteY88" fmla="*/ 1325507 h 1342734"/>
              <a:gd name="connsiteX89" fmla="*/ 4566586 w 10678681"/>
              <a:gd name="connsiteY89" fmla="*/ 1316963 h 1342734"/>
              <a:gd name="connsiteX90" fmla="*/ 4556303 w 10678681"/>
              <a:gd name="connsiteY90" fmla="*/ 1300262 h 1342734"/>
              <a:gd name="connsiteX91" fmla="*/ 4502358 w 10678681"/>
              <a:gd name="connsiteY91" fmla="*/ 1302558 h 1342734"/>
              <a:gd name="connsiteX92" fmla="*/ 4498919 w 10678681"/>
              <a:gd name="connsiteY92" fmla="*/ 1312115 h 1342734"/>
              <a:gd name="connsiteX93" fmla="*/ 4492075 w 10678681"/>
              <a:gd name="connsiteY93" fmla="*/ 1313357 h 1342734"/>
              <a:gd name="connsiteX94" fmla="*/ 4487466 w 10678681"/>
              <a:gd name="connsiteY94" fmla="*/ 1304102 h 1342734"/>
              <a:gd name="connsiteX95" fmla="*/ 4398292 w 10678681"/>
              <a:gd name="connsiteY95" fmla="*/ 1278410 h 1342734"/>
              <a:gd name="connsiteX96" fmla="*/ 4306088 w 10678681"/>
              <a:gd name="connsiteY96" fmla="*/ 1282512 h 1342734"/>
              <a:gd name="connsiteX97" fmla="*/ 4188995 w 10678681"/>
              <a:gd name="connsiteY97" fmla="*/ 1296718 h 1342734"/>
              <a:gd name="connsiteX98" fmla="*/ 4136582 w 10678681"/>
              <a:gd name="connsiteY98" fmla="*/ 1287687 h 1342734"/>
              <a:gd name="connsiteX99" fmla="*/ 4064614 w 10678681"/>
              <a:gd name="connsiteY99" fmla="*/ 1296118 h 1342734"/>
              <a:gd name="connsiteX100" fmla="*/ 3900948 w 10678681"/>
              <a:gd name="connsiteY100" fmla="*/ 1322156 h 1342734"/>
              <a:gd name="connsiteX101" fmla="*/ 3787890 w 10678681"/>
              <a:gd name="connsiteY101" fmla="*/ 1322164 h 1342734"/>
              <a:gd name="connsiteX102" fmla="*/ 3745993 w 10678681"/>
              <a:gd name="connsiteY102" fmla="*/ 1342630 h 1342734"/>
              <a:gd name="connsiteX103" fmla="*/ 3675785 w 10678681"/>
              <a:gd name="connsiteY103" fmla="*/ 1326802 h 1342734"/>
              <a:gd name="connsiteX104" fmla="*/ 3623856 w 10678681"/>
              <a:gd name="connsiteY104" fmla="*/ 1290804 h 1342734"/>
              <a:gd name="connsiteX105" fmla="*/ 3564933 w 10678681"/>
              <a:gd name="connsiteY105" fmla="*/ 1287147 h 1342734"/>
              <a:gd name="connsiteX106" fmla="*/ 3550537 w 10678681"/>
              <a:gd name="connsiteY106" fmla="*/ 1317552 h 1342734"/>
              <a:gd name="connsiteX107" fmla="*/ 3487736 w 10678681"/>
              <a:gd name="connsiteY107" fmla="*/ 1303493 h 1342734"/>
              <a:gd name="connsiteX108" fmla="*/ 3392548 w 10678681"/>
              <a:gd name="connsiteY108" fmla="*/ 1278741 h 1342734"/>
              <a:gd name="connsiteX109" fmla="*/ 3337466 w 10678681"/>
              <a:gd name="connsiteY109" fmla="*/ 1272537 h 1342734"/>
              <a:gd name="connsiteX110" fmla="*/ 3175981 w 10678681"/>
              <a:gd name="connsiteY110" fmla="*/ 1208973 h 1342734"/>
              <a:gd name="connsiteX111" fmla="*/ 3036856 w 10678681"/>
              <a:gd name="connsiteY111" fmla="*/ 1214383 h 1342734"/>
              <a:gd name="connsiteX112" fmla="*/ 2824973 w 10678681"/>
              <a:gd name="connsiteY112" fmla="*/ 1134864 h 1342734"/>
              <a:gd name="connsiteX113" fmla="*/ 2804398 w 10678681"/>
              <a:gd name="connsiteY113" fmla="*/ 1125556 h 1342734"/>
              <a:gd name="connsiteX114" fmla="*/ 2736109 w 10678681"/>
              <a:gd name="connsiteY114" fmla="*/ 1137717 h 1342734"/>
              <a:gd name="connsiteX115" fmla="*/ 2659096 w 10678681"/>
              <a:gd name="connsiteY115" fmla="*/ 1150294 h 1342734"/>
              <a:gd name="connsiteX116" fmla="*/ 2567088 w 10678681"/>
              <a:gd name="connsiteY116" fmla="*/ 1181781 h 1342734"/>
              <a:gd name="connsiteX117" fmla="*/ 2454501 w 10678681"/>
              <a:gd name="connsiteY117" fmla="*/ 1155455 h 1342734"/>
              <a:gd name="connsiteX118" fmla="*/ 2385161 w 10678681"/>
              <a:gd name="connsiteY118" fmla="*/ 1161312 h 1342734"/>
              <a:gd name="connsiteX119" fmla="*/ 2273361 w 10678681"/>
              <a:gd name="connsiteY119" fmla="*/ 1134090 h 1342734"/>
              <a:gd name="connsiteX120" fmla="*/ 2132003 w 10678681"/>
              <a:gd name="connsiteY120" fmla="*/ 1139225 h 1342734"/>
              <a:gd name="connsiteX121" fmla="*/ 2041224 w 10678681"/>
              <a:gd name="connsiteY121" fmla="*/ 1147536 h 1342734"/>
              <a:gd name="connsiteX122" fmla="*/ 2010157 w 10678681"/>
              <a:gd name="connsiteY122" fmla="*/ 1152767 h 1342734"/>
              <a:gd name="connsiteX123" fmla="*/ 1859213 w 10678681"/>
              <a:gd name="connsiteY123" fmla="*/ 1199540 h 1342734"/>
              <a:gd name="connsiteX124" fmla="*/ 1735877 w 10678681"/>
              <a:gd name="connsiteY124" fmla="*/ 1246527 h 1342734"/>
              <a:gd name="connsiteX125" fmla="*/ 1705069 w 10678681"/>
              <a:gd name="connsiteY125" fmla="*/ 1251989 h 1342734"/>
              <a:gd name="connsiteX126" fmla="*/ 1307888 w 10678681"/>
              <a:gd name="connsiteY126" fmla="*/ 1283156 h 1342734"/>
              <a:gd name="connsiteX127" fmla="*/ 1220734 w 10678681"/>
              <a:gd name="connsiteY127" fmla="*/ 1257811 h 1342734"/>
              <a:gd name="connsiteX128" fmla="*/ 1021737 w 10678681"/>
              <a:gd name="connsiteY128" fmla="*/ 1238739 h 1342734"/>
              <a:gd name="connsiteX129" fmla="*/ 959820 w 10678681"/>
              <a:gd name="connsiteY129" fmla="*/ 1275863 h 1342734"/>
              <a:gd name="connsiteX130" fmla="*/ 929137 w 10678681"/>
              <a:gd name="connsiteY130" fmla="*/ 1273957 h 1342734"/>
              <a:gd name="connsiteX131" fmla="*/ 878849 w 10678681"/>
              <a:gd name="connsiteY131" fmla="*/ 1266740 h 1342734"/>
              <a:gd name="connsiteX132" fmla="*/ 800667 w 10678681"/>
              <a:gd name="connsiteY132" fmla="*/ 1282041 h 1342734"/>
              <a:gd name="connsiteX133" fmla="*/ 644906 w 10678681"/>
              <a:gd name="connsiteY133" fmla="*/ 1273685 h 1342734"/>
              <a:gd name="connsiteX134" fmla="*/ 379869 w 10678681"/>
              <a:gd name="connsiteY134" fmla="*/ 1339165 h 1342734"/>
              <a:gd name="connsiteX135" fmla="*/ 137696 w 10678681"/>
              <a:gd name="connsiteY135" fmla="*/ 1319217 h 1342734"/>
              <a:gd name="connsiteX136" fmla="*/ 54250 w 10678681"/>
              <a:gd name="connsiteY136" fmla="*/ 1315838 h 1342734"/>
              <a:gd name="connsiteX137" fmla="*/ 28042 w 10678681"/>
              <a:gd name="connsiteY137" fmla="*/ 1297822 h 1342734"/>
              <a:gd name="connsiteX138" fmla="*/ 0 w 10678681"/>
              <a:gd name="connsiteY138" fmla="*/ 1294612 h 1342734"/>
              <a:gd name="connsiteX139" fmla="*/ 0 w 10678681"/>
              <a:gd name="connsiteY139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578184 w 10678681"/>
              <a:gd name="connsiteY86" fmla="*/ 1326745 h 1342734"/>
              <a:gd name="connsiteX87" fmla="*/ 4564919 w 10678681"/>
              <a:gd name="connsiteY87" fmla="*/ 1325507 h 1342734"/>
              <a:gd name="connsiteX88" fmla="*/ 4566586 w 10678681"/>
              <a:gd name="connsiteY88" fmla="*/ 1316963 h 1342734"/>
              <a:gd name="connsiteX89" fmla="*/ 4556303 w 10678681"/>
              <a:gd name="connsiteY89" fmla="*/ 1300262 h 1342734"/>
              <a:gd name="connsiteX90" fmla="*/ 4502358 w 10678681"/>
              <a:gd name="connsiteY90" fmla="*/ 1302558 h 1342734"/>
              <a:gd name="connsiteX91" fmla="*/ 4498919 w 10678681"/>
              <a:gd name="connsiteY91" fmla="*/ 1312115 h 1342734"/>
              <a:gd name="connsiteX92" fmla="*/ 4492075 w 10678681"/>
              <a:gd name="connsiteY92" fmla="*/ 1313357 h 1342734"/>
              <a:gd name="connsiteX93" fmla="*/ 4487466 w 10678681"/>
              <a:gd name="connsiteY93" fmla="*/ 1304102 h 1342734"/>
              <a:gd name="connsiteX94" fmla="*/ 4398292 w 10678681"/>
              <a:gd name="connsiteY94" fmla="*/ 1278410 h 1342734"/>
              <a:gd name="connsiteX95" fmla="*/ 4306088 w 10678681"/>
              <a:gd name="connsiteY95" fmla="*/ 1282512 h 1342734"/>
              <a:gd name="connsiteX96" fmla="*/ 4188995 w 10678681"/>
              <a:gd name="connsiteY96" fmla="*/ 1296718 h 1342734"/>
              <a:gd name="connsiteX97" fmla="*/ 4136582 w 10678681"/>
              <a:gd name="connsiteY97" fmla="*/ 1287687 h 1342734"/>
              <a:gd name="connsiteX98" fmla="*/ 4064614 w 10678681"/>
              <a:gd name="connsiteY98" fmla="*/ 1296118 h 1342734"/>
              <a:gd name="connsiteX99" fmla="*/ 3900948 w 10678681"/>
              <a:gd name="connsiteY99" fmla="*/ 1322156 h 1342734"/>
              <a:gd name="connsiteX100" fmla="*/ 3787890 w 10678681"/>
              <a:gd name="connsiteY100" fmla="*/ 1322164 h 1342734"/>
              <a:gd name="connsiteX101" fmla="*/ 3745993 w 10678681"/>
              <a:gd name="connsiteY101" fmla="*/ 1342630 h 1342734"/>
              <a:gd name="connsiteX102" fmla="*/ 3675785 w 10678681"/>
              <a:gd name="connsiteY102" fmla="*/ 1326802 h 1342734"/>
              <a:gd name="connsiteX103" fmla="*/ 3623856 w 10678681"/>
              <a:gd name="connsiteY103" fmla="*/ 1290804 h 1342734"/>
              <a:gd name="connsiteX104" fmla="*/ 3564933 w 10678681"/>
              <a:gd name="connsiteY104" fmla="*/ 1287147 h 1342734"/>
              <a:gd name="connsiteX105" fmla="*/ 3550537 w 10678681"/>
              <a:gd name="connsiteY105" fmla="*/ 1317552 h 1342734"/>
              <a:gd name="connsiteX106" fmla="*/ 3487736 w 10678681"/>
              <a:gd name="connsiteY106" fmla="*/ 1303493 h 1342734"/>
              <a:gd name="connsiteX107" fmla="*/ 3392548 w 10678681"/>
              <a:gd name="connsiteY107" fmla="*/ 1278741 h 1342734"/>
              <a:gd name="connsiteX108" fmla="*/ 3337466 w 10678681"/>
              <a:gd name="connsiteY108" fmla="*/ 1272537 h 1342734"/>
              <a:gd name="connsiteX109" fmla="*/ 3175981 w 10678681"/>
              <a:gd name="connsiteY109" fmla="*/ 1208973 h 1342734"/>
              <a:gd name="connsiteX110" fmla="*/ 3036856 w 10678681"/>
              <a:gd name="connsiteY110" fmla="*/ 1214383 h 1342734"/>
              <a:gd name="connsiteX111" fmla="*/ 2824973 w 10678681"/>
              <a:gd name="connsiteY111" fmla="*/ 1134864 h 1342734"/>
              <a:gd name="connsiteX112" fmla="*/ 2804398 w 10678681"/>
              <a:gd name="connsiteY112" fmla="*/ 1125556 h 1342734"/>
              <a:gd name="connsiteX113" fmla="*/ 2736109 w 10678681"/>
              <a:gd name="connsiteY113" fmla="*/ 1137717 h 1342734"/>
              <a:gd name="connsiteX114" fmla="*/ 2659096 w 10678681"/>
              <a:gd name="connsiteY114" fmla="*/ 1150294 h 1342734"/>
              <a:gd name="connsiteX115" fmla="*/ 2567088 w 10678681"/>
              <a:gd name="connsiteY115" fmla="*/ 1181781 h 1342734"/>
              <a:gd name="connsiteX116" fmla="*/ 2454501 w 10678681"/>
              <a:gd name="connsiteY116" fmla="*/ 1155455 h 1342734"/>
              <a:gd name="connsiteX117" fmla="*/ 2385161 w 10678681"/>
              <a:gd name="connsiteY117" fmla="*/ 1161312 h 1342734"/>
              <a:gd name="connsiteX118" fmla="*/ 2273361 w 10678681"/>
              <a:gd name="connsiteY118" fmla="*/ 1134090 h 1342734"/>
              <a:gd name="connsiteX119" fmla="*/ 2132003 w 10678681"/>
              <a:gd name="connsiteY119" fmla="*/ 1139225 h 1342734"/>
              <a:gd name="connsiteX120" fmla="*/ 2041224 w 10678681"/>
              <a:gd name="connsiteY120" fmla="*/ 1147536 h 1342734"/>
              <a:gd name="connsiteX121" fmla="*/ 2010157 w 10678681"/>
              <a:gd name="connsiteY121" fmla="*/ 1152767 h 1342734"/>
              <a:gd name="connsiteX122" fmla="*/ 1859213 w 10678681"/>
              <a:gd name="connsiteY122" fmla="*/ 1199540 h 1342734"/>
              <a:gd name="connsiteX123" fmla="*/ 1735877 w 10678681"/>
              <a:gd name="connsiteY123" fmla="*/ 1246527 h 1342734"/>
              <a:gd name="connsiteX124" fmla="*/ 1705069 w 10678681"/>
              <a:gd name="connsiteY124" fmla="*/ 1251989 h 1342734"/>
              <a:gd name="connsiteX125" fmla="*/ 1307888 w 10678681"/>
              <a:gd name="connsiteY125" fmla="*/ 1283156 h 1342734"/>
              <a:gd name="connsiteX126" fmla="*/ 1220734 w 10678681"/>
              <a:gd name="connsiteY126" fmla="*/ 1257811 h 1342734"/>
              <a:gd name="connsiteX127" fmla="*/ 1021737 w 10678681"/>
              <a:gd name="connsiteY127" fmla="*/ 1238739 h 1342734"/>
              <a:gd name="connsiteX128" fmla="*/ 959820 w 10678681"/>
              <a:gd name="connsiteY128" fmla="*/ 1275863 h 1342734"/>
              <a:gd name="connsiteX129" fmla="*/ 929137 w 10678681"/>
              <a:gd name="connsiteY129" fmla="*/ 1273957 h 1342734"/>
              <a:gd name="connsiteX130" fmla="*/ 878849 w 10678681"/>
              <a:gd name="connsiteY130" fmla="*/ 1266740 h 1342734"/>
              <a:gd name="connsiteX131" fmla="*/ 800667 w 10678681"/>
              <a:gd name="connsiteY131" fmla="*/ 1282041 h 1342734"/>
              <a:gd name="connsiteX132" fmla="*/ 644906 w 10678681"/>
              <a:gd name="connsiteY132" fmla="*/ 1273685 h 1342734"/>
              <a:gd name="connsiteX133" fmla="*/ 379869 w 10678681"/>
              <a:gd name="connsiteY133" fmla="*/ 1339165 h 1342734"/>
              <a:gd name="connsiteX134" fmla="*/ 137696 w 10678681"/>
              <a:gd name="connsiteY134" fmla="*/ 1319217 h 1342734"/>
              <a:gd name="connsiteX135" fmla="*/ 54250 w 10678681"/>
              <a:gd name="connsiteY135" fmla="*/ 1315838 h 1342734"/>
              <a:gd name="connsiteX136" fmla="*/ 28042 w 10678681"/>
              <a:gd name="connsiteY136" fmla="*/ 1297822 h 1342734"/>
              <a:gd name="connsiteX137" fmla="*/ 0 w 10678681"/>
              <a:gd name="connsiteY137" fmla="*/ 1294612 h 1342734"/>
              <a:gd name="connsiteX138" fmla="*/ 0 w 10678681"/>
              <a:gd name="connsiteY138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578184 w 10678681"/>
              <a:gd name="connsiteY85" fmla="*/ 1326745 h 1342734"/>
              <a:gd name="connsiteX86" fmla="*/ 4564919 w 10678681"/>
              <a:gd name="connsiteY86" fmla="*/ 1325507 h 1342734"/>
              <a:gd name="connsiteX87" fmla="*/ 4566586 w 10678681"/>
              <a:gd name="connsiteY87" fmla="*/ 1316963 h 1342734"/>
              <a:gd name="connsiteX88" fmla="*/ 4556303 w 10678681"/>
              <a:gd name="connsiteY88" fmla="*/ 1300262 h 1342734"/>
              <a:gd name="connsiteX89" fmla="*/ 4502358 w 10678681"/>
              <a:gd name="connsiteY89" fmla="*/ 1302558 h 1342734"/>
              <a:gd name="connsiteX90" fmla="*/ 4498919 w 10678681"/>
              <a:gd name="connsiteY90" fmla="*/ 1312115 h 1342734"/>
              <a:gd name="connsiteX91" fmla="*/ 4492075 w 10678681"/>
              <a:gd name="connsiteY91" fmla="*/ 1313357 h 1342734"/>
              <a:gd name="connsiteX92" fmla="*/ 4487466 w 10678681"/>
              <a:gd name="connsiteY92" fmla="*/ 1304102 h 1342734"/>
              <a:gd name="connsiteX93" fmla="*/ 4398292 w 10678681"/>
              <a:gd name="connsiteY93" fmla="*/ 1278410 h 1342734"/>
              <a:gd name="connsiteX94" fmla="*/ 4306088 w 10678681"/>
              <a:gd name="connsiteY94" fmla="*/ 1282512 h 1342734"/>
              <a:gd name="connsiteX95" fmla="*/ 4188995 w 10678681"/>
              <a:gd name="connsiteY95" fmla="*/ 1296718 h 1342734"/>
              <a:gd name="connsiteX96" fmla="*/ 4136582 w 10678681"/>
              <a:gd name="connsiteY96" fmla="*/ 1287687 h 1342734"/>
              <a:gd name="connsiteX97" fmla="*/ 4064614 w 10678681"/>
              <a:gd name="connsiteY97" fmla="*/ 1296118 h 1342734"/>
              <a:gd name="connsiteX98" fmla="*/ 3900948 w 10678681"/>
              <a:gd name="connsiteY98" fmla="*/ 1322156 h 1342734"/>
              <a:gd name="connsiteX99" fmla="*/ 3787890 w 10678681"/>
              <a:gd name="connsiteY99" fmla="*/ 1322164 h 1342734"/>
              <a:gd name="connsiteX100" fmla="*/ 3745993 w 10678681"/>
              <a:gd name="connsiteY100" fmla="*/ 1342630 h 1342734"/>
              <a:gd name="connsiteX101" fmla="*/ 3675785 w 10678681"/>
              <a:gd name="connsiteY101" fmla="*/ 1326802 h 1342734"/>
              <a:gd name="connsiteX102" fmla="*/ 3623856 w 10678681"/>
              <a:gd name="connsiteY102" fmla="*/ 1290804 h 1342734"/>
              <a:gd name="connsiteX103" fmla="*/ 3564933 w 10678681"/>
              <a:gd name="connsiteY103" fmla="*/ 1287147 h 1342734"/>
              <a:gd name="connsiteX104" fmla="*/ 3550537 w 10678681"/>
              <a:gd name="connsiteY104" fmla="*/ 1317552 h 1342734"/>
              <a:gd name="connsiteX105" fmla="*/ 3487736 w 10678681"/>
              <a:gd name="connsiteY105" fmla="*/ 1303493 h 1342734"/>
              <a:gd name="connsiteX106" fmla="*/ 3392548 w 10678681"/>
              <a:gd name="connsiteY106" fmla="*/ 1278741 h 1342734"/>
              <a:gd name="connsiteX107" fmla="*/ 3337466 w 10678681"/>
              <a:gd name="connsiteY107" fmla="*/ 1272537 h 1342734"/>
              <a:gd name="connsiteX108" fmla="*/ 3175981 w 10678681"/>
              <a:gd name="connsiteY108" fmla="*/ 1208973 h 1342734"/>
              <a:gd name="connsiteX109" fmla="*/ 3036856 w 10678681"/>
              <a:gd name="connsiteY109" fmla="*/ 1214383 h 1342734"/>
              <a:gd name="connsiteX110" fmla="*/ 2824973 w 10678681"/>
              <a:gd name="connsiteY110" fmla="*/ 1134864 h 1342734"/>
              <a:gd name="connsiteX111" fmla="*/ 2804398 w 10678681"/>
              <a:gd name="connsiteY111" fmla="*/ 1125556 h 1342734"/>
              <a:gd name="connsiteX112" fmla="*/ 2736109 w 10678681"/>
              <a:gd name="connsiteY112" fmla="*/ 1137717 h 1342734"/>
              <a:gd name="connsiteX113" fmla="*/ 2659096 w 10678681"/>
              <a:gd name="connsiteY113" fmla="*/ 1150294 h 1342734"/>
              <a:gd name="connsiteX114" fmla="*/ 2567088 w 10678681"/>
              <a:gd name="connsiteY114" fmla="*/ 1181781 h 1342734"/>
              <a:gd name="connsiteX115" fmla="*/ 2454501 w 10678681"/>
              <a:gd name="connsiteY115" fmla="*/ 1155455 h 1342734"/>
              <a:gd name="connsiteX116" fmla="*/ 2385161 w 10678681"/>
              <a:gd name="connsiteY116" fmla="*/ 1161312 h 1342734"/>
              <a:gd name="connsiteX117" fmla="*/ 2273361 w 10678681"/>
              <a:gd name="connsiteY117" fmla="*/ 1134090 h 1342734"/>
              <a:gd name="connsiteX118" fmla="*/ 2132003 w 10678681"/>
              <a:gd name="connsiteY118" fmla="*/ 1139225 h 1342734"/>
              <a:gd name="connsiteX119" fmla="*/ 2041224 w 10678681"/>
              <a:gd name="connsiteY119" fmla="*/ 1147536 h 1342734"/>
              <a:gd name="connsiteX120" fmla="*/ 2010157 w 10678681"/>
              <a:gd name="connsiteY120" fmla="*/ 1152767 h 1342734"/>
              <a:gd name="connsiteX121" fmla="*/ 1859213 w 10678681"/>
              <a:gd name="connsiteY121" fmla="*/ 1199540 h 1342734"/>
              <a:gd name="connsiteX122" fmla="*/ 1735877 w 10678681"/>
              <a:gd name="connsiteY122" fmla="*/ 1246527 h 1342734"/>
              <a:gd name="connsiteX123" fmla="*/ 1705069 w 10678681"/>
              <a:gd name="connsiteY123" fmla="*/ 1251989 h 1342734"/>
              <a:gd name="connsiteX124" fmla="*/ 1307888 w 10678681"/>
              <a:gd name="connsiteY124" fmla="*/ 1283156 h 1342734"/>
              <a:gd name="connsiteX125" fmla="*/ 1220734 w 10678681"/>
              <a:gd name="connsiteY125" fmla="*/ 1257811 h 1342734"/>
              <a:gd name="connsiteX126" fmla="*/ 1021737 w 10678681"/>
              <a:gd name="connsiteY126" fmla="*/ 1238739 h 1342734"/>
              <a:gd name="connsiteX127" fmla="*/ 959820 w 10678681"/>
              <a:gd name="connsiteY127" fmla="*/ 1275863 h 1342734"/>
              <a:gd name="connsiteX128" fmla="*/ 929137 w 10678681"/>
              <a:gd name="connsiteY128" fmla="*/ 1273957 h 1342734"/>
              <a:gd name="connsiteX129" fmla="*/ 878849 w 10678681"/>
              <a:gd name="connsiteY129" fmla="*/ 1266740 h 1342734"/>
              <a:gd name="connsiteX130" fmla="*/ 800667 w 10678681"/>
              <a:gd name="connsiteY130" fmla="*/ 1282041 h 1342734"/>
              <a:gd name="connsiteX131" fmla="*/ 644906 w 10678681"/>
              <a:gd name="connsiteY131" fmla="*/ 1273685 h 1342734"/>
              <a:gd name="connsiteX132" fmla="*/ 379869 w 10678681"/>
              <a:gd name="connsiteY132" fmla="*/ 1339165 h 1342734"/>
              <a:gd name="connsiteX133" fmla="*/ 137696 w 10678681"/>
              <a:gd name="connsiteY133" fmla="*/ 1319217 h 1342734"/>
              <a:gd name="connsiteX134" fmla="*/ 54250 w 10678681"/>
              <a:gd name="connsiteY134" fmla="*/ 1315838 h 1342734"/>
              <a:gd name="connsiteX135" fmla="*/ 28042 w 10678681"/>
              <a:gd name="connsiteY135" fmla="*/ 1297822 h 1342734"/>
              <a:gd name="connsiteX136" fmla="*/ 0 w 10678681"/>
              <a:gd name="connsiteY136" fmla="*/ 1294612 h 1342734"/>
              <a:gd name="connsiteX137" fmla="*/ 0 w 10678681"/>
              <a:gd name="connsiteY137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17473 w 10678681"/>
              <a:gd name="connsiteY85" fmla="*/ 1296467 h 1342734"/>
              <a:gd name="connsiteX86" fmla="*/ 4564919 w 10678681"/>
              <a:gd name="connsiteY86" fmla="*/ 1325507 h 1342734"/>
              <a:gd name="connsiteX87" fmla="*/ 4566586 w 10678681"/>
              <a:gd name="connsiteY87" fmla="*/ 1316963 h 1342734"/>
              <a:gd name="connsiteX88" fmla="*/ 4556303 w 10678681"/>
              <a:gd name="connsiteY88" fmla="*/ 1300262 h 1342734"/>
              <a:gd name="connsiteX89" fmla="*/ 4502358 w 10678681"/>
              <a:gd name="connsiteY89" fmla="*/ 1302558 h 1342734"/>
              <a:gd name="connsiteX90" fmla="*/ 4498919 w 10678681"/>
              <a:gd name="connsiteY90" fmla="*/ 1312115 h 1342734"/>
              <a:gd name="connsiteX91" fmla="*/ 4492075 w 10678681"/>
              <a:gd name="connsiteY91" fmla="*/ 1313357 h 1342734"/>
              <a:gd name="connsiteX92" fmla="*/ 4487466 w 10678681"/>
              <a:gd name="connsiteY92" fmla="*/ 1304102 h 1342734"/>
              <a:gd name="connsiteX93" fmla="*/ 4398292 w 10678681"/>
              <a:gd name="connsiteY93" fmla="*/ 1278410 h 1342734"/>
              <a:gd name="connsiteX94" fmla="*/ 4306088 w 10678681"/>
              <a:gd name="connsiteY94" fmla="*/ 1282512 h 1342734"/>
              <a:gd name="connsiteX95" fmla="*/ 4188995 w 10678681"/>
              <a:gd name="connsiteY95" fmla="*/ 1296718 h 1342734"/>
              <a:gd name="connsiteX96" fmla="*/ 4136582 w 10678681"/>
              <a:gd name="connsiteY96" fmla="*/ 1287687 h 1342734"/>
              <a:gd name="connsiteX97" fmla="*/ 4064614 w 10678681"/>
              <a:gd name="connsiteY97" fmla="*/ 1296118 h 1342734"/>
              <a:gd name="connsiteX98" fmla="*/ 3900948 w 10678681"/>
              <a:gd name="connsiteY98" fmla="*/ 1322156 h 1342734"/>
              <a:gd name="connsiteX99" fmla="*/ 3787890 w 10678681"/>
              <a:gd name="connsiteY99" fmla="*/ 1322164 h 1342734"/>
              <a:gd name="connsiteX100" fmla="*/ 3745993 w 10678681"/>
              <a:gd name="connsiteY100" fmla="*/ 1342630 h 1342734"/>
              <a:gd name="connsiteX101" fmla="*/ 3675785 w 10678681"/>
              <a:gd name="connsiteY101" fmla="*/ 1326802 h 1342734"/>
              <a:gd name="connsiteX102" fmla="*/ 3623856 w 10678681"/>
              <a:gd name="connsiteY102" fmla="*/ 1290804 h 1342734"/>
              <a:gd name="connsiteX103" fmla="*/ 3564933 w 10678681"/>
              <a:gd name="connsiteY103" fmla="*/ 1287147 h 1342734"/>
              <a:gd name="connsiteX104" fmla="*/ 3550537 w 10678681"/>
              <a:gd name="connsiteY104" fmla="*/ 1317552 h 1342734"/>
              <a:gd name="connsiteX105" fmla="*/ 3487736 w 10678681"/>
              <a:gd name="connsiteY105" fmla="*/ 1303493 h 1342734"/>
              <a:gd name="connsiteX106" fmla="*/ 3392548 w 10678681"/>
              <a:gd name="connsiteY106" fmla="*/ 1278741 h 1342734"/>
              <a:gd name="connsiteX107" fmla="*/ 3337466 w 10678681"/>
              <a:gd name="connsiteY107" fmla="*/ 1272537 h 1342734"/>
              <a:gd name="connsiteX108" fmla="*/ 3175981 w 10678681"/>
              <a:gd name="connsiteY108" fmla="*/ 1208973 h 1342734"/>
              <a:gd name="connsiteX109" fmla="*/ 3036856 w 10678681"/>
              <a:gd name="connsiteY109" fmla="*/ 1214383 h 1342734"/>
              <a:gd name="connsiteX110" fmla="*/ 2824973 w 10678681"/>
              <a:gd name="connsiteY110" fmla="*/ 1134864 h 1342734"/>
              <a:gd name="connsiteX111" fmla="*/ 2804398 w 10678681"/>
              <a:gd name="connsiteY111" fmla="*/ 1125556 h 1342734"/>
              <a:gd name="connsiteX112" fmla="*/ 2736109 w 10678681"/>
              <a:gd name="connsiteY112" fmla="*/ 1137717 h 1342734"/>
              <a:gd name="connsiteX113" fmla="*/ 2659096 w 10678681"/>
              <a:gd name="connsiteY113" fmla="*/ 1150294 h 1342734"/>
              <a:gd name="connsiteX114" fmla="*/ 2567088 w 10678681"/>
              <a:gd name="connsiteY114" fmla="*/ 1181781 h 1342734"/>
              <a:gd name="connsiteX115" fmla="*/ 2454501 w 10678681"/>
              <a:gd name="connsiteY115" fmla="*/ 1155455 h 1342734"/>
              <a:gd name="connsiteX116" fmla="*/ 2385161 w 10678681"/>
              <a:gd name="connsiteY116" fmla="*/ 1161312 h 1342734"/>
              <a:gd name="connsiteX117" fmla="*/ 2273361 w 10678681"/>
              <a:gd name="connsiteY117" fmla="*/ 1134090 h 1342734"/>
              <a:gd name="connsiteX118" fmla="*/ 2132003 w 10678681"/>
              <a:gd name="connsiteY118" fmla="*/ 1139225 h 1342734"/>
              <a:gd name="connsiteX119" fmla="*/ 2041224 w 10678681"/>
              <a:gd name="connsiteY119" fmla="*/ 1147536 h 1342734"/>
              <a:gd name="connsiteX120" fmla="*/ 2010157 w 10678681"/>
              <a:gd name="connsiteY120" fmla="*/ 1152767 h 1342734"/>
              <a:gd name="connsiteX121" fmla="*/ 1859213 w 10678681"/>
              <a:gd name="connsiteY121" fmla="*/ 1199540 h 1342734"/>
              <a:gd name="connsiteX122" fmla="*/ 1735877 w 10678681"/>
              <a:gd name="connsiteY122" fmla="*/ 1246527 h 1342734"/>
              <a:gd name="connsiteX123" fmla="*/ 1705069 w 10678681"/>
              <a:gd name="connsiteY123" fmla="*/ 1251989 h 1342734"/>
              <a:gd name="connsiteX124" fmla="*/ 1307888 w 10678681"/>
              <a:gd name="connsiteY124" fmla="*/ 1283156 h 1342734"/>
              <a:gd name="connsiteX125" fmla="*/ 1220734 w 10678681"/>
              <a:gd name="connsiteY125" fmla="*/ 1257811 h 1342734"/>
              <a:gd name="connsiteX126" fmla="*/ 1021737 w 10678681"/>
              <a:gd name="connsiteY126" fmla="*/ 1238739 h 1342734"/>
              <a:gd name="connsiteX127" fmla="*/ 959820 w 10678681"/>
              <a:gd name="connsiteY127" fmla="*/ 1275863 h 1342734"/>
              <a:gd name="connsiteX128" fmla="*/ 929137 w 10678681"/>
              <a:gd name="connsiteY128" fmla="*/ 1273957 h 1342734"/>
              <a:gd name="connsiteX129" fmla="*/ 878849 w 10678681"/>
              <a:gd name="connsiteY129" fmla="*/ 1266740 h 1342734"/>
              <a:gd name="connsiteX130" fmla="*/ 800667 w 10678681"/>
              <a:gd name="connsiteY130" fmla="*/ 1282041 h 1342734"/>
              <a:gd name="connsiteX131" fmla="*/ 644906 w 10678681"/>
              <a:gd name="connsiteY131" fmla="*/ 1273685 h 1342734"/>
              <a:gd name="connsiteX132" fmla="*/ 379869 w 10678681"/>
              <a:gd name="connsiteY132" fmla="*/ 1339165 h 1342734"/>
              <a:gd name="connsiteX133" fmla="*/ 137696 w 10678681"/>
              <a:gd name="connsiteY133" fmla="*/ 1319217 h 1342734"/>
              <a:gd name="connsiteX134" fmla="*/ 54250 w 10678681"/>
              <a:gd name="connsiteY134" fmla="*/ 1315838 h 1342734"/>
              <a:gd name="connsiteX135" fmla="*/ 28042 w 10678681"/>
              <a:gd name="connsiteY135" fmla="*/ 1297822 h 1342734"/>
              <a:gd name="connsiteX136" fmla="*/ 0 w 10678681"/>
              <a:gd name="connsiteY136" fmla="*/ 1294612 h 1342734"/>
              <a:gd name="connsiteX137" fmla="*/ 0 w 10678681"/>
              <a:gd name="connsiteY137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86475 w 10678681"/>
              <a:gd name="connsiteY78" fmla="*/ 1257028 h 1342734"/>
              <a:gd name="connsiteX79" fmla="*/ 5126038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220734 w 10678681"/>
              <a:gd name="connsiteY124" fmla="*/ 1257811 h 1342734"/>
              <a:gd name="connsiteX125" fmla="*/ 1021737 w 10678681"/>
              <a:gd name="connsiteY125" fmla="*/ 1238739 h 1342734"/>
              <a:gd name="connsiteX126" fmla="*/ 959820 w 10678681"/>
              <a:gd name="connsiteY126" fmla="*/ 1275863 h 1342734"/>
              <a:gd name="connsiteX127" fmla="*/ 929137 w 10678681"/>
              <a:gd name="connsiteY127" fmla="*/ 1273957 h 1342734"/>
              <a:gd name="connsiteX128" fmla="*/ 878849 w 10678681"/>
              <a:gd name="connsiteY128" fmla="*/ 1266740 h 1342734"/>
              <a:gd name="connsiteX129" fmla="*/ 800667 w 10678681"/>
              <a:gd name="connsiteY129" fmla="*/ 1282041 h 1342734"/>
              <a:gd name="connsiteX130" fmla="*/ 644906 w 10678681"/>
              <a:gd name="connsiteY130" fmla="*/ 1273685 h 1342734"/>
              <a:gd name="connsiteX131" fmla="*/ 379869 w 10678681"/>
              <a:gd name="connsiteY131" fmla="*/ 1339165 h 1342734"/>
              <a:gd name="connsiteX132" fmla="*/ 137696 w 10678681"/>
              <a:gd name="connsiteY132" fmla="*/ 1319217 h 1342734"/>
              <a:gd name="connsiteX133" fmla="*/ 54250 w 10678681"/>
              <a:gd name="connsiteY133" fmla="*/ 1315838 h 1342734"/>
              <a:gd name="connsiteX134" fmla="*/ 28042 w 10678681"/>
              <a:gd name="connsiteY134" fmla="*/ 1297822 h 1342734"/>
              <a:gd name="connsiteX135" fmla="*/ 0 w 10678681"/>
              <a:gd name="connsiteY135" fmla="*/ 1294612 h 1342734"/>
              <a:gd name="connsiteX136" fmla="*/ 0 w 10678681"/>
              <a:gd name="connsiteY136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8647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220734 w 10678681"/>
              <a:gd name="connsiteY124" fmla="*/ 1257811 h 1342734"/>
              <a:gd name="connsiteX125" fmla="*/ 1021737 w 10678681"/>
              <a:gd name="connsiteY125" fmla="*/ 1238739 h 1342734"/>
              <a:gd name="connsiteX126" fmla="*/ 959820 w 10678681"/>
              <a:gd name="connsiteY126" fmla="*/ 1275863 h 1342734"/>
              <a:gd name="connsiteX127" fmla="*/ 929137 w 10678681"/>
              <a:gd name="connsiteY127" fmla="*/ 1273957 h 1342734"/>
              <a:gd name="connsiteX128" fmla="*/ 878849 w 10678681"/>
              <a:gd name="connsiteY128" fmla="*/ 1266740 h 1342734"/>
              <a:gd name="connsiteX129" fmla="*/ 800667 w 10678681"/>
              <a:gd name="connsiteY129" fmla="*/ 1282041 h 1342734"/>
              <a:gd name="connsiteX130" fmla="*/ 644906 w 10678681"/>
              <a:gd name="connsiteY130" fmla="*/ 1273685 h 1342734"/>
              <a:gd name="connsiteX131" fmla="*/ 379869 w 10678681"/>
              <a:gd name="connsiteY131" fmla="*/ 1339165 h 1342734"/>
              <a:gd name="connsiteX132" fmla="*/ 137696 w 10678681"/>
              <a:gd name="connsiteY132" fmla="*/ 1319217 h 1342734"/>
              <a:gd name="connsiteX133" fmla="*/ 54250 w 10678681"/>
              <a:gd name="connsiteY133" fmla="*/ 1315838 h 1342734"/>
              <a:gd name="connsiteX134" fmla="*/ 28042 w 10678681"/>
              <a:gd name="connsiteY134" fmla="*/ 1297822 h 1342734"/>
              <a:gd name="connsiteX135" fmla="*/ 0 w 10678681"/>
              <a:gd name="connsiteY135" fmla="*/ 1294612 h 1342734"/>
              <a:gd name="connsiteX136" fmla="*/ 0 w 10678681"/>
              <a:gd name="connsiteY136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220734 w 10678681"/>
              <a:gd name="connsiteY124" fmla="*/ 1257811 h 1342734"/>
              <a:gd name="connsiteX125" fmla="*/ 1021737 w 10678681"/>
              <a:gd name="connsiteY125" fmla="*/ 1238739 h 1342734"/>
              <a:gd name="connsiteX126" fmla="*/ 959820 w 10678681"/>
              <a:gd name="connsiteY126" fmla="*/ 1275863 h 1342734"/>
              <a:gd name="connsiteX127" fmla="*/ 929137 w 10678681"/>
              <a:gd name="connsiteY127" fmla="*/ 1273957 h 1342734"/>
              <a:gd name="connsiteX128" fmla="*/ 878849 w 10678681"/>
              <a:gd name="connsiteY128" fmla="*/ 1266740 h 1342734"/>
              <a:gd name="connsiteX129" fmla="*/ 800667 w 10678681"/>
              <a:gd name="connsiteY129" fmla="*/ 1282041 h 1342734"/>
              <a:gd name="connsiteX130" fmla="*/ 644906 w 10678681"/>
              <a:gd name="connsiteY130" fmla="*/ 1273685 h 1342734"/>
              <a:gd name="connsiteX131" fmla="*/ 379869 w 10678681"/>
              <a:gd name="connsiteY131" fmla="*/ 1339165 h 1342734"/>
              <a:gd name="connsiteX132" fmla="*/ 137696 w 10678681"/>
              <a:gd name="connsiteY132" fmla="*/ 1319217 h 1342734"/>
              <a:gd name="connsiteX133" fmla="*/ 54250 w 10678681"/>
              <a:gd name="connsiteY133" fmla="*/ 1315838 h 1342734"/>
              <a:gd name="connsiteX134" fmla="*/ 28042 w 10678681"/>
              <a:gd name="connsiteY134" fmla="*/ 1297822 h 1342734"/>
              <a:gd name="connsiteX135" fmla="*/ 0 w 10678681"/>
              <a:gd name="connsiteY135" fmla="*/ 1294612 h 1342734"/>
              <a:gd name="connsiteX136" fmla="*/ 0 w 10678681"/>
              <a:gd name="connsiteY136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021737 w 10678681"/>
              <a:gd name="connsiteY124" fmla="*/ 1238739 h 1342734"/>
              <a:gd name="connsiteX125" fmla="*/ 959820 w 10678681"/>
              <a:gd name="connsiteY125" fmla="*/ 1275863 h 1342734"/>
              <a:gd name="connsiteX126" fmla="*/ 929137 w 10678681"/>
              <a:gd name="connsiteY126" fmla="*/ 1273957 h 1342734"/>
              <a:gd name="connsiteX127" fmla="*/ 878849 w 10678681"/>
              <a:gd name="connsiteY127" fmla="*/ 1266740 h 1342734"/>
              <a:gd name="connsiteX128" fmla="*/ 800667 w 10678681"/>
              <a:gd name="connsiteY128" fmla="*/ 1282041 h 1342734"/>
              <a:gd name="connsiteX129" fmla="*/ 644906 w 10678681"/>
              <a:gd name="connsiteY129" fmla="*/ 1273685 h 1342734"/>
              <a:gd name="connsiteX130" fmla="*/ 379869 w 10678681"/>
              <a:gd name="connsiteY130" fmla="*/ 1339165 h 1342734"/>
              <a:gd name="connsiteX131" fmla="*/ 137696 w 10678681"/>
              <a:gd name="connsiteY131" fmla="*/ 1319217 h 1342734"/>
              <a:gd name="connsiteX132" fmla="*/ 54250 w 10678681"/>
              <a:gd name="connsiteY132" fmla="*/ 1315838 h 1342734"/>
              <a:gd name="connsiteX133" fmla="*/ 28042 w 10678681"/>
              <a:gd name="connsiteY133" fmla="*/ 1297822 h 1342734"/>
              <a:gd name="connsiteX134" fmla="*/ 0 w 10678681"/>
              <a:gd name="connsiteY134" fmla="*/ 1294612 h 1342734"/>
              <a:gd name="connsiteX135" fmla="*/ 0 w 10678681"/>
              <a:gd name="connsiteY135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279827 w 10678681"/>
              <a:gd name="connsiteY123" fmla="*/ 1245307 h 1342734"/>
              <a:gd name="connsiteX124" fmla="*/ 1021737 w 10678681"/>
              <a:gd name="connsiteY124" fmla="*/ 1238739 h 1342734"/>
              <a:gd name="connsiteX125" fmla="*/ 959820 w 10678681"/>
              <a:gd name="connsiteY125" fmla="*/ 1275863 h 1342734"/>
              <a:gd name="connsiteX126" fmla="*/ 929137 w 10678681"/>
              <a:gd name="connsiteY126" fmla="*/ 1273957 h 1342734"/>
              <a:gd name="connsiteX127" fmla="*/ 878849 w 10678681"/>
              <a:gd name="connsiteY127" fmla="*/ 1266740 h 1342734"/>
              <a:gd name="connsiteX128" fmla="*/ 800667 w 10678681"/>
              <a:gd name="connsiteY128" fmla="*/ 1282041 h 1342734"/>
              <a:gd name="connsiteX129" fmla="*/ 644906 w 10678681"/>
              <a:gd name="connsiteY129" fmla="*/ 1273685 h 1342734"/>
              <a:gd name="connsiteX130" fmla="*/ 379869 w 10678681"/>
              <a:gd name="connsiteY130" fmla="*/ 1339165 h 1342734"/>
              <a:gd name="connsiteX131" fmla="*/ 137696 w 10678681"/>
              <a:gd name="connsiteY131" fmla="*/ 1319217 h 1342734"/>
              <a:gd name="connsiteX132" fmla="*/ 54250 w 10678681"/>
              <a:gd name="connsiteY132" fmla="*/ 1315838 h 1342734"/>
              <a:gd name="connsiteX133" fmla="*/ 28042 w 10678681"/>
              <a:gd name="connsiteY133" fmla="*/ 1297822 h 1342734"/>
              <a:gd name="connsiteX134" fmla="*/ 0 w 10678681"/>
              <a:gd name="connsiteY134" fmla="*/ 1294612 h 1342734"/>
              <a:gd name="connsiteX135" fmla="*/ 0 w 10678681"/>
              <a:gd name="connsiteY135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660167 w 10678681"/>
              <a:gd name="connsiteY122" fmla="*/ 1236849 h 1342734"/>
              <a:gd name="connsiteX123" fmla="*/ 1279827 w 10678681"/>
              <a:gd name="connsiteY123" fmla="*/ 1245307 h 1342734"/>
              <a:gd name="connsiteX124" fmla="*/ 1021737 w 10678681"/>
              <a:gd name="connsiteY124" fmla="*/ 1238739 h 1342734"/>
              <a:gd name="connsiteX125" fmla="*/ 959820 w 10678681"/>
              <a:gd name="connsiteY125" fmla="*/ 1275863 h 1342734"/>
              <a:gd name="connsiteX126" fmla="*/ 929137 w 10678681"/>
              <a:gd name="connsiteY126" fmla="*/ 1273957 h 1342734"/>
              <a:gd name="connsiteX127" fmla="*/ 878849 w 10678681"/>
              <a:gd name="connsiteY127" fmla="*/ 1266740 h 1342734"/>
              <a:gd name="connsiteX128" fmla="*/ 800667 w 10678681"/>
              <a:gd name="connsiteY128" fmla="*/ 1282041 h 1342734"/>
              <a:gd name="connsiteX129" fmla="*/ 644906 w 10678681"/>
              <a:gd name="connsiteY129" fmla="*/ 1273685 h 1342734"/>
              <a:gd name="connsiteX130" fmla="*/ 379869 w 10678681"/>
              <a:gd name="connsiteY130" fmla="*/ 1339165 h 1342734"/>
              <a:gd name="connsiteX131" fmla="*/ 137696 w 10678681"/>
              <a:gd name="connsiteY131" fmla="*/ 1319217 h 1342734"/>
              <a:gd name="connsiteX132" fmla="*/ 54250 w 10678681"/>
              <a:gd name="connsiteY132" fmla="*/ 1315838 h 1342734"/>
              <a:gd name="connsiteX133" fmla="*/ 28042 w 10678681"/>
              <a:gd name="connsiteY133" fmla="*/ 1297822 h 1342734"/>
              <a:gd name="connsiteX134" fmla="*/ 0 w 10678681"/>
              <a:gd name="connsiteY134" fmla="*/ 1294612 h 1342734"/>
              <a:gd name="connsiteX135" fmla="*/ 0 w 10678681"/>
              <a:gd name="connsiteY135" fmla="*/ 0 h 134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10678681" h="1342734">
                <a:moveTo>
                  <a:pt x="0" y="0"/>
                </a:moveTo>
                <a:lnTo>
                  <a:pt x="10678681" y="0"/>
                </a:lnTo>
                <a:lnTo>
                  <a:pt x="10666019" y="7876"/>
                </a:lnTo>
                <a:cubicBezTo>
                  <a:pt x="10653407" y="16166"/>
                  <a:pt x="10642107" y="24244"/>
                  <a:pt x="10632825" y="32153"/>
                </a:cubicBezTo>
                <a:cubicBezTo>
                  <a:pt x="10592272" y="36323"/>
                  <a:pt x="10556884" y="50892"/>
                  <a:pt x="10516219" y="45588"/>
                </a:cubicBezTo>
                <a:cubicBezTo>
                  <a:pt x="10497465" y="38035"/>
                  <a:pt x="10481313" y="25649"/>
                  <a:pt x="10456989" y="979"/>
                </a:cubicBezTo>
                <a:cubicBezTo>
                  <a:pt x="10458435" y="21260"/>
                  <a:pt x="10448472" y="9612"/>
                  <a:pt x="10438642" y="1524"/>
                </a:cubicBezTo>
                <a:cubicBezTo>
                  <a:pt x="10430119" y="11702"/>
                  <a:pt x="10417632" y="41266"/>
                  <a:pt x="10407146" y="43659"/>
                </a:cubicBezTo>
                <a:cubicBezTo>
                  <a:pt x="10379701" y="2826"/>
                  <a:pt x="10370665" y="125005"/>
                  <a:pt x="10341159" y="103824"/>
                </a:cubicBezTo>
                <a:cubicBezTo>
                  <a:pt x="10332001" y="120367"/>
                  <a:pt x="10274736" y="115685"/>
                  <a:pt x="10244930" y="94599"/>
                </a:cubicBezTo>
                <a:cubicBezTo>
                  <a:pt x="10189350" y="132718"/>
                  <a:pt x="10178914" y="158571"/>
                  <a:pt x="10115334" y="155658"/>
                </a:cubicBezTo>
                <a:cubicBezTo>
                  <a:pt x="10110816" y="185325"/>
                  <a:pt x="10047419" y="166765"/>
                  <a:pt x="10068157" y="215673"/>
                </a:cubicBezTo>
                <a:cubicBezTo>
                  <a:pt x="10047157" y="216184"/>
                  <a:pt x="10029060" y="198149"/>
                  <a:pt x="10045431" y="229568"/>
                </a:cubicBezTo>
                <a:cubicBezTo>
                  <a:pt x="10018897" y="234017"/>
                  <a:pt x="9963426" y="205273"/>
                  <a:pt x="9929077" y="209062"/>
                </a:cubicBezTo>
                <a:cubicBezTo>
                  <a:pt x="9910475" y="224494"/>
                  <a:pt x="9890198" y="272419"/>
                  <a:pt x="9840045" y="223033"/>
                </a:cubicBezTo>
                <a:cubicBezTo>
                  <a:pt x="9789999" y="276055"/>
                  <a:pt x="9744257" y="186744"/>
                  <a:pt x="9679639" y="247182"/>
                </a:cubicBezTo>
                <a:cubicBezTo>
                  <a:pt x="9634736" y="215294"/>
                  <a:pt x="9537501" y="238016"/>
                  <a:pt x="9498347" y="244723"/>
                </a:cubicBezTo>
                <a:cubicBezTo>
                  <a:pt x="9450379" y="244255"/>
                  <a:pt x="9394227" y="293607"/>
                  <a:pt x="9366026" y="299024"/>
                </a:cubicBezTo>
                <a:cubicBezTo>
                  <a:pt x="9341424" y="298595"/>
                  <a:pt x="9297504" y="338146"/>
                  <a:pt x="9316702" y="356523"/>
                </a:cubicBezTo>
                <a:cubicBezTo>
                  <a:pt x="9228105" y="319675"/>
                  <a:pt x="9206375" y="367221"/>
                  <a:pt x="9121744" y="365177"/>
                </a:cubicBezTo>
                <a:cubicBezTo>
                  <a:pt x="9093808" y="425910"/>
                  <a:pt x="9103257" y="373647"/>
                  <a:pt x="9061654" y="393730"/>
                </a:cubicBezTo>
                <a:cubicBezTo>
                  <a:pt x="9060114" y="344357"/>
                  <a:pt x="9015442" y="432718"/>
                  <a:pt x="8997577" y="380865"/>
                </a:cubicBezTo>
                <a:cubicBezTo>
                  <a:pt x="8969550" y="402056"/>
                  <a:pt x="8954076" y="446763"/>
                  <a:pt x="8907968" y="447345"/>
                </a:cubicBezTo>
                <a:cubicBezTo>
                  <a:pt x="8864369" y="428134"/>
                  <a:pt x="8818646" y="497461"/>
                  <a:pt x="8764163" y="471000"/>
                </a:cubicBezTo>
                <a:cubicBezTo>
                  <a:pt x="8744747" y="465539"/>
                  <a:pt x="8688469" y="474754"/>
                  <a:pt x="8680155" y="492404"/>
                </a:cubicBezTo>
                <a:cubicBezTo>
                  <a:pt x="8668902" y="497604"/>
                  <a:pt x="8654338" y="493892"/>
                  <a:pt x="8651436" y="511923"/>
                </a:cubicBezTo>
                <a:cubicBezTo>
                  <a:pt x="8645505" y="533975"/>
                  <a:pt x="8599739" y="507897"/>
                  <a:pt x="8609185" y="531525"/>
                </a:cubicBezTo>
                <a:cubicBezTo>
                  <a:pt x="8576806" y="513805"/>
                  <a:pt x="8560019" y="560634"/>
                  <a:pt x="8537091" y="574933"/>
                </a:cubicBezTo>
                <a:cubicBezTo>
                  <a:pt x="8510928" y="556486"/>
                  <a:pt x="8488623" y="604682"/>
                  <a:pt x="8435931" y="617926"/>
                </a:cubicBezTo>
                <a:cubicBezTo>
                  <a:pt x="8406978" y="596402"/>
                  <a:pt x="8400500" y="627188"/>
                  <a:pt x="8348623" y="600607"/>
                </a:cubicBezTo>
                <a:cubicBezTo>
                  <a:pt x="8347650" y="604255"/>
                  <a:pt x="8320537" y="587451"/>
                  <a:pt x="8276883" y="588214"/>
                </a:cubicBezTo>
                <a:cubicBezTo>
                  <a:pt x="8233229" y="588977"/>
                  <a:pt x="8147007" y="602039"/>
                  <a:pt x="8086698" y="605185"/>
                </a:cubicBezTo>
                <a:cubicBezTo>
                  <a:pt x="8018754" y="612533"/>
                  <a:pt x="8076794" y="658105"/>
                  <a:pt x="7982378" y="629799"/>
                </a:cubicBezTo>
                <a:cubicBezTo>
                  <a:pt x="7978309" y="650417"/>
                  <a:pt x="7968020" y="653434"/>
                  <a:pt x="7947952" y="648003"/>
                </a:cubicBezTo>
                <a:cubicBezTo>
                  <a:pt x="7915301" y="652980"/>
                  <a:pt x="7930086" y="699793"/>
                  <a:pt x="7890112" y="677915"/>
                </a:cubicBezTo>
                <a:cubicBezTo>
                  <a:pt x="7902561" y="702153"/>
                  <a:pt x="7831508" y="700184"/>
                  <a:pt x="7853284" y="723588"/>
                </a:cubicBezTo>
                <a:cubicBezTo>
                  <a:pt x="7838304" y="751013"/>
                  <a:pt x="7817999" y="714992"/>
                  <a:pt x="7802383" y="739359"/>
                </a:cubicBezTo>
                <a:cubicBezTo>
                  <a:pt x="7781922" y="742015"/>
                  <a:pt x="7755431" y="732207"/>
                  <a:pt x="7730518" y="739526"/>
                </a:cubicBezTo>
                <a:cubicBezTo>
                  <a:pt x="7716802" y="743091"/>
                  <a:pt x="7733019" y="753459"/>
                  <a:pt x="7720084" y="760750"/>
                </a:cubicBezTo>
                <a:cubicBezTo>
                  <a:pt x="7707149" y="768041"/>
                  <a:pt x="7671920" y="776612"/>
                  <a:pt x="7652907" y="783273"/>
                </a:cubicBezTo>
                <a:cubicBezTo>
                  <a:pt x="7630163" y="772504"/>
                  <a:pt x="7616976" y="783101"/>
                  <a:pt x="7606008" y="800717"/>
                </a:cubicBezTo>
                <a:cubicBezTo>
                  <a:pt x="7561224" y="806541"/>
                  <a:pt x="7527083" y="837162"/>
                  <a:pt x="7480223" y="856821"/>
                </a:cubicBezTo>
                <a:cubicBezTo>
                  <a:pt x="7422566" y="851729"/>
                  <a:pt x="7406130" y="898621"/>
                  <a:pt x="7356005" y="919462"/>
                </a:cubicBezTo>
                <a:cubicBezTo>
                  <a:pt x="7301710" y="896412"/>
                  <a:pt x="7327853" y="963334"/>
                  <a:pt x="7305396" y="986228"/>
                </a:cubicBezTo>
                <a:lnTo>
                  <a:pt x="7266251" y="967864"/>
                </a:lnTo>
                <a:lnTo>
                  <a:pt x="7258094" y="990679"/>
                </a:lnTo>
                <a:lnTo>
                  <a:pt x="7257893" y="991204"/>
                </a:lnTo>
                <a:lnTo>
                  <a:pt x="7247153" y="991550"/>
                </a:lnTo>
                <a:cubicBezTo>
                  <a:pt x="7228850" y="991013"/>
                  <a:pt x="7210872" y="989423"/>
                  <a:pt x="7193612" y="987042"/>
                </a:cubicBezTo>
                <a:cubicBezTo>
                  <a:pt x="7184018" y="1016185"/>
                  <a:pt x="7117645" y="991054"/>
                  <a:pt x="7132632" y="1042036"/>
                </a:cubicBezTo>
                <a:cubicBezTo>
                  <a:pt x="7109597" y="1040358"/>
                  <a:pt x="7092653" y="1020472"/>
                  <a:pt x="7105610" y="1053537"/>
                </a:cubicBezTo>
                <a:cubicBezTo>
                  <a:pt x="7098186" y="1053959"/>
                  <a:pt x="7071669" y="1042250"/>
                  <a:pt x="7069148" y="1047163"/>
                </a:cubicBezTo>
                <a:lnTo>
                  <a:pt x="7039634" y="1059971"/>
                </a:lnTo>
                <a:lnTo>
                  <a:pt x="7033445" y="1063314"/>
                </a:lnTo>
                <a:lnTo>
                  <a:pt x="6999157" y="1055282"/>
                </a:lnTo>
                <a:lnTo>
                  <a:pt x="6981874" y="1053827"/>
                </a:lnTo>
                <a:lnTo>
                  <a:pt x="6976102" y="1047854"/>
                </a:lnTo>
                <a:cubicBezTo>
                  <a:pt x="6970359" y="1044495"/>
                  <a:pt x="6962768" y="1043656"/>
                  <a:pt x="6951040" y="1048531"/>
                </a:cubicBezTo>
                <a:lnTo>
                  <a:pt x="6948497" y="1050706"/>
                </a:lnTo>
                <a:lnTo>
                  <a:pt x="6926582" y="1043462"/>
                </a:lnTo>
                <a:cubicBezTo>
                  <a:pt x="6919310" y="1039773"/>
                  <a:pt x="6839625" y="1034777"/>
                  <a:pt x="6833743" y="1027960"/>
                </a:cubicBezTo>
                <a:cubicBezTo>
                  <a:pt x="6776335" y="1015119"/>
                  <a:pt x="6761260" y="1047430"/>
                  <a:pt x="6687090" y="1063250"/>
                </a:cubicBezTo>
                <a:cubicBezTo>
                  <a:pt x="6621041" y="1075436"/>
                  <a:pt x="6482366" y="1074217"/>
                  <a:pt x="6431838" y="1063226"/>
                </a:cubicBezTo>
                <a:cubicBezTo>
                  <a:pt x="6405016" y="1060235"/>
                  <a:pt x="6309698" y="1067799"/>
                  <a:pt x="6327795" y="1088142"/>
                </a:cubicBezTo>
                <a:cubicBezTo>
                  <a:pt x="6241699" y="1050273"/>
                  <a:pt x="6228725" y="1111123"/>
                  <a:pt x="6136549" y="1100268"/>
                </a:cubicBezTo>
                <a:cubicBezTo>
                  <a:pt x="6096483" y="1157984"/>
                  <a:pt x="6053277" y="1099229"/>
                  <a:pt x="6004655" y="1114946"/>
                </a:cubicBezTo>
                <a:cubicBezTo>
                  <a:pt x="6010724" y="1065500"/>
                  <a:pt x="5948029" y="1149051"/>
                  <a:pt x="5936643" y="1095428"/>
                </a:cubicBezTo>
                <a:cubicBezTo>
                  <a:pt x="5928154" y="1099986"/>
                  <a:pt x="5920290" y="1106094"/>
                  <a:pt x="5912484" y="1112624"/>
                </a:cubicBezTo>
                <a:lnTo>
                  <a:pt x="5908387" y="1116018"/>
                </a:lnTo>
                <a:lnTo>
                  <a:pt x="5890495" y="1120268"/>
                </a:lnTo>
                <a:lnTo>
                  <a:pt x="5887318" y="1133134"/>
                </a:lnTo>
                <a:lnTo>
                  <a:pt x="5861726" y="1147891"/>
                </a:lnTo>
                <a:cubicBezTo>
                  <a:pt x="5851855" y="1151615"/>
                  <a:pt x="5818443" y="1153513"/>
                  <a:pt x="5805823" y="1152457"/>
                </a:cubicBezTo>
                <a:cubicBezTo>
                  <a:pt x="5761190" y="1128740"/>
                  <a:pt x="5745234" y="1208320"/>
                  <a:pt x="5689841" y="1176232"/>
                </a:cubicBezTo>
                <a:cubicBezTo>
                  <a:pt x="5645165" y="1182523"/>
                  <a:pt x="5638674" y="1185346"/>
                  <a:pt x="5605119" y="1190202"/>
                </a:cubicBezTo>
                <a:cubicBezTo>
                  <a:pt x="5595173" y="1211597"/>
                  <a:pt x="5481899" y="1180798"/>
                  <a:pt x="5488513" y="1205367"/>
                </a:cubicBezTo>
                <a:cubicBezTo>
                  <a:pt x="5455905" y="1184307"/>
                  <a:pt x="5430208" y="1229302"/>
                  <a:pt x="5402905" y="1241191"/>
                </a:cubicBezTo>
                <a:cubicBezTo>
                  <a:pt x="5353635" y="1248161"/>
                  <a:pt x="5228965" y="1244549"/>
                  <a:pt x="5192893" y="1247188"/>
                </a:cubicBezTo>
                <a:cubicBezTo>
                  <a:pt x="5191257" y="1250727"/>
                  <a:pt x="5178909" y="1254361"/>
                  <a:pt x="5164025" y="1257028"/>
                </a:cubicBezTo>
                <a:cubicBezTo>
                  <a:pt x="5149141" y="1259695"/>
                  <a:pt x="5121746" y="1277136"/>
                  <a:pt x="5103589" y="1263189"/>
                </a:cubicBezTo>
                <a:cubicBezTo>
                  <a:pt x="5020856" y="1221392"/>
                  <a:pt x="4961920" y="1251721"/>
                  <a:pt x="4894688" y="1247184"/>
                </a:cubicBezTo>
                <a:cubicBezTo>
                  <a:pt x="4819279" y="1247443"/>
                  <a:pt x="4886780" y="1276272"/>
                  <a:pt x="4788036" y="1238182"/>
                </a:cubicBezTo>
                <a:cubicBezTo>
                  <a:pt x="4780353" y="1258340"/>
                  <a:pt x="4768632" y="1260281"/>
                  <a:pt x="4747555" y="1252768"/>
                </a:cubicBezTo>
                <a:cubicBezTo>
                  <a:pt x="4711089" y="1254336"/>
                  <a:pt x="4719897" y="1302605"/>
                  <a:pt x="4679644" y="1276603"/>
                </a:cubicBezTo>
                <a:cubicBezTo>
                  <a:pt x="4651415" y="1288933"/>
                  <a:pt x="4636594" y="1288316"/>
                  <a:pt x="4617473" y="1296467"/>
                </a:cubicBezTo>
                <a:lnTo>
                  <a:pt x="4564919" y="1325507"/>
                </a:lnTo>
                <a:lnTo>
                  <a:pt x="4566586" y="1316963"/>
                </a:lnTo>
                <a:cubicBezTo>
                  <a:pt x="4569057" y="1308855"/>
                  <a:pt x="4571069" y="1299935"/>
                  <a:pt x="4556303" y="1300262"/>
                </a:cubicBezTo>
                <a:cubicBezTo>
                  <a:pt x="4525488" y="1305073"/>
                  <a:pt x="4517133" y="1269079"/>
                  <a:pt x="4502358" y="1302558"/>
                </a:cubicBezTo>
                <a:lnTo>
                  <a:pt x="4498919" y="1312115"/>
                </a:lnTo>
                <a:lnTo>
                  <a:pt x="4492075" y="1313357"/>
                </a:lnTo>
                <a:cubicBezTo>
                  <a:pt x="4488463" y="1312870"/>
                  <a:pt x="4486534" y="1310394"/>
                  <a:pt x="4487466" y="1304102"/>
                </a:cubicBezTo>
                <a:cubicBezTo>
                  <a:pt x="4457512" y="1328789"/>
                  <a:pt x="4426787" y="1287064"/>
                  <a:pt x="4398292" y="1278410"/>
                </a:cubicBezTo>
                <a:cubicBezTo>
                  <a:pt x="4375210" y="1302378"/>
                  <a:pt x="4366248" y="1283298"/>
                  <a:pt x="4306088" y="1282512"/>
                </a:cubicBezTo>
                <a:cubicBezTo>
                  <a:pt x="4280844" y="1310113"/>
                  <a:pt x="4237476" y="1258925"/>
                  <a:pt x="4188995" y="1296718"/>
                </a:cubicBezTo>
                <a:cubicBezTo>
                  <a:pt x="4186961" y="1293392"/>
                  <a:pt x="4157312" y="1287787"/>
                  <a:pt x="4136582" y="1287687"/>
                </a:cubicBezTo>
                <a:cubicBezTo>
                  <a:pt x="4115852" y="1287587"/>
                  <a:pt x="4081037" y="1280166"/>
                  <a:pt x="4064614" y="1296118"/>
                </a:cubicBezTo>
                <a:cubicBezTo>
                  <a:pt x="3987264" y="1347194"/>
                  <a:pt x="3967205" y="1309881"/>
                  <a:pt x="3900948" y="1322156"/>
                </a:cubicBezTo>
                <a:cubicBezTo>
                  <a:pt x="3826014" y="1330612"/>
                  <a:pt x="3831060" y="1333478"/>
                  <a:pt x="3787890" y="1322164"/>
                </a:cubicBezTo>
                <a:cubicBezTo>
                  <a:pt x="3777929" y="1303028"/>
                  <a:pt x="3766063" y="1332733"/>
                  <a:pt x="3745993" y="1342630"/>
                </a:cubicBezTo>
                <a:cubicBezTo>
                  <a:pt x="3709591" y="1345286"/>
                  <a:pt x="3712765" y="1296323"/>
                  <a:pt x="3675785" y="1326802"/>
                </a:cubicBezTo>
                <a:cubicBezTo>
                  <a:pt x="3682573" y="1300349"/>
                  <a:pt x="3606829" y="1318588"/>
                  <a:pt x="3623856" y="1290804"/>
                </a:cubicBezTo>
                <a:cubicBezTo>
                  <a:pt x="3600335" y="1267550"/>
                  <a:pt x="3588308" y="1307279"/>
                  <a:pt x="3564933" y="1287147"/>
                </a:cubicBezTo>
                <a:cubicBezTo>
                  <a:pt x="3538420" y="1283043"/>
                  <a:pt x="3579946" y="1314789"/>
                  <a:pt x="3550537" y="1317552"/>
                </a:cubicBezTo>
                <a:cubicBezTo>
                  <a:pt x="3514920" y="1316159"/>
                  <a:pt x="3514600" y="1364317"/>
                  <a:pt x="3487736" y="1303493"/>
                </a:cubicBezTo>
                <a:cubicBezTo>
                  <a:pt x="3450312" y="1319195"/>
                  <a:pt x="3443340" y="1291726"/>
                  <a:pt x="3392548" y="1278741"/>
                </a:cubicBezTo>
                <a:cubicBezTo>
                  <a:pt x="3371053" y="1294449"/>
                  <a:pt x="3354022" y="1287164"/>
                  <a:pt x="3337466" y="1272537"/>
                </a:cubicBezTo>
                <a:cubicBezTo>
                  <a:pt x="3287808" y="1277154"/>
                  <a:pt x="3231625" y="1217343"/>
                  <a:pt x="3175981" y="1208973"/>
                </a:cubicBezTo>
                <a:cubicBezTo>
                  <a:pt x="3115467" y="1227175"/>
                  <a:pt x="3096324" y="1223154"/>
                  <a:pt x="3036856" y="1214383"/>
                </a:cubicBezTo>
                <a:cubicBezTo>
                  <a:pt x="2976484" y="1195723"/>
                  <a:pt x="2863716" y="1149668"/>
                  <a:pt x="2824973" y="1134864"/>
                </a:cubicBezTo>
                <a:cubicBezTo>
                  <a:pt x="2817752" y="1140972"/>
                  <a:pt x="2802616" y="1134132"/>
                  <a:pt x="2804398" y="1125556"/>
                </a:cubicBezTo>
                <a:cubicBezTo>
                  <a:pt x="2796364" y="1128008"/>
                  <a:pt x="2737660" y="1151579"/>
                  <a:pt x="2736109" y="1137717"/>
                </a:cubicBezTo>
                <a:cubicBezTo>
                  <a:pt x="2696082" y="1134954"/>
                  <a:pt x="2695314" y="1134322"/>
                  <a:pt x="2659096" y="1150294"/>
                </a:cubicBezTo>
                <a:cubicBezTo>
                  <a:pt x="2582535" y="1124403"/>
                  <a:pt x="2622743" y="1189988"/>
                  <a:pt x="2567088" y="1181781"/>
                </a:cubicBezTo>
                <a:cubicBezTo>
                  <a:pt x="2523074" y="1153322"/>
                  <a:pt x="2505741" y="1175022"/>
                  <a:pt x="2454501" y="1155455"/>
                </a:cubicBezTo>
                <a:cubicBezTo>
                  <a:pt x="2435184" y="1199648"/>
                  <a:pt x="2405890" y="1149324"/>
                  <a:pt x="2385161" y="1161312"/>
                </a:cubicBezTo>
                <a:cubicBezTo>
                  <a:pt x="2329714" y="1166582"/>
                  <a:pt x="2322102" y="1137771"/>
                  <a:pt x="2273361" y="1134090"/>
                </a:cubicBezTo>
                <a:cubicBezTo>
                  <a:pt x="2270204" y="1112590"/>
                  <a:pt x="2164540" y="1136821"/>
                  <a:pt x="2132003" y="1139225"/>
                </a:cubicBezTo>
                <a:cubicBezTo>
                  <a:pt x="2119616" y="1127805"/>
                  <a:pt x="2068429" y="1132839"/>
                  <a:pt x="2041224" y="1147536"/>
                </a:cubicBezTo>
                <a:cubicBezTo>
                  <a:pt x="2072319" y="1178143"/>
                  <a:pt x="2006941" y="1118646"/>
                  <a:pt x="2010157" y="1152767"/>
                </a:cubicBezTo>
                <a:cubicBezTo>
                  <a:pt x="1976080" y="1167742"/>
                  <a:pt x="1904926" y="1183913"/>
                  <a:pt x="1859213" y="1199540"/>
                </a:cubicBezTo>
                <a:cubicBezTo>
                  <a:pt x="1837985" y="1173314"/>
                  <a:pt x="1772946" y="1249813"/>
                  <a:pt x="1735877" y="1246527"/>
                </a:cubicBezTo>
                <a:cubicBezTo>
                  <a:pt x="1727774" y="1263559"/>
                  <a:pt x="1674382" y="1247072"/>
                  <a:pt x="1660167" y="1236849"/>
                </a:cubicBezTo>
                <a:cubicBezTo>
                  <a:pt x="1541640" y="1221134"/>
                  <a:pt x="1352140" y="1267338"/>
                  <a:pt x="1279827" y="1245307"/>
                </a:cubicBezTo>
                <a:lnTo>
                  <a:pt x="1021737" y="1238739"/>
                </a:lnTo>
                <a:cubicBezTo>
                  <a:pt x="1011829" y="1264670"/>
                  <a:pt x="960483" y="1235921"/>
                  <a:pt x="959820" y="1275863"/>
                </a:cubicBezTo>
                <a:cubicBezTo>
                  <a:pt x="950745" y="1291685"/>
                  <a:pt x="934594" y="1289700"/>
                  <a:pt x="929137" y="1273957"/>
                </a:cubicBezTo>
                <a:cubicBezTo>
                  <a:pt x="909281" y="1275184"/>
                  <a:pt x="894620" y="1293444"/>
                  <a:pt x="878849" y="1266740"/>
                </a:cubicBezTo>
                <a:cubicBezTo>
                  <a:pt x="851668" y="1267510"/>
                  <a:pt x="816599" y="1322523"/>
                  <a:pt x="800667" y="1282041"/>
                </a:cubicBezTo>
                <a:cubicBezTo>
                  <a:pt x="741645" y="1285469"/>
                  <a:pt x="699773" y="1269716"/>
                  <a:pt x="644906" y="1273685"/>
                </a:cubicBezTo>
                <a:cubicBezTo>
                  <a:pt x="541527" y="1321342"/>
                  <a:pt x="446058" y="1236106"/>
                  <a:pt x="379869" y="1339165"/>
                </a:cubicBezTo>
                <a:cubicBezTo>
                  <a:pt x="292000" y="1296022"/>
                  <a:pt x="211611" y="1323804"/>
                  <a:pt x="137696" y="1319217"/>
                </a:cubicBezTo>
                <a:cubicBezTo>
                  <a:pt x="102121" y="1327987"/>
                  <a:pt x="88791" y="1285209"/>
                  <a:pt x="54250" y="1315838"/>
                </a:cubicBezTo>
                <a:cubicBezTo>
                  <a:pt x="49461" y="1305340"/>
                  <a:pt x="39595" y="1300426"/>
                  <a:pt x="28042" y="1297822"/>
                </a:cubicBezTo>
                <a:lnTo>
                  <a:pt x="0" y="1294612"/>
                </a:lnTo>
                <a:lnTo>
                  <a:pt x="0" y="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D6C2F2D6-F636-46AD-BCD9-994702A00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890120" cy="735601"/>
          </a:xfrm>
          <a:custGeom>
            <a:avLst/>
            <a:gdLst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906706 w 10678681"/>
              <a:gd name="connsiteY64" fmla="*/ 1027961 h 1357700"/>
              <a:gd name="connsiteX65" fmla="*/ 6698313 w 10678681"/>
              <a:gd name="connsiteY65" fmla="*/ 1063249 h 1357700"/>
              <a:gd name="connsiteX66" fmla="*/ 6505317 w 10678681"/>
              <a:gd name="connsiteY66" fmla="*/ 1011686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906706 w 10678681"/>
              <a:gd name="connsiteY64" fmla="*/ 1027961 h 1357700"/>
              <a:gd name="connsiteX65" fmla="*/ 6698313 w 10678681"/>
              <a:gd name="connsiteY65" fmla="*/ 1063249 h 1357700"/>
              <a:gd name="connsiteX66" fmla="*/ 6505317 w 10678681"/>
              <a:gd name="connsiteY66" fmla="*/ 1011686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05317 w 10678681"/>
              <a:gd name="connsiteY66" fmla="*/ 1011686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392549 w 10678681"/>
              <a:gd name="connsiteY67" fmla="*/ 1032948 h 1357700"/>
              <a:gd name="connsiteX68" fmla="*/ 6361470 w 10678681"/>
              <a:gd name="connsiteY68" fmla="*/ 108057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392549 w 10678681"/>
              <a:gd name="connsiteY67" fmla="*/ 1032948 h 1357700"/>
              <a:gd name="connsiteX68" fmla="*/ 6327795 w 10678681"/>
              <a:gd name="connsiteY68" fmla="*/ 108814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074811 w 10678681"/>
              <a:gd name="connsiteY69" fmla="*/ 1092701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28273 w 10678681"/>
              <a:gd name="connsiteY77" fmla="*/ 1152456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67391 w 10678681"/>
              <a:gd name="connsiteY78" fmla="*/ 1161093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572219 w 10678681"/>
              <a:gd name="connsiteY79" fmla="*/ 1173708 h 1357700"/>
              <a:gd name="connsiteX80" fmla="*/ 5537768 w 10678681"/>
              <a:gd name="connsiteY80" fmla="*/ 1190202 h 1357700"/>
              <a:gd name="connsiteX81" fmla="*/ 5488513 w 10678681"/>
              <a:gd name="connsiteY81" fmla="*/ 1205367 h 1357700"/>
              <a:gd name="connsiteX82" fmla="*/ 5402905 w 10678681"/>
              <a:gd name="connsiteY82" fmla="*/ 1241191 h 1357700"/>
              <a:gd name="connsiteX83" fmla="*/ 5285593 w 10678681"/>
              <a:gd name="connsiteY83" fmla="*/ 1273569 h 1357700"/>
              <a:gd name="connsiteX84" fmla="*/ 5192893 w 10678681"/>
              <a:gd name="connsiteY84" fmla="*/ 1247188 h 1357700"/>
              <a:gd name="connsiteX85" fmla="*/ 5186475 w 10678681"/>
              <a:gd name="connsiteY85" fmla="*/ 1257028 h 1357700"/>
              <a:gd name="connsiteX86" fmla="*/ 5126038 w 10678681"/>
              <a:gd name="connsiteY86" fmla="*/ 1263189 h 1357700"/>
              <a:gd name="connsiteX87" fmla="*/ 4905913 w 10678681"/>
              <a:gd name="connsiteY87" fmla="*/ 1224477 h 1357700"/>
              <a:gd name="connsiteX88" fmla="*/ 4788036 w 10678681"/>
              <a:gd name="connsiteY88" fmla="*/ 1238182 h 1357700"/>
              <a:gd name="connsiteX89" fmla="*/ 4747555 w 10678681"/>
              <a:gd name="connsiteY89" fmla="*/ 1252768 h 1357700"/>
              <a:gd name="connsiteX90" fmla="*/ 4679644 w 10678681"/>
              <a:gd name="connsiteY90" fmla="*/ 1276603 h 1357700"/>
              <a:gd name="connsiteX91" fmla="*/ 4632222 w 10678681"/>
              <a:gd name="connsiteY91" fmla="*/ 1318360 h 1357700"/>
              <a:gd name="connsiteX92" fmla="*/ 4617358 w 10678681"/>
              <a:gd name="connsiteY92" fmla="*/ 1327690 h 1357700"/>
              <a:gd name="connsiteX93" fmla="*/ 4589102 w 10678681"/>
              <a:gd name="connsiteY93" fmla="*/ 1321223 h 1357700"/>
              <a:gd name="connsiteX94" fmla="*/ 4578184 w 10678681"/>
              <a:gd name="connsiteY94" fmla="*/ 1326745 h 1357700"/>
              <a:gd name="connsiteX95" fmla="*/ 4574270 w 10678681"/>
              <a:gd name="connsiteY95" fmla="*/ 1325878 h 1357700"/>
              <a:gd name="connsiteX96" fmla="*/ 4564919 w 10678681"/>
              <a:gd name="connsiteY96" fmla="*/ 1325507 h 1357700"/>
              <a:gd name="connsiteX97" fmla="*/ 4566586 w 10678681"/>
              <a:gd name="connsiteY97" fmla="*/ 1316963 h 1357700"/>
              <a:gd name="connsiteX98" fmla="*/ 4556303 w 10678681"/>
              <a:gd name="connsiteY98" fmla="*/ 1300262 h 1357700"/>
              <a:gd name="connsiteX99" fmla="*/ 4502358 w 10678681"/>
              <a:gd name="connsiteY99" fmla="*/ 1302558 h 1357700"/>
              <a:gd name="connsiteX100" fmla="*/ 4498919 w 10678681"/>
              <a:gd name="connsiteY100" fmla="*/ 1312115 h 1357700"/>
              <a:gd name="connsiteX101" fmla="*/ 4492075 w 10678681"/>
              <a:gd name="connsiteY101" fmla="*/ 1313357 h 1357700"/>
              <a:gd name="connsiteX102" fmla="*/ 4487466 w 10678681"/>
              <a:gd name="connsiteY102" fmla="*/ 1304102 h 1357700"/>
              <a:gd name="connsiteX103" fmla="*/ 4398292 w 10678681"/>
              <a:gd name="connsiteY103" fmla="*/ 1278410 h 1357700"/>
              <a:gd name="connsiteX104" fmla="*/ 4278026 w 10678681"/>
              <a:gd name="connsiteY104" fmla="*/ 1259803 h 1357700"/>
              <a:gd name="connsiteX105" fmla="*/ 4188995 w 10678681"/>
              <a:gd name="connsiteY105" fmla="*/ 1296718 h 1357700"/>
              <a:gd name="connsiteX106" fmla="*/ 4181483 w 10678681"/>
              <a:gd name="connsiteY106" fmla="*/ 1287686 h 1357700"/>
              <a:gd name="connsiteX107" fmla="*/ 4120739 w 10678681"/>
              <a:gd name="connsiteY107" fmla="*/ 1288549 h 1357700"/>
              <a:gd name="connsiteX108" fmla="*/ 3906561 w 10678681"/>
              <a:gd name="connsiteY108" fmla="*/ 1352435 h 1357700"/>
              <a:gd name="connsiteX109" fmla="*/ 3787890 w 10678681"/>
              <a:gd name="connsiteY109" fmla="*/ 1352442 h 1357700"/>
              <a:gd name="connsiteX110" fmla="*/ 3745993 w 10678681"/>
              <a:gd name="connsiteY110" fmla="*/ 1342630 h 1357700"/>
              <a:gd name="connsiteX111" fmla="*/ 3675785 w 10678681"/>
              <a:gd name="connsiteY111" fmla="*/ 1326802 h 1357700"/>
              <a:gd name="connsiteX112" fmla="*/ 3623856 w 10678681"/>
              <a:gd name="connsiteY112" fmla="*/ 1290804 h 1357700"/>
              <a:gd name="connsiteX113" fmla="*/ 3564933 w 10678681"/>
              <a:gd name="connsiteY113" fmla="*/ 1287147 h 1357700"/>
              <a:gd name="connsiteX114" fmla="*/ 3550537 w 10678681"/>
              <a:gd name="connsiteY114" fmla="*/ 1317552 h 1357700"/>
              <a:gd name="connsiteX115" fmla="*/ 3487736 w 10678681"/>
              <a:gd name="connsiteY115" fmla="*/ 1303493 h 1357700"/>
              <a:gd name="connsiteX116" fmla="*/ 3392548 w 10678681"/>
              <a:gd name="connsiteY116" fmla="*/ 1278741 h 1357700"/>
              <a:gd name="connsiteX117" fmla="*/ 3337466 w 10678681"/>
              <a:gd name="connsiteY117" fmla="*/ 1272537 h 1357700"/>
              <a:gd name="connsiteX118" fmla="*/ 3187206 w 10678681"/>
              <a:gd name="connsiteY118" fmla="*/ 1246821 h 1357700"/>
              <a:gd name="connsiteX119" fmla="*/ 3036856 w 10678681"/>
              <a:gd name="connsiteY119" fmla="*/ 1214383 h 1357700"/>
              <a:gd name="connsiteX120" fmla="*/ 2948654 w 10678681"/>
              <a:gd name="connsiteY120" fmla="*/ 1157455 h 1357700"/>
              <a:gd name="connsiteX121" fmla="*/ 2824973 w 10678681"/>
              <a:gd name="connsiteY121" fmla="*/ 1134864 h 1357700"/>
              <a:gd name="connsiteX122" fmla="*/ 2804398 w 10678681"/>
              <a:gd name="connsiteY122" fmla="*/ 1125556 h 1357700"/>
              <a:gd name="connsiteX123" fmla="*/ 2775396 w 10678681"/>
              <a:gd name="connsiteY123" fmla="*/ 1130148 h 1357700"/>
              <a:gd name="connsiteX124" fmla="*/ 2659096 w 10678681"/>
              <a:gd name="connsiteY124" fmla="*/ 1150294 h 1357700"/>
              <a:gd name="connsiteX125" fmla="*/ 2567088 w 10678681"/>
              <a:gd name="connsiteY125" fmla="*/ 1181781 h 1357700"/>
              <a:gd name="connsiteX126" fmla="*/ 2454501 w 10678681"/>
              <a:gd name="connsiteY126" fmla="*/ 1155455 h 1357700"/>
              <a:gd name="connsiteX127" fmla="*/ 2385161 w 10678681"/>
              <a:gd name="connsiteY127" fmla="*/ 1161312 h 1357700"/>
              <a:gd name="connsiteX128" fmla="*/ 2270528 w 10678681"/>
              <a:gd name="connsiteY128" fmla="*/ 1204338 h 1357700"/>
              <a:gd name="connsiteX129" fmla="*/ 2121820 w 10678681"/>
              <a:gd name="connsiteY129" fmla="*/ 1187078 h 1357700"/>
              <a:gd name="connsiteX130" fmla="*/ 2092716 w 10678681"/>
              <a:gd name="connsiteY130" fmla="*/ 1139224 h 1357700"/>
              <a:gd name="connsiteX131" fmla="*/ 2052449 w 10678681"/>
              <a:gd name="connsiteY131" fmla="*/ 1109687 h 1357700"/>
              <a:gd name="connsiteX132" fmla="*/ 2032607 w 10678681"/>
              <a:gd name="connsiteY132" fmla="*/ 1175477 h 1357700"/>
              <a:gd name="connsiteX133" fmla="*/ 1901837 w 10678681"/>
              <a:gd name="connsiteY133" fmla="*/ 1221762 h 1357700"/>
              <a:gd name="connsiteX134" fmla="*/ 1836762 w 10678681"/>
              <a:gd name="connsiteY134" fmla="*/ 1237387 h 1357700"/>
              <a:gd name="connsiteX135" fmla="*/ 1735877 w 10678681"/>
              <a:gd name="connsiteY135" fmla="*/ 1246527 h 1357700"/>
              <a:gd name="connsiteX136" fmla="*/ 1705069 w 10678681"/>
              <a:gd name="connsiteY136" fmla="*/ 1251989 h 1357700"/>
              <a:gd name="connsiteX137" fmla="*/ 1397689 w 10678681"/>
              <a:gd name="connsiteY137" fmla="*/ 1336144 h 1357700"/>
              <a:gd name="connsiteX138" fmla="*/ 1220734 w 10678681"/>
              <a:gd name="connsiteY138" fmla="*/ 1257811 h 1357700"/>
              <a:gd name="connsiteX139" fmla="*/ 1021737 w 10678681"/>
              <a:gd name="connsiteY139" fmla="*/ 1238739 h 1357700"/>
              <a:gd name="connsiteX140" fmla="*/ 959820 w 10678681"/>
              <a:gd name="connsiteY140" fmla="*/ 1275863 h 1357700"/>
              <a:gd name="connsiteX141" fmla="*/ 929137 w 10678681"/>
              <a:gd name="connsiteY141" fmla="*/ 1273957 h 1357700"/>
              <a:gd name="connsiteX142" fmla="*/ 878849 w 10678681"/>
              <a:gd name="connsiteY142" fmla="*/ 1266740 h 1357700"/>
              <a:gd name="connsiteX143" fmla="*/ 800667 w 10678681"/>
              <a:gd name="connsiteY143" fmla="*/ 1282041 h 1357700"/>
              <a:gd name="connsiteX144" fmla="*/ 644906 w 10678681"/>
              <a:gd name="connsiteY144" fmla="*/ 1273685 h 1357700"/>
              <a:gd name="connsiteX145" fmla="*/ 379869 w 10678681"/>
              <a:gd name="connsiteY145" fmla="*/ 1339165 h 1357700"/>
              <a:gd name="connsiteX146" fmla="*/ 137696 w 10678681"/>
              <a:gd name="connsiteY146" fmla="*/ 1319217 h 1357700"/>
              <a:gd name="connsiteX147" fmla="*/ 54250 w 10678681"/>
              <a:gd name="connsiteY147" fmla="*/ 1315838 h 1357700"/>
              <a:gd name="connsiteX148" fmla="*/ 28042 w 10678681"/>
              <a:gd name="connsiteY148" fmla="*/ 1297822 h 1357700"/>
              <a:gd name="connsiteX149" fmla="*/ 0 w 10678681"/>
              <a:gd name="connsiteY149" fmla="*/ 1294612 h 1357700"/>
              <a:gd name="connsiteX150" fmla="*/ 0 w 10678681"/>
              <a:gd name="connsiteY150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537768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905913 w 10678681"/>
              <a:gd name="connsiteY86" fmla="*/ 1224477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278026 w 10678681"/>
              <a:gd name="connsiteY103" fmla="*/ 1259803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905913 w 10678681"/>
              <a:gd name="connsiteY86" fmla="*/ 1224477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278026 w 10678681"/>
              <a:gd name="connsiteY103" fmla="*/ 1259803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278026 w 10678681"/>
              <a:gd name="connsiteY103" fmla="*/ 1259803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306088 w 10678681"/>
              <a:gd name="connsiteY103" fmla="*/ 1282512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120739 w 10678681"/>
              <a:gd name="connsiteY106" fmla="*/ 1288549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306088 w 10678681"/>
              <a:gd name="connsiteY103" fmla="*/ 1282512 h 1357700"/>
              <a:gd name="connsiteX104" fmla="*/ 4188995 w 10678681"/>
              <a:gd name="connsiteY104" fmla="*/ 1296718 h 1357700"/>
              <a:gd name="connsiteX105" fmla="*/ 4181483 w 10678681"/>
              <a:gd name="connsiteY105" fmla="*/ 1287686 h 1357700"/>
              <a:gd name="connsiteX106" fmla="*/ 4064614 w 10678681"/>
              <a:gd name="connsiteY106" fmla="*/ 1296118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550218 w 10678681"/>
              <a:gd name="connsiteY66" fmla="*/ 1026825 h 1357700"/>
              <a:gd name="connsiteX67" fmla="*/ 6437450 w 10678681"/>
              <a:gd name="connsiteY67" fmla="*/ 1101075 h 1357700"/>
              <a:gd name="connsiteX68" fmla="*/ 6327795 w 10678681"/>
              <a:gd name="connsiteY68" fmla="*/ 1088142 h 1357700"/>
              <a:gd name="connsiteX69" fmla="*/ 6136549 w 10678681"/>
              <a:gd name="connsiteY69" fmla="*/ 1100268 h 1357700"/>
              <a:gd name="connsiteX70" fmla="*/ 6004655 w 10678681"/>
              <a:gd name="connsiteY70" fmla="*/ 1114946 h 1357700"/>
              <a:gd name="connsiteX71" fmla="*/ 5936643 w 10678681"/>
              <a:gd name="connsiteY71" fmla="*/ 1095428 h 1357700"/>
              <a:gd name="connsiteX72" fmla="*/ 5912484 w 10678681"/>
              <a:gd name="connsiteY72" fmla="*/ 1112624 h 1357700"/>
              <a:gd name="connsiteX73" fmla="*/ 5908387 w 10678681"/>
              <a:gd name="connsiteY73" fmla="*/ 1116018 h 1357700"/>
              <a:gd name="connsiteX74" fmla="*/ 5890495 w 10678681"/>
              <a:gd name="connsiteY74" fmla="*/ 1120268 h 1357700"/>
              <a:gd name="connsiteX75" fmla="*/ 5887318 w 10678681"/>
              <a:gd name="connsiteY75" fmla="*/ 1133134 h 1357700"/>
              <a:gd name="connsiteX76" fmla="*/ 5861726 w 10678681"/>
              <a:gd name="connsiteY76" fmla="*/ 1147891 h 1357700"/>
              <a:gd name="connsiteX77" fmla="*/ 5805823 w 10678681"/>
              <a:gd name="connsiteY77" fmla="*/ 1152457 h 1357700"/>
              <a:gd name="connsiteX78" fmla="*/ 5689841 w 10678681"/>
              <a:gd name="connsiteY78" fmla="*/ 1176232 h 1357700"/>
              <a:gd name="connsiteX79" fmla="*/ 5605119 w 10678681"/>
              <a:gd name="connsiteY79" fmla="*/ 1190202 h 1357700"/>
              <a:gd name="connsiteX80" fmla="*/ 5488513 w 10678681"/>
              <a:gd name="connsiteY80" fmla="*/ 1205367 h 1357700"/>
              <a:gd name="connsiteX81" fmla="*/ 5402905 w 10678681"/>
              <a:gd name="connsiteY81" fmla="*/ 1241191 h 1357700"/>
              <a:gd name="connsiteX82" fmla="*/ 5285593 w 10678681"/>
              <a:gd name="connsiteY82" fmla="*/ 1273569 h 1357700"/>
              <a:gd name="connsiteX83" fmla="*/ 5192893 w 10678681"/>
              <a:gd name="connsiteY83" fmla="*/ 1247188 h 1357700"/>
              <a:gd name="connsiteX84" fmla="*/ 5186475 w 10678681"/>
              <a:gd name="connsiteY84" fmla="*/ 1257028 h 1357700"/>
              <a:gd name="connsiteX85" fmla="*/ 5126038 w 10678681"/>
              <a:gd name="connsiteY85" fmla="*/ 1263189 h 1357700"/>
              <a:gd name="connsiteX86" fmla="*/ 4894688 w 10678681"/>
              <a:gd name="connsiteY86" fmla="*/ 1247184 h 1357700"/>
              <a:gd name="connsiteX87" fmla="*/ 4788036 w 10678681"/>
              <a:gd name="connsiteY87" fmla="*/ 1238182 h 1357700"/>
              <a:gd name="connsiteX88" fmla="*/ 4747555 w 10678681"/>
              <a:gd name="connsiteY88" fmla="*/ 1252768 h 1357700"/>
              <a:gd name="connsiteX89" fmla="*/ 4679644 w 10678681"/>
              <a:gd name="connsiteY89" fmla="*/ 1276603 h 1357700"/>
              <a:gd name="connsiteX90" fmla="*/ 4632222 w 10678681"/>
              <a:gd name="connsiteY90" fmla="*/ 1318360 h 1357700"/>
              <a:gd name="connsiteX91" fmla="*/ 4617358 w 10678681"/>
              <a:gd name="connsiteY91" fmla="*/ 1327690 h 1357700"/>
              <a:gd name="connsiteX92" fmla="*/ 4589102 w 10678681"/>
              <a:gd name="connsiteY92" fmla="*/ 1321223 h 1357700"/>
              <a:gd name="connsiteX93" fmla="*/ 4578184 w 10678681"/>
              <a:gd name="connsiteY93" fmla="*/ 1326745 h 1357700"/>
              <a:gd name="connsiteX94" fmla="*/ 4574270 w 10678681"/>
              <a:gd name="connsiteY94" fmla="*/ 1325878 h 1357700"/>
              <a:gd name="connsiteX95" fmla="*/ 4564919 w 10678681"/>
              <a:gd name="connsiteY95" fmla="*/ 1325507 h 1357700"/>
              <a:gd name="connsiteX96" fmla="*/ 4566586 w 10678681"/>
              <a:gd name="connsiteY96" fmla="*/ 1316963 h 1357700"/>
              <a:gd name="connsiteX97" fmla="*/ 4556303 w 10678681"/>
              <a:gd name="connsiteY97" fmla="*/ 1300262 h 1357700"/>
              <a:gd name="connsiteX98" fmla="*/ 4502358 w 10678681"/>
              <a:gd name="connsiteY98" fmla="*/ 1302558 h 1357700"/>
              <a:gd name="connsiteX99" fmla="*/ 4498919 w 10678681"/>
              <a:gd name="connsiteY99" fmla="*/ 1312115 h 1357700"/>
              <a:gd name="connsiteX100" fmla="*/ 4492075 w 10678681"/>
              <a:gd name="connsiteY100" fmla="*/ 1313357 h 1357700"/>
              <a:gd name="connsiteX101" fmla="*/ 4487466 w 10678681"/>
              <a:gd name="connsiteY101" fmla="*/ 1304102 h 1357700"/>
              <a:gd name="connsiteX102" fmla="*/ 4398292 w 10678681"/>
              <a:gd name="connsiteY102" fmla="*/ 1278410 h 1357700"/>
              <a:gd name="connsiteX103" fmla="*/ 4306088 w 10678681"/>
              <a:gd name="connsiteY103" fmla="*/ 1282512 h 1357700"/>
              <a:gd name="connsiteX104" fmla="*/ 4188995 w 10678681"/>
              <a:gd name="connsiteY104" fmla="*/ 1296718 h 1357700"/>
              <a:gd name="connsiteX105" fmla="*/ 4136582 w 10678681"/>
              <a:gd name="connsiteY105" fmla="*/ 1287687 h 1357700"/>
              <a:gd name="connsiteX106" fmla="*/ 4064614 w 10678681"/>
              <a:gd name="connsiteY106" fmla="*/ 1296118 h 1357700"/>
              <a:gd name="connsiteX107" fmla="*/ 3906561 w 10678681"/>
              <a:gd name="connsiteY107" fmla="*/ 1352435 h 1357700"/>
              <a:gd name="connsiteX108" fmla="*/ 3787890 w 10678681"/>
              <a:gd name="connsiteY108" fmla="*/ 1352442 h 1357700"/>
              <a:gd name="connsiteX109" fmla="*/ 3745993 w 10678681"/>
              <a:gd name="connsiteY109" fmla="*/ 1342630 h 1357700"/>
              <a:gd name="connsiteX110" fmla="*/ 3675785 w 10678681"/>
              <a:gd name="connsiteY110" fmla="*/ 1326802 h 1357700"/>
              <a:gd name="connsiteX111" fmla="*/ 3623856 w 10678681"/>
              <a:gd name="connsiteY111" fmla="*/ 1290804 h 1357700"/>
              <a:gd name="connsiteX112" fmla="*/ 3564933 w 10678681"/>
              <a:gd name="connsiteY112" fmla="*/ 1287147 h 1357700"/>
              <a:gd name="connsiteX113" fmla="*/ 3550537 w 10678681"/>
              <a:gd name="connsiteY113" fmla="*/ 1317552 h 1357700"/>
              <a:gd name="connsiteX114" fmla="*/ 3487736 w 10678681"/>
              <a:gd name="connsiteY114" fmla="*/ 1303493 h 1357700"/>
              <a:gd name="connsiteX115" fmla="*/ 3392548 w 10678681"/>
              <a:gd name="connsiteY115" fmla="*/ 1278741 h 1357700"/>
              <a:gd name="connsiteX116" fmla="*/ 3337466 w 10678681"/>
              <a:gd name="connsiteY116" fmla="*/ 1272537 h 1357700"/>
              <a:gd name="connsiteX117" fmla="*/ 3187206 w 10678681"/>
              <a:gd name="connsiteY117" fmla="*/ 1246821 h 1357700"/>
              <a:gd name="connsiteX118" fmla="*/ 3036856 w 10678681"/>
              <a:gd name="connsiteY118" fmla="*/ 1214383 h 1357700"/>
              <a:gd name="connsiteX119" fmla="*/ 2948654 w 10678681"/>
              <a:gd name="connsiteY119" fmla="*/ 1157455 h 1357700"/>
              <a:gd name="connsiteX120" fmla="*/ 2824973 w 10678681"/>
              <a:gd name="connsiteY120" fmla="*/ 1134864 h 1357700"/>
              <a:gd name="connsiteX121" fmla="*/ 2804398 w 10678681"/>
              <a:gd name="connsiteY121" fmla="*/ 1125556 h 1357700"/>
              <a:gd name="connsiteX122" fmla="*/ 2775396 w 10678681"/>
              <a:gd name="connsiteY122" fmla="*/ 1130148 h 1357700"/>
              <a:gd name="connsiteX123" fmla="*/ 2659096 w 10678681"/>
              <a:gd name="connsiteY123" fmla="*/ 1150294 h 1357700"/>
              <a:gd name="connsiteX124" fmla="*/ 2567088 w 10678681"/>
              <a:gd name="connsiteY124" fmla="*/ 1181781 h 1357700"/>
              <a:gd name="connsiteX125" fmla="*/ 2454501 w 10678681"/>
              <a:gd name="connsiteY125" fmla="*/ 1155455 h 1357700"/>
              <a:gd name="connsiteX126" fmla="*/ 2385161 w 10678681"/>
              <a:gd name="connsiteY126" fmla="*/ 1161312 h 1357700"/>
              <a:gd name="connsiteX127" fmla="*/ 2270528 w 10678681"/>
              <a:gd name="connsiteY127" fmla="*/ 1204338 h 1357700"/>
              <a:gd name="connsiteX128" fmla="*/ 2121820 w 10678681"/>
              <a:gd name="connsiteY128" fmla="*/ 1187078 h 1357700"/>
              <a:gd name="connsiteX129" fmla="*/ 2092716 w 10678681"/>
              <a:gd name="connsiteY129" fmla="*/ 1139224 h 1357700"/>
              <a:gd name="connsiteX130" fmla="*/ 2052449 w 10678681"/>
              <a:gd name="connsiteY130" fmla="*/ 1109687 h 1357700"/>
              <a:gd name="connsiteX131" fmla="*/ 2032607 w 10678681"/>
              <a:gd name="connsiteY131" fmla="*/ 1175477 h 1357700"/>
              <a:gd name="connsiteX132" fmla="*/ 1901837 w 10678681"/>
              <a:gd name="connsiteY132" fmla="*/ 1221762 h 1357700"/>
              <a:gd name="connsiteX133" fmla="*/ 1836762 w 10678681"/>
              <a:gd name="connsiteY133" fmla="*/ 1237387 h 1357700"/>
              <a:gd name="connsiteX134" fmla="*/ 1735877 w 10678681"/>
              <a:gd name="connsiteY134" fmla="*/ 1246527 h 1357700"/>
              <a:gd name="connsiteX135" fmla="*/ 1705069 w 10678681"/>
              <a:gd name="connsiteY135" fmla="*/ 1251989 h 1357700"/>
              <a:gd name="connsiteX136" fmla="*/ 1397689 w 10678681"/>
              <a:gd name="connsiteY136" fmla="*/ 1336144 h 1357700"/>
              <a:gd name="connsiteX137" fmla="*/ 1220734 w 10678681"/>
              <a:gd name="connsiteY137" fmla="*/ 1257811 h 1357700"/>
              <a:gd name="connsiteX138" fmla="*/ 1021737 w 10678681"/>
              <a:gd name="connsiteY138" fmla="*/ 1238739 h 1357700"/>
              <a:gd name="connsiteX139" fmla="*/ 959820 w 10678681"/>
              <a:gd name="connsiteY139" fmla="*/ 1275863 h 1357700"/>
              <a:gd name="connsiteX140" fmla="*/ 929137 w 10678681"/>
              <a:gd name="connsiteY140" fmla="*/ 1273957 h 1357700"/>
              <a:gd name="connsiteX141" fmla="*/ 878849 w 10678681"/>
              <a:gd name="connsiteY141" fmla="*/ 1266740 h 1357700"/>
              <a:gd name="connsiteX142" fmla="*/ 800667 w 10678681"/>
              <a:gd name="connsiteY142" fmla="*/ 1282041 h 1357700"/>
              <a:gd name="connsiteX143" fmla="*/ 644906 w 10678681"/>
              <a:gd name="connsiteY143" fmla="*/ 1273685 h 1357700"/>
              <a:gd name="connsiteX144" fmla="*/ 379869 w 10678681"/>
              <a:gd name="connsiteY144" fmla="*/ 1339165 h 1357700"/>
              <a:gd name="connsiteX145" fmla="*/ 137696 w 10678681"/>
              <a:gd name="connsiteY145" fmla="*/ 1319217 h 1357700"/>
              <a:gd name="connsiteX146" fmla="*/ 54250 w 10678681"/>
              <a:gd name="connsiteY146" fmla="*/ 1315838 h 1357700"/>
              <a:gd name="connsiteX147" fmla="*/ 28042 w 10678681"/>
              <a:gd name="connsiteY147" fmla="*/ 1297822 h 1357700"/>
              <a:gd name="connsiteX148" fmla="*/ 0 w 10678681"/>
              <a:gd name="connsiteY148" fmla="*/ 1294612 h 1357700"/>
              <a:gd name="connsiteX149" fmla="*/ 0 w 10678681"/>
              <a:gd name="connsiteY149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98313 w 10678681"/>
              <a:gd name="connsiteY65" fmla="*/ 1063249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64639 w 10678681"/>
              <a:gd name="connsiteY65" fmla="*/ 1017831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64639 w 10678681"/>
              <a:gd name="connsiteY65" fmla="*/ 1017831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82280 w 10678681"/>
              <a:gd name="connsiteY38" fmla="*/ 712868 h 1357700"/>
              <a:gd name="connsiteX39" fmla="*/ 7730518 w 10678681"/>
              <a:gd name="connsiteY39" fmla="*/ 739526 h 1357700"/>
              <a:gd name="connsiteX40" fmla="*/ 7652907 w 10678681"/>
              <a:gd name="connsiteY40" fmla="*/ 783273 h 1357700"/>
              <a:gd name="connsiteX41" fmla="*/ 7606008 w 10678681"/>
              <a:gd name="connsiteY41" fmla="*/ 800717 h 1357700"/>
              <a:gd name="connsiteX42" fmla="*/ 7480223 w 10678681"/>
              <a:gd name="connsiteY42" fmla="*/ 856821 h 1357700"/>
              <a:gd name="connsiteX43" fmla="*/ 7356005 w 10678681"/>
              <a:gd name="connsiteY43" fmla="*/ 919462 h 1357700"/>
              <a:gd name="connsiteX44" fmla="*/ 7305396 w 10678681"/>
              <a:gd name="connsiteY44" fmla="*/ 986228 h 1357700"/>
              <a:gd name="connsiteX45" fmla="*/ 7298314 w 10678681"/>
              <a:gd name="connsiteY45" fmla="*/ 989899 h 1357700"/>
              <a:gd name="connsiteX46" fmla="*/ 7277477 w 10678681"/>
              <a:gd name="connsiteY46" fmla="*/ 990571 h 1357700"/>
              <a:gd name="connsiteX47" fmla="*/ 7269396 w 10678681"/>
              <a:gd name="connsiteY47" fmla="*/ 989282 h 1357700"/>
              <a:gd name="connsiteX48" fmla="*/ 7258094 w 10678681"/>
              <a:gd name="connsiteY48" fmla="*/ 990679 h 1357700"/>
              <a:gd name="connsiteX49" fmla="*/ 7257893 w 10678681"/>
              <a:gd name="connsiteY49" fmla="*/ 991204 h 1357700"/>
              <a:gd name="connsiteX50" fmla="*/ 7247153 w 10678681"/>
              <a:gd name="connsiteY50" fmla="*/ 991550 h 1357700"/>
              <a:gd name="connsiteX51" fmla="*/ 7193612 w 10678681"/>
              <a:gd name="connsiteY51" fmla="*/ 987042 h 1357700"/>
              <a:gd name="connsiteX52" fmla="*/ 7132632 w 10678681"/>
              <a:gd name="connsiteY52" fmla="*/ 1042036 h 1357700"/>
              <a:gd name="connsiteX53" fmla="*/ 7105610 w 10678681"/>
              <a:gd name="connsiteY53" fmla="*/ 1053537 h 1357700"/>
              <a:gd name="connsiteX54" fmla="*/ 7091599 w 10678681"/>
              <a:gd name="connsiteY54" fmla="*/ 1062302 h 1357700"/>
              <a:gd name="connsiteX55" fmla="*/ 7090998 w 10678681"/>
              <a:gd name="connsiteY55" fmla="*/ 1064540 h 1357700"/>
              <a:gd name="connsiteX56" fmla="*/ 7039634 w 10678681"/>
              <a:gd name="connsiteY56" fmla="*/ 1059971 h 1357700"/>
              <a:gd name="connsiteX57" fmla="*/ 7033445 w 10678681"/>
              <a:gd name="connsiteY57" fmla="*/ 1063314 h 1357700"/>
              <a:gd name="connsiteX58" fmla="*/ 6999157 w 10678681"/>
              <a:gd name="connsiteY58" fmla="*/ 1055282 h 1357700"/>
              <a:gd name="connsiteX59" fmla="*/ 6981874 w 10678681"/>
              <a:gd name="connsiteY59" fmla="*/ 1053827 h 1357700"/>
              <a:gd name="connsiteX60" fmla="*/ 6976102 w 10678681"/>
              <a:gd name="connsiteY60" fmla="*/ 1047854 h 1357700"/>
              <a:gd name="connsiteX61" fmla="*/ 6951040 w 10678681"/>
              <a:gd name="connsiteY61" fmla="*/ 1048531 h 1357700"/>
              <a:gd name="connsiteX62" fmla="*/ 6948497 w 10678681"/>
              <a:gd name="connsiteY62" fmla="*/ 1050706 h 1357700"/>
              <a:gd name="connsiteX63" fmla="*/ 6926582 w 10678681"/>
              <a:gd name="connsiteY63" fmla="*/ 1043462 h 1357700"/>
              <a:gd name="connsiteX64" fmla="*/ 6833743 w 10678681"/>
              <a:gd name="connsiteY64" fmla="*/ 1027960 h 1357700"/>
              <a:gd name="connsiteX65" fmla="*/ 6687090 w 10678681"/>
              <a:gd name="connsiteY65" fmla="*/ 1063250 h 1357700"/>
              <a:gd name="connsiteX66" fmla="*/ 6437450 w 10678681"/>
              <a:gd name="connsiteY66" fmla="*/ 1101075 h 1357700"/>
              <a:gd name="connsiteX67" fmla="*/ 6327795 w 10678681"/>
              <a:gd name="connsiteY67" fmla="*/ 1088142 h 1357700"/>
              <a:gd name="connsiteX68" fmla="*/ 6136549 w 10678681"/>
              <a:gd name="connsiteY68" fmla="*/ 1100268 h 1357700"/>
              <a:gd name="connsiteX69" fmla="*/ 6004655 w 10678681"/>
              <a:gd name="connsiteY69" fmla="*/ 1114946 h 1357700"/>
              <a:gd name="connsiteX70" fmla="*/ 5936643 w 10678681"/>
              <a:gd name="connsiteY70" fmla="*/ 1095428 h 1357700"/>
              <a:gd name="connsiteX71" fmla="*/ 5912484 w 10678681"/>
              <a:gd name="connsiteY71" fmla="*/ 1112624 h 1357700"/>
              <a:gd name="connsiteX72" fmla="*/ 5908387 w 10678681"/>
              <a:gd name="connsiteY72" fmla="*/ 1116018 h 1357700"/>
              <a:gd name="connsiteX73" fmla="*/ 5890495 w 10678681"/>
              <a:gd name="connsiteY73" fmla="*/ 1120268 h 1357700"/>
              <a:gd name="connsiteX74" fmla="*/ 5887318 w 10678681"/>
              <a:gd name="connsiteY74" fmla="*/ 1133134 h 1357700"/>
              <a:gd name="connsiteX75" fmla="*/ 5861726 w 10678681"/>
              <a:gd name="connsiteY75" fmla="*/ 1147891 h 1357700"/>
              <a:gd name="connsiteX76" fmla="*/ 5805823 w 10678681"/>
              <a:gd name="connsiteY76" fmla="*/ 1152457 h 1357700"/>
              <a:gd name="connsiteX77" fmla="*/ 5689841 w 10678681"/>
              <a:gd name="connsiteY77" fmla="*/ 1176232 h 1357700"/>
              <a:gd name="connsiteX78" fmla="*/ 5605119 w 10678681"/>
              <a:gd name="connsiteY78" fmla="*/ 1190202 h 1357700"/>
              <a:gd name="connsiteX79" fmla="*/ 5488513 w 10678681"/>
              <a:gd name="connsiteY79" fmla="*/ 1205367 h 1357700"/>
              <a:gd name="connsiteX80" fmla="*/ 5402905 w 10678681"/>
              <a:gd name="connsiteY80" fmla="*/ 1241191 h 1357700"/>
              <a:gd name="connsiteX81" fmla="*/ 5285593 w 10678681"/>
              <a:gd name="connsiteY81" fmla="*/ 1273569 h 1357700"/>
              <a:gd name="connsiteX82" fmla="*/ 5192893 w 10678681"/>
              <a:gd name="connsiteY82" fmla="*/ 1247188 h 1357700"/>
              <a:gd name="connsiteX83" fmla="*/ 5186475 w 10678681"/>
              <a:gd name="connsiteY83" fmla="*/ 1257028 h 1357700"/>
              <a:gd name="connsiteX84" fmla="*/ 5126038 w 10678681"/>
              <a:gd name="connsiteY84" fmla="*/ 1263189 h 1357700"/>
              <a:gd name="connsiteX85" fmla="*/ 4894688 w 10678681"/>
              <a:gd name="connsiteY85" fmla="*/ 1247184 h 1357700"/>
              <a:gd name="connsiteX86" fmla="*/ 4788036 w 10678681"/>
              <a:gd name="connsiteY86" fmla="*/ 1238182 h 1357700"/>
              <a:gd name="connsiteX87" fmla="*/ 4747555 w 10678681"/>
              <a:gd name="connsiteY87" fmla="*/ 1252768 h 1357700"/>
              <a:gd name="connsiteX88" fmla="*/ 4679644 w 10678681"/>
              <a:gd name="connsiteY88" fmla="*/ 1276603 h 1357700"/>
              <a:gd name="connsiteX89" fmla="*/ 4632222 w 10678681"/>
              <a:gd name="connsiteY89" fmla="*/ 1318360 h 1357700"/>
              <a:gd name="connsiteX90" fmla="*/ 4617358 w 10678681"/>
              <a:gd name="connsiteY90" fmla="*/ 1327690 h 1357700"/>
              <a:gd name="connsiteX91" fmla="*/ 4589102 w 10678681"/>
              <a:gd name="connsiteY91" fmla="*/ 1321223 h 1357700"/>
              <a:gd name="connsiteX92" fmla="*/ 4578184 w 10678681"/>
              <a:gd name="connsiteY92" fmla="*/ 1326745 h 1357700"/>
              <a:gd name="connsiteX93" fmla="*/ 4574270 w 10678681"/>
              <a:gd name="connsiteY93" fmla="*/ 1325878 h 1357700"/>
              <a:gd name="connsiteX94" fmla="*/ 4564919 w 10678681"/>
              <a:gd name="connsiteY94" fmla="*/ 1325507 h 1357700"/>
              <a:gd name="connsiteX95" fmla="*/ 4566586 w 10678681"/>
              <a:gd name="connsiteY95" fmla="*/ 1316963 h 1357700"/>
              <a:gd name="connsiteX96" fmla="*/ 4556303 w 10678681"/>
              <a:gd name="connsiteY96" fmla="*/ 1300262 h 1357700"/>
              <a:gd name="connsiteX97" fmla="*/ 4502358 w 10678681"/>
              <a:gd name="connsiteY97" fmla="*/ 1302558 h 1357700"/>
              <a:gd name="connsiteX98" fmla="*/ 4498919 w 10678681"/>
              <a:gd name="connsiteY98" fmla="*/ 1312115 h 1357700"/>
              <a:gd name="connsiteX99" fmla="*/ 4492075 w 10678681"/>
              <a:gd name="connsiteY99" fmla="*/ 1313357 h 1357700"/>
              <a:gd name="connsiteX100" fmla="*/ 4487466 w 10678681"/>
              <a:gd name="connsiteY100" fmla="*/ 1304102 h 1357700"/>
              <a:gd name="connsiteX101" fmla="*/ 4398292 w 10678681"/>
              <a:gd name="connsiteY101" fmla="*/ 1278410 h 1357700"/>
              <a:gd name="connsiteX102" fmla="*/ 4306088 w 10678681"/>
              <a:gd name="connsiteY102" fmla="*/ 1282512 h 1357700"/>
              <a:gd name="connsiteX103" fmla="*/ 4188995 w 10678681"/>
              <a:gd name="connsiteY103" fmla="*/ 1296718 h 1357700"/>
              <a:gd name="connsiteX104" fmla="*/ 4136582 w 10678681"/>
              <a:gd name="connsiteY104" fmla="*/ 1287687 h 1357700"/>
              <a:gd name="connsiteX105" fmla="*/ 4064614 w 10678681"/>
              <a:gd name="connsiteY105" fmla="*/ 1296118 h 1357700"/>
              <a:gd name="connsiteX106" fmla="*/ 3906561 w 10678681"/>
              <a:gd name="connsiteY106" fmla="*/ 1352435 h 1357700"/>
              <a:gd name="connsiteX107" fmla="*/ 3787890 w 10678681"/>
              <a:gd name="connsiteY107" fmla="*/ 1352442 h 1357700"/>
              <a:gd name="connsiteX108" fmla="*/ 3745993 w 10678681"/>
              <a:gd name="connsiteY108" fmla="*/ 1342630 h 1357700"/>
              <a:gd name="connsiteX109" fmla="*/ 3675785 w 10678681"/>
              <a:gd name="connsiteY109" fmla="*/ 1326802 h 1357700"/>
              <a:gd name="connsiteX110" fmla="*/ 3623856 w 10678681"/>
              <a:gd name="connsiteY110" fmla="*/ 1290804 h 1357700"/>
              <a:gd name="connsiteX111" fmla="*/ 3564933 w 10678681"/>
              <a:gd name="connsiteY111" fmla="*/ 1287147 h 1357700"/>
              <a:gd name="connsiteX112" fmla="*/ 3550537 w 10678681"/>
              <a:gd name="connsiteY112" fmla="*/ 1317552 h 1357700"/>
              <a:gd name="connsiteX113" fmla="*/ 3487736 w 10678681"/>
              <a:gd name="connsiteY113" fmla="*/ 1303493 h 1357700"/>
              <a:gd name="connsiteX114" fmla="*/ 3392548 w 10678681"/>
              <a:gd name="connsiteY114" fmla="*/ 1278741 h 1357700"/>
              <a:gd name="connsiteX115" fmla="*/ 3337466 w 10678681"/>
              <a:gd name="connsiteY115" fmla="*/ 1272537 h 1357700"/>
              <a:gd name="connsiteX116" fmla="*/ 3187206 w 10678681"/>
              <a:gd name="connsiteY116" fmla="*/ 1246821 h 1357700"/>
              <a:gd name="connsiteX117" fmla="*/ 3036856 w 10678681"/>
              <a:gd name="connsiteY117" fmla="*/ 1214383 h 1357700"/>
              <a:gd name="connsiteX118" fmla="*/ 2948654 w 10678681"/>
              <a:gd name="connsiteY118" fmla="*/ 1157455 h 1357700"/>
              <a:gd name="connsiteX119" fmla="*/ 2824973 w 10678681"/>
              <a:gd name="connsiteY119" fmla="*/ 1134864 h 1357700"/>
              <a:gd name="connsiteX120" fmla="*/ 2804398 w 10678681"/>
              <a:gd name="connsiteY120" fmla="*/ 1125556 h 1357700"/>
              <a:gd name="connsiteX121" fmla="*/ 2775396 w 10678681"/>
              <a:gd name="connsiteY121" fmla="*/ 1130148 h 1357700"/>
              <a:gd name="connsiteX122" fmla="*/ 2659096 w 10678681"/>
              <a:gd name="connsiteY122" fmla="*/ 1150294 h 1357700"/>
              <a:gd name="connsiteX123" fmla="*/ 2567088 w 10678681"/>
              <a:gd name="connsiteY123" fmla="*/ 1181781 h 1357700"/>
              <a:gd name="connsiteX124" fmla="*/ 2454501 w 10678681"/>
              <a:gd name="connsiteY124" fmla="*/ 1155455 h 1357700"/>
              <a:gd name="connsiteX125" fmla="*/ 2385161 w 10678681"/>
              <a:gd name="connsiteY125" fmla="*/ 1161312 h 1357700"/>
              <a:gd name="connsiteX126" fmla="*/ 2270528 w 10678681"/>
              <a:gd name="connsiteY126" fmla="*/ 1204338 h 1357700"/>
              <a:gd name="connsiteX127" fmla="*/ 2121820 w 10678681"/>
              <a:gd name="connsiteY127" fmla="*/ 1187078 h 1357700"/>
              <a:gd name="connsiteX128" fmla="*/ 2092716 w 10678681"/>
              <a:gd name="connsiteY128" fmla="*/ 1139224 h 1357700"/>
              <a:gd name="connsiteX129" fmla="*/ 2052449 w 10678681"/>
              <a:gd name="connsiteY129" fmla="*/ 1109687 h 1357700"/>
              <a:gd name="connsiteX130" fmla="*/ 2032607 w 10678681"/>
              <a:gd name="connsiteY130" fmla="*/ 1175477 h 1357700"/>
              <a:gd name="connsiteX131" fmla="*/ 1901837 w 10678681"/>
              <a:gd name="connsiteY131" fmla="*/ 1221762 h 1357700"/>
              <a:gd name="connsiteX132" fmla="*/ 1836762 w 10678681"/>
              <a:gd name="connsiteY132" fmla="*/ 1237387 h 1357700"/>
              <a:gd name="connsiteX133" fmla="*/ 1735877 w 10678681"/>
              <a:gd name="connsiteY133" fmla="*/ 1246527 h 1357700"/>
              <a:gd name="connsiteX134" fmla="*/ 1705069 w 10678681"/>
              <a:gd name="connsiteY134" fmla="*/ 1251989 h 1357700"/>
              <a:gd name="connsiteX135" fmla="*/ 1397689 w 10678681"/>
              <a:gd name="connsiteY135" fmla="*/ 1336144 h 1357700"/>
              <a:gd name="connsiteX136" fmla="*/ 1220734 w 10678681"/>
              <a:gd name="connsiteY136" fmla="*/ 1257811 h 1357700"/>
              <a:gd name="connsiteX137" fmla="*/ 1021737 w 10678681"/>
              <a:gd name="connsiteY137" fmla="*/ 1238739 h 1357700"/>
              <a:gd name="connsiteX138" fmla="*/ 959820 w 10678681"/>
              <a:gd name="connsiteY138" fmla="*/ 1275863 h 1357700"/>
              <a:gd name="connsiteX139" fmla="*/ 929137 w 10678681"/>
              <a:gd name="connsiteY139" fmla="*/ 1273957 h 1357700"/>
              <a:gd name="connsiteX140" fmla="*/ 878849 w 10678681"/>
              <a:gd name="connsiteY140" fmla="*/ 1266740 h 1357700"/>
              <a:gd name="connsiteX141" fmla="*/ 800667 w 10678681"/>
              <a:gd name="connsiteY141" fmla="*/ 1282041 h 1357700"/>
              <a:gd name="connsiteX142" fmla="*/ 644906 w 10678681"/>
              <a:gd name="connsiteY142" fmla="*/ 1273685 h 1357700"/>
              <a:gd name="connsiteX143" fmla="*/ 379869 w 10678681"/>
              <a:gd name="connsiteY143" fmla="*/ 1339165 h 1357700"/>
              <a:gd name="connsiteX144" fmla="*/ 137696 w 10678681"/>
              <a:gd name="connsiteY144" fmla="*/ 1319217 h 1357700"/>
              <a:gd name="connsiteX145" fmla="*/ 54250 w 10678681"/>
              <a:gd name="connsiteY145" fmla="*/ 1315838 h 1357700"/>
              <a:gd name="connsiteX146" fmla="*/ 28042 w 10678681"/>
              <a:gd name="connsiteY146" fmla="*/ 1297822 h 1357700"/>
              <a:gd name="connsiteX147" fmla="*/ 0 w 10678681"/>
              <a:gd name="connsiteY147" fmla="*/ 1294612 h 1357700"/>
              <a:gd name="connsiteX148" fmla="*/ 0 w 10678681"/>
              <a:gd name="connsiteY148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98314 w 10678681"/>
              <a:gd name="connsiteY44" fmla="*/ 989899 h 1357700"/>
              <a:gd name="connsiteX45" fmla="*/ 7277477 w 10678681"/>
              <a:gd name="connsiteY45" fmla="*/ 990571 h 1357700"/>
              <a:gd name="connsiteX46" fmla="*/ 7269396 w 10678681"/>
              <a:gd name="connsiteY46" fmla="*/ 989282 h 1357700"/>
              <a:gd name="connsiteX47" fmla="*/ 7258094 w 10678681"/>
              <a:gd name="connsiteY47" fmla="*/ 990679 h 1357700"/>
              <a:gd name="connsiteX48" fmla="*/ 7257893 w 10678681"/>
              <a:gd name="connsiteY48" fmla="*/ 991204 h 1357700"/>
              <a:gd name="connsiteX49" fmla="*/ 7247153 w 10678681"/>
              <a:gd name="connsiteY49" fmla="*/ 991550 h 1357700"/>
              <a:gd name="connsiteX50" fmla="*/ 7193612 w 10678681"/>
              <a:gd name="connsiteY50" fmla="*/ 987042 h 1357700"/>
              <a:gd name="connsiteX51" fmla="*/ 7132632 w 10678681"/>
              <a:gd name="connsiteY51" fmla="*/ 1042036 h 1357700"/>
              <a:gd name="connsiteX52" fmla="*/ 7105610 w 10678681"/>
              <a:gd name="connsiteY52" fmla="*/ 1053537 h 1357700"/>
              <a:gd name="connsiteX53" fmla="*/ 7091599 w 10678681"/>
              <a:gd name="connsiteY53" fmla="*/ 1062302 h 1357700"/>
              <a:gd name="connsiteX54" fmla="*/ 7090998 w 10678681"/>
              <a:gd name="connsiteY54" fmla="*/ 1064540 h 1357700"/>
              <a:gd name="connsiteX55" fmla="*/ 7039634 w 10678681"/>
              <a:gd name="connsiteY55" fmla="*/ 1059971 h 1357700"/>
              <a:gd name="connsiteX56" fmla="*/ 7033445 w 10678681"/>
              <a:gd name="connsiteY56" fmla="*/ 1063314 h 1357700"/>
              <a:gd name="connsiteX57" fmla="*/ 6999157 w 10678681"/>
              <a:gd name="connsiteY57" fmla="*/ 1055282 h 1357700"/>
              <a:gd name="connsiteX58" fmla="*/ 6981874 w 10678681"/>
              <a:gd name="connsiteY58" fmla="*/ 1053827 h 1357700"/>
              <a:gd name="connsiteX59" fmla="*/ 6976102 w 10678681"/>
              <a:gd name="connsiteY59" fmla="*/ 1047854 h 1357700"/>
              <a:gd name="connsiteX60" fmla="*/ 6951040 w 10678681"/>
              <a:gd name="connsiteY60" fmla="*/ 1048531 h 1357700"/>
              <a:gd name="connsiteX61" fmla="*/ 6948497 w 10678681"/>
              <a:gd name="connsiteY61" fmla="*/ 1050706 h 1357700"/>
              <a:gd name="connsiteX62" fmla="*/ 6926582 w 10678681"/>
              <a:gd name="connsiteY62" fmla="*/ 1043462 h 1357700"/>
              <a:gd name="connsiteX63" fmla="*/ 6833743 w 10678681"/>
              <a:gd name="connsiteY63" fmla="*/ 1027960 h 1357700"/>
              <a:gd name="connsiteX64" fmla="*/ 6687090 w 10678681"/>
              <a:gd name="connsiteY64" fmla="*/ 1063250 h 1357700"/>
              <a:gd name="connsiteX65" fmla="*/ 6437450 w 10678681"/>
              <a:gd name="connsiteY65" fmla="*/ 1101075 h 1357700"/>
              <a:gd name="connsiteX66" fmla="*/ 6327795 w 10678681"/>
              <a:gd name="connsiteY66" fmla="*/ 1088142 h 1357700"/>
              <a:gd name="connsiteX67" fmla="*/ 6136549 w 10678681"/>
              <a:gd name="connsiteY67" fmla="*/ 1100268 h 1357700"/>
              <a:gd name="connsiteX68" fmla="*/ 6004655 w 10678681"/>
              <a:gd name="connsiteY68" fmla="*/ 1114946 h 1357700"/>
              <a:gd name="connsiteX69" fmla="*/ 5936643 w 10678681"/>
              <a:gd name="connsiteY69" fmla="*/ 1095428 h 1357700"/>
              <a:gd name="connsiteX70" fmla="*/ 5912484 w 10678681"/>
              <a:gd name="connsiteY70" fmla="*/ 1112624 h 1357700"/>
              <a:gd name="connsiteX71" fmla="*/ 5908387 w 10678681"/>
              <a:gd name="connsiteY71" fmla="*/ 1116018 h 1357700"/>
              <a:gd name="connsiteX72" fmla="*/ 5890495 w 10678681"/>
              <a:gd name="connsiteY72" fmla="*/ 1120268 h 1357700"/>
              <a:gd name="connsiteX73" fmla="*/ 5887318 w 10678681"/>
              <a:gd name="connsiteY73" fmla="*/ 1133134 h 1357700"/>
              <a:gd name="connsiteX74" fmla="*/ 5861726 w 10678681"/>
              <a:gd name="connsiteY74" fmla="*/ 1147891 h 1357700"/>
              <a:gd name="connsiteX75" fmla="*/ 5805823 w 10678681"/>
              <a:gd name="connsiteY75" fmla="*/ 1152457 h 1357700"/>
              <a:gd name="connsiteX76" fmla="*/ 5689841 w 10678681"/>
              <a:gd name="connsiteY76" fmla="*/ 1176232 h 1357700"/>
              <a:gd name="connsiteX77" fmla="*/ 5605119 w 10678681"/>
              <a:gd name="connsiteY77" fmla="*/ 1190202 h 1357700"/>
              <a:gd name="connsiteX78" fmla="*/ 5488513 w 10678681"/>
              <a:gd name="connsiteY78" fmla="*/ 1205367 h 1357700"/>
              <a:gd name="connsiteX79" fmla="*/ 5402905 w 10678681"/>
              <a:gd name="connsiteY79" fmla="*/ 1241191 h 1357700"/>
              <a:gd name="connsiteX80" fmla="*/ 5285593 w 10678681"/>
              <a:gd name="connsiteY80" fmla="*/ 1273569 h 1357700"/>
              <a:gd name="connsiteX81" fmla="*/ 5192893 w 10678681"/>
              <a:gd name="connsiteY81" fmla="*/ 1247188 h 1357700"/>
              <a:gd name="connsiteX82" fmla="*/ 5186475 w 10678681"/>
              <a:gd name="connsiteY82" fmla="*/ 1257028 h 1357700"/>
              <a:gd name="connsiteX83" fmla="*/ 5126038 w 10678681"/>
              <a:gd name="connsiteY83" fmla="*/ 1263189 h 1357700"/>
              <a:gd name="connsiteX84" fmla="*/ 4894688 w 10678681"/>
              <a:gd name="connsiteY84" fmla="*/ 1247184 h 1357700"/>
              <a:gd name="connsiteX85" fmla="*/ 4788036 w 10678681"/>
              <a:gd name="connsiteY85" fmla="*/ 1238182 h 1357700"/>
              <a:gd name="connsiteX86" fmla="*/ 4747555 w 10678681"/>
              <a:gd name="connsiteY86" fmla="*/ 1252768 h 1357700"/>
              <a:gd name="connsiteX87" fmla="*/ 4679644 w 10678681"/>
              <a:gd name="connsiteY87" fmla="*/ 1276603 h 1357700"/>
              <a:gd name="connsiteX88" fmla="*/ 4632222 w 10678681"/>
              <a:gd name="connsiteY88" fmla="*/ 1318360 h 1357700"/>
              <a:gd name="connsiteX89" fmla="*/ 4617358 w 10678681"/>
              <a:gd name="connsiteY89" fmla="*/ 1327690 h 1357700"/>
              <a:gd name="connsiteX90" fmla="*/ 4589102 w 10678681"/>
              <a:gd name="connsiteY90" fmla="*/ 1321223 h 1357700"/>
              <a:gd name="connsiteX91" fmla="*/ 4578184 w 10678681"/>
              <a:gd name="connsiteY91" fmla="*/ 1326745 h 1357700"/>
              <a:gd name="connsiteX92" fmla="*/ 4574270 w 10678681"/>
              <a:gd name="connsiteY92" fmla="*/ 1325878 h 1357700"/>
              <a:gd name="connsiteX93" fmla="*/ 4564919 w 10678681"/>
              <a:gd name="connsiteY93" fmla="*/ 1325507 h 1357700"/>
              <a:gd name="connsiteX94" fmla="*/ 4566586 w 10678681"/>
              <a:gd name="connsiteY94" fmla="*/ 1316963 h 1357700"/>
              <a:gd name="connsiteX95" fmla="*/ 4556303 w 10678681"/>
              <a:gd name="connsiteY95" fmla="*/ 1300262 h 1357700"/>
              <a:gd name="connsiteX96" fmla="*/ 4502358 w 10678681"/>
              <a:gd name="connsiteY96" fmla="*/ 1302558 h 1357700"/>
              <a:gd name="connsiteX97" fmla="*/ 4498919 w 10678681"/>
              <a:gd name="connsiteY97" fmla="*/ 1312115 h 1357700"/>
              <a:gd name="connsiteX98" fmla="*/ 4492075 w 10678681"/>
              <a:gd name="connsiteY98" fmla="*/ 1313357 h 1357700"/>
              <a:gd name="connsiteX99" fmla="*/ 4487466 w 10678681"/>
              <a:gd name="connsiteY99" fmla="*/ 1304102 h 1357700"/>
              <a:gd name="connsiteX100" fmla="*/ 4398292 w 10678681"/>
              <a:gd name="connsiteY100" fmla="*/ 1278410 h 1357700"/>
              <a:gd name="connsiteX101" fmla="*/ 4306088 w 10678681"/>
              <a:gd name="connsiteY101" fmla="*/ 1282512 h 1357700"/>
              <a:gd name="connsiteX102" fmla="*/ 4188995 w 10678681"/>
              <a:gd name="connsiteY102" fmla="*/ 1296718 h 1357700"/>
              <a:gd name="connsiteX103" fmla="*/ 4136582 w 10678681"/>
              <a:gd name="connsiteY103" fmla="*/ 1287687 h 1357700"/>
              <a:gd name="connsiteX104" fmla="*/ 4064614 w 10678681"/>
              <a:gd name="connsiteY104" fmla="*/ 1296118 h 1357700"/>
              <a:gd name="connsiteX105" fmla="*/ 3906561 w 10678681"/>
              <a:gd name="connsiteY105" fmla="*/ 1352435 h 1357700"/>
              <a:gd name="connsiteX106" fmla="*/ 3787890 w 10678681"/>
              <a:gd name="connsiteY106" fmla="*/ 1352442 h 1357700"/>
              <a:gd name="connsiteX107" fmla="*/ 3745993 w 10678681"/>
              <a:gd name="connsiteY107" fmla="*/ 1342630 h 1357700"/>
              <a:gd name="connsiteX108" fmla="*/ 3675785 w 10678681"/>
              <a:gd name="connsiteY108" fmla="*/ 1326802 h 1357700"/>
              <a:gd name="connsiteX109" fmla="*/ 3623856 w 10678681"/>
              <a:gd name="connsiteY109" fmla="*/ 1290804 h 1357700"/>
              <a:gd name="connsiteX110" fmla="*/ 3564933 w 10678681"/>
              <a:gd name="connsiteY110" fmla="*/ 1287147 h 1357700"/>
              <a:gd name="connsiteX111" fmla="*/ 3550537 w 10678681"/>
              <a:gd name="connsiteY111" fmla="*/ 1317552 h 1357700"/>
              <a:gd name="connsiteX112" fmla="*/ 3487736 w 10678681"/>
              <a:gd name="connsiteY112" fmla="*/ 1303493 h 1357700"/>
              <a:gd name="connsiteX113" fmla="*/ 3392548 w 10678681"/>
              <a:gd name="connsiteY113" fmla="*/ 1278741 h 1357700"/>
              <a:gd name="connsiteX114" fmla="*/ 3337466 w 10678681"/>
              <a:gd name="connsiteY114" fmla="*/ 1272537 h 1357700"/>
              <a:gd name="connsiteX115" fmla="*/ 3187206 w 10678681"/>
              <a:gd name="connsiteY115" fmla="*/ 1246821 h 1357700"/>
              <a:gd name="connsiteX116" fmla="*/ 3036856 w 10678681"/>
              <a:gd name="connsiteY116" fmla="*/ 1214383 h 1357700"/>
              <a:gd name="connsiteX117" fmla="*/ 2948654 w 10678681"/>
              <a:gd name="connsiteY117" fmla="*/ 1157455 h 1357700"/>
              <a:gd name="connsiteX118" fmla="*/ 2824973 w 10678681"/>
              <a:gd name="connsiteY118" fmla="*/ 1134864 h 1357700"/>
              <a:gd name="connsiteX119" fmla="*/ 2804398 w 10678681"/>
              <a:gd name="connsiteY119" fmla="*/ 1125556 h 1357700"/>
              <a:gd name="connsiteX120" fmla="*/ 2775396 w 10678681"/>
              <a:gd name="connsiteY120" fmla="*/ 1130148 h 1357700"/>
              <a:gd name="connsiteX121" fmla="*/ 2659096 w 10678681"/>
              <a:gd name="connsiteY121" fmla="*/ 1150294 h 1357700"/>
              <a:gd name="connsiteX122" fmla="*/ 2567088 w 10678681"/>
              <a:gd name="connsiteY122" fmla="*/ 1181781 h 1357700"/>
              <a:gd name="connsiteX123" fmla="*/ 2454501 w 10678681"/>
              <a:gd name="connsiteY123" fmla="*/ 1155455 h 1357700"/>
              <a:gd name="connsiteX124" fmla="*/ 2385161 w 10678681"/>
              <a:gd name="connsiteY124" fmla="*/ 1161312 h 1357700"/>
              <a:gd name="connsiteX125" fmla="*/ 2270528 w 10678681"/>
              <a:gd name="connsiteY125" fmla="*/ 1204338 h 1357700"/>
              <a:gd name="connsiteX126" fmla="*/ 2121820 w 10678681"/>
              <a:gd name="connsiteY126" fmla="*/ 1187078 h 1357700"/>
              <a:gd name="connsiteX127" fmla="*/ 2092716 w 10678681"/>
              <a:gd name="connsiteY127" fmla="*/ 1139224 h 1357700"/>
              <a:gd name="connsiteX128" fmla="*/ 2052449 w 10678681"/>
              <a:gd name="connsiteY128" fmla="*/ 1109687 h 1357700"/>
              <a:gd name="connsiteX129" fmla="*/ 2032607 w 10678681"/>
              <a:gd name="connsiteY129" fmla="*/ 1175477 h 1357700"/>
              <a:gd name="connsiteX130" fmla="*/ 1901837 w 10678681"/>
              <a:gd name="connsiteY130" fmla="*/ 1221762 h 1357700"/>
              <a:gd name="connsiteX131" fmla="*/ 1836762 w 10678681"/>
              <a:gd name="connsiteY131" fmla="*/ 1237387 h 1357700"/>
              <a:gd name="connsiteX132" fmla="*/ 1735877 w 10678681"/>
              <a:gd name="connsiteY132" fmla="*/ 1246527 h 1357700"/>
              <a:gd name="connsiteX133" fmla="*/ 1705069 w 10678681"/>
              <a:gd name="connsiteY133" fmla="*/ 1251989 h 1357700"/>
              <a:gd name="connsiteX134" fmla="*/ 1397689 w 10678681"/>
              <a:gd name="connsiteY134" fmla="*/ 1336144 h 1357700"/>
              <a:gd name="connsiteX135" fmla="*/ 1220734 w 10678681"/>
              <a:gd name="connsiteY135" fmla="*/ 1257811 h 1357700"/>
              <a:gd name="connsiteX136" fmla="*/ 1021737 w 10678681"/>
              <a:gd name="connsiteY136" fmla="*/ 1238739 h 1357700"/>
              <a:gd name="connsiteX137" fmla="*/ 959820 w 10678681"/>
              <a:gd name="connsiteY137" fmla="*/ 1275863 h 1357700"/>
              <a:gd name="connsiteX138" fmla="*/ 929137 w 10678681"/>
              <a:gd name="connsiteY138" fmla="*/ 1273957 h 1357700"/>
              <a:gd name="connsiteX139" fmla="*/ 878849 w 10678681"/>
              <a:gd name="connsiteY139" fmla="*/ 1266740 h 1357700"/>
              <a:gd name="connsiteX140" fmla="*/ 800667 w 10678681"/>
              <a:gd name="connsiteY140" fmla="*/ 1282041 h 1357700"/>
              <a:gd name="connsiteX141" fmla="*/ 644906 w 10678681"/>
              <a:gd name="connsiteY141" fmla="*/ 1273685 h 1357700"/>
              <a:gd name="connsiteX142" fmla="*/ 379869 w 10678681"/>
              <a:gd name="connsiteY142" fmla="*/ 1339165 h 1357700"/>
              <a:gd name="connsiteX143" fmla="*/ 137696 w 10678681"/>
              <a:gd name="connsiteY143" fmla="*/ 1319217 h 1357700"/>
              <a:gd name="connsiteX144" fmla="*/ 54250 w 10678681"/>
              <a:gd name="connsiteY144" fmla="*/ 1315838 h 1357700"/>
              <a:gd name="connsiteX145" fmla="*/ 28042 w 10678681"/>
              <a:gd name="connsiteY145" fmla="*/ 1297822 h 1357700"/>
              <a:gd name="connsiteX146" fmla="*/ 0 w 10678681"/>
              <a:gd name="connsiteY146" fmla="*/ 1294612 h 1357700"/>
              <a:gd name="connsiteX147" fmla="*/ 0 w 10678681"/>
              <a:gd name="connsiteY147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77477 w 10678681"/>
              <a:gd name="connsiteY44" fmla="*/ 990571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91599 w 10678681"/>
              <a:gd name="connsiteY52" fmla="*/ 1062302 h 1357700"/>
              <a:gd name="connsiteX53" fmla="*/ 7090998 w 10678681"/>
              <a:gd name="connsiteY53" fmla="*/ 1064540 h 1357700"/>
              <a:gd name="connsiteX54" fmla="*/ 7039634 w 10678681"/>
              <a:gd name="connsiteY54" fmla="*/ 1059971 h 1357700"/>
              <a:gd name="connsiteX55" fmla="*/ 7033445 w 10678681"/>
              <a:gd name="connsiteY55" fmla="*/ 1063314 h 1357700"/>
              <a:gd name="connsiteX56" fmla="*/ 6999157 w 10678681"/>
              <a:gd name="connsiteY56" fmla="*/ 1055282 h 1357700"/>
              <a:gd name="connsiteX57" fmla="*/ 6981874 w 10678681"/>
              <a:gd name="connsiteY57" fmla="*/ 1053827 h 1357700"/>
              <a:gd name="connsiteX58" fmla="*/ 6976102 w 10678681"/>
              <a:gd name="connsiteY58" fmla="*/ 1047854 h 1357700"/>
              <a:gd name="connsiteX59" fmla="*/ 6951040 w 10678681"/>
              <a:gd name="connsiteY59" fmla="*/ 1048531 h 1357700"/>
              <a:gd name="connsiteX60" fmla="*/ 6948497 w 10678681"/>
              <a:gd name="connsiteY60" fmla="*/ 1050706 h 1357700"/>
              <a:gd name="connsiteX61" fmla="*/ 6926582 w 10678681"/>
              <a:gd name="connsiteY61" fmla="*/ 1043462 h 1357700"/>
              <a:gd name="connsiteX62" fmla="*/ 6833743 w 10678681"/>
              <a:gd name="connsiteY62" fmla="*/ 1027960 h 1357700"/>
              <a:gd name="connsiteX63" fmla="*/ 6687090 w 10678681"/>
              <a:gd name="connsiteY63" fmla="*/ 1063250 h 1357700"/>
              <a:gd name="connsiteX64" fmla="*/ 6437450 w 10678681"/>
              <a:gd name="connsiteY64" fmla="*/ 1101075 h 1357700"/>
              <a:gd name="connsiteX65" fmla="*/ 6327795 w 10678681"/>
              <a:gd name="connsiteY65" fmla="*/ 1088142 h 1357700"/>
              <a:gd name="connsiteX66" fmla="*/ 6136549 w 10678681"/>
              <a:gd name="connsiteY66" fmla="*/ 1100268 h 1357700"/>
              <a:gd name="connsiteX67" fmla="*/ 6004655 w 10678681"/>
              <a:gd name="connsiteY67" fmla="*/ 1114946 h 1357700"/>
              <a:gd name="connsiteX68" fmla="*/ 5936643 w 10678681"/>
              <a:gd name="connsiteY68" fmla="*/ 1095428 h 1357700"/>
              <a:gd name="connsiteX69" fmla="*/ 5912484 w 10678681"/>
              <a:gd name="connsiteY69" fmla="*/ 1112624 h 1357700"/>
              <a:gd name="connsiteX70" fmla="*/ 5908387 w 10678681"/>
              <a:gd name="connsiteY70" fmla="*/ 1116018 h 1357700"/>
              <a:gd name="connsiteX71" fmla="*/ 5890495 w 10678681"/>
              <a:gd name="connsiteY71" fmla="*/ 1120268 h 1357700"/>
              <a:gd name="connsiteX72" fmla="*/ 5887318 w 10678681"/>
              <a:gd name="connsiteY72" fmla="*/ 1133134 h 1357700"/>
              <a:gd name="connsiteX73" fmla="*/ 5861726 w 10678681"/>
              <a:gd name="connsiteY73" fmla="*/ 1147891 h 1357700"/>
              <a:gd name="connsiteX74" fmla="*/ 5805823 w 10678681"/>
              <a:gd name="connsiteY74" fmla="*/ 1152457 h 1357700"/>
              <a:gd name="connsiteX75" fmla="*/ 5689841 w 10678681"/>
              <a:gd name="connsiteY75" fmla="*/ 1176232 h 1357700"/>
              <a:gd name="connsiteX76" fmla="*/ 5605119 w 10678681"/>
              <a:gd name="connsiteY76" fmla="*/ 1190202 h 1357700"/>
              <a:gd name="connsiteX77" fmla="*/ 5488513 w 10678681"/>
              <a:gd name="connsiteY77" fmla="*/ 1205367 h 1357700"/>
              <a:gd name="connsiteX78" fmla="*/ 5402905 w 10678681"/>
              <a:gd name="connsiteY78" fmla="*/ 1241191 h 1357700"/>
              <a:gd name="connsiteX79" fmla="*/ 5285593 w 10678681"/>
              <a:gd name="connsiteY79" fmla="*/ 1273569 h 1357700"/>
              <a:gd name="connsiteX80" fmla="*/ 5192893 w 10678681"/>
              <a:gd name="connsiteY80" fmla="*/ 1247188 h 1357700"/>
              <a:gd name="connsiteX81" fmla="*/ 5186475 w 10678681"/>
              <a:gd name="connsiteY81" fmla="*/ 1257028 h 1357700"/>
              <a:gd name="connsiteX82" fmla="*/ 5126038 w 10678681"/>
              <a:gd name="connsiteY82" fmla="*/ 1263189 h 1357700"/>
              <a:gd name="connsiteX83" fmla="*/ 4894688 w 10678681"/>
              <a:gd name="connsiteY83" fmla="*/ 1247184 h 1357700"/>
              <a:gd name="connsiteX84" fmla="*/ 4788036 w 10678681"/>
              <a:gd name="connsiteY84" fmla="*/ 1238182 h 1357700"/>
              <a:gd name="connsiteX85" fmla="*/ 4747555 w 10678681"/>
              <a:gd name="connsiteY85" fmla="*/ 1252768 h 1357700"/>
              <a:gd name="connsiteX86" fmla="*/ 4679644 w 10678681"/>
              <a:gd name="connsiteY86" fmla="*/ 1276603 h 1357700"/>
              <a:gd name="connsiteX87" fmla="*/ 4632222 w 10678681"/>
              <a:gd name="connsiteY87" fmla="*/ 1318360 h 1357700"/>
              <a:gd name="connsiteX88" fmla="*/ 4617358 w 10678681"/>
              <a:gd name="connsiteY88" fmla="*/ 1327690 h 1357700"/>
              <a:gd name="connsiteX89" fmla="*/ 4589102 w 10678681"/>
              <a:gd name="connsiteY89" fmla="*/ 1321223 h 1357700"/>
              <a:gd name="connsiteX90" fmla="*/ 4578184 w 10678681"/>
              <a:gd name="connsiteY90" fmla="*/ 1326745 h 1357700"/>
              <a:gd name="connsiteX91" fmla="*/ 4574270 w 10678681"/>
              <a:gd name="connsiteY91" fmla="*/ 1325878 h 1357700"/>
              <a:gd name="connsiteX92" fmla="*/ 4564919 w 10678681"/>
              <a:gd name="connsiteY92" fmla="*/ 1325507 h 1357700"/>
              <a:gd name="connsiteX93" fmla="*/ 4566586 w 10678681"/>
              <a:gd name="connsiteY93" fmla="*/ 1316963 h 1357700"/>
              <a:gd name="connsiteX94" fmla="*/ 4556303 w 10678681"/>
              <a:gd name="connsiteY94" fmla="*/ 1300262 h 1357700"/>
              <a:gd name="connsiteX95" fmla="*/ 4502358 w 10678681"/>
              <a:gd name="connsiteY95" fmla="*/ 1302558 h 1357700"/>
              <a:gd name="connsiteX96" fmla="*/ 4498919 w 10678681"/>
              <a:gd name="connsiteY96" fmla="*/ 1312115 h 1357700"/>
              <a:gd name="connsiteX97" fmla="*/ 4492075 w 10678681"/>
              <a:gd name="connsiteY97" fmla="*/ 1313357 h 1357700"/>
              <a:gd name="connsiteX98" fmla="*/ 4487466 w 10678681"/>
              <a:gd name="connsiteY98" fmla="*/ 1304102 h 1357700"/>
              <a:gd name="connsiteX99" fmla="*/ 4398292 w 10678681"/>
              <a:gd name="connsiteY99" fmla="*/ 1278410 h 1357700"/>
              <a:gd name="connsiteX100" fmla="*/ 4306088 w 10678681"/>
              <a:gd name="connsiteY100" fmla="*/ 1282512 h 1357700"/>
              <a:gd name="connsiteX101" fmla="*/ 4188995 w 10678681"/>
              <a:gd name="connsiteY101" fmla="*/ 1296718 h 1357700"/>
              <a:gd name="connsiteX102" fmla="*/ 4136582 w 10678681"/>
              <a:gd name="connsiteY102" fmla="*/ 1287687 h 1357700"/>
              <a:gd name="connsiteX103" fmla="*/ 4064614 w 10678681"/>
              <a:gd name="connsiteY103" fmla="*/ 1296118 h 1357700"/>
              <a:gd name="connsiteX104" fmla="*/ 3906561 w 10678681"/>
              <a:gd name="connsiteY104" fmla="*/ 1352435 h 1357700"/>
              <a:gd name="connsiteX105" fmla="*/ 3787890 w 10678681"/>
              <a:gd name="connsiteY105" fmla="*/ 1352442 h 1357700"/>
              <a:gd name="connsiteX106" fmla="*/ 3745993 w 10678681"/>
              <a:gd name="connsiteY106" fmla="*/ 1342630 h 1357700"/>
              <a:gd name="connsiteX107" fmla="*/ 3675785 w 10678681"/>
              <a:gd name="connsiteY107" fmla="*/ 1326802 h 1357700"/>
              <a:gd name="connsiteX108" fmla="*/ 3623856 w 10678681"/>
              <a:gd name="connsiteY108" fmla="*/ 1290804 h 1357700"/>
              <a:gd name="connsiteX109" fmla="*/ 3564933 w 10678681"/>
              <a:gd name="connsiteY109" fmla="*/ 1287147 h 1357700"/>
              <a:gd name="connsiteX110" fmla="*/ 3550537 w 10678681"/>
              <a:gd name="connsiteY110" fmla="*/ 1317552 h 1357700"/>
              <a:gd name="connsiteX111" fmla="*/ 3487736 w 10678681"/>
              <a:gd name="connsiteY111" fmla="*/ 1303493 h 1357700"/>
              <a:gd name="connsiteX112" fmla="*/ 3392548 w 10678681"/>
              <a:gd name="connsiteY112" fmla="*/ 1278741 h 1357700"/>
              <a:gd name="connsiteX113" fmla="*/ 3337466 w 10678681"/>
              <a:gd name="connsiteY113" fmla="*/ 1272537 h 1357700"/>
              <a:gd name="connsiteX114" fmla="*/ 3187206 w 10678681"/>
              <a:gd name="connsiteY114" fmla="*/ 1246821 h 1357700"/>
              <a:gd name="connsiteX115" fmla="*/ 3036856 w 10678681"/>
              <a:gd name="connsiteY115" fmla="*/ 1214383 h 1357700"/>
              <a:gd name="connsiteX116" fmla="*/ 2948654 w 10678681"/>
              <a:gd name="connsiteY116" fmla="*/ 1157455 h 1357700"/>
              <a:gd name="connsiteX117" fmla="*/ 2824973 w 10678681"/>
              <a:gd name="connsiteY117" fmla="*/ 1134864 h 1357700"/>
              <a:gd name="connsiteX118" fmla="*/ 2804398 w 10678681"/>
              <a:gd name="connsiteY118" fmla="*/ 1125556 h 1357700"/>
              <a:gd name="connsiteX119" fmla="*/ 2775396 w 10678681"/>
              <a:gd name="connsiteY119" fmla="*/ 1130148 h 1357700"/>
              <a:gd name="connsiteX120" fmla="*/ 2659096 w 10678681"/>
              <a:gd name="connsiteY120" fmla="*/ 1150294 h 1357700"/>
              <a:gd name="connsiteX121" fmla="*/ 2567088 w 10678681"/>
              <a:gd name="connsiteY121" fmla="*/ 1181781 h 1357700"/>
              <a:gd name="connsiteX122" fmla="*/ 2454501 w 10678681"/>
              <a:gd name="connsiteY122" fmla="*/ 1155455 h 1357700"/>
              <a:gd name="connsiteX123" fmla="*/ 2385161 w 10678681"/>
              <a:gd name="connsiteY123" fmla="*/ 1161312 h 1357700"/>
              <a:gd name="connsiteX124" fmla="*/ 2270528 w 10678681"/>
              <a:gd name="connsiteY124" fmla="*/ 1204338 h 1357700"/>
              <a:gd name="connsiteX125" fmla="*/ 2121820 w 10678681"/>
              <a:gd name="connsiteY125" fmla="*/ 1187078 h 1357700"/>
              <a:gd name="connsiteX126" fmla="*/ 2092716 w 10678681"/>
              <a:gd name="connsiteY126" fmla="*/ 1139224 h 1357700"/>
              <a:gd name="connsiteX127" fmla="*/ 2052449 w 10678681"/>
              <a:gd name="connsiteY127" fmla="*/ 1109687 h 1357700"/>
              <a:gd name="connsiteX128" fmla="*/ 2032607 w 10678681"/>
              <a:gd name="connsiteY128" fmla="*/ 1175477 h 1357700"/>
              <a:gd name="connsiteX129" fmla="*/ 1901837 w 10678681"/>
              <a:gd name="connsiteY129" fmla="*/ 1221762 h 1357700"/>
              <a:gd name="connsiteX130" fmla="*/ 1836762 w 10678681"/>
              <a:gd name="connsiteY130" fmla="*/ 1237387 h 1357700"/>
              <a:gd name="connsiteX131" fmla="*/ 1735877 w 10678681"/>
              <a:gd name="connsiteY131" fmla="*/ 1246527 h 1357700"/>
              <a:gd name="connsiteX132" fmla="*/ 1705069 w 10678681"/>
              <a:gd name="connsiteY132" fmla="*/ 1251989 h 1357700"/>
              <a:gd name="connsiteX133" fmla="*/ 1397689 w 10678681"/>
              <a:gd name="connsiteY133" fmla="*/ 1336144 h 1357700"/>
              <a:gd name="connsiteX134" fmla="*/ 1220734 w 10678681"/>
              <a:gd name="connsiteY134" fmla="*/ 1257811 h 1357700"/>
              <a:gd name="connsiteX135" fmla="*/ 1021737 w 10678681"/>
              <a:gd name="connsiteY135" fmla="*/ 1238739 h 1357700"/>
              <a:gd name="connsiteX136" fmla="*/ 959820 w 10678681"/>
              <a:gd name="connsiteY136" fmla="*/ 1275863 h 1357700"/>
              <a:gd name="connsiteX137" fmla="*/ 929137 w 10678681"/>
              <a:gd name="connsiteY137" fmla="*/ 1273957 h 1357700"/>
              <a:gd name="connsiteX138" fmla="*/ 878849 w 10678681"/>
              <a:gd name="connsiteY138" fmla="*/ 1266740 h 1357700"/>
              <a:gd name="connsiteX139" fmla="*/ 800667 w 10678681"/>
              <a:gd name="connsiteY139" fmla="*/ 1282041 h 1357700"/>
              <a:gd name="connsiteX140" fmla="*/ 644906 w 10678681"/>
              <a:gd name="connsiteY140" fmla="*/ 1273685 h 1357700"/>
              <a:gd name="connsiteX141" fmla="*/ 379869 w 10678681"/>
              <a:gd name="connsiteY141" fmla="*/ 1339165 h 1357700"/>
              <a:gd name="connsiteX142" fmla="*/ 137696 w 10678681"/>
              <a:gd name="connsiteY142" fmla="*/ 1319217 h 1357700"/>
              <a:gd name="connsiteX143" fmla="*/ 54250 w 10678681"/>
              <a:gd name="connsiteY143" fmla="*/ 1315838 h 1357700"/>
              <a:gd name="connsiteX144" fmla="*/ 28042 w 10678681"/>
              <a:gd name="connsiteY144" fmla="*/ 1297822 h 1357700"/>
              <a:gd name="connsiteX145" fmla="*/ 0 w 10678681"/>
              <a:gd name="connsiteY145" fmla="*/ 1294612 h 1357700"/>
              <a:gd name="connsiteX146" fmla="*/ 0 w 10678681"/>
              <a:gd name="connsiteY146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77477 w 10678681"/>
              <a:gd name="connsiteY44" fmla="*/ 990571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91599 w 10678681"/>
              <a:gd name="connsiteY52" fmla="*/ 1062302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948654 w 10678681"/>
              <a:gd name="connsiteY115" fmla="*/ 1157455 h 1357700"/>
              <a:gd name="connsiteX116" fmla="*/ 2824973 w 10678681"/>
              <a:gd name="connsiteY116" fmla="*/ 1134864 h 1357700"/>
              <a:gd name="connsiteX117" fmla="*/ 2804398 w 10678681"/>
              <a:gd name="connsiteY117" fmla="*/ 1125556 h 1357700"/>
              <a:gd name="connsiteX118" fmla="*/ 2775396 w 10678681"/>
              <a:gd name="connsiteY118" fmla="*/ 1130148 h 1357700"/>
              <a:gd name="connsiteX119" fmla="*/ 2659096 w 10678681"/>
              <a:gd name="connsiteY119" fmla="*/ 1150294 h 1357700"/>
              <a:gd name="connsiteX120" fmla="*/ 2567088 w 10678681"/>
              <a:gd name="connsiteY120" fmla="*/ 1181781 h 1357700"/>
              <a:gd name="connsiteX121" fmla="*/ 2454501 w 10678681"/>
              <a:gd name="connsiteY121" fmla="*/ 1155455 h 1357700"/>
              <a:gd name="connsiteX122" fmla="*/ 2385161 w 10678681"/>
              <a:gd name="connsiteY122" fmla="*/ 1161312 h 1357700"/>
              <a:gd name="connsiteX123" fmla="*/ 2270528 w 10678681"/>
              <a:gd name="connsiteY123" fmla="*/ 1204338 h 1357700"/>
              <a:gd name="connsiteX124" fmla="*/ 2121820 w 10678681"/>
              <a:gd name="connsiteY124" fmla="*/ 1187078 h 1357700"/>
              <a:gd name="connsiteX125" fmla="*/ 2092716 w 10678681"/>
              <a:gd name="connsiteY125" fmla="*/ 1139224 h 1357700"/>
              <a:gd name="connsiteX126" fmla="*/ 2052449 w 10678681"/>
              <a:gd name="connsiteY126" fmla="*/ 1109687 h 1357700"/>
              <a:gd name="connsiteX127" fmla="*/ 2032607 w 10678681"/>
              <a:gd name="connsiteY127" fmla="*/ 1175477 h 1357700"/>
              <a:gd name="connsiteX128" fmla="*/ 1901837 w 10678681"/>
              <a:gd name="connsiteY128" fmla="*/ 1221762 h 1357700"/>
              <a:gd name="connsiteX129" fmla="*/ 1836762 w 10678681"/>
              <a:gd name="connsiteY129" fmla="*/ 1237387 h 1357700"/>
              <a:gd name="connsiteX130" fmla="*/ 1735877 w 10678681"/>
              <a:gd name="connsiteY130" fmla="*/ 1246527 h 1357700"/>
              <a:gd name="connsiteX131" fmla="*/ 1705069 w 10678681"/>
              <a:gd name="connsiteY131" fmla="*/ 1251989 h 1357700"/>
              <a:gd name="connsiteX132" fmla="*/ 1397689 w 10678681"/>
              <a:gd name="connsiteY132" fmla="*/ 1336144 h 1357700"/>
              <a:gd name="connsiteX133" fmla="*/ 1220734 w 10678681"/>
              <a:gd name="connsiteY133" fmla="*/ 1257811 h 1357700"/>
              <a:gd name="connsiteX134" fmla="*/ 1021737 w 10678681"/>
              <a:gd name="connsiteY134" fmla="*/ 1238739 h 1357700"/>
              <a:gd name="connsiteX135" fmla="*/ 959820 w 10678681"/>
              <a:gd name="connsiteY135" fmla="*/ 1275863 h 1357700"/>
              <a:gd name="connsiteX136" fmla="*/ 929137 w 10678681"/>
              <a:gd name="connsiteY136" fmla="*/ 1273957 h 1357700"/>
              <a:gd name="connsiteX137" fmla="*/ 878849 w 10678681"/>
              <a:gd name="connsiteY137" fmla="*/ 1266740 h 1357700"/>
              <a:gd name="connsiteX138" fmla="*/ 800667 w 10678681"/>
              <a:gd name="connsiteY138" fmla="*/ 1282041 h 1357700"/>
              <a:gd name="connsiteX139" fmla="*/ 644906 w 10678681"/>
              <a:gd name="connsiteY139" fmla="*/ 1273685 h 1357700"/>
              <a:gd name="connsiteX140" fmla="*/ 379869 w 10678681"/>
              <a:gd name="connsiteY140" fmla="*/ 1339165 h 1357700"/>
              <a:gd name="connsiteX141" fmla="*/ 137696 w 10678681"/>
              <a:gd name="connsiteY141" fmla="*/ 1319217 h 1357700"/>
              <a:gd name="connsiteX142" fmla="*/ 54250 w 10678681"/>
              <a:gd name="connsiteY142" fmla="*/ 1315838 h 1357700"/>
              <a:gd name="connsiteX143" fmla="*/ 28042 w 10678681"/>
              <a:gd name="connsiteY143" fmla="*/ 1297822 h 1357700"/>
              <a:gd name="connsiteX144" fmla="*/ 0 w 10678681"/>
              <a:gd name="connsiteY144" fmla="*/ 1294612 h 1357700"/>
              <a:gd name="connsiteX145" fmla="*/ 0 w 10678681"/>
              <a:gd name="connsiteY145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77477 w 10678681"/>
              <a:gd name="connsiteY44" fmla="*/ 990571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948654 w 10678681"/>
              <a:gd name="connsiteY115" fmla="*/ 1157455 h 1357700"/>
              <a:gd name="connsiteX116" fmla="*/ 2824973 w 10678681"/>
              <a:gd name="connsiteY116" fmla="*/ 1134864 h 1357700"/>
              <a:gd name="connsiteX117" fmla="*/ 2804398 w 10678681"/>
              <a:gd name="connsiteY117" fmla="*/ 1125556 h 1357700"/>
              <a:gd name="connsiteX118" fmla="*/ 2775396 w 10678681"/>
              <a:gd name="connsiteY118" fmla="*/ 1130148 h 1357700"/>
              <a:gd name="connsiteX119" fmla="*/ 2659096 w 10678681"/>
              <a:gd name="connsiteY119" fmla="*/ 1150294 h 1357700"/>
              <a:gd name="connsiteX120" fmla="*/ 2567088 w 10678681"/>
              <a:gd name="connsiteY120" fmla="*/ 1181781 h 1357700"/>
              <a:gd name="connsiteX121" fmla="*/ 2454501 w 10678681"/>
              <a:gd name="connsiteY121" fmla="*/ 1155455 h 1357700"/>
              <a:gd name="connsiteX122" fmla="*/ 2385161 w 10678681"/>
              <a:gd name="connsiteY122" fmla="*/ 1161312 h 1357700"/>
              <a:gd name="connsiteX123" fmla="*/ 2270528 w 10678681"/>
              <a:gd name="connsiteY123" fmla="*/ 1204338 h 1357700"/>
              <a:gd name="connsiteX124" fmla="*/ 2121820 w 10678681"/>
              <a:gd name="connsiteY124" fmla="*/ 1187078 h 1357700"/>
              <a:gd name="connsiteX125" fmla="*/ 2092716 w 10678681"/>
              <a:gd name="connsiteY125" fmla="*/ 1139224 h 1357700"/>
              <a:gd name="connsiteX126" fmla="*/ 2052449 w 10678681"/>
              <a:gd name="connsiteY126" fmla="*/ 1109687 h 1357700"/>
              <a:gd name="connsiteX127" fmla="*/ 2032607 w 10678681"/>
              <a:gd name="connsiteY127" fmla="*/ 1175477 h 1357700"/>
              <a:gd name="connsiteX128" fmla="*/ 1901837 w 10678681"/>
              <a:gd name="connsiteY128" fmla="*/ 1221762 h 1357700"/>
              <a:gd name="connsiteX129" fmla="*/ 1836762 w 10678681"/>
              <a:gd name="connsiteY129" fmla="*/ 1237387 h 1357700"/>
              <a:gd name="connsiteX130" fmla="*/ 1735877 w 10678681"/>
              <a:gd name="connsiteY130" fmla="*/ 1246527 h 1357700"/>
              <a:gd name="connsiteX131" fmla="*/ 1705069 w 10678681"/>
              <a:gd name="connsiteY131" fmla="*/ 1251989 h 1357700"/>
              <a:gd name="connsiteX132" fmla="*/ 1397689 w 10678681"/>
              <a:gd name="connsiteY132" fmla="*/ 1336144 h 1357700"/>
              <a:gd name="connsiteX133" fmla="*/ 1220734 w 10678681"/>
              <a:gd name="connsiteY133" fmla="*/ 1257811 h 1357700"/>
              <a:gd name="connsiteX134" fmla="*/ 1021737 w 10678681"/>
              <a:gd name="connsiteY134" fmla="*/ 1238739 h 1357700"/>
              <a:gd name="connsiteX135" fmla="*/ 959820 w 10678681"/>
              <a:gd name="connsiteY135" fmla="*/ 1275863 h 1357700"/>
              <a:gd name="connsiteX136" fmla="*/ 929137 w 10678681"/>
              <a:gd name="connsiteY136" fmla="*/ 1273957 h 1357700"/>
              <a:gd name="connsiteX137" fmla="*/ 878849 w 10678681"/>
              <a:gd name="connsiteY137" fmla="*/ 1266740 h 1357700"/>
              <a:gd name="connsiteX138" fmla="*/ 800667 w 10678681"/>
              <a:gd name="connsiteY138" fmla="*/ 1282041 h 1357700"/>
              <a:gd name="connsiteX139" fmla="*/ 644906 w 10678681"/>
              <a:gd name="connsiteY139" fmla="*/ 1273685 h 1357700"/>
              <a:gd name="connsiteX140" fmla="*/ 379869 w 10678681"/>
              <a:gd name="connsiteY140" fmla="*/ 1339165 h 1357700"/>
              <a:gd name="connsiteX141" fmla="*/ 137696 w 10678681"/>
              <a:gd name="connsiteY141" fmla="*/ 1319217 h 1357700"/>
              <a:gd name="connsiteX142" fmla="*/ 54250 w 10678681"/>
              <a:gd name="connsiteY142" fmla="*/ 1315838 h 1357700"/>
              <a:gd name="connsiteX143" fmla="*/ 28042 w 10678681"/>
              <a:gd name="connsiteY143" fmla="*/ 1297822 h 1357700"/>
              <a:gd name="connsiteX144" fmla="*/ 0 w 10678681"/>
              <a:gd name="connsiteY144" fmla="*/ 1294612 h 1357700"/>
              <a:gd name="connsiteX145" fmla="*/ 0 w 10678681"/>
              <a:gd name="connsiteY145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948654 w 10678681"/>
              <a:gd name="connsiteY115" fmla="*/ 1157455 h 1357700"/>
              <a:gd name="connsiteX116" fmla="*/ 2824973 w 10678681"/>
              <a:gd name="connsiteY116" fmla="*/ 1134864 h 1357700"/>
              <a:gd name="connsiteX117" fmla="*/ 2804398 w 10678681"/>
              <a:gd name="connsiteY117" fmla="*/ 1125556 h 1357700"/>
              <a:gd name="connsiteX118" fmla="*/ 2775396 w 10678681"/>
              <a:gd name="connsiteY118" fmla="*/ 1130148 h 1357700"/>
              <a:gd name="connsiteX119" fmla="*/ 2659096 w 10678681"/>
              <a:gd name="connsiteY119" fmla="*/ 1150294 h 1357700"/>
              <a:gd name="connsiteX120" fmla="*/ 2567088 w 10678681"/>
              <a:gd name="connsiteY120" fmla="*/ 1181781 h 1357700"/>
              <a:gd name="connsiteX121" fmla="*/ 2454501 w 10678681"/>
              <a:gd name="connsiteY121" fmla="*/ 1155455 h 1357700"/>
              <a:gd name="connsiteX122" fmla="*/ 2385161 w 10678681"/>
              <a:gd name="connsiteY122" fmla="*/ 1161312 h 1357700"/>
              <a:gd name="connsiteX123" fmla="*/ 2270528 w 10678681"/>
              <a:gd name="connsiteY123" fmla="*/ 1204338 h 1357700"/>
              <a:gd name="connsiteX124" fmla="*/ 2121820 w 10678681"/>
              <a:gd name="connsiteY124" fmla="*/ 1187078 h 1357700"/>
              <a:gd name="connsiteX125" fmla="*/ 2092716 w 10678681"/>
              <a:gd name="connsiteY125" fmla="*/ 1139224 h 1357700"/>
              <a:gd name="connsiteX126" fmla="*/ 2052449 w 10678681"/>
              <a:gd name="connsiteY126" fmla="*/ 1109687 h 1357700"/>
              <a:gd name="connsiteX127" fmla="*/ 2032607 w 10678681"/>
              <a:gd name="connsiteY127" fmla="*/ 1175477 h 1357700"/>
              <a:gd name="connsiteX128" fmla="*/ 1901837 w 10678681"/>
              <a:gd name="connsiteY128" fmla="*/ 1221762 h 1357700"/>
              <a:gd name="connsiteX129" fmla="*/ 1836762 w 10678681"/>
              <a:gd name="connsiteY129" fmla="*/ 1237387 h 1357700"/>
              <a:gd name="connsiteX130" fmla="*/ 1735877 w 10678681"/>
              <a:gd name="connsiteY130" fmla="*/ 1246527 h 1357700"/>
              <a:gd name="connsiteX131" fmla="*/ 1705069 w 10678681"/>
              <a:gd name="connsiteY131" fmla="*/ 1251989 h 1357700"/>
              <a:gd name="connsiteX132" fmla="*/ 1397689 w 10678681"/>
              <a:gd name="connsiteY132" fmla="*/ 1336144 h 1357700"/>
              <a:gd name="connsiteX133" fmla="*/ 1220734 w 10678681"/>
              <a:gd name="connsiteY133" fmla="*/ 1257811 h 1357700"/>
              <a:gd name="connsiteX134" fmla="*/ 1021737 w 10678681"/>
              <a:gd name="connsiteY134" fmla="*/ 1238739 h 1357700"/>
              <a:gd name="connsiteX135" fmla="*/ 959820 w 10678681"/>
              <a:gd name="connsiteY135" fmla="*/ 1275863 h 1357700"/>
              <a:gd name="connsiteX136" fmla="*/ 929137 w 10678681"/>
              <a:gd name="connsiteY136" fmla="*/ 1273957 h 1357700"/>
              <a:gd name="connsiteX137" fmla="*/ 878849 w 10678681"/>
              <a:gd name="connsiteY137" fmla="*/ 1266740 h 1357700"/>
              <a:gd name="connsiteX138" fmla="*/ 800667 w 10678681"/>
              <a:gd name="connsiteY138" fmla="*/ 1282041 h 1357700"/>
              <a:gd name="connsiteX139" fmla="*/ 644906 w 10678681"/>
              <a:gd name="connsiteY139" fmla="*/ 1273685 h 1357700"/>
              <a:gd name="connsiteX140" fmla="*/ 379869 w 10678681"/>
              <a:gd name="connsiteY140" fmla="*/ 1339165 h 1357700"/>
              <a:gd name="connsiteX141" fmla="*/ 137696 w 10678681"/>
              <a:gd name="connsiteY141" fmla="*/ 1319217 h 1357700"/>
              <a:gd name="connsiteX142" fmla="*/ 54250 w 10678681"/>
              <a:gd name="connsiteY142" fmla="*/ 1315838 h 1357700"/>
              <a:gd name="connsiteX143" fmla="*/ 28042 w 10678681"/>
              <a:gd name="connsiteY143" fmla="*/ 1297822 h 1357700"/>
              <a:gd name="connsiteX144" fmla="*/ 0 w 10678681"/>
              <a:gd name="connsiteY144" fmla="*/ 1294612 h 1357700"/>
              <a:gd name="connsiteX145" fmla="*/ 0 w 10678681"/>
              <a:gd name="connsiteY145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0528 w 10678681"/>
              <a:gd name="connsiteY122" fmla="*/ 1204338 h 1357700"/>
              <a:gd name="connsiteX123" fmla="*/ 2121820 w 10678681"/>
              <a:gd name="connsiteY123" fmla="*/ 1187078 h 1357700"/>
              <a:gd name="connsiteX124" fmla="*/ 2092716 w 10678681"/>
              <a:gd name="connsiteY124" fmla="*/ 1139224 h 1357700"/>
              <a:gd name="connsiteX125" fmla="*/ 2052449 w 10678681"/>
              <a:gd name="connsiteY125" fmla="*/ 1109687 h 1357700"/>
              <a:gd name="connsiteX126" fmla="*/ 2032607 w 10678681"/>
              <a:gd name="connsiteY126" fmla="*/ 1175477 h 1357700"/>
              <a:gd name="connsiteX127" fmla="*/ 1901837 w 10678681"/>
              <a:gd name="connsiteY127" fmla="*/ 1221762 h 1357700"/>
              <a:gd name="connsiteX128" fmla="*/ 1836762 w 10678681"/>
              <a:gd name="connsiteY128" fmla="*/ 1237387 h 1357700"/>
              <a:gd name="connsiteX129" fmla="*/ 1735877 w 10678681"/>
              <a:gd name="connsiteY129" fmla="*/ 1246527 h 1357700"/>
              <a:gd name="connsiteX130" fmla="*/ 1705069 w 10678681"/>
              <a:gd name="connsiteY130" fmla="*/ 1251989 h 1357700"/>
              <a:gd name="connsiteX131" fmla="*/ 1397689 w 10678681"/>
              <a:gd name="connsiteY131" fmla="*/ 1336144 h 1357700"/>
              <a:gd name="connsiteX132" fmla="*/ 1220734 w 10678681"/>
              <a:gd name="connsiteY132" fmla="*/ 1257811 h 1357700"/>
              <a:gd name="connsiteX133" fmla="*/ 1021737 w 10678681"/>
              <a:gd name="connsiteY133" fmla="*/ 1238739 h 1357700"/>
              <a:gd name="connsiteX134" fmla="*/ 959820 w 10678681"/>
              <a:gd name="connsiteY134" fmla="*/ 1275863 h 1357700"/>
              <a:gd name="connsiteX135" fmla="*/ 929137 w 10678681"/>
              <a:gd name="connsiteY135" fmla="*/ 1273957 h 1357700"/>
              <a:gd name="connsiteX136" fmla="*/ 878849 w 10678681"/>
              <a:gd name="connsiteY136" fmla="*/ 1266740 h 1357700"/>
              <a:gd name="connsiteX137" fmla="*/ 800667 w 10678681"/>
              <a:gd name="connsiteY137" fmla="*/ 1282041 h 1357700"/>
              <a:gd name="connsiteX138" fmla="*/ 644906 w 10678681"/>
              <a:gd name="connsiteY138" fmla="*/ 1273685 h 1357700"/>
              <a:gd name="connsiteX139" fmla="*/ 379869 w 10678681"/>
              <a:gd name="connsiteY139" fmla="*/ 1339165 h 1357700"/>
              <a:gd name="connsiteX140" fmla="*/ 137696 w 10678681"/>
              <a:gd name="connsiteY140" fmla="*/ 1319217 h 1357700"/>
              <a:gd name="connsiteX141" fmla="*/ 54250 w 10678681"/>
              <a:gd name="connsiteY141" fmla="*/ 1315838 h 1357700"/>
              <a:gd name="connsiteX142" fmla="*/ 28042 w 10678681"/>
              <a:gd name="connsiteY142" fmla="*/ 1297822 h 1357700"/>
              <a:gd name="connsiteX143" fmla="*/ 0 w 10678681"/>
              <a:gd name="connsiteY143" fmla="*/ 1294612 h 1357700"/>
              <a:gd name="connsiteX144" fmla="*/ 0 w 10678681"/>
              <a:gd name="connsiteY144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121820 w 10678681"/>
              <a:gd name="connsiteY122" fmla="*/ 1187078 h 1357700"/>
              <a:gd name="connsiteX123" fmla="*/ 2092716 w 10678681"/>
              <a:gd name="connsiteY123" fmla="*/ 1139224 h 1357700"/>
              <a:gd name="connsiteX124" fmla="*/ 2052449 w 10678681"/>
              <a:gd name="connsiteY124" fmla="*/ 1109687 h 1357700"/>
              <a:gd name="connsiteX125" fmla="*/ 2032607 w 10678681"/>
              <a:gd name="connsiteY125" fmla="*/ 117547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3361 w 10678681"/>
              <a:gd name="connsiteY122" fmla="*/ 1134090 h 1357700"/>
              <a:gd name="connsiteX123" fmla="*/ 2092716 w 10678681"/>
              <a:gd name="connsiteY123" fmla="*/ 1139224 h 1357700"/>
              <a:gd name="connsiteX124" fmla="*/ 2052449 w 10678681"/>
              <a:gd name="connsiteY124" fmla="*/ 1109687 h 1357700"/>
              <a:gd name="connsiteX125" fmla="*/ 2032607 w 10678681"/>
              <a:gd name="connsiteY125" fmla="*/ 117547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3361 w 10678681"/>
              <a:gd name="connsiteY122" fmla="*/ 1134090 h 1357700"/>
              <a:gd name="connsiteX123" fmla="*/ 2132003 w 10678681"/>
              <a:gd name="connsiteY123" fmla="*/ 1139225 h 1357700"/>
              <a:gd name="connsiteX124" fmla="*/ 2052449 w 10678681"/>
              <a:gd name="connsiteY124" fmla="*/ 1109687 h 1357700"/>
              <a:gd name="connsiteX125" fmla="*/ 2032607 w 10678681"/>
              <a:gd name="connsiteY125" fmla="*/ 117547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7700"/>
              <a:gd name="connsiteX1" fmla="*/ 10678681 w 10678681"/>
              <a:gd name="connsiteY1" fmla="*/ 0 h 1357700"/>
              <a:gd name="connsiteX2" fmla="*/ 10666019 w 10678681"/>
              <a:gd name="connsiteY2" fmla="*/ 7876 h 1357700"/>
              <a:gd name="connsiteX3" fmla="*/ 10632825 w 10678681"/>
              <a:gd name="connsiteY3" fmla="*/ 32153 h 1357700"/>
              <a:gd name="connsiteX4" fmla="*/ 10510605 w 10678681"/>
              <a:gd name="connsiteY4" fmla="*/ 30449 h 1357700"/>
              <a:gd name="connsiteX5" fmla="*/ 10456989 w 10678681"/>
              <a:gd name="connsiteY5" fmla="*/ 979 h 1357700"/>
              <a:gd name="connsiteX6" fmla="*/ 10438642 w 10678681"/>
              <a:gd name="connsiteY6" fmla="*/ 1524 h 1357700"/>
              <a:gd name="connsiteX7" fmla="*/ 10407146 w 10678681"/>
              <a:gd name="connsiteY7" fmla="*/ 43659 h 1357700"/>
              <a:gd name="connsiteX8" fmla="*/ 10357996 w 10678681"/>
              <a:gd name="connsiteY8" fmla="*/ 50836 h 1357700"/>
              <a:gd name="connsiteX9" fmla="*/ 10306667 w 10678681"/>
              <a:gd name="connsiteY9" fmla="*/ 109739 h 1357700"/>
              <a:gd name="connsiteX10" fmla="*/ 10115334 w 10678681"/>
              <a:gd name="connsiteY10" fmla="*/ 155658 h 1357700"/>
              <a:gd name="connsiteX11" fmla="*/ 10068157 w 10678681"/>
              <a:gd name="connsiteY11" fmla="*/ 215673 h 1357700"/>
              <a:gd name="connsiteX12" fmla="*/ 10045431 w 10678681"/>
              <a:gd name="connsiteY12" fmla="*/ 229568 h 1357700"/>
              <a:gd name="connsiteX13" fmla="*/ 10013265 w 10678681"/>
              <a:gd name="connsiteY13" fmla="*/ 284757 h 1357700"/>
              <a:gd name="connsiteX14" fmla="*/ 9862496 w 10678681"/>
              <a:gd name="connsiteY14" fmla="*/ 223033 h 1357700"/>
              <a:gd name="connsiteX15" fmla="*/ 9679638 w 10678681"/>
              <a:gd name="connsiteY15" fmla="*/ 277462 h 1357700"/>
              <a:gd name="connsiteX16" fmla="*/ 9498347 w 10678681"/>
              <a:gd name="connsiteY16" fmla="*/ 244723 h 1357700"/>
              <a:gd name="connsiteX17" fmla="*/ 9399702 w 10678681"/>
              <a:gd name="connsiteY17" fmla="*/ 276316 h 1357700"/>
              <a:gd name="connsiteX18" fmla="*/ 9378439 w 10678681"/>
              <a:gd name="connsiteY18" fmla="*/ 326244 h 1357700"/>
              <a:gd name="connsiteX19" fmla="*/ 9121744 w 10678681"/>
              <a:gd name="connsiteY19" fmla="*/ 365177 h 1357700"/>
              <a:gd name="connsiteX20" fmla="*/ 9061654 w 10678681"/>
              <a:gd name="connsiteY20" fmla="*/ 393730 h 1357700"/>
              <a:gd name="connsiteX21" fmla="*/ 8997577 w 10678681"/>
              <a:gd name="connsiteY21" fmla="*/ 380865 h 1357700"/>
              <a:gd name="connsiteX22" fmla="*/ 8907968 w 10678681"/>
              <a:gd name="connsiteY22" fmla="*/ 447345 h 1357700"/>
              <a:gd name="connsiteX23" fmla="*/ 8764163 w 10678681"/>
              <a:gd name="connsiteY23" fmla="*/ 471000 h 1357700"/>
              <a:gd name="connsiteX24" fmla="*/ 8680155 w 10678681"/>
              <a:gd name="connsiteY24" fmla="*/ 492404 h 1357700"/>
              <a:gd name="connsiteX25" fmla="*/ 8651436 w 10678681"/>
              <a:gd name="connsiteY25" fmla="*/ 511923 h 1357700"/>
              <a:gd name="connsiteX26" fmla="*/ 8609185 w 10678681"/>
              <a:gd name="connsiteY26" fmla="*/ 531525 h 1357700"/>
              <a:gd name="connsiteX27" fmla="*/ 8537091 w 10678681"/>
              <a:gd name="connsiteY27" fmla="*/ 574933 h 1357700"/>
              <a:gd name="connsiteX28" fmla="*/ 8435931 w 10678681"/>
              <a:gd name="connsiteY28" fmla="*/ 617926 h 1357700"/>
              <a:gd name="connsiteX29" fmla="*/ 8348623 w 10678681"/>
              <a:gd name="connsiteY29" fmla="*/ 600607 h 1357700"/>
              <a:gd name="connsiteX30" fmla="*/ 8344233 w 10678681"/>
              <a:gd name="connsiteY30" fmla="*/ 610922 h 1357700"/>
              <a:gd name="connsiteX31" fmla="*/ 8290622 w 10678681"/>
              <a:gd name="connsiteY31" fmla="*/ 622687 h 1357700"/>
              <a:gd name="connsiteX32" fmla="*/ 8086698 w 10678681"/>
              <a:gd name="connsiteY32" fmla="*/ 605185 h 1357700"/>
              <a:gd name="connsiteX33" fmla="*/ 7982378 w 10678681"/>
              <a:gd name="connsiteY33" fmla="*/ 629799 h 1357700"/>
              <a:gd name="connsiteX34" fmla="*/ 7947952 w 10678681"/>
              <a:gd name="connsiteY34" fmla="*/ 648003 h 1357700"/>
              <a:gd name="connsiteX35" fmla="*/ 7890112 w 10678681"/>
              <a:gd name="connsiteY35" fmla="*/ 677915 h 1357700"/>
              <a:gd name="connsiteX36" fmla="*/ 7853284 w 10678681"/>
              <a:gd name="connsiteY36" fmla="*/ 723588 h 1357700"/>
              <a:gd name="connsiteX37" fmla="*/ 7802383 w 10678681"/>
              <a:gd name="connsiteY37" fmla="*/ 739359 h 1357700"/>
              <a:gd name="connsiteX38" fmla="*/ 7730518 w 10678681"/>
              <a:gd name="connsiteY38" fmla="*/ 739526 h 1357700"/>
              <a:gd name="connsiteX39" fmla="*/ 7652907 w 10678681"/>
              <a:gd name="connsiteY39" fmla="*/ 783273 h 1357700"/>
              <a:gd name="connsiteX40" fmla="*/ 7606008 w 10678681"/>
              <a:gd name="connsiteY40" fmla="*/ 800717 h 1357700"/>
              <a:gd name="connsiteX41" fmla="*/ 7480223 w 10678681"/>
              <a:gd name="connsiteY41" fmla="*/ 856821 h 1357700"/>
              <a:gd name="connsiteX42" fmla="*/ 7356005 w 10678681"/>
              <a:gd name="connsiteY42" fmla="*/ 919462 h 1357700"/>
              <a:gd name="connsiteX43" fmla="*/ 7305396 w 10678681"/>
              <a:gd name="connsiteY43" fmla="*/ 986228 h 1357700"/>
              <a:gd name="connsiteX44" fmla="*/ 7266251 w 10678681"/>
              <a:gd name="connsiteY44" fmla="*/ 967864 h 1357700"/>
              <a:gd name="connsiteX45" fmla="*/ 7269396 w 10678681"/>
              <a:gd name="connsiteY45" fmla="*/ 989282 h 1357700"/>
              <a:gd name="connsiteX46" fmla="*/ 7258094 w 10678681"/>
              <a:gd name="connsiteY46" fmla="*/ 990679 h 1357700"/>
              <a:gd name="connsiteX47" fmla="*/ 7257893 w 10678681"/>
              <a:gd name="connsiteY47" fmla="*/ 991204 h 1357700"/>
              <a:gd name="connsiteX48" fmla="*/ 7247153 w 10678681"/>
              <a:gd name="connsiteY48" fmla="*/ 991550 h 1357700"/>
              <a:gd name="connsiteX49" fmla="*/ 7193612 w 10678681"/>
              <a:gd name="connsiteY49" fmla="*/ 987042 h 1357700"/>
              <a:gd name="connsiteX50" fmla="*/ 7132632 w 10678681"/>
              <a:gd name="connsiteY50" fmla="*/ 1042036 h 1357700"/>
              <a:gd name="connsiteX51" fmla="*/ 7105610 w 10678681"/>
              <a:gd name="connsiteY51" fmla="*/ 1053537 h 1357700"/>
              <a:gd name="connsiteX52" fmla="*/ 7069148 w 10678681"/>
              <a:gd name="connsiteY52" fmla="*/ 1047163 h 1357700"/>
              <a:gd name="connsiteX53" fmla="*/ 7039634 w 10678681"/>
              <a:gd name="connsiteY53" fmla="*/ 1059971 h 1357700"/>
              <a:gd name="connsiteX54" fmla="*/ 7033445 w 10678681"/>
              <a:gd name="connsiteY54" fmla="*/ 1063314 h 1357700"/>
              <a:gd name="connsiteX55" fmla="*/ 6999157 w 10678681"/>
              <a:gd name="connsiteY55" fmla="*/ 1055282 h 1357700"/>
              <a:gd name="connsiteX56" fmla="*/ 6981874 w 10678681"/>
              <a:gd name="connsiteY56" fmla="*/ 1053827 h 1357700"/>
              <a:gd name="connsiteX57" fmla="*/ 6976102 w 10678681"/>
              <a:gd name="connsiteY57" fmla="*/ 1047854 h 1357700"/>
              <a:gd name="connsiteX58" fmla="*/ 6951040 w 10678681"/>
              <a:gd name="connsiteY58" fmla="*/ 1048531 h 1357700"/>
              <a:gd name="connsiteX59" fmla="*/ 6948497 w 10678681"/>
              <a:gd name="connsiteY59" fmla="*/ 1050706 h 1357700"/>
              <a:gd name="connsiteX60" fmla="*/ 6926582 w 10678681"/>
              <a:gd name="connsiteY60" fmla="*/ 1043462 h 1357700"/>
              <a:gd name="connsiteX61" fmla="*/ 6833743 w 10678681"/>
              <a:gd name="connsiteY61" fmla="*/ 1027960 h 1357700"/>
              <a:gd name="connsiteX62" fmla="*/ 6687090 w 10678681"/>
              <a:gd name="connsiteY62" fmla="*/ 1063250 h 1357700"/>
              <a:gd name="connsiteX63" fmla="*/ 6437450 w 10678681"/>
              <a:gd name="connsiteY63" fmla="*/ 1101075 h 1357700"/>
              <a:gd name="connsiteX64" fmla="*/ 6327795 w 10678681"/>
              <a:gd name="connsiteY64" fmla="*/ 1088142 h 1357700"/>
              <a:gd name="connsiteX65" fmla="*/ 6136549 w 10678681"/>
              <a:gd name="connsiteY65" fmla="*/ 1100268 h 1357700"/>
              <a:gd name="connsiteX66" fmla="*/ 6004655 w 10678681"/>
              <a:gd name="connsiteY66" fmla="*/ 1114946 h 1357700"/>
              <a:gd name="connsiteX67" fmla="*/ 5936643 w 10678681"/>
              <a:gd name="connsiteY67" fmla="*/ 1095428 h 1357700"/>
              <a:gd name="connsiteX68" fmla="*/ 5912484 w 10678681"/>
              <a:gd name="connsiteY68" fmla="*/ 1112624 h 1357700"/>
              <a:gd name="connsiteX69" fmla="*/ 5908387 w 10678681"/>
              <a:gd name="connsiteY69" fmla="*/ 1116018 h 1357700"/>
              <a:gd name="connsiteX70" fmla="*/ 5890495 w 10678681"/>
              <a:gd name="connsiteY70" fmla="*/ 1120268 h 1357700"/>
              <a:gd name="connsiteX71" fmla="*/ 5887318 w 10678681"/>
              <a:gd name="connsiteY71" fmla="*/ 1133134 h 1357700"/>
              <a:gd name="connsiteX72" fmla="*/ 5861726 w 10678681"/>
              <a:gd name="connsiteY72" fmla="*/ 1147891 h 1357700"/>
              <a:gd name="connsiteX73" fmla="*/ 5805823 w 10678681"/>
              <a:gd name="connsiteY73" fmla="*/ 1152457 h 1357700"/>
              <a:gd name="connsiteX74" fmla="*/ 5689841 w 10678681"/>
              <a:gd name="connsiteY74" fmla="*/ 1176232 h 1357700"/>
              <a:gd name="connsiteX75" fmla="*/ 5605119 w 10678681"/>
              <a:gd name="connsiteY75" fmla="*/ 1190202 h 1357700"/>
              <a:gd name="connsiteX76" fmla="*/ 5488513 w 10678681"/>
              <a:gd name="connsiteY76" fmla="*/ 1205367 h 1357700"/>
              <a:gd name="connsiteX77" fmla="*/ 5402905 w 10678681"/>
              <a:gd name="connsiteY77" fmla="*/ 1241191 h 1357700"/>
              <a:gd name="connsiteX78" fmla="*/ 5285593 w 10678681"/>
              <a:gd name="connsiteY78" fmla="*/ 1273569 h 1357700"/>
              <a:gd name="connsiteX79" fmla="*/ 5192893 w 10678681"/>
              <a:gd name="connsiteY79" fmla="*/ 1247188 h 1357700"/>
              <a:gd name="connsiteX80" fmla="*/ 5186475 w 10678681"/>
              <a:gd name="connsiteY80" fmla="*/ 1257028 h 1357700"/>
              <a:gd name="connsiteX81" fmla="*/ 5126038 w 10678681"/>
              <a:gd name="connsiteY81" fmla="*/ 1263189 h 1357700"/>
              <a:gd name="connsiteX82" fmla="*/ 4894688 w 10678681"/>
              <a:gd name="connsiteY82" fmla="*/ 1247184 h 1357700"/>
              <a:gd name="connsiteX83" fmla="*/ 4788036 w 10678681"/>
              <a:gd name="connsiteY83" fmla="*/ 1238182 h 1357700"/>
              <a:gd name="connsiteX84" fmla="*/ 4747555 w 10678681"/>
              <a:gd name="connsiteY84" fmla="*/ 1252768 h 1357700"/>
              <a:gd name="connsiteX85" fmla="*/ 4679644 w 10678681"/>
              <a:gd name="connsiteY85" fmla="*/ 1276603 h 1357700"/>
              <a:gd name="connsiteX86" fmla="*/ 4632222 w 10678681"/>
              <a:gd name="connsiteY86" fmla="*/ 1318360 h 1357700"/>
              <a:gd name="connsiteX87" fmla="*/ 4617358 w 10678681"/>
              <a:gd name="connsiteY87" fmla="*/ 1327690 h 1357700"/>
              <a:gd name="connsiteX88" fmla="*/ 4589102 w 10678681"/>
              <a:gd name="connsiteY88" fmla="*/ 1321223 h 1357700"/>
              <a:gd name="connsiteX89" fmla="*/ 4578184 w 10678681"/>
              <a:gd name="connsiteY89" fmla="*/ 1326745 h 1357700"/>
              <a:gd name="connsiteX90" fmla="*/ 4574270 w 10678681"/>
              <a:gd name="connsiteY90" fmla="*/ 1325878 h 1357700"/>
              <a:gd name="connsiteX91" fmla="*/ 4564919 w 10678681"/>
              <a:gd name="connsiteY91" fmla="*/ 1325507 h 1357700"/>
              <a:gd name="connsiteX92" fmla="*/ 4566586 w 10678681"/>
              <a:gd name="connsiteY92" fmla="*/ 1316963 h 1357700"/>
              <a:gd name="connsiteX93" fmla="*/ 4556303 w 10678681"/>
              <a:gd name="connsiteY93" fmla="*/ 1300262 h 1357700"/>
              <a:gd name="connsiteX94" fmla="*/ 4502358 w 10678681"/>
              <a:gd name="connsiteY94" fmla="*/ 1302558 h 1357700"/>
              <a:gd name="connsiteX95" fmla="*/ 4498919 w 10678681"/>
              <a:gd name="connsiteY95" fmla="*/ 1312115 h 1357700"/>
              <a:gd name="connsiteX96" fmla="*/ 4492075 w 10678681"/>
              <a:gd name="connsiteY96" fmla="*/ 1313357 h 1357700"/>
              <a:gd name="connsiteX97" fmla="*/ 4487466 w 10678681"/>
              <a:gd name="connsiteY97" fmla="*/ 1304102 h 1357700"/>
              <a:gd name="connsiteX98" fmla="*/ 4398292 w 10678681"/>
              <a:gd name="connsiteY98" fmla="*/ 1278410 h 1357700"/>
              <a:gd name="connsiteX99" fmla="*/ 4306088 w 10678681"/>
              <a:gd name="connsiteY99" fmla="*/ 1282512 h 1357700"/>
              <a:gd name="connsiteX100" fmla="*/ 4188995 w 10678681"/>
              <a:gd name="connsiteY100" fmla="*/ 1296718 h 1357700"/>
              <a:gd name="connsiteX101" fmla="*/ 4136582 w 10678681"/>
              <a:gd name="connsiteY101" fmla="*/ 1287687 h 1357700"/>
              <a:gd name="connsiteX102" fmla="*/ 4064614 w 10678681"/>
              <a:gd name="connsiteY102" fmla="*/ 1296118 h 1357700"/>
              <a:gd name="connsiteX103" fmla="*/ 3906561 w 10678681"/>
              <a:gd name="connsiteY103" fmla="*/ 1352435 h 1357700"/>
              <a:gd name="connsiteX104" fmla="*/ 3787890 w 10678681"/>
              <a:gd name="connsiteY104" fmla="*/ 1352442 h 1357700"/>
              <a:gd name="connsiteX105" fmla="*/ 3745993 w 10678681"/>
              <a:gd name="connsiteY105" fmla="*/ 1342630 h 1357700"/>
              <a:gd name="connsiteX106" fmla="*/ 3675785 w 10678681"/>
              <a:gd name="connsiteY106" fmla="*/ 1326802 h 1357700"/>
              <a:gd name="connsiteX107" fmla="*/ 3623856 w 10678681"/>
              <a:gd name="connsiteY107" fmla="*/ 1290804 h 1357700"/>
              <a:gd name="connsiteX108" fmla="*/ 3564933 w 10678681"/>
              <a:gd name="connsiteY108" fmla="*/ 1287147 h 1357700"/>
              <a:gd name="connsiteX109" fmla="*/ 3550537 w 10678681"/>
              <a:gd name="connsiteY109" fmla="*/ 1317552 h 1357700"/>
              <a:gd name="connsiteX110" fmla="*/ 3487736 w 10678681"/>
              <a:gd name="connsiteY110" fmla="*/ 1303493 h 1357700"/>
              <a:gd name="connsiteX111" fmla="*/ 3392548 w 10678681"/>
              <a:gd name="connsiteY111" fmla="*/ 1278741 h 1357700"/>
              <a:gd name="connsiteX112" fmla="*/ 3337466 w 10678681"/>
              <a:gd name="connsiteY112" fmla="*/ 1272537 h 1357700"/>
              <a:gd name="connsiteX113" fmla="*/ 3187206 w 10678681"/>
              <a:gd name="connsiteY113" fmla="*/ 1246821 h 1357700"/>
              <a:gd name="connsiteX114" fmla="*/ 3036856 w 10678681"/>
              <a:gd name="connsiteY114" fmla="*/ 1214383 h 1357700"/>
              <a:gd name="connsiteX115" fmla="*/ 2824973 w 10678681"/>
              <a:gd name="connsiteY115" fmla="*/ 1134864 h 1357700"/>
              <a:gd name="connsiteX116" fmla="*/ 2804398 w 10678681"/>
              <a:gd name="connsiteY116" fmla="*/ 1125556 h 1357700"/>
              <a:gd name="connsiteX117" fmla="*/ 2775396 w 10678681"/>
              <a:gd name="connsiteY117" fmla="*/ 1130148 h 1357700"/>
              <a:gd name="connsiteX118" fmla="*/ 2659096 w 10678681"/>
              <a:gd name="connsiteY118" fmla="*/ 1150294 h 1357700"/>
              <a:gd name="connsiteX119" fmla="*/ 2567088 w 10678681"/>
              <a:gd name="connsiteY119" fmla="*/ 1181781 h 1357700"/>
              <a:gd name="connsiteX120" fmla="*/ 2454501 w 10678681"/>
              <a:gd name="connsiteY120" fmla="*/ 1155455 h 1357700"/>
              <a:gd name="connsiteX121" fmla="*/ 2385161 w 10678681"/>
              <a:gd name="connsiteY121" fmla="*/ 1161312 h 1357700"/>
              <a:gd name="connsiteX122" fmla="*/ 2273361 w 10678681"/>
              <a:gd name="connsiteY122" fmla="*/ 1134090 h 1357700"/>
              <a:gd name="connsiteX123" fmla="*/ 2132003 w 10678681"/>
              <a:gd name="connsiteY123" fmla="*/ 1139225 h 1357700"/>
              <a:gd name="connsiteX124" fmla="*/ 2052449 w 10678681"/>
              <a:gd name="connsiteY124" fmla="*/ 1109687 h 1357700"/>
              <a:gd name="connsiteX125" fmla="*/ 2010157 w 10678681"/>
              <a:gd name="connsiteY125" fmla="*/ 1152767 h 1357700"/>
              <a:gd name="connsiteX126" fmla="*/ 1901837 w 10678681"/>
              <a:gd name="connsiteY126" fmla="*/ 1221762 h 1357700"/>
              <a:gd name="connsiteX127" fmla="*/ 1836762 w 10678681"/>
              <a:gd name="connsiteY127" fmla="*/ 1237387 h 1357700"/>
              <a:gd name="connsiteX128" fmla="*/ 1735877 w 10678681"/>
              <a:gd name="connsiteY128" fmla="*/ 1246527 h 1357700"/>
              <a:gd name="connsiteX129" fmla="*/ 1705069 w 10678681"/>
              <a:gd name="connsiteY129" fmla="*/ 1251989 h 1357700"/>
              <a:gd name="connsiteX130" fmla="*/ 1397689 w 10678681"/>
              <a:gd name="connsiteY130" fmla="*/ 1336144 h 1357700"/>
              <a:gd name="connsiteX131" fmla="*/ 1220734 w 10678681"/>
              <a:gd name="connsiteY131" fmla="*/ 1257811 h 1357700"/>
              <a:gd name="connsiteX132" fmla="*/ 1021737 w 10678681"/>
              <a:gd name="connsiteY132" fmla="*/ 1238739 h 1357700"/>
              <a:gd name="connsiteX133" fmla="*/ 959820 w 10678681"/>
              <a:gd name="connsiteY133" fmla="*/ 1275863 h 1357700"/>
              <a:gd name="connsiteX134" fmla="*/ 929137 w 10678681"/>
              <a:gd name="connsiteY134" fmla="*/ 1273957 h 1357700"/>
              <a:gd name="connsiteX135" fmla="*/ 878849 w 10678681"/>
              <a:gd name="connsiteY135" fmla="*/ 1266740 h 1357700"/>
              <a:gd name="connsiteX136" fmla="*/ 800667 w 10678681"/>
              <a:gd name="connsiteY136" fmla="*/ 1282041 h 1357700"/>
              <a:gd name="connsiteX137" fmla="*/ 644906 w 10678681"/>
              <a:gd name="connsiteY137" fmla="*/ 1273685 h 1357700"/>
              <a:gd name="connsiteX138" fmla="*/ 379869 w 10678681"/>
              <a:gd name="connsiteY138" fmla="*/ 1339165 h 1357700"/>
              <a:gd name="connsiteX139" fmla="*/ 137696 w 10678681"/>
              <a:gd name="connsiteY139" fmla="*/ 1319217 h 1357700"/>
              <a:gd name="connsiteX140" fmla="*/ 54250 w 10678681"/>
              <a:gd name="connsiteY140" fmla="*/ 1315838 h 1357700"/>
              <a:gd name="connsiteX141" fmla="*/ 28042 w 10678681"/>
              <a:gd name="connsiteY141" fmla="*/ 1297822 h 1357700"/>
              <a:gd name="connsiteX142" fmla="*/ 0 w 10678681"/>
              <a:gd name="connsiteY142" fmla="*/ 1294612 h 1357700"/>
              <a:gd name="connsiteX143" fmla="*/ 0 w 10678681"/>
              <a:gd name="connsiteY143" fmla="*/ 0 h 1357700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52449 w 10678681"/>
              <a:gd name="connsiteY124" fmla="*/ 1109687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408915 w 10678681"/>
              <a:gd name="connsiteY130" fmla="*/ 1268017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52449 w 10678681"/>
              <a:gd name="connsiteY124" fmla="*/ 1109687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408915 w 10678681"/>
              <a:gd name="connsiteY130" fmla="*/ 1268017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52449 w 10678681"/>
              <a:gd name="connsiteY124" fmla="*/ 1109687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307888 w 10678681"/>
              <a:gd name="connsiteY130" fmla="*/ 1283156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307888 w 10678681"/>
              <a:gd name="connsiteY130" fmla="*/ 1283156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901837 w 10678681"/>
              <a:gd name="connsiteY126" fmla="*/ 1221762 h 1353297"/>
              <a:gd name="connsiteX127" fmla="*/ 1836762 w 10678681"/>
              <a:gd name="connsiteY127" fmla="*/ 1237387 h 1353297"/>
              <a:gd name="connsiteX128" fmla="*/ 1735877 w 10678681"/>
              <a:gd name="connsiteY128" fmla="*/ 1246527 h 1353297"/>
              <a:gd name="connsiteX129" fmla="*/ 1705069 w 10678681"/>
              <a:gd name="connsiteY129" fmla="*/ 1251989 h 1353297"/>
              <a:gd name="connsiteX130" fmla="*/ 1307888 w 10678681"/>
              <a:gd name="connsiteY130" fmla="*/ 1283156 h 1353297"/>
              <a:gd name="connsiteX131" fmla="*/ 1220734 w 10678681"/>
              <a:gd name="connsiteY131" fmla="*/ 1257811 h 1353297"/>
              <a:gd name="connsiteX132" fmla="*/ 1021737 w 10678681"/>
              <a:gd name="connsiteY132" fmla="*/ 1238739 h 1353297"/>
              <a:gd name="connsiteX133" fmla="*/ 959820 w 10678681"/>
              <a:gd name="connsiteY133" fmla="*/ 1275863 h 1353297"/>
              <a:gd name="connsiteX134" fmla="*/ 929137 w 10678681"/>
              <a:gd name="connsiteY134" fmla="*/ 1273957 h 1353297"/>
              <a:gd name="connsiteX135" fmla="*/ 878849 w 10678681"/>
              <a:gd name="connsiteY135" fmla="*/ 1266740 h 1353297"/>
              <a:gd name="connsiteX136" fmla="*/ 800667 w 10678681"/>
              <a:gd name="connsiteY136" fmla="*/ 1282041 h 1353297"/>
              <a:gd name="connsiteX137" fmla="*/ 644906 w 10678681"/>
              <a:gd name="connsiteY137" fmla="*/ 1273685 h 1353297"/>
              <a:gd name="connsiteX138" fmla="*/ 379869 w 10678681"/>
              <a:gd name="connsiteY138" fmla="*/ 1339165 h 1353297"/>
              <a:gd name="connsiteX139" fmla="*/ 137696 w 10678681"/>
              <a:gd name="connsiteY139" fmla="*/ 1319217 h 1353297"/>
              <a:gd name="connsiteX140" fmla="*/ 54250 w 10678681"/>
              <a:gd name="connsiteY140" fmla="*/ 1315838 h 1353297"/>
              <a:gd name="connsiteX141" fmla="*/ 28042 w 10678681"/>
              <a:gd name="connsiteY141" fmla="*/ 1297822 h 1353297"/>
              <a:gd name="connsiteX142" fmla="*/ 0 w 10678681"/>
              <a:gd name="connsiteY142" fmla="*/ 1294612 h 1353297"/>
              <a:gd name="connsiteX143" fmla="*/ 0 w 10678681"/>
              <a:gd name="connsiteY143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36762 w 10678681"/>
              <a:gd name="connsiteY126" fmla="*/ 1237387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75396 w 10678681"/>
              <a:gd name="connsiteY117" fmla="*/ 1130148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59213 w 10678681"/>
              <a:gd name="connsiteY126" fmla="*/ 1199540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87206 w 10678681"/>
              <a:gd name="connsiteY113" fmla="*/ 1246821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36109 w 10678681"/>
              <a:gd name="connsiteY117" fmla="*/ 1137717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59213 w 10678681"/>
              <a:gd name="connsiteY126" fmla="*/ 1199540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3297"/>
              <a:gd name="connsiteX1" fmla="*/ 10678681 w 10678681"/>
              <a:gd name="connsiteY1" fmla="*/ 0 h 1353297"/>
              <a:gd name="connsiteX2" fmla="*/ 10666019 w 10678681"/>
              <a:gd name="connsiteY2" fmla="*/ 7876 h 1353297"/>
              <a:gd name="connsiteX3" fmla="*/ 10632825 w 10678681"/>
              <a:gd name="connsiteY3" fmla="*/ 32153 h 1353297"/>
              <a:gd name="connsiteX4" fmla="*/ 10510605 w 10678681"/>
              <a:gd name="connsiteY4" fmla="*/ 30449 h 1353297"/>
              <a:gd name="connsiteX5" fmla="*/ 10456989 w 10678681"/>
              <a:gd name="connsiteY5" fmla="*/ 979 h 1353297"/>
              <a:gd name="connsiteX6" fmla="*/ 10438642 w 10678681"/>
              <a:gd name="connsiteY6" fmla="*/ 1524 h 1353297"/>
              <a:gd name="connsiteX7" fmla="*/ 10407146 w 10678681"/>
              <a:gd name="connsiteY7" fmla="*/ 43659 h 1353297"/>
              <a:gd name="connsiteX8" fmla="*/ 10357996 w 10678681"/>
              <a:gd name="connsiteY8" fmla="*/ 50836 h 1353297"/>
              <a:gd name="connsiteX9" fmla="*/ 10306667 w 10678681"/>
              <a:gd name="connsiteY9" fmla="*/ 109739 h 1353297"/>
              <a:gd name="connsiteX10" fmla="*/ 10115334 w 10678681"/>
              <a:gd name="connsiteY10" fmla="*/ 155658 h 1353297"/>
              <a:gd name="connsiteX11" fmla="*/ 10068157 w 10678681"/>
              <a:gd name="connsiteY11" fmla="*/ 215673 h 1353297"/>
              <a:gd name="connsiteX12" fmla="*/ 10045431 w 10678681"/>
              <a:gd name="connsiteY12" fmla="*/ 229568 h 1353297"/>
              <a:gd name="connsiteX13" fmla="*/ 10013265 w 10678681"/>
              <a:gd name="connsiteY13" fmla="*/ 284757 h 1353297"/>
              <a:gd name="connsiteX14" fmla="*/ 9862496 w 10678681"/>
              <a:gd name="connsiteY14" fmla="*/ 223033 h 1353297"/>
              <a:gd name="connsiteX15" fmla="*/ 9679638 w 10678681"/>
              <a:gd name="connsiteY15" fmla="*/ 277462 h 1353297"/>
              <a:gd name="connsiteX16" fmla="*/ 9498347 w 10678681"/>
              <a:gd name="connsiteY16" fmla="*/ 244723 h 1353297"/>
              <a:gd name="connsiteX17" fmla="*/ 9399702 w 10678681"/>
              <a:gd name="connsiteY17" fmla="*/ 276316 h 1353297"/>
              <a:gd name="connsiteX18" fmla="*/ 9378439 w 10678681"/>
              <a:gd name="connsiteY18" fmla="*/ 326244 h 1353297"/>
              <a:gd name="connsiteX19" fmla="*/ 9121744 w 10678681"/>
              <a:gd name="connsiteY19" fmla="*/ 365177 h 1353297"/>
              <a:gd name="connsiteX20" fmla="*/ 9061654 w 10678681"/>
              <a:gd name="connsiteY20" fmla="*/ 393730 h 1353297"/>
              <a:gd name="connsiteX21" fmla="*/ 8997577 w 10678681"/>
              <a:gd name="connsiteY21" fmla="*/ 380865 h 1353297"/>
              <a:gd name="connsiteX22" fmla="*/ 8907968 w 10678681"/>
              <a:gd name="connsiteY22" fmla="*/ 447345 h 1353297"/>
              <a:gd name="connsiteX23" fmla="*/ 8764163 w 10678681"/>
              <a:gd name="connsiteY23" fmla="*/ 471000 h 1353297"/>
              <a:gd name="connsiteX24" fmla="*/ 8680155 w 10678681"/>
              <a:gd name="connsiteY24" fmla="*/ 492404 h 1353297"/>
              <a:gd name="connsiteX25" fmla="*/ 8651436 w 10678681"/>
              <a:gd name="connsiteY25" fmla="*/ 511923 h 1353297"/>
              <a:gd name="connsiteX26" fmla="*/ 8609185 w 10678681"/>
              <a:gd name="connsiteY26" fmla="*/ 531525 h 1353297"/>
              <a:gd name="connsiteX27" fmla="*/ 8537091 w 10678681"/>
              <a:gd name="connsiteY27" fmla="*/ 574933 h 1353297"/>
              <a:gd name="connsiteX28" fmla="*/ 8435931 w 10678681"/>
              <a:gd name="connsiteY28" fmla="*/ 617926 h 1353297"/>
              <a:gd name="connsiteX29" fmla="*/ 8348623 w 10678681"/>
              <a:gd name="connsiteY29" fmla="*/ 600607 h 1353297"/>
              <a:gd name="connsiteX30" fmla="*/ 8344233 w 10678681"/>
              <a:gd name="connsiteY30" fmla="*/ 610922 h 1353297"/>
              <a:gd name="connsiteX31" fmla="*/ 8290622 w 10678681"/>
              <a:gd name="connsiteY31" fmla="*/ 622687 h 1353297"/>
              <a:gd name="connsiteX32" fmla="*/ 8086698 w 10678681"/>
              <a:gd name="connsiteY32" fmla="*/ 605185 h 1353297"/>
              <a:gd name="connsiteX33" fmla="*/ 7982378 w 10678681"/>
              <a:gd name="connsiteY33" fmla="*/ 629799 h 1353297"/>
              <a:gd name="connsiteX34" fmla="*/ 7947952 w 10678681"/>
              <a:gd name="connsiteY34" fmla="*/ 648003 h 1353297"/>
              <a:gd name="connsiteX35" fmla="*/ 7890112 w 10678681"/>
              <a:gd name="connsiteY35" fmla="*/ 677915 h 1353297"/>
              <a:gd name="connsiteX36" fmla="*/ 7853284 w 10678681"/>
              <a:gd name="connsiteY36" fmla="*/ 723588 h 1353297"/>
              <a:gd name="connsiteX37" fmla="*/ 7802383 w 10678681"/>
              <a:gd name="connsiteY37" fmla="*/ 739359 h 1353297"/>
              <a:gd name="connsiteX38" fmla="*/ 7730518 w 10678681"/>
              <a:gd name="connsiteY38" fmla="*/ 739526 h 1353297"/>
              <a:gd name="connsiteX39" fmla="*/ 7652907 w 10678681"/>
              <a:gd name="connsiteY39" fmla="*/ 783273 h 1353297"/>
              <a:gd name="connsiteX40" fmla="*/ 7606008 w 10678681"/>
              <a:gd name="connsiteY40" fmla="*/ 800717 h 1353297"/>
              <a:gd name="connsiteX41" fmla="*/ 7480223 w 10678681"/>
              <a:gd name="connsiteY41" fmla="*/ 856821 h 1353297"/>
              <a:gd name="connsiteX42" fmla="*/ 7356005 w 10678681"/>
              <a:gd name="connsiteY42" fmla="*/ 919462 h 1353297"/>
              <a:gd name="connsiteX43" fmla="*/ 7305396 w 10678681"/>
              <a:gd name="connsiteY43" fmla="*/ 986228 h 1353297"/>
              <a:gd name="connsiteX44" fmla="*/ 7266251 w 10678681"/>
              <a:gd name="connsiteY44" fmla="*/ 967864 h 1353297"/>
              <a:gd name="connsiteX45" fmla="*/ 7269396 w 10678681"/>
              <a:gd name="connsiteY45" fmla="*/ 989282 h 1353297"/>
              <a:gd name="connsiteX46" fmla="*/ 7258094 w 10678681"/>
              <a:gd name="connsiteY46" fmla="*/ 990679 h 1353297"/>
              <a:gd name="connsiteX47" fmla="*/ 7257893 w 10678681"/>
              <a:gd name="connsiteY47" fmla="*/ 991204 h 1353297"/>
              <a:gd name="connsiteX48" fmla="*/ 7247153 w 10678681"/>
              <a:gd name="connsiteY48" fmla="*/ 991550 h 1353297"/>
              <a:gd name="connsiteX49" fmla="*/ 7193612 w 10678681"/>
              <a:gd name="connsiteY49" fmla="*/ 987042 h 1353297"/>
              <a:gd name="connsiteX50" fmla="*/ 7132632 w 10678681"/>
              <a:gd name="connsiteY50" fmla="*/ 1042036 h 1353297"/>
              <a:gd name="connsiteX51" fmla="*/ 7105610 w 10678681"/>
              <a:gd name="connsiteY51" fmla="*/ 1053537 h 1353297"/>
              <a:gd name="connsiteX52" fmla="*/ 7069148 w 10678681"/>
              <a:gd name="connsiteY52" fmla="*/ 1047163 h 1353297"/>
              <a:gd name="connsiteX53" fmla="*/ 7039634 w 10678681"/>
              <a:gd name="connsiteY53" fmla="*/ 1059971 h 1353297"/>
              <a:gd name="connsiteX54" fmla="*/ 7033445 w 10678681"/>
              <a:gd name="connsiteY54" fmla="*/ 1063314 h 1353297"/>
              <a:gd name="connsiteX55" fmla="*/ 6999157 w 10678681"/>
              <a:gd name="connsiteY55" fmla="*/ 1055282 h 1353297"/>
              <a:gd name="connsiteX56" fmla="*/ 6981874 w 10678681"/>
              <a:gd name="connsiteY56" fmla="*/ 1053827 h 1353297"/>
              <a:gd name="connsiteX57" fmla="*/ 6976102 w 10678681"/>
              <a:gd name="connsiteY57" fmla="*/ 1047854 h 1353297"/>
              <a:gd name="connsiteX58" fmla="*/ 6951040 w 10678681"/>
              <a:gd name="connsiteY58" fmla="*/ 1048531 h 1353297"/>
              <a:gd name="connsiteX59" fmla="*/ 6948497 w 10678681"/>
              <a:gd name="connsiteY59" fmla="*/ 1050706 h 1353297"/>
              <a:gd name="connsiteX60" fmla="*/ 6926582 w 10678681"/>
              <a:gd name="connsiteY60" fmla="*/ 1043462 h 1353297"/>
              <a:gd name="connsiteX61" fmla="*/ 6833743 w 10678681"/>
              <a:gd name="connsiteY61" fmla="*/ 1027960 h 1353297"/>
              <a:gd name="connsiteX62" fmla="*/ 6687090 w 10678681"/>
              <a:gd name="connsiteY62" fmla="*/ 1063250 h 1353297"/>
              <a:gd name="connsiteX63" fmla="*/ 6437450 w 10678681"/>
              <a:gd name="connsiteY63" fmla="*/ 1101075 h 1353297"/>
              <a:gd name="connsiteX64" fmla="*/ 6327795 w 10678681"/>
              <a:gd name="connsiteY64" fmla="*/ 1088142 h 1353297"/>
              <a:gd name="connsiteX65" fmla="*/ 6136549 w 10678681"/>
              <a:gd name="connsiteY65" fmla="*/ 1100268 h 1353297"/>
              <a:gd name="connsiteX66" fmla="*/ 6004655 w 10678681"/>
              <a:gd name="connsiteY66" fmla="*/ 1114946 h 1353297"/>
              <a:gd name="connsiteX67" fmla="*/ 5936643 w 10678681"/>
              <a:gd name="connsiteY67" fmla="*/ 1095428 h 1353297"/>
              <a:gd name="connsiteX68" fmla="*/ 5912484 w 10678681"/>
              <a:gd name="connsiteY68" fmla="*/ 1112624 h 1353297"/>
              <a:gd name="connsiteX69" fmla="*/ 5908387 w 10678681"/>
              <a:gd name="connsiteY69" fmla="*/ 1116018 h 1353297"/>
              <a:gd name="connsiteX70" fmla="*/ 5890495 w 10678681"/>
              <a:gd name="connsiteY70" fmla="*/ 1120268 h 1353297"/>
              <a:gd name="connsiteX71" fmla="*/ 5887318 w 10678681"/>
              <a:gd name="connsiteY71" fmla="*/ 1133134 h 1353297"/>
              <a:gd name="connsiteX72" fmla="*/ 5861726 w 10678681"/>
              <a:gd name="connsiteY72" fmla="*/ 1147891 h 1353297"/>
              <a:gd name="connsiteX73" fmla="*/ 5805823 w 10678681"/>
              <a:gd name="connsiteY73" fmla="*/ 1152457 h 1353297"/>
              <a:gd name="connsiteX74" fmla="*/ 5689841 w 10678681"/>
              <a:gd name="connsiteY74" fmla="*/ 1176232 h 1353297"/>
              <a:gd name="connsiteX75" fmla="*/ 5605119 w 10678681"/>
              <a:gd name="connsiteY75" fmla="*/ 1190202 h 1353297"/>
              <a:gd name="connsiteX76" fmla="*/ 5488513 w 10678681"/>
              <a:gd name="connsiteY76" fmla="*/ 1205367 h 1353297"/>
              <a:gd name="connsiteX77" fmla="*/ 5402905 w 10678681"/>
              <a:gd name="connsiteY77" fmla="*/ 1241191 h 1353297"/>
              <a:gd name="connsiteX78" fmla="*/ 5285593 w 10678681"/>
              <a:gd name="connsiteY78" fmla="*/ 1273569 h 1353297"/>
              <a:gd name="connsiteX79" fmla="*/ 5192893 w 10678681"/>
              <a:gd name="connsiteY79" fmla="*/ 1247188 h 1353297"/>
              <a:gd name="connsiteX80" fmla="*/ 5186475 w 10678681"/>
              <a:gd name="connsiteY80" fmla="*/ 1257028 h 1353297"/>
              <a:gd name="connsiteX81" fmla="*/ 5126038 w 10678681"/>
              <a:gd name="connsiteY81" fmla="*/ 1263189 h 1353297"/>
              <a:gd name="connsiteX82" fmla="*/ 4894688 w 10678681"/>
              <a:gd name="connsiteY82" fmla="*/ 1247184 h 1353297"/>
              <a:gd name="connsiteX83" fmla="*/ 4788036 w 10678681"/>
              <a:gd name="connsiteY83" fmla="*/ 1238182 h 1353297"/>
              <a:gd name="connsiteX84" fmla="*/ 4747555 w 10678681"/>
              <a:gd name="connsiteY84" fmla="*/ 1252768 h 1353297"/>
              <a:gd name="connsiteX85" fmla="*/ 4679644 w 10678681"/>
              <a:gd name="connsiteY85" fmla="*/ 1276603 h 1353297"/>
              <a:gd name="connsiteX86" fmla="*/ 4632222 w 10678681"/>
              <a:gd name="connsiteY86" fmla="*/ 1318360 h 1353297"/>
              <a:gd name="connsiteX87" fmla="*/ 4617358 w 10678681"/>
              <a:gd name="connsiteY87" fmla="*/ 1327690 h 1353297"/>
              <a:gd name="connsiteX88" fmla="*/ 4589102 w 10678681"/>
              <a:gd name="connsiteY88" fmla="*/ 1321223 h 1353297"/>
              <a:gd name="connsiteX89" fmla="*/ 4578184 w 10678681"/>
              <a:gd name="connsiteY89" fmla="*/ 1326745 h 1353297"/>
              <a:gd name="connsiteX90" fmla="*/ 4574270 w 10678681"/>
              <a:gd name="connsiteY90" fmla="*/ 1325878 h 1353297"/>
              <a:gd name="connsiteX91" fmla="*/ 4564919 w 10678681"/>
              <a:gd name="connsiteY91" fmla="*/ 1325507 h 1353297"/>
              <a:gd name="connsiteX92" fmla="*/ 4566586 w 10678681"/>
              <a:gd name="connsiteY92" fmla="*/ 1316963 h 1353297"/>
              <a:gd name="connsiteX93" fmla="*/ 4556303 w 10678681"/>
              <a:gd name="connsiteY93" fmla="*/ 1300262 h 1353297"/>
              <a:gd name="connsiteX94" fmla="*/ 4502358 w 10678681"/>
              <a:gd name="connsiteY94" fmla="*/ 1302558 h 1353297"/>
              <a:gd name="connsiteX95" fmla="*/ 4498919 w 10678681"/>
              <a:gd name="connsiteY95" fmla="*/ 1312115 h 1353297"/>
              <a:gd name="connsiteX96" fmla="*/ 4492075 w 10678681"/>
              <a:gd name="connsiteY96" fmla="*/ 1313357 h 1353297"/>
              <a:gd name="connsiteX97" fmla="*/ 4487466 w 10678681"/>
              <a:gd name="connsiteY97" fmla="*/ 1304102 h 1353297"/>
              <a:gd name="connsiteX98" fmla="*/ 4398292 w 10678681"/>
              <a:gd name="connsiteY98" fmla="*/ 1278410 h 1353297"/>
              <a:gd name="connsiteX99" fmla="*/ 4306088 w 10678681"/>
              <a:gd name="connsiteY99" fmla="*/ 1282512 h 1353297"/>
              <a:gd name="connsiteX100" fmla="*/ 4188995 w 10678681"/>
              <a:gd name="connsiteY100" fmla="*/ 1296718 h 1353297"/>
              <a:gd name="connsiteX101" fmla="*/ 4136582 w 10678681"/>
              <a:gd name="connsiteY101" fmla="*/ 1287687 h 1353297"/>
              <a:gd name="connsiteX102" fmla="*/ 4064614 w 10678681"/>
              <a:gd name="connsiteY102" fmla="*/ 1296118 h 1353297"/>
              <a:gd name="connsiteX103" fmla="*/ 3906561 w 10678681"/>
              <a:gd name="connsiteY103" fmla="*/ 1352435 h 1353297"/>
              <a:gd name="connsiteX104" fmla="*/ 3787890 w 10678681"/>
              <a:gd name="connsiteY104" fmla="*/ 1352442 h 1353297"/>
              <a:gd name="connsiteX105" fmla="*/ 3745993 w 10678681"/>
              <a:gd name="connsiteY105" fmla="*/ 1342630 h 1353297"/>
              <a:gd name="connsiteX106" fmla="*/ 3675785 w 10678681"/>
              <a:gd name="connsiteY106" fmla="*/ 1326802 h 1353297"/>
              <a:gd name="connsiteX107" fmla="*/ 3623856 w 10678681"/>
              <a:gd name="connsiteY107" fmla="*/ 1290804 h 1353297"/>
              <a:gd name="connsiteX108" fmla="*/ 3564933 w 10678681"/>
              <a:gd name="connsiteY108" fmla="*/ 1287147 h 1353297"/>
              <a:gd name="connsiteX109" fmla="*/ 3550537 w 10678681"/>
              <a:gd name="connsiteY109" fmla="*/ 1317552 h 1353297"/>
              <a:gd name="connsiteX110" fmla="*/ 3487736 w 10678681"/>
              <a:gd name="connsiteY110" fmla="*/ 1303493 h 1353297"/>
              <a:gd name="connsiteX111" fmla="*/ 3392548 w 10678681"/>
              <a:gd name="connsiteY111" fmla="*/ 1278741 h 1353297"/>
              <a:gd name="connsiteX112" fmla="*/ 3337466 w 10678681"/>
              <a:gd name="connsiteY112" fmla="*/ 1272537 h 1353297"/>
              <a:gd name="connsiteX113" fmla="*/ 3175981 w 10678681"/>
              <a:gd name="connsiteY113" fmla="*/ 1208973 h 1353297"/>
              <a:gd name="connsiteX114" fmla="*/ 3036856 w 10678681"/>
              <a:gd name="connsiteY114" fmla="*/ 1214383 h 1353297"/>
              <a:gd name="connsiteX115" fmla="*/ 2824973 w 10678681"/>
              <a:gd name="connsiteY115" fmla="*/ 1134864 h 1353297"/>
              <a:gd name="connsiteX116" fmla="*/ 2804398 w 10678681"/>
              <a:gd name="connsiteY116" fmla="*/ 1125556 h 1353297"/>
              <a:gd name="connsiteX117" fmla="*/ 2736109 w 10678681"/>
              <a:gd name="connsiteY117" fmla="*/ 1137717 h 1353297"/>
              <a:gd name="connsiteX118" fmla="*/ 2659096 w 10678681"/>
              <a:gd name="connsiteY118" fmla="*/ 1150294 h 1353297"/>
              <a:gd name="connsiteX119" fmla="*/ 2567088 w 10678681"/>
              <a:gd name="connsiteY119" fmla="*/ 1181781 h 1353297"/>
              <a:gd name="connsiteX120" fmla="*/ 2454501 w 10678681"/>
              <a:gd name="connsiteY120" fmla="*/ 1155455 h 1353297"/>
              <a:gd name="connsiteX121" fmla="*/ 2385161 w 10678681"/>
              <a:gd name="connsiteY121" fmla="*/ 1161312 h 1353297"/>
              <a:gd name="connsiteX122" fmla="*/ 2273361 w 10678681"/>
              <a:gd name="connsiteY122" fmla="*/ 1134090 h 1353297"/>
              <a:gd name="connsiteX123" fmla="*/ 2132003 w 10678681"/>
              <a:gd name="connsiteY123" fmla="*/ 1139225 h 1353297"/>
              <a:gd name="connsiteX124" fmla="*/ 2041224 w 10678681"/>
              <a:gd name="connsiteY124" fmla="*/ 1147536 h 1353297"/>
              <a:gd name="connsiteX125" fmla="*/ 2010157 w 10678681"/>
              <a:gd name="connsiteY125" fmla="*/ 1152767 h 1353297"/>
              <a:gd name="connsiteX126" fmla="*/ 1859213 w 10678681"/>
              <a:gd name="connsiteY126" fmla="*/ 1199540 h 1353297"/>
              <a:gd name="connsiteX127" fmla="*/ 1735877 w 10678681"/>
              <a:gd name="connsiteY127" fmla="*/ 1246527 h 1353297"/>
              <a:gd name="connsiteX128" fmla="*/ 1705069 w 10678681"/>
              <a:gd name="connsiteY128" fmla="*/ 1251989 h 1353297"/>
              <a:gd name="connsiteX129" fmla="*/ 1307888 w 10678681"/>
              <a:gd name="connsiteY129" fmla="*/ 1283156 h 1353297"/>
              <a:gd name="connsiteX130" fmla="*/ 1220734 w 10678681"/>
              <a:gd name="connsiteY130" fmla="*/ 1257811 h 1353297"/>
              <a:gd name="connsiteX131" fmla="*/ 1021737 w 10678681"/>
              <a:gd name="connsiteY131" fmla="*/ 1238739 h 1353297"/>
              <a:gd name="connsiteX132" fmla="*/ 959820 w 10678681"/>
              <a:gd name="connsiteY132" fmla="*/ 1275863 h 1353297"/>
              <a:gd name="connsiteX133" fmla="*/ 929137 w 10678681"/>
              <a:gd name="connsiteY133" fmla="*/ 1273957 h 1353297"/>
              <a:gd name="connsiteX134" fmla="*/ 878849 w 10678681"/>
              <a:gd name="connsiteY134" fmla="*/ 1266740 h 1353297"/>
              <a:gd name="connsiteX135" fmla="*/ 800667 w 10678681"/>
              <a:gd name="connsiteY135" fmla="*/ 1282041 h 1353297"/>
              <a:gd name="connsiteX136" fmla="*/ 644906 w 10678681"/>
              <a:gd name="connsiteY136" fmla="*/ 1273685 h 1353297"/>
              <a:gd name="connsiteX137" fmla="*/ 379869 w 10678681"/>
              <a:gd name="connsiteY137" fmla="*/ 1339165 h 1353297"/>
              <a:gd name="connsiteX138" fmla="*/ 137696 w 10678681"/>
              <a:gd name="connsiteY138" fmla="*/ 1319217 h 1353297"/>
              <a:gd name="connsiteX139" fmla="*/ 54250 w 10678681"/>
              <a:gd name="connsiteY139" fmla="*/ 1315838 h 1353297"/>
              <a:gd name="connsiteX140" fmla="*/ 28042 w 10678681"/>
              <a:gd name="connsiteY140" fmla="*/ 1297822 h 1353297"/>
              <a:gd name="connsiteX141" fmla="*/ 0 w 10678681"/>
              <a:gd name="connsiteY141" fmla="*/ 1294612 h 1353297"/>
              <a:gd name="connsiteX142" fmla="*/ 0 w 10678681"/>
              <a:gd name="connsiteY142" fmla="*/ 0 h 1353297"/>
              <a:gd name="connsiteX0" fmla="*/ 0 w 10678681"/>
              <a:gd name="connsiteY0" fmla="*/ 0 h 1352443"/>
              <a:gd name="connsiteX1" fmla="*/ 10678681 w 10678681"/>
              <a:gd name="connsiteY1" fmla="*/ 0 h 1352443"/>
              <a:gd name="connsiteX2" fmla="*/ 10666019 w 10678681"/>
              <a:gd name="connsiteY2" fmla="*/ 7876 h 1352443"/>
              <a:gd name="connsiteX3" fmla="*/ 10632825 w 10678681"/>
              <a:gd name="connsiteY3" fmla="*/ 32153 h 1352443"/>
              <a:gd name="connsiteX4" fmla="*/ 10510605 w 10678681"/>
              <a:gd name="connsiteY4" fmla="*/ 30449 h 1352443"/>
              <a:gd name="connsiteX5" fmla="*/ 10456989 w 10678681"/>
              <a:gd name="connsiteY5" fmla="*/ 979 h 1352443"/>
              <a:gd name="connsiteX6" fmla="*/ 10438642 w 10678681"/>
              <a:gd name="connsiteY6" fmla="*/ 1524 h 1352443"/>
              <a:gd name="connsiteX7" fmla="*/ 10407146 w 10678681"/>
              <a:gd name="connsiteY7" fmla="*/ 43659 h 1352443"/>
              <a:gd name="connsiteX8" fmla="*/ 10357996 w 10678681"/>
              <a:gd name="connsiteY8" fmla="*/ 50836 h 1352443"/>
              <a:gd name="connsiteX9" fmla="*/ 10306667 w 10678681"/>
              <a:gd name="connsiteY9" fmla="*/ 109739 h 1352443"/>
              <a:gd name="connsiteX10" fmla="*/ 10115334 w 10678681"/>
              <a:gd name="connsiteY10" fmla="*/ 155658 h 1352443"/>
              <a:gd name="connsiteX11" fmla="*/ 10068157 w 10678681"/>
              <a:gd name="connsiteY11" fmla="*/ 215673 h 1352443"/>
              <a:gd name="connsiteX12" fmla="*/ 10045431 w 10678681"/>
              <a:gd name="connsiteY12" fmla="*/ 229568 h 1352443"/>
              <a:gd name="connsiteX13" fmla="*/ 10013265 w 10678681"/>
              <a:gd name="connsiteY13" fmla="*/ 284757 h 1352443"/>
              <a:gd name="connsiteX14" fmla="*/ 9862496 w 10678681"/>
              <a:gd name="connsiteY14" fmla="*/ 223033 h 1352443"/>
              <a:gd name="connsiteX15" fmla="*/ 9679638 w 10678681"/>
              <a:gd name="connsiteY15" fmla="*/ 277462 h 1352443"/>
              <a:gd name="connsiteX16" fmla="*/ 9498347 w 10678681"/>
              <a:gd name="connsiteY16" fmla="*/ 244723 h 1352443"/>
              <a:gd name="connsiteX17" fmla="*/ 9399702 w 10678681"/>
              <a:gd name="connsiteY17" fmla="*/ 276316 h 1352443"/>
              <a:gd name="connsiteX18" fmla="*/ 9378439 w 10678681"/>
              <a:gd name="connsiteY18" fmla="*/ 326244 h 1352443"/>
              <a:gd name="connsiteX19" fmla="*/ 9121744 w 10678681"/>
              <a:gd name="connsiteY19" fmla="*/ 365177 h 1352443"/>
              <a:gd name="connsiteX20" fmla="*/ 9061654 w 10678681"/>
              <a:gd name="connsiteY20" fmla="*/ 393730 h 1352443"/>
              <a:gd name="connsiteX21" fmla="*/ 8997577 w 10678681"/>
              <a:gd name="connsiteY21" fmla="*/ 380865 h 1352443"/>
              <a:gd name="connsiteX22" fmla="*/ 8907968 w 10678681"/>
              <a:gd name="connsiteY22" fmla="*/ 447345 h 1352443"/>
              <a:gd name="connsiteX23" fmla="*/ 8764163 w 10678681"/>
              <a:gd name="connsiteY23" fmla="*/ 471000 h 1352443"/>
              <a:gd name="connsiteX24" fmla="*/ 8680155 w 10678681"/>
              <a:gd name="connsiteY24" fmla="*/ 492404 h 1352443"/>
              <a:gd name="connsiteX25" fmla="*/ 8651436 w 10678681"/>
              <a:gd name="connsiteY25" fmla="*/ 511923 h 1352443"/>
              <a:gd name="connsiteX26" fmla="*/ 8609185 w 10678681"/>
              <a:gd name="connsiteY26" fmla="*/ 531525 h 1352443"/>
              <a:gd name="connsiteX27" fmla="*/ 8537091 w 10678681"/>
              <a:gd name="connsiteY27" fmla="*/ 574933 h 1352443"/>
              <a:gd name="connsiteX28" fmla="*/ 8435931 w 10678681"/>
              <a:gd name="connsiteY28" fmla="*/ 617926 h 1352443"/>
              <a:gd name="connsiteX29" fmla="*/ 8348623 w 10678681"/>
              <a:gd name="connsiteY29" fmla="*/ 600607 h 1352443"/>
              <a:gd name="connsiteX30" fmla="*/ 8344233 w 10678681"/>
              <a:gd name="connsiteY30" fmla="*/ 610922 h 1352443"/>
              <a:gd name="connsiteX31" fmla="*/ 8290622 w 10678681"/>
              <a:gd name="connsiteY31" fmla="*/ 622687 h 1352443"/>
              <a:gd name="connsiteX32" fmla="*/ 8086698 w 10678681"/>
              <a:gd name="connsiteY32" fmla="*/ 605185 h 1352443"/>
              <a:gd name="connsiteX33" fmla="*/ 7982378 w 10678681"/>
              <a:gd name="connsiteY33" fmla="*/ 629799 h 1352443"/>
              <a:gd name="connsiteX34" fmla="*/ 7947952 w 10678681"/>
              <a:gd name="connsiteY34" fmla="*/ 648003 h 1352443"/>
              <a:gd name="connsiteX35" fmla="*/ 7890112 w 10678681"/>
              <a:gd name="connsiteY35" fmla="*/ 677915 h 1352443"/>
              <a:gd name="connsiteX36" fmla="*/ 7853284 w 10678681"/>
              <a:gd name="connsiteY36" fmla="*/ 723588 h 1352443"/>
              <a:gd name="connsiteX37" fmla="*/ 7802383 w 10678681"/>
              <a:gd name="connsiteY37" fmla="*/ 739359 h 1352443"/>
              <a:gd name="connsiteX38" fmla="*/ 7730518 w 10678681"/>
              <a:gd name="connsiteY38" fmla="*/ 739526 h 1352443"/>
              <a:gd name="connsiteX39" fmla="*/ 7652907 w 10678681"/>
              <a:gd name="connsiteY39" fmla="*/ 783273 h 1352443"/>
              <a:gd name="connsiteX40" fmla="*/ 7606008 w 10678681"/>
              <a:gd name="connsiteY40" fmla="*/ 800717 h 1352443"/>
              <a:gd name="connsiteX41" fmla="*/ 7480223 w 10678681"/>
              <a:gd name="connsiteY41" fmla="*/ 856821 h 1352443"/>
              <a:gd name="connsiteX42" fmla="*/ 7356005 w 10678681"/>
              <a:gd name="connsiteY42" fmla="*/ 919462 h 1352443"/>
              <a:gd name="connsiteX43" fmla="*/ 7305396 w 10678681"/>
              <a:gd name="connsiteY43" fmla="*/ 986228 h 1352443"/>
              <a:gd name="connsiteX44" fmla="*/ 7266251 w 10678681"/>
              <a:gd name="connsiteY44" fmla="*/ 967864 h 1352443"/>
              <a:gd name="connsiteX45" fmla="*/ 7269396 w 10678681"/>
              <a:gd name="connsiteY45" fmla="*/ 989282 h 1352443"/>
              <a:gd name="connsiteX46" fmla="*/ 7258094 w 10678681"/>
              <a:gd name="connsiteY46" fmla="*/ 990679 h 1352443"/>
              <a:gd name="connsiteX47" fmla="*/ 7257893 w 10678681"/>
              <a:gd name="connsiteY47" fmla="*/ 991204 h 1352443"/>
              <a:gd name="connsiteX48" fmla="*/ 7247153 w 10678681"/>
              <a:gd name="connsiteY48" fmla="*/ 991550 h 1352443"/>
              <a:gd name="connsiteX49" fmla="*/ 7193612 w 10678681"/>
              <a:gd name="connsiteY49" fmla="*/ 987042 h 1352443"/>
              <a:gd name="connsiteX50" fmla="*/ 7132632 w 10678681"/>
              <a:gd name="connsiteY50" fmla="*/ 1042036 h 1352443"/>
              <a:gd name="connsiteX51" fmla="*/ 7105610 w 10678681"/>
              <a:gd name="connsiteY51" fmla="*/ 1053537 h 1352443"/>
              <a:gd name="connsiteX52" fmla="*/ 7069148 w 10678681"/>
              <a:gd name="connsiteY52" fmla="*/ 1047163 h 1352443"/>
              <a:gd name="connsiteX53" fmla="*/ 7039634 w 10678681"/>
              <a:gd name="connsiteY53" fmla="*/ 1059971 h 1352443"/>
              <a:gd name="connsiteX54" fmla="*/ 7033445 w 10678681"/>
              <a:gd name="connsiteY54" fmla="*/ 1063314 h 1352443"/>
              <a:gd name="connsiteX55" fmla="*/ 6999157 w 10678681"/>
              <a:gd name="connsiteY55" fmla="*/ 1055282 h 1352443"/>
              <a:gd name="connsiteX56" fmla="*/ 6981874 w 10678681"/>
              <a:gd name="connsiteY56" fmla="*/ 1053827 h 1352443"/>
              <a:gd name="connsiteX57" fmla="*/ 6976102 w 10678681"/>
              <a:gd name="connsiteY57" fmla="*/ 1047854 h 1352443"/>
              <a:gd name="connsiteX58" fmla="*/ 6951040 w 10678681"/>
              <a:gd name="connsiteY58" fmla="*/ 1048531 h 1352443"/>
              <a:gd name="connsiteX59" fmla="*/ 6948497 w 10678681"/>
              <a:gd name="connsiteY59" fmla="*/ 1050706 h 1352443"/>
              <a:gd name="connsiteX60" fmla="*/ 6926582 w 10678681"/>
              <a:gd name="connsiteY60" fmla="*/ 1043462 h 1352443"/>
              <a:gd name="connsiteX61" fmla="*/ 6833743 w 10678681"/>
              <a:gd name="connsiteY61" fmla="*/ 1027960 h 1352443"/>
              <a:gd name="connsiteX62" fmla="*/ 6687090 w 10678681"/>
              <a:gd name="connsiteY62" fmla="*/ 1063250 h 1352443"/>
              <a:gd name="connsiteX63" fmla="*/ 6437450 w 10678681"/>
              <a:gd name="connsiteY63" fmla="*/ 1101075 h 1352443"/>
              <a:gd name="connsiteX64" fmla="*/ 6327795 w 10678681"/>
              <a:gd name="connsiteY64" fmla="*/ 1088142 h 1352443"/>
              <a:gd name="connsiteX65" fmla="*/ 6136549 w 10678681"/>
              <a:gd name="connsiteY65" fmla="*/ 1100268 h 1352443"/>
              <a:gd name="connsiteX66" fmla="*/ 6004655 w 10678681"/>
              <a:gd name="connsiteY66" fmla="*/ 1114946 h 1352443"/>
              <a:gd name="connsiteX67" fmla="*/ 5936643 w 10678681"/>
              <a:gd name="connsiteY67" fmla="*/ 1095428 h 1352443"/>
              <a:gd name="connsiteX68" fmla="*/ 5912484 w 10678681"/>
              <a:gd name="connsiteY68" fmla="*/ 1112624 h 1352443"/>
              <a:gd name="connsiteX69" fmla="*/ 5908387 w 10678681"/>
              <a:gd name="connsiteY69" fmla="*/ 1116018 h 1352443"/>
              <a:gd name="connsiteX70" fmla="*/ 5890495 w 10678681"/>
              <a:gd name="connsiteY70" fmla="*/ 1120268 h 1352443"/>
              <a:gd name="connsiteX71" fmla="*/ 5887318 w 10678681"/>
              <a:gd name="connsiteY71" fmla="*/ 1133134 h 1352443"/>
              <a:gd name="connsiteX72" fmla="*/ 5861726 w 10678681"/>
              <a:gd name="connsiteY72" fmla="*/ 1147891 h 1352443"/>
              <a:gd name="connsiteX73" fmla="*/ 5805823 w 10678681"/>
              <a:gd name="connsiteY73" fmla="*/ 1152457 h 1352443"/>
              <a:gd name="connsiteX74" fmla="*/ 5689841 w 10678681"/>
              <a:gd name="connsiteY74" fmla="*/ 1176232 h 1352443"/>
              <a:gd name="connsiteX75" fmla="*/ 5605119 w 10678681"/>
              <a:gd name="connsiteY75" fmla="*/ 1190202 h 1352443"/>
              <a:gd name="connsiteX76" fmla="*/ 5488513 w 10678681"/>
              <a:gd name="connsiteY76" fmla="*/ 1205367 h 1352443"/>
              <a:gd name="connsiteX77" fmla="*/ 5402905 w 10678681"/>
              <a:gd name="connsiteY77" fmla="*/ 1241191 h 1352443"/>
              <a:gd name="connsiteX78" fmla="*/ 5285593 w 10678681"/>
              <a:gd name="connsiteY78" fmla="*/ 1273569 h 1352443"/>
              <a:gd name="connsiteX79" fmla="*/ 5192893 w 10678681"/>
              <a:gd name="connsiteY79" fmla="*/ 1247188 h 1352443"/>
              <a:gd name="connsiteX80" fmla="*/ 5186475 w 10678681"/>
              <a:gd name="connsiteY80" fmla="*/ 1257028 h 1352443"/>
              <a:gd name="connsiteX81" fmla="*/ 5126038 w 10678681"/>
              <a:gd name="connsiteY81" fmla="*/ 1263189 h 1352443"/>
              <a:gd name="connsiteX82" fmla="*/ 4894688 w 10678681"/>
              <a:gd name="connsiteY82" fmla="*/ 1247184 h 1352443"/>
              <a:gd name="connsiteX83" fmla="*/ 4788036 w 10678681"/>
              <a:gd name="connsiteY83" fmla="*/ 1238182 h 1352443"/>
              <a:gd name="connsiteX84" fmla="*/ 4747555 w 10678681"/>
              <a:gd name="connsiteY84" fmla="*/ 1252768 h 1352443"/>
              <a:gd name="connsiteX85" fmla="*/ 4679644 w 10678681"/>
              <a:gd name="connsiteY85" fmla="*/ 1276603 h 1352443"/>
              <a:gd name="connsiteX86" fmla="*/ 4632222 w 10678681"/>
              <a:gd name="connsiteY86" fmla="*/ 1318360 h 1352443"/>
              <a:gd name="connsiteX87" fmla="*/ 4617358 w 10678681"/>
              <a:gd name="connsiteY87" fmla="*/ 1327690 h 1352443"/>
              <a:gd name="connsiteX88" fmla="*/ 4589102 w 10678681"/>
              <a:gd name="connsiteY88" fmla="*/ 1321223 h 1352443"/>
              <a:gd name="connsiteX89" fmla="*/ 4578184 w 10678681"/>
              <a:gd name="connsiteY89" fmla="*/ 1326745 h 1352443"/>
              <a:gd name="connsiteX90" fmla="*/ 4574270 w 10678681"/>
              <a:gd name="connsiteY90" fmla="*/ 1325878 h 1352443"/>
              <a:gd name="connsiteX91" fmla="*/ 4564919 w 10678681"/>
              <a:gd name="connsiteY91" fmla="*/ 1325507 h 1352443"/>
              <a:gd name="connsiteX92" fmla="*/ 4566586 w 10678681"/>
              <a:gd name="connsiteY92" fmla="*/ 1316963 h 1352443"/>
              <a:gd name="connsiteX93" fmla="*/ 4556303 w 10678681"/>
              <a:gd name="connsiteY93" fmla="*/ 1300262 h 1352443"/>
              <a:gd name="connsiteX94" fmla="*/ 4502358 w 10678681"/>
              <a:gd name="connsiteY94" fmla="*/ 1302558 h 1352443"/>
              <a:gd name="connsiteX95" fmla="*/ 4498919 w 10678681"/>
              <a:gd name="connsiteY95" fmla="*/ 1312115 h 1352443"/>
              <a:gd name="connsiteX96" fmla="*/ 4492075 w 10678681"/>
              <a:gd name="connsiteY96" fmla="*/ 1313357 h 1352443"/>
              <a:gd name="connsiteX97" fmla="*/ 4487466 w 10678681"/>
              <a:gd name="connsiteY97" fmla="*/ 1304102 h 1352443"/>
              <a:gd name="connsiteX98" fmla="*/ 4398292 w 10678681"/>
              <a:gd name="connsiteY98" fmla="*/ 1278410 h 1352443"/>
              <a:gd name="connsiteX99" fmla="*/ 4306088 w 10678681"/>
              <a:gd name="connsiteY99" fmla="*/ 1282512 h 1352443"/>
              <a:gd name="connsiteX100" fmla="*/ 4188995 w 10678681"/>
              <a:gd name="connsiteY100" fmla="*/ 1296718 h 1352443"/>
              <a:gd name="connsiteX101" fmla="*/ 4136582 w 10678681"/>
              <a:gd name="connsiteY101" fmla="*/ 1287687 h 1352443"/>
              <a:gd name="connsiteX102" fmla="*/ 4064614 w 10678681"/>
              <a:gd name="connsiteY102" fmla="*/ 1296118 h 1352443"/>
              <a:gd name="connsiteX103" fmla="*/ 3900948 w 10678681"/>
              <a:gd name="connsiteY103" fmla="*/ 1322156 h 1352443"/>
              <a:gd name="connsiteX104" fmla="*/ 3787890 w 10678681"/>
              <a:gd name="connsiteY104" fmla="*/ 1352442 h 1352443"/>
              <a:gd name="connsiteX105" fmla="*/ 3745993 w 10678681"/>
              <a:gd name="connsiteY105" fmla="*/ 1342630 h 1352443"/>
              <a:gd name="connsiteX106" fmla="*/ 3675785 w 10678681"/>
              <a:gd name="connsiteY106" fmla="*/ 1326802 h 1352443"/>
              <a:gd name="connsiteX107" fmla="*/ 3623856 w 10678681"/>
              <a:gd name="connsiteY107" fmla="*/ 1290804 h 1352443"/>
              <a:gd name="connsiteX108" fmla="*/ 3564933 w 10678681"/>
              <a:gd name="connsiteY108" fmla="*/ 1287147 h 1352443"/>
              <a:gd name="connsiteX109" fmla="*/ 3550537 w 10678681"/>
              <a:gd name="connsiteY109" fmla="*/ 1317552 h 1352443"/>
              <a:gd name="connsiteX110" fmla="*/ 3487736 w 10678681"/>
              <a:gd name="connsiteY110" fmla="*/ 1303493 h 1352443"/>
              <a:gd name="connsiteX111" fmla="*/ 3392548 w 10678681"/>
              <a:gd name="connsiteY111" fmla="*/ 1278741 h 1352443"/>
              <a:gd name="connsiteX112" fmla="*/ 3337466 w 10678681"/>
              <a:gd name="connsiteY112" fmla="*/ 1272537 h 1352443"/>
              <a:gd name="connsiteX113" fmla="*/ 3175981 w 10678681"/>
              <a:gd name="connsiteY113" fmla="*/ 1208973 h 1352443"/>
              <a:gd name="connsiteX114" fmla="*/ 3036856 w 10678681"/>
              <a:gd name="connsiteY114" fmla="*/ 1214383 h 1352443"/>
              <a:gd name="connsiteX115" fmla="*/ 2824973 w 10678681"/>
              <a:gd name="connsiteY115" fmla="*/ 1134864 h 1352443"/>
              <a:gd name="connsiteX116" fmla="*/ 2804398 w 10678681"/>
              <a:gd name="connsiteY116" fmla="*/ 1125556 h 1352443"/>
              <a:gd name="connsiteX117" fmla="*/ 2736109 w 10678681"/>
              <a:gd name="connsiteY117" fmla="*/ 1137717 h 1352443"/>
              <a:gd name="connsiteX118" fmla="*/ 2659096 w 10678681"/>
              <a:gd name="connsiteY118" fmla="*/ 1150294 h 1352443"/>
              <a:gd name="connsiteX119" fmla="*/ 2567088 w 10678681"/>
              <a:gd name="connsiteY119" fmla="*/ 1181781 h 1352443"/>
              <a:gd name="connsiteX120" fmla="*/ 2454501 w 10678681"/>
              <a:gd name="connsiteY120" fmla="*/ 1155455 h 1352443"/>
              <a:gd name="connsiteX121" fmla="*/ 2385161 w 10678681"/>
              <a:gd name="connsiteY121" fmla="*/ 1161312 h 1352443"/>
              <a:gd name="connsiteX122" fmla="*/ 2273361 w 10678681"/>
              <a:gd name="connsiteY122" fmla="*/ 1134090 h 1352443"/>
              <a:gd name="connsiteX123" fmla="*/ 2132003 w 10678681"/>
              <a:gd name="connsiteY123" fmla="*/ 1139225 h 1352443"/>
              <a:gd name="connsiteX124" fmla="*/ 2041224 w 10678681"/>
              <a:gd name="connsiteY124" fmla="*/ 1147536 h 1352443"/>
              <a:gd name="connsiteX125" fmla="*/ 2010157 w 10678681"/>
              <a:gd name="connsiteY125" fmla="*/ 1152767 h 1352443"/>
              <a:gd name="connsiteX126" fmla="*/ 1859213 w 10678681"/>
              <a:gd name="connsiteY126" fmla="*/ 1199540 h 1352443"/>
              <a:gd name="connsiteX127" fmla="*/ 1735877 w 10678681"/>
              <a:gd name="connsiteY127" fmla="*/ 1246527 h 1352443"/>
              <a:gd name="connsiteX128" fmla="*/ 1705069 w 10678681"/>
              <a:gd name="connsiteY128" fmla="*/ 1251989 h 1352443"/>
              <a:gd name="connsiteX129" fmla="*/ 1307888 w 10678681"/>
              <a:gd name="connsiteY129" fmla="*/ 1283156 h 1352443"/>
              <a:gd name="connsiteX130" fmla="*/ 1220734 w 10678681"/>
              <a:gd name="connsiteY130" fmla="*/ 1257811 h 1352443"/>
              <a:gd name="connsiteX131" fmla="*/ 1021737 w 10678681"/>
              <a:gd name="connsiteY131" fmla="*/ 1238739 h 1352443"/>
              <a:gd name="connsiteX132" fmla="*/ 959820 w 10678681"/>
              <a:gd name="connsiteY132" fmla="*/ 1275863 h 1352443"/>
              <a:gd name="connsiteX133" fmla="*/ 929137 w 10678681"/>
              <a:gd name="connsiteY133" fmla="*/ 1273957 h 1352443"/>
              <a:gd name="connsiteX134" fmla="*/ 878849 w 10678681"/>
              <a:gd name="connsiteY134" fmla="*/ 1266740 h 1352443"/>
              <a:gd name="connsiteX135" fmla="*/ 800667 w 10678681"/>
              <a:gd name="connsiteY135" fmla="*/ 1282041 h 1352443"/>
              <a:gd name="connsiteX136" fmla="*/ 644906 w 10678681"/>
              <a:gd name="connsiteY136" fmla="*/ 1273685 h 1352443"/>
              <a:gd name="connsiteX137" fmla="*/ 379869 w 10678681"/>
              <a:gd name="connsiteY137" fmla="*/ 1339165 h 1352443"/>
              <a:gd name="connsiteX138" fmla="*/ 137696 w 10678681"/>
              <a:gd name="connsiteY138" fmla="*/ 1319217 h 1352443"/>
              <a:gd name="connsiteX139" fmla="*/ 54250 w 10678681"/>
              <a:gd name="connsiteY139" fmla="*/ 1315838 h 1352443"/>
              <a:gd name="connsiteX140" fmla="*/ 28042 w 10678681"/>
              <a:gd name="connsiteY140" fmla="*/ 1297822 h 1352443"/>
              <a:gd name="connsiteX141" fmla="*/ 0 w 10678681"/>
              <a:gd name="connsiteY141" fmla="*/ 1294612 h 1352443"/>
              <a:gd name="connsiteX142" fmla="*/ 0 w 10678681"/>
              <a:gd name="connsiteY142" fmla="*/ 0 h 1352443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62496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10013265 w 10678681"/>
              <a:gd name="connsiteY13" fmla="*/ 284757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306667 w 10678681"/>
              <a:gd name="connsiteY9" fmla="*/ 10973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57996 w 10678681"/>
              <a:gd name="connsiteY8" fmla="*/ 50836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0605 w 10678681"/>
              <a:gd name="connsiteY4" fmla="*/ 30449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78439 w 10678681"/>
              <a:gd name="connsiteY18" fmla="*/ 32624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22314 w 10678681"/>
              <a:gd name="connsiteY18" fmla="*/ 333814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99702 w 10678681"/>
              <a:gd name="connsiteY17" fmla="*/ 276316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7450 w 10678681"/>
              <a:gd name="connsiteY63" fmla="*/ 1101075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69396 w 10678681"/>
              <a:gd name="connsiteY45" fmla="*/ 989282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290622 w 10678681"/>
              <a:gd name="connsiteY31" fmla="*/ 622687 h 1342734"/>
              <a:gd name="connsiteX32" fmla="*/ 8086698 w 10678681"/>
              <a:gd name="connsiteY32" fmla="*/ 605185 h 1342734"/>
              <a:gd name="connsiteX33" fmla="*/ 7982378 w 10678681"/>
              <a:gd name="connsiteY33" fmla="*/ 629799 h 1342734"/>
              <a:gd name="connsiteX34" fmla="*/ 7947952 w 10678681"/>
              <a:gd name="connsiteY34" fmla="*/ 648003 h 1342734"/>
              <a:gd name="connsiteX35" fmla="*/ 7890112 w 10678681"/>
              <a:gd name="connsiteY35" fmla="*/ 677915 h 1342734"/>
              <a:gd name="connsiteX36" fmla="*/ 7853284 w 10678681"/>
              <a:gd name="connsiteY36" fmla="*/ 723588 h 1342734"/>
              <a:gd name="connsiteX37" fmla="*/ 7802383 w 10678681"/>
              <a:gd name="connsiteY37" fmla="*/ 739359 h 1342734"/>
              <a:gd name="connsiteX38" fmla="*/ 7730518 w 10678681"/>
              <a:gd name="connsiteY38" fmla="*/ 739526 h 1342734"/>
              <a:gd name="connsiteX39" fmla="*/ 7720084 w 10678681"/>
              <a:gd name="connsiteY39" fmla="*/ 760750 h 1342734"/>
              <a:gd name="connsiteX40" fmla="*/ 7652907 w 10678681"/>
              <a:gd name="connsiteY40" fmla="*/ 783273 h 1342734"/>
              <a:gd name="connsiteX41" fmla="*/ 7606008 w 10678681"/>
              <a:gd name="connsiteY41" fmla="*/ 800717 h 1342734"/>
              <a:gd name="connsiteX42" fmla="*/ 7480223 w 10678681"/>
              <a:gd name="connsiteY42" fmla="*/ 856821 h 1342734"/>
              <a:gd name="connsiteX43" fmla="*/ 7356005 w 10678681"/>
              <a:gd name="connsiteY43" fmla="*/ 919462 h 1342734"/>
              <a:gd name="connsiteX44" fmla="*/ 7305396 w 10678681"/>
              <a:gd name="connsiteY44" fmla="*/ 986228 h 1342734"/>
              <a:gd name="connsiteX45" fmla="*/ 7266251 w 10678681"/>
              <a:gd name="connsiteY45" fmla="*/ 967864 h 1342734"/>
              <a:gd name="connsiteX46" fmla="*/ 7258094 w 10678681"/>
              <a:gd name="connsiteY46" fmla="*/ 990679 h 1342734"/>
              <a:gd name="connsiteX47" fmla="*/ 7257893 w 10678681"/>
              <a:gd name="connsiteY47" fmla="*/ 991204 h 1342734"/>
              <a:gd name="connsiteX48" fmla="*/ 7247153 w 10678681"/>
              <a:gd name="connsiteY48" fmla="*/ 991550 h 1342734"/>
              <a:gd name="connsiteX49" fmla="*/ 7193612 w 10678681"/>
              <a:gd name="connsiteY49" fmla="*/ 987042 h 1342734"/>
              <a:gd name="connsiteX50" fmla="*/ 7132632 w 10678681"/>
              <a:gd name="connsiteY50" fmla="*/ 1042036 h 1342734"/>
              <a:gd name="connsiteX51" fmla="*/ 7105610 w 10678681"/>
              <a:gd name="connsiteY51" fmla="*/ 1053537 h 1342734"/>
              <a:gd name="connsiteX52" fmla="*/ 7069148 w 10678681"/>
              <a:gd name="connsiteY52" fmla="*/ 1047163 h 1342734"/>
              <a:gd name="connsiteX53" fmla="*/ 7039634 w 10678681"/>
              <a:gd name="connsiteY53" fmla="*/ 1059971 h 1342734"/>
              <a:gd name="connsiteX54" fmla="*/ 7033445 w 10678681"/>
              <a:gd name="connsiteY54" fmla="*/ 1063314 h 1342734"/>
              <a:gd name="connsiteX55" fmla="*/ 6999157 w 10678681"/>
              <a:gd name="connsiteY55" fmla="*/ 1055282 h 1342734"/>
              <a:gd name="connsiteX56" fmla="*/ 6981874 w 10678681"/>
              <a:gd name="connsiteY56" fmla="*/ 1053827 h 1342734"/>
              <a:gd name="connsiteX57" fmla="*/ 6976102 w 10678681"/>
              <a:gd name="connsiteY57" fmla="*/ 1047854 h 1342734"/>
              <a:gd name="connsiteX58" fmla="*/ 6951040 w 10678681"/>
              <a:gd name="connsiteY58" fmla="*/ 1048531 h 1342734"/>
              <a:gd name="connsiteX59" fmla="*/ 6948497 w 10678681"/>
              <a:gd name="connsiteY59" fmla="*/ 1050706 h 1342734"/>
              <a:gd name="connsiteX60" fmla="*/ 6926582 w 10678681"/>
              <a:gd name="connsiteY60" fmla="*/ 1043462 h 1342734"/>
              <a:gd name="connsiteX61" fmla="*/ 6833743 w 10678681"/>
              <a:gd name="connsiteY61" fmla="*/ 1027960 h 1342734"/>
              <a:gd name="connsiteX62" fmla="*/ 6687090 w 10678681"/>
              <a:gd name="connsiteY62" fmla="*/ 1063250 h 1342734"/>
              <a:gd name="connsiteX63" fmla="*/ 6431838 w 10678681"/>
              <a:gd name="connsiteY63" fmla="*/ 1063226 h 1342734"/>
              <a:gd name="connsiteX64" fmla="*/ 6327795 w 10678681"/>
              <a:gd name="connsiteY64" fmla="*/ 1088142 h 1342734"/>
              <a:gd name="connsiteX65" fmla="*/ 6136549 w 10678681"/>
              <a:gd name="connsiteY65" fmla="*/ 1100268 h 1342734"/>
              <a:gd name="connsiteX66" fmla="*/ 6004655 w 10678681"/>
              <a:gd name="connsiteY66" fmla="*/ 1114946 h 1342734"/>
              <a:gd name="connsiteX67" fmla="*/ 5936643 w 10678681"/>
              <a:gd name="connsiteY67" fmla="*/ 1095428 h 1342734"/>
              <a:gd name="connsiteX68" fmla="*/ 5912484 w 10678681"/>
              <a:gd name="connsiteY68" fmla="*/ 1112624 h 1342734"/>
              <a:gd name="connsiteX69" fmla="*/ 5908387 w 10678681"/>
              <a:gd name="connsiteY69" fmla="*/ 1116018 h 1342734"/>
              <a:gd name="connsiteX70" fmla="*/ 5890495 w 10678681"/>
              <a:gd name="connsiteY70" fmla="*/ 1120268 h 1342734"/>
              <a:gd name="connsiteX71" fmla="*/ 5887318 w 10678681"/>
              <a:gd name="connsiteY71" fmla="*/ 1133134 h 1342734"/>
              <a:gd name="connsiteX72" fmla="*/ 5861726 w 10678681"/>
              <a:gd name="connsiteY72" fmla="*/ 1147891 h 1342734"/>
              <a:gd name="connsiteX73" fmla="*/ 5805823 w 10678681"/>
              <a:gd name="connsiteY73" fmla="*/ 1152457 h 1342734"/>
              <a:gd name="connsiteX74" fmla="*/ 5689841 w 10678681"/>
              <a:gd name="connsiteY74" fmla="*/ 1176232 h 1342734"/>
              <a:gd name="connsiteX75" fmla="*/ 5605119 w 10678681"/>
              <a:gd name="connsiteY75" fmla="*/ 1190202 h 1342734"/>
              <a:gd name="connsiteX76" fmla="*/ 5488513 w 10678681"/>
              <a:gd name="connsiteY76" fmla="*/ 1205367 h 1342734"/>
              <a:gd name="connsiteX77" fmla="*/ 5402905 w 10678681"/>
              <a:gd name="connsiteY77" fmla="*/ 1241191 h 1342734"/>
              <a:gd name="connsiteX78" fmla="*/ 5285593 w 10678681"/>
              <a:gd name="connsiteY78" fmla="*/ 1273569 h 1342734"/>
              <a:gd name="connsiteX79" fmla="*/ 5192893 w 10678681"/>
              <a:gd name="connsiteY79" fmla="*/ 1247188 h 1342734"/>
              <a:gd name="connsiteX80" fmla="*/ 5186475 w 10678681"/>
              <a:gd name="connsiteY80" fmla="*/ 1257028 h 1342734"/>
              <a:gd name="connsiteX81" fmla="*/ 5126038 w 10678681"/>
              <a:gd name="connsiteY81" fmla="*/ 1263189 h 1342734"/>
              <a:gd name="connsiteX82" fmla="*/ 4894688 w 10678681"/>
              <a:gd name="connsiteY82" fmla="*/ 1247184 h 1342734"/>
              <a:gd name="connsiteX83" fmla="*/ 4788036 w 10678681"/>
              <a:gd name="connsiteY83" fmla="*/ 1238182 h 1342734"/>
              <a:gd name="connsiteX84" fmla="*/ 4747555 w 10678681"/>
              <a:gd name="connsiteY84" fmla="*/ 1252768 h 1342734"/>
              <a:gd name="connsiteX85" fmla="*/ 4679644 w 10678681"/>
              <a:gd name="connsiteY85" fmla="*/ 1276603 h 1342734"/>
              <a:gd name="connsiteX86" fmla="*/ 4632222 w 10678681"/>
              <a:gd name="connsiteY86" fmla="*/ 1318360 h 1342734"/>
              <a:gd name="connsiteX87" fmla="*/ 4617358 w 10678681"/>
              <a:gd name="connsiteY87" fmla="*/ 1327690 h 1342734"/>
              <a:gd name="connsiteX88" fmla="*/ 4589102 w 10678681"/>
              <a:gd name="connsiteY88" fmla="*/ 1321223 h 1342734"/>
              <a:gd name="connsiteX89" fmla="*/ 4578184 w 10678681"/>
              <a:gd name="connsiteY89" fmla="*/ 1326745 h 1342734"/>
              <a:gd name="connsiteX90" fmla="*/ 4574270 w 10678681"/>
              <a:gd name="connsiteY90" fmla="*/ 1325878 h 1342734"/>
              <a:gd name="connsiteX91" fmla="*/ 4564919 w 10678681"/>
              <a:gd name="connsiteY91" fmla="*/ 1325507 h 1342734"/>
              <a:gd name="connsiteX92" fmla="*/ 4566586 w 10678681"/>
              <a:gd name="connsiteY92" fmla="*/ 1316963 h 1342734"/>
              <a:gd name="connsiteX93" fmla="*/ 4556303 w 10678681"/>
              <a:gd name="connsiteY93" fmla="*/ 1300262 h 1342734"/>
              <a:gd name="connsiteX94" fmla="*/ 4502358 w 10678681"/>
              <a:gd name="connsiteY94" fmla="*/ 1302558 h 1342734"/>
              <a:gd name="connsiteX95" fmla="*/ 4498919 w 10678681"/>
              <a:gd name="connsiteY95" fmla="*/ 1312115 h 1342734"/>
              <a:gd name="connsiteX96" fmla="*/ 4492075 w 10678681"/>
              <a:gd name="connsiteY96" fmla="*/ 1313357 h 1342734"/>
              <a:gd name="connsiteX97" fmla="*/ 4487466 w 10678681"/>
              <a:gd name="connsiteY97" fmla="*/ 1304102 h 1342734"/>
              <a:gd name="connsiteX98" fmla="*/ 4398292 w 10678681"/>
              <a:gd name="connsiteY98" fmla="*/ 1278410 h 1342734"/>
              <a:gd name="connsiteX99" fmla="*/ 4306088 w 10678681"/>
              <a:gd name="connsiteY99" fmla="*/ 1282512 h 1342734"/>
              <a:gd name="connsiteX100" fmla="*/ 4188995 w 10678681"/>
              <a:gd name="connsiteY100" fmla="*/ 1296718 h 1342734"/>
              <a:gd name="connsiteX101" fmla="*/ 4136582 w 10678681"/>
              <a:gd name="connsiteY101" fmla="*/ 1287687 h 1342734"/>
              <a:gd name="connsiteX102" fmla="*/ 4064614 w 10678681"/>
              <a:gd name="connsiteY102" fmla="*/ 1296118 h 1342734"/>
              <a:gd name="connsiteX103" fmla="*/ 3900948 w 10678681"/>
              <a:gd name="connsiteY103" fmla="*/ 1322156 h 1342734"/>
              <a:gd name="connsiteX104" fmla="*/ 3787890 w 10678681"/>
              <a:gd name="connsiteY104" fmla="*/ 1322164 h 1342734"/>
              <a:gd name="connsiteX105" fmla="*/ 3745993 w 10678681"/>
              <a:gd name="connsiteY105" fmla="*/ 1342630 h 1342734"/>
              <a:gd name="connsiteX106" fmla="*/ 3675785 w 10678681"/>
              <a:gd name="connsiteY106" fmla="*/ 1326802 h 1342734"/>
              <a:gd name="connsiteX107" fmla="*/ 3623856 w 10678681"/>
              <a:gd name="connsiteY107" fmla="*/ 1290804 h 1342734"/>
              <a:gd name="connsiteX108" fmla="*/ 3564933 w 10678681"/>
              <a:gd name="connsiteY108" fmla="*/ 1287147 h 1342734"/>
              <a:gd name="connsiteX109" fmla="*/ 3550537 w 10678681"/>
              <a:gd name="connsiteY109" fmla="*/ 1317552 h 1342734"/>
              <a:gd name="connsiteX110" fmla="*/ 3487736 w 10678681"/>
              <a:gd name="connsiteY110" fmla="*/ 1303493 h 1342734"/>
              <a:gd name="connsiteX111" fmla="*/ 3392548 w 10678681"/>
              <a:gd name="connsiteY111" fmla="*/ 1278741 h 1342734"/>
              <a:gd name="connsiteX112" fmla="*/ 3337466 w 10678681"/>
              <a:gd name="connsiteY112" fmla="*/ 1272537 h 1342734"/>
              <a:gd name="connsiteX113" fmla="*/ 3175981 w 10678681"/>
              <a:gd name="connsiteY113" fmla="*/ 1208973 h 1342734"/>
              <a:gd name="connsiteX114" fmla="*/ 3036856 w 10678681"/>
              <a:gd name="connsiteY114" fmla="*/ 1214383 h 1342734"/>
              <a:gd name="connsiteX115" fmla="*/ 2824973 w 10678681"/>
              <a:gd name="connsiteY115" fmla="*/ 1134864 h 1342734"/>
              <a:gd name="connsiteX116" fmla="*/ 2804398 w 10678681"/>
              <a:gd name="connsiteY116" fmla="*/ 1125556 h 1342734"/>
              <a:gd name="connsiteX117" fmla="*/ 2736109 w 10678681"/>
              <a:gd name="connsiteY117" fmla="*/ 1137717 h 1342734"/>
              <a:gd name="connsiteX118" fmla="*/ 2659096 w 10678681"/>
              <a:gd name="connsiteY118" fmla="*/ 1150294 h 1342734"/>
              <a:gd name="connsiteX119" fmla="*/ 2567088 w 10678681"/>
              <a:gd name="connsiteY119" fmla="*/ 1181781 h 1342734"/>
              <a:gd name="connsiteX120" fmla="*/ 2454501 w 10678681"/>
              <a:gd name="connsiteY120" fmla="*/ 1155455 h 1342734"/>
              <a:gd name="connsiteX121" fmla="*/ 2385161 w 10678681"/>
              <a:gd name="connsiteY121" fmla="*/ 1161312 h 1342734"/>
              <a:gd name="connsiteX122" fmla="*/ 2273361 w 10678681"/>
              <a:gd name="connsiteY122" fmla="*/ 1134090 h 1342734"/>
              <a:gd name="connsiteX123" fmla="*/ 2132003 w 10678681"/>
              <a:gd name="connsiteY123" fmla="*/ 1139225 h 1342734"/>
              <a:gd name="connsiteX124" fmla="*/ 2041224 w 10678681"/>
              <a:gd name="connsiteY124" fmla="*/ 1147536 h 1342734"/>
              <a:gd name="connsiteX125" fmla="*/ 2010157 w 10678681"/>
              <a:gd name="connsiteY125" fmla="*/ 1152767 h 1342734"/>
              <a:gd name="connsiteX126" fmla="*/ 1859213 w 10678681"/>
              <a:gd name="connsiteY126" fmla="*/ 1199540 h 1342734"/>
              <a:gd name="connsiteX127" fmla="*/ 1735877 w 10678681"/>
              <a:gd name="connsiteY127" fmla="*/ 1246527 h 1342734"/>
              <a:gd name="connsiteX128" fmla="*/ 1705069 w 10678681"/>
              <a:gd name="connsiteY128" fmla="*/ 1251989 h 1342734"/>
              <a:gd name="connsiteX129" fmla="*/ 1307888 w 10678681"/>
              <a:gd name="connsiteY129" fmla="*/ 1283156 h 1342734"/>
              <a:gd name="connsiteX130" fmla="*/ 1220734 w 10678681"/>
              <a:gd name="connsiteY130" fmla="*/ 1257811 h 1342734"/>
              <a:gd name="connsiteX131" fmla="*/ 1021737 w 10678681"/>
              <a:gd name="connsiteY131" fmla="*/ 1238739 h 1342734"/>
              <a:gd name="connsiteX132" fmla="*/ 959820 w 10678681"/>
              <a:gd name="connsiteY132" fmla="*/ 1275863 h 1342734"/>
              <a:gd name="connsiteX133" fmla="*/ 929137 w 10678681"/>
              <a:gd name="connsiteY133" fmla="*/ 1273957 h 1342734"/>
              <a:gd name="connsiteX134" fmla="*/ 878849 w 10678681"/>
              <a:gd name="connsiteY134" fmla="*/ 1266740 h 1342734"/>
              <a:gd name="connsiteX135" fmla="*/ 800667 w 10678681"/>
              <a:gd name="connsiteY135" fmla="*/ 1282041 h 1342734"/>
              <a:gd name="connsiteX136" fmla="*/ 644906 w 10678681"/>
              <a:gd name="connsiteY136" fmla="*/ 1273685 h 1342734"/>
              <a:gd name="connsiteX137" fmla="*/ 379869 w 10678681"/>
              <a:gd name="connsiteY137" fmla="*/ 1339165 h 1342734"/>
              <a:gd name="connsiteX138" fmla="*/ 137696 w 10678681"/>
              <a:gd name="connsiteY138" fmla="*/ 1319217 h 1342734"/>
              <a:gd name="connsiteX139" fmla="*/ 54250 w 10678681"/>
              <a:gd name="connsiteY139" fmla="*/ 1315838 h 1342734"/>
              <a:gd name="connsiteX140" fmla="*/ 28042 w 10678681"/>
              <a:gd name="connsiteY140" fmla="*/ 1297822 h 1342734"/>
              <a:gd name="connsiteX141" fmla="*/ 0 w 10678681"/>
              <a:gd name="connsiteY141" fmla="*/ 1294612 h 1342734"/>
              <a:gd name="connsiteX142" fmla="*/ 0 w 10678681"/>
              <a:gd name="connsiteY142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344233 w 10678681"/>
              <a:gd name="connsiteY30" fmla="*/ 610922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54478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8 w 10678681"/>
              <a:gd name="connsiteY15" fmla="*/ 27746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74270 w 10678681"/>
              <a:gd name="connsiteY89" fmla="*/ 1325878 h 1342734"/>
              <a:gd name="connsiteX90" fmla="*/ 4564919 w 10678681"/>
              <a:gd name="connsiteY90" fmla="*/ 1325507 h 1342734"/>
              <a:gd name="connsiteX91" fmla="*/ 4566586 w 10678681"/>
              <a:gd name="connsiteY91" fmla="*/ 1316963 h 1342734"/>
              <a:gd name="connsiteX92" fmla="*/ 4556303 w 10678681"/>
              <a:gd name="connsiteY92" fmla="*/ 1300262 h 1342734"/>
              <a:gd name="connsiteX93" fmla="*/ 4502358 w 10678681"/>
              <a:gd name="connsiteY93" fmla="*/ 1302558 h 1342734"/>
              <a:gd name="connsiteX94" fmla="*/ 4498919 w 10678681"/>
              <a:gd name="connsiteY94" fmla="*/ 1312115 h 1342734"/>
              <a:gd name="connsiteX95" fmla="*/ 4492075 w 10678681"/>
              <a:gd name="connsiteY95" fmla="*/ 1313357 h 1342734"/>
              <a:gd name="connsiteX96" fmla="*/ 4487466 w 10678681"/>
              <a:gd name="connsiteY96" fmla="*/ 1304102 h 1342734"/>
              <a:gd name="connsiteX97" fmla="*/ 4398292 w 10678681"/>
              <a:gd name="connsiteY97" fmla="*/ 1278410 h 1342734"/>
              <a:gd name="connsiteX98" fmla="*/ 4306088 w 10678681"/>
              <a:gd name="connsiteY98" fmla="*/ 1282512 h 1342734"/>
              <a:gd name="connsiteX99" fmla="*/ 4188995 w 10678681"/>
              <a:gd name="connsiteY99" fmla="*/ 1296718 h 1342734"/>
              <a:gd name="connsiteX100" fmla="*/ 4136582 w 10678681"/>
              <a:gd name="connsiteY100" fmla="*/ 1287687 h 1342734"/>
              <a:gd name="connsiteX101" fmla="*/ 4064614 w 10678681"/>
              <a:gd name="connsiteY101" fmla="*/ 1296118 h 1342734"/>
              <a:gd name="connsiteX102" fmla="*/ 3900948 w 10678681"/>
              <a:gd name="connsiteY102" fmla="*/ 1322156 h 1342734"/>
              <a:gd name="connsiteX103" fmla="*/ 3787890 w 10678681"/>
              <a:gd name="connsiteY103" fmla="*/ 1322164 h 1342734"/>
              <a:gd name="connsiteX104" fmla="*/ 3745993 w 10678681"/>
              <a:gd name="connsiteY104" fmla="*/ 1342630 h 1342734"/>
              <a:gd name="connsiteX105" fmla="*/ 3675785 w 10678681"/>
              <a:gd name="connsiteY105" fmla="*/ 1326802 h 1342734"/>
              <a:gd name="connsiteX106" fmla="*/ 3623856 w 10678681"/>
              <a:gd name="connsiteY106" fmla="*/ 1290804 h 1342734"/>
              <a:gd name="connsiteX107" fmla="*/ 3564933 w 10678681"/>
              <a:gd name="connsiteY107" fmla="*/ 1287147 h 1342734"/>
              <a:gd name="connsiteX108" fmla="*/ 3550537 w 10678681"/>
              <a:gd name="connsiteY108" fmla="*/ 1317552 h 1342734"/>
              <a:gd name="connsiteX109" fmla="*/ 3487736 w 10678681"/>
              <a:gd name="connsiteY109" fmla="*/ 1303493 h 1342734"/>
              <a:gd name="connsiteX110" fmla="*/ 3392548 w 10678681"/>
              <a:gd name="connsiteY110" fmla="*/ 1278741 h 1342734"/>
              <a:gd name="connsiteX111" fmla="*/ 3337466 w 10678681"/>
              <a:gd name="connsiteY111" fmla="*/ 1272537 h 1342734"/>
              <a:gd name="connsiteX112" fmla="*/ 3175981 w 10678681"/>
              <a:gd name="connsiteY112" fmla="*/ 1208973 h 1342734"/>
              <a:gd name="connsiteX113" fmla="*/ 3036856 w 10678681"/>
              <a:gd name="connsiteY113" fmla="*/ 1214383 h 1342734"/>
              <a:gd name="connsiteX114" fmla="*/ 2824973 w 10678681"/>
              <a:gd name="connsiteY114" fmla="*/ 1134864 h 1342734"/>
              <a:gd name="connsiteX115" fmla="*/ 2804398 w 10678681"/>
              <a:gd name="connsiteY115" fmla="*/ 1125556 h 1342734"/>
              <a:gd name="connsiteX116" fmla="*/ 2736109 w 10678681"/>
              <a:gd name="connsiteY116" fmla="*/ 1137717 h 1342734"/>
              <a:gd name="connsiteX117" fmla="*/ 2659096 w 10678681"/>
              <a:gd name="connsiteY117" fmla="*/ 1150294 h 1342734"/>
              <a:gd name="connsiteX118" fmla="*/ 2567088 w 10678681"/>
              <a:gd name="connsiteY118" fmla="*/ 1181781 h 1342734"/>
              <a:gd name="connsiteX119" fmla="*/ 2454501 w 10678681"/>
              <a:gd name="connsiteY119" fmla="*/ 1155455 h 1342734"/>
              <a:gd name="connsiteX120" fmla="*/ 2385161 w 10678681"/>
              <a:gd name="connsiteY120" fmla="*/ 1161312 h 1342734"/>
              <a:gd name="connsiteX121" fmla="*/ 2273361 w 10678681"/>
              <a:gd name="connsiteY121" fmla="*/ 1134090 h 1342734"/>
              <a:gd name="connsiteX122" fmla="*/ 2132003 w 10678681"/>
              <a:gd name="connsiteY122" fmla="*/ 1139225 h 1342734"/>
              <a:gd name="connsiteX123" fmla="*/ 2041224 w 10678681"/>
              <a:gd name="connsiteY123" fmla="*/ 1147536 h 1342734"/>
              <a:gd name="connsiteX124" fmla="*/ 2010157 w 10678681"/>
              <a:gd name="connsiteY124" fmla="*/ 1152767 h 1342734"/>
              <a:gd name="connsiteX125" fmla="*/ 1859213 w 10678681"/>
              <a:gd name="connsiteY125" fmla="*/ 1199540 h 1342734"/>
              <a:gd name="connsiteX126" fmla="*/ 1735877 w 10678681"/>
              <a:gd name="connsiteY126" fmla="*/ 1246527 h 1342734"/>
              <a:gd name="connsiteX127" fmla="*/ 1705069 w 10678681"/>
              <a:gd name="connsiteY127" fmla="*/ 1251989 h 1342734"/>
              <a:gd name="connsiteX128" fmla="*/ 1307888 w 10678681"/>
              <a:gd name="connsiteY128" fmla="*/ 1283156 h 1342734"/>
              <a:gd name="connsiteX129" fmla="*/ 1220734 w 10678681"/>
              <a:gd name="connsiteY129" fmla="*/ 1257811 h 1342734"/>
              <a:gd name="connsiteX130" fmla="*/ 1021737 w 10678681"/>
              <a:gd name="connsiteY130" fmla="*/ 1238739 h 1342734"/>
              <a:gd name="connsiteX131" fmla="*/ 959820 w 10678681"/>
              <a:gd name="connsiteY131" fmla="*/ 1275863 h 1342734"/>
              <a:gd name="connsiteX132" fmla="*/ 929137 w 10678681"/>
              <a:gd name="connsiteY132" fmla="*/ 1273957 h 1342734"/>
              <a:gd name="connsiteX133" fmla="*/ 878849 w 10678681"/>
              <a:gd name="connsiteY133" fmla="*/ 1266740 h 1342734"/>
              <a:gd name="connsiteX134" fmla="*/ 800667 w 10678681"/>
              <a:gd name="connsiteY134" fmla="*/ 1282041 h 1342734"/>
              <a:gd name="connsiteX135" fmla="*/ 644906 w 10678681"/>
              <a:gd name="connsiteY135" fmla="*/ 1273685 h 1342734"/>
              <a:gd name="connsiteX136" fmla="*/ 379869 w 10678681"/>
              <a:gd name="connsiteY136" fmla="*/ 1339165 h 1342734"/>
              <a:gd name="connsiteX137" fmla="*/ 137696 w 10678681"/>
              <a:gd name="connsiteY137" fmla="*/ 1319217 h 1342734"/>
              <a:gd name="connsiteX138" fmla="*/ 54250 w 10678681"/>
              <a:gd name="connsiteY138" fmla="*/ 1315838 h 1342734"/>
              <a:gd name="connsiteX139" fmla="*/ 28042 w 10678681"/>
              <a:gd name="connsiteY139" fmla="*/ 1297822 h 1342734"/>
              <a:gd name="connsiteX140" fmla="*/ 0 w 10678681"/>
              <a:gd name="connsiteY140" fmla="*/ 1294612 h 1342734"/>
              <a:gd name="connsiteX141" fmla="*/ 0 w 10678681"/>
              <a:gd name="connsiteY141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89102 w 10678681"/>
              <a:gd name="connsiteY87" fmla="*/ 1321223 h 1342734"/>
              <a:gd name="connsiteX88" fmla="*/ 4578184 w 10678681"/>
              <a:gd name="connsiteY88" fmla="*/ 1326745 h 1342734"/>
              <a:gd name="connsiteX89" fmla="*/ 4564919 w 10678681"/>
              <a:gd name="connsiteY89" fmla="*/ 1325507 h 1342734"/>
              <a:gd name="connsiteX90" fmla="*/ 4566586 w 10678681"/>
              <a:gd name="connsiteY90" fmla="*/ 1316963 h 1342734"/>
              <a:gd name="connsiteX91" fmla="*/ 4556303 w 10678681"/>
              <a:gd name="connsiteY91" fmla="*/ 1300262 h 1342734"/>
              <a:gd name="connsiteX92" fmla="*/ 4502358 w 10678681"/>
              <a:gd name="connsiteY92" fmla="*/ 1302558 h 1342734"/>
              <a:gd name="connsiteX93" fmla="*/ 4498919 w 10678681"/>
              <a:gd name="connsiteY93" fmla="*/ 1312115 h 1342734"/>
              <a:gd name="connsiteX94" fmla="*/ 4492075 w 10678681"/>
              <a:gd name="connsiteY94" fmla="*/ 1313357 h 1342734"/>
              <a:gd name="connsiteX95" fmla="*/ 4487466 w 10678681"/>
              <a:gd name="connsiteY95" fmla="*/ 1304102 h 1342734"/>
              <a:gd name="connsiteX96" fmla="*/ 4398292 w 10678681"/>
              <a:gd name="connsiteY96" fmla="*/ 1278410 h 1342734"/>
              <a:gd name="connsiteX97" fmla="*/ 4306088 w 10678681"/>
              <a:gd name="connsiteY97" fmla="*/ 1282512 h 1342734"/>
              <a:gd name="connsiteX98" fmla="*/ 4188995 w 10678681"/>
              <a:gd name="connsiteY98" fmla="*/ 1296718 h 1342734"/>
              <a:gd name="connsiteX99" fmla="*/ 4136582 w 10678681"/>
              <a:gd name="connsiteY99" fmla="*/ 1287687 h 1342734"/>
              <a:gd name="connsiteX100" fmla="*/ 4064614 w 10678681"/>
              <a:gd name="connsiteY100" fmla="*/ 1296118 h 1342734"/>
              <a:gd name="connsiteX101" fmla="*/ 3900948 w 10678681"/>
              <a:gd name="connsiteY101" fmla="*/ 1322156 h 1342734"/>
              <a:gd name="connsiteX102" fmla="*/ 3787890 w 10678681"/>
              <a:gd name="connsiteY102" fmla="*/ 1322164 h 1342734"/>
              <a:gd name="connsiteX103" fmla="*/ 3745993 w 10678681"/>
              <a:gd name="connsiteY103" fmla="*/ 1342630 h 1342734"/>
              <a:gd name="connsiteX104" fmla="*/ 3675785 w 10678681"/>
              <a:gd name="connsiteY104" fmla="*/ 1326802 h 1342734"/>
              <a:gd name="connsiteX105" fmla="*/ 3623856 w 10678681"/>
              <a:gd name="connsiteY105" fmla="*/ 1290804 h 1342734"/>
              <a:gd name="connsiteX106" fmla="*/ 3564933 w 10678681"/>
              <a:gd name="connsiteY106" fmla="*/ 1287147 h 1342734"/>
              <a:gd name="connsiteX107" fmla="*/ 3550537 w 10678681"/>
              <a:gd name="connsiteY107" fmla="*/ 1317552 h 1342734"/>
              <a:gd name="connsiteX108" fmla="*/ 3487736 w 10678681"/>
              <a:gd name="connsiteY108" fmla="*/ 1303493 h 1342734"/>
              <a:gd name="connsiteX109" fmla="*/ 3392548 w 10678681"/>
              <a:gd name="connsiteY109" fmla="*/ 1278741 h 1342734"/>
              <a:gd name="connsiteX110" fmla="*/ 3337466 w 10678681"/>
              <a:gd name="connsiteY110" fmla="*/ 1272537 h 1342734"/>
              <a:gd name="connsiteX111" fmla="*/ 3175981 w 10678681"/>
              <a:gd name="connsiteY111" fmla="*/ 1208973 h 1342734"/>
              <a:gd name="connsiteX112" fmla="*/ 3036856 w 10678681"/>
              <a:gd name="connsiteY112" fmla="*/ 1214383 h 1342734"/>
              <a:gd name="connsiteX113" fmla="*/ 2824973 w 10678681"/>
              <a:gd name="connsiteY113" fmla="*/ 1134864 h 1342734"/>
              <a:gd name="connsiteX114" fmla="*/ 2804398 w 10678681"/>
              <a:gd name="connsiteY114" fmla="*/ 1125556 h 1342734"/>
              <a:gd name="connsiteX115" fmla="*/ 2736109 w 10678681"/>
              <a:gd name="connsiteY115" fmla="*/ 1137717 h 1342734"/>
              <a:gd name="connsiteX116" fmla="*/ 2659096 w 10678681"/>
              <a:gd name="connsiteY116" fmla="*/ 1150294 h 1342734"/>
              <a:gd name="connsiteX117" fmla="*/ 2567088 w 10678681"/>
              <a:gd name="connsiteY117" fmla="*/ 1181781 h 1342734"/>
              <a:gd name="connsiteX118" fmla="*/ 2454501 w 10678681"/>
              <a:gd name="connsiteY118" fmla="*/ 1155455 h 1342734"/>
              <a:gd name="connsiteX119" fmla="*/ 2385161 w 10678681"/>
              <a:gd name="connsiteY119" fmla="*/ 1161312 h 1342734"/>
              <a:gd name="connsiteX120" fmla="*/ 2273361 w 10678681"/>
              <a:gd name="connsiteY120" fmla="*/ 1134090 h 1342734"/>
              <a:gd name="connsiteX121" fmla="*/ 2132003 w 10678681"/>
              <a:gd name="connsiteY121" fmla="*/ 1139225 h 1342734"/>
              <a:gd name="connsiteX122" fmla="*/ 2041224 w 10678681"/>
              <a:gd name="connsiteY122" fmla="*/ 1147536 h 1342734"/>
              <a:gd name="connsiteX123" fmla="*/ 2010157 w 10678681"/>
              <a:gd name="connsiteY123" fmla="*/ 1152767 h 1342734"/>
              <a:gd name="connsiteX124" fmla="*/ 1859213 w 10678681"/>
              <a:gd name="connsiteY124" fmla="*/ 1199540 h 1342734"/>
              <a:gd name="connsiteX125" fmla="*/ 1735877 w 10678681"/>
              <a:gd name="connsiteY125" fmla="*/ 1246527 h 1342734"/>
              <a:gd name="connsiteX126" fmla="*/ 1705069 w 10678681"/>
              <a:gd name="connsiteY126" fmla="*/ 1251989 h 1342734"/>
              <a:gd name="connsiteX127" fmla="*/ 1307888 w 10678681"/>
              <a:gd name="connsiteY127" fmla="*/ 1283156 h 1342734"/>
              <a:gd name="connsiteX128" fmla="*/ 1220734 w 10678681"/>
              <a:gd name="connsiteY128" fmla="*/ 1257811 h 1342734"/>
              <a:gd name="connsiteX129" fmla="*/ 1021737 w 10678681"/>
              <a:gd name="connsiteY129" fmla="*/ 1238739 h 1342734"/>
              <a:gd name="connsiteX130" fmla="*/ 959820 w 10678681"/>
              <a:gd name="connsiteY130" fmla="*/ 1275863 h 1342734"/>
              <a:gd name="connsiteX131" fmla="*/ 929137 w 10678681"/>
              <a:gd name="connsiteY131" fmla="*/ 1273957 h 1342734"/>
              <a:gd name="connsiteX132" fmla="*/ 878849 w 10678681"/>
              <a:gd name="connsiteY132" fmla="*/ 1266740 h 1342734"/>
              <a:gd name="connsiteX133" fmla="*/ 800667 w 10678681"/>
              <a:gd name="connsiteY133" fmla="*/ 1282041 h 1342734"/>
              <a:gd name="connsiteX134" fmla="*/ 644906 w 10678681"/>
              <a:gd name="connsiteY134" fmla="*/ 1273685 h 1342734"/>
              <a:gd name="connsiteX135" fmla="*/ 379869 w 10678681"/>
              <a:gd name="connsiteY135" fmla="*/ 1339165 h 1342734"/>
              <a:gd name="connsiteX136" fmla="*/ 137696 w 10678681"/>
              <a:gd name="connsiteY136" fmla="*/ 1319217 h 1342734"/>
              <a:gd name="connsiteX137" fmla="*/ 54250 w 10678681"/>
              <a:gd name="connsiteY137" fmla="*/ 1315838 h 1342734"/>
              <a:gd name="connsiteX138" fmla="*/ 28042 w 10678681"/>
              <a:gd name="connsiteY138" fmla="*/ 1297822 h 1342734"/>
              <a:gd name="connsiteX139" fmla="*/ 0 w 10678681"/>
              <a:gd name="connsiteY139" fmla="*/ 1294612 h 1342734"/>
              <a:gd name="connsiteX140" fmla="*/ 0 w 10678681"/>
              <a:gd name="connsiteY140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617358 w 10678681"/>
              <a:gd name="connsiteY86" fmla="*/ 1327690 h 1342734"/>
              <a:gd name="connsiteX87" fmla="*/ 4578184 w 10678681"/>
              <a:gd name="connsiteY87" fmla="*/ 1326745 h 1342734"/>
              <a:gd name="connsiteX88" fmla="*/ 4564919 w 10678681"/>
              <a:gd name="connsiteY88" fmla="*/ 1325507 h 1342734"/>
              <a:gd name="connsiteX89" fmla="*/ 4566586 w 10678681"/>
              <a:gd name="connsiteY89" fmla="*/ 1316963 h 1342734"/>
              <a:gd name="connsiteX90" fmla="*/ 4556303 w 10678681"/>
              <a:gd name="connsiteY90" fmla="*/ 1300262 h 1342734"/>
              <a:gd name="connsiteX91" fmla="*/ 4502358 w 10678681"/>
              <a:gd name="connsiteY91" fmla="*/ 1302558 h 1342734"/>
              <a:gd name="connsiteX92" fmla="*/ 4498919 w 10678681"/>
              <a:gd name="connsiteY92" fmla="*/ 1312115 h 1342734"/>
              <a:gd name="connsiteX93" fmla="*/ 4492075 w 10678681"/>
              <a:gd name="connsiteY93" fmla="*/ 1313357 h 1342734"/>
              <a:gd name="connsiteX94" fmla="*/ 4487466 w 10678681"/>
              <a:gd name="connsiteY94" fmla="*/ 1304102 h 1342734"/>
              <a:gd name="connsiteX95" fmla="*/ 4398292 w 10678681"/>
              <a:gd name="connsiteY95" fmla="*/ 1278410 h 1342734"/>
              <a:gd name="connsiteX96" fmla="*/ 4306088 w 10678681"/>
              <a:gd name="connsiteY96" fmla="*/ 1282512 h 1342734"/>
              <a:gd name="connsiteX97" fmla="*/ 4188995 w 10678681"/>
              <a:gd name="connsiteY97" fmla="*/ 1296718 h 1342734"/>
              <a:gd name="connsiteX98" fmla="*/ 4136582 w 10678681"/>
              <a:gd name="connsiteY98" fmla="*/ 1287687 h 1342734"/>
              <a:gd name="connsiteX99" fmla="*/ 4064614 w 10678681"/>
              <a:gd name="connsiteY99" fmla="*/ 1296118 h 1342734"/>
              <a:gd name="connsiteX100" fmla="*/ 3900948 w 10678681"/>
              <a:gd name="connsiteY100" fmla="*/ 1322156 h 1342734"/>
              <a:gd name="connsiteX101" fmla="*/ 3787890 w 10678681"/>
              <a:gd name="connsiteY101" fmla="*/ 1322164 h 1342734"/>
              <a:gd name="connsiteX102" fmla="*/ 3745993 w 10678681"/>
              <a:gd name="connsiteY102" fmla="*/ 1342630 h 1342734"/>
              <a:gd name="connsiteX103" fmla="*/ 3675785 w 10678681"/>
              <a:gd name="connsiteY103" fmla="*/ 1326802 h 1342734"/>
              <a:gd name="connsiteX104" fmla="*/ 3623856 w 10678681"/>
              <a:gd name="connsiteY104" fmla="*/ 1290804 h 1342734"/>
              <a:gd name="connsiteX105" fmla="*/ 3564933 w 10678681"/>
              <a:gd name="connsiteY105" fmla="*/ 1287147 h 1342734"/>
              <a:gd name="connsiteX106" fmla="*/ 3550537 w 10678681"/>
              <a:gd name="connsiteY106" fmla="*/ 1317552 h 1342734"/>
              <a:gd name="connsiteX107" fmla="*/ 3487736 w 10678681"/>
              <a:gd name="connsiteY107" fmla="*/ 1303493 h 1342734"/>
              <a:gd name="connsiteX108" fmla="*/ 3392548 w 10678681"/>
              <a:gd name="connsiteY108" fmla="*/ 1278741 h 1342734"/>
              <a:gd name="connsiteX109" fmla="*/ 3337466 w 10678681"/>
              <a:gd name="connsiteY109" fmla="*/ 1272537 h 1342734"/>
              <a:gd name="connsiteX110" fmla="*/ 3175981 w 10678681"/>
              <a:gd name="connsiteY110" fmla="*/ 1208973 h 1342734"/>
              <a:gd name="connsiteX111" fmla="*/ 3036856 w 10678681"/>
              <a:gd name="connsiteY111" fmla="*/ 1214383 h 1342734"/>
              <a:gd name="connsiteX112" fmla="*/ 2824973 w 10678681"/>
              <a:gd name="connsiteY112" fmla="*/ 1134864 h 1342734"/>
              <a:gd name="connsiteX113" fmla="*/ 2804398 w 10678681"/>
              <a:gd name="connsiteY113" fmla="*/ 1125556 h 1342734"/>
              <a:gd name="connsiteX114" fmla="*/ 2736109 w 10678681"/>
              <a:gd name="connsiteY114" fmla="*/ 1137717 h 1342734"/>
              <a:gd name="connsiteX115" fmla="*/ 2659096 w 10678681"/>
              <a:gd name="connsiteY115" fmla="*/ 1150294 h 1342734"/>
              <a:gd name="connsiteX116" fmla="*/ 2567088 w 10678681"/>
              <a:gd name="connsiteY116" fmla="*/ 1181781 h 1342734"/>
              <a:gd name="connsiteX117" fmla="*/ 2454501 w 10678681"/>
              <a:gd name="connsiteY117" fmla="*/ 1155455 h 1342734"/>
              <a:gd name="connsiteX118" fmla="*/ 2385161 w 10678681"/>
              <a:gd name="connsiteY118" fmla="*/ 1161312 h 1342734"/>
              <a:gd name="connsiteX119" fmla="*/ 2273361 w 10678681"/>
              <a:gd name="connsiteY119" fmla="*/ 1134090 h 1342734"/>
              <a:gd name="connsiteX120" fmla="*/ 2132003 w 10678681"/>
              <a:gd name="connsiteY120" fmla="*/ 1139225 h 1342734"/>
              <a:gd name="connsiteX121" fmla="*/ 2041224 w 10678681"/>
              <a:gd name="connsiteY121" fmla="*/ 1147536 h 1342734"/>
              <a:gd name="connsiteX122" fmla="*/ 2010157 w 10678681"/>
              <a:gd name="connsiteY122" fmla="*/ 1152767 h 1342734"/>
              <a:gd name="connsiteX123" fmla="*/ 1859213 w 10678681"/>
              <a:gd name="connsiteY123" fmla="*/ 1199540 h 1342734"/>
              <a:gd name="connsiteX124" fmla="*/ 1735877 w 10678681"/>
              <a:gd name="connsiteY124" fmla="*/ 1246527 h 1342734"/>
              <a:gd name="connsiteX125" fmla="*/ 1705069 w 10678681"/>
              <a:gd name="connsiteY125" fmla="*/ 1251989 h 1342734"/>
              <a:gd name="connsiteX126" fmla="*/ 1307888 w 10678681"/>
              <a:gd name="connsiteY126" fmla="*/ 1283156 h 1342734"/>
              <a:gd name="connsiteX127" fmla="*/ 1220734 w 10678681"/>
              <a:gd name="connsiteY127" fmla="*/ 1257811 h 1342734"/>
              <a:gd name="connsiteX128" fmla="*/ 1021737 w 10678681"/>
              <a:gd name="connsiteY128" fmla="*/ 1238739 h 1342734"/>
              <a:gd name="connsiteX129" fmla="*/ 959820 w 10678681"/>
              <a:gd name="connsiteY129" fmla="*/ 1275863 h 1342734"/>
              <a:gd name="connsiteX130" fmla="*/ 929137 w 10678681"/>
              <a:gd name="connsiteY130" fmla="*/ 1273957 h 1342734"/>
              <a:gd name="connsiteX131" fmla="*/ 878849 w 10678681"/>
              <a:gd name="connsiteY131" fmla="*/ 1266740 h 1342734"/>
              <a:gd name="connsiteX132" fmla="*/ 800667 w 10678681"/>
              <a:gd name="connsiteY132" fmla="*/ 1282041 h 1342734"/>
              <a:gd name="connsiteX133" fmla="*/ 644906 w 10678681"/>
              <a:gd name="connsiteY133" fmla="*/ 1273685 h 1342734"/>
              <a:gd name="connsiteX134" fmla="*/ 379869 w 10678681"/>
              <a:gd name="connsiteY134" fmla="*/ 1339165 h 1342734"/>
              <a:gd name="connsiteX135" fmla="*/ 137696 w 10678681"/>
              <a:gd name="connsiteY135" fmla="*/ 1319217 h 1342734"/>
              <a:gd name="connsiteX136" fmla="*/ 54250 w 10678681"/>
              <a:gd name="connsiteY136" fmla="*/ 1315838 h 1342734"/>
              <a:gd name="connsiteX137" fmla="*/ 28042 w 10678681"/>
              <a:gd name="connsiteY137" fmla="*/ 1297822 h 1342734"/>
              <a:gd name="connsiteX138" fmla="*/ 0 w 10678681"/>
              <a:gd name="connsiteY138" fmla="*/ 1294612 h 1342734"/>
              <a:gd name="connsiteX139" fmla="*/ 0 w 10678681"/>
              <a:gd name="connsiteY139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32222 w 10678681"/>
              <a:gd name="connsiteY85" fmla="*/ 1318360 h 1342734"/>
              <a:gd name="connsiteX86" fmla="*/ 4578184 w 10678681"/>
              <a:gd name="connsiteY86" fmla="*/ 1326745 h 1342734"/>
              <a:gd name="connsiteX87" fmla="*/ 4564919 w 10678681"/>
              <a:gd name="connsiteY87" fmla="*/ 1325507 h 1342734"/>
              <a:gd name="connsiteX88" fmla="*/ 4566586 w 10678681"/>
              <a:gd name="connsiteY88" fmla="*/ 1316963 h 1342734"/>
              <a:gd name="connsiteX89" fmla="*/ 4556303 w 10678681"/>
              <a:gd name="connsiteY89" fmla="*/ 1300262 h 1342734"/>
              <a:gd name="connsiteX90" fmla="*/ 4502358 w 10678681"/>
              <a:gd name="connsiteY90" fmla="*/ 1302558 h 1342734"/>
              <a:gd name="connsiteX91" fmla="*/ 4498919 w 10678681"/>
              <a:gd name="connsiteY91" fmla="*/ 1312115 h 1342734"/>
              <a:gd name="connsiteX92" fmla="*/ 4492075 w 10678681"/>
              <a:gd name="connsiteY92" fmla="*/ 1313357 h 1342734"/>
              <a:gd name="connsiteX93" fmla="*/ 4487466 w 10678681"/>
              <a:gd name="connsiteY93" fmla="*/ 1304102 h 1342734"/>
              <a:gd name="connsiteX94" fmla="*/ 4398292 w 10678681"/>
              <a:gd name="connsiteY94" fmla="*/ 1278410 h 1342734"/>
              <a:gd name="connsiteX95" fmla="*/ 4306088 w 10678681"/>
              <a:gd name="connsiteY95" fmla="*/ 1282512 h 1342734"/>
              <a:gd name="connsiteX96" fmla="*/ 4188995 w 10678681"/>
              <a:gd name="connsiteY96" fmla="*/ 1296718 h 1342734"/>
              <a:gd name="connsiteX97" fmla="*/ 4136582 w 10678681"/>
              <a:gd name="connsiteY97" fmla="*/ 1287687 h 1342734"/>
              <a:gd name="connsiteX98" fmla="*/ 4064614 w 10678681"/>
              <a:gd name="connsiteY98" fmla="*/ 1296118 h 1342734"/>
              <a:gd name="connsiteX99" fmla="*/ 3900948 w 10678681"/>
              <a:gd name="connsiteY99" fmla="*/ 1322156 h 1342734"/>
              <a:gd name="connsiteX100" fmla="*/ 3787890 w 10678681"/>
              <a:gd name="connsiteY100" fmla="*/ 1322164 h 1342734"/>
              <a:gd name="connsiteX101" fmla="*/ 3745993 w 10678681"/>
              <a:gd name="connsiteY101" fmla="*/ 1342630 h 1342734"/>
              <a:gd name="connsiteX102" fmla="*/ 3675785 w 10678681"/>
              <a:gd name="connsiteY102" fmla="*/ 1326802 h 1342734"/>
              <a:gd name="connsiteX103" fmla="*/ 3623856 w 10678681"/>
              <a:gd name="connsiteY103" fmla="*/ 1290804 h 1342734"/>
              <a:gd name="connsiteX104" fmla="*/ 3564933 w 10678681"/>
              <a:gd name="connsiteY104" fmla="*/ 1287147 h 1342734"/>
              <a:gd name="connsiteX105" fmla="*/ 3550537 w 10678681"/>
              <a:gd name="connsiteY105" fmla="*/ 1317552 h 1342734"/>
              <a:gd name="connsiteX106" fmla="*/ 3487736 w 10678681"/>
              <a:gd name="connsiteY106" fmla="*/ 1303493 h 1342734"/>
              <a:gd name="connsiteX107" fmla="*/ 3392548 w 10678681"/>
              <a:gd name="connsiteY107" fmla="*/ 1278741 h 1342734"/>
              <a:gd name="connsiteX108" fmla="*/ 3337466 w 10678681"/>
              <a:gd name="connsiteY108" fmla="*/ 1272537 h 1342734"/>
              <a:gd name="connsiteX109" fmla="*/ 3175981 w 10678681"/>
              <a:gd name="connsiteY109" fmla="*/ 1208973 h 1342734"/>
              <a:gd name="connsiteX110" fmla="*/ 3036856 w 10678681"/>
              <a:gd name="connsiteY110" fmla="*/ 1214383 h 1342734"/>
              <a:gd name="connsiteX111" fmla="*/ 2824973 w 10678681"/>
              <a:gd name="connsiteY111" fmla="*/ 1134864 h 1342734"/>
              <a:gd name="connsiteX112" fmla="*/ 2804398 w 10678681"/>
              <a:gd name="connsiteY112" fmla="*/ 1125556 h 1342734"/>
              <a:gd name="connsiteX113" fmla="*/ 2736109 w 10678681"/>
              <a:gd name="connsiteY113" fmla="*/ 1137717 h 1342734"/>
              <a:gd name="connsiteX114" fmla="*/ 2659096 w 10678681"/>
              <a:gd name="connsiteY114" fmla="*/ 1150294 h 1342734"/>
              <a:gd name="connsiteX115" fmla="*/ 2567088 w 10678681"/>
              <a:gd name="connsiteY115" fmla="*/ 1181781 h 1342734"/>
              <a:gd name="connsiteX116" fmla="*/ 2454501 w 10678681"/>
              <a:gd name="connsiteY116" fmla="*/ 1155455 h 1342734"/>
              <a:gd name="connsiteX117" fmla="*/ 2385161 w 10678681"/>
              <a:gd name="connsiteY117" fmla="*/ 1161312 h 1342734"/>
              <a:gd name="connsiteX118" fmla="*/ 2273361 w 10678681"/>
              <a:gd name="connsiteY118" fmla="*/ 1134090 h 1342734"/>
              <a:gd name="connsiteX119" fmla="*/ 2132003 w 10678681"/>
              <a:gd name="connsiteY119" fmla="*/ 1139225 h 1342734"/>
              <a:gd name="connsiteX120" fmla="*/ 2041224 w 10678681"/>
              <a:gd name="connsiteY120" fmla="*/ 1147536 h 1342734"/>
              <a:gd name="connsiteX121" fmla="*/ 2010157 w 10678681"/>
              <a:gd name="connsiteY121" fmla="*/ 1152767 h 1342734"/>
              <a:gd name="connsiteX122" fmla="*/ 1859213 w 10678681"/>
              <a:gd name="connsiteY122" fmla="*/ 1199540 h 1342734"/>
              <a:gd name="connsiteX123" fmla="*/ 1735877 w 10678681"/>
              <a:gd name="connsiteY123" fmla="*/ 1246527 h 1342734"/>
              <a:gd name="connsiteX124" fmla="*/ 1705069 w 10678681"/>
              <a:gd name="connsiteY124" fmla="*/ 1251989 h 1342734"/>
              <a:gd name="connsiteX125" fmla="*/ 1307888 w 10678681"/>
              <a:gd name="connsiteY125" fmla="*/ 1283156 h 1342734"/>
              <a:gd name="connsiteX126" fmla="*/ 1220734 w 10678681"/>
              <a:gd name="connsiteY126" fmla="*/ 1257811 h 1342734"/>
              <a:gd name="connsiteX127" fmla="*/ 1021737 w 10678681"/>
              <a:gd name="connsiteY127" fmla="*/ 1238739 h 1342734"/>
              <a:gd name="connsiteX128" fmla="*/ 959820 w 10678681"/>
              <a:gd name="connsiteY128" fmla="*/ 1275863 h 1342734"/>
              <a:gd name="connsiteX129" fmla="*/ 929137 w 10678681"/>
              <a:gd name="connsiteY129" fmla="*/ 1273957 h 1342734"/>
              <a:gd name="connsiteX130" fmla="*/ 878849 w 10678681"/>
              <a:gd name="connsiteY130" fmla="*/ 1266740 h 1342734"/>
              <a:gd name="connsiteX131" fmla="*/ 800667 w 10678681"/>
              <a:gd name="connsiteY131" fmla="*/ 1282041 h 1342734"/>
              <a:gd name="connsiteX132" fmla="*/ 644906 w 10678681"/>
              <a:gd name="connsiteY132" fmla="*/ 1273685 h 1342734"/>
              <a:gd name="connsiteX133" fmla="*/ 379869 w 10678681"/>
              <a:gd name="connsiteY133" fmla="*/ 1339165 h 1342734"/>
              <a:gd name="connsiteX134" fmla="*/ 137696 w 10678681"/>
              <a:gd name="connsiteY134" fmla="*/ 1319217 h 1342734"/>
              <a:gd name="connsiteX135" fmla="*/ 54250 w 10678681"/>
              <a:gd name="connsiteY135" fmla="*/ 1315838 h 1342734"/>
              <a:gd name="connsiteX136" fmla="*/ 28042 w 10678681"/>
              <a:gd name="connsiteY136" fmla="*/ 1297822 h 1342734"/>
              <a:gd name="connsiteX137" fmla="*/ 0 w 10678681"/>
              <a:gd name="connsiteY137" fmla="*/ 1294612 h 1342734"/>
              <a:gd name="connsiteX138" fmla="*/ 0 w 10678681"/>
              <a:gd name="connsiteY138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578184 w 10678681"/>
              <a:gd name="connsiteY85" fmla="*/ 1326745 h 1342734"/>
              <a:gd name="connsiteX86" fmla="*/ 4564919 w 10678681"/>
              <a:gd name="connsiteY86" fmla="*/ 1325507 h 1342734"/>
              <a:gd name="connsiteX87" fmla="*/ 4566586 w 10678681"/>
              <a:gd name="connsiteY87" fmla="*/ 1316963 h 1342734"/>
              <a:gd name="connsiteX88" fmla="*/ 4556303 w 10678681"/>
              <a:gd name="connsiteY88" fmla="*/ 1300262 h 1342734"/>
              <a:gd name="connsiteX89" fmla="*/ 4502358 w 10678681"/>
              <a:gd name="connsiteY89" fmla="*/ 1302558 h 1342734"/>
              <a:gd name="connsiteX90" fmla="*/ 4498919 w 10678681"/>
              <a:gd name="connsiteY90" fmla="*/ 1312115 h 1342734"/>
              <a:gd name="connsiteX91" fmla="*/ 4492075 w 10678681"/>
              <a:gd name="connsiteY91" fmla="*/ 1313357 h 1342734"/>
              <a:gd name="connsiteX92" fmla="*/ 4487466 w 10678681"/>
              <a:gd name="connsiteY92" fmla="*/ 1304102 h 1342734"/>
              <a:gd name="connsiteX93" fmla="*/ 4398292 w 10678681"/>
              <a:gd name="connsiteY93" fmla="*/ 1278410 h 1342734"/>
              <a:gd name="connsiteX94" fmla="*/ 4306088 w 10678681"/>
              <a:gd name="connsiteY94" fmla="*/ 1282512 h 1342734"/>
              <a:gd name="connsiteX95" fmla="*/ 4188995 w 10678681"/>
              <a:gd name="connsiteY95" fmla="*/ 1296718 h 1342734"/>
              <a:gd name="connsiteX96" fmla="*/ 4136582 w 10678681"/>
              <a:gd name="connsiteY96" fmla="*/ 1287687 h 1342734"/>
              <a:gd name="connsiteX97" fmla="*/ 4064614 w 10678681"/>
              <a:gd name="connsiteY97" fmla="*/ 1296118 h 1342734"/>
              <a:gd name="connsiteX98" fmla="*/ 3900948 w 10678681"/>
              <a:gd name="connsiteY98" fmla="*/ 1322156 h 1342734"/>
              <a:gd name="connsiteX99" fmla="*/ 3787890 w 10678681"/>
              <a:gd name="connsiteY99" fmla="*/ 1322164 h 1342734"/>
              <a:gd name="connsiteX100" fmla="*/ 3745993 w 10678681"/>
              <a:gd name="connsiteY100" fmla="*/ 1342630 h 1342734"/>
              <a:gd name="connsiteX101" fmla="*/ 3675785 w 10678681"/>
              <a:gd name="connsiteY101" fmla="*/ 1326802 h 1342734"/>
              <a:gd name="connsiteX102" fmla="*/ 3623856 w 10678681"/>
              <a:gd name="connsiteY102" fmla="*/ 1290804 h 1342734"/>
              <a:gd name="connsiteX103" fmla="*/ 3564933 w 10678681"/>
              <a:gd name="connsiteY103" fmla="*/ 1287147 h 1342734"/>
              <a:gd name="connsiteX104" fmla="*/ 3550537 w 10678681"/>
              <a:gd name="connsiteY104" fmla="*/ 1317552 h 1342734"/>
              <a:gd name="connsiteX105" fmla="*/ 3487736 w 10678681"/>
              <a:gd name="connsiteY105" fmla="*/ 1303493 h 1342734"/>
              <a:gd name="connsiteX106" fmla="*/ 3392548 w 10678681"/>
              <a:gd name="connsiteY106" fmla="*/ 1278741 h 1342734"/>
              <a:gd name="connsiteX107" fmla="*/ 3337466 w 10678681"/>
              <a:gd name="connsiteY107" fmla="*/ 1272537 h 1342734"/>
              <a:gd name="connsiteX108" fmla="*/ 3175981 w 10678681"/>
              <a:gd name="connsiteY108" fmla="*/ 1208973 h 1342734"/>
              <a:gd name="connsiteX109" fmla="*/ 3036856 w 10678681"/>
              <a:gd name="connsiteY109" fmla="*/ 1214383 h 1342734"/>
              <a:gd name="connsiteX110" fmla="*/ 2824973 w 10678681"/>
              <a:gd name="connsiteY110" fmla="*/ 1134864 h 1342734"/>
              <a:gd name="connsiteX111" fmla="*/ 2804398 w 10678681"/>
              <a:gd name="connsiteY111" fmla="*/ 1125556 h 1342734"/>
              <a:gd name="connsiteX112" fmla="*/ 2736109 w 10678681"/>
              <a:gd name="connsiteY112" fmla="*/ 1137717 h 1342734"/>
              <a:gd name="connsiteX113" fmla="*/ 2659096 w 10678681"/>
              <a:gd name="connsiteY113" fmla="*/ 1150294 h 1342734"/>
              <a:gd name="connsiteX114" fmla="*/ 2567088 w 10678681"/>
              <a:gd name="connsiteY114" fmla="*/ 1181781 h 1342734"/>
              <a:gd name="connsiteX115" fmla="*/ 2454501 w 10678681"/>
              <a:gd name="connsiteY115" fmla="*/ 1155455 h 1342734"/>
              <a:gd name="connsiteX116" fmla="*/ 2385161 w 10678681"/>
              <a:gd name="connsiteY116" fmla="*/ 1161312 h 1342734"/>
              <a:gd name="connsiteX117" fmla="*/ 2273361 w 10678681"/>
              <a:gd name="connsiteY117" fmla="*/ 1134090 h 1342734"/>
              <a:gd name="connsiteX118" fmla="*/ 2132003 w 10678681"/>
              <a:gd name="connsiteY118" fmla="*/ 1139225 h 1342734"/>
              <a:gd name="connsiteX119" fmla="*/ 2041224 w 10678681"/>
              <a:gd name="connsiteY119" fmla="*/ 1147536 h 1342734"/>
              <a:gd name="connsiteX120" fmla="*/ 2010157 w 10678681"/>
              <a:gd name="connsiteY120" fmla="*/ 1152767 h 1342734"/>
              <a:gd name="connsiteX121" fmla="*/ 1859213 w 10678681"/>
              <a:gd name="connsiteY121" fmla="*/ 1199540 h 1342734"/>
              <a:gd name="connsiteX122" fmla="*/ 1735877 w 10678681"/>
              <a:gd name="connsiteY122" fmla="*/ 1246527 h 1342734"/>
              <a:gd name="connsiteX123" fmla="*/ 1705069 w 10678681"/>
              <a:gd name="connsiteY123" fmla="*/ 1251989 h 1342734"/>
              <a:gd name="connsiteX124" fmla="*/ 1307888 w 10678681"/>
              <a:gd name="connsiteY124" fmla="*/ 1283156 h 1342734"/>
              <a:gd name="connsiteX125" fmla="*/ 1220734 w 10678681"/>
              <a:gd name="connsiteY125" fmla="*/ 1257811 h 1342734"/>
              <a:gd name="connsiteX126" fmla="*/ 1021737 w 10678681"/>
              <a:gd name="connsiteY126" fmla="*/ 1238739 h 1342734"/>
              <a:gd name="connsiteX127" fmla="*/ 959820 w 10678681"/>
              <a:gd name="connsiteY127" fmla="*/ 1275863 h 1342734"/>
              <a:gd name="connsiteX128" fmla="*/ 929137 w 10678681"/>
              <a:gd name="connsiteY128" fmla="*/ 1273957 h 1342734"/>
              <a:gd name="connsiteX129" fmla="*/ 878849 w 10678681"/>
              <a:gd name="connsiteY129" fmla="*/ 1266740 h 1342734"/>
              <a:gd name="connsiteX130" fmla="*/ 800667 w 10678681"/>
              <a:gd name="connsiteY130" fmla="*/ 1282041 h 1342734"/>
              <a:gd name="connsiteX131" fmla="*/ 644906 w 10678681"/>
              <a:gd name="connsiteY131" fmla="*/ 1273685 h 1342734"/>
              <a:gd name="connsiteX132" fmla="*/ 379869 w 10678681"/>
              <a:gd name="connsiteY132" fmla="*/ 1339165 h 1342734"/>
              <a:gd name="connsiteX133" fmla="*/ 137696 w 10678681"/>
              <a:gd name="connsiteY133" fmla="*/ 1319217 h 1342734"/>
              <a:gd name="connsiteX134" fmla="*/ 54250 w 10678681"/>
              <a:gd name="connsiteY134" fmla="*/ 1315838 h 1342734"/>
              <a:gd name="connsiteX135" fmla="*/ 28042 w 10678681"/>
              <a:gd name="connsiteY135" fmla="*/ 1297822 h 1342734"/>
              <a:gd name="connsiteX136" fmla="*/ 0 w 10678681"/>
              <a:gd name="connsiteY136" fmla="*/ 1294612 h 1342734"/>
              <a:gd name="connsiteX137" fmla="*/ 0 w 10678681"/>
              <a:gd name="connsiteY137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285593 w 10678681"/>
              <a:gd name="connsiteY77" fmla="*/ 1273569 h 1342734"/>
              <a:gd name="connsiteX78" fmla="*/ 5192893 w 10678681"/>
              <a:gd name="connsiteY78" fmla="*/ 1247188 h 1342734"/>
              <a:gd name="connsiteX79" fmla="*/ 5186475 w 10678681"/>
              <a:gd name="connsiteY79" fmla="*/ 1257028 h 1342734"/>
              <a:gd name="connsiteX80" fmla="*/ 5126038 w 10678681"/>
              <a:gd name="connsiteY80" fmla="*/ 1263189 h 1342734"/>
              <a:gd name="connsiteX81" fmla="*/ 4894688 w 10678681"/>
              <a:gd name="connsiteY81" fmla="*/ 1247184 h 1342734"/>
              <a:gd name="connsiteX82" fmla="*/ 4788036 w 10678681"/>
              <a:gd name="connsiteY82" fmla="*/ 1238182 h 1342734"/>
              <a:gd name="connsiteX83" fmla="*/ 4747555 w 10678681"/>
              <a:gd name="connsiteY83" fmla="*/ 1252768 h 1342734"/>
              <a:gd name="connsiteX84" fmla="*/ 4679644 w 10678681"/>
              <a:gd name="connsiteY84" fmla="*/ 1276603 h 1342734"/>
              <a:gd name="connsiteX85" fmla="*/ 4617473 w 10678681"/>
              <a:gd name="connsiteY85" fmla="*/ 1296467 h 1342734"/>
              <a:gd name="connsiteX86" fmla="*/ 4564919 w 10678681"/>
              <a:gd name="connsiteY86" fmla="*/ 1325507 h 1342734"/>
              <a:gd name="connsiteX87" fmla="*/ 4566586 w 10678681"/>
              <a:gd name="connsiteY87" fmla="*/ 1316963 h 1342734"/>
              <a:gd name="connsiteX88" fmla="*/ 4556303 w 10678681"/>
              <a:gd name="connsiteY88" fmla="*/ 1300262 h 1342734"/>
              <a:gd name="connsiteX89" fmla="*/ 4502358 w 10678681"/>
              <a:gd name="connsiteY89" fmla="*/ 1302558 h 1342734"/>
              <a:gd name="connsiteX90" fmla="*/ 4498919 w 10678681"/>
              <a:gd name="connsiteY90" fmla="*/ 1312115 h 1342734"/>
              <a:gd name="connsiteX91" fmla="*/ 4492075 w 10678681"/>
              <a:gd name="connsiteY91" fmla="*/ 1313357 h 1342734"/>
              <a:gd name="connsiteX92" fmla="*/ 4487466 w 10678681"/>
              <a:gd name="connsiteY92" fmla="*/ 1304102 h 1342734"/>
              <a:gd name="connsiteX93" fmla="*/ 4398292 w 10678681"/>
              <a:gd name="connsiteY93" fmla="*/ 1278410 h 1342734"/>
              <a:gd name="connsiteX94" fmla="*/ 4306088 w 10678681"/>
              <a:gd name="connsiteY94" fmla="*/ 1282512 h 1342734"/>
              <a:gd name="connsiteX95" fmla="*/ 4188995 w 10678681"/>
              <a:gd name="connsiteY95" fmla="*/ 1296718 h 1342734"/>
              <a:gd name="connsiteX96" fmla="*/ 4136582 w 10678681"/>
              <a:gd name="connsiteY96" fmla="*/ 1287687 h 1342734"/>
              <a:gd name="connsiteX97" fmla="*/ 4064614 w 10678681"/>
              <a:gd name="connsiteY97" fmla="*/ 1296118 h 1342734"/>
              <a:gd name="connsiteX98" fmla="*/ 3900948 w 10678681"/>
              <a:gd name="connsiteY98" fmla="*/ 1322156 h 1342734"/>
              <a:gd name="connsiteX99" fmla="*/ 3787890 w 10678681"/>
              <a:gd name="connsiteY99" fmla="*/ 1322164 h 1342734"/>
              <a:gd name="connsiteX100" fmla="*/ 3745993 w 10678681"/>
              <a:gd name="connsiteY100" fmla="*/ 1342630 h 1342734"/>
              <a:gd name="connsiteX101" fmla="*/ 3675785 w 10678681"/>
              <a:gd name="connsiteY101" fmla="*/ 1326802 h 1342734"/>
              <a:gd name="connsiteX102" fmla="*/ 3623856 w 10678681"/>
              <a:gd name="connsiteY102" fmla="*/ 1290804 h 1342734"/>
              <a:gd name="connsiteX103" fmla="*/ 3564933 w 10678681"/>
              <a:gd name="connsiteY103" fmla="*/ 1287147 h 1342734"/>
              <a:gd name="connsiteX104" fmla="*/ 3550537 w 10678681"/>
              <a:gd name="connsiteY104" fmla="*/ 1317552 h 1342734"/>
              <a:gd name="connsiteX105" fmla="*/ 3487736 w 10678681"/>
              <a:gd name="connsiteY105" fmla="*/ 1303493 h 1342734"/>
              <a:gd name="connsiteX106" fmla="*/ 3392548 w 10678681"/>
              <a:gd name="connsiteY106" fmla="*/ 1278741 h 1342734"/>
              <a:gd name="connsiteX107" fmla="*/ 3337466 w 10678681"/>
              <a:gd name="connsiteY107" fmla="*/ 1272537 h 1342734"/>
              <a:gd name="connsiteX108" fmla="*/ 3175981 w 10678681"/>
              <a:gd name="connsiteY108" fmla="*/ 1208973 h 1342734"/>
              <a:gd name="connsiteX109" fmla="*/ 3036856 w 10678681"/>
              <a:gd name="connsiteY109" fmla="*/ 1214383 h 1342734"/>
              <a:gd name="connsiteX110" fmla="*/ 2824973 w 10678681"/>
              <a:gd name="connsiteY110" fmla="*/ 1134864 h 1342734"/>
              <a:gd name="connsiteX111" fmla="*/ 2804398 w 10678681"/>
              <a:gd name="connsiteY111" fmla="*/ 1125556 h 1342734"/>
              <a:gd name="connsiteX112" fmla="*/ 2736109 w 10678681"/>
              <a:gd name="connsiteY112" fmla="*/ 1137717 h 1342734"/>
              <a:gd name="connsiteX113" fmla="*/ 2659096 w 10678681"/>
              <a:gd name="connsiteY113" fmla="*/ 1150294 h 1342734"/>
              <a:gd name="connsiteX114" fmla="*/ 2567088 w 10678681"/>
              <a:gd name="connsiteY114" fmla="*/ 1181781 h 1342734"/>
              <a:gd name="connsiteX115" fmla="*/ 2454501 w 10678681"/>
              <a:gd name="connsiteY115" fmla="*/ 1155455 h 1342734"/>
              <a:gd name="connsiteX116" fmla="*/ 2385161 w 10678681"/>
              <a:gd name="connsiteY116" fmla="*/ 1161312 h 1342734"/>
              <a:gd name="connsiteX117" fmla="*/ 2273361 w 10678681"/>
              <a:gd name="connsiteY117" fmla="*/ 1134090 h 1342734"/>
              <a:gd name="connsiteX118" fmla="*/ 2132003 w 10678681"/>
              <a:gd name="connsiteY118" fmla="*/ 1139225 h 1342734"/>
              <a:gd name="connsiteX119" fmla="*/ 2041224 w 10678681"/>
              <a:gd name="connsiteY119" fmla="*/ 1147536 h 1342734"/>
              <a:gd name="connsiteX120" fmla="*/ 2010157 w 10678681"/>
              <a:gd name="connsiteY120" fmla="*/ 1152767 h 1342734"/>
              <a:gd name="connsiteX121" fmla="*/ 1859213 w 10678681"/>
              <a:gd name="connsiteY121" fmla="*/ 1199540 h 1342734"/>
              <a:gd name="connsiteX122" fmla="*/ 1735877 w 10678681"/>
              <a:gd name="connsiteY122" fmla="*/ 1246527 h 1342734"/>
              <a:gd name="connsiteX123" fmla="*/ 1705069 w 10678681"/>
              <a:gd name="connsiteY123" fmla="*/ 1251989 h 1342734"/>
              <a:gd name="connsiteX124" fmla="*/ 1307888 w 10678681"/>
              <a:gd name="connsiteY124" fmla="*/ 1283156 h 1342734"/>
              <a:gd name="connsiteX125" fmla="*/ 1220734 w 10678681"/>
              <a:gd name="connsiteY125" fmla="*/ 1257811 h 1342734"/>
              <a:gd name="connsiteX126" fmla="*/ 1021737 w 10678681"/>
              <a:gd name="connsiteY126" fmla="*/ 1238739 h 1342734"/>
              <a:gd name="connsiteX127" fmla="*/ 959820 w 10678681"/>
              <a:gd name="connsiteY127" fmla="*/ 1275863 h 1342734"/>
              <a:gd name="connsiteX128" fmla="*/ 929137 w 10678681"/>
              <a:gd name="connsiteY128" fmla="*/ 1273957 h 1342734"/>
              <a:gd name="connsiteX129" fmla="*/ 878849 w 10678681"/>
              <a:gd name="connsiteY129" fmla="*/ 1266740 h 1342734"/>
              <a:gd name="connsiteX130" fmla="*/ 800667 w 10678681"/>
              <a:gd name="connsiteY130" fmla="*/ 1282041 h 1342734"/>
              <a:gd name="connsiteX131" fmla="*/ 644906 w 10678681"/>
              <a:gd name="connsiteY131" fmla="*/ 1273685 h 1342734"/>
              <a:gd name="connsiteX132" fmla="*/ 379869 w 10678681"/>
              <a:gd name="connsiteY132" fmla="*/ 1339165 h 1342734"/>
              <a:gd name="connsiteX133" fmla="*/ 137696 w 10678681"/>
              <a:gd name="connsiteY133" fmla="*/ 1319217 h 1342734"/>
              <a:gd name="connsiteX134" fmla="*/ 54250 w 10678681"/>
              <a:gd name="connsiteY134" fmla="*/ 1315838 h 1342734"/>
              <a:gd name="connsiteX135" fmla="*/ 28042 w 10678681"/>
              <a:gd name="connsiteY135" fmla="*/ 1297822 h 1342734"/>
              <a:gd name="connsiteX136" fmla="*/ 0 w 10678681"/>
              <a:gd name="connsiteY136" fmla="*/ 1294612 h 1342734"/>
              <a:gd name="connsiteX137" fmla="*/ 0 w 10678681"/>
              <a:gd name="connsiteY137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86475 w 10678681"/>
              <a:gd name="connsiteY78" fmla="*/ 1257028 h 1342734"/>
              <a:gd name="connsiteX79" fmla="*/ 5126038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220734 w 10678681"/>
              <a:gd name="connsiteY124" fmla="*/ 1257811 h 1342734"/>
              <a:gd name="connsiteX125" fmla="*/ 1021737 w 10678681"/>
              <a:gd name="connsiteY125" fmla="*/ 1238739 h 1342734"/>
              <a:gd name="connsiteX126" fmla="*/ 959820 w 10678681"/>
              <a:gd name="connsiteY126" fmla="*/ 1275863 h 1342734"/>
              <a:gd name="connsiteX127" fmla="*/ 929137 w 10678681"/>
              <a:gd name="connsiteY127" fmla="*/ 1273957 h 1342734"/>
              <a:gd name="connsiteX128" fmla="*/ 878849 w 10678681"/>
              <a:gd name="connsiteY128" fmla="*/ 1266740 h 1342734"/>
              <a:gd name="connsiteX129" fmla="*/ 800667 w 10678681"/>
              <a:gd name="connsiteY129" fmla="*/ 1282041 h 1342734"/>
              <a:gd name="connsiteX130" fmla="*/ 644906 w 10678681"/>
              <a:gd name="connsiteY130" fmla="*/ 1273685 h 1342734"/>
              <a:gd name="connsiteX131" fmla="*/ 379869 w 10678681"/>
              <a:gd name="connsiteY131" fmla="*/ 1339165 h 1342734"/>
              <a:gd name="connsiteX132" fmla="*/ 137696 w 10678681"/>
              <a:gd name="connsiteY132" fmla="*/ 1319217 h 1342734"/>
              <a:gd name="connsiteX133" fmla="*/ 54250 w 10678681"/>
              <a:gd name="connsiteY133" fmla="*/ 1315838 h 1342734"/>
              <a:gd name="connsiteX134" fmla="*/ 28042 w 10678681"/>
              <a:gd name="connsiteY134" fmla="*/ 1297822 h 1342734"/>
              <a:gd name="connsiteX135" fmla="*/ 0 w 10678681"/>
              <a:gd name="connsiteY135" fmla="*/ 1294612 h 1342734"/>
              <a:gd name="connsiteX136" fmla="*/ 0 w 10678681"/>
              <a:gd name="connsiteY136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8647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220734 w 10678681"/>
              <a:gd name="connsiteY124" fmla="*/ 1257811 h 1342734"/>
              <a:gd name="connsiteX125" fmla="*/ 1021737 w 10678681"/>
              <a:gd name="connsiteY125" fmla="*/ 1238739 h 1342734"/>
              <a:gd name="connsiteX126" fmla="*/ 959820 w 10678681"/>
              <a:gd name="connsiteY126" fmla="*/ 1275863 h 1342734"/>
              <a:gd name="connsiteX127" fmla="*/ 929137 w 10678681"/>
              <a:gd name="connsiteY127" fmla="*/ 1273957 h 1342734"/>
              <a:gd name="connsiteX128" fmla="*/ 878849 w 10678681"/>
              <a:gd name="connsiteY128" fmla="*/ 1266740 h 1342734"/>
              <a:gd name="connsiteX129" fmla="*/ 800667 w 10678681"/>
              <a:gd name="connsiteY129" fmla="*/ 1282041 h 1342734"/>
              <a:gd name="connsiteX130" fmla="*/ 644906 w 10678681"/>
              <a:gd name="connsiteY130" fmla="*/ 1273685 h 1342734"/>
              <a:gd name="connsiteX131" fmla="*/ 379869 w 10678681"/>
              <a:gd name="connsiteY131" fmla="*/ 1339165 h 1342734"/>
              <a:gd name="connsiteX132" fmla="*/ 137696 w 10678681"/>
              <a:gd name="connsiteY132" fmla="*/ 1319217 h 1342734"/>
              <a:gd name="connsiteX133" fmla="*/ 54250 w 10678681"/>
              <a:gd name="connsiteY133" fmla="*/ 1315838 h 1342734"/>
              <a:gd name="connsiteX134" fmla="*/ 28042 w 10678681"/>
              <a:gd name="connsiteY134" fmla="*/ 1297822 h 1342734"/>
              <a:gd name="connsiteX135" fmla="*/ 0 w 10678681"/>
              <a:gd name="connsiteY135" fmla="*/ 1294612 h 1342734"/>
              <a:gd name="connsiteX136" fmla="*/ 0 w 10678681"/>
              <a:gd name="connsiteY136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220734 w 10678681"/>
              <a:gd name="connsiteY124" fmla="*/ 1257811 h 1342734"/>
              <a:gd name="connsiteX125" fmla="*/ 1021737 w 10678681"/>
              <a:gd name="connsiteY125" fmla="*/ 1238739 h 1342734"/>
              <a:gd name="connsiteX126" fmla="*/ 959820 w 10678681"/>
              <a:gd name="connsiteY126" fmla="*/ 1275863 h 1342734"/>
              <a:gd name="connsiteX127" fmla="*/ 929137 w 10678681"/>
              <a:gd name="connsiteY127" fmla="*/ 1273957 h 1342734"/>
              <a:gd name="connsiteX128" fmla="*/ 878849 w 10678681"/>
              <a:gd name="connsiteY128" fmla="*/ 1266740 h 1342734"/>
              <a:gd name="connsiteX129" fmla="*/ 800667 w 10678681"/>
              <a:gd name="connsiteY129" fmla="*/ 1282041 h 1342734"/>
              <a:gd name="connsiteX130" fmla="*/ 644906 w 10678681"/>
              <a:gd name="connsiteY130" fmla="*/ 1273685 h 1342734"/>
              <a:gd name="connsiteX131" fmla="*/ 379869 w 10678681"/>
              <a:gd name="connsiteY131" fmla="*/ 1339165 h 1342734"/>
              <a:gd name="connsiteX132" fmla="*/ 137696 w 10678681"/>
              <a:gd name="connsiteY132" fmla="*/ 1319217 h 1342734"/>
              <a:gd name="connsiteX133" fmla="*/ 54250 w 10678681"/>
              <a:gd name="connsiteY133" fmla="*/ 1315838 h 1342734"/>
              <a:gd name="connsiteX134" fmla="*/ 28042 w 10678681"/>
              <a:gd name="connsiteY134" fmla="*/ 1297822 h 1342734"/>
              <a:gd name="connsiteX135" fmla="*/ 0 w 10678681"/>
              <a:gd name="connsiteY135" fmla="*/ 1294612 h 1342734"/>
              <a:gd name="connsiteX136" fmla="*/ 0 w 10678681"/>
              <a:gd name="connsiteY136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307888 w 10678681"/>
              <a:gd name="connsiteY123" fmla="*/ 1283156 h 1342734"/>
              <a:gd name="connsiteX124" fmla="*/ 1021737 w 10678681"/>
              <a:gd name="connsiteY124" fmla="*/ 1238739 h 1342734"/>
              <a:gd name="connsiteX125" fmla="*/ 959820 w 10678681"/>
              <a:gd name="connsiteY125" fmla="*/ 1275863 h 1342734"/>
              <a:gd name="connsiteX126" fmla="*/ 929137 w 10678681"/>
              <a:gd name="connsiteY126" fmla="*/ 1273957 h 1342734"/>
              <a:gd name="connsiteX127" fmla="*/ 878849 w 10678681"/>
              <a:gd name="connsiteY127" fmla="*/ 1266740 h 1342734"/>
              <a:gd name="connsiteX128" fmla="*/ 800667 w 10678681"/>
              <a:gd name="connsiteY128" fmla="*/ 1282041 h 1342734"/>
              <a:gd name="connsiteX129" fmla="*/ 644906 w 10678681"/>
              <a:gd name="connsiteY129" fmla="*/ 1273685 h 1342734"/>
              <a:gd name="connsiteX130" fmla="*/ 379869 w 10678681"/>
              <a:gd name="connsiteY130" fmla="*/ 1339165 h 1342734"/>
              <a:gd name="connsiteX131" fmla="*/ 137696 w 10678681"/>
              <a:gd name="connsiteY131" fmla="*/ 1319217 h 1342734"/>
              <a:gd name="connsiteX132" fmla="*/ 54250 w 10678681"/>
              <a:gd name="connsiteY132" fmla="*/ 1315838 h 1342734"/>
              <a:gd name="connsiteX133" fmla="*/ 28042 w 10678681"/>
              <a:gd name="connsiteY133" fmla="*/ 1297822 h 1342734"/>
              <a:gd name="connsiteX134" fmla="*/ 0 w 10678681"/>
              <a:gd name="connsiteY134" fmla="*/ 1294612 h 1342734"/>
              <a:gd name="connsiteX135" fmla="*/ 0 w 10678681"/>
              <a:gd name="connsiteY135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705069 w 10678681"/>
              <a:gd name="connsiteY122" fmla="*/ 1251989 h 1342734"/>
              <a:gd name="connsiteX123" fmla="*/ 1279827 w 10678681"/>
              <a:gd name="connsiteY123" fmla="*/ 1245307 h 1342734"/>
              <a:gd name="connsiteX124" fmla="*/ 1021737 w 10678681"/>
              <a:gd name="connsiteY124" fmla="*/ 1238739 h 1342734"/>
              <a:gd name="connsiteX125" fmla="*/ 959820 w 10678681"/>
              <a:gd name="connsiteY125" fmla="*/ 1275863 h 1342734"/>
              <a:gd name="connsiteX126" fmla="*/ 929137 w 10678681"/>
              <a:gd name="connsiteY126" fmla="*/ 1273957 h 1342734"/>
              <a:gd name="connsiteX127" fmla="*/ 878849 w 10678681"/>
              <a:gd name="connsiteY127" fmla="*/ 1266740 h 1342734"/>
              <a:gd name="connsiteX128" fmla="*/ 800667 w 10678681"/>
              <a:gd name="connsiteY128" fmla="*/ 1282041 h 1342734"/>
              <a:gd name="connsiteX129" fmla="*/ 644906 w 10678681"/>
              <a:gd name="connsiteY129" fmla="*/ 1273685 h 1342734"/>
              <a:gd name="connsiteX130" fmla="*/ 379869 w 10678681"/>
              <a:gd name="connsiteY130" fmla="*/ 1339165 h 1342734"/>
              <a:gd name="connsiteX131" fmla="*/ 137696 w 10678681"/>
              <a:gd name="connsiteY131" fmla="*/ 1319217 h 1342734"/>
              <a:gd name="connsiteX132" fmla="*/ 54250 w 10678681"/>
              <a:gd name="connsiteY132" fmla="*/ 1315838 h 1342734"/>
              <a:gd name="connsiteX133" fmla="*/ 28042 w 10678681"/>
              <a:gd name="connsiteY133" fmla="*/ 1297822 h 1342734"/>
              <a:gd name="connsiteX134" fmla="*/ 0 w 10678681"/>
              <a:gd name="connsiteY134" fmla="*/ 1294612 h 1342734"/>
              <a:gd name="connsiteX135" fmla="*/ 0 w 10678681"/>
              <a:gd name="connsiteY135" fmla="*/ 0 h 1342734"/>
              <a:gd name="connsiteX0" fmla="*/ 0 w 10678681"/>
              <a:gd name="connsiteY0" fmla="*/ 0 h 1342734"/>
              <a:gd name="connsiteX1" fmla="*/ 10678681 w 10678681"/>
              <a:gd name="connsiteY1" fmla="*/ 0 h 1342734"/>
              <a:gd name="connsiteX2" fmla="*/ 10666019 w 10678681"/>
              <a:gd name="connsiteY2" fmla="*/ 7876 h 1342734"/>
              <a:gd name="connsiteX3" fmla="*/ 10632825 w 10678681"/>
              <a:gd name="connsiteY3" fmla="*/ 32153 h 1342734"/>
              <a:gd name="connsiteX4" fmla="*/ 10516219 w 10678681"/>
              <a:gd name="connsiteY4" fmla="*/ 45588 h 1342734"/>
              <a:gd name="connsiteX5" fmla="*/ 10456989 w 10678681"/>
              <a:gd name="connsiteY5" fmla="*/ 979 h 1342734"/>
              <a:gd name="connsiteX6" fmla="*/ 10438642 w 10678681"/>
              <a:gd name="connsiteY6" fmla="*/ 1524 h 1342734"/>
              <a:gd name="connsiteX7" fmla="*/ 10407146 w 10678681"/>
              <a:gd name="connsiteY7" fmla="*/ 43659 h 1342734"/>
              <a:gd name="connsiteX8" fmla="*/ 10341159 w 10678681"/>
              <a:gd name="connsiteY8" fmla="*/ 103824 h 1342734"/>
              <a:gd name="connsiteX9" fmla="*/ 10244930 w 10678681"/>
              <a:gd name="connsiteY9" fmla="*/ 94599 h 1342734"/>
              <a:gd name="connsiteX10" fmla="*/ 10115334 w 10678681"/>
              <a:gd name="connsiteY10" fmla="*/ 155658 h 1342734"/>
              <a:gd name="connsiteX11" fmla="*/ 10068157 w 10678681"/>
              <a:gd name="connsiteY11" fmla="*/ 215673 h 1342734"/>
              <a:gd name="connsiteX12" fmla="*/ 10045431 w 10678681"/>
              <a:gd name="connsiteY12" fmla="*/ 229568 h 1342734"/>
              <a:gd name="connsiteX13" fmla="*/ 9929077 w 10678681"/>
              <a:gd name="connsiteY13" fmla="*/ 209062 h 1342734"/>
              <a:gd name="connsiteX14" fmla="*/ 9840045 w 10678681"/>
              <a:gd name="connsiteY14" fmla="*/ 223033 h 1342734"/>
              <a:gd name="connsiteX15" fmla="*/ 9679639 w 10678681"/>
              <a:gd name="connsiteY15" fmla="*/ 247182 h 1342734"/>
              <a:gd name="connsiteX16" fmla="*/ 9498347 w 10678681"/>
              <a:gd name="connsiteY16" fmla="*/ 244723 h 1342734"/>
              <a:gd name="connsiteX17" fmla="*/ 9366026 w 10678681"/>
              <a:gd name="connsiteY17" fmla="*/ 299024 h 1342734"/>
              <a:gd name="connsiteX18" fmla="*/ 9316702 w 10678681"/>
              <a:gd name="connsiteY18" fmla="*/ 356523 h 1342734"/>
              <a:gd name="connsiteX19" fmla="*/ 9121744 w 10678681"/>
              <a:gd name="connsiteY19" fmla="*/ 365177 h 1342734"/>
              <a:gd name="connsiteX20" fmla="*/ 9061654 w 10678681"/>
              <a:gd name="connsiteY20" fmla="*/ 393730 h 1342734"/>
              <a:gd name="connsiteX21" fmla="*/ 8997577 w 10678681"/>
              <a:gd name="connsiteY21" fmla="*/ 380865 h 1342734"/>
              <a:gd name="connsiteX22" fmla="*/ 8907968 w 10678681"/>
              <a:gd name="connsiteY22" fmla="*/ 447345 h 1342734"/>
              <a:gd name="connsiteX23" fmla="*/ 8764163 w 10678681"/>
              <a:gd name="connsiteY23" fmla="*/ 471000 h 1342734"/>
              <a:gd name="connsiteX24" fmla="*/ 8680155 w 10678681"/>
              <a:gd name="connsiteY24" fmla="*/ 492404 h 1342734"/>
              <a:gd name="connsiteX25" fmla="*/ 8651436 w 10678681"/>
              <a:gd name="connsiteY25" fmla="*/ 511923 h 1342734"/>
              <a:gd name="connsiteX26" fmla="*/ 8609185 w 10678681"/>
              <a:gd name="connsiteY26" fmla="*/ 531525 h 1342734"/>
              <a:gd name="connsiteX27" fmla="*/ 8537091 w 10678681"/>
              <a:gd name="connsiteY27" fmla="*/ 574933 h 1342734"/>
              <a:gd name="connsiteX28" fmla="*/ 8435931 w 10678681"/>
              <a:gd name="connsiteY28" fmla="*/ 617926 h 1342734"/>
              <a:gd name="connsiteX29" fmla="*/ 8348623 w 10678681"/>
              <a:gd name="connsiteY29" fmla="*/ 600607 h 1342734"/>
              <a:gd name="connsiteX30" fmla="*/ 8276883 w 10678681"/>
              <a:gd name="connsiteY30" fmla="*/ 588214 h 1342734"/>
              <a:gd name="connsiteX31" fmla="*/ 8086698 w 10678681"/>
              <a:gd name="connsiteY31" fmla="*/ 605185 h 1342734"/>
              <a:gd name="connsiteX32" fmla="*/ 7982378 w 10678681"/>
              <a:gd name="connsiteY32" fmla="*/ 629799 h 1342734"/>
              <a:gd name="connsiteX33" fmla="*/ 7947952 w 10678681"/>
              <a:gd name="connsiteY33" fmla="*/ 648003 h 1342734"/>
              <a:gd name="connsiteX34" fmla="*/ 7890112 w 10678681"/>
              <a:gd name="connsiteY34" fmla="*/ 677915 h 1342734"/>
              <a:gd name="connsiteX35" fmla="*/ 7853284 w 10678681"/>
              <a:gd name="connsiteY35" fmla="*/ 723588 h 1342734"/>
              <a:gd name="connsiteX36" fmla="*/ 7802383 w 10678681"/>
              <a:gd name="connsiteY36" fmla="*/ 739359 h 1342734"/>
              <a:gd name="connsiteX37" fmla="*/ 7730518 w 10678681"/>
              <a:gd name="connsiteY37" fmla="*/ 739526 h 1342734"/>
              <a:gd name="connsiteX38" fmla="*/ 7720084 w 10678681"/>
              <a:gd name="connsiteY38" fmla="*/ 760750 h 1342734"/>
              <a:gd name="connsiteX39" fmla="*/ 7652907 w 10678681"/>
              <a:gd name="connsiteY39" fmla="*/ 783273 h 1342734"/>
              <a:gd name="connsiteX40" fmla="*/ 7606008 w 10678681"/>
              <a:gd name="connsiteY40" fmla="*/ 800717 h 1342734"/>
              <a:gd name="connsiteX41" fmla="*/ 7480223 w 10678681"/>
              <a:gd name="connsiteY41" fmla="*/ 856821 h 1342734"/>
              <a:gd name="connsiteX42" fmla="*/ 7356005 w 10678681"/>
              <a:gd name="connsiteY42" fmla="*/ 919462 h 1342734"/>
              <a:gd name="connsiteX43" fmla="*/ 7305396 w 10678681"/>
              <a:gd name="connsiteY43" fmla="*/ 986228 h 1342734"/>
              <a:gd name="connsiteX44" fmla="*/ 7266251 w 10678681"/>
              <a:gd name="connsiteY44" fmla="*/ 967864 h 1342734"/>
              <a:gd name="connsiteX45" fmla="*/ 7258094 w 10678681"/>
              <a:gd name="connsiteY45" fmla="*/ 990679 h 1342734"/>
              <a:gd name="connsiteX46" fmla="*/ 7257893 w 10678681"/>
              <a:gd name="connsiteY46" fmla="*/ 991204 h 1342734"/>
              <a:gd name="connsiteX47" fmla="*/ 7247153 w 10678681"/>
              <a:gd name="connsiteY47" fmla="*/ 991550 h 1342734"/>
              <a:gd name="connsiteX48" fmla="*/ 7193612 w 10678681"/>
              <a:gd name="connsiteY48" fmla="*/ 987042 h 1342734"/>
              <a:gd name="connsiteX49" fmla="*/ 7132632 w 10678681"/>
              <a:gd name="connsiteY49" fmla="*/ 1042036 h 1342734"/>
              <a:gd name="connsiteX50" fmla="*/ 7105610 w 10678681"/>
              <a:gd name="connsiteY50" fmla="*/ 1053537 h 1342734"/>
              <a:gd name="connsiteX51" fmla="*/ 7069148 w 10678681"/>
              <a:gd name="connsiteY51" fmla="*/ 1047163 h 1342734"/>
              <a:gd name="connsiteX52" fmla="*/ 7039634 w 10678681"/>
              <a:gd name="connsiteY52" fmla="*/ 1059971 h 1342734"/>
              <a:gd name="connsiteX53" fmla="*/ 7033445 w 10678681"/>
              <a:gd name="connsiteY53" fmla="*/ 1063314 h 1342734"/>
              <a:gd name="connsiteX54" fmla="*/ 6999157 w 10678681"/>
              <a:gd name="connsiteY54" fmla="*/ 1055282 h 1342734"/>
              <a:gd name="connsiteX55" fmla="*/ 6981874 w 10678681"/>
              <a:gd name="connsiteY55" fmla="*/ 1053827 h 1342734"/>
              <a:gd name="connsiteX56" fmla="*/ 6976102 w 10678681"/>
              <a:gd name="connsiteY56" fmla="*/ 1047854 h 1342734"/>
              <a:gd name="connsiteX57" fmla="*/ 6951040 w 10678681"/>
              <a:gd name="connsiteY57" fmla="*/ 1048531 h 1342734"/>
              <a:gd name="connsiteX58" fmla="*/ 6948497 w 10678681"/>
              <a:gd name="connsiteY58" fmla="*/ 1050706 h 1342734"/>
              <a:gd name="connsiteX59" fmla="*/ 6926582 w 10678681"/>
              <a:gd name="connsiteY59" fmla="*/ 1043462 h 1342734"/>
              <a:gd name="connsiteX60" fmla="*/ 6833743 w 10678681"/>
              <a:gd name="connsiteY60" fmla="*/ 1027960 h 1342734"/>
              <a:gd name="connsiteX61" fmla="*/ 6687090 w 10678681"/>
              <a:gd name="connsiteY61" fmla="*/ 1063250 h 1342734"/>
              <a:gd name="connsiteX62" fmla="*/ 6431838 w 10678681"/>
              <a:gd name="connsiteY62" fmla="*/ 1063226 h 1342734"/>
              <a:gd name="connsiteX63" fmla="*/ 6327795 w 10678681"/>
              <a:gd name="connsiteY63" fmla="*/ 1088142 h 1342734"/>
              <a:gd name="connsiteX64" fmla="*/ 6136549 w 10678681"/>
              <a:gd name="connsiteY64" fmla="*/ 1100268 h 1342734"/>
              <a:gd name="connsiteX65" fmla="*/ 6004655 w 10678681"/>
              <a:gd name="connsiteY65" fmla="*/ 1114946 h 1342734"/>
              <a:gd name="connsiteX66" fmla="*/ 5936643 w 10678681"/>
              <a:gd name="connsiteY66" fmla="*/ 1095428 h 1342734"/>
              <a:gd name="connsiteX67" fmla="*/ 5912484 w 10678681"/>
              <a:gd name="connsiteY67" fmla="*/ 1112624 h 1342734"/>
              <a:gd name="connsiteX68" fmla="*/ 5908387 w 10678681"/>
              <a:gd name="connsiteY68" fmla="*/ 1116018 h 1342734"/>
              <a:gd name="connsiteX69" fmla="*/ 5890495 w 10678681"/>
              <a:gd name="connsiteY69" fmla="*/ 1120268 h 1342734"/>
              <a:gd name="connsiteX70" fmla="*/ 5887318 w 10678681"/>
              <a:gd name="connsiteY70" fmla="*/ 1133134 h 1342734"/>
              <a:gd name="connsiteX71" fmla="*/ 5861726 w 10678681"/>
              <a:gd name="connsiteY71" fmla="*/ 1147891 h 1342734"/>
              <a:gd name="connsiteX72" fmla="*/ 5805823 w 10678681"/>
              <a:gd name="connsiteY72" fmla="*/ 1152457 h 1342734"/>
              <a:gd name="connsiteX73" fmla="*/ 5689841 w 10678681"/>
              <a:gd name="connsiteY73" fmla="*/ 1176232 h 1342734"/>
              <a:gd name="connsiteX74" fmla="*/ 5605119 w 10678681"/>
              <a:gd name="connsiteY74" fmla="*/ 1190202 h 1342734"/>
              <a:gd name="connsiteX75" fmla="*/ 5488513 w 10678681"/>
              <a:gd name="connsiteY75" fmla="*/ 1205367 h 1342734"/>
              <a:gd name="connsiteX76" fmla="*/ 5402905 w 10678681"/>
              <a:gd name="connsiteY76" fmla="*/ 1241191 h 1342734"/>
              <a:gd name="connsiteX77" fmla="*/ 5192893 w 10678681"/>
              <a:gd name="connsiteY77" fmla="*/ 1247188 h 1342734"/>
              <a:gd name="connsiteX78" fmla="*/ 5164025 w 10678681"/>
              <a:gd name="connsiteY78" fmla="*/ 1257028 h 1342734"/>
              <a:gd name="connsiteX79" fmla="*/ 5103589 w 10678681"/>
              <a:gd name="connsiteY79" fmla="*/ 1263189 h 1342734"/>
              <a:gd name="connsiteX80" fmla="*/ 4894688 w 10678681"/>
              <a:gd name="connsiteY80" fmla="*/ 1247184 h 1342734"/>
              <a:gd name="connsiteX81" fmla="*/ 4788036 w 10678681"/>
              <a:gd name="connsiteY81" fmla="*/ 1238182 h 1342734"/>
              <a:gd name="connsiteX82" fmla="*/ 4747555 w 10678681"/>
              <a:gd name="connsiteY82" fmla="*/ 1252768 h 1342734"/>
              <a:gd name="connsiteX83" fmla="*/ 4679644 w 10678681"/>
              <a:gd name="connsiteY83" fmla="*/ 1276603 h 1342734"/>
              <a:gd name="connsiteX84" fmla="*/ 4617473 w 10678681"/>
              <a:gd name="connsiteY84" fmla="*/ 1296467 h 1342734"/>
              <a:gd name="connsiteX85" fmla="*/ 4564919 w 10678681"/>
              <a:gd name="connsiteY85" fmla="*/ 1325507 h 1342734"/>
              <a:gd name="connsiteX86" fmla="*/ 4566586 w 10678681"/>
              <a:gd name="connsiteY86" fmla="*/ 1316963 h 1342734"/>
              <a:gd name="connsiteX87" fmla="*/ 4556303 w 10678681"/>
              <a:gd name="connsiteY87" fmla="*/ 1300262 h 1342734"/>
              <a:gd name="connsiteX88" fmla="*/ 4502358 w 10678681"/>
              <a:gd name="connsiteY88" fmla="*/ 1302558 h 1342734"/>
              <a:gd name="connsiteX89" fmla="*/ 4498919 w 10678681"/>
              <a:gd name="connsiteY89" fmla="*/ 1312115 h 1342734"/>
              <a:gd name="connsiteX90" fmla="*/ 4492075 w 10678681"/>
              <a:gd name="connsiteY90" fmla="*/ 1313357 h 1342734"/>
              <a:gd name="connsiteX91" fmla="*/ 4487466 w 10678681"/>
              <a:gd name="connsiteY91" fmla="*/ 1304102 h 1342734"/>
              <a:gd name="connsiteX92" fmla="*/ 4398292 w 10678681"/>
              <a:gd name="connsiteY92" fmla="*/ 1278410 h 1342734"/>
              <a:gd name="connsiteX93" fmla="*/ 4306088 w 10678681"/>
              <a:gd name="connsiteY93" fmla="*/ 1282512 h 1342734"/>
              <a:gd name="connsiteX94" fmla="*/ 4188995 w 10678681"/>
              <a:gd name="connsiteY94" fmla="*/ 1296718 h 1342734"/>
              <a:gd name="connsiteX95" fmla="*/ 4136582 w 10678681"/>
              <a:gd name="connsiteY95" fmla="*/ 1287687 h 1342734"/>
              <a:gd name="connsiteX96" fmla="*/ 4064614 w 10678681"/>
              <a:gd name="connsiteY96" fmla="*/ 1296118 h 1342734"/>
              <a:gd name="connsiteX97" fmla="*/ 3900948 w 10678681"/>
              <a:gd name="connsiteY97" fmla="*/ 1322156 h 1342734"/>
              <a:gd name="connsiteX98" fmla="*/ 3787890 w 10678681"/>
              <a:gd name="connsiteY98" fmla="*/ 1322164 h 1342734"/>
              <a:gd name="connsiteX99" fmla="*/ 3745993 w 10678681"/>
              <a:gd name="connsiteY99" fmla="*/ 1342630 h 1342734"/>
              <a:gd name="connsiteX100" fmla="*/ 3675785 w 10678681"/>
              <a:gd name="connsiteY100" fmla="*/ 1326802 h 1342734"/>
              <a:gd name="connsiteX101" fmla="*/ 3623856 w 10678681"/>
              <a:gd name="connsiteY101" fmla="*/ 1290804 h 1342734"/>
              <a:gd name="connsiteX102" fmla="*/ 3564933 w 10678681"/>
              <a:gd name="connsiteY102" fmla="*/ 1287147 h 1342734"/>
              <a:gd name="connsiteX103" fmla="*/ 3550537 w 10678681"/>
              <a:gd name="connsiteY103" fmla="*/ 1317552 h 1342734"/>
              <a:gd name="connsiteX104" fmla="*/ 3487736 w 10678681"/>
              <a:gd name="connsiteY104" fmla="*/ 1303493 h 1342734"/>
              <a:gd name="connsiteX105" fmla="*/ 3392548 w 10678681"/>
              <a:gd name="connsiteY105" fmla="*/ 1278741 h 1342734"/>
              <a:gd name="connsiteX106" fmla="*/ 3337466 w 10678681"/>
              <a:gd name="connsiteY106" fmla="*/ 1272537 h 1342734"/>
              <a:gd name="connsiteX107" fmla="*/ 3175981 w 10678681"/>
              <a:gd name="connsiteY107" fmla="*/ 1208973 h 1342734"/>
              <a:gd name="connsiteX108" fmla="*/ 3036856 w 10678681"/>
              <a:gd name="connsiteY108" fmla="*/ 1214383 h 1342734"/>
              <a:gd name="connsiteX109" fmla="*/ 2824973 w 10678681"/>
              <a:gd name="connsiteY109" fmla="*/ 1134864 h 1342734"/>
              <a:gd name="connsiteX110" fmla="*/ 2804398 w 10678681"/>
              <a:gd name="connsiteY110" fmla="*/ 1125556 h 1342734"/>
              <a:gd name="connsiteX111" fmla="*/ 2736109 w 10678681"/>
              <a:gd name="connsiteY111" fmla="*/ 1137717 h 1342734"/>
              <a:gd name="connsiteX112" fmla="*/ 2659096 w 10678681"/>
              <a:gd name="connsiteY112" fmla="*/ 1150294 h 1342734"/>
              <a:gd name="connsiteX113" fmla="*/ 2567088 w 10678681"/>
              <a:gd name="connsiteY113" fmla="*/ 1181781 h 1342734"/>
              <a:gd name="connsiteX114" fmla="*/ 2454501 w 10678681"/>
              <a:gd name="connsiteY114" fmla="*/ 1155455 h 1342734"/>
              <a:gd name="connsiteX115" fmla="*/ 2385161 w 10678681"/>
              <a:gd name="connsiteY115" fmla="*/ 1161312 h 1342734"/>
              <a:gd name="connsiteX116" fmla="*/ 2273361 w 10678681"/>
              <a:gd name="connsiteY116" fmla="*/ 1134090 h 1342734"/>
              <a:gd name="connsiteX117" fmla="*/ 2132003 w 10678681"/>
              <a:gd name="connsiteY117" fmla="*/ 1139225 h 1342734"/>
              <a:gd name="connsiteX118" fmla="*/ 2041224 w 10678681"/>
              <a:gd name="connsiteY118" fmla="*/ 1147536 h 1342734"/>
              <a:gd name="connsiteX119" fmla="*/ 2010157 w 10678681"/>
              <a:gd name="connsiteY119" fmla="*/ 1152767 h 1342734"/>
              <a:gd name="connsiteX120" fmla="*/ 1859213 w 10678681"/>
              <a:gd name="connsiteY120" fmla="*/ 1199540 h 1342734"/>
              <a:gd name="connsiteX121" fmla="*/ 1735877 w 10678681"/>
              <a:gd name="connsiteY121" fmla="*/ 1246527 h 1342734"/>
              <a:gd name="connsiteX122" fmla="*/ 1660167 w 10678681"/>
              <a:gd name="connsiteY122" fmla="*/ 1236849 h 1342734"/>
              <a:gd name="connsiteX123" fmla="*/ 1279827 w 10678681"/>
              <a:gd name="connsiteY123" fmla="*/ 1245307 h 1342734"/>
              <a:gd name="connsiteX124" fmla="*/ 1021737 w 10678681"/>
              <a:gd name="connsiteY124" fmla="*/ 1238739 h 1342734"/>
              <a:gd name="connsiteX125" fmla="*/ 959820 w 10678681"/>
              <a:gd name="connsiteY125" fmla="*/ 1275863 h 1342734"/>
              <a:gd name="connsiteX126" fmla="*/ 929137 w 10678681"/>
              <a:gd name="connsiteY126" fmla="*/ 1273957 h 1342734"/>
              <a:gd name="connsiteX127" fmla="*/ 878849 w 10678681"/>
              <a:gd name="connsiteY127" fmla="*/ 1266740 h 1342734"/>
              <a:gd name="connsiteX128" fmla="*/ 800667 w 10678681"/>
              <a:gd name="connsiteY128" fmla="*/ 1282041 h 1342734"/>
              <a:gd name="connsiteX129" fmla="*/ 644906 w 10678681"/>
              <a:gd name="connsiteY129" fmla="*/ 1273685 h 1342734"/>
              <a:gd name="connsiteX130" fmla="*/ 379869 w 10678681"/>
              <a:gd name="connsiteY130" fmla="*/ 1339165 h 1342734"/>
              <a:gd name="connsiteX131" fmla="*/ 137696 w 10678681"/>
              <a:gd name="connsiteY131" fmla="*/ 1319217 h 1342734"/>
              <a:gd name="connsiteX132" fmla="*/ 54250 w 10678681"/>
              <a:gd name="connsiteY132" fmla="*/ 1315838 h 1342734"/>
              <a:gd name="connsiteX133" fmla="*/ 28042 w 10678681"/>
              <a:gd name="connsiteY133" fmla="*/ 1297822 h 1342734"/>
              <a:gd name="connsiteX134" fmla="*/ 0 w 10678681"/>
              <a:gd name="connsiteY134" fmla="*/ 1294612 h 1342734"/>
              <a:gd name="connsiteX135" fmla="*/ 0 w 10678681"/>
              <a:gd name="connsiteY135" fmla="*/ 0 h 134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10678681" h="1342734">
                <a:moveTo>
                  <a:pt x="0" y="0"/>
                </a:moveTo>
                <a:lnTo>
                  <a:pt x="10678681" y="0"/>
                </a:lnTo>
                <a:lnTo>
                  <a:pt x="10666019" y="7876"/>
                </a:lnTo>
                <a:cubicBezTo>
                  <a:pt x="10653407" y="16166"/>
                  <a:pt x="10642107" y="24244"/>
                  <a:pt x="10632825" y="32153"/>
                </a:cubicBezTo>
                <a:cubicBezTo>
                  <a:pt x="10592272" y="36323"/>
                  <a:pt x="10556884" y="50892"/>
                  <a:pt x="10516219" y="45588"/>
                </a:cubicBezTo>
                <a:cubicBezTo>
                  <a:pt x="10497465" y="38035"/>
                  <a:pt x="10481313" y="25649"/>
                  <a:pt x="10456989" y="979"/>
                </a:cubicBezTo>
                <a:cubicBezTo>
                  <a:pt x="10458435" y="21260"/>
                  <a:pt x="10448472" y="9612"/>
                  <a:pt x="10438642" y="1524"/>
                </a:cubicBezTo>
                <a:cubicBezTo>
                  <a:pt x="10430119" y="11702"/>
                  <a:pt x="10417632" y="41266"/>
                  <a:pt x="10407146" y="43659"/>
                </a:cubicBezTo>
                <a:cubicBezTo>
                  <a:pt x="10379701" y="2826"/>
                  <a:pt x="10370665" y="125005"/>
                  <a:pt x="10341159" y="103824"/>
                </a:cubicBezTo>
                <a:cubicBezTo>
                  <a:pt x="10332001" y="120367"/>
                  <a:pt x="10274736" y="115685"/>
                  <a:pt x="10244930" y="94599"/>
                </a:cubicBezTo>
                <a:cubicBezTo>
                  <a:pt x="10189350" y="132718"/>
                  <a:pt x="10178914" y="158571"/>
                  <a:pt x="10115334" y="155658"/>
                </a:cubicBezTo>
                <a:cubicBezTo>
                  <a:pt x="10110816" y="185325"/>
                  <a:pt x="10047419" y="166765"/>
                  <a:pt x="10068157" y="215673"/>
                </a:cubicBezTo>
                <a:cubicBezTo>
                  <a:pt x="10047157" y="216184"/>
                  <a:pt x="10029060" y="198149"/>
                  <a:pt x="10045431" y="229568"/>
                </a:cubicBezTo>
                <a:cubicBezTo>
                  <a:pt x="10018897" y="234017"/>
                  <a:pt x="9963426" y="205273"/>
                  <a:pt x="9929077" y="209062"/>
                </a:cubicBezTo>
                <a:cubicBezTo>
                  <a:pt x="9910475" y="224494"/>
                  <a:pt x="9890198" y="272419"/>
                  <a:pt x="9840045" y="223033"/>
                </a:cubicBezTo>
                <a:cubicBezTo>
                  <a:pt x="9789999" y="276055"/>
                  <a:pt x="9744257" y="186744"/>
                  <a:pt x="9679639" y="247182"/>
                </a:cubicBezTo>
                <a:cubicBezTo>
                  <a:pt x="9634736" y="215294"/>
                  <a:pt x="9537501" y="238016"/>
                  <a:pt x="9498347" y="244723"/>
                </a:cubicBezTo>
                <a:cubicBezTo>
                  <a:pt x="9450379" y="244255"/>
                  <a:pt x="9394227" y="293607"/>
                  <a:pt x="9366026" y="299024"/>
                </a:cubicBezTo>
                <a:cubicBezTo>
                  <a:pt x="9341424" y="298595"/>
                  <a:pt x="9297504" y="338146"/>
                  <a:pt x="9316702" y="356523"/>
                </a:cubicBezTo>
                <a:cubicBezTo>
                  <a:pt x="9228105" y="319675"/>
                  <a:pt x="9206375" y="367221"/>
                  <a:pt x="9121744" y="365177"/>
                </a:cubicBezTo>
                <a:cubicBezTo>
                  <a:pt x="9093808" y="425910"/>
                  <a:pt x="9103257" y="373647"/>
                  <a:pt x="9061654" y="393730"/>
                </a:cubicBezTo>
                <a:cubicBezTo>
                  <a:pt x="9060114" y="344357"/>
                  <a:pt x="9015442" y="432718"/>
                  <a:pt x="8997577" y="380865"/>
                </a:cubicBezTo>
                <a:cubicBezTo>
                  <a:pt x="8969550" y="402056"/>
                  <a:pt x="8954076" y="446763"/>
                  <a:pt x="8907968" y="447345"/>
                </a:cubicBezTo>
                <a:cubicBezTo>
                  <a:pt x="8864369" y="428134"/>
                  <a:pt x="8818646" y="497461"/>
                  <a:pt x="8764163" y="471000"/>
                </a:cubicBezTo>
                <a:cubicBezTo>
                  <a:pt x="8744747" y="465539"/>
                  <a:pt x="8688469" y="474754"/>
                  <a:pt x="8680155" y="492404"/>
                </a:cubicBezTo>
                <a:cubicBezTo>
                  <a:pt x="8668902" y="497604"/>
                  <a:pt x="8654338" y="493892"/>
                  <a:pt x="8651436" y="511923"/>
                </a:cubicBezTo>
                <a:cubicBezTo>
                  <a:pt x="8645505" y="533975"/>
                  <a:pt x="8599739" y="507897"/>
                  <a:pt x="8609185" y="531525"/>
                </a:cubicBezTo>
                <a:cubicBezTo>
                  <a:pt x="8576806" y="513805"/>
                  <a:pt x="8560019" y="560634"/>
                  <a:pt x="8537091" y="574933"/>
                </a:cubicBezTo>
                <a:cubicBezTo>
                  <a:pt x="8510928" y="556486"/>
                  <a:pt x="8488623" y="604682"/>
                  <a:pt x="8435931" y="617926"/>
                </a:cubicBezTo>
                <a:cubicBezTo>
                  <a:pt x="8406978" y="596402"/>
                  <a:pt x="8400500" y="627188"/>
                  <a:pt x="8348623" y="600607"/>
                </a:cubicBezTo>
                <a:cubicBezTo>
                  <a:pt x="8347650" y="604255"/>
                  <a:pt x="8320537" y="587451"/>
                  <a:pt x="8276883" y="588214"/>
                </a:cubicBezTo>
                <a:cubicBezTo>
                  <a:pt x="8233229" y="588977"/>
                  <a:pt x="8147007" y="602039"/>
                  <a:pt x="8086698" y="605185"/>
                </a:cubicBezTo>
                <a:cubicBezTo>
                  <a:pt x="8018754" y="612533"/>
                  <a:pt x="8076794" y="658105"/>
                  <a:pt x="7982378" y="629799"/>
                </a:cubicBezTo>
                <a:cubicBezTo>
                  <a:pt x="7978309" y="650417"/>
                  <a:pt x="7968020" y="653434"/>
                  <a:pt x="7947952" y="648003"/>
                </a:cubicBezTo>
                <a:cubicBezTo>
                  <a:pt x="7915301" y="652980"/>
                  <a:pt x="7930086" y="699793"/>
                  <a:pt x="7890112" y="677915"/>
                </a:cubicBezTo>
                <a:cubicBezTo>
                  <a:pt x="7902561" y="702153"/>
                  <a:pt x="7831508" y="700184"/>
                  <a:pt x="7853284" y="723588"/>
                </a:cubicBezTo>
                <a:cubicBezTo>
                  <a:pt x="7838304" y="751013"/>
                  <a:pt x="7817999" y="714992"/>
                  <a:pt x="7802383" y="739359"/>
                </a:cubicBezTo>
                <a:cubicBezTo>
                  <a:pt x="7781922" y="742015"/>
                  <a:pt x="7755431" y="732207"/>
                  <a:pt x="7730518" y="739526"/>
                </a:cubicBezTo>
                <a:cubicBezTo>
                  <a:pt x="7716802" y="743091"/>
                  <a:pt x="7733019" y="753459"/>
                  <a:pt x="7720084" y="760750"/>
                </a:cubicBezTo>
                <a:cubicBezTo>
                  <a:pt x="7707149" y="768041"/>
                  <a:pt x="7671920" y="776612"/>
                  <a:pt x="7652907" y="783273"/>
                </a:cubicBezTo>
                <a:cubicBezTo>
                  <a:pt x="7630163" y="772504"/>
                  <a:pt x="7616976" y="783101"/>
                  <a:pt x="7606008" y="800717"/>
                </a:cubicBezTo>
                <a:cubicBezTo>
                  <a:pt x="7561224" y="806541"/>
                  <a:pt x="7527083" y="837162"/>
                  <a:pt x="7480223" y="856821"/>
                </a:cubicBezTo>
                <a:cubicBezTo>
                  <a:pt x="7422566" y="851729"/>
                  <a:pt x="7406130" y="898621"/>
                  <a:pt x="7356005" y="919462"/>
                </a:cubicBezTo>
                <a:cubicBezTo>
                  <a:pt x="7301710" y="896412"/>
                  <a:pt x="7327853" y="963334"/>
                  <a:pt x="7305396" y="986228"/>
                </a:cubicBezTo>
                <a:lnTo>
                  <a:pt x="7266251" y="967864"/>
                </a:lnTo>
                <a:lnTo>
                  <a:pt x="7258094" y="990679"/>
                </a:lnTo>
                <a:lnTo>
                  <a:pt x="7257893" y="991204"/>
                </a:lnTo>
                <a:lnTo>
                  <a:pt x="7247153" y="991550"/>
                </a:lnTo>
                <a:cubicBezTo>
                  <a:pt x="7228850" y="991013"/>
                  <a:pt x="7210872" y="989423"/>
                  <a:pt x="7193612" y="987042"/>
                </a:cubicBezTo>
                <a:cubicBezTo>
                  <a:pt x="7184018" y="1016185"/>
                  <a:pt x="7117645" y="991054"/>
                  <a:pt x="7132632" y="1042036"/>
                </a:cubicBezTo>
                <a:cubicBezTo>
                  <a:pt x="7109597" y="1040358"/>
                  <a:pt x="7092653" y="1020472"/>
                  <a:pt x="7105610" y="1053537"/>
                </a:cubicBezTo>
                <a:cubicBezTo>
                  <a:pt x="7098186" y="1053959"/>
                  <a:pt x="7071669" y="1042250"/>
                  <a:pt x="7069148" y="1047163"/>
                </a:cubicBezTo>
                <a:lnTo>
                  <a:pt x="7039634" y="1059971"/>
                </a:lnTo>
                <a:lnTo>
                  <a:pt x="7033445" y="1063314"/>
                </a:lnTo>
                <a:lnTo>
                  <a:pt x="6999157" y="1055282"/>
                </a:lnTo>
                <a:lnTo>
                  <a:pt x="6981874" y="1053827"/>
                </a:lnTo>
                <a:lnTo>
                  <a:pt x="6976102" y="1047854"/>
                </a:lnTo>
                <a:cubicBezTo>
                  <a:pt x="6970359" y="1044495"/>
                  <a:pt x="6962768" y="1043656"/>
                  <a:pt x="6951040" y="1048531"/>
                </a:cubicBezTo>
                <a:lnTo>
                  <a:pt x="6948497" y="1050706"/>
                </a:lnTo>
                <a:lnTo>
                  <a:pt x="6926582" y="1043462"/>
                </a:lnTo>
                <a:cubicBezTo>
                  <a:pt x="6919310" y="1039773"/>
                  <a:pt x="6839625" y="1034777"/>
                  <a:pt x="6833743" y="1027960"/>
                </a:cubicBezTo>
                <a:cubicBezTo>
                  <a:pt x="6776335" y="1015119"/>
                  <a:pt x="6761260" y="1047430"/>
                  <a:pt x="6687090" y="1063250"/>
                </a:cubicBezTo>
                <a:cubicBezTo>
                  <a:pt x="6621041" y="1075436"/>
                  <a:pt x="6482366" y="1074217"/>
                  <a:pt x="6431838" y="1063226"/>
                </a:cubicBezTo>
                <a:cubicBezTo>
                  <a:pt x="6405016" y="1060235"/>
                  <a:pt x="6309698" y="1067799"/>
                  <a:pt x="6327795" y="1088142"/>
                </a:cubicBezTo>
                <a:cubicBezTo>
                  <a:pt x="6241699" y="1050273"/>
                  <a:pt x="6228725" y="1111123"/>
                  <a:pt x="6136549" y="1100268"/>
                </a:cubicBezTo>
                <a:cubicBezTo>
                  <a:pt x="6096483" y="1157984"/>
                  <a:pt x="6053277" y="1099229"/>
                  <a:pt x="6004655" y="1114946"/>
                </a:cubicBezTo>
                <a:cubicBezTo>
                  <a:pt x="6010724" y="1065500"/>
                  <a:pt x="5948029" y="1149051"/>
                  <a:pt x="5936643" y="1095428"/>
                </a:cubicBezTo>
                <a:cubicBezTo>
                  <a:pt x="5928154" y="1099986"/>
                  <a:pt x="5920290" y="1106094"/>
                  <a:pt x="5912484" y="1112624"/>
                </a:cubicBezTo>
                <a:lnTo>
                  <a:pt x="5908387" y="1116018"/>
                </a:lnTo>
                <a:lnTo>
                  <a:pt x="5890495" y="1120268"/>
                </a:lnTo>
                <a:lnTo>
                  <a:pt x="5887318" y="1133134"/>
                </a:lnTo>
                <a:lnTo>
                  <a:pt x="5861726" y="1147891"/>
                </a:lnTo>
                <a:cubicBezTo>
                  <a:pt x="5851855" y="1151615"/>
                  <a:pt x="5818443" y="1153513"/>
                  <a:pt x="5805823" y="1152457"/>
                </a:cubicBezTo>
                <a:cubicBezTo>
                  <a:pt x="5761190" y="1128740"/>
                  <a:pt x="5745234" y="1208320"/>
                  <a:pt x="5689841" y="1176232"/>
                </a:cubicBezTo>
                <a:cubicBezTo>
                  <a:pt x="5645165" y="1182523"/>
                  <a:pt x="5638674" y="1185346"/>
                  <a:pt x="5605119" y="1190202"/>
                </a:cubicBezTo>
                <a:cubicBezTo>
                  <a:pt x="5595173" y="1211597"/>
                  <a:pt x="5481899" y="1180798"/>
                  <a:pt x="5488513" y="1205367"/>
                </a:cubicBezTo>
                <a:cubicBezTo>
                  <a:pt x="5455905" y="1184307"/>
                  <a:pt x="5430208" y="1229302"/>
                  <a:pt x="5402905" y="1241191"/>
                </a:cubicBezTo>
                <a:cubicBezTo>
                  <a:pt x="5353635" y="1248161"/>
                  <a:pt x="5228965" y="1244549"/>
                  <a:pt x="5192893" y="1247188"/>
                </a:cubicBezTo>
                <a:cubicBezTo>
                  <a:pt x="5191257" y="1250727"/>
                  <a:pt x="5178909" y="1254361"/>
                  <a:pt x="5164025" y="1257028"/>
                </a:cubicBezTo>
                <a:cubicBezTo>
                  <a:pt x="5149141" y="1259695"/>
                  <a:pt x="5121746" y="1277136"/>
                  <a:pt x="5103589" y="1263189"/>
                </a:cubicBezTo>
                <a:cubicBezTo>
                  <a:pt x="5020856" y="1221392"/>
                  <a:pt x="4961920" y="1251721"/>
                  <a:pt x="4894688" y="1247184"/>
                </a:cubicBezTo>
                <a:cubicBezTo>
                  <a:pt x="4819279" y="1247443"/>
                  <a:pt x="4886780" y="1276272"/>
                  <a:pt x="4788036" y="1238182"/>
                </a:cubicBezTo>
                <a:cubicBezTo>
                  <a:pt x="4780353" y="1258340"/>
                  <a:pt x="4768632" y="1260281"/>
                  <a:pt x="4747555" y="1252768"/>
                </a:cubicBezTo>
                <a:cubicBezTo>
                  <a:pt x="4711089" y="1254336"/>
                  <a:pt x="4719897" y="1302605"/>
                  <a:pt x="4679644" y="1276603"/>
                </a:cubicBezTo>
                <a:cubicBezTo>
                  <a:pt x="4651415" y="1288933"/>
                  <a:pt x="4636594" y="1288316"/>
                  <a:pt x="4617473" y="1296467"/>
                </a:cubicBezTo>
                <a:lnTo>
                  <a:pt x="4564919" y="1325507"/>
                </a:lnTo>
                <a:lnTo>
                  <a:pt x="4566586" y="1316963"/>
                </a:lnTo>
                <a:cubicBezTo>
                  <a:pt x="4569057" y="1308855"/>
                  <a:pt x="4571069" y="1299935"/>
                  <a:pt x="4556303" y="1300262"/>
                </a:cubicBezTo>
                <a:cubicBezTo>
                  <a:pt x="4525488" y="1305073"/>
                  <a:pt x="4517133" y="1269079"/>
                  <a:pt x="4502358" y="1302558"/>
                </a:cubicBezTo>
                <a:lnTo>
                  <a:pt x="4498919" y="1312115"/>
                </a:lnTo>
                <a:lnTo>
                  <a:pt x="4492075" y="1313357"/>
                </a:lnTo>
                <a:cubicBezTo>
                  <a:pt x="4488463" y="1312870"/>
                  <a:pt x="4486534" y="1310394"/>
                  <a:pt x="4487466" y="1304102"/>
                </a:cubicBezTo>
                <a:cubicBezTo>
                  <a:pt x="4457512" y="1328789"/>
                  <a:pt x="4426787" y="1287064"/>
                  <a:pt x="4398292" y="1278410"/>
                </a:cubicBezTo>
                <a:cubicBezTo>
                  <a:pt x="4375210" y="1302378"/>
                  <a:pt x="4366248" y="1283298"/>
                  <a:pt x="4306088" y="1282512"/>
                </a:cubicBezTo>
                <a:cubicBezTo>
                  <a:pt x="4280844" y="1310113"/>
                  <a:pt x="4237476" y="1258925"/>
                  <a:pt x="4188995" y="1296718"/>
                </a:cubicBezTo>
                <a:cubicBezTo>
                  <a:pt x="4186961" y="1293392"/>
                  <a:pt x="4157312" y="1287787"/>
                  <a:pt x="4136582" y="1287687"/>
                </a:cubicBezTo>
                <a:cubicBezTo>
                  <a:pt x="4115852" y="1287587"/>
                  <a:pt x="4081037" y="1280166"/>
                  <a:pt x="4064614" y="1296118"/>
                </a:cubicBezTo>
                <a:cubicBezTo>
                  <a:pt x="3987264" y="1347194"/>
                  <a:pt x="3967205" y="1309881"/>
                  <a:pt x="3900948" y="1322156"/>
                </a:cubicBezTo>
                <a:cubicBezTo>
                  <a:pt x="3826014" y="1330612"/>
                  <a:pt x="3831060" y="1333478"/>
                  <a:pt x="3787890" y="1322164"/>
                </a:cubicBezTo>
                <a:cubicBezTo>
                  <a:pt x="3777929" y="1303028"/>
                  <a:pt x="3766063" y="1332733"/>
                  <a:pt x="3745993" y="1342630"/>
                </a:cubicBezTo>
                <a:cubicBezTo>
                  <a:pt x="3709591" y="1345286"/>
                  <a:pt x="3712765" y="1296323"/>
                  <a:pt x="3675785" y="1326802"/>
                </a:cubicBezTo>
                <a:cubicBezTo>
                  <a:pt x="3682573" y="1300349"/>
                  <a:pt x="3606829" y="1318588"/>
                  <a:pt x="3623856" y="1290804"/>
                </a:cubicBezTo>
                <a:cubicBezTo>
                  <a:pt x="3600335" y="1267550"/>
                  <a:pt x="3588308" y="1307279"/>
                  <a:pt x="3564933" y="1287147"/>
                </a:cubicBezTo>
                <a:cubicBezTo>
                  <a:pt x="3538420" y="1283043"/>
                  <a:pt x="3579946" y="1314789"/>
                  <a:pt x="3550537" y="1317552"/>
                </a:cubicBezTo>
                <a:cubicBezTo>
                  <a:pt x="3514920" y="1316159"/>
                  <a:pt x="3514600" y="1364317"/>
                  <a:pt x="3487736" y="1303493"/>
                </a:cubicBezTo>
                <a:cubicBezTo>
                  <a:pt x="3450312" y="1319195"/>
                  <a:pt x="3443340" y="1291726"/>
                  <a:pt x="3392548" y="1278741"/>
                </a:cubicBezTo>
                <a:cubicBezTo>
                  <a:pt x="3371053" y="1294449"/>
                  <a:pt x="3354022" y="1287164"/>
                  <a:pt x="3337466" y="1272537"/>
                </a:cubicBezTo>
                <a:cubicBezTo>
                  <a:pt x="3287808" y="1277154"/>
                  <a:pt x="3231625" y="1217343"/>
                  <a:pt x="3175981" y="1208973"/>
                </a:cubicBezTo>
                <a:cubicBezTo>
                  <a:pt x="3115467" y="1227175"/>
                  <a:pt x="3096324" y="1223154"/>
                  <a:pt x="3036856" y="1214383"/>
                </a:cubicBezTo>
                <a:cubicBezTo>
                  <a:pt x="2976484" y="1195723"/>
                  <a:pt x="2863716" y="1149668"/>
                  <a:pt x="2824973" y="1134864"/>
                </a:cubicBezTo>
                <a:cubicBezTo>
                  <a:pt x="2817752" y="1140972"/>
                  <a:pt x="2802616" y="1134132"/>
                  <a:pt x="2804398" y="1125556"/>
                </a:cubicBezTo>
                <a:cubicBezTo>
                  <a:pt x="2796364" y="1128008"/>
                  <a:pt x="2737660" y="1151579"/>
                  <a:pt x="2736109" y="1137717"/>
                </a:cubicBezTo>
                <a:cubicBezTo>
                  <a:pt x="2696082" y="1134954"/>
                  <a:pt x="2695314" y="1134322"/>
                  <a:pt x="2659096" y="1150294"/>
                </a:cubicBezTo>
                <a:cubicBezTo>
                  <a:pt x="2582535" y="1124403"/>
                  <a:pt x="2622743" y="1189988"/>
                  <a:pt x="2567088" y="1181781"/>
                </a:cubicBezTo>
                <a:cubicBezTo>
                  <a:pt x="2523074" y="1153322"/>
                  <a:pt x="2505741" y="1175022"/>
                  <a:pt x="2454501" y="1155455"/>
                </a:cubicBezTo>
                <a:cubicBezTo>
                  <a:pt x="2435184" y="1199648"/>
                  <a:pt x="2405890" y="1149324"/>
                  <a:pt x="2385161" y="1161312"/>
                </a:cubicBezTo>
                <a:cubicBezTo>
                  <a:pt x="2329714" y="1166582"/>
                  <a:pt x="2322102" y="1137771"/>
                  <a:pt x="2273361" y="1134090"/>
                </a:cubicBezTo>
                <a:cubicBezTo>
                  <a:pt x="2270204" y="1112590"/>
                  <a:pt x="2164540" y="1136821"/>
                  <a:pt x="2132003" y="1139225"/>
                </a:cubicBezTo>
                <a:cubicBezTo>
                  <a:pt x="2119616" y="1127805"/>
                  <a:pt x="2068429" y="1132839"/>
                  <a:pt x="2041224" y="1147536"/>
                </a:cubicBezTo>
                <a:cubicBezTo>
                  <a:pt x="2072319" y="1178143"/>
                  <a:pt x="2006941" y="1118646"/>
                  <a:pt x="2010157" y="1152767"/>
                </a:cubicBezTo>
                <a:cubicBezTo>
                  <a:pt x="1976080" y="1167742"/>
                  <a:pt x="1904926" y="1183913"/>
                  <a:pt x="1859213" y="1199540"/>
                </a:cubicBezTo>
                <a:cubicBezTo>
                  <a:pt x="1837985" y="1173314"/>
                  <a:pt x="1772946" y="1249813"/>
                  <a:pt x="1735877" y="1246527"/>
                </a:cubicBezTo>
                <a:cubicBezTo>
                  <a:pt x="1727774" y="1263559"/>
                  <a:pt x="1674382" y="1247072"/>
                  <a:pt x="1660167" y="1236849"/>
                </a:cubicBezTo>
                <a:cubicBezTo>
                  <a:pt x="1541640" y="1221134"/>
                  <a:pt x="1352140" y="1267338"/>
                  <a:pt x="1279827" y="1245307"/>
                </a:cubicBezTo>
                <a:lnTo>
                  <a:pt x="1021737" y="1238739"/>
                </a:lnTo>
                <a:cubicBezTo>
                  <a:pt x="1011829" y="1264670"/>
                  <a:pt x="960483" y="1235921"/>
                  <a:pt x="959820" y="1275863"/>
                </a:cubicBezTo>
                <a:cubicBezTo>
                  <a:pt x="950745" y="1291685"/>
                  <a:pt x="934594" y="1289700"/>
                  <a:pt x="929137" y="1273957"/>
                </a:cubicBezTo>
                <a:cubicBezTo>
                  <a:pt x="909281" y="1275184"/>
                  <a:pt x="894620" y="1293444"/>
                  <a:pt x="878849" y="1266740"/>
                </a:cubicBezTo>
                <a:cubicBezTo>
                  <a:pt x="851668" y="1267510"/>
                  <a:pt x="816599" y="1322523"/>
                  <a:pt x="800667" y="1282041"/>
                </a:cubicBezTo>
                <a:cubicBezTo>
                  <a:pt x="741645" y="1285469"/>
                  <a:pt x="699773" y="1269716"/>
                  <a:pt x="644906" y="1273685"/>
                </a:cubicBezTo>
                <a:cubicBezTo>
                  <a:pt x="541527" y="1321342"/>
                  <a:pt x="446058" y="1236106"/>
                  <a:pt x="379869" y="1339165"/>
                </a:cubicBezTo>
                <a:cubicBezTo>
                  <a:pt x="292000" y="1296022"/>
                  <a:pt x="211611" y="1323804"/>
                  <a:pt x="137696" y="1319217"/>
                </a:cubicBezTo>
                <a:cubicBezTo>
                  <a:pt x="102121" y="1327987"/>
                  <a:pt x="88791" y="1285209"/>
                  <a:pt x="54250" y="1315838"/>
                </a:cubicBezTo>
                <a:cubicBezTo>
                  <a:pt x="49461" y="1305340"/>
                  <a:pt x="39595" y="1300426"/>
                  <a:pt x="28042" y="1297822"/>
                </a:cubicBezTo>
                <a:lnTo>
                  <a:pt x="0" y="1294612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4" name="Freeform: Shape 93">
            <a:extLst>
              <a:ext uri="{FF2B5EF4-FFF2-40B4-BE49-F238E27FC236}">
                <a16:creationId xmlns:a16="http://schemas.microsoft.com/office/drawing/2014/main" id="{EF693875-948C-4D9B-AE6F-8F6894277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114199"/>
            <a:ext cx="6884912" cy="743802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D8CF630E-BC57-4786-8B1F-C22C04E86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114200"/>
            <a:ext cx="6884912" cy="743802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85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17577-D36A-9A34-ACC6-C6CFFF353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Community care through Digital technology</a:t>
            </a:r>
          </a:p>
        </p:txBody>
      </p:sp>
      <p:pic>
        <p:nvPicPr>
          <p:cNvPr id="1026" name="Picture 2" descr="Image result for community health">
            <a:extLst>
              <a:ext uri="{FF2B5EF4-FFF2-40B4-BE49-F238E27FC236}">
                <a16:creationId xmlns:a16="http://schemas.microsoft.com/office/drawing/2014/main" id="{3E89FCBB-6BDF-46F0-9BCA-320D3072D4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825624"/>
            <a:ext cx="5562600" cy="442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ealth technology devices">
            <a:extLst>
              <a:ext uri="{FF2B5EF4-FFF2-40B4-BE49-F238E27FC236}">
                <a16:creationId xmlns:a16="http://schemas.microsoft.com/office/drawing/2014/main" id="{9E5846F5-C173-EABC-C455-7B68B821AEB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825624"/>
            <a:ext cx="5286375" cy="442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0354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9E1C9F1-A010-4152-BDBB-49F2DD33E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Multiple blue virus organisms">
            <a:extLst>
              <a:ext uri="{FF2B5EF4-FFF2-40B4-BE49-F238E27FC236}">
                <a16:creationId xmlns:a16="http://schemas.microsoft.com/office/drawing/2014/main" id="{CA7469AA-68F2-B88C-147E-5CB41ACF11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184D4F00-53F5-4F7F-AFDA-4F20F0A4B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232" y="727065"/>
            <a:ext cx="3898347" cy="4256103"/>
          </a:xfrm>
          <a:custGeom>
            <a:avLst/>
            <a:gdLst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87367 w 3898347"/>
              <a:gd name="connsiteY122" fmla="*/ 4246680 h 4299085"/>
              <a:gd name="connsiteX123" fmla="*/ 37148 w 3898347"/>
              <a:gd name="connsiteY123" fmla="*/ 4289154 h 4299085"/>
              <a:gd name="connsiteX124" fmla="*/ 5850 w 3898347"/>
              <a:gd name="connsiteY124" fmla="*/ 4296945 h 4299085"/>
              <a:gd name="connsiteX125" fmla="*/ 0 w 3898347"/>
              <a:gd name="connsiteY125" fmla="*/ 4299085 h 4299085"/>
              <a:gd name="connsiteX126" fmla="*/ 0 w 3898347"/>
              <a:gd name="connsiteY126" fmla="*/ 15850 h 4299085"/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37148 w 3898347"/>
              <a:gd name="connsiteY122" fmla="*/ 4289154 h 4299085"/>
              <a:gd name="connsiteX123" fmla="*/ 5850 w 3898347"/>
              <a:gd name="connsiteY123" fmla="*/ 4296945 h 4299085"/>
              <a:gd name="connsiteX124" fmla="*/ 0 w 3898347"/>
              <a:gd name="connsiteY124" fmla="*/ 4299085 h 4299085"/>
              <a:gd name="connsiteX125" fmla="*/ 0 w 3898347"/>
              <a:gd name="connsiteY125" fmla="*/ 15850 h 4299085"/>
              <a:gd name="connsiteX126" fmla="*/ 3898347 w 3898347"/>
              <a:gd name="connsiteY126" fmla="*/ 0 h 429908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37148 w 3898347"/>
              <a:gd name="connsiteY122" fmla="*/ 4289154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82528 w 3898347"/>
              <a:gd name="connsiteY122" fmla="*/ 4275540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83259 w 3898347"/>
              <a:gd name="connsiteY9" fmla="*/ 3825276 h 4275540"/>
              <a:gd name="connsiteX10" fmla="*/ 3729936 w 3898347"/>
              <a:gd name="connsiteY10" fmla="*/ 3815386 h 4275540"/>
              <a:gd name="connsiteX11" fmla="*/ 3726018 w 3898347"/>
              <a:gd name="connsiteY11" fmla="*/ 3815100 h 4275540"/>
              <a:gd name="connsiteX12" fmla="*/ 3725413 w 3898347"/>
              <a:gd name="connsiteY12" fmla="*/ 3814615 h 4275540"/>
              <a:gd name="connsiteX13" fmla="*/ 3713801 w 3898347"/>
              <a:gd name="connsiteY13" fmla="*/ 3811018 h 4275540"/>
              <a:gd name="connsiteX14" fmla="*/ 3709087 w 3898347"/>
              <a:gd name="connsiteY14" fmla="*/ 3813195 h 4275540"/>
              <a:gd name="connsiteX15" fmla="*/ 3698038 w 3898347"/>
              <a:gd name="connsiteY15" fmla="*/ 3806182 h 4275540"/>
              <a:gd name="connsiteX16" fmla="*/ 3662227 w 3898347"/>
              <a:gd name="connsiteY16" fmla="*/ 3807761 h 4275540"/>
              <a:gd name="connsiteX17" fmla="*/ 3659872 w 3898347"/>
              <a:gd name="connsiteY17" fmla="*/ 3805524 h 4275540"/>
              <a:gd name="connsiteX18" fmla="*/ 3643454 w 3898347"/>
              <a:gd name="connsiteY18" fmla="*/ 3794831 h 4275540"/>
              <a:gd name="connsiteX19" fmla="*/ 3624789 w 3898347"/>
              <a:gd name="connsiteY19" fmla="*/ 3803185 h 4275540"/>
              <a:gd name="connsiteX20" fmla="*/ 3602327 w 3898347"/>
              <a:gd name="connsiteY20" fmla="*/ 3794616 h 4275540"/>
              <a:gd name="connsiteX21" fmla="*/ 3596645 w 3898347"/>
              <a:gd name="connsiteY21" fmla="*/ 3797108 h 4275540"/>
              <a:gd name="connsiteX22" fmla="*/ 3574144 w 3898347"/>
              <a:gd name="connsiteY22" fmla="*/ 3795108 h 4275540"/>
              <a:gd name="connsiteX23" fmla="*/ 3562310 w 3898347"/>
              <a:gd name="connsiteY23" fmla="*/ 3787534 h 4275540"/>
              <a:gd name="connsiteX24" fmla="*/ 3551635 w 3898347"/>
              <a:gd name="connsiteY24" fmla="*/ 3797705 h 4275540"/>
              <a:gd name="connsiteX25" fmla="*/ 3550175 w 3898347"/>
              <a:gd name="connsiteY25" fmla="*/ 3803199 h 4275540"/>
              <a:gd name="connsiteX26" fmla="*/ 3542668 w 3898347"/>
              <a:gd name="connsiteY26" fmla="*/ 3803283 h 4275540"/>
              <a:gd name="connsiteX27" fmla="*/ 3533033 w 3898347"/>
              <a:gd name="connsiteY27" fmla="*/ 3799071 h 4275540"/>
              <a:gd name="connsiteX28" fmla="*/ 3521726 w 3898347"/>
              <a:gd name="connsiteY28" fmla="*/ 3804691 h 4275540"/>
              <a:gd name="connsiteX29" fmla="*/ 3520080 w 3898347"/>
              <a:gd name="connsiteY29" fmla="*/ 3805210 h 4275540"/>
              <a:gd name="connsiteX30" fmla="*/ 3508491 w 3898347"/>
              <a:gd name="connsiteY30" fmla="*/ 3797398 h 4275540"/>
              <a:gd name="connsiteX31" fmla="*/ 3503787 w 3898347"/>
              <a:gd name="connsiteY31" fmla="*/ 3797787 h 4275540"/>
              <a:gd name="connsiteX32" fmla="*/ 3492165 w 3898347"/>
              <a:gd name="connsiteY32" fmla="*/ 3799887 h 4275540"/>
              <a:gd name="connsiteX33" fmla="*/ 3472233 w 3898347"/>
              <a:gd name="connsiteY33" fmla="*/ 3805682 h 4275540"/>
              <a:gd name="connsiteX34" fmla="*/ 3465921 w 3898347"/>
              <a:gd name="connsiteY34" fmla="*/ 3805814 h 4275540"/>
              <a:gd name="connsiteX35" fmla="*/ 3455541 w 3898347"/>
              <a:gd name="connsiteY35" fmla="*/ 3815505 h 4275540"/>
              <a:gd name="connsiteX36" fmla="*/ 3429027 w 3898347"/>
              <a:gd name="connsiteY36" fmla="*/ 3816906 h 4275540"/>
              <a:gd name="connsiteX37" fmla="*/ 3369507 w 3898347"/>
              <a:gd name="connsiteY37" fmla="*/ 3825563 h 4275540"/>
              <a:gd name="connsiteX38" fmla="*/ 3324491 w 3898347"/>
              <a:gd name="connsiteY38" fmla="*/ 3832006 h 4275540"/>
              <a:gd name="connsiteX39" fmla="*/ 3244235 w 3898347"/>
              <a:gd name="connsiteY39" fmla="*/ 3834376 h 4275540"/>
              <a:gd name="connsiteX40" fmla="*/ 3226507 w 3898347"/>
              <a:gd name="connsiteY40" fmla="*/ 3820131 h 4275540"/>
              <a:gd name="connsiteX41" fmla="*/ 3191688 w 3898347"/>
              <a:gd name="connsiteY41" fmla="*/ 3837359 h 4275540"/>
              <a:gd name="connsiteX42" fmla="*/ 3185553 w 3898347"/>
              <a:gd name="connsiteY42" fmla="*/ 3859030 h 4275540"/>
              <a:gd name="connsiteX43" fmla="*/ 3137926 w 3898347"/>
              <a:gd name="connsiteY43" fmla="*/ 3867782 h 4275540"/>
              <a:gd name="connsiteX44" fmla="*/ 3090188 w 3898347"/>
              <a:gd name="connsiteY44" fmla="*/ 3855036 h 4275540"/>
              <a:gd name="connsiteX45" fmla="*/ 3031422 w 3898347"/>
              <a:gd name="connsiteY45" fmla="*/ 3858298 h 4275540"/>
              <a:gd name="connsiteX46" fmla="*/ 2996288 w 3898347"/>
              <a:gd name="connsiteY46" fmla="*/ 3860020 h 4275540"/>
              <a:gd name="connsiteX47" fmla="*/ 2901661 w 3898347"/>
              <a:gd name="connsiteY47" fmla="*/ 3882243 h 4275540"/>
              <a:gd name="connsiteX48" fmla="*/ 2782141 w 3898347"/>
              <a:gd name="connsiteY48" fmla="*/ 3932983 h 4275540"/>
              <a:gd name="connsiteX49" fmla="*/ 2749597 w 3898347"/>
              <a:gd name="connsiteY49" fmla="*/ 3956746 h 4275540"/>
              <a:gd name="connsiteX50" fmla="*/ 2730493 w 3898347"/>
              <a:gd name="connsiteY50" fmla="*/ 3955236 h 4275540"/>
              <a:gd name="connsiteX51" fmla="*/ 2707507 w 3898347"/>
              <a:gd name="connsiteY51" fmla="*/ 3947771 h 4275540"/>
              <a:gd name="connsiteX52" fmla="*/ 2701937 w 3898347"/>
              <a:gd name="connsiteY52" fmla="*/ 3950565 h 4275540"/>
              <a:gd name="connsiteX53" fmla="*/ 2679435 w 3898347"/>
              <a:gd name="connsiteY53" fmla="*/ 3949768 h 4275540"/>
              <a:gd name="connsiteX54" fmla="*/ 2667352 w 3898347"/>
              <a:gd name="connsiteY54" fmla="*/ 3942821 h 4275540"/>
              <a:gd name="connsiteX55" fmla="*/ 2657096 w 3898347"/>
              <a:gd name="connsiteY55" fmla="*/ 3953571 h 4275540"/>
              <a:gd name="connsiteX56" fmla="*/ 2655161 w 3898347"/>
              <a:gd name="connsiteY56" fmla="*/ 3962216 h 4275540"/>
              <a:gd name="connsiteX57" fmla="*/ 2638604 w 3898347"/>
              <a:gd name="connsiteY57" fmla="*/ 3955936 h 4275540"/>
              <a:gd name="connsiteX58" fmla="*/ 2626185 w 3898347"/>
              <a:gd name="connsiteY58" fmla="*/ 3962937 h 4275540"/>
              <a:gd name="connsiteX59" fmla="*/ 2614077 w 3898347"/>
              <a:gd name="connsiteY59" fmla="*/ 3955576 h 4275540"/>
              <a:gd name="connsiteX60" fmla="*/ 2609403 w 3898347"/>
              <a:gd name="connsiteY60" fmla="*/ 3956215 h 4275540"/>
              <a:gd name="connsiteX61" fmla="*/ 2597896 w 3898347"/>
              <a:gd name="connsiteY61" fmla="*/ 3958939 h 4275540"/>
              <a:gd name="connsiteX62" fmla="*/ 2578251 w 3898347"/>
              <a:gd name="connsiteY62" fmla="*/ 3965812 h 4275540"/>
              <a:gd name="connsiteX63" fmla="*/ 2571961 w 3898347"/>
              <a:gd name="connsiteY63" fmla="*/ 3966278 h 4275540"/>
              <a:gd name="connsiteX64" fmla="*/ 2559399 w 3898347"/>
              <a:gd name="connsiteY64" fmla="*/ 3979193 h 4275540"/>
              <a:gd name="connsiteX65" fmla="*/ 2533560 w 3898347"/>
              <a:gd name="connsiteY65" fmla="*/ 3988160 h 4275540"/>
              <a:gd name="connsiteX66" fmla="*/ 2515299 w 3898347"/>
              <a:gd name="connsiteY66" fmla="*/ 4016867 h 4275540"/>
              <a:gd name="connsiteX67" fmla="*/ 2513423 w 3898347"/>
              <a:gd name="connsiteY67" fmla="*/ 4018759 h 4275540"/>
              <a:gd name="connsiteX68" fmla="*/ 2482991 w 3898347"/>
              <a:gd name="connsiteY68" fmla="*/ 4012935 h 4275540"/>
              <a:gd name="connsiteX69" fmla="*/ 2446940 w 3898347"/>
              <a:gd name="connsiteY69" fmla="*/ 4021172 h 4275540"/>
              <a:gd name="connsiteX70" fmla="*/ 2404883 w 3898347"/>
              <a:gd name="connsiteY70" fmla="*/ 4024808 h 4275540"/>
              <a:gd name="connsiteX71" fmla="*/ 2373894 w 3898347"/>
              <a:gd name="connsiteY71" fmla="*/ 4023827 h 4275540"/>
              <a:gd name="connsiteX72" fmla="*/ 2297080 w 3898347"/>
              <a:gd name="connsiteY72" fmla="*/ 4040841 h 4275540"/>
              <a:gd name="connsiteX73" fmla="*/ 2170615 w 3898347"/>
              <a:gd name="connsiteY73" fmla="*/ 4077196 h 4275540"/>
              <a:gd name="connsiteX74" fmla="*/ 2143580 w 3898347"/>
              <a:gd name="connsiteY74" fmla="*/ 4083102 h 4275540"/>
              <a:gd name="connsiteX75" fmla="*/ 2119893 w 3898347"/>
              <a:gd name="connsiteY75" fmla="*/ 4080874 h 4275540"/>
              <a:gd name="connsiteX76" fmla="*/ 2114008 w 3898347"/>
              <a:gd name="connsiteY76" fmla="*/ 4073996 h 4275540"/>
              <a:gd name="connsiteX77" fmla="*/ 2099067 w 3898347"/>
              <a:gd name="connsiteY77" fmla="*/ 4076068 h 4275540"/>
              <a:gd name="connsiteX78" fmla="*/ 2095000 w 3898347"/>
              <a:gd name="connsiteY78" fmla="*/ 4075096 h 4275540"/>
              <a:gd name="connsiteX79" fmla="*/ 2071767 w 3898347"/>
              <a:gd name="connsiteY79" fmla="*/ 4071044 h 4275540"/>
              <a:gd name="connsiteX80" fmla="*/ 2024486 w 3898347"/>
              <a:gd name="connsiteY80" fmla="*/ 4100276 h 4275540"/>
              <a:gd name="connsiteX81" fmla="*/ 1964411 w 3898347"/>
              <a:gd name="connsiteY81" fmla="*/ 4105069 h 4275540"/>
              <a:gd name="connsiteX82" fmla="*/ 1739945 w 3898347"/>
              <a:gd name="connsiteY82" fmla="*/ 4171795 h 4275540"/>
              <a:gd name="connsiteX83" fmla="*/ 1610556 w 3898347"/>
              <a:gd name="connsiteY83" fmla="*/ 4167701 h 4275540"/>
              <a:gd name="connsiteX84" fmla="*/ 1553623 w 3898347"/>
              <a:gd name="connsiteY84" fmla="*/ 4236045 h 4275540"/>
              <a:gd name="connsiteX85" fmla="*/ 1548640 w 3898347"/>
              <a:gd name="connsiteY85" fmla="*/ 4238297 h 4275540"/>
              <a:gd name="connsiteX86" fmla="*/ 1530136 w 3898347"/>
              <a:gd name="connsiteY86" fmla="*/ 4227121 h 4275540"/>
              <a:gd name="connsiteX87" fmla="*/ 1508787 w 3898347"/>
              <a:gd name="connsiteY87" fmla="*/ 4234213 h 4275540"/>
              <a:gd name="connsiteX88" fmla="*/ 1488914 w 3898347"/>
              <a:gd name="connsiteY88" fmla="*/ 4241772 h 4275540"/>
              <a:gd name="connsiteX89" fmla="*/ 1488999 w 3898347"/>
              <a:gd name="connsiteY89" fmla="*/ 4251186 h 4275540"/>
              <a:gd name="connsiteX90" fmla="*/ 1475364 w 3898347"/>
              <a:gd name="connsiteY90" fmla="*/ 4248364 h 4275540"/>
              <a:gd name="connsiteX91" fmla="*/ 1457275 w 3898347"/>
              <a:gd name="connsiteY91" fmla="*/ 4252863 h 4275540"/>
              <a:gd name="connsiteX92" fmla="*/ 1448085 w 3898347"/>
              <a:gd name="connsiteY92" fmla="*/ 4248391 h 4275540"/>
              <a:gd name="connsiteX93" fmla="*/ 1315306 w 3898347"/>
              <a:gd name="connsiteY93" fmla="*/ 4237004 h 4275540"/>
              <a:gd name="connsiteX94" fmla="*/ 1272434 w 3898347"/>
              <a:gd name="connsiteY94" fmla="*/ 4244958 h 4275540"/>
              <a:gd name="connsiteX95" fmla="*/ 1231567 w 3898347"/>
              <a:gd name="connsiteY95" fmla="*/ 4219356 h 4275540"/>
              <a:gd name="connsiteX96" fmla="*/ 1216643 w 3898347"/>
              <a:gd name="connsiteY96" fmla="*/ 4229828 h 4275540"/>
              <a:gd name="connsiteX97" fmla="*/ 1214101 w 3898347"/>
              <a:gd name="connsiteY97" fmla="*/ 4231991 h 4275540"/>
              <a:gd name="connsiteX98" fmla="*/ 1203193 w 3898347"/>
              <a:gd name="connsiteY98" fmla="*/ 4232867 h 4275540"/>
              <a:gd name="connsiteX99" fmla="*/ 1201049 w 3898347"/>
              <a:gd name="connsiteY99" fmla="*/ 4242842 h 4275540"/>
              <a:gd name="connsiteX100" fmla="*/ 1185298 w 3898347"/>
              <a:gd name="connsiteY100" fmla="*/ 4251133 h 4275540"/>
              <a:gd name="connsiteX101" fmla="*/ 1164955 w 3898347"/>
              <a:gd name="connsiteY101" fmla="*/ 4250027 h 4275540"/>
              <a:gd name="connsiteX102" fmla="*/ 1067357 w 3898347"/>
              <a:gd name="connsiteY102" fmla="*/ 4233908 h 4275540"/>
              <a:gd name="connsiteX103" fmla="*/ 1009492 w 3898347"/>
              <a:gd name="connsiteY103" fmla="*/ 4230455 h 4275540"/>
              <a:gd name="connsiteX104" fmla="*/ 988345 w 3898347"/>
              <a:gd name="connsiteY104" fmla="*/ 4238880 h 4275540"/>
              <a:gd name="connsiteX105" fmla="*/ 958251 w 3898347"/>
              <a:gd name="connsiteY105" fmla="*/ 4244100 h 4275540"/>
              <a:gd name="connsiteX106" fmla="*/ 905785 w 3898347"/>
              <a:gd name="connsiteY106" fmla="*/ 4260845 h 4275540"/>
              <a:gd name="connsiteX107" fmla="*/ 834176 w 3898347"/>
              <a:gd name="connsiteY107" fmla="*/ 4270241 h 4275540"/>
              <a:gd name="connsiteX108" fmla="*/ 778474 w 3898347"/>
              <a:gd name="connsiteY108" fmla="*/ 4235526 h 4275540"/>
              <a:gd name="connsiteX109" fmla="*/ 774418 w 3898347"/>
              <a:gd name="connsiteY109" fmla="*/ 4242583 h 4275540"/>
              <a:gd name="connsiteX110" fmla="*/ 737705 w 3898347"/>
              <a:gd name="connsiteY110" fmla="*/ 4238891 h 4275540"/>
              <a:gd name="connsiteX111" fmla="*/ 605027 w 3898347"/>
              <a:gd name="connsiteY111" fmla="*/ 4175863 h 4275540"/>
              <a:gd name="connsiteX112" fmla="*/ 533391 w 3898347"/>
              <a:gd name="connsiteY112" fmla="*/ 4170035 h 4275540"/>
              <a:gd name="connsiteX113" fmla="*/ 508621 w 3898347"/>
              <a:gd name="connsiteY113" fmla="*/ 4176044 h 4275540"/>
              <a:gd name="connsiteX114" fmla="*/ 467082 w 3898347"/>
              <a:gd name="connsiteY114" fmla="*/ 4185616 h 4275540"/>
              <a:gd name="connsiteX115" fmla="*/ 437646 w 3898347"/>
              <a:gd name="connsiteY115" fmla="*/ 4212658 h 4275540"/>
              <a:gd name="connsiteX116" fmla="*/ 402271 w 3898347"/>
              <a:gd name="connsiteY116" fmla="*/ 4212774 h 4275540"/>
              <a:gd name="connsiteX117" fmla="*/ 391968 w 3898347"/>
              <a:gd name="connsiteY117" fmla="*/ 4187073 h 4275540"/>
              <a:gd name="connsiteX118" fmla="*/ 354806 w 3898347"/>
              <a:gd name="connsiteY118" fmla="*/ 4195545 h 4275540"/>
              <a:gd name="connsiteX119" fmla="*/ 298662 w 3898347"/>
              <a:gd name="connsiteY119" fmla="*/ 4211227 h 4275540"/>
              <a:gd name="connsiteX120" fmla="*/ 265740 w 3898347"/>
              <a:gd name="connsiteY120" fmla="*/ 4213623 h 4275540"/>
              <a:gd name="connsiteX121" fmla="*/ 176403 w 3898347"/>
              <a:gd name="connsiteY121" fmla="*/ 4227393 h 4275540"/>
              <a:gd name="connsiteX122" fmla="*/ 82528 w 3898347"/>
              <a:gd name="connsiteY122" fmla="*/ 4275540 h 4275540"/>
              <a:gd name="connsiteX123" fmla="*/ 19464 w 3898347"/>
              <a:gd name="connsiteY123" fmla="*/ 4256103 h 4275540"/>
              <a:gd name="connsiteX124" fmla="*/ 0 w 3898347"/>
              <a:gd name="connsiteY124" fmla="*/ 4221939 h 4275540"/>
              <a:gd name="connsiteX125" fmla="*/ 0 w 3898347"/>
              <a:gd name="connsiteY125" fmla="*/ 15850 h 4275540"/>
              <a:gd name="connsiteX126" fmla="*/ 3898347 w 3898347"/>
              <a:gd name="connsiteY126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50175 w 3898347"/>
              <a:gd name="connsiteY24" fmla="*/ 3803199 h 4275540"/>
              <a:gd name="connsiteX25" fmla="*/ 3542668 w 3898347"/>
              <a:gd name="connsiteY25" fmla="*/ 3803283 h 4275540"/>
              <a:gd name="connsiteX26" fmla="*/ 3533033 w 3898347"/>
              <a:gd name="connsiteY26" fmla="*/ 3799071 h 4275540"/>
              <a:gd name="connsiteX27" fmla="*/ 3521726 w 3898347"/>
              <a:gd name="connsiteY27" fmla="*/ 3804691 h 4275540"/>
              <a:gd name="connsiteX28" fmla="*/ 3520080 w 3898347"/>
              <a:gd name="connsiteY28" fmla="*/ 3805210 h 4275540"/>
              <a:gd name="connsiteX29" fmla="*/ 3508491 w 3898347"/>
              <a:gd name="connsiteY29" fmla="*/ 3797398 h 4275540"/>
              <a:gd name="connsiteX30" fmla="*/ 3503787 w 3898347"/>
              <a:gd name="connsiteY30" fmla="*/ 3797787 h 4275540"/>
              <a:gd name="connsiteX31" fmla="*/ 3492165 w 3898347"/>
              <a:gd name="connsiteY31" fmla="*/ 3799887 h 4275540"/>
              <a:gd name="connsiteX32" fmla="*/ 3472233 w 3898347"/>
              <a:gd name="connsiteY32" fmla="*/ 3805682 h 4275540"/>
              <a:gd name="connsiteX33" fmla="*/ 3465921 w 3898347"/>
              <a:gd name="connsiteY33" fmla="*/ 3805814 h 4275540"/>
              <a:gd name="connsiteX34" fmla="*/ 3455541 w 3898347"/>
              <a:gd name="connsiteY34" fmla="*/ 3815505 h 4275540"/>
              <a:gd name="connsiteX35" fmla="*/ 3429027 w 3898347"/>
              <a:gd name="connsiteY35" fmla="*/ 3816906 h 4275540"/>
              <a:gd name="connsiteX36" fmla="*/ 3369507 w 3898347"/>
              <a:gd name="connsiteY36" fmla="*/ 3825563 h 4275540"/>
              <a:gd name="connsiteX37" fmla="*/ 3324491 w 3898347"/>
              <a:gd name="connsiteY37" fmla="*/ 3832006 h 4275540"/>
              <a:gd name="connsiteX38" fmla="*/ 3244235 w 3898347"/>
              <a:gd name="connsiteY38" fmla="*/ 3834376 h 4275540"/>
              <a:gd name="connsiteX39" fmla="*/ 3226507 w 3898347"/>
              <a:gd name="connsiteY39" fmla="*/ 3820131 h 4275540"/>
              <a:gd name="connsiteX40" fmla="*/ 3191688 w 3898347"/>
              <a:gd name="connsiteY40" fmla="*/ 3837359 h 4275540"/>
              <a:gd name="connsiteX41" fmla="*/ 3185553 w 3898347"/>
              <a:gd name="connsiteY41" fmla="*/ 3859030 h 4275540"/>
              <a:gd name="connsiteX42" fmla="*/ 3137926 w 3898347"/>
              <a:gd name="connsiteY42" fmla="*/ 3867782 h 4275540"/>
              <a:gd name="connsiteX43" fmla="*/ 3090188 w 3898347"/>
              <a:gd name="connsiteY43" fmla="*/ 3855036 h 4275540"/>
              <a:gd name="connsiteX44" fmla="*/ 3031422 w 3898347"/>
              <a:gd name="connsiteY44" fmla="*/ 3858298 h 4275540"/>
              <a:gd name="connsiteX45" fmla="*/ 2996288 w 3898347"/>
              <a:gd name="connsiteY45" fmla="*/ 3860020 h 4275540"/>
              <a:gd name="connsiteX46" fmla="*/ 2901661 w 3898347"/>
              <a:gd name="connsiteY46" fmla="*/ 3882243 h 4275540"/>
              <a:gd name="connsiteX47" fmla="*/ 2782141 w 3898347"/>
              <a:gd name="connsiteY47" fmla="*/ 3932983 h 4275540"/>
              <a:gd name="connsiteX48" fmla="*/ 2749597 w 3898347"/>
              <a:gd name="connsiteY48" fmla="*/ 3956746 h 4275540"/>
              <a:gd name="connsiteX49" fmla="*/ 2730493 w 3898347"/>
              <a:gd name="connsiteY49" fmla="*/ 3955236 h 4275540"/>
              <a:gd name="connsiteX50" fmla="*/ 2707507 w 3898347"/>
              <a:gd name="connsiteY50" fmla="*/ 3947771 h 4275540"/>
              <a:gd name="connsiteX51" fmla="*/ 2701937 w 3898347"/>
              <a:gd name="connsiteY51" fmla="*/ 3950565 h 4275540"/>
              <a:gd name="connsiteX52" fmla="*/ 2679435 w 3898347"/>
              <a:gd name="connsiteY52" fmla="*/ 3949768 h 4275540"/>
              <a:gd name="connsiteX53" fmla="*/ 2667352 w 3898347"/>
              <a:gd name="connsiteY53" fmla="*/ 3942821 h 4275540"/>
              <a:gd name="connsiteX54" fmla="*/ 2657096 w 3898347"/>
              <a:gd name="connsiteY54" fmla="*/ 3953571 h 4275540"/>
              <a:gd name="connsiteX55" fmla="*/ 2655161 w 3898347"/>
              <a:gd name="connsiteY55" fmla="*/ 3962216 h 4275540"/>
              <a:gd name="connsiteX56" fmla="*/ 2638604 w 3898347"/>
              <a:gd name="connsiteY56" fmla="*/ 3955936 h 4275540"/>
              <a:gd name="connsiteX57" fmla="*/ 2626185 w 3898347"/>
              <a:gd name="connsiteY57" fmla="*/ 3962937 h 4275540"/>
              <a:gd name="connsiteX58" fmla="*/ 2614077 w 3898347"/>
              <a:gd name="connsiteY58" fmla="*/ 3955576 h 4275540"/>
              <a:gd name="connsiteX59" fmla="*/ 2609403 w 3898347"/>
              <a:gd name="connsiteY59" fmla="*/ 3956215 h 4275540"/>
              <a:gd name="connsiteX60" fmla="*/ 2597896 w 3898347"/>
              <a:gd name="connsiteY60" fmla="*/ 3958939 h 4275540"/>
              <a:gd name="connsiteX61" fmla="*/ 2578251 w 3898347"/>
              <a:gd name="connsiteY61" fmla="*/ 3965812 h 4275540"/>
              <a:gd name="connsiteX62" fmla="*/ 2571961 w 3898347"/>
              <a:gd name="connsiteY62" fmla="*/ 3966278 h 4275540"/>
              <a:gd name="connsiteX63" fmla="*/ 2559399 w 3898347"/>
              <a:gd name="connsiteY63" fmla="*/ 3979193 h 4275540"/>
              <a:gd name="connsiteX64" fmla="*/ 2533560 w 3898347"/>
              <a:gd name="connsiteY64" fmla="*/ 3988160 h 4275540"/>
              <a:gd name="connsiteX65" fmla="*/ 2515299 w 3898347"/>
              <a:gd name="connsiteY65" fmla="*/ 4016867 h 4275540"/>
              <a:gd name="connsiteX66" fmla="*/ 2513423 w 3898347"/>
              <a:gd name="connsiteY66" fmla="*/ 4018759 h 4275540"/>
              <a:gd name="connsiteX67" fmla="*/ 2482991 w 3898347"/>
              <a:gd name="connsiteY67" fmla="*/ 4012935 h 4275540"/>
              <a:gd name="connsiteX68" fmla="*/ 2446940 w 3898347"/>
              <a:gd name="connsiteY68" fmla="*/ 4021172 h 4275540"/>
              <a:gd name="connsiteX69" fmla="*/ 2404883 w 3898347"/>
              <a:gd name="connsiteY69" fmla="*/ 4024808 h 4275540"/>
              <a:gd name="connsiteX70" fmla="*/ 2373894 w 3898347"/>
              <a:gd name="connsiteY70" fmla="*/ 4023827 h 4275540"/>
              <a:gd name="connsiteX71" fmla="*/ 2297080 w 3898347"/>
              <a:gd name="connsiteY71" fmla="*/ 4040841 h 4275540"/>
              <a:gd name="connsiteX72" fmla="*/ 2170615 w 3898347"/>
              <a:gd name="connsiteY72" fmla="*/ 4077196 h 4275540"/>
              <a:gd name="connsiteX73" fmla="*/ 2143580 w 3898347"/>
              <a:gd name="connsiteY73" fmla="*/ 4083102 h 4275540"/>
              <a:gd name="connsiteX74" fmla="*/ 2119893 w 3898347"/>
              <a:gd name="connsiteY74" fmla="*/ 4080874 h 4275540"/>
              <a:gd name="connsiteX75" fmla="*/ 2114008 w 3898347"/>
              <a:gd name="connsiteY75" fmla="*/ 4073996 h 4275540"/>
              <a:gd name="connsiteX76" fmla="*/ 2099067 w 3898347"/>
              <a:gd name="connsiteY76" fmla="*/ 4076068 h 4275540"/>
              <a:gd name="connsiteX77" fmla="*/ 2095000 w 3898347"/>
              <a:gd name="connsiteY77" fmla="*/ 4075096 h 4275540"/>
              <a:gd name="connsiteX78" fmla="*/ 2071767 w 3898347"/>
              <a:gd name="connsiteY78" fmla="*/ 4071044 h 4275540"/>
              <a:gd name="connsiteX79" fmla="*/ 2024486 w 3898347"/>
              <a:gd name="connsiteY79" fmla="*/ 4100276 h 4275540"/>
              <a:gd name="connsiteX80" fmla="*/ 1964411 w 3898347"/>
              <a:gd name="connsiteY80" fmla="*/ 4105069 h 4275540"/>
              <a:gd name="connsiteX81" fmla="*/ 1739945 w 3898347"/>
              <a:gd name="connsiteY81" fmla="*/ 4171795 h 4275540"/>
              <a:gd name="connsiteX82" fmla="*/ 1610556 w 3898347"/>
              <a:gd name="connsiteY82" fmla="*/ 4167701 h 4275540"/>
              <a:gd name="connsiteX83" fmla="*/ 1553623 w 3898347"/>
              <a:gd name="connsiteY83" fmla="*/ 4236045 h 4275540"/>
              <a:gd name="connsiteX84" fmla="*/ 1548640 w 3898347"/>
              <a:gd name="connsiteY84" fmla="*/ 4238297 h 4275540"/>
              <a:gd name="connsiteX85" fmla="*/ 1530136 w 3898347"/>
              <a:gd name="connsiteY85" fmla="*/ 4227121 h 4275540"/>
              <a:gd name="connsiteX86" fmla="*/ 1508787 w 3898347"/>
              <a:gd name="connsiteY86" fmla="*/ 4234213 h 4275540"/>
              <a:gd name="connsiteX87" fmla="*/ 1488914 w 3898347"/>
              <a:gd name="connsiteY87" fmla="*/ 4241772 h 4275540"/>
              <a:gd name="connsiteX88" fmla="*/ 1488999 w 3898347"/>
              <a:gd name="connsiteY88" fmla="*/ 4251186 h 4275540"/>
              <a:gd name="connsiteX89" fmla="*/ 1475364 w 3898347"/>
              <a:gd name="connsiteY89" fmla="*/ 4248364 h 4275540"/>
              <a:gd name="connsiteX90" fmla="*/ 1457275 w 3898347"/>
              <a:gd name="connsiteY90" fmla="*/ 4252863 h 4275540"/>
              <a:gd name="connsiteX91" fmla="*/ 1448085 w 3898347"/>
              <a:gd name="connsiteY91" fmla="*/ 4248391 h 4275540"/>
              <a:gd name="connsiteX92" fmla="*/ 1315306 w 3898347"/>
              <a:gd name="connsiteY92" fmla="*/ 4237004 h 4275540"/>
              <a:gd name="connsiteX93" fmla="*/ 1272434 w 3898347"/>
              <a:gd name="connsiteY93" fmla="*/ 4244958 h 4275540"/>
              <a:gd name="connsiteX94" fmla="*/ 1231567 w 3898347"/>
              <a:gd name="connsiteY94" fmla="*/ 4219356 h 4275540"/>
              <a:gd name="connsiteX95" fmla="*/ 1216643 w 3898347"/>
              <a:gd name="connsiteY95" fmla="*/ 4229828 h 4275540"/>
              <a:gd name="connsiteX96" fmla="*/ 1214101 w 3898347"/>
              <a:gd name="connsiteY96" fmla="*/ 4231991 h 4275540"/>
              <a:gd name="connsiteX97" fmla="*/ 1203193 w 3898347"/>
              <a:gd name="connsiteY97" fmla="*/ 4232867 h 4275540"/>
              <a:gd name="connsiteX98" fmla="*/ 1201049 w 3898347"/>
              <a:gd name="connsiteY98" fmla="*/ 4242842 h 4275540"/>
              <a:gd name="connsiteX99" fmla="*/ 1185298 w 3898347"/>
              <a:gd name="connsiteY99" fmla="*/ 4251133 h 4275540"/>
              <a:gd name="connsiteX100" fmla="*/ 1164955 w 3898347"/>
              <a:gd name="connsiteY100" fmla="*/ 4250027 h 4275540"/>
              <a:gd name="connsiteX101" fmla="*/ 1067357 w 3898347"/>
              <a:gd name="connsiteY101" fmla="*/ 4233908 h 4275540"/>
              <a:gd name="connsiteX102" fmla="*/ 1009492 w 3898347"/>
              <a:gd name="connsiteY102" fmla="*/ 4230455 h 4275540"/>
              <a:gd name="connsiteX103" fmla="*/ 988345 w 3898347"/>
              <a:gd name="connsiteY103" fmla="*/ 4238880 h 4275540"/>
              <a:gd name="connsiteX104" fmla="*/ 958251 w 3898347"/>
              <a:gd name="connsiteY104" fmla="*/ 4244100 h 4275540"/>
              <a:gd name="connsiteX105" fmla="*/ 905785 w 3898347"/>
              <a:gd name="connsiteY105" fmla="*/ 4260845 h 4275540"/>
              <a:gd name="connsiteX106" fmla="*/ 834176 w 3898347"/>
              <a:gd name="connsiteY106" fmla="*/ 4270241 h 4275540"/>
              <a:gd name="connsiteX107" fmla="*/ 778474 w 3898347"/>
              <a:gd name="connsiteY107" fmla="*/ 4235526 h 4275540"/>
              <a:gd name="connsiteX108" fmla="*/ 774418 w 3898347"/>
              <a:gd name="connsiteY108" fmla="*/ 4242583 h 4275540"/>
              <a:gd name="connsiteX109" fmla="*/ 737705 w 3898347"/>
              <a:gd name="connsiteY109" fmla="*/ 4238891 h 4275540"/>
              <a:gd name="connsiteX110" fmla="*/ 605027 w 3898347"/>
              <a:gd name="connsiteY110" fmla="*/ 4175863 h 4275540"/>
              <a:gd name="connsiteX111" fmla="*/ 533391 w 3898347"/>
              <a:gd name="connsiteY111" fmla="*/ 4170035 h 4275540"/>
              <a:gd name="connsiteX112" fmla="*/ 508621 w 3898347"/>
              <a:gd name="connsiteY112" fmla="*/ 4176044 h 4275540"/>
              <a:gd name="connsiteX113" fmla="*/ 467082 w 3898347"/>
              <a:gd name="connsiteY113" fmla="*/ 4185616 h 4275540"/>
              <a:gd name="connsiteX114" fmla="*/ 437646 w 3898347"/>
              <a:gd name="connsiteY114" fmla="*/ 4212658 h 4275540"/>
              <a:gd name="connsiteX115" fmla="*/ 402271 w 3898347"/>
              <a:gd name="connsiteY115" fmla="*/ 4212774 h 4275540"/>
              <a:gd name="connsiteX116" fmla="*/ 391968 w 3898347"/>
              <a:gd name="connsiteY116" fmla="*/ 4187073 h 4275540"/>
              <a:gd name="connsiteX117" fmla="*/ 354806 w 3898347"/>
              <a:gd name="connsiteY117" fmla="*/ 4195545 h 4275540"/>
              <a:gd name="connsiteX118" fmla="*/ 298662 w 3898347"/>
              <a:gd name="connsiteY118" fmla="*/ 4211227 h 4275540"/>
              <a:gd name="connsiteX119" fmla="*/ 265740 w 3898347"/>
              <a:gd name="connsiteY119" fmla="*/ 4213623 h 4275540"/>
              <a:gd name="connsiteX120" fmla="*/ 176403 w 3898347"/>
              <a:gd name="connsiteY120" fmla="*/ 4227393 h 4275540"/>
              <a:gd name="connsiteX121" fmla="*/ 82528 w 3898347"/>
              <a:gd name="connsiteY121" fmla="*/ 4275540 h 4275540"/>
              <a:gd name="connsiteX122" fmla="*/ 19464 w 3898347"/>
              <a:gd name="connsiteY122" fmla="*/ 4256103 h 4275540"/>
              <a:gd name="connsiteX123" fmla="*/ 0 w 3898347"/>
              <a:gd name="connsiteY123" fmla="*/ 4221939 h 4275540"/>
              <a:gd name="connsiteX124" fmla="*/ 0 w 3898347"/>
              <a:gd name="connsiteY124" fmla="*/ 15850 h 4275540"/>
              <a:gd name="connsiteX125" fmla="*/ 3898347 w 3898347"/>
              <a:gd name="connsiteY125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137926 w 3898347"/>
              <a:gd name="connsiteY41" fmla="*/ 3867782 h 4275540"/>
              <a:gd name="connsiteX42" fmla="*/ 3090188 w 3898347"/>
              <a:gd name="connsiteY42" fmla="*/ 3855036 h 4275540"/>
              <a:gd name="connsiteX43" fmla="*/ 3031422 w 3898347"/>
              <a:gd name="connsiteY43" fmla="*/ 3858298 h 4275540"/>
              <a:gd name="connsiteX44" fmla="*/ 2996288 w 3898347"/>
              <a:gd name="connsiteY44" fmla="*/ 3860020 h 4275540"/>
              <a:gd name="connsiteX45" fmla="*/ 2901661 w 3898347"/>
              <a:gd name="connsiteY45" fmla="*/ 3882243 h 4275540"/>
              <a:gd name="connsiteX46" fmla="*/ 2782141 w 3898347"/>
              <a:gd name="connsiteY46" fmla="*/ 3932983 h 4275540"/>
              <a:gd name="connsiteX47" fmla="*/ 2749597 w 3898347"/>
              <a:gd name="connsiteY47" fmla="*/ 3956746 h 4275540"/>
              <a:gd name="connsiteX48" fmla="*/ 2730493 w 3898347"/>
              <a:gd name="connsiteY48" fmla="*/ 3955236 h 4275540"/>
              <a:gd name="connsiteX49" fmla="*/ 2707507 w 3898347"/>
              <a:gd name="connsiteY49" fmla="*/ 3947771 h 4275540"/>
              <a:gd name="connsiteX50" fmla="*/ 2701937 w 3898347"/>
              <a:gd name="connsiteY50" fmla="*/ 3950565 h 4275540"/>
              <a:gd name="connsiteX51" fmla="*/ 2679435 w 3898347"/>
              <a:gd name="connsiteY51" fmla="*/ 3949768 h 4275540"/>
              <a:gd name="connsiteX52" fmla="*/ 2667352 w 3898347"/>
              <a:gd name="connsiteY52" fmla="*/ 3942821 h 4275540"/>
              <a:gd name="connsiteX53" fmla="*/ 2657096 w 3898347"/>
              <a:gd name="connsiteY53" fmla="*/ 3953571 h 4275540"/>
              <a:gd name="connsiteX54" fmla="*/ 2655161 w 3898347"/>
              <a:gd name="connsiteY54" fmla="*/ 3962216 h 4275540"/>
              <a:gd name="connsiteX55" fmla="*/ 2638604 w 3898347"/>
              <a:gd name="connsiteY55" fmla="*/ 3955936 h 4275540"/>
              <a:gd name="connsiteX56" fmla="*/ 2626185 w 3898347"/>
              <a:gd name="connsiteY56" fmla="*/ 3962937 h 4275540"/>
              <a:gd name="connsiteX57" fmla="*/ 2614077 w 3898347"/>
              <a:gd name="connsiteY57" fmla="*/ 3955576 h 4275540"/>
              <a:gd name="connsiteX58" fmla="*/ 2609403 w 3898347"/>
              <a:gd name="connsiteY58" fmla="*/ 3956215 h 4275540"/>
              <a:gd name="connsiteX59" fmla="*/ 2597896 w 3898347"/>
              <a:gd name="connsiteY59" fmla="*/ 3958939 h 4275540"/>
              <a:gd name="connsiteX60" fmla="*/ 2578251 w 3898347"/>
              <a:gd name="connsiteY60" fmla="*/ 3965812 h 4275540"/>
              <a:gd name="connsiteX61" fmla="*/ 2571961 w 3898347"/>
              <a:gd name="connsiteY61" fmla="*/ 3966278 h 4275540"/>
              <a:gd name="connsiteX62" fmla="*/ 2559399 w 3898347"/>
              <a:gd name="connsiteY62" fmla="*/ 3979193 h 4275540"/>
              <a:gd name="connsiteX63" fmla="*/ 2533560 w 3898347"/>
              <a:gd name="connsiteY63" fmla="*/ 3988160 h 4275540"/>
              <a:gd name="connsiteX64" fmla="*/ 2515299 w 3898347"/>
              <a:gd name="connsiteY64" fmla="*/ 4016867 h 4275540"/>
              <a:gd name="connsiteX65" fmla="*/ 2513423 w 3898347"/>
              <a:gd name="connsiteY65" fmla="*/ 4018759 h 4275540"/>
              <a:gd name="connsiteX66" fmla="*/ 2482991 w 3898347"/>
              <a:gd name="connsiteY66" fmla="*/ 4012935 h 4275540"/>
              <a:gd name="connsiteX67" fmla="*/ 2446940 w 3898347"/>
              <a:gd name="connsiteY67" fmla="*/ 4021172 h 4275540"/>
              <a:gd name="connsiteX68" fmla="*/ 2404883 w 3898347"/>
              <a:gd name="connsiteY68" fmla="*/ 4024808 h 4275540"/>
              <a:gd name="connsiteX69" fmla="*/ 2373894 w 3898347"/>
              <a:gd name="connsiteY69" fmla="*/ 4023827 h 4275540"/>
              <a:gd name="connsiteX70" fmla="*/ 2297080 w 3898347"/>
              <a:gd name="connsiteY70" fmla="*/ 4040841 h 4275540"/>
              <a:gd name="connsiteX71" fmla="*/ 2170615 w 3898347"/>
              <a:gd name="connsiteY71" fmla="*/ 4077196 h 4275540"/>
              <a:gd name="connsiteX72" fmla="*/ 2143580 w 3898347"/>
              <a:gd name="connsiteY72" fmla="*/ 4083102 h 4275540"/>
              <a:gd name="connsiteX73" fmla="*/ 2119893 w 3898347"/>
              <a:gd name="connsiteY73" fmla="*/ 4080874 h 4275540"/>
              <a:gd name="connsiteX74" fmla="*/ 2114008 w 3898347"/>
              <a:gd name="connsiteY74" fmla="*/ 4073996 h 4275540"/>
              <a:gd name="connsiteX75" fmla="*/ 2099067 w 3898347"/>
              <a:gd name="connsiteY75" fmla="*/ 4076068 h 4275540"/>
              <a:gd name="connsiteX76" fmla="*/ 2095000 w 3898347"/>
              <a:gd name="connsiteY76" fmla="*/ 4075096 h 4275540"/>
              <a:gd name="connsiteX77" fmla="*/ 2071767 w 3898347"/>
              <a:gd name="connsiteY77" fmla="*/ 4071044 h 4275540"/>
              <a:gd name="connsiteX78" fmla="*/ 2024486 w 3898347"/>
              <a:gd name="connsiteY78" fmla="*/ 4100276 h 4275540"/>
              <a:gd name="connsiteX79" fmla="*/ 1964411 w 3898347"/>
              <a:gd name="connsiteY79" fmla="*/ 4105069 h 4275540"/>
              <a:gd name="connsiteX80" fmla="*/ 1739945 w 3898347"/>
              <a:gd name="connsiteY80" fmla="*/ 4171795 h 4275540"/>
              <a:gd name="connsiteX81" fmla="*/ 1610556 w 3898347"/>
              <a:gd name="connsiteY81" fmla="*/ 4167701 h 4275540"/>
              <a:gd name="connsiteX82" fmla="*/ 1553623 w 3898347"/>
              <a:gd name="connsiteY82" fmla="*/ 4236045 h 4275540"/>
              <a:gd name="connsiteX83" fmla="*/ 1548640 w 3898347"/>
              <a:gd name="connsiteY83" fmla="*/ 4238297 h 4275540"/>
              <a:gd name="connsiteX84" fmla="*/ 1530136 w 3898347"/>
              <a:gd name="connsiteY84" fmla="*/ 4227121 h 4275540"/>
              <a:gd name="connsiteX85" fmla="*/ 1508787 w 3898347"/>
              <a:gd name="connsiteY85" fmla="*/ 4234213 h 4275540"/>
              <a:gd name="connsiteX86" fmla="*/ 1488914 w 3898347"/>
              <a:gd name="connsiteY86" fmla="*/ 4241772 h 4275540"/>
              <a:gd name="connsiteX87" fmla="*/ 1488999 w 3898347"/>
              <a:gd name="connsiteY87" fmla="*/ 4251186 h 4275540"/>
              <a:gd name="connsiteX88" fmla="*/ 1475364 w 3898347"/>
              <a:gd name="connsiteY88" fmla="*/ 4248364 h 4275540"/>
              <a:gd name="connsiteX89" fmla="*/ 1457275 w 3898347"/>
              <a:gd name="connsiteY89" fmla="*/ 4252863 h 4275540"/>
              <a:gd name="connsiteX90" fmla="*/ 1448085 w 3898347"/>
              <a:gd name="connsiteY90" fmla="*/ 4248391 h 4275540"/>
              <a:gd name="connsiteX91" fmla="*/ 1315306 w 3898347"/>
              <a:gd name="connsiteY91" fmla="*/ 4237004 h 4275540"/>
              <a:gd name="connsiteX92" fmla="*/ 1272434 w 3898347"/>
              <a:gd name="connsiteY92" fmla="*/ 4244958 h 4275540"/>
              <a:gd name="connsiteX93" fmla="*/ 1231567 w 3898347"/>
              <a:gd name="connsiteY93" fmla="*/ 4219356 h 4275540"/>
              <a:gd name="connsiteX94" fmla="*/ 1216643 w 3898347"/>
              <a:gd name="connsiteY94" fmla="*/ 4229828 h 4275540"/>
              <a:gd name="connsiteX95" fmla="*/ 1214101 w 3898347"/>
              <a:gd name="connsiteY95" fmla="*/ 4231991 h 4275540"/>
              <a:gd name="connsiteX96" fmla="*/ 1203193 w 3898347"/>
              <a:gd name="connsiteY96" fmla="*/ 4232867 h 4275540"/>
              <a:gd name="connsiteX97" fmla="*/ 1201049 w 3898347"/>
              <a:gd name="connsiteY97" fmla="*/ 4242842 h 4275540"/>
              <a:gd name="connsiteX98" fmla="*/ 1185298 w 3898347"/>
              <a:gd name="connsiteY98" fmla="*/ 4251133 h 4275540"/>
              <a:gd name="connsiteX99" fmla="*/ 1164955 w 3898347"/>
              <a:gd name="connsiteY99" fmla="*/ 4250027 h 4275540"/>
              <a:gd name="connsiteX100" fmla="*/ 1067357 w 3898347"/>
              <a:gd name="connsiteY100" fmla="*/ 4233908 h 4275540"/>
              <a:gd name="connsiteX101" fmla="*/ 1009492 w 3898347"/>
              <a:gd name="connsiteY101" fmla="*/ 4230455 h 4275540"/>
              <a:gd name="connsiteX102" fmla="*/ 988345 w 3898347"/>
              <a:gd name="connsiteY102" fmla="*/ 4238880 h 4275540"/>
              <a:gd name="connsiteX103" fmla="*/ 958251 w 3898347"/>
              <a:gd name="connsiteY103" fmla="*/ 4244100 h 4275540"/>
              <a:gd name="connsiteX104" fmla="*/ 905785 w 3898347"/>
              <a:gd name="connsiteY104" fmla="*/ 4260845 h 4275540"/>
              <a:gd name="connsiteX105" fmla="*/ 834176 w 3898347"/>
              <a:gd name="connsiteY105" fmla="*/ 4270241 h 4275540"/>
              <a:gd name="connsiteX106" fmla="*/ 778474 w 3898347"/>
              <a:gd name="connsiteY106" fmla="*/ 4235526 h 4275540"/>
              <a:gd name="connsiteX107" fmla="*/ 774418 w 3898347"/>
              <a:gd name="connsiteY107" fmla="*/ 4242583 h 4275540"/>
              <a:gd name="connsiteX108" fmla="*/ 737705 w 3898347"/>
              <a:gd name="connsiteY108" fmla="*/ 4238891 h 4275540"/>
              <a:gd name="connsiteX109" fmla="*/ 605027 w 3898347"/>
              <a:gd name="connsiteY109" fmla="*/ 4175863 h 4275540"/>
              <a:gd name="connsiteX110" fmla="*/ 533391 w 3898347"/>
              <a:gd name="connsiteY110" fmla="*/ 4170035 h 4275540"/>
              <a:gd name="connsiteX111" fmla="*/ 508621 w 3898347"/>
              <a:gd name="connsiteY111" fmla="*/ 4176044 h 4275540"/>
              <a:gd name="connsiteX112" fmla="*/ 467082 w 3898347"/>
              <a:gd name="connsiteY112" fmla="*/ 4185616 h 4275540"/>
              <a:gd name="connsiteX113" fmla="*/ 437646 w 3898347"/>
              <a:gd name="connsiteY113" fmla="*/ 4212658 h 4275540"/>
              <a:gd name="connsiteX114" fmla="*/ 402271 w 3898347"/>
              <a:gd name="connsiteY114" fmla="*/ 4212774 h 4275540"/>
              <a:gd name="connsiteX115" fmla="*/ 391968 w 3898347"/>
              <a:gd name="connsiteY115" fmla="*/ 4187073 h 4275540"/>
              <a:gd name="connsiteX116" fmla="*/ 354806 w 3898347"/>
              <a:gd name="connsiteY116" fmla="*/ 4195545 h 4275540"/>
              <a:gd name="connsiteX117" fmla="*/ 298662 w 3898347"/>
              <a:gd name="connsiteY117" fmla="*/ 4211227 h 4275540"/>
              <a:gd name="connsiteX118" fmla="*/ 265740 w 3898347"/>
              <a:gd name="connsiteY118" fmla="*/ 4213623 h 4275540"/>
              <a:gd name="connsiteX119" fmla="*/ 176403 w 3898347"/>
              <a:gd name="connsiteY119" fmla="*/ 4227393 h 4275540"/>
              <a:gd name="connsiteX120" fmla="*/ 82528 w 3898347"/>
              <a:gd name="connsiteY120" fmla="*/ 4275540 h 4275540"/>
              <a:gd name="connsiteX121" fmla="*/ 19464 w 3898347"/>
              <a:gd name="connsiteY121" fmla="*/ 4256103 h 4275540"/>
              <a:gd name="connsiteX122" fmla="*/ 0 w 3898347"/>
              <a:gd name="connsiteY122" fmla="*/ 4221939 h 4275540"/>
              <a:gd name="connsiteX123" fmla="*/ 0 w 3898347"/>
              <a:gd name="connsiteY123" fmla="*/ 15850 h 4275540"/>
              <a:gd name="connsiteX124" fmla="*/ 3898347 w 3898347"/>
              <a:gd name="connsiteY124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05027 w 3898347"/>
              <a:gd name="connsiteY108" fmla="*/ 4175863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27717 w 3898347"/>
              <a:gd name="connsiteY108" fmla="*/ 4207629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85553 w 3898347"/>
              <a:gd name="connsiteY40" fmla="*/ 3859030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53779 w 3898347"/>
              <a:gd name="connsiteY40" fmla="*/ 3848439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33391 w 3898347"/>
              <a:gd name="connsiteY109" fmla="*/ 4170035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53623 w 3898347"/>
              <a:gd name="connsiteY81" fmla="*/ 4236045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42330 w 3898347"/>
              <a:gd name="connsiteY80" fmla="*/ 4174762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64215 w 3898347"/>
              <a:gd name="connsiteY81" fmla="*/ 419014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51302 w 3898347"/>
              <a:gd name="connsiteY92" fmla="*/ 4232513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88999 w 3898347"/>
              <a:gd name="connsiteY86" fmla="*/ 4251186 h 4256103"/>
              <a:gd name="connsiteX87" fmla="*/ 1475364 w 3898347"/>
              <a:gd name="connsiteY87" fmla="*/ 4248364 h 4256103"/>
              <a:gd name="connsiteX88" fmla="*/ 1444118 w 3898347"/>
              <a:gd name="connsiteY88" fmla="*/ 4246285 h 4256103"/>
              <a:gd name="connsiteX89" fmla="*/ 1405326 w 3898347"/>
              <a:gd name="connsiteY89" fmla="*/ 4248391 h 4256103"/>
              <a:gd name="connsiteX90" fmla="*/ 1344909 w 3898347"/>
              <a:gd name="connsiteY90" fmla="*/ 4237004 h 4256103"/>
              <a:gd name="connsiteX91" fmla="*/ 1298748 w 3898347"/>
              <a:gd name="connsiteY91" fmla="*/ 4241669 h 4256103"/>
              <a:gd name="connsiteX92" fmla="*/ 1251302 w 3898347"/>
              <a:gd name="connsiteY92" fmla="*/ 4232513 h 4256103"/>
              <a:gd name="connsiteX93" fmla="*/ 1216643 w 3898347"/>
              <a:gd name="connsiteY93" fmla="*/ 4229828 h 4256103"/>
              <a:gd name="connsiteX94" fmla="*/ 1214101 w 3898347"/>
              <a:gd name="connsiteY94" fmla="*/ 4231991 h 4256103"/>
              <a:gd name="connsiteX95" fmla="*/ 1203193 w 3898347"/>
              <a:gd name="connsiteY95" fmla="*/ 4232867 h 4256103"/>
              <a:gd name="connsiteX96" fmla="*/ 1201049 w 3898347"/>
              <a:gd name="connsiteY96" fmla="*/ 4242842 h 4256103"/>
              <a:gd name="connsiteX97" fmla="*/ 1185298 w 3898347"/>
              <a:gd name="connsiteY97" fmla="*/ 4251133 h 4256103"/>
              <a:gd name="connsiteX98" fmla="*/ 1164955 w 3898347"/>
              <a:gd name="connsiteY98" fmla="*/ 4250027 h 4256103"/>
              <a:gd name="connsiteX99" fmla="*/ 1067357 w 3898347"/>
              <a:gd name="connsiteY99" fmla="*/ 4233908 h 4256103"/>
              <a:gd name="connsiteX100" fmla="*/ 1009492 w 3898347"/>
              <a:gd name="connsiteY100" fmla="*/ 4230455 h 4256103"/>
              <a:gd name="connsiteX101" fmla="*/ 988345 w 3898347"/>
              <a:gd name="connsiteY101" fmla="*/ 4238880 h 4256103"/>
              <a:gd name="connsiteX102" fmla="*/ 958251 w 3898347"/>
              <a:gd name="connsiteY102" fmla="*/ 4244100 h 4256103"/>
              <a:gd name="connsiteX103" fmla="*/ 899207 w 3898347"/>
              <a:gd name="connsiteY103" fmla="*/ 4247688 h 4256103"/>
              <a:gd name="connsiteX104" fmla="*/ 837706 w 3898347"/>
              <a:gd name="connsiteY104" fmla="*/ 4245528 h 4256103"/>
              <a:gd name="connsiteX105" fmla="*/ 778474 w 3898347"/>
              <a:gd name="connsiteY105" fmla="*/ 4235526 h 4256103"/>
              <a:gd name="connsiteX106" fmla="*/ 774418 w 3898347"/>
              <a:gd name="connsiteY106" fmla="*/ 4242583 h 4256103"/>
              <a:gd name="connsiteX107" fmla="*/ 737705 w 3898347"/>
              <a:gd name="connsiteY107" fmla="*/ 4238891 h 4256103"/>
              <a:gd name="connsiteX108" fmla="*/ 641839 w 3898347"/>
              <a:gd name="connsiteY108" fmla="*/ 4211160 h 4256103"/>
              <a:gd name="connsiteX109" fmla="*/ 558105 w 3898347"/>
              <a:gd name="connsiteY109" fmla="*/ 4191218 h 4256103"/>
              <a:gd name="connsiteX110" fmla="*/ 515682 w 3898347"/>
              <a:gd name="connsiteY110" fmla="*/ 4193696 h 4256103"/>
              <a:gd name="connsiteX111" fmla="*/ 467082 w 3898347"/>
              <a:gd name="connsiteY111" fmla="*/ 4185616 h 4256103"/>
              <a:gd name="connsiteX112" fmla="*/ 437646 w 3898347"/>
              <a:gd name="connsiteY112" fmla="*/ 4212658 h 4256103"/>
              <a:gd name="connsiteX113" fmla="*/ 402271 w 3898347"/>
              <a:gd name="connsiteY113" fmla="*/ 4212774 h 4256103"/>
              <a:gd name="connsiteX114" fmla="*/ 384907 w 3898347"/>
              <a:gd name="connsiteY114" fmla="*/ 4201195 h 4256103"/>
              <a:gd name="connsiteX115" fmla="*/ 337154 w 3898347"/>
              <a:gd name="connsiteY115" fmla="*/ 4206136 h 4256103"/>
              <a:gd name="connsiteX116" fmla="*/ 298662 w 3898347"/>
              <a:gd name="connsiteY116" fmla="*/ 4211227 h 4256103"/>
              <a:gd name="connsiteX117" fmla="*/ 265740 w 3898347"/>
              <a:gd name="connsiteY117" fmla="*/ 4213623 h 4256103"/>
              <a:gd name="connsiteX118" fmla="*/ 176403 w 3898347"/>
              <a:gd name="connsiteY118" fmla="*/ 4227393 h 4256103"/>
              <a:gd name="connsiteX119" fmla="*/ 82528 w 3898347"/>
              <a:gd name="connsiteY119" fmla="*/ 4243774 h 4256103"/>
              <a:gd name="connsiteX120" fmla="*/ 19464 w 3898347"/>
              <a:gd name="connsiteY120" fmla="*/ 4256103 h 4256103"/>
              <a:gd name="connsiteX121" fmla="*/ 0 w 3898347"/>
              <a:gd name="connsiteY121" fmla="*/ 4221939 h 4256103"/>
              <a:gd name="connsiteX122" fmla="*/ 0 w 3898347"/>
              <a:gd name="connsiteY122" fmla="*/ 15850 h 4256103"/>
              <a:gd name="connsiteX123" fmla="*/ 3898347 w 3898347"/>
              <a:gd name="connsiteY123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75364 w 3898347"/>
              <a:gd name="connsiteY86" fmla="*/ 4248364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79157 w 3898347"/>
              <a:gd name="connsiteY2" fmla="*/ 3836240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3898347" h="4256103">
                <a:moveTo>
                  <a:pt x="3898347" y="0"/>
                </a:moveTo>
                <a:lnTo>
                  <a:pt x="3898347" y="3834445"/>
                </a:lnTo>
                <a:lnTo>
                  <a:pt x="3879157" y="3836240"/>
                </a:lnTo>
                <a:cubicBezTo>
                  <a:pt x="3885307" y="3798226"/>
                  <a:pt x="3856203" y="3861184"/>
                  <a:pt x="3851953" y="3816140"/>
                </a:cubicBezTo>
                <a:cubicBezTo>
                  <a:pt x="3846568" y="3817958"/>
                  <a:pt x="3841484" y="3807983"/>
                  <a:pt x="3836418" y="3811513"/>
                </a:cubicBezTo>
                <a:lnTo>
                  <a:pt x="3833758" y="3813341"/>
                </a:lnTo>
                <a:lnTo>
                  <a:pt x="3822673" y="3812913"/>
                </a:lnTo>
                <a:lnTo>
                  <a:pt x="3820104" y="3822466"/>
                </a:lnTo>
                <a:lnTo>
                  <a:pt x="3777502" y="3828757"/>
                </a:lnTo>
                <a:cubicBezTo>
                  <a:pt x="3762474" y="3827577"/>
                  <a:pt x="3742902" y="3817662"/>
                  <a:pt x="3729936" y="3815386"/>
                </a:cubicBezTo>
                <a:lnTo>
                  <a:pt x="3726018" y="3815100"/>
                </a:lnTo>
                <a:lnTo>
                  <a:pt x="3725413" y="3814615"/>
                </a:lnTo>
                <a:cubicBezTo>
                  <a:pt x="3721569" y="3812283"/>
                  <a:pt x="3717711" y="3810892"/>
                  <a:pt x="3713801" y="3811018"/>
                </a:cubicBezTo>
                <a:lnTo>
                  <a:pt x="3709087" y="3813195"/>
                </a:lnTo>
                <a:lnTo>
                  <a:pt x="3698038" y="3806182"/>
                </a:lnTo>
                <a:lnTo>
                  <a:pt x="3662227" y="3807761"/>
                </a:lnTo>
                <a:lnTo>
                  <a:pt x="3659872" y="3805524"/>
                </a:lnTo>
                <a:cubicBezTo>
                  <a:pt x="3654837" y="3800238"/>
                  <a:pt x="3649779" y="3795747"/>
                  <a:pt x="3643454" y="3794831"/>
                </a:cubicBezTo>
                <a:lnTo>
                  <a:pt x="3624789" y="3803185"/>
                </a:lnTo>
                <a:lnTo>
                  <a:pt x="3602327" y="3794616"/>
                </a:lnTo>
                <a:lnTo>
                  <a:pt x="3596645" y="3797108"/>
                </a:lnTo>
                <a:cubicBezTo>
                  <a:pt x="3586358" y="3794741"/>
                  <a:pt x="3572046" y="3779403"/>
                  <a:pt x="3574144" y="3795108"/>
                </a:cubicBezTo>
                <a:lnTo>
                  <a:pt x="3562310" y="3787534"/>
                </a:lnTo>
                <a:lnTo>
                  <a:pt x="3551635" y="3797705"/>
                </a:lnTo>
                <a:lnTo>
                  <a:pt x="3542668" y="3803283"/>
                </a:lnTo>
                <a:lnTo>
                  <a:pt x="3533033" y="3799071"/>
                </a:lnTo>
                <a:lnTo>
                  <a:pt x="3521726" y="3804691"/>
                </a:lnTo>
                <a:lnTo>
                  <a:pt x="3520080" y="3805210"/>
                </a:lnTo>
                <a:lnTo>
                  <a:pt x="3508491" y="3797398"/>
                </a:lnTo>
                <a:lnTo>
                  <a:pt x="3503787" y="3797787"/>
                </a:lnTo>
                <a:lnTo>
                  <a:pt x="3492165" y="3799887"/>
                </a:lnTo>
                <a:cubicBezTo>
                  <a:pt x="3486252" y="3801787"/>
                  <a:pt x="3479649" y="3804176"/>
                  <a:pt x="3472233" y="3805682"/>
                </a:cubicBezTo>
                <a:lnTo>
                  <a:pt x="3465921" y="3805814"/>
                </a:lnTo>
                <a:lnTo>
                  <a:pt x="3455541" y="3815505"/>
                </a:lnTo>
                <a:lnTo>
                  <a:pt x="3429027" y="3816906"/>
                </a:lnTo>
                <a:cubicBezTo>
                  <a:pt x="3408521" y="3817753"/>
                  <a:pt x="3388898" y="3819475"/>
                  <a:pt x="3369507" y="3825563"/>
                </a:cubicBezTo>
                <a:cubicBezTo>
                  <a:pt x="3353730" y="3819534"/>
                  <a:pt x="3338870" y="3818175"/>
                  <a:pt x="3324491" y="3832006"/>
                </a:cubicBezTo>
                <a:cubicBezTo>
                  <a:pt x="3281706" y="3833409"/>
                  <a:pt x="3271319" y="3817569"/>
                  <a:pt x="3244235" y="3834376"/>
                </a:cubicBezTo>
                <a:cubicBezTo>
                  <a:pt x="3236206" y="3826142"/>
                  <a:pt x="3230700" y="3821848"/>
                  <a:pt x="3226507" y="3820131"/>
                </a:cubicBezTo>
                <a:cubicBezTo>
                  <a:pt x="3213924" y="3814979"/>
                  <a:pt x="3213172" y="3833011"/>
                  <a:pt x="3191688" y="3837359"/>
                </a:cubicBezTo>
                <a:cubicBezTo>
                  <a:pt x="3168723" y="3844588"/>
                  <a:pt x="3175642" y="3846041"/>
                  <a:pt x="3153779" y="3848439"/>
                </a:cubicBezTo>
                <a:cubicBezTo>
                  <a:pt x="3136862" y="3851385"/>
                  <a:pt x="3115876" y="3855158"/>
                  <a:pt x="3090188" y="3855036"/>
                </a:cubicBezTo>
                <a:cubicBezTo>
                  <a:pt x="3066058" y="3880979"/>
                  <a:pt x="3059981" y="3849823"/>
                  <a:pt x="3031422" y="3858298"/>
                </a:cubicBezTo>
                <a:cubicBezTo>
                  <a:pt x="3017157" y="3868236"/>
                  <a:pt x="3007595" y="3870098"/>
                  <a:pt x="2996288" y="3860020"/>
                </a:cubicBezTo>
                <a:cubicBezTo>
                  <a:pt x="2930242" y="3908295"/>
                  <a:pt x="2959927" y="3862932"/>
                  <a:pt x="2901661" y="3882243"/>
                </a:cubicBezTo>
                <a:cubicBezTo>
                  <a:pt x="2863654" y="3897291"/>
                  <a:pt x="2822551" y="3908676"/>
                  <a:pt x="2782141" y="3932983"/>
                </a:cubicBezTo>
                <a:lnTo>
                  <a:pt x="2749597" y="3956746"/>
                </a:lnTo>
                <a:lnTo>
                  <a:pt x="2730493" y="3955236"/>
                </a:lnTo>
                <a:lnTo>
                  <a:pt x="2707507" y="3947771"/>
                </a:lnTo>
                <a:lnTo>
                  <a:pt x="2701937" y="3950565"/>
                </a:lnTo>
                <a:cubicBezTo>
                  <a:pt x="2691594" y="3948746"/>
                  <a:pt x="2676749" y="3934159"/>
                  <a:pt x="2679435" y="3949768"/>
                </a:cubicBezTo>
                <a:lnTo>
                  <a:pt x="2667352" y="3942821"/>
                </a:lnTo>
                <a:lnTo>
                  <a:pt x="2657096" y="3953571"/>
                </a:lnTo>
                <a:cubicBezTo>
                  <a:pt x="2656117" y="3956261"/>
                  <a:pt x="2655464" y="3959177"/>
                  <a:pt x="2655161" y="3962216"/>
                </a:cubicBezTo>
                <a:lnTo>
                  <a:pt x="2638604" y="3955936"/>
                </a:lnTo>
                <a:lnTo>
                  <a:pt x="2626185" y="3962937"/>
                </a:lnTo>
                <a:lnTo>
                  <a:pt x="2614077" y="3955576"/>
                </a:lnTo>
                <a:lnTo>
                  <a:pt x="2609403" y="3956215"/>
                </a:lnTo>
                <a:lnTo>
                  <a:pt x="2597896" y="3958939"/>
                </a:lnTo>
                <a:cubicBezTo>
                  <a:pt x="2592077" y="3961159"/>
                  <a:pt x="2585584" y="3963907"/>
                  <a:pt x="2578251" y="3965812"/>
                </a:cubicBezTo>
                <a:lnTo>
                  <a:pt x="2571961" y="3966278"/>
                </a:lnTo>
                <a:lnTo>
                  <a:pt x="2559399" y="3979193"/>
                </a:lnTo>
                <a:cubicBezTo>
                  <a:pt x="2550305" y="3989010"/>
                  <a:pt x="2543019" y="3995469"/>
                  <a:pt x="2533560" y="3988160"/>
                </a:cubicBezTo>
                <a:cubicBezTo>
                  <a:pt x="2526682" y="3994363"/>
                  <a:pt x="2521563" y="4007257"/>
                  <a:pt x="2515299" y="4016867"/>
                </a:cubicBezTo>
                <a:lnTo>
                  <a:pt x="2513423" y="4018759"/>
                </a:lnTo>
                <a:lnTo>
                  <a:pt x="2482991" y="4012935"/>
                </a:lnTo>
                <a:cubicBezTo>
                  <a:pt x="2469558" y="4010479"/>
                  <a:pt x="2456714" y="4010658"/>
                  <a:pt x="2446940" y="4021172"/>
                </a:cubicBezTo>
                <a:cubicBezTo>
                  <a:pt x="2445490" y="4004762"/>
                  <a:pt x="2418263" y="4035043"/>
                  <a:pt x="2404883" y="4024808"/>
                </a:cubicBezTo>
                <a:cubicBezTo>
                  <a:pt x="2395527" y="4015768"/>
                  <a:pt x="2385089" y="4022846"/>
                  <a:pt x="2373894" y="4023827"/>
                </a:cubicBezTo>
                <a:cubicBezTo>
                  <a:pt x="2360273" y="4016866"/>
                  <a:pt x="2310801" y="4031114"/>
                  <a:pt x="2297080" y="4040841"/>
                </a:cubicBezTo>
                <a:cubicBezTo>
                  <a:pt x="2262890" y="4074342"/>
                  <a:pt x="2198735" y="4051487"/>
                  <a:pt x="2170615" y="4077196"/>
                </a:cubicBezTo>
                <a:cubicBezTo>
                  <a:pt x="2161158" y="4081087"/>
                  <a:pt x="2152190" y="4082780"/>
                  <a:pt x="2143580" y="4083102"/>
                </a:cubicBezTo>
                <a:lnTo>
                  <a:pt x="2119893" y="4080874"/>
                </a:lnTo>
                <a:lnTo>
                  <a:pt x="2114008" y="4073996"/>
                </a:lnTo>
                <a:lnTo>
                  <a:pt x="2099067" y="4076068"/>
                </a:lnTo>
                <a:lnTo>
                  <a:pt x="2095000" y="4075096"/>
                </a:lnTo>
                <a:cubicBezTo>
                  <a:pt x="2087230" y="4073204"/>
                  <a:pt x="2079536" y="4071577"/>
                  <a:pt x="2071767" y="4071044"/>
                </a:cubicBezTo>
                <a:cubicBezTo>
                  <a:pt x="2077287" y="4106066"/>
                  <a:pt x="2006612" y="4072253"/>
                  <a:pt x="2024486" y="4100276"/>
                </a:cubicBezTo>
                <a:cubicBezTo>
                  <a:pt x="1982770" y="4103418"/>
                  <a:pt x="1990990" y="4145711"/>
                  <a:pt x="1944675" y="4121515"/>
                </a:cubicBezTo>
                <a:cubicBezTo>
                  <a:pt x="1876432" y="4151801"/>
                  <a:pt x="1796287" y="4126915"/>
                  <a:pt x="1739945" y="4171795"/>
                </a:cubicBezTo>
                <a:cubicBezTo>
                  <a:pt x="1680970" y="4182234"/>
                  <a:pt x="1693119" y="4173922"/>
                  <a:pt x="1662065" y="4184630"/>
                </a:cubicBezTo>
                <a:cubicBezTo>
                  <a:pt x="1658816" y="4205398"/>
                  <a:pt x="1624608" y="4174561"/>
                  <a:pt x="1595989" y="4193679"/>
                </a:cubicBezTo>
                <a:lnTo>
                  <a:pt x="1559231" y="4195932"/>
                </a:lnTo>
                <a:lnTo>
                  <a:pt x="1537197" y="4209468"/>
                </a:lnTo>
                <a:cubicBezTo>
                  <a:pt x="1524267" y="4212789"/>
                  <a:pt x="1508603" y="4203060"/>
                  <a:pt x="1508787" y="4230924"/>
                </a:cubicBezTo>
                <a:cubicBezTo>
                  <a:pt x="1500688" y="4227785"/>
                  <a:pt x="1493126" y="4234837"/>
                  <a:pt x="1488914" y="4241772"/>
                </a:cubicBezTo>
                <a:cubicBezTo>
                  <a:pt x="1483344" y="4244130"/>
                  <a:pt x="1472963" y="4244323"/>
                  <a:pt x="1465497" y="4245075"/>
                </a:cubicBezTo>
                <a:lnTo>
                  <a:pt x="1444118" y="4246285"/>
                </a:lnTo>
                <a:lnTo>
                  <a:pt x="1405326" y="4248391"/>
                </a:lnTo>
                <a:cubicBezTo>
                  <a:pt x="1362233" y="4238681"/>
                  <a:pt x="1386645" y="4253541"/>
                  <a:pt x="1344909" y="4237004"/>
                </a:cubicBezTo>
                <a:cubicBezTo>
                  <a:pt x="1319660" y="4278048"/>
                  <a:pt x="1328465" y="4235908"/>
                  <a:pt x="1298748" y="4241669"/>
                </a:cubicBezTo>
                <a:cubicBezTo>
                  <a:pt x="1303263" y="4202446"/>
                  <a:pt x="1257287" y="4277634"/>
                  <a:pt x="1251302" y="4232513"/>
                </a:cubicBezTo>
                <a:cubicBezTo>
                  <a:pt x="1246083" y="4234987"/>
                  <a:pt x="1221483" y="4225653"/>
                  <a:pt x="1216643" y="4229828"/>
                </a:cubicBezTo>
                <a:lnTo>
                  <a:pt x="1214101" y="4231991"/>
                </a:lnTo>
                <a:lnTo>
                  <a:pt x="1203193" y="4232867"/>
                </a:lnTo>
                <a:lnTo>
                  <a:pt x="1201049" y="4242842"/>
                </a:lnTo>
                <a:lnTo>
                  <a:pt x="1185298" y="4251133"/>
                </a:lnTo>
                <a:cubicBezTo>
                  <a:pt x="1179255" y="4252733"/>
                  <a:pt x="1172580" y="4252698"/>
                  <a:pt x="1164955" y="4250027"/>
                </a:cubicBezTo>
                <a:cubicBezTo>
                  <a:pt x="1138322" y="4224376"/>
                  <a:pt x="1100363" y="4267890"/>
                  <a:pt x="1067357" y="4233908"/>
                </a:cubicBezTo>
                <a:cubicBezTo>
                  <a:pt x="1055150" y="4224918"/>
                  <a:pt x="1016960" y="4218576"/>
                  <a:pt x="1009492" y="4230455"/>
                </a:cubicBezTo>
                <a:cubicBezTo>
                  <a:pt x="1001480" y="4231829"/>
                  <a:pt x="992281" y="4225396"/>
                  <a:pt x="988345" y="4238880"/>
                </a:cubicBezTo>
                <a:cubicBezTo>
                  <a:pt x="981958" y="4254801"/>
                  <a:pt x="954663" y="4223227"/>
                  <a:pt x="958251" y="4244100"/>
                </a:cubicBezTo>
                <a:cubicBezTo>
                  <a:pt x="938858" y="4222336"/>
                  <a:pt x="915951" y="4241975"/>
                  <a:pt x="899207" y="4247688"/>
                </a:cubicBezTo>
                <a:cubicBezTo>
                  <a:pt x="884002" y="4226854"/>
                  <a:pt x="873981" y="4247833"/>
                  <a:pt x="837706" y="4245528"/>
                </a:cubicBezTo>
                <a:cubicBezTo>
                  <a:pt x="821001" y="4221598"/>
                  <a:pt x="809746" y="4268977"/>
                  <a:pt x="778474" y="4235526"/>
                </a:cubicBezTo>
                <a:cubicBezTo>
                  <a:pt x="777421" y="4238161"/>
                  <a:pt x="776057" y="4240538"/>
                  <a:pt x="774418" y="4242583"/>
                </a:cubicBezTo>
                <a:cubicBezTo>
                  <a:pt x="764902" y="4254463"/>
                  <a:pt x="748468" y="4252810"/>
                  <a:pt x="737705" y="4238891"/>
                </a:cubicBezTo>
                <a:cubicBezTo>
                  <a:pt x="688302" y="4193107"/>
                  <a:pt x="682485" y="4224501"/>
                  <a:pt x="641839" y="4211160"/>
                </a:cubicBezTo>
                <a:cubicBezTo>
                  <a:pt x="596156" y="4200529"/>
                  <a:pt x="617273" y="4236299"/>
                  <a:pt x="558105" y="4191218"/>
                </a:cubicBezTo>
                <a:cubicBezTo>
                  <a:pt x="553107" y="4206459"/>
                  <a:pt x="528323" y="4202818"/>
                  <a:pt x="515682" y="4193696"/>
                </a:cubicBezTo>
                <a:cubicBezTo>
                  <a:pt x="493567" y="4189726"/>
                  <a:pt x="491022" y="4212483"/>
                  <a:pt x="467082" y="4185616"/>
                </a:cubicBezTo>
                <a:cubicBezTo>
                  <a:pt x="472585" y="4207692"/>
                  <a:pt x="425896" y="4188982"/>
                  <a:pt x="437646" y="4212658"/>
                </a:cubicBezTo>
                <a:cubicBezTo>
                  <a:pt x="424682" y="4230622"/>
                  <a:pt x="415313" y="4197369"/>
                  <a:pt x="402271" y="4212774"/>
                </a:cubicBezTo>
                <a:cubicBezTo>
                  <a:pt x="386486" y="4214846"/>
                  <a:pt x="402806" y="4204907"/>
                  <a:pt x="384907" y="4201195"/>
                </a:cubicBezTo>
                <a:cubicBezTo>
                  <a:pt x="363484" y="4200591"/>
                  <a:pt x="360732" y="4185695"/>
                  <a:pt x="337154" y="4206136"/>
                </a:cubicBezTo>
                <a:cubicBezTo>
                  <a:pt x="313728" y="4191390"/>
                  <a:pt x="328632" y="4203044"/>
                  <a:pt x="298662" y="4211227"/>
                </a:cubicBezTo>
                <a:cubicBezTo>
                  <a:pt x="284852" y="4197257"/>
                  <a:pt x="274958" y="4202411"/>
                  <a:pt x="265740" y="4213623"/>
                </a:cubicBezTo>
                <a:cubicBezTo>
                  <a:pt x="235520" y="4207388"/>
                  <a:pt x="209548" y="4223241"/>
                  <a:pt x="176403" y="4227393"/>
                </a:cubicBezTo>
                <a:cubicBezTo>
                  <a:pt x="138304" y="4239982"/>
                  <a:pt x="110954" y="4232182"/>
                  <a:pt x="82528" y="4243774"/>
                </a:cubicBezTo>
                <a:cubicBezTo>
                  <a:pt x="48751" y="4221865"/>
                  <a:pt x="39523" y="4251971"/>
                  <a:pt x="19464" y="4256103"/>
                </a:cubicBezTo>
                <a:lnTo>
                  <a:pt x="0" y="4221939"/>
                </a:lnTo>
                <a:lnTo>
                  <a:pt x="0" y="15850"/>
                </a:lnTo>
                <a:lnTo>
                  <a:pt x="3898347" y="0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72BFF3C-EA2F-4505-B609-BF3FC520B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231" y="727064"/>
            <a:ext cx="3898347" cy="4256103"/>
          </a:xfrm>
          <a:custGeom>
            <a:avLst/>
            <a:gdLst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87367 w 3898347"/>
              <a:gd name="connsiteY122" fmla="*/ 4246680 h 4299085"/>
              <a:gd name="connsiteX123" fmla="*/ 37148 w 3898347"/>
              <a:gd name="connsiteY123" fmla="*/ 4289154 h 4299085"/>
              <a:gd name="connsiteX124" fmla="*/ 5850 w 3898347"/>
              <a:gd name="connsiteY124" fmla="*/ 4296945 h 4299085"/>
              <a:gd name="connsiteX125" fmla="*/ 0 w 3898347"/>
              <a:gd name="connsiteY125" fmla="*/ 4299085 h 4299085"/>
              <a:gd name="connsiteX126" fmla="*/ 0 w 3898347"/>
              <a:gd name="connsiteY126" fmla="*/ 15850 h 4299085"/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37148 w 3898347"/>
              <a:gd name="connsiteY122" fmla="*/ 4289154 h 4299085"/>
              <a:gd name="connsiteX123" fmla="*/ 5850 w 3898347"/>
              <a:gd name="connsiteY123" fmla="*/ 4296945 h 4299085"/>
              <a:gd name="connsiteX124" fmla="*/ 0 w 3898347"/>
              <a:gd name="connsiteY124" fmla="*/ 4299085 h 4299085"/>
              <a:gd name="connsiteX125" fmla="*/ 0 w 3898347"/>
              <a:gd name="connsiteY125" fmla="*/ 15850 h 4299085"/>
              <a:gd name="connsiteX126" fmla="*/ 3898347 w 3898347"/>
              <a:gd name="connsiteY126" fmla="*/ 0 h 429908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37148 w 3898347"/>
              <a:gd name="connsiteY122" fmla="*/ 4289154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82528 w 3898347"/>
              <a:gd name="connsiteY122" fmla="*/ 4275540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83259 w 3898347"/>
              <a:gd name="connsiteY9" fmla="*/ 3825276 h 4275540"/>
              <a:gd name="connsiteX10" fmla="*/ 3729936 w 3898347"/>
              <a:gd name="connsiteY10" fmla="*/ 3815386 h 4275540"/>
              <a:gd name="connsiteX11" fmla="*/ 3726018 w 3898347"/>
              <a:gd name="connsiteY11" fmla="*/ 3815100 h 4275540"/>
              <a:gd name="connsiteX12" fmla="*/ 3725413 w 3898347"/>
              <a:gd name="connsiteY12" fmla="*/ 3814615 h 4275540"/>
              <a:gd name="connsiteX13" fmla="*/ 3713801 w 3898347"/>
              <a:gd name="connsiteY13" fmla="*/ 3811018 h 4275540"/>
              <a:gd name="connsiteX14" fmla="*/ 3709087 w 3898347"/>
              <a:gd name="connsiteY14" fmla="*/ 3813195 h 4275540"/>
              <a:gd name="connsiteX15" fmla="*/ 3698038 w 3898347"/>
              <a:gd name="connsiteY15" fmla="*/ 3806182 h 4275540"/>
              <a:gd name="connsiteX16" fmla="*/ 3662227 w 3898347"/>
              <a:gd name="connsiteY16" fmla="*/ 3807761 h 4275540"/>
              <a:gd name="connsiteX17" fmla="*/ 3659872 w 3898347"/>
              <a:gd name="connsiteY17" fmla="*/ 3805524 h 4275540"/>
              <a:gd name="connsiteX18" fmla="*/ 3643454 w 3898347"/>
              <a:gd name="connsiteY18" fmla="*/ 3794831 h 4275540"/>
              <a:gd name="connsiteX19" fmla="*/ 3624789 w 3898347"/>
              <a:gd name="connsiteY19" fmla="*/ 3803185 h 4275540"/>
              <a:gd name="connsiteX20" fmla="*/ 3602327 w 3898347"/>
              <a:gd name="connsiteY20" fmla="*/ 3794616 h 4275540"/>
              <a:gd name="connsiteX21" fmla="*/ 3596645 w 3898347"/>
              <a:gd name="connsiteY21" fmla="*/ 3797108 h 4275540"/>
              <a:gd name="connsiteX22" fmla="*/ 3574144 w 3898347"/>
              <a:gd name="connsiteY22" fmla="*/ 3795108 h 4275540"/>
              <a:gd name="connsiteX23" fmla="*/ 3562310 w 3898347"/>
              <a:gd name="connsiteY23" fmla="*/ 3787534 h 4275540"/>
              <a:gd name="connsiteX24" fmla="*/ 3551635 w 3898347"/>
              <a:gd name="connsiteY24" fmla="*/ 3797705 h 4275540"/>
              <a:gd name="connsiteX25" fmla="*/ 3550175 w 3898347"/>
              <a:gd name="connsiteY25" fmla="*/ 3803199 h 4275540"/>
              <a:gd name="connsiteX26" fmla="*/ 3542668 w 3898347"/>
              <a:gd name="connsiteY26" fmla="*/ 3803283 h 4275540"/>
              <a:gd name="connsiteX27" fmla="*/ 3533033 w 3898347"/>
              <a:gd name="connsiteY27" fmla="*/ 3799071 h 4275540"/>
              <a:gd name="connsiteX28" fmla="*/ 3521726 w 3898347"/>
              <a:gd name="connsiteY28" fmla="*/ 3804691 h 4275540"/>
              <a:gd name="connsiteX29" fmla="*/ 3520080 w 3898347"/>
              <a:gd name="connsiteY29" fmla="*/ 3805210 h 4275540"/>
              <a:gd name="connsiteX30" fmla="*/ 3508491 w 3898347"/>
              <a:gd name="connsiteY30" fmla="*/ 3797398 h 4275540"/>
              <a:gd name="connsiteX31" fmla="*/ 3503787 w 3898347"/>
              <a:gd name="connsiteY31" fmla="*/ 3797787 h 4275540"/>
              <a:gd name="connsiteX32" fmla="*/ 3492165 w 3898347"/>
              <a:gd name="connsiteY32" fmla="*/ 3799887 h 4275540"/>
              <a:gd name="connsiteX33" fmla="*/ 3472233 w 3898347"/>
              <a:gd name="connsiteY33" fmla="*/ 3805682 h 4275540"/>
              <a:gd name="connsiteX34" fmla="*/ 3465921 w 3898347"/>
              <a:gd name="connsiteY34" fmla="*/ 3805814 h 4275540"/>
              <a:gd name="connsiteX35" fmla="*/ 3455541 w 3898347"/>
              <a:gd name="connsiteY35" fmla="*/ 3815505 h 4275540"/>
              <a:gd name="connsiteX36" fmla="*/ 3429027 w 3898347"/>
              <a:gd name="connsiteY36" fmla="*/ 3816906 h 4275540"/>
              <a:gd name="connsiteX37" fmla="*/ 3369507 w 3898347"/>
              <a:gd name="connsiteY37" fmla="*/ 3825563 h 4275540"/>
              <a:gd name="connsiteX38" fmla="*/ 3324491 w 3898347"/>
              <a:gd name="connsiteY38" fmla="*/ 3832006 h 4275540"/>
              <a:gd name="connsiteX39" fmla="*/ 3244235 w 3898347"/>
              <a:gd name="connsiteY39" fmla="*/ 3834376 h 4275540"/>
              <a:gd name="connsiteX40" fmla="*/ 3226507 w 3898347"/>
              <a:gd name="connsiteY40" fmla="*/ 3820131 h 4275540"/>
              <a:gd name="connsiteX41" fmla="*/ 3191688 w 3898347"/>
              <a:gd name="connsiteY41" fmla="*/ 3837359 h 4275540"/>
              <a:gd name="connsiteX42" fmla="*/ 3185553 w 3898347"/>
              <a:gd name="connsiteY42" fmla="*/ 3859030 h 4275540"/>
              <a:gd name="connsiteX43" fmla="*/ 3137926 w 3898347"/>
              <a:gd name="connsiteY43" fmla="*/ 3867782 h 4275540"/>
              <a:gd name="connsiteX44" fmla="*/ 3090188 w 3898347"/>
              <a:gd name="connsiteY44" fmla="*/ 3855036 h 4275540"/>
              <a:gd name="connsiteX45" fmla="*/ 3031422 w 3898347"/>
              <a:gd name="connsiteY45" fmla="*/ 3858298 h 4275540"/>
              <a:gd name="connsiteX46" fmla="*/ 2996288 w 3898347"/>
              <a:gd name="connsiteY46" fmla="*/ 3860020 h 4275540"/>
              <a:gd name="connsiteX47" fmla="*/ 2901661 w 3898347"/>
              <a:gd name="connsiteY47" fmla="*/ 3882243 h 4275540"/>
              <a:gd name="connsiteX48" fmla="*/ 2782141 w 3898347"/>
              <a:gd name="connsiteY48" fmla="*/ 3932983 h 4275540"/>
              <a:gd name="connsiteX49" fmla="*/ 2749597 w 3898347"/>
              <a:gd name="connsiteY49" fmla="*/ 3956746 h 4275540"/>
              <a:gd name="connsiteX50" fmla="*/ 2730493 w 3898347"/>
              <a:gd name="connsiteY50" fmla="*/ 3955236 h 4275540"/>
              <a:gd name="connsiteX51" fmla="*/ 2707507 w 3898347"/>
              <a:gd name="connsiteY51" fmla="*/ 3947771 h 4275540"/>
              <a:gd name="connsiteX52" fmla="*/ 2701937 w 3898347"/>
              <a:gd name="connsiteY52" fmla="*/ 3950565 h 4275540"/>
              <a:gd name="connsiteX53" fmla="*/ 2679435 w 3898347"/>
              <a:gd name="connsiteY53" fmla="*/ 3949768 h 4275540"/>
              <a:gd name="connsiteX54" fmla="*/ 2667352 w 3898347"/>
              <a:gd name="connsiteY54" fmla="*/ 3942821 h 4275540"/>
              <a:gd name="connsiteX55" fmla="*/ 2657096 w 3898347"/>
              <a:gd name="connsiteY55" fmla="*/ 3953571 h 4275540"/>
              <a:gd name="connsiteX56" fmla="*/ 2655161 w 3898347"/>
              <a:gd name="connsiteY56" fmla="*/ 3962216 h 4275540"/>
              <a:gd name="connsiteX57" fmla="*/ 2638604 w 3898347"/>
              <a:gd name="connsiteY57" fmla="*/ 3955936 h 4275540"/>
              <a:gd name="connsiteX58" fmla="*/ 2626185 w 3898347"/>
              <a:gd name="connsiteY58" fmla="*/ 3962937 h 4275540"/>
              <a:gd name="connsiteX59" fmla="*/ 2614077 w 3898347"/>
              <a:gd name="connsiteY59" fmla="*/ 3955576 h 4275540"/>
              <a:gd name="connsiteX60" fmla="*/ 2609403 w 3898347"/>
              <a:gd name="connsiteY60" fmla="*/ 3956215 h 4275540"/>
              <a:gd name="connsiteX61" fmla="*/ 2597896 w 3898347"/>
              <a:gd name="connsiteY61" fmla="*/ 3958939 h 4275540"/>
              <a:gd name="connsiteX62" fmla="*/ 2578251 w 3898347"/>
              <a:gd name="connsiteY62" fmla="*/ 3965812 h 4275540"/>
              <a:gd name="connsiteX63" fmla="*/ 2571961 w 3898347"/>
              <a:gd name="connsiteY63" fmla="*/ 3966278 h 4275540"/>
              <a:gd name="connsiteX64" fmla="*/ 2559399 w 3898347"/>
              <a:gd name="connsiteY64" fmla="*/ 3979193 h 4275540"/>
              <a:gd name="connsiteX65" fmla="*/ 2533560 w 3898347"/>
              <a:gd name="connsiteY65" fmla="*/ 3988160 h 4275540"/>
              <a:gd name="connsiteX66" fmla="*/ 2515299 w 3898347"/>
              <a:gd name="connsiteY66" fmla="*/ 4016867 h 4275540"/>
              <a:gd name="connsiteX67" fmla="*/ 2513423 w 3898347"/>
              <a:gd name="connsiteY67" fmla="*/ 4018759 h 4275540"/>
              <a:gd name="connsiteX68" fmla="*/ 2482991 w 3898347"/>
              <a:gd name="connsiteY68" fmla="*/ 4012935 h 4275540"/>
              <a:gd name="connsiteX69" fmla="*/ 2446940 w 3898347"/>
              <a:gd name="connsiteY69" fmla="*/ 4021172 h 4275540"/>
              <a:gd name="connsiteX70" fmla="*/ 2404883 w 3898347"/>
              <a:gd name="connsiteY70" fmla="*/ 4024808 h 4275540"/>
              <a:gd name="connsiteX71" fmla="*/ 2373894 w 3898347"/>
              <a:gd name="connsiteY71" fmla="*/ 4023827 h 4275540"/>
              <a:gd name="connsiteX72" fmla="*/ 2297080 w 3898347"/>
              <a:gd name="connsiteY72" fmla="*/ 4040841 h 4275540"/>
              <a:gd name="connsiteX73" fmla="*/ 2170615 w 3898347"/>
              <a:gd name="connsiteY73" fmla="*/ 4077196 h 4275540"/>
              <a:gd name="connsiteX74" fmla="*/ 2143580 w 3898347"/>
              <a:gd name="connsiteY74" fmla="*/ 4083102 h 4275540"/>
              <a:gd name="connsiteX75" fmla="*/ 2119893 w 3898347"/>
              <a:gd name="connsiteY75" fmla="*/ 4080874 h 4275540"/>
              <a:gd name="connsiteX76" fmla="*/ 2114008 w 3898347"/>
              <a:gd name="connsiteY76" fmla="*/ 4073996 h 4275540"/>
              <a:gd name="connsiteX77" fmla="*/ 2099067 w 3898347"/>
              <a:gd name="connsiteY77" fmla="*/ 4076068 h 4275540"/>
              <a:gd name="connsiteX78" fmla="*/ 2095000 w 3898347"/>
              <a:gd name="connsiteY78" fmla="*/ 4075096 h 4275540"/>
              <a:gd name="connsiteX79" fmla="*/ 2071767 w 3898347"/>
              <a:gd name="connsiteY79" fmla="*/ 4071044 h 4275540"/>
              <a:gd name="connsiteX80" fmla="*/ 2024486 w 3898347"/>
              <a:gd name="connsiteY80" fmla="*/ 4100276 h 4275540"/>
              <a:gd name="connsiteX81" fmla="*/ 1964411 w 3898347"/>
              <a:gd name="connsiteY81" fmla="*/ 4105069 h 4275540"/>
              <a:gd name="connsiteX82" fmla="*/ 1739945 w 3898347"/>
              <a:gd name="connsiteY82" fmla="*/ 4171795 h 4275540"/>
              <a:gd name="connsiteX83" fmla="*/ 1610556 w 3898347"/>
              <a:gd name="connsiteY83" fmla="*/ 4167701 h 4275540"/>
              <a:gd name="connsiteX84" fmla="*/ 1553623 w 3898347"/>
              <a:gd name="connsiteY84" fmla="*/ 4236045 h 4275540"/>
              <a:gd name="connsiteX85" fmla="*/ 1548640 w 3898347"/>
              <a:gd name="connsiteY85" fmla="*/ 4238297 h 4275540"/>
              <a:gd name="connsiteX86" fmla="*/ 1530136 w 3898347"/>
              <a:gd name="connsiteY86" fmla="*/ 4227121 h 4275540"/>
              <a:gd name="connsiteX87" fmla="*/ 1508787 w 3898347"/>
              <a:gd name="connsiteY87" fmla="*/ 4234213 h 4275540"/>
              <a:gd name="connsiteX88" fmla="*/ 1488914 w 3898347"/>
              <a:gd name="connsiteY88" fmla="*/ 4241772 h 4275540"/>
              <a:gd name="connsiteX89" fmla="*/ 1488999 w 3898347"/>
              <a:gd name="connsiteY89" fmla="*/ 4251186 h 4275540"/>
              <a:gd name="connsiteX90" fmla="*/ 1475364 w 3898347"/>
              <a:gd name="connsiteY90" fmla="*/ 4248364 h 4275540"/>
              <a:gd name="connsiteX91" fmla="*/ 1457275 w 3898347"/>
              <a:gd name="connsiteY91" fmla="*/ 4252863 h 4275540"/>
              <a:gd name="connsiteX92" fmla="*/ 1448085 w 3898347"/>
              <a:gd name="connsiteY92" fmla="*/ 4248391 h 4275540"/>
              <a:gd name="connsiteX93" fmla="*/ 1315306 w 3898347"/>
              <a:gd name="connsiteY93" fmla="*/ 4237004 h 4275540"/>
              <a:gd name="connsiteX94" fmla="*/ 1272434 w 3898347"/>
              <a:gd name="connsiteY94" fmla="*/ 4244958 h 4275540"/>
              <a:gd name="connsiteX95" fmla="*/ 1231567 w 3898347"/>
              <a:gd name="connsiteY95" fmla="*/ 4219356 h 4275540"/>
              <a:gd name="connsiteX96" fmla="*/ 1216643 w 3898347"/>
              <a:gd name="connsiteY96" fmla="*/ 4229828 h 4275540"/>
              <a:gd name="connsiteX97" fmla="*/ 1214101 w 3898347"/>
              <a:gd name="connsiteY97" fmla="*/ 4231991 h 4275540"/>
              <a:gd name="connsiteX98" fmla="*/ 1203193 w 3898347"/>
              <a:gd name="connsiteY98" fmla="*/ 4232867 h 4275540"/>
              <a:gd name="connsiteX99" fmla="*/ 1201049 w 3898347"/>
              <a:gd name="connsiteY99" fmla="*/ 4242842 h 4275540"/>
              <a:gd name="connsiteX100" fmla="*/ 1185298 w 3898347"/>
              <a:gd name="connsiteY100" fmla="*/ 4251133 h 4275540"/>
              <a:gd name="connsiteX101" fmla="*/ 1164955 w 3898347"/>
              <a:gd name="connsiteY101" fmla="*/ 4250027 h 4275540"/>
              <a:gd name="connsiteX102" fmla="*/ 1067357 w 3898347"/>
              <a:gd name="connsiteY102" fmla="*/ 4233908 h 4275540"/>
              <a:gd name="connsiteX103" fmla="*/ 1009492 w 3898347"/>
              <a:gd name="connsiteY103" fmla="*/ 4230455 h 4275540"/>
              <a:gd name="connsiteX104" fmla="*/ 988345 w 3898347"/>
              <a:gd name="connsiteY104" fmla="*/ 4238880 h 4275540"/>
              <a:gd name="connsiteX105" fmla="*/ 958251 w 3898347"/>
              <a:gd name="connsiteY105" fmla="*/ 4244100 h 4275540"/>
              <a:gd name="connsiteX106" fmla="*/ 905785 w 3898347"/>
              <a:gd name="connsiteY106" fmla="*/ 4260845 h 4275540"/>
              <a:gd name="connsiteX107" fmla="*/ 834176 w 3898347"/>
              <a:gd name="connsiteY107" fmla="*/ 4270241 h 4275540"/>
              <a:gd name="connsiteX108" fmla="*/ 778474 w 3898347"/>
              <a:gd name="connsiteY108" fmla="*/ 4235526 h 4275540"/>
              <a:gd name="connsiteX109" fmla="*/ 774418 w 3898347"/>
              <a:gd name="connsiteY109" fmla="*/ 4242583 h 4275540"/>
              <a:gd name="connsiteX110" fmla="*/ 737705 w 3898347"/>
              <a:gd name="connsiteY110" fmla="*/ 4238891 h 4275540"/>
              <a:gd name="connsiteX111" fmla="*/ 605027 w 3898347"/>
              <a:gd name="connsiteY111" fmla="*/ 4175863 h 4275540"/>
              <a:gd name="connsiteX112" fmla="*/ 533391 w 3898347"/>
              <a:gd name="connsiteY112" fmla="*/ 4170035 h 4275540"/>
              <a:gd name="connsiteX113" fmla="*/ 508621 w 3898347"/>
              <a:gd name="connsiteY113" fmla="*/ 4176044 h 4275540"/>
              <a:gd name="connsiteX114" fmla="*/ 467082 w 3898347"/>
              <a:gd name="connsiteY114" fmla="*/ 4185616 h 4275540"/>
              <a:gd name="connsiteX115" fmla="*/ 437646 w 3898347"/>
              <a:gd name="connsiteY115" fmla="*/ 4212658 h 4275540"/>
              <a:gd name="connsiteX116" fmla="*/ 402271 w 3898347"/>
              <a:gd name="connsiteY116" fmla="*/ 4212774 h 4275540"/>
              <a:gd name="connsiteX117" fmla="*/ 391968 w 3898347"/>
              <a:gd name="connsiteY117" fmla="*/ 4187073 h 4275540"/>
              <a:gd name="connsiteX118" fmla="*/ 354806 w 3898347"/>
              <a:gd name="connsiteY118" fmla="*/ 4195545 h 4275540"/>
              <a:gd name="connsiteX119" fmla="*/ 298662 w 3898347"/>
              <a:gd name="connsiteY119" fmla="*/ 4211227 h 4275540"/>
              <a:gd name="connsiteX120" fmla="*/ 265740 w 3898347"/>
              <a:gd name="connsiteY120" fmla="*/ 4213623 h 4275540"/>
              <a:gd name="connsiteX121" fmla="*/ 176403 w 3898347"/>
              <a:gd name="connsiteY121" fmla="*/ 4227393 h 4275540"/>
              <a:gd name="connsiteX122" fmla="*/ 82528 w 3898347"/>
              <a:gd name="connsiteY122" fmla="*/ 4275540 h 4275540"/>
              <a:gd name="connsiteX123" fmla="*/ 19464 w 3898347"/>
              <a:gd name="connsiteY123" fmla="*/ 4256103 h 4275540"/>
              <a:gd name="connsiteX124" fmla="*/ 0 w 3898347"/>
              <a:gd name="connsiteY124" fmla="*/ 4221939 h 4275540"/>
              <a:gd name="connsiteX125" fmla="*/ 0 w 3898347"/>
              <a:gd name="connsiteY125" fmla="*/ 15850 h 4275540"/>
              <a:gd name="connsiteX126" fmla="*/ 3898347 w 3898347"/>
              <a:gd name="connsiteY126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50175 w 3898347"/>
              <a:gd name="connsiteY24" fmla="*/ 3803199 h 4275540"/>
              <a:gd name="connsiteX25" fmla="*/ 3542668 w 3898347"/>
              <a:gd name="connsiteY25" fmla="*/ 3803283 h 4275540"/>
              <a:gd name="connsiteX26" fmla="*/ 3533033 w 3898347"/>
              <a:gd name="connsiteY26" fmla="*/ 3799071 h 4275540"/>
              <a:gd name="connsiteX27" fmla="*/ 3521726 w 3898347"/>
              <a:gd name="connsiteY27" fmla="*/ 3804691 h 4275540"/>
              <a:gd name="connsiteX28" fmla="*/ 3520080 w 3898347"/>
              <a:gd name="connsiteY28" fmla="*/ 3805210 h 4275540"/>
              <a:gd name="connsiteX29" fmla="*/ 3508491 w 3898347"/>
              <a:gd name="connsiteY29" fmla="*/ 3797398 h 4275540"/>
              <a:gd name="connsiteX30" fmla="*/ 3503787 w 3898347"/>
              <a:gd name="connsiteY30" fmla="*/ 3797787 h 4275540"/>
              <a:gd name="connsiteX31" fmla="*/ 3492165 w 3898347"/>
              <a:gd name="connsiteY31" fmla="*/ 3799887 h 4275540"/>
              <a:gd name="connsiteX32" fmla="*/ 3472233 w 3898347"/>
              <a:gd name="connsiteY32" fmla="*/ 3805682 h 4275540"/>
              <a:gd name="connsiteX33" fmla="*/ 3465921 w 3898347"/>
              <a:gd name="connsiteY33" fmla="*/ 3805814 h 4275540"/>
              <a:gd name="connsiteX34" fmla="*/ 3455541 w 3898347"/>
              <a:gd name="connsiteY34" fmla="*/ 3815505 h 4275540"/>
              <a:gd name="connsiteX35" fmla="*/ 3429027 w 3898347"/>
              <a:gd name="connsiteY35" fmla="*/ 3816906 h 4275540"/>
              <a:gd name="connsiteX36" fmla="*/ 3369507 w 3898347"/>
              <a:gd name="connsiteY36" fmla="*/ 3825563 h 4275540"/>
              <a:gd name="connsiteX37" fmla="*/ 3324491 w 3898347"/>
              <a:gd name="connsiteY37" fmla="*/ 3832006 h 4275540"/>
              <a:gd name="connsiteX38" fmla="*/ 3244235 w 3898347"/>
              <a:gd name="connsiteY38" fmla="*/ 3834376 h 4275540"/>
              <a:gd name="connsiteX39" fmla="*/ 3226507 w 3898347"/>
              <a:gd name="connsiteY39" fmla="*/ 3820131 h 4275540"/>
              <a:gd name="connsiteX40" fmla="*/ 3191688 w 3898347"/>
              <a:gd name="connsiteY40" fmla="*/ 3837359 h 4275540"/>
              <a:gd name="connsiteX41" fmla="*/ 3185553 w 3898347"/>
              <a:gd name="connsiteY41" fmla="*/ 3859030 h 4275540"/>
              <a:gd name="connsiteX42" fmla="*/ 3137926 w 3898347"/>
              <a:gd name="connsiteY42" fmla="*/ 3867782 h 4275540"/>
              <a:gd name="connsiteX43" fmla="*/ 3090188 w 3898347"/>
              <a:gd name="connsiteY43" fmla="*/ 3855036 h 4275540"/>
              <a:gd name="connsiteX44" fmla="*/ 3031422 w 3898347"/>
              <a:gd name="connsiteY44" fmla="*/ 3858298 h 4275540"/>
              <a:gd name="connsiteX45" fmla="*/ 2996288 w 3898347"/>
              <a:gd name="connsiteY45" fmla="*/ 3860020 h 4275540"/>
              <a:gd name="connsiteX46" fmla="*/ 2901661 w 3898347"/>
              <a:gd name="connsiteY46" fmla="*/ 3882243 h 4275540"/>
              <a:gd name="connsiteX47" fmla="*/ 2782141 w 3898347"/>
              <a:gd name="connsiteY47" fmla="*/ 3932983 h 4275540"/>
              <a:gd name="connsiteX48" fmla="*/ 2749597 w 3898347"/>
              <a:gd name="connsiteY48" fmla="*/ 3956746 h 4275540"/>
              <a:gd name="connsiteX49" fmla="*/ 2730493 w 3898347"/>
              <a:gd name="connsiteY49" fmla="*/ 3955236 h 4275540"/>
              <a:gd name="connsiteX50" fmla="*/ 2707507 w 3898347"/>
              <a:gd name="connsiteY50" fmla="*/ 3947771 h 4275540"/>
              <a:gd name="connsiteX51" fmla="*/ 2701937 w 3898347"/>
              <a:gd name="connsiteY51" fmla="*/ 3950565 h 4275540"/>
              <a:gd name="connsiteX52" fmla="*/ 2679435 w 3898347"/>
              <a:gd name="connsiteY52" fmla="*/ 3949768 h 4275540"/>
              <a:gd name="connsiteX53" fmla="*/ 2667352 w 3898347"/>
              <a:gd name="connsiteY53" fmla="*/ 3942821 h 4275540"/>
              <a:gd name="connsiteX54" fmla="*/ 2657096 w 3898347"/>
              <a:gd name="connsiteY54" fmla="*/ 3953571 h 4275540"/>
              <a:gd name="connsiteX55" fmla="*/ 2655161 w 3898347"/>
              <a:gd name="connsiteY55" fmla="*/ 3962216 h 4275540"/>
              <a:gd name="connsiteX56" fmla="*/ 2638604 w 3898347"/>
              <a:gd name="connsiteY56" fmla="*/ 3955936 h 4275540"/>
              <a:gd name="connsiteX57" fmla="*/ 2626185 w 3898347"/>
              <a:gd name="connsiteY57" fmla="*/ 3962937 h 4275540"/>
              <a:gd name="connsiteX58" fmla="*/ 2614077 w 3898347"/>
              <a:gd name="connsiteY58" fmla="*/ 3955576 h 4275540"/>
              <a:gd name="connsiteX59" fmla="*/ 2609403 w 3898347"/>
              <a:gd name="connsiteY59" fmla="*/ 3956215 h 4275540"/>
              <a:gd name="connsiteX60" fmla="*/ 2597896 w 3898347"/>
              <a:gd name="connsiteY60" fmla="*/ 3958939 h 4275540"/>
              <a:gd name="connsiteX61" fmla="*/ 2578251 w 3898347"/>
              <a:gd name="connsiteY61" fmla="*/ 3965812 h 4275540"/>
              <a:gd name="connsiteX62" fmla="*/ 2571961 w 3898347"/>
              <a:gd name="connsiteY62" fmla="*/ 3966278 h 4275540"/>
              <a:gd name="connsiteX63" fmla="*/ 2559399 w 3898347"/>
              <a:gd name="connsiteY63" fmla="*/ 3979193 h 4275540"/>
              <a:gd name="connsiteX64" fmla="*/ 2533560 w 3898347"/>
              <a:gd name="connsiteY64" fmla="*/ 3988160 h 4275540"/>
              <a:gd name="connsiteX65" fmla="*/ 2515299 w 3898347"/>
              <a:gd name="connsiteY65" fmla="*/ 4016867 h 4275540"/>
              <a:gd name="connsiteX66" fmla="*/ 2513423 w 3898347"/>
              <a:gd name="connsiteY66" fmla="*/ 4018759 h 4275540"/>
              <a:gd name="connsiteX67" fmla="*/ 2482991 w 3898347"/>
              <a:gd name="connsiteY67" fmla="*/ 4012935 h 4275540"/>
              <a:gd name="connsiteX68" fmla="*/ 2446940 w 3898347"/>
              <a:gd name="connsiteY68" fmla="*/ 4021172 h 4275540"/>
              <a:gd name="connsiteX69" fmla="*/ 2404883 w 3898347"/>
              <a:gd name="connsiteY69" fmla="*/ 4024808 h 4275540"/>
              <a:gd name="connsiteX70" fmla="*/ 2373894 w 3898347"/>
              <a:gd name="connsiteY70" fmla="*/ 4023827 h 4275540"/>
              <a:gd name="connsiteX71" fmla="*/ 2297080 w 3898347"/>
              <a:gd name="connsiteY71" fmla="*/ 4040841 h 4275540"/>
              <a:gd name="connsiteX72" fmla="*/ 2170615 w 3898347"/>
              <a:gd name="connsiteY72" fmla="*/ 4077196 h 4275540"/>
              <a:gd name="connsiteX73" fmla="*/ 2143580 w 3898347"/>
              <a:gd name="connsiteY73" fmla="*/ 4083102 h 4275540"/>
              <a:gd name="connsiteX74" fmla="*/ 2119893 w 3898347"/>
              <a:gd name="connsiteY74" fmla="*/ 4080874 h 4275540"/>
              <a:gd name="connsiteX75" fmla="*/ 2114008 w 3898347"/>
              <a:gd name="connsiteY75" fmla="*/ 4073996 h 4275540"/>
              <a:gd name="connsiteX76" fmla="*/ 2099067 w 3898347"/>
              <a:gd name="connsiteY76" fmla="*/ 4076068 h 4275540"/>
              <a:gd name="connsiteX77" fmla="*/ 2095000 w 3898347"/>
              <a:gd name="connsiteY77" fmla="*/ 4075096 h 4275540"/>
              <a:gd name="connsiteX78" fmla="*/ 2071767 w 3898347"/>
              <a:gd name="connsiteY78" fmla="*/ 4071044 h 4275540"/>
              <a:gd name="connsiteX79" fmla="*/ 2024486 w 3898347"/>
              <a:gd name="connsiteY79" fmla="*/ 4100276 h 4275540"/>
              <a:gd name="connsiteX80" fmla="*/ 1964411 w 3898347"/>
              <a:gd name="connsiteY80" fmla="*/ 4105069 h 4275540"/>
              <a:gd name="connsiteX81" fmla="*/ 1739945 w 3898347"/>
              <a:gd name="connsiteY81" fmla="*/ 4171795 h 4275540"/>
              <a:gd name="connsiteX82" fmla="*/ 1610556 w 3898347"/>
              <a:gd name="connsiteY82" fmla="*/ 4167701 h 4275540"/>
              <a:gd name="connsiteX83" fmla="*/ 1553623 w 3898347"/>
              <a:gd name="connsiteY83" fmla="*/ 4236045 h 4275540"/>
              <a:gd name="connsiteX84" fmla="*/ 1548640 w 3898347"/>
              <a:gd name="connsiteY84" fmla="*/ 4238297 h 4275540"/>
              <a:gd name="connsiteX85" fmla="*/ 1530136 w 3898347"/>
              <a:gd name="connsiteY85" fmla="*/ 4227121 h 4275540"/>
              <a:gd name="connsiteX86" fmla="*/ 1508787 w 3898347"/>
              <a:gd name="connsiteY86" fmla="*/ 4234213 h 4275540"/>
              <a:gd name="connsiteX87" fmla="*/ 1488914 w 3898347"/>
              <a:gd name="connsiteY87" fmla="*/ 4241772 h 4275540"/>
              <a:gd name="connsiteX88" fmla="*/ 1488999 w 3898347"/>
              <a:gd name="connsiteY88" fmla="*/ 4251186 h 4275540"/>
              <a:gd name="connsiteX89" fmla="*/ 1475364 w 3898347"/>
              <a:gd name="connsiteY89" fmla="*/ 4248364 h 4275540"/>
              <a:gd name="connsiteX90" fmla="*/ 1457275 w 3898347"/>
              <a:gd name="connsiteY90" fmla="*/ 4252863 h 4275540"/>
              <a:gd name="connsiteX91" fmla="*/ 1448085 w 3898347"/>
              <a:gd name="connsiteY91" fmla="*/ 4248391 h 4275540"/>
              <a:gd name="connsiteX92" fmla="*/ 1315306 w 3898347"/>
              <a:gd name="connsiteY92" fmla="*/ 4237004 h 4275540"/>
              <a:gd name="connsiteX93" fmla="*/ 1272434 w 3898347"/>
              <a:gd name="connsiteY93" fmla="*/ 4244958 h 4275540"/>
              <a:gd name="connsiteX94" fmla="*/ 1231567 w 3898347"/>
              <a:gd name="connsiteY94" fmla="*/ 4219356 h 4275540"/>
              <a:gd name="connsiteX95" fmla="*/ 1216643 w 3898347"/>
              <a:gd name="connsiteY95" fmla="*/ 4229828 h 4275540"/>
              <a:gd name="connsiteX96" fmla="*/ 1214101 w 3898347"/>
              <a:gd name="connsiteY96" fmla="*/ 4231991 h 4275540"/>
              <a:gd name="connsiteX97" fmla="*/ 1203193 w 3898347"/>
              <a:gd name="connsiteY97" fmla="*/ 4232867 h 4275540"/>
              <a:gd name="connsiteX98" fmla="*/ 1201049 w 3898347"/>
              <a:gd name="connsiteY98" fmla="*/ 4242842 h 4275540"/>
              <a:gd name="connsiteX99" fmla="*/ 1185298 w 3898347"/>
              <a:gd name="connsiteY99" fmla="*/ 4251133 h 4275540"/>
              <a:gd name="connsiteX100" fmla="*/ 1164955 w 3898347"/>
              <a:gd name="connsiteY100" fmla="*/ 4250027 h 4275540"/>
              <a:gd name="connsiteX101" fmla="*/ 1067357 w 3898347"/>
              <a:gd name="connsiteY101" fmla="*/ 4233908 h 4275540"/>
              <a:gd name="connsiteX102" fmla="*/ 1009492 w 3898347"/>
              <a:gd name="connsiteY102" fmla="*/ 4230455 h 4275540"/>
              <a:gd name="connsiteX103" fmla="*/ 988345 w 3898347"/>
              <a:gd name="connsiteY103" fmla="*/ 4238880 h 4275540"/>
              <a:gd name="connsiteX104" fmla="*/ 958251 w 3898347"/>
              <a:gd name="connsiteY104" fmla="*/ 4244100 h 4275540"/>
              <a:gd name="connsiteX105" fmla="*/ 905785 w 3898347"/>
              <a:gd name="connsiteY105" fmla="*/ 4260845 h 4275540"/>
              <a:gd name="connsiteX106" fmla="*/ 834176 w 3898347"/>
              <a:gd name="connsiteY106" fmla="*/ 4270241 h 4275540"/>
              <a:gd name="connsiteX107" fmla="*/ 778474 w 3898347"/>
              <a:gd name="connsiteY107" fmla="*/ 4235526 h 4275540"/>
              <a:gd name="connsiteX108" fmla="*/ 774418 w 3898347"/>
              <a:gd name="connsiteY108" fmla="*/ 4242583 h 4275540"/>
              <a:gd name="connsiteX109" fmla="*/ 737705 w 3898347"/>
              <a:gd name="connsiteY109" fmla="*/ 4238891 h 4275540"/>
              <a:gd name="connsiteX110" fmla="*/ 605027 w 3898347"/>
              <a:gd name="connsiteY110" fmla="*/ 4175863 h 4275540"/>
              <a:gd name="connsiteX111" fmla="*/ 533391 w 3898347"/>
              <a:gd name="connsiteY111" fmla="*/ 4170035 h 4275540"/>
              <a:gd name="connsiteX112" fmla="*/ 508621 w 3898347"/>
              <a:gd name="connsiteY112" fmla="*/ 4176044 h 4275540"/>
              <a:gd name="connsiteX113" fmla="*/ 467082 w 3898347"/>
              <a:gd name="connsiteY113" fmla="*/ 4185616 h 4275540"/>
              <a:gd name="connsiteX114" fmla="*/ 437646 w 3898347"/>
              <a:gd name="connsiteY114" fmla="*/ 4212658 h 4275540"/>
              <a:gd name="connsiteX115" fmla="*/ 402271 w 3898347"/>
              <a:gd name="connsiteY115" fmla="*/ 4212774 h 4275540"/>
              <a:gd name="connsiteX116" fmla="*/ 391968 w 3898347"/>
              <a:gd name="connsiteY116" fmla="*/ 4187073 h 4275540"/>
              <a:gd name="connsiteX117" fmla="*/ 354806 w 3898347"/>
              <a:gd name="connsiteY117" fmla="*/ 4195545 h 4275540"/>
              <a:gd name="connsiteX118" fmla="*/ 298662 w 3898347"/>
              <a:gd name="connsiteY118" fmla="*/ 4211227 h 4275540"/>
              <a:gd name="connsiteX119" fmla="*/ 265740 w 3898347"/>
              <a:gd name="connsiteY119" fmla="*/ 4213623 h 4275540"/>
              <a:gd name="connsiteX120" fmla="*/ 176403 w 3898347"/>
              <a:gd name="connsiteY120" fmla="*/ 4227393 h 4275540"/>
              <a:gd name="connsiteX121" fmla="*/ 82528 w 3898347"/>
              <a:gd name="connsiteY121" fmla="*/ 4275540 h 4275540"/>
              <a:gd name="connsiteX122" fmla="*/ 19464 w 3898347"/>
              <a:gd name="connsiteY122" fmla="*/ 4256103 h 4275540"/>
              <a:gd name="connsiteX123" fmla="*/ 0 w 3898347"/>
              <a:gd name="connsiteY123" fmla="*/ 4221939 h 4275540"/>
              <a:gd name="connsiteX124" fmla="*/ 0 w 3898347"/>
              <a:gd name="connsiteY124" fmla="*/ 15850 h 4275540"/>
              <a:gd name="connsiteX125" fmla="*/ 3898347 w 3898347"/>
              <a:gd name="connsiteY125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137926 w 3898347"/>
              <a:gd name="connsiteY41" fmla="*/ 3867782 h 4275540"/>
              <a:gd name="connsiteX42" fmla="*/ 3090188 w 3898347"/>
              <a:gd name="connsiteY42" fmla="*/ 3855036 h 4275540"/>
              <a:gd name="connsiteX43" fmla="*/ 3031422 w 3898347"/>
              <a:gd name="connsiteY43" fmla="*/ 3858298 h 4275540"/>
              <a:gd name="connsiteX44" fmla="*/ 2996288 w 3898347"/>
              <a:gd name="connsiteY44" fmla="*/ 3860020 h 4275540"/>
              <a:gd name="connsiteX45" fmla="*/ 2901661 w 3898347"/>
              <a:gd name="connsiteY45" fmla="*/ 3882243 h 4275540"/>
              <a:gd name="connsiteX46" fmla="*/ 2782141 w 3898347"/>
              <a:gd name="connsiteY46" fmla="*/ 3932983 h 4275540"/>
              <a:gd name="connsiteX47" fmla="*/ 2749597 w 3898347"/>
              <a:gd name="connsiteY47" fmla="*/ 3956746 h 4275540"/>
              <a:gd name="connsiteX48" fmla="*/ 2730493 w 3898347"/>
              <a:gd name="connsiteY48" fmla="*/ 3955236 h 4275540"/>
              <a:gd name="connsiteX49" fmla="*/ 2707507 w 3898347"/>
              <a:gd name="connsiteY49" fmla="*/ 3947771 h 4275540"/>
              <a:gd name="connsiteX50" fmla="*/ 2701937 w 3898347"/>
              <a:gd name="connsiteY50" fmla="*/ 3950565 h 4275540"/>
              <a:gd name="connsiteX51" fmla="*/ 2679435 w 3898347"/>
              <a:gd name="connsiteY51" fmla="*/ 3949768 h 4275540"/>
              <a:gd name="connsiteX52" fmla="*/ 2667352 w 3898347"/>
              <a:gd name="connsiteY52" fmla="*/ 3942821 h 4275540"/>
              <a:gd name="connsiteX53" fmla="*/ 2657096 w 3898347"/>
              <a:gd name="connsiteY53" fmla="*/ 3953571 h 4275540"/>
              <a:gd name="connsiteX54" fmla="*/ 2655161 w 3898347"/>
              <a:gd name="connsiteY54" fmla="*/ 3962216 h 4275540"/>
              <a:gd name="connsiteX55" fmla="*/ 2638604 w 3898347"/>
              <a:gd name="connsiteY55" fmla="*/ 3955936 h 4275540"/>
              <a:gd name="connsiteX56" fmla="*/ 2626185 w 3898347"/>
              <a:gd name="connsiteY56" fmla="*/ 3962937 h 4275540"/>
              <a:gd name="connsiteX57" fmla="*/ 2614077 w 3898347"/>
              <a:gd name="connsiteY57" fmla="*/ 3955576 h 4275540"/>
              <a:gd name="connsiteX58" fmla="*/ 2609403 w 3898347"/>
              <a:gd name="connsiteY58" fmla="*/ 3956215 h 4275540"/>
              <a:gd name="connsiteX59" fmla="*/ 2597896 w 3898347"/>
              <a:gd name="connsiteY59" fmla="*/ 3958939 h 4275540"/>
              <a:gd name="connsiteX60" fmla="*/ 2578251 w 3898347"/>
              <a:gd name="connsiteY60" fmla="*/ 3965812 h 4275540"/>
              <a:gd name="connsiteX61" fmla="*/ 2571961 w 3898347"/>
              <a:gd name="connsiteY61" fmla="*/ 3966278 h 4275540"/>
              <a:gd name="connsiteX62" fmla="*/ 2559399 w 3898347"/>
              <a:gd name="connsiteY62" fmla="*/ 3979193 h 4275540"/>
              <a:gd name="connsiteX63" fmla="*/ 2533560 w 3898347"/>
              <a:gd name="connsiteY63" fmla="*/ 3988160 h 4275540"/>
              <a:gd name="connsiteX64" fmla="*/ 2515299 w 3898347"/>
              <a:gd name="connsiteY64" fmla="*/ 4016867 h 4275540"/>
              <a:gd name="connsiteX65" fmla="*/ 2513423 w 3898347"/>
              <a:gd name="connsiteY65" fmla="*/ 4018759 h 4275540"/>
              <a:gd name="connsiteX66" fmla="*/ 2482991 w 3898347"/>
              <a:gd name="connsiteY66" fmla="*/ 4012935 h 4275540"/>
              <a:gd name="connsiteX67" fmla="*/ 2446940 w 3898347"/>
              <a:gd name="connsiteY67" fmla="*/ 4021172 h 4275540"/>
              <a:gd name="connsiteX68" fmla="*/ 2404883 w 3898347"/>
              <a:gd name="connsiteY68" fmla="*/ 4024808 h 4275540"/>
              <a:gd name="connsiteX69" fmla="*/ 2373894 w 3898347"/>
              <a:gd name="connsiteY69" fmla="*/ 4023827 h 4275540"/>
              <a:gd name="connsiteX70" fmla="*/ 2297080 w 3898347"/>
              <a:gd name="connsiteY70" fmla="*/ 4040841 h 4275540"/>
              <a:gd name="connsiteX71" fmla="*/ 2170615 w 3898347"/>
              <a:gd name="connsiteY71" fmla="*/ 4077196 h 4275540"/>
              <a:gd name="connsiteX72" fmla="*/ 2143580 w 3898347"/>
              <a:gd name="connsiteY72" fmla="*/ 4083102 h 4275540"/>
              <a:gd name="connsiteX73" fmla="*/ 2119893 w 3898347"/>
              <a:gd name="connsiteY73" fmla="*/ 4080874 h 4275540"/>
              <a:gd name="connsiteX74" fmla="*/ 2114008 w 3898347"/>
              <a:gd name="connsiteY74" fmla="*/ 4073996 h 4275540"/>
              <a:gd name="connsiteX75" fmla="*/ 2099067 w 3898347"/>
              <a:gd name="connsiteY75" fmla="*/ 4076068 h 4275540"/>
              <a:gd name="connsiteX76" fmla="*/ 2095000 w 3898347"/>
              <a:gd name="connsiteY76" fmla="*/ 4075096 h 4275540"/>
              <a:gd name="connsiteX77" fmla="*/ 2071767 w 3898347"/>
              <a:gd name="connsiteY77" fmla="*/ 4071044 h 4275540"/>
              <a:gd name="connsiteX78" fmla="*/ 2024486 w 3898347"/>
              <a:gd name="connsiteY78" fmla="*/ 4100276 h 4275540"/>
              <a:gd name="connsiteX79" fmla="*/ 1964411 w 3898347"/>
              <a:gd name="connsiteY79" fmla="*/ 4105069 h 4275540"/>
              <a:gd name="connsiteX80" fmla="*/ 1739945 w 3898347"/>
              <a:gd name="connsiteY80" fmla="*/ 4171795 h 4275540"/>
              <a:gd name="connsiteX81" fmla="*/ 1610556 w 3898347"/>
              <a:gd name="connsiteY81" fmla="*/ 4167701 h 4275540"/>
              <a:gd name="connsiteX82" fmla="*/ 1553623 w 3898347"/>
              <a:gd name="connsiteY82" fmla="*/ 4236045 h 4275540"/>
              <a:gd name="connsiteX83" fmla="*/ 1548640 w 3898347"/>
              <a:gd name="connsiteY83" fmla="*/ 4238297 h 4275540"/>
              <a:gd name="connsiteX84" fmla="*/ 1530136 w 3898347"/>
              <a:gd name="connsiteY84" fmla="*/ 4227121 h 4275540"/>
              <a:gd name="connsiteX85" fmla="*/ 1508787 w 3898347"/>
              <a:gd name="connsiteY85" fmla="*/ 4234213 h 4275540"/>
              <a:gd name="connsiteX86" fmla="*/ 1488914 w 3898347"/>
              <a:gd name="connsiteY86" fmla="*/ 4241772 h 4275540"/>
              <a:gd name="connsiteX87" fmla="*/ 1488999 w 3898347"/>
              <a:gd name="connsiteY87" fmla="*/ 4251186 h 4275540"/>
              <a:gd name="connsiteX88" fmla="*/ 1475364 w 3898347"/>
              <a:gd name="connsiteY88" fmla="*/ 4248364 h 4275540"/>
              <a:gd name="connsiteX89" fmla="*/ 1457275 w 3898347"/>
              <a:gd name="connsiteY89" fmla="*/ 4252863 h 4275540"/>
              <a:gd name="connsiteX90" fmla="*/ 1448085 w 3898347"/>
              <a:gd name="connsiteY90" fmla="*/ 4248391 h 4275540"/>
              <a:gd name="connsiteX91" fmla="*/ 1315306 w 3898347"/>
              <a:gd name="connsiteY91" fmla="*/ 4237004 h 4275540"/>
              <a:gd name="connsiteX92" fmla="*/ 1272434 w 3898347"/>
              <a:gd name="connsiteY92" fmla="*/ 4244958 h 4275540"/>
              <a:gd name="connsiteX93" fmla="*/ 1231567 w 3898347"/>
              <a:gd name="connsiteY93" fmla="*/ 4219356 h 4275540"/>
              <a:gd name="connsiteX94" fmla="*/ 1216643 w 3898347"/>
              <a:gd name="connsiteY94" fmla="*/ 4229828 h 4275540"/>
              <a:gd name="connsiteX95" fmla="*/ 1214101 w 3898347"/>
              <a:gd name="connsiteY95" fmla="*/ 4231991 h 4275540"/>
              <a:gd name="connsiteX96" fmla="*/ 1203193 w 3898347"/>
              <a:gd name="connsiteY96" fmla="*/ 4232867 h 4275540"/>
              <a:gd name="connsiteX97" fmla="*/ 1201049 w 3898347"/>
              <a:gd name="connsiteY97" fmla="*/ 4242842 h 4275540"/>
              <a:gd name="connsiteX98" fmla="*/ 1185298 w 3898347"/>
              <a:gd name="connsiteY98" fmla="*/ 4251133 h 4275540"/>
              <a:gd name="connsiteX99" fmla="*/ 1164955 w 3898347"/>
              <a:gd name="connsiteY99" fmla="*/ 4250027 h 4275540"/>
              <a:gd name="connsiteX100" fmla="*/ 1067357 w 3898347"/>
              <a:gd name="connsiteY100" fmla="*/ 4233908 h 4275540"/>
              <a:gd name="connsiteX101" fmla="*/ 1009492 w 3898347"/>
              <a:gd name="connsiteY101" fmla="*/ 4230455 h 4275540"/>
              <a:gd name="connsiteX102" fmla="*/ 988345 w 3898347"/>
              <a:gd name="connsiteY102" fmla="*/ 4238880 h 4275540"/>
              <a:gd name="connsiteX103" fmla="*/ 958251 w 3898347"/>
              <a:gd name="connsiteY103" fmla="*/ 4244100 h 4275540"/>
              <a:gd name="connsiteX104" fmla="*/ 905785 w 3898347"/>
              <a:gd name="connsiteY104" fmla="*/ 4260845 h 4275540"/>
              <a:gd name="connsiteX105" fmla="*/ 834176 w 3898347"/>
              <a:gd name="connsiteY105" fmla="*/ 4270241 h 4275540"/>
              <a:gd name="connsiteX106" fmla="*/ 778474 w 3898347"/>
              <a:gd name="connsiteY106" fmla="*/ 4235526 h 4275540"/>
              <a:gd name="connsiteX107" fmla="*/ 774418 w 3898347"/>
              <a:gd name="connsiteY107" fmla="*/ 4242583 h 4275540"/>
              <a:gd name="connsiteX108" fmla="*/ 737705 w 3898347"/>
              <a:gd name="connsiteY108" fmla="*/ 4238891 h 4275540"/>
              <a:gd name="connsiteX109" fmla="*/ 605027 w 3898347"/>
              <a:gd name="connsiteY109" fmla="*/ 4175863 h 4275540"/>
              <a:gd name="connsiteX110" fmla="*/ 533391 w 3898347"/>
              <a:gd name="connsiteY110" fmla="*/ 4170035 h 4275540"/>
              <a:gd name="connsiteX111" fmla="*/ 508621 w 3898347"/>
              <a:gd name="connsiteY111" fmla="*/ 4176044 h 4275540"/>
              <a:gd name="connsiteX112" fmla="*/ 467082 w 3898347"/>
              <a:gd name="connsiteY112" fmla="*/ 4185616 h 4275540"/>
              <a:gd name="connsiteX113" fmla="*/ 437646 w 3898347"/>
              <a:gd name="connsiteY113" fmla="*/ 4212658 h 4275540"/>
              <a:gd name="connsiteX114" fmla="*/ 402271 w 3898347"/>
              <a:gd name="connsiteY114" fmla="*/ 4212774 h 4275540"/>
              <a:gd name="connsiteX115" fmla="*/ 391968 w 3898347"/>
              <a:gd name="connsiteY115" fmla="*/ 4187073 h 4275540"/>
              <a:gd name="connsiteX116" fmla="*/ 354806 w 3898347"/>
              <a:gd name="connsiteY116" fmla="*/ 4195545 h 4275540"/>
              <a:gd name="connsiteX117" fmla="*/ 298662 w 3898347"/>
              <a:gd name="connsiteY117" fmla="*/ 4211227 h 4275540"/>
              <a:gd name="connsiteX118" fmla="*/ 265740 w 3898347"/>
              <a:gd name="connsiteY118" fmla="*/ 4213623 h 4275540"/>
              <a:gd name="connsiteX119" fmla="*/ 176403 w 3898347"/>
              <a:gd name="connsiteY119" fmla="*/ 4227393 h 4275540"/>
              <a:gd name="connsiteX120" fmla="*/ 82528 w 3898347"/>
              <a:gd name="connsiteY120" fmla="*/ 4275540 h 4275540"/>
              <a:gd name="connsiteX121" fmla="*/ 19464 w 3898347"/>
              <a:gd name="connsiteY121" fmla="*/ 4256103 h 4275540"/>
              <a:gd name="connsiteX122" fmla="*/ 0 w 3898347"/>
              <a:gd name="connsiteY122" fmla="*/ 4221939 h 4275540"/>
              <a:gd name="connsiteX123" fmla="*/ 0 w 3898347"/>
              <a:gd name="connsiteY123" fmla="*/ 15850 h 4275540"/>
              <a:gd name="connsiteX124" fmla="*/ 3898347 w 3898347"/>
              <a:gd name="connsiteY124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05027 w 3898347"/>
              <a:gd name="connsiteY108" fmla="*/ 4175863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27717 w 3898347"/>
              <a:gd name="connsiteY108" fmla="*/ 4207629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85553 w 3898347"/>
              <a:gd name="connsiteY40" fmla="*/ 3859030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53779 w 3898347"/>
              <a:gd name="connsiteY40" fmla="*/ 3848439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33391 w 3898347"/>
              <a:gd name="connsiteY109" fmla="*/ 4170035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53623 w 3898347"/>
              <a:gd name="connsiteY81" fmla="*/ 4236045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42330 w 3898347"/>
              <a:gd name="connsiteY80" fmla="*/ 4174762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64215 w 3898347"/>
              <a:gd name="connsiteY81" fmla="*/ 419014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51302 w 3898347"/>
              <a:gd name="connsiteY92" fmla="*/ 4232513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88999 w 3898347"/>
              <a:gd name="connsiteY86" fmla="*/ 4251186 h 4256103"/>
              <a:gd name="connsiteX87" fmla="*/ 1475364 w 3898347"/>
              <a:gd name="connsiteY87" fmla="*/ 4248364 h 4256103"/>
              <a:gd name="connsiteX88" fmla="*/ 1444118 w 3898347"/>
              <a:gd name="connsiteY88" fmla="*/ 4246285 h 4256103"/>
              <a:gd name="connsiteX89" fmla="*/ 1405326 w 3898347"/>
              <a:gd name="connsiteY89" fmla="*/ 4248391 h 4256103"/>
              <a:gd name="connsiteX90" fmla="*/ 1344909 w 3898347"/>
              <a:gd name="connsiteY90" fmla="*/ 4237004 h 4256103"/>
              <a:gd name="connsiteX91" fmla="*/ 1298748 w 3898347"/>
              <a:gd name="connsiteY91" fmla="*/ 4241669 h 4256103"/>
              <a:gd name="connsiteX92" fmla="*/ 1251302 w 3898347"/>
              <a:gd name="connsiteY92" fmla="*/ 4232513 h 4256103"/>
              <a:gd name="connsiteX93" fmla="*/ 1216643 w 3898347"/>
              <a:gd name="connsiteY93" fmla="*/ 4229828 h 4256103"/>
              <a:gd name="connsiteX94" fmla="*/ 1214101 w 3898347"/>
              <a:gd name="connsiteY94" fmla="*/ 4231991 h 4256103"/>
              <a:gd name="connsiteX95" fmla="*/ 1203193 w 3898347"/>
              <a:gd name="connsiteY95" fmla="*/ 4232867 h 4256103"/>
              <a:gd name="connsiteX96" fmla="*/ 1201049 w 3898347"/>
              <a:gd name="connsiteY96" fmla="*/ 4242842 h 4256103"/>
              <a:gd name="connsiteX97" fmla="*/ 1185298 w 3898347"/>
              <a:gd name="connsiteY97" fmla="*/ 4251133 h 4256103"/>
              <a:gd name="connsiteX98" fmla="*/ 1164955 w 3898347"/>
              <a:gd name="connsiteY98" fmla="*/ 4250027 h 4256103"/>
              <a:gd name="connsiteX99" fmla="*/ 1067357 w 3898347"/>
              <a:gd name="connsiteY99" fmla="*/ 4233908 h 4256103"/>
              <a:gd name="connsiteX100" fmla="*/ 1009492 w 3898347"/>
              <a:gd name="connsiteY100" fmla="*/ 4230455 h 4256103"/>
              <a:gd name="connsiteX101" fmla="*/ 988345 w 3898347"/>
              <a:gd name="connsiteY101" fmla="*/ 4238880 h 4256103"/>
              <a:gd name="connsiteX102" fmla="*/ 958251 w 3898347"/>
              <a:gd name="connsiteY102" fmla="*/ 4244100 h 4256103"/>
              <a:gd name="connsiteX103" fmla="*/ 899207 w 3898347"/>
              <a:gd name="connsiteY103" fmla="*/ 4247688 h 4256103"/>
              <a:gd name="connsiteX104" fmla="*/ 837706 w 3898347"/>
              <a:gd name="connsiteY104" fmla="*/ 4245528 h 4256103"/>
              <a:gd name="connsiteX105" fmla="*/ 778474 w 3898347"/>
              <a:gd name="connsiteY105" fmla="*/ 4235526 h 4256103"/>
              <a:gd name="connsiteX106" fmla="*/ 774418 w 3898347"/>
              <a:gd name="connsiteY106" fmla="*/ 4242583 h 4256103"/>
              <a:gd name="connsiteX107" fmla="*/ 737705 w 3898347"/>
              <a:gd name="connsiteY107" fmla="*/ 4238891 h 4256103"/>
              <a:gd name="connsiteX108" fmla="*/ 641839 w 3898347"/>
              <a:gd name="connsiteY108" fmla="*/ 4211160 h 4256103"/>
              <a:gd name="connsiteX109" fmla="*/ 558105 w 3898347"/>
              <a:gd name="connsiteY109" fmla="*/ 4191218 h 4256103"/>
              <a:gd name="connsiteX110" fmla="*/ 515682 w 3898347"/>
              <a:gd name="connsiteY110" fmla="*/ 4193696 h 4256103"/>
              <a:gd name="connsiteX111" fmla="*/ 467082 w 3898347"/>
              <a:gd name="connsiteY111" fmla="*/ 4185616 h 4256103"/>
              <a:gd name="connsiteX112" fmla="*/ 437646 w 3898347"/>
              <a:gd name="connsiteY112" fmla="*/ 4212658 h 4256103"/>
              <a:gd name="connsiteX113" fmla="*/ 402271 w 3898347"/>
              <a:gd name="connsiteY113" fmla="*/ 4212774 h 4256103"/>
              <a:gd name="connsiteX114" fmla="*/ 384907 w 3898347"/>
              <a:gd name="connsiteY114" fmla="*/ 4201195 h 4256103"/>
              <a:gd name="connsiteX115" fmla="*/ 337154 w 3898347"/>
              <a:gd name="connsiteY115" fmla="*/ 4206136 h 4256103"/>
              <a:gd name="connsiteX116" fmla="*/ 298662 w 3898347"/>
              <a:gd name="connsiteY116" fmla="*/ 4211227 h 4256103"/>
              <a:gd name="connsiteX117" fmla="*/ 265740 w 3898347"/>
              <a:gd name="connsiteY117" fmla="*/ 4213623 h 4256103"/>
              <a:gd name="connsiteX118" fmla="*/ 176403 w 3898347"/>
              <a:gd name="connsiteY118" fmla="*/ 4227393 h 4256103"/>
              <a:gd name="connsiteX119" fmla="*/ 82528 w 3898347"/>
              <a:gd name="connsiteY119" fmla="*/ 4243774 h 4256103"/>
              <a:gd name="connsiteX120" fmla="*/ 19464 w 3898347"/>
              <a:gd name="connsiteY120" fmla="*/ 4256103 h 4256103"/>
              <a:gd name="connsiteX121" fmla="*/ 0 w 3898347"/>
              <a:gd name="connsiteY121" fmla="*/ 4221939 h 4256103"/>
              <a:gd name="connsiteX122" fmla="*/ 0 w 3898347"/>
              <a:gd name="connsiteY122" fmla="*/ 15850 h 4256103"/>
              <a:gd name="connsiteX123" fmla="*/ 3898347 w 3898347"/>
              <a:gd name="connsiteY123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75364 w 3898347"/>
              <a:gd name="connsiteY86" fmla="*/ 4248364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79157 w 3898347"/>
              <a:gd name="connsiteY2" fmla="*/ 3836240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3898347" h="4256103">
                <a:moveTo>
                  <a:pt x="3898347" y="0"/>
                </a:moveTo>
                <a:lnTo>
                  <a:pt x="3898347" y="3834445"/>
                </a:lnTo>
                <a:lnTo>
                  <a:pt x="3879157" y="3836240"/>
                </a:lnTo>
                <a:cubicBezTo>
                  <a:pt x="3885307" y="3798226"/>
                  <a:pt x="3856203" y="3861184"/>
                  <a:pt x="3851953" y="3816140"/>
                </a:cubicBezTo>
                <a:cubicBezTo>
                  <a:pt x="3846568" y="3817958"/>
                  <a:pt x="3841484" y="3807983"/>
                  <a:pt x="3836418" y="3811513"/>
                </a:cubicBezTo>
                <a:lnTo>
                  <a:pt x="3833758" y="3813341"/>
                </a:lnTo>
                <a:lnTo>
                  <a:pt x="3822673" y="3812913"/>
                </a:lnTo>
                <a:lnTo>
                  <a:pt x="3820104" y="3822466"/>
                </a:lnTo>
                <a:lnTo>
                  <a:pt x="3777502" y="3828757"/>
                </a:lnTo>
                <a:cubicBezTo>
                  <a:pt x="3762474" y="3827577"/>
                  <a:pt x="3742902" y="3817662"/>
                  <a:pt x="3729936" y="3815386"/>
                </a:cubicBezTo>
                <a:lnTo>
                  <a:pt x="3726018" y="3815100"/>
                </a:lnTo>
                <a:lnTo>
                  <a:pt x="3725413" y="3814615"/>
                </a:lnTo>
                <a:cubicBezTo>
                  <a:pt x="3721569" y="3812283"/>
                  <a:pt x="3717711" y="3810892"/>
                  <a:pt x="3713801" y="3811018"/>
                </a:cubicBezTo>
                <a:lnTo>
                  <a:pt x="3709087" y="3813195"/>
                </a:lnTo>
                <a:lnTo>
                  <a:pt x="3698038" y="3806182"/>
                </a:lnTo>
                <a:lnTo>
                  <a:pt x="3662227" y="3807761"/>
                </a:lnTo>
                <a:lnTo>
                  <a:pt x="3659872" y="3805524"/>
                </a:lnTo>
                <a:cubicBezTo>
                  <a:pt x="3654837" y="3800238"/>
                  <a:pt x="3649779" y="3795747"/>
                  <a:pt x="3643454" y="3794831"/>
                </a:cubicBezTo>
                <a:lnTo>
                  <a:pt x="3624789" y="3803185"/>
                </a:lnTo>
                <a:lnTo>
                  <a:pt x="3602327" y="3794616"/>
                </a:lnTo>
                <a:lnTo>
                  <a:pt x="3596645" y="3797108"/>
                </a:lnTo>
                <a:cubicBezTo>
                  <a:pt x="3586358" y="3794741"/>
                  <a:pt x="3572046" y="3779403"/>
                  <a:pt x="3574144" y="3795108"/>
                </a:cubicBezTo>
                <a:lnTo>
                  <a:pt x="3562310" y="3787534"/>
                </a:lnTo>
                <a:lnTo>
                  <a:pt x="3551635" y="3797705"/>
                </a:lnTo>
                <a:lnTo>
                  <a:pt x="3542668" y="3803283"/>
                </a:lnTo>
                <a:lnTo>
                  <a:pt x="3533033" y="3799071"/>
                </a:lnTo>
                <a:lnTo>
                  <a:pt x="3521726" y="3804691"/>
                </a:lnTo>
                <a:lnTo>
                  <a:pt x="3520080" y="3805210"/>
                </a:lnTo>
                <a:lnTo>
                  <a:pt x="3508491" y="3797398"/>
                </a:lnTo>
                <a:lnTo>
                  <a:pt x="3503787" y="3797787"/>
                </a:lnTo>
                <a:lnTo>
                  <a:pt x="3492165" y="3799887"/>
                </a:lnTo>
                <a:cubicBezTo>
                  <a:pt x="3486252" y="3801787"/>
                  <a:pt x="3479649" y="3804176"/>
                  <a:pt x="3472233" y="3805682"/>
                </a:cubicBezTo>
                <a:lnTo>
                  <a:pt x="3465921" y="3805814"/>
                </a:lnTo>
                <a:lnTo>
                  <a:pt x="3455541" y="3815505"/>
                </a:lnTo>
                <a:lnTo>
                  <a:pt x="3429027" y="3816906"/>
                </a:lnTo>
                <a:cubicBezTo>
                  <a:pt x="3408521" y="3817753"/>
                  <a:pt x="3388898" y="3819475"/>
                  <a:pt x="3369507" y="3825563"/>
                </a:cubicBezTo>
                <a:cubicBezTo>
                  <a:pt x="3353730" y="3819534"/>
                  <a:pt x="3338870" y="3818175"/>
                  <a:pt x="3324491" y="3832006"/>
                </a:cubicBezTo>
                <a:cubicBezTo>
                  <a:pt x="3281706" y="3833409"/>
                  <a:pt x="3271319" y="3817569"/>
                  <a:pt x="3244235" y="3834376"/>
                </a:cubicBezTo>
                <a:cubicBezTo>
                  <a:pt x="3236206" y="3826142"/>
                  <a:pt x="3230700" y="3821848"/>
                  <a:pt x="3226507" y="3820131"/>
                </a:cubicBezTo>
                <a:cubicBezTo>
                  <a:pt x="3213924" y="3814979"/>
                  <a:pt x="3213172" y="3833011"/>
                  <a:pt x="3191688" y="3837359"/>
                </a:cubicBezTo>
                <a:cubicBezTo>
                  <a:pt x="3168723" y="3844588"/>
                  <a:pt x="3175642" y="3846041"/>
                  <a:pt x="3153779" y="3848439"/>
                </a:cubicBezTo>
                <a:cubicBezTo>
                  <a:pt x="3136862" y="3851385"/>
                  <a:pt x="3115876" y="3855158"/>
                  <a:pt x="3090188" y="3855036"/>
                </a:cubicBezTo>
                <a:cubicBezTo>
                  <a:pt x="3066058" y="3880979"/>
                  <a:pt x="3059981" y="3849823"/>
                  <a:pt x="3031422" y="3858298"/>
                </a:cubicBezTo>
                <a:cubicBezTo>
                  <a:pt x="3017157" y="3868236"/>
                  <a:pt x="3007595" y="3870098"/>
                  <a:pt x="2996288" y="3860020"/>
                </a:cubicBezTo>
                <a:cubicBezTo>
                  <a:pt x="2930242" y="3908295"/>
                  <a:pt x="2959927" y="3862932"/>
                  <a:pt x="2901661" y="3882243"/>
                </a:cubicBezTo>
                <a:cubicBezTo>
                  <a:pt x="2863654" y="3897291"/>
                  <a:pt x="2822551" y="3908676"/>
                  <a:pt x="2782141" y="3932983"/>
                </a:cubicBezTo>
                <a:lnTo>
                  <a:pt x="2749597" y="3956746"/>
                </a:lnTo>
                <a:lnTo>
                  <a:pt x="2730493" y="3955236"/>
                </a:lnTo>
                <a:lnTo>
                  <a:pt x="2707507" y="3947771"/>
                </a:lnTo>
                <a:lnTo>
                  <a:pt x="2701937" y="3950565"/>
                </a:lnTo>
                <a:cubicBezTo>
                  <a:pt x="2691594" y="3948746"/>
                  <a:pt x="2676749" y="3934159"/>
                  <a:pt x="2679435" y="3949768"/>
                </a:cubicBezTo>
                <a:lnTo>
                  <a:pt x="2667352" y="3942821"/>
                </a:lnTo>
                <a:lnTo>
                  <a:pt x="2657096" y="3953571"/>
                </a:lnTo>
                <a:cubicBezTo>
                  <a:pt x="2656117" y="3956261"/>
                  <a:pt x="2655464" y="3959177"/>
                  <a:pt x="2655161" y="3962216"/>
                </a:cubicBezTo>
                <a:lnTo>
                  <a:pt x="2638604" y="3955936"/>
                </a:lnTo>
                <a:lnTo>
                  <a:pt x="2626185" y="3962937"/>
                </a:lnTo>
                <a:lnTo>
                  <a:pt x="2614077" y="3955576"/>
                </a:lnTo>
                <a:lnTo>
                  <a:pt x="2609403" y="3956215"/>
                </a:lnTo>
                <a:lnTo>
                  <a:pt x="2597896" y="3958939"/>
                </a:lnTo>
                <a:cubicBezTo>
                  <a:pt x="2592077" y="3961159"/>
                  <a:pt x="2585584" y="3963907"/>
                  <a:pt x="2578251" y="3965812"/>
                </a:cubicBezTo>
                <a:lnTo>
                  <a:pt x="2571961" y="3966278"/>
                </a:lnTo>
                <a:lnTo>
                  <a:pt x="2559399" y="3979193"/>
                </a:lnTo>
                <a:cubicBezTo>
                  <a:pt x="2550305" y="3989010"/>
                  <a:pt x="2543019" y="3995469"/>
                  <a:pt x="2533560" y="3988160"/>
                </a:cubicBezTo>
                <a:cubicBezTo>
                  <a:pt x="2526682" y="3994363"/>
                  <a:pt x="2521563" y="4007257"/>
                  <a:pt x="2515299" y="4016867"/>
                </a:cubicBezTo>
                <a:lnTo>
                  <a:pt x="2513423" y="4018759"/>
                </a:lnTo>
                <a:lnTo>
                  <a:pt x="2482991" y="4012935"/>
                </a:lnTo>
                <a:cubicBezTo>
                  <a:pt x="2469558" y="4010479"/>
                  <a:pt x="2456714" y="4010658"/>
                  <a:pt x="2446940" y="4021172"/>
                </a:cubicBezTo>
                <a:cubicBezTo>
                  <a:pt x="2445490" y="4004762"/>
                  <a:pt x="2418263" y="4035043"/>
                  <a:pt x="2404883" y="4024808"/>
                </a:cubicBezTo>
                <a:cubicBezTo>
                  <a:pt x="2395527" y="4015768"/>
                  <a:pt x="2385089" y="4022846"/>
                  <a:pt x="2373894" y="4023827"/>
                </a:cubicBezTo>
                <a:cubicBezTo>
                  <a:pt x="2360273" y="4016866"/>
                  <a:pt x="2310801" y="4031114"/>
                  <a:pt x="2297080" y="4040841"/>
                </a:cubicBezTo>
                <a:cubicBezTo>
                  <a:pt x="2262890" y="4074342"/>
                  <a:pt x="2198735" y="4051487"/>
                  <a:pt x="2170615" y="4077196"/>
                </a:cubicBezTo>
                <a:cubicBezTo>
                  <a:pt x="2161158" y="4081087"/>
                  <a:pt x="2152190" y="4082780"/>
                  <a:pt x="2143580" y="4083102"/>
                </a:cubicBezTo>
                <a:lnTo>
                  <a:pt x="2119893" y="4080874"/>
                </a:lnTo>
                <a:lnTo>
                  <a:pt x="2114008" y="4073996"/>
                </a:lnTo>
                <a:lnTo>
                  <a:pt x="2099067" y="4076068"/>
                </a:lnTo>
                <a:lnTo>
                  <a:pt x="2095000" y="4075096"/>
                </a:lnTo>
                <a:cubicBezTo>
                  <a:pt x="2087230" y="4073204"/>
                  <a:pt x="2079536" y="4071577"/>
                  <a:pt x="2071767" y="4071044"/>
                </a:cubicBezTo>
                <a:cubicBezTo>
                  <a:pt x="2077287" y="4106066"/>
                  <a:pt x="2006612" y="4072253"/>
                  <a:pt x="2024486" y="4100276"/>
                </a:cubicBezTo>
                <a:cubicBezTo>
                  <a:pt x="1982770" y="4103418"/>
                  <a:pt x="1990990" y="4145711"/>
                  <a:pt x="1944675" y="4121515"/>
                </a:cubicBezTo>
                <a:cubicBezTo>
                  <a:pt x="1876432" y="4151801"/>
                  <a:pt x="1796287" y="4126915"/>
                  <a:pt x="1739945" y="4171795"/>
                </a:cubicBezTo>
                <a:cubicBezTo>
                  <a:pt x="1680970" y="4182234"/>
                  <a:pt x="1693119" y="4173922"/>
                  <a:pt x="1662065" y="4184630"/>
                </a:cubicBezTo>
                <a:cubicBezTo>
                  <a:pt x="1658816" y="4205398"/>
                  <a:pt x="1624608" y="4174561"/>
                  <a:pt x="1595989" y="4193679"/>
                </a:cubicBezTo>
                <a:lnTo>
                  <a:pt x="1559231" y="4195932"/>
                </a:lnTo>
                <a:lnTo>
                  <a:pt x="1537197" y="4209468"/>
                </a:lnTo>
                <a:cubicBezTo>
                  <a:pt x="1524267" y="4212789"/>
                  <a:pt x="1508603" y="4203060"/>
                  <a:pt x="1508787" y="4230924"/>
                </a:cubicBezTo>
                <a:cubicBezTo>
                  <a:pt x="1500688" y="4227785"/>
                  <a:pt x="1493126" y="4234837"/>
                  <a:pt x="1488914" y="4241772"/>
                </a:cubicBezTo>
                <a:cubicBezTo>
                  <a:pt x="1483344" y="4244130"/>
                  <a:pt x="1472963" y="4244323"/>
                  <a:pt x="1465497" y="4245075"/>
                </a:cubicBezTo>
                <a:lnTo>
                  <a:pt x="1444118" y="4246285"/>
                </a:lnTo>
                <a:lnTo>
                  <a:pt x="1405326" y="4248391"/>
                </a:lnTo>
                <a:cubicBezTo>
                  <a:pt x="1362233" y="4238681"/>
                  <a:pt x="1386645" y="4253541"/>
                  <a:pt x="1344909" y="4237004"/>
                </a:cubicBezTo>
                <a:cubicBezTo>
                  <a:pt x="1319660" y="4278048"/>
                  <a:pt x="1328465" y="4235908"/>
                  <a:pt x="1298748" y="4241669"/>
                </a:cubicBezTo>
                <a:cubicBezTo>
                  <a:pt x="1303263" y="4202446"/>
                  <a:pt x="1257287" y="4277634"/>
                  <a:pt x="1251302" y="4232513"/>
                </a:cubicBezTo>
                <a:cubicBezTo>
                  <a:pt x="1246083" y="4234987"/>
                  <a:pt x="1221483" y="4225653"/>
                  <a:pt x="1216643" y="4229828"/>
                </a:cubicBezTo>
                <a:lnTo>
                  <a:pt x="1214101" y="4231991"/>
                </a:lnTo>
                <a:lnTo>
                  <a:pt x="1203193" y="4232867"/>
                </a:lnTo>
                <a:lnTo>
                  <a:pt x="1201049" y="4242842"/>
                </a:lnTo>
                <a:lnTo>
                  <a:pt x="1185298" y="4251133"/>
                </a:lnTo>
                <a:cubicBezTo>
                  <a:pt x="1179255" y="4252733"/>
                  <a:pt x="1172580" y="4252698"/>
                  <a:pt x="1164955" y="4250027"/>
                </a:cubicBezTo>
                <a:cubicBezTo>
                  <a:pt x="1138322" y="4224376"/>
                  <a:pt x="1100363" y="4267890"/>
                  <a:pt x="1067357" y="4233908"/>
                </a:cubicBezTo>
                <a:cubicBezTo>
                  <a:pt x="1055150" y="4224918"/>
                  <a:pt x="1016960" y="4218576"/>
                  <a:pt x="1009492" y="4230455"/>
                </a:cubicBezTo>
                <a:cubicBezTo>
                  <a:pt x="1001480" y="4231829"/>
                  <a:pt x="992281" y="4225396"/>
                  <a:pt x="988345" y="4238880"/>
                </a:cubicBezTo>
                <a:cubicBezTo>
                  <a:pt x="981958" y="4254801"/>
                  <a:pt x="954663" y="4223227"/>
                  <a:pt x="958251" y="4244100"/>
                </a:cubicBezTo>
                <a:cubicBezTo>
                  <a:pt x="938858" y="4222336"/>
                  <a:pt x="915951" y="4241975"/>
                  <a:pt x="899207" y="4247688"/>
                </a:cubicBezTo>
                <a:cubicBezTo>
                  <a:pt x="884002" y="4226854"/>
                  <a:pt x="873981" y="4247833"/>
                  <a:pt x="837706" y="4245528"/>
                </a:cubicBezTo>
                <a:cubicBezTo>
                  <a:pt x="821001" y="4221598"/>
                  <a:pt x="809746" y="4268977"/>
                  <a:pt x="778474" y="4235526"/>
                </a:cubicBezTo>
                <a:cubicBezTo>
                  <a:pt x="777421" y="4238161"/>
                  <a:pt x="776057" y="4240538"/>
                  <a:pt x="774418" y="4242583"/>
                </a:cubicBezTo>
                <a:cubicBezTo>
                  <a:pt x="764902" y="4254463"/>
                  <a:pt x="748468" y="4252810"/>
                  <a:pt x="737705" y="4238891"/>
                </a:cubicBezTo>
                <a:cubicBezTo>
                  <a:pt x="688302" y="4193107"/>
                  <a:pt x="682485" y="4224501"/>
                  <a:pt x="641839" y="4211160"/>
                </a:cubicBezTo>
                <a:cubicBezTo>
                  <a:pt x="596156" y="4200529"/>
                  <a:pt x="617273" y="4236299"/>
                  <a:pt x="558105" y="4191218"/>
                </a:cubicBezTo>
                <a:cubicBezTo>
                  <a:pt x="553107" y="4206459"/>
                  <a:pt x="528323" y="4202818"/>
                  <a:pt x="515682" y="4193696"/>
                </a:cubicBezTo>
                <a:cubicBezTo>
                  <a:pt x="493567" y="4189726"/>
                  <a:pt x="491022" y="4212483"/>
                  <a:pt x="467082" y="4185616"/>
                </a:cubicBezTo>
                <a:cubicBezTo>
                  <a:pt x="472585" y="4207692"/>
                  <a:pt x="425896" y="4188982"/>
                  <a:pt x="437646" y="4212658"/>
                </a:cubicBezTo>
                <a:cubicBezTo>
                  <a:pt x="424682" y="4230622"/>
                  <a:pt x="415313" y="4197369"/>
                  <a:pt x="402271" y="4212774"/>
                </a:cubicBezTo>
                <a:cubicBezTo>
                  <a:pt x="386486" y="4214846"/>
                  <a:pt x="402806" y="4204907"/>
                  <a:pt x="384907" y="4201195"/>
                </a:cubicBezTo>
                <a:cubicBezTo>
                  <a:pt x="363484" y="4200591"/>
                  <a:pt x="360732" y="4185695"/>
                  <a:pt x="337154" y="4206136"/>
                </a:cubicBezTo>
                <a:cubicBezTo>
                  <a:pt x="313728" y="4191390"/>
                  <a:pt x="328632" y="4203044"/>
                  <a:pt x="298662" y="4211227"/>
                </a:cubicBezTo>
                <a:cubicBezTo>
                  <a:pt x="284852" y="4197257"/>
                  <a:pt x="274958" y="4202411"/>
                  <a:pt x="265740" y="4213623"/>
                </a:cubicBezTo>
                <a:cubicBezTo>
                  <a:pt x="235520" y="4207388"/>
                  <a:pt x="209548" y="4223241"/>
                  <a:pt x="176403" y="4227393"/>
                </a:cubicBezTo>
                <a:cubicBezTo>
                  <a:pt x="138304" y="4239982"/>
                  <a:pt x="110954" y="4232182"/>
                  <a:pt x="82528" y="4243774"/>
                </a:cubicBezTo>
                <a:cubicBezTo>
                  <a:pt x="48751" y="4221865"/>
                  <a:pt x="39523" y="4251971"/>
                  <a:pt x="19464" y="4256103"/>
                </a:cubicBezTo>
                <a:lnTo>
                  <a:pt x="0" y="4221939"/>
                </a:lnTo>
                <a:lnTo>
                  <a:pt x="0" y="15850"/>
                </a:lnTo>
                <a:lnTo>
                  <a:pt x="389834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5D4F1-F908-66BC-403D-3AFB93D11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927" y="1255594"/>
            <a:ext cx="3002509" cy="21034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  Covid 19</a:t>
            </a:r>
            <a:br>
              <a:rPr lang="en-US" b="1" dirty="0"/>
            </a:br>
            <a:r>
              <a:rPr lang="en-US" b="1" dirty="0"/>
              <a:t>  </a:t>
            </a:r>
            <a:r>
              <a:rPr lang="en-US" sz="1200" b="1" dirty="0"/>
              <a:t>(WHO, 2023)</a:t>
            </a:r>
            <a:br>
              <a:rPr lang="en-US" sz="1200" b="1" dirty="0"/>
            </a:br>
            <a:r>
              <a:rPr lang="en-US" sz="1200" b="1" dirty="0"/>
              <a:t>   </a:t>
            </a:r>
            <a:br>
              <a:rPr lang="en-US" sz="1200" b="1" dirty="0"/>
            </a:br>
            <a:r>
              <a:rPr lang="en-US" sz="1200" b="1" dirty="0"/>
              <a:t>   (IfG, 2023)</a:t>
            </a:r>
            <a:br>
              <a:rPr lang="en-US" sz="1200" b="1" dirty="0"/>
            </a:br>
            <a:r>
              <a:rPr lang="en-US" sz="1200" b="1" dirty="0"/>
              <a:t>   </a:t>
            </a:r>
            <a:br>
              <a:rPr lang="en-US" sz="1200" b="1" dirty="0"/>
            </a:br>
            <a:r>
              <a:rPr lang="en-US" sz="1200" b="1" dirty="0"/>
              <a:t>   (Guitton, 2020)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E24E5D46-0D63-409C-B1CB-09DDD9100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75860" y="500513"/>
            <a:ext cx="1464561" cy="4771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274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2" name="Picture 1071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073" name="Ink 107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073" name="Ink 107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074" name="Rectangle 107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5" name="Freeform: Shape 107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BC345-1C7A-2E74-B62C-E8C1B58DC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/>
              <a:t>     Local authorities</a:t>
            </a:r>
            <a:endParaRPr lang="en-US" sz="2800" b="1" dirty="0"/>
          </a:p>
        </p:txBody>
      </p:sp>
      <p:sp>
        <p:nvSpPr>
          <p:cNvPr id="1076" name="Freeform: Shape 1075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77" name="Text Placeholder 3">
            <a:extLst>
              <a:ext uri="{FF2B5EF4-FFF2-40B4-BE49-F238E27FC236}">
                <a16:creationId xmlns:a16="http://schemas.microsoft.com/office/drawing/2014/main" id="{F6E89412-B3FC-4E22-0E80-D20D823CEE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5448389"/>
              </p:ext>
            </p:extLst>
          </p:nvPr>
        </p:nvGraphicFramePr>
        <p:xfrm>
          <a:off x="1050879" y="2296161"/>
          <a:ext cx="4788505" cy="3846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01F503A-6ACB-048A-0224-F98DD6C7C69E}"/>
              </a:ext>
            </a:extLst>
          </p:cNvPr>
          <p:cNvSpPr txBox="1"/>
          <p:nvPr/>
        </p:nvSpPr>
        <p:spPr>
          <a:xfrm>
            <a:off x="7231224" y="5902729"/>
            <a:ext cx="16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(Google, 2023)</a:t>
            </a:r>
          </a:p>
        </p:txBody>
      </p:sp>
      <p:pic>
        <p:nvPicPr>
          <p:cNvPr id="13" name="Picture Placeholder 12" descr="People touching hands">
            <a:extLst>
              <a:ext uri="{FF2B5EF4-FFF2-40B4-BE49-F238E27FC236}">
                <a16:creationId xmlns:a16="http://schemas.microsoft.com/office/drawing/2014/main" id="{CD796913-9485-C8E1-528C-0A6001B3D3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87" r="14987"/>
          <a:stretch>
            <a:fillRect/>
          </a:stretch>
        </p:blipFill>
        <p:spPr>
          <a:xfrm>
            <a:off x="7058025" y="2295525"/>
            <a:ext cx="4310063" cy="4105275"/>
          </a:xfrm>
        </p:spPr>
      </p:pic>
    </p:spTree>
    <p:extLst>
      <p:ext uri="{BB962C8B-B14F-4D97-AF65-F5344CB8AC3E}">
        <p14:creationId xmlns:p14="http://schemas.microsoft.com/office/powerpoint/2010/main" val="3852658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C3F6F-6E8A-B07B-F406-5D9BBDE21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/>
              <a:t>Education</a:t>
            </a:r>
            <a:endParaRPr lang="en-GB" sz="3200" b="1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E26AD79-3BB7-0A02-0B36-449144FB828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01624930"/>
              </p:ext>
            </p:extLst>
          </p:nvPr>
        </p:nvGraphicFramePr>
        <p:xfrm>
          <a:off x="606425" y="1825625"/>
          <a:ext cx="4918075" cy="4220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5" descr="Five children playing with electronics">
            <a:extLst>
              <a:ext uri="{FF2B5EF4-FFF2-40B4-BE49-F238E27FC236}">
                <a16:creationId xmlns:a16="http://schemas.microsoft.com/office/drawing/2014/main" id="{4D392F29-E090-CCB2-AFEC-0DC6448D82B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200" y="1825623"/>
            <a:ext cx="5032375" cy="4220613"/>
          </a:xfrm>
        </p:spPr>
      </p:pic>
    </p:spTree>
    <p:extLst>
      <p:ext uri="{BB962C8B-B14F-4D97-AF65-F5344CB8AC3E}">
        <p14:creationId xmlns:p14="http://schemas.microsoft.com/office/powerpoint/2010/main" val="3531442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F846FF8-0D27-4A66-8332-A0BE79BE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2EA73-6F31-8FE0-A1F2-797AA52F0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/>
              <a:t>Education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6B9CB01-4014-4606-90AC-ADABCFB38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44804"/>
            <a:ext cx="12192000" cy="5013196"/>
          </a:xfrm>
          <a:custGeom>
            <a:avLst/>
            <a:gdLst>
              <a:gd name="connsiteX0" fmla="*/ 4142196 w 12192000"/>
              <a:gd name="connsiteY0" fmla="*/ 33 h 5013196"/>
              <a:gd name="connsiteX1" fmla="*/ 4138795 w 12192000"/>
              <a:gd name="connsiteY1" fmla="*/ 15046 h 5013196"/>
              <a:gd name="connsiteX2" fmla="*/ 4166706 w 12192000"/>
              <a:gd name="connsiteY2" fmla="*/ 37291 h 5013196"/>
              <a:gd name="connsiteX3" fmla="*/ 4371550 w 12192000"/>
              <a:gd name="connsiteY3" fmla="*/ 22134 h 5013196"/>
              <a:gd name="connsiteX4" fmla="*/ 4424056 w 12192000"/>
              <a:gd name="connsiteY4" fmla="*/ 28369 h 5013196"/>
              <a:gd name="connsiteX5" fmla="*/ 4469897 w 12192000"/>
              <a:gd name="connsiteY5" fmla="*/ 13218 h 5013196"/>
              <a:gd name="connsiteX6" fmla="*/ 4489151 w 12192000"/>
              <a:gd name="connsiteY6" fmla="*/ 20285 h 5013196"/>
              <a:gd name="connsiteX7" fmla="*/ 4492479 w 12192000"/>
              <a:gd name="connsiteY7" fmla="*/ 21730 h 5013196"/>
              <a:gd name="connsiteX8" fmla="*/ 4505693 w 12192000"/>
              <a:gd name="connsiteY8" fmla="*/ 22584 h 5013196"/>
              <a:gd name="connsiteX9" fmla="*/ 4509529 w 12192000"/>
              <a:gd name="connsiteY9" fmla="*/ 28985 h 5013196"/>
              <a:gd name="connsiteX10" fmla="*/ 4529499 w 12192000"/>
              <a:gd name="connsiteY10" fmla="*/ 34687 h 5013196"/>
              <a:gd name="connsiteX11" fmla="*/ 4553795 w 12192000"/>
              <a:gd name="connsiteY11" fmla="*/ 34541 h 5013196"/>
              <a:gd name="connsiteX12" fmla="*/ 4640118 w 12192000"/>
              <a:gd name="connsiteY12" fmla="*/ 34699 h 5013196"/>
              <a:gd name="connsiteX13" fmla="*/ 4654127 w 12192000"/>
              <a:gd name="connsiteY13" fmla="*/ 30952 h 5013196"/>
              <a:gd name="connsiteX14" fmla="*/ 4700168 w 12192000"/>
              <a:gd name="connsiteY14" fmla="*/ 35953 h 5013196"/>
              <a:gd name="connsiteX15" fmla="*/ 4741127 w 12192000"/>
              <a:gd name="connsiteY15" fmla="*/ 36527 h 5013196"/>
              <a:gd name="connsiteX16" fmla="*/ 4767598 w 12192000"/>
              <a:gd name="connsiteY16" fmla="*/ 33272 h 5013196"/>
              <a:gd name="connsiteX17" fmla="*/ 4774592 w 12192000"/>
              <a:gd name="connsiteY17" fmla="*/ 35449 h 5013196"/>
              <a:gd name="connsiteX18" fmla="*/ 4801328 w 12192000"/>
              <a:gd name="connsiteY18" fmla="*/ 36454 h 5013196"/>
              <a:gd name="connsiteX19" fmla="*/ 4814870 w 12192000"/>
              <a:gd name="connsiteY19" fmla="*/ 32797 h 5013196"/>
              <a:gd name="connsiteX20" fmla="*/ 4828440 w 12192000"/>
              <a:gd name="connsiteY20" fmla="*/ 40415 h 5013196"/>
              <a:gd name="connsiteX21" fmla="*/ 4831826 w 12192000"/>
              <a:gd name="connsiteY21" fmla="*/ 46118 h 5013196"/>
              <a:gd name="connsiteX22" fmla="*/ 4850785 w 12192000"/>
              <a:gd name="connsiteY22" fmla="*/ 43190 h 5013196"/>
              <a:gd name="connsiteX23" fmla="*/ 4866468 w 12192000"/>
              <a:gd name="connsiteY23" fmla="*/ 48539 h 5013196"/>
              <a:gd name="connsiteX24" fmla="*/ 4879983 w 12192000"/>
              <a:gd name="connsiteY24" fmla="*/ 44615 h 5013196"/>
              <a:gd name="connsiteX25" fmla="*/ 4885635 w 12192000"/>
              <a:gd name="connsiteY25" fmla="*/ 45342 h 5013196"/>
              <a:gd name="connsiteX26" fmla="*/ 4899698 w 12192000"/>
              <a:gd name="connsiteY26" fmla="*/ 47876 h 5013196"/>
              <a:gd name="connsiteX27" fmla="*/ 4923986 w 12192000"/>
              <a:gd name="connsiteY27" fmla="*/ 53632 h 5013196"/>
              <a:gd name="connsiteX28" fmla="*/ 4931544 w 12192000"/>
              <a:gd name="connsiteY28" fmla="*/ 54358 h 5013196"/>
              <a:gd name="connsiteX29" fmla="*/ 4948135 w 12192000"/>
              <a:gd name="connsiteY29" fmla="*/ 63529 h 5013196"/>
              <a:gd name="connsiteX30" fmla="*/ 4980068 w 12192000"/>
              <a:gd name="connsiteY30" fmla="*/ 71052 h 5013196"/>
              <a:gd name="connsiteX31" fmla="*/ 5036541 w 12192000"/>
              <a:gd name="connsiteY31" fmla="*/ 98293 h 5013196"/>
              <a:gd name="connsiteX32" fmla="*/ 5069678 w 12192000"/>
              <a:gd name="connsiteY32" fmla="*/ 111179 h 5013196"/>
              <a:gd name="connsiteX33" fmla="*/ 5092160 w 12192000"/>
              <a:gd name="connsiteY33" fmla="*/ 123203 h 5013196"/>
              <a:gd name="connsiteX34" fmla="*/ 5158166 w 12192000"/>
              <a:gd name="connsiteY34" fmla="*/ 139568 h 5013196"/>
              <a:gd name="connsiteX35" fmla="*/ 5271252 w 12192000"/>
              <a:gd name="connsiteY35" fmla="*/ 160738 h 5013196"/>
              <a:gd name="connsiteX36" fmla="*/ 5294438 w 12192000"/>
              <a:gd name="connsiteY36" fmla="*/ 166556 h 5013196"/>
              <a:gd name="connsiteX37" fmla="*/ 5310840 w 12192000"/>
              <a:gd name="connsiteY37" fmla="*/ 176769 h 5013196"/>
              <a:gd name="connsiteX38" fmla="*/ 5311570 w 12192000"/>
              <a:gd name="connsiteY38" fmla="*/ 183681 h 5013196"/>
              <a:gd name="connsiteX39" fmla="*/ 5323756 w 12192000"/>
              <a:gd name="connsiteY39" fmla="*/ 187718 h 5013196"/>
              <a:gd name="connsiteX40" fmla="*/ 5326259 w 12192000"/>
              <a:gd name="connsiteY40" fmla="*/ 189880 h 5013196"/>
              <a:gd name="connsiteX41" fmla="*/ 5341357 w 12192000"/>
              <a:gd name="connsiteY41" fmla="*/ 201193 h 5013196"/>
              <a:gd name="connsiteX42" fmla="*/ 5391908 w 12192000"/>
              <a:gd name="connsiteY42" fmla="*/ 198291 h 5013196"/>
              <a:gd name="connsiteX43" fmla="*/ 5439031 w 12192000"/>
              <a:gd name="connsiteY43" fmla="*/ 216975 h 5013196"/>
              <a:gd name="connsiteX44" fmla="*/ 5640913 w 12192000"/>
              <a:gd name="connsiteY44" fmla="*/ 253028 h 5013196"/>
              <a:gd name="connsiteX45" fmla="*/ 5657312 w 12192000"/>
              <a:gd name="connsiteY45" fmla="*/ 280626 h 5013196"/>
              <a:gd name="connsiteX46" fmla="*/ 5734773 w 12192000"/>
              <a:gd name="connsiteY46" fmla="*/ 303244 h 5013196"/>
              <a:gd name="connsiteX47" fmla="*/ 5877770 w 12192000"/>
              <a:gd name="connsiteY47" fmla="*/ 296965 h 5013196"/>
              <a:gd name="connsiteX48" fmla="*/ 5989615 w 12192000"/>
              <a:gd name="connsiteY48" fmla="*/ 319663 h 5013196"/>
              <a:gd name="connsiteX49" fmla="*/ 5996857 w 12192000"/>
              <a:gd name="connsiteY49" fmla="*/ 323549 h 5013196"/>
              <a:gd name="connsiteX50" fmla="*/ 6037387 w 12192000"/>
              <a:gd name="connsiteY50" fmla="*/ 312526 h 5013196"/>
              <a:gd name="connsiteX51" fmla="*/ 6113074 w 12192000"/>
              <a:gd name="connsiteY51" fmla="*/ 325845 h 5013196"/>
              <a:gd name="connsiteX52" fmla="*/ 6280929 w 12192000"/>
              <a:gd name="connsiteY52" fmla="*/ 350444 h 5013196"/>
              <a:gd name="connsiteX53" fmla="*/ 6298665 w 12192000"/>
              <a:gd name="connsiteY53" fmla="*/ 342931 h 5013196"/>
              <a:gd name="connsiteX54" fmla="*/ 6317326 w 12192000"/>
              <a:gd name="connsiteY54" fmla="*/ 339794 h 5013196"/>
              <a:gd name="connsiteX55" fmla="*/ 6319212 w 12192000"/>
              <a:gd name="connsiteY55" fmla="*/ 341004 h 5013196"/>
              <a:gd name="connsiteX56" fmla="*/ 6339724 w 12192000"/>
              <a:gd name="connsiteY56" fmla="*/ 342098 h 5013196"/>
              <a:gd name="connsiteX57" fmla="*/ 6345010 w 12192000"/>
              <a:gd name="connsiteY57" fmla="*/ 339148 h 5013196"/>
              <a:gd name="connsiteX58" fmla="*/ 6359332 w 12192000"/>
              <a:gd name="connsiteY58" fmla="*/ 338899 h 5013196"/>
              <a:gd name="connsiteX59" fmla="*/ 6388220 w 12192000"/>
              <a:gd name="connsiteY59" fmla="*/ 335714 h 5013196"/>
              <a:gd name="connsiteX60" fmla="*/ 6392994 w 12192000"/>
              <a:gd name="connsiteY60" fmla="*/ 337644 h 5013196"/>
              <a:gd name="connsiteX61" fmla="*/ 6435581 w 12192000"/>
              <a:gd name="connsiteY61" fmla="*/ 336775 h 5013196"/>
              <a:gd name="connsiteX62" fmla="*/ 6435870 w 12192000"/>
              <a:gd name="connsiteY62" fmla="*/ 337963 h 5013196"/>
              <a:gd name="connsiteX63" fmla="*/ 6446571 w 12192000"/>
              <a:gd name="connsiteY63" fmla="*/ 342957 h 5013196"/>
              <a:gd name="connsiteX64" fmla="*/ 6467701 w 12192000"/>
              <a:gd name="connsiteY64" fmla="*/ 349765 h 5013196"/>
              <a:gd name="connsiteX65" fmla="*/ 6512727 w 12192000"/>
              <a:gd name="connsiteY65" fmla="*/ 380305 h 5013196"/>
              <a:gd name="connsiteX66" fmla="*/ 6557094 w 12192000"/>
              <a:gd name="connsiteY66" fmla="*/ 379532 h 5013196"/>
              <a:gd name="connsiteX67" fmla="*/ 6565879 w 12192000"/>
              <a:gd name="connsiteY67" fmla="*/ 380030 h 5013196"/>
              <a:gd name="connsiteX68" fmla="*/ 6565997 w 12192000"/>
              <a:gd name="connsiteY68" fmla="*/ 380310 h 5013196"/>
              <a:gd name="connsiteX69" fmla="*/ 6575147 w 12192000"/>
              <a:gd name="connsiteY69" fmla="*/ 381374 h 5013196"/>
              <a:gd name="connsiteX70" fmla="*/ 6581899 w 12192000"/>
              <a:gd name="connsiteY70" fmla="*/ 380938 h 5013196"/>
              <a:gd name="connsiteX71" fmla="*/ 6598943 w 12192000"/>
              <a:gd name="connsiteY71" fmla="*/ 381906 h 5013196"/>
              <a:gd name="connsiteX72" fmla="*/ 6604421 w 12192000"/>
              <a:gd name="connsiteY72" fmla="*/ 384033 h 5013196"/>
              <a:gd name="connsiteX73" fmla="*/ 6606035 w 12192000"/>
              <a:gd name="connsiteY73" fmla="*/ 387465 h 5013196"/>
              <a:gd name="connsiteX74" fmla="*/ 6607669 w 12192000"/>
              <a:gd name="connsiteY74" fmla="*/ 387186 h 5013196"/>
              <a:gd name="connsiteX75" fmla="*/ 6637532 w 12192000"/>
              <a:gd name="connsiteY75" fmla="*/ 398125 h 5013196"/>
              <a:gd name="connsiteX76" fmla="*/ 6706880 w 12192000"/>
              <a:gd name="connsiteY76" fmla="*/ 412381 h 5013196"/>
              <a:gd name="connsiteX77" fmla="*/ 6747500 w 12192000"/>
              <a:gd name="connsiteY77" fmla="*/ 416386 h 5013196"/>
              <a:gd name="connsiteX78" fmla="*/ 6857783 w 12192000"/>
              <a:gd name="connsiteY78" fmla="*/ 431905 h 5013196"/>
              <a:gd name="connsiteX79" fmla="*/ 6967720 w 12192000"/>
              <a:gd name="connsiteY79" fmla="*/ 450939 h 5013196"/>
              <a:gd name="connsiteX80" fmla="*/ 7018394 w 12192000"/>
              <a:gd name="connsiteY80" fmla="*/ 479831 h 5013196"/>
              <a:gd name="connsiteX81" fmla="*/ 7024679 w 12192000"/>
              <a:gd name="connsiteY81" fmla="*/ 480968 h 5013196"/>
              <a:gd name="connsiteX82" fmla="*/ 7041715 w 12192000"/>
              <a:gd name="connsiteY82" fmla="*/ 479120 h 5013196"/>
              <a:gd name="connsiteX83" fmla="*/ 7048103 w 12192000"/>
              <a:gd name="connsiteY83" fmla="*/ 477610 h 5013196"/>
              <a:gd name="connsiteX84" fmla="*/ 7057490 w 12192000"/>
              <a:gd name="connsiteY84" fmla="*/ 477135 h 5013196"/>
              <a:gd name="connsiteX85" fmla="*/ 7057730 w 12192000"/>
              <a:gd name="connsiteY85" fmla="*/ 477383 h 5013196"/>
              <a:gd name="connsiteX86" fmla="*/ 7066511 w 12192000"/>
              <a:gd name="connsiteY86" fmla="*/ 476432 h 5013196"/>
              <a:gd name="connsiteX87" fmla="*/ 7109401 w 12192000"/>
              <a:gd name="connsiteY87" fmla="*/ 468486 h 5013196"/>
              <a:gd name="connsiteX88" fmla="*/ 7166830 w 12192000"/>
              <a:gd name="connsiteY88" fmla="*/ 490255 h 5013196"/>
              <a:gd name="connsiteX89" fmla="*/ 7190442 w 12192000"/>
              <a:gd name="connsiteY89" fmla="*/ 493308 h 5013196"/>
              <a:gd name="connsiteX90" fmla="*/ 7203083 w 12192000"/>
              <a:gd name="connsiteY90" fmla="*/ 496324 h 5013196"/>
              <a:gd name="connsiteX91" fmla="*/ 7203894 w 12192000"/>
              <a:gd name="connsiteY91" fmla="*/ 497408 h 5013196"/>
              <a:gd name="connsiteX92" fmla="*/ 7245004 w 12192000"/>
              <a:gd name="connsiteY92" fmla="*/ 489662 h 5013196"/>
              <a:gd name="connsiteX93" fmla="*/ 7250514 w 12192000"/>
              <a:gd name="connsiteY93" fmla="*/ 490724 h 5013196"/>
              <a:gd name="connsiteX94" fmla="*/ 7277246 w 12192000"/>
              <a:gd name="connsiteY94" fmla="*/ 483000 h 5013196"/>
              <a:gd name="connsiteX95" fmla="*/ 7291092 w 12192000"/>
              <a:gd name="connsiteY95" fmla="*/ 480435 h 5013196"/>
              <a:gd name="connsiteX96" fmla="*/ 7294933 w 12192000"/>
              <a:gd name="connsiteY96" fmla="*/ 476767 h 5013196"/>
              <a:gd name="connsiteX97" fmla="*/ 7315408 w 12192000"/>
              <a:gd name="connsiteY97" fmla="*/ 474478 h 5013196"/>
              <a:gd name="connsiteX98" fmla="*/ 7317786 w 12192000"/>
              <a:gd name="connsiteY98" fmla="*/ 475324 h 5013196"/>
              <a:gd name="connsiteX99" fmla="*/ 7334572 w 12192000"/>
              <a:gd name="connsiteY99" fmla="*/ 469306 h 5013196"/>
              <a:gd name="connsiteX100" fmla="*/ 7348520 w 12192000"/>
              <a:gd name="connsiteY100" fmla="*/ 459268 h 5013196"/>
              <a:gd name="connsiteX101" fmla="*/ 7522997 w 12192000"/>
              <a:gd name="connsiteY101" fmla="*/ 455427 h 5013196"/>
              <a:gd name="connsiteX102" fmla="*/ 7686985 w 12192000"/>
              <a:gd name="connsiteY102" fmla="*/ 433023 h 5013196"/>
              <a:gd name="connsiteX103" fmla="*/ 7854068 w 12192000"/>
              <a:gd name="connsiteY103" fmla="*/ 422992 h 5013196"/>
              <a:gd name="connsiteX104" fmla="*/ 8034165 w 12192000"/>
              <a:gd name="connsiteY104" fmla="*/ 404917 h 5013196"/>
              <a:gd name="connsiteX105" fmla="*/ 8094381 w 12192000"/>
              <a:gd name="connsiteY105" fmla="*/ 408936 h 5013196"/>
              <a:gd name="connsiteX106" fmla="*/ 8146898 w 12192000"/>
              <a:gd name="connsiteY106" fmla="*/ 391776 h 5013196"/>
              <a:gd name="connsiteX107" fmla="*/ 8168993 w 12192000"/>
              <a:gd name="connsiteY107" fmla="*/ 398048 h 5013196"/>
              <a:gd name="connsiteX108" fmla="*/ 8172809 w 12192000"/>
              <a:gd name="connsiteY108" fmla="*/ 399355 h 5013196"/>
              <a:gd name="connsiteX109" fmla="*/ 8187962 w 12192000"/>
              <a:gd name="connsiteY109" fmla="*/ 399651 h 5013196"/>
              <a:gd name="connsiteX110" fmla="*/ 8192382 w 12192000"/>
              <a:gd name="connsiteY110" fmla="*/ 405910 h 5013196"/>
              <a:gd name="connsiteX111" fmla="*/ 8375192 w 12192000"/>
              <a:gd name="connsiteY111" fmla="*/ 397097 h 5013196"/>
              <a:gd name="connsiteX112" fmla="*/ 8454377 w 12192000"/>
              <a:gd name="connsiteY112" fmla="*/ 393549 h 5013196"/>
              <a:gd name="connsiteX113" fmla="*/ 8484740 w 12192000"/>
              <a:gd name="connsiteY113" fmla="*/ 398377 h 5013196"/>
              <a:gd name="connsiteX114" fmla="*/ 8601673 w 12192000"/>
              <a:gd name="connsiteY114" fmla="*/ 410319 h 5013196"/>
              <a:gd name="connsiteX115" fmla="*/ 8701676 w 12192000"/>
              <a:gd name="connsiteY115" fmla="*/ 414569 h 5013196"/>
              <a:gd name="connsiteX116" fmla="*/ 8773288 w 12192000"/>
              <a:gd name="connsiteY116" fmla="*/ 391295 h 5013196"/>
              <a:gd name="connsiteX117" fmla="*/ 8779909 w 12192000"/>
              <a:gd name="connsiteY117" fmla="*/ 395664 h 5013196"/>
              <a:gd name="connsiteX118" fmla="*/ 8829932 w 12192000"/>
              <a:gd name="connsiteY118" fmla="*/ 392461 h 5013196"/>
              <a:gd name="connsiteX119" fmla="*/ 9003386 w 12192000"/>
              <a:gd name="connsiteY119" fmla="*/ 349460 h 5013196"/>
              <a:gd name="connsiteX120" fmla="*/ 9101185 w 12192000"/>
              <a:gd name="connsiteY120" fmla="*/ 344080 h 5013196"/>
              <a:gd name="connsiteX121" fmla="*/ 9136185 w 12192000"/>
              <a:gd name="connsiteY121" fmla="*/ 347296 h 5013196"/>
              <a:gd name="connsiteX122" fmla="*/ 9194801 w 12192000"/>
              <a:gd name="connsiteY122" fmla="*/ 352367 h 5013196"/>
              <a:gd name="connsiteX123" fmla="*/ 9239316 w 12192000"/>
              <a:gd name="connsiteY123" fmla="*/ 368776 h 5013196"/>
              <a:gd name="connsiteX124" fmla="*/ 9288052 w 12192000"/>
              <a:gd name="connsiteY124" fmla="*/ 368014 h 5013196"/>
              <a:gd name="connsiteX125" fmla="*/ 9298465 w 12192000"/>
              <a:gd name="connsiteY125" fmla="*/ 351514 h 5013196"/>
              <a:gd name="connsiteX126" fmla="*/ 9350892 w 12192000"/>
              <a:gd name="connsiteY126" fmla="*/ 355996 h 5013196"/>
              <a:gd name="connsiteX127" fmla="*/ 9430522 w 12192000"/>
              <a:gd name="connsiteY127" fmla="*/ 364586 h 5013196"/>
              <a:gd name="connsiteX128" fmla="*/ 9476215 w 12192000"/>
              <a:gd name="connsiteY128" fmla="*/ 365325 h 5013196"/>
              <a:gd name="connsiteX129" fmla="*/ 9601276 w 12192000"/>
              <a:gd name="connsiteY129" fmla="*/ 371922 h 5013196"/>
              <a:gd name="connsiteX130" fmla="*/ 9726733 w 12192000"/>
              <a:gd name="connsiteY130" fmla="*/ 382019 h 5013196"/>
              <a:gd name="connsiteX131" fmla="*/ 9802144 w 12192000"/>
              <a:gd name="connsiteY131" fmla="*/ 407697 h 5013196"/>
              <a:gd name="connsiteX132" fmla="*/ 9905153 w 12192000"/>
              <a:gd name="connsiteY132" fmla="*/ 413868 h 5013196"/>
              <a:gd name="connsiteX133" fmla="*/ 9922553 w 12192000"/>
              <a:gd name="connsiteY133" fmla="*/ 417787 h 5013196"/>
              <a:gd name="connsiteX134" fmla="*/ 10044658 w 12192000"/>
              <a:gd name="connsiteY134" fmla="*/ 431295 h 5013196"/>
              <a:gd name="connsiteX135" fmla="*/ 10184585 w 12192000"/>
              <a:gd name="connsiteY135" fmla="*/ 420356 h 5013196"/>
              <a:gd name="connsiteX136" fmla="*/ 10366435 w 12192000"/>
              <a:gd name="connsiteY136" fmla="*/ 475646 h 5013196"/>
              <a:gd name="connsiteX137" fmla="*/ 10688220 w 12192000"/>
              <a:gd name="connsiteY137" fmla="*/ 555476 h 5013196"/>
              <a:gd name="connsiteX138" fmla="*/ 11026690 w 12192000"/>
              <a:gd name="connsiteY138" fmla="*/ 563899 h 5013196"/>
              <a:gd name="connsiteX139" fmla="*/ 11113779 w 12192000"/>
              <a:gd name="connsiteY139" fmla="*/ 547086 h 5013196"/>
              <a:gd name="connsiteX140" fmla="*/ 11369556 w 12192000"/>
              <a:gd name="connsiteY140" fmla="*/ 504937 h 5013196"/>
              <a:gd name="connsiteX141" fmla="*/ 11623342 w 12192000"/>
              <a:gd name="connsiteY141" fmla="*/ 401646 h 5013196"/>
              <a:gd name="connsiteX142" fmla="*/ 11786511 w 12192000"/>
              <a:gd name="connsiteY142" fmla="*/ 371608 h 5013196"/>
              <a:gd name="connsiteX143" fmla="*/ 11862577 w 12192000"/>
              <a:gd name="connsiteY143" fmla="*/ 343767 h 5013196"/>
              <a:gd name="connsiteX144" fmla="*/ 11916612 w 12192000"/>
              <a:gd name="connsiteY144" fmla="*/ 337028 h 5013196"/>
              <a:gd name="connsiteX145" fmla="*/ 11948830 w 12192000"/>
              <a:gd name="connsiteY145" fmla="*/ 331280 h 5013196"/>
              <a:gd name="connsiteX146" fmla="*/ 12001583 w 12192000"/>
              <a:gd name="connsiteY146" fmla="*/ 292861 h 5013196"/>
              <a:gd name="connsiteX147" fmla="*/ 12174977 w 12192000"/>
              <a:gd name="connsiteY147" fmla="*/ 277870 h 5013196"/>
              <a:gd name="connsiteX148" fmla="*/ 12192000 w 12192000"/>
              <a:gd name="connsiteY148" fmla="*/ 269767 h 5013196"/>
              <a:gd name="connsiteX149" fmla="*/ 12192000 w 12192000"/>
              <a:gd name="connsiteY149" fmla="*/ 5013196 h 5013196"/>
              <a:gd name="connsiteX150" fmla="*/ 0 w 12192000"/>
              <a:gd name="connsiteY150" fmla="*/ 5013196 h 5013196"/>
              <a:gd name="connsiteX151" fmla="*/ 0 w 12192000"/>
              <a:gd name="connsiteY151" fmla="*/ 630667 h 5013196"/>
              <a:gd name="connsiteX152" fmla="*/ 11075 w 12192000"/>
              <a:gd name="connsiteY152" fmla="*/ 628396 h 5013196"/>
              <a:gd name="connsiteX153" fmla="*/ 44061 w 12192000"/>
              <a:gd name="connsiteY153" fmla="*/ 621814 h 5013196"/>
              <a:gd name="connsiteX154" fmla="*/ 136694 w 12192000"/>
              <a:gd name="connsiteY154" fmla="*/ 569633 h 5013196"/>
              <a:gd name="connsiteX155" fmla="*/ 170342 w 12192000"/>
              <a:gd name="connsiteY155" fmla="*/ 564295 h 5013196"/>
              <a:gd name="connsiteX156" fmla="*/ 168955 w 12192000"/>
              <a:gd name="connsiteY156" fmla="*/ 555382 h 5013196"/>
              <a:gd name="connsiteX157" fmla="*/ 181474 w 12192000"/>
              <a:gd name="connsiteY157" fmla="*/ 554499 h 5013196"/>
              <a:gd name="connsiteX158" fmla="*/ 209440 w 12192000"/>
              <a:gd name="connsiteY158" fmla="*/ 553779 h 5013196"/>
              <a:gd name="connsiteX159" fmla="*/ 293152 w 12192000"/>
              <a:gd name="connsiteY159" fmla="*/ 549794 h 5013196"/>
              <a:gd name="connsiteX160" fmla="*/ 315693 w 12192000"/>
              <a:gd name="connsiteY160" fmla="*/ 532248 h 5013196"/>
              <a:gd name="connsiteX161" fmla="*/ 337305 w 12192000"/>
              <a:gd name="connsiteY161" fmla="*/ 531590 h 5013196"/>
              <a:gd name="connsiteX162" fmla="*/ 462252 w 12192000"/>
              <a:gd name="connsiteY162" fmla="*/ 506369 h 5013196"/>
              <a:gd name="connsiteX163" fmla="*/ 479457 w 12192000"/>
              <a:gd name="connsiteY163" fmla="*/ 504341 h 5013196"/>
              <a:gd name="connsiteX164" fmla="*/ 488653 w 12192000"/>
              <a:gd name="connsiteY164" fmla="*/ 496475 h 5013196"/>
              <a:gd name="connsiteX165" fmla="*/ 522053 w 12192000"/>
              <a:gd name="connsiteY165" fmla="*/ 494343 h 5013196"/>
              <a:gd name="connsiteX166" fmla="*/ 523520 w 12192000"/>
              <a:gd name="connsiteY166" fmla="*/ 489931 h 5013196"/>
              <a:gd name="connsiteX167" fmla="*/ 632714 w 12192000"/>
              <a:gd name="connsiteY167" fmla="*/ 450319 h 5013196"/>
              <a:gd name="connsiteX168" fmla="*/ 651426 w 12192000"/>
              <a:gd name="connsiteY168" fmla="*/ 443762 h 5013196"/>
              <a:gd name="connsiteX169" fmla="*/ 667724 w 12192000"/>
              <a:gd name="connsiteY169" fmla="*/ 445356 h 5013196"/>
              <a:gd name="connsiteX170" fmla="*/ 757679 w 12192000"/>
              <a:gd name="connsiteY170" fmla="*/ 438363 h 5013196"/>
              <a:gd name="connsiteX171" fmla="*/ 779159 w 12192000"/>
              <a:gd name="connsiteY171" fmla="*/ 441277 h 5013196"/>
              <a:gd name="connsiteX172" fmla="*/ 788293 w 12192000"/>
              <a:gd name="connsiteY172" fmla="*/ 448081 h 5013196"/>
              <a:gd name="connsiteX173" fmla="*/ 822923 w 12192000"/>
              <a:gd name="connsiteY173" fmla="*/ 434292 h 5013196"/>
              <a:gd name="connsiteX174" fmla="*/ 876559 w 12192000"/>
              <a:gd name="connsiteY174" fmla="*/ 424306 h 5013196"/>
              <a:gd name="connsiteX175" fmla="*/ 902011 w 12192000"/>
              <a:gd name="connsiteY175" fmla="*/ 417336 h 5013196"/>
              <a:gd name="connsiteX176" fmla="*/ 922715 w 12192000"/>
              <a:gd name="connsiteY176" fmla="*/ 420917 h 5013196"/>
              <a:gd name="connsiteX177" fmla="*/ 1040139 w 12192000"/>
              <a:gd name="connsiteY177" fmla="*/ 419808 h 5013196"/>
              <a:gd name="connsiteX178" fmla="*/ 1067251 w 12192000"/>
              <a:gd name="connsiteY178" fmla="*/ 425602 h 5013196"/>
              <a:gd name="connsiteX179" fmla="*/ 1080272 w 12192000"/>
              <a:gd name="connsiteY179" fmla="*/ 437887 h 5013196"/>
              <a:gd name="connsiteX180" fmla="*/ 1090219 w 12192000"/>
              <a:gd name="connsiteY180" fmla="*/ 433244 h 5013196"/>
              <a:gd name="connsiteX181" fmla="*/ 1161226 w 12192000"/>
              <a:gd name="connsiteY181" fmla="*/ 431522 h 5013196"/>
              <a:gd name="connsiteX182" fmla="*/ 1207525 w 12192000"/>
              <a:gd name="connsiteY182" fmla="*/ 429257 h 5013196"/>
              <a:gd name="connsiteX183" fmla="*/ 1210030 w 12192000"/>
              <a:gd name="connsiteY183" fmla="*/ 412023 h 5013196"/>
              <a:gd name="connsiteX184" fmla="*/ 1251170 w 12192000"/>
              <a:gd name="connsiteY184" fmla="*/ 405160 h 5013196"/>
              <a:gd name="connsiteX185" fmla="*/ 1295331 w 12192000"/>
              <a:gd name="connsiteY185" fmla="*/ 415400 h 5013196"/>
              <a:gd name="connsiteX186" fmla="*/ 1347118 w 12192000"/>
              <a:gd name="connsiteY186" fmla="*/ 412922 h 5013196"/>
              <a:gd name="connsiteX187" fmla="*/ 1378108 w 12192000"/>
              <a:gd name="connsiteY187" fmla="*/ 411628 h 5013196"/>
              <a:gd name="connsiteX188" fmla="*/ 1459192 w 12192000"/>
              <a:gd name="connsiteY188" fmla="*/ 394137 h 5013196"/>
              <a:gd name="connsiteX189" fmla="*/ 1590120 w 12192000"/>
              <a:gd name="connsiteY189" fmla="*/ 330826 h 5013196"/>
              <a:gd name="connsiteX190" fmla="*/ 1631417 w 12192000"/>
              <a:gd name="connsiteY190" fmla="*/ 321445 h 5013196"/>
              <a:gd name="connsiteX191" fmla="*/ 1638727 w 12192000"/>
              <a:gd name="connsiteY191" fmla="*/ 324828 h 5013196"/>
              <a:gd name="connsiteX192" fmla="*/ 1844438 w 12192000"/>
              <a:gd name="connsiteY192" fmla="*/ 284522 h 5013196"/>
              <a:gd name="connsiteX193" fmla="*/ 1881324 w 12192000"/>
              <a:gd name="connsiteY193" fmla="*/ 281715 h 5013196"/>
              <a:gd name="connsiteX194" fmla="*/ 1908999 w 12192000"/>
              <a:gd name="connsiteY194" fmla="*/ 282556 h 5013196"/>
              <a:gd name="connsiteX195" fmla="*/ 1974956 w 12192000"/>
              <a:gd name="connsiteY195" fmla="*/ 269176 h 5013196"/>
              <a:gd name="connsiteX196" fmla="*/ 2082409 w 12192000"/>
              <a:gd name="connsiteY196" fmla="*/ 240508 h 5013196"/>
              <a:gd name="connsiteX197" fmla="*/ 2105639 w 12192000"/>
              <a:gd name="connsiteY197" fmla="*/ 235866 h 5013196"/>
              <a:gd name="connsiteX198" fmla="*/ 2126992 w 12192000"/>
              <a:gd name="connsiteY198" fmla="*/ 237686 h 5013196"/>
              <a:gd name="connsiteX199" fmla="*/ 2133154 w 12192000"/>
              <a:gd name="connsiteY199" fmla="*/ 243170 h 5013196"/>
              <a:gd name="connsiteX200" fmla="*/ 2146154 w 12192000"/>
              <a:gd name="connsiteY200" fmla="*/ 241550 h 5013196"/>
              <a:gd name="connsiteX201" fmla="*/ 2149901 w 12192000"/>
              <a:gd name="connsiteY201" fmla="*/ 242334 h 5013196"/>
              <a:gd name="connsiteX202" fmla="*/ 2171100 w 12192000"/>
              <a:gd name="connsiteY202" fmla="*/ 245607 h 5013196"/>
              <a:gd name="connsiteX203" fmla="*/ 2209148 w 12192000"/>
              <a:gd name="connsiteY203" fmla="*/ 222443 h 5013196"/>
              <a:gd name="connsiteX204" fmla="*/ 2261889 w 12192000"/>
              <a:gd name="connsiteY204" fmla="*/ 218750 h 5013196"/>
              <a:gd name="connsiteX205" fmla="*/ 2452315 w 12192000"/>
              <a:gd name="connsiteY205" fmla="*/ 166117 h 5013196"/>
              <a:gd name="connsiteX206" fmla="*/ 2487710 w 12192000"/>
              <a:gd name="connsiteY206" fmla="*/ 182485 h 5013196"/>
              <a:gd name="connsiteX207" fmla="*/ 2567870 w 12192000"/>
              <a:gd name="connsiteY207" fmla="*/ 169640 h 5013196"/>
              <a:gd name="connsiteX208" fmla="*/ 2677053 w 12192000"/>
              <a:gd name="connsiteY208" fmla="*/ 105731 h 5013196"/>
              <a:gd name="connsiteX209" fmla="*/ 2823914 w 12192000"/>
              <a:gd name="connsiteY209" fmla="*/ 80085 h 5013196"/>
              <a:gd name="connsiteX210" fmla="*/ 2831912 w 12192000"/>
              <a:gd name="connsiteY210" fmla="*/ 68644 h 5013196"/>
              <a:gd name="connsiteX211" fmla="*/ 2843870 w 12192000"/>
              <a:gd name="connsiteY211" fmla="*/ 60725 h 5013196"/>
              <a:gd name="connsiteX212" fmla="*/ 2846217 w 12192000"/>
              <a:gd name="connsiteY212" fmla="*/ 61243 h 5013196"/>
              <a:gd name="connsiteX213" fmla="*/ 2862745 w 12192000"/>
              <a:gd name="connsiteY213" fmla="*/ 56460 h 5013196"/>
              <a:gd name="connsiteX214" fmla="*/ 2864596 w 12192000"/>
              <a:gd name="connsiteY214" fmla="*/ 52436 h 5013196"/>
              <a:gd name="connsiteX215" fmla="*/ 2875381 w 12192000"/>
              <a:gd name="connsiteY215" fmla="*/ 48221 h 5013196"/>
              <a:gd name="connsiteX216" fmla="*/ 2895139 w 12192000"/>
              <a:gd name="connsiteY216" fmla="*/ 37404 h 5013196"/>
              <a:gd name="connsiteX217" fmla="*/ 2900232 w 12192000"/>
              <a:gd name="connsiteY217" fmla="*/ 37736 h 5013196"/>
              <a:gd name="connsiteX218" fmla="*/ 2932205 w 12192000"/>
              <a:gd name="connsiteY218" fmla="*/ 25091 h 5013196"/>
              <a:gd name="connsiteX219" fmla="*/ 2933310 w 12192000"/>
              <a:gd name="connsiteY219" fmla="*/ 26034 h 5013196"/>
              <a:gd name="connsiteX220" fmla="*/ 2945218 w 12192000"/>
              <a:gd name="connsiteY220" fmla="*/ 27359 h 5013196"/>
              <a:gd name="connsiteX221" fmla="*/ 2966465 w 12192000"/>
              <a:gd name="connsiteY221" fmla="*/ 27335 h 5013196"/>
              <a:gd name="connsiteX222" fmla="*/ 3023668 w 12192000"/>
              <a:gd name="connsiteY222" fmla="*/ 41123 h 5013196"/>
              <a:gd name="connsiteX223" fmla="*/ 3057077 w 12192000"/>
              <a:gd name="connsiteY223" fmla="*/ 28063 h 5013196"/>
              <a:gd name="connsiteX224" fmla="*/ 3151915 w 12192000"/>
              <a:gd name="connsiteY224" fmla="*/ 24461 h 5013196"/>
              <a:gd name="connsiteX225" fmla="*/ 3251671 w 12192000"/>
              <a:gd name="connsiteY225" fmla="*/ 44793 h 5013196"/>
              <a:gd name="connsiteX226" fmla="*/ 3351400 w 12192000"/>
              <a:gd name="connsiteY226" fmla="*/ 45905 h 5013196"/>
              <a:gd name="connsiteX227" fmla="*/ 3387481 w 12192000"/>
              <a:gd name="connsiteY227" fmla="*/ 44661 h 5013196"/>
              <a:gd name="connsiteX228" fmla="*/ 3451923 w 12192000"/>
              <a:gd name="connsiteY228" fmla="*/ 49700 h 5013196"/>
              <a:gd name="connsiteX229" fmla="*/ 3481520 w 12192000"/>
              <a:gd name="connsiteY229" fmla="*/ 56505 h 5013196"/>
              <a:gd name="connsiteX230" fmla="*/ 3482804 w 12192000"/>
              <a:gd name="connsiteY230" fmla="*/ 56030 h 5013196"/>
              <a:gd name="connsiteX231" fmla="*/ 3485495 w 12192000"/>
              <a:gd name="connsiteY231" fmla="*/ 59139 h 5013196"/>
              <a:gd name="connsiteX232" fmla="*/ 3490972 w 12192000"/>
              <a:gd name="connsiteY232" fmla="*/ 60504 h 5013196"/>
              <a:gd name="connsiteX233" fmla="*/ 3505835 w 12192000"/>
              <a:gd name="connsiteY233" fmla="*/ 59295 h 5013196"/>
              <a:gd name="connsiteX234" fmla="*/ 3511410 w 12192000"/>
              <a:gd name="connsiteY234" fmla="*/ 58026 h 5013196"/>
              <a:gd name="connsiteX235" fmla="*/ 3519598 w 12192000"/>
              <a:gd name="connsiteY235" fmla="*/ 57901 h 5013196"/>
              <a:gd name="connsiteX236" fmla="*/ 3519807 w 12192000"/>
              <a:gd name="connsiteY236" fmla="*/ 58156 h 5013196"/>
              <a:gd name="connsiteX237" fmla="*/ 3527466 w 12192000"/>
              <a:gd name="connsiteY237" fmla="*/ 57534 h 5013196"/>
              <a:gd name="connsiteX238" fmla="*/ 3564889 w 12192000"/>
              <a:gd name="connsiteY238" fmla="*/ 51208 h 5013196"/>
              <a:gd name="connsiteX239" fmla="*/ 3614922 w 12192000"/>
              <a:gd name="connsiteY239" fmla="*/ 75022 h 5013196"/>
              <a:gd name="connsiteX240" fmla="*/ 3635506 w 12192000"/>
              <a:gd name="connsiteY240" fmla="*/ 78936 h 5013196"/>
              <a:gd name="connsiteX241" fmla="*/ 3646525 w 12192000"/>
              <a:gd name="connsiteY241" fmla="*/ 82411 h 5013196"/>
              <a:gd name="connsiteX242" fmla="*/ 3647224 w 12192000"/>
              <a:gd name="connsiteY242" fmla="*/ 83521 h 5013196"/>
              <a:gd name="connsiteX243" fmla="*/ 3683100 w 12192000"/>
              <a:gd name="connsiteY243" fmla="*/ 77327 h 5013196"/>
              <a:gd name="connsiteX244" fmla="*/ 3687901 w 12192000"/>
              <a:gd name="connsiteY244" fmla="*/ 78590 h 5013196"/>
              <a:gd name="connsiteX245" fmla="*/ 3711234 w 12192000"/>
              <a:gd name="connsiteY245" fmla="*/ 71883 h 5013196"/>
              <a:gd name="connsiteX246" fmla="*/ 3723318 w 12192000"/>
              <a:gd name="connsiteY246" fmla="*/ 69843 h 5013196"/>
              <a:gd name="connsiteX247" fmla="*/ 3726677 w 12192000"/>
              <a:gd name="connsiteY247" fmla="*/ 66330 h 5013196"/>
              <a:gd name="connsiteX248" fmla="*/ 3744535 w 12192000"/>
              <a:gd name="connsiteY248" fmla="*/ 64808 h 5013196"/>
              <a:gd name="connsiteX249" fmla="*/ 3746608 w 12192000"/>
              <a:gd name="connsiteY249" fmla="*/ 65740 h 5013196"/>
              <a:gd name="connsiteX250" fmla="*/ 3761262 w 12192000"/>
              <a:gd name="connsiteY250" fmla="*/ 60365 h 5013196"/>
              <a:gd name="connsiteX251" fmla="*/ 3773451 w 12192000"/>
              <a:gd name="connsiteY251" fmla="*/ 50884 h 5013196"/>
              <a:gd name="connsiteX252" fmla="*/ 3925626 w 12192000"/>
              <a:gd name="connsiteY252" fmla="*/ 53519 h 5013196"/>
              <a:gd name="connsiteX253" fmla="*/ 4056184 w 12192000"/>
              <a:gd name="connsiteY253" fmla="*/ 12503 h 5013196"/>
              <a:gd name="connsiteX254" fmla="*/ 4142196 w 12192000"/>
              <a:gd name="connsiteY254" fmla="*/ 33 h 5013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2000" h="5013196">
                <a:moveTo>
                  <a:pt x="4142196" y="33"/>
                </a:moveTo>
                <a:cubicBezTo>
                  <a:pt x="4148062" y="-396"/>
                  <a:pt x="4148371" y="3330"/>
                  <a:pt x="4138795" y="15046"/>
                </a:cubicBezTo>
                <a:cubicBezTo>
                  <a:pt x="4157457" y="11498"/>
                  <a:pt x="4177037" y="25445"/>
                  <a:pt x="4166706" y="37291"/>
                </a:cubicBezTo>
                <a:cubicBezTo>
                  <a:pt x="4223118" y="11323"/>
                  <a:pt x="4307498" y="34620"/>
                  <a:pt x="4371550" y="22134"/>
                </a:cubicBezTo>
                <a:cubicBezTo>
                  <a:pt x="4407078" y="48914"/>
                  <a:pt x="4387627" y="23893"/>
                  <a:pt x="4424056" y="28369"/>
                </a:cubicBezTo>
                <a:cubicBezTo>
                  <a:pt x="4413661" y="3313"/>
                  <a:pt x="4468424" y="41731"/>
                  <a:pt x="4469897" y="13218"/>
                </a:cubicBezTo>
                <a:cubicBezTo>
                  <a:pt x="4476479" y="14935"/>
                  <a:pt x="4482810" y="17498"/>
                  <a:pt x="4489151" y="20285"/>
                </a:cubicBezTo>
                <a:lnTo>
                  <a:pt x="4492479" y="21730"/>
                </a:lnTo>
                <a:lnTo>
                  <a:pt x="4505693" y="22584"/>
                </a:lnTo>
                <a:lnTo>
                  <a:pt x="4509529" y="28985"/>
                </a:lnTo>
                <a:lnTo>
                  <a:pt x="4529499" y="34687"/>
                </a:lnTo>
                <a:cubicBezTo>
                  <a:pt x="4536963" y="35869"/>
                  <a:pt x="4544973" y="36029"/>
                  <a:pt x="4553795" y="34541"/>
                </a:cubicBezTo>
                <a:cubicBezTo>
                  <a:pt x="4575351" y="22864"/>
                  <a:pt x="4609487" y="36086"/>
                  <a:pt x="4640118" y="34699"/>
                </a:cubicBezTo>
                <a:lnTo>
                  <a:pt x="4654127" y="30952"/>
                </a:lnTo>
                <a:lnTo>
                  <a:pt x="4700168" y="35953"/>
                </a:lnTo>
                <a:cubicBezTo>
                  <a:pt x="4713264" y="36848"/>
                  <a:pt x="4726846" y="37197"/>
                  <a:pt x="4741127" y="36527"/>
                </a:cubicBezTo>
                <a:lnTo>
                  <a:pt x="4767598" y="33272"/>
                </a:lnTo>
                <a:lnTo>
                  <a:pt x="4774592" y="35449"/>
                </a:lnTo>
                <a:cubicBezTo>
                  <a:pt x="4786697" y="34976"/>
                  <a:pt x="4802577" y="26578"/>
                  <a:pt x="4801328" y="36454"/>
                </a:cubicBezTo>
                <a:lnTo>
                  <a:pt x="4814870" y="32797"/>
                </a:lnTo>
                <a:lnTo>
                  <a:pt x="4828440" y="40415"/>
                </a:lnTo>
                <a:cubicBezTo>
                  <a:pt x="4829942" y="42215"/>
                  <a:pt x="4831084" y="44138"/>
                  <a:pt x="4831826" y="46118"/>
                </a:cubicBezTo>
                <a:lnTo>
                  <a:pt x="4850785" y="43190"/>
                </a:lnTo>
                <a:lnTo>
                  <a:pt x="4866468" y="48539"/>
                </a:lnTo>
                <a:lnTo>
                  <a:pt x="4879983" y="44615"/>
                </a:lnTo>
                <a:lnTo>
                  <a:pt x="4885635" y="45342"/>
                </a:lnTo>
                <a:lnTo>
                  <a:pt x="4899698" y="47876"/>
                </a:lnTo>
                <a:cubicBezTo>
                  <a:pt x="4906918" y="49699"/>
                  <a:pt x="4915001" y="51908"/>
                  <a:pt x="4923986" y="53632"/>
                </a:cubicBezTo>
                <a:lnTo>
                  <a:pt x="4931544" y="54358"/>
                </a:lnTo>
                <a:lnTo>
                  <a:pt x="4948135" y="63529"/>
                </a:lnTo>
                <a:cubicBezTo>
                  <a:pt x="4960212" y="70470"/>
                  <a:pt x="4969702" y="75124"/>
                  <a:pt x="4980068" y="71052"/>
                </a:cubicBezTo>
                <a:cubicBezTo>
                  <a:pt x="4998023" y="79978"/>
                  <a:pt x="5010918" y="105669"/>
                  <a:pt x="5036541" y="98293"/>
                </a:cubicBezTo>
                <a:cubicBezTo>
                  <a:pt x="5028940" y="110173"/>
                  <a:pt x="5065159" y="99199"/>
                  <a:pt x="5069678" y="111179"/>
                </a:cubicBezTo>
                <a:cubicBezTo>
                  <a:pt x="5071842" y="120855"/>
                  <a:pt x="5083332" y="119782"/>
                  <a:pt x="5092160" y="123203"/>
                </a:cubicBezTo>
                <a:cubicBezTo>
                  <a:pt x="5098585" y="133008"/>
                  <a:pt x="5142841" y="141271"/>
                  <a:pt x="5158166" y="139568"/>
                </a:cubicBezTo>
                <a:cubicBezTo>
                  <a:pt x="5201256" y="128920"/>
                  <a:pt x="5236783" y="168222"/>
                  <a:pt x="5271252" y="160738"/>
                </a:cubicBezTo>
                <a:cubicBezTo>
                  <a:pt x="5280328" y="161512"/>
                  <a:pt x="5287877" y="163623"/>
                  <a:pt x="5294438" y="166556"/>
                </a:cubicBezTo>
                <a:lnTo>
                  <a:pt x="5310840" y="176769"/>
                </a:lnTo>
                <a:cubicBezTo>
                  <a:pt x="5311084" y="179074"/>
                  <a:pt x="5311328" y="181377"/>
                  <a:pt x="5311570" y="183681"/>
                </a:cubicBezTo>
                <a:lnTo>
                  <a:pt x="5323756" y="187718"/>
                </a:lnTo>
                <a:lnTo>
                  <a:pt x="5326259" y="189880"/>
                </a:lnTo>
                <a:cubicBezTo>
                  <a:pt x="5331024" y="194034"/>
                  <a:pt x="5335878" y="197977"/>
                  <a:pt x="5341357" y="201193"/>
                </a:cubicBezTo>
                <a:cubicBezTo>
                  <a:pt x="5355787" y="174949"/>
                  <a:pt x="5390353" y="224216"/>
                  <a:pt x="5391908" y="198291"/>
                </a:cubicBezTo>
                <a:cubicBezTo>
                  <a:pt x="5424533" y="211393"/>
                  <a:pt x="5417454" y="183279"/>
                  <a:pt x="5439031" y="216975"/>
                </a:cubicBezTo>
                <a:cubicBezTo>
                  <a:pt x="5505697" y="221021"/>
                  <a:pt x="5575360" y="263433"/>
                  <a:pt x="5640913" y="253028"/>
                </a:cubicBezTo>
                <a:cubicBezTo>
                  <a:pt x="5625666" y="261550"/>
                  <a:pt x="5637932" y="279363"/>
                  <a:pt x="5657312" y="280626"/>
                </a:cubicBezTo>
                <a:cubicBezTo>
                  <a:pt x="5599451" y="314971"/>
                  <a:pt x="5750508" y="268765"/>
                  <a:pt x="5734773" y="303244"/>
                </a:cubicBezTo>
                <a:cubicBezTo>
                  <a:pt x="5761561" y="276899"/>
                  <a:pt x="5869387" y="261233"/>
                  <a:pt x="5877770" y="296965"/>
                </a:cubicBezTo>
                <a:cubicBezTo>
                  <a:pt x="5915819" y="308827"/>
                  <a:pt x="5955621" y="307835"/>
                  <a:pt x="5989615" y="319663"/>
                </a:cubicBezTo>
                <a:lnTo>
                  <a:pt x="5996857" y="323549"/>
                </a:lnTo>
                <a:lnTo>
                  <a:pt x="6037387" y="312526"/>
                </a:lnTo>
                <a:cubicBezTo>
                  <a:pt x="6073044" y="306507"/>
                  <a:pt x="6106738" y="308466"/>
                  <a:pt x="6113074" y="325845"/>
                </a:cubicBezTo>
                <a:cubicBezTo>
                  <a:pt x="6172518" y="336304"/>
                  <a:pt x="6233561" y="323646"/>
                  <a:pt x="6280929" y="350444"/>
                </a:cubicBezTo>
                <a:cubicBezTo>
                  <a:pt x="6286383" y="347055"/>
                  <a:pt x="6292357" y="344643"/>
                  <a:pt x="6298665" y="342931"/>
                </a:cubicBezTo>
                <a:lnTo>
                  <a:pt x="6317326" y="339794"/>
                </a:lnTo>
                <a:lnTo>
                  <a:pt x="6319212" y="341004"/>
                </a:lnTo>
                <a:cubicBezTo>
                  <a:pt x="6328393" y="343898"/>
                  <a:pt x="6334701" y="343685"/>
                  <a:pt x="6339724" y="342098"/>
                </a:cubicBezTo>
                <a:lnTo>
                  <a:pt x="6345010" y="339148"/>
                </a:lnTo>
                <a:lnTo>
                  <a:pt x="6359332" y="338899"/>
                </a:lnTo>
                <a:lnTo>
                  <a:pt x="6388220" y="335714"/>
                </a:lnTo>
                <a:lnTo>
                  <a:pt x="6392994" y="337644"/>
                </a:lnTo>
                <a:lnTo>
                  <a:pt x="6435581" y="336775"/>
                </a:lnTo>
                <a:cubicBezTo>
                  <a:pt x="6435677" y="337170"/>
                  <a:pt x="6435772" y="337567"/>
                  <a:pt x="6435870" y="337963"/>
                </a:cubicBezTo>
                <a:cubicBezTo>
                  <a:pt x="6437488" y="340605"/>
                  <a:pt x="6440513" y="342516"/>
                  <a:pt x="6446571" y="342957"/>
                </a:cubicBezTo>
                <a:cubicBezTo>
                  <a:pt x="6432902" y="359852"/>
                  <a:pt x="6448636" y="349961"/>
                  <a:pt x="6467701" y="349765"/>
                </a:cubicBezTo>
                <a:cubicBezTo>
                  <a:pt x="6450726" y="375964"/>
                  <a:pt x="6507518" y="364791"/>
                  <a:pt x="6512727" y="380305"/>
                </a:cubicBezTo>
                <a:cubicBezTo>
                  <a:pt x="6527112" y="379570"/>
                  <a:pt x="6542020" y="379271"/>
                  <a:pt x="6557094" y="379532"/>
                </a:cubicBezTo>
                <a:lnTo>
                  <a:pt x="6565879" y="380030"/>
                </a:lnTo>
                <a:cubicBezTo>
                  <a:pt x="6565919" y="380123"/>
                  <a:pt x="6565958" y="380216"/>
                  <a:pt x="6565997" y="380310"/>
                </a:cubicBezTo>
                <a:cubicBezTo>
                  <a:pt x="6567779" y="380994"/>
                  <a:pt x="6570621" y="381376"/>
                  <a:pt x="6575147" y="381374"/>
                </a:cubicBezTo>
                <a:lnTo>
                  <a:pt x="6581899" y="380938"/>
                </a:lnTo>
                <a:lnTo>
                  <a:pt x="6598943" y="381906"/>
                </a:lnTo>
                <a:lnTo>
                  <a:pt x="6604421" y="384033"/>
                </a:lnTo>
                <a:lnTo>
                  <a:pt x="6606035" y="387465"/>
                </a:lnTo>
                <a:lnTo>
                  <a:pt x="6607669" y="387186"/>
                </a:lnTo>
                <a:cubicBezTo>
                  <a:pt x="6620475" y="382131"/>
                  <a:pt x="6625312" y="374007"/>
                  <a:pt x="6637532" y="398125"/>
                </a:cubicBezTo>
                <a:cubicBezTo>
                  <a:pt x="6666345" y="390437"/>
                  <a:pt x="6669861" y="404891"/>
                  <a:pt x="6706880" y="412381"/>
                </a:cubicBezTo>
                <a:cubicBezTo>
                  <a:pt x="6723837" y="404468"/>
                  <a:pt x="6736071" y="408511"/>
                  <a:pt x="6747500" y="416386"/>
                </a:cubicBezTo>
                <a:cubicBezTo>
                  <a:pt x="6784745" y="414659"/>
                  <a:pt x="6816872" y="426761"/>
                  <a:pt x="6857783" y="431905"/>
                </a:cubicBezTo>
                <a:cubicBezTo>
                  <a:pt x="6903934" y="423229"/>
                  <a:pt x="6923989" y="445532"/>
                  <a:pt x="6967720" y="450939"/>
                </a:cubicBezTo>
                <a:cubicBezTo>
                  <a:pt x="7008578" y="433412"/>
                  <a:pt x="6996867" y="470461"/>
                  <a:pt x="7018394" y="479831"/>
                </a:cubicBezTo>
                <a:lnTo>
                  <a:pt x="7024679" y="480968"/>
                </a:lnTo>
                <a:lnTo>
                  <a:pt x="7041715" y="479120"/>
                </a:lnTo>
                <a:lnTo>
                  <a:pt x="7048103" y="477610"/>
                </a:lnTo>
                <a:cubicBezTo>
                  <a:pt x="7052510" y="476872"/>
                  <a:pt x="7055450" y="476773"/>
                  <a:pt x="7057490" y="477135"/>
                </a:cubicBezTo>
                <a:lnTo>
                  <a:pt x="7057730" y="477383"/>
                </a:lnTo>
                <a:lnTo>
                  <a:pt x="7066511" y="476432"/>
                </a:lnTo>
                <a:cubicBezTo>
                  <a:pt x="7081316" y="474229"/>
                  <a:pt x="7095708" y="471522"/>
                  <a:pt x="7109401" y="468486"/>
                </a:cubicBezTo>
                <a:cubicBezTo>
                  <a:pt x="7121361" y="482413"/>
                  <a:pt x="7171741" y="462549"/>
                  <a:pt x="7166830" y="490255"/>
                </a:cubicBezTo>
                <a:cubicBezTo>
                  <a:pt x="7185318" y="486971"/>
                  <a:pt x="7196261" y="474996"/>
                  <a:pt x="7190442" y="493308"/>
                </a:cubicBezTo>
                <a:cubicBezTo>
                  <a:pt x="7196540" y="492742"/>
                  <a:pt x="7200336" y="494071"/>
                  <a:pt x="7203083" y="496324"/>
                </a:cubicBezTo>
                <a:lnTo>
                  <a:pt x="7203894" y="497408"/>
                </a:lnTo>
                <a:lnTo>
                  <a:pt x="7245004" y="489662"/>
                </a:lnTo>
                <a:lnTo>
                  <a:pt x="7250514" y="490724"/>
                </a:lnTo>
                <a:lnTo>
                  <a:pt x="7277246" y="483000"/>
                </a:lnTo>
                <a:lnTo>
                  <a:pt x="7291092" y="480435"/>
                </a:lnTo>
                <a:lnTo>
                  <a:pt x="7294933" y="476767"/>
                </a:lnTo>
                <a:cubicBezTo>
                  <a:pt x="7299121" y="474441"/>
                  <a:pt x="7305176" y="473213"/>
                  <a:pt x="7315408" y="474478"/>
                </a:cubicBezTo>
                <a:lnTo>
                  <a:pt x="7317786" y="475324"/>
                </a:lnTo>
                <a:lnTo>
                  <a:pt x="7334572" y="469306"/>
                </a:lnTo>
                <a:cubicBezTo>
                  <a:pt x="7339959" y="466649"/>
                  <a:pt x="7344710" y="463382"/>
                  <a:pt x="7348520" y="459268"/>
                </a:cubicBezTo>
                <a:cubicBezTo>
                  <a:pt x="7406571" y="477093"/>
                  <a:pt x="7460434" y="455124"/>
                  <a:pt x="7522997" y="455427"/>
                </a:cubicBezTo>
                <a:cubicBezTo>
                  <a:pt x="7592791" y="446837"/>
                  <a:pt x="7640927" y="437451"/>
                  <a:pt x="7686985" y="433023"/>
                </a:cubicBezTo>
                <a:cubicBezTo>
                  <a:pt x="7708370" y="428668"/>
                  <a:pt x="7865878" y="410662"/>
                  <a:pt x="7854068" y="422992"/>
                </a:cubicBezTo>
                <a:cubicBezTo>
                  <a:pt x="7918669" y="394524"/>
                  <a:pt x="7960767" y="420179"/>
                  <a:pt x="8034165" y="404917"/>
                </a:cubicBezTo>
                <a:cubicBezTo>
                  <a:pt x="8074975" y="430280"/>
                  <a:pt x="8052607" y="405995"/>
                  <a:pt x="8094381" y="408936"/>
                </a:cubicBezTo>
                <a:cubicBezTo>
                  <a:pt x="8082391" y="384233"/>
                  <a:pt x="8145291" y="420455"/>
                  <a:pt x="8146898" y="391776"/>
                </a:cubicBezTo>
                <a:cubicBezTo>
                  <a:pt x="8154450" y="393217"/>
                  <a:pt x="8161714" y="395521"/>
                  <a:pt x="8168993" y="398048"/>
                </a:cubicBezTo>
                <a:lnTo>
                  <a:pt x="8172809" y="399355"/>
                </a:lnTo>
                <a:lnTo>
                  <a:pt x="8187962" y="399651"/>
                </a:lnTo>
                <a:lnTo>
                  <a:pt x="8192382" y="405910"/>
                </a:lnTo>
                <a:lnTo>
                  <a:pt x="8375192" y="397097"/>
                </a:lnTo>
                <a:cubicBezTo>
                  <a:pt x="8390681" y="391124"/>
                  <a:pt x="8442343" y="386212"/>
                  <a:pt x="8454377" y="393549"/>
                </a:cubicBezTo>
                <a:cubicBezTo>
                  <a:pt x="8465613" y="394229"/>
                  <a:pt x="8477337" y="389940"/>
                  <a:pt x="8484740" y="398377"/>
                </a:cubicBezTo>
                <a:cubicBezTo>
                  <a:pt x="8509291" y="401173"/>
                  <a:pt x="8565518" y="407621"/>
                  <a:pt x="8601673" y="410319"/>
                </a:cubicBezTo>
                <a:cubicBezTo>
                  <a:pt x="8619550" y="396781"/>
                  <a:pt x="8652058" y="416886"/>
                  <a:pt x="8701676" y="414569"/>
                </a:cubicBezTo>
                <a:cubicBezTo>
                  <a:pt x="8721163" y="399040"/>
                  <a:pt x="8735137" y="413192"/>
                  <a:pt x="8773288" y="391295"/>
                </a:cubicBezTo>
                <a:cubicBezTo>
                  <a:pt x="8775124" y="392937"/>
                  <a:pt x="8777353" y="394408"/>
                  <a:pt x="8779909" y="395664"/>
                </a:cubicBezTo>
                <a:cubicBezTo>
                  <a:pt x="8794759" y="402954"/>
                  <a:pt x="8817153" y="401520"/>
                  <a:pt x="8829932" y="392461"/>
                </a:cubicBezTo>
                <a:cubicBezTo>
                  <a:pt x="8891235" y="362336"/>
                  <a:pt x="8949370" y="358860"/>
                  <a:pt x="9003386" y="349460"/>
                </a:cubicBezTo>
                <a:cubicBezTo>
                  <a:pt x="9064740" y="341657"/>
                  <a:pt x="9026331" y="373992"/>
                  <a:pt x="9101185" y="344080"/>
                </a:cubicBezTo>
                <a:cubicBezTo>
                  <a:pt x="9110310" y="353604"/>
                  <a:pt x="9120116" y="353365"/>
                  <a:pt x="9136185" y="347296"/>
                </a:cubicBezTo>
                <a:cubicBezTo>
                  <a:pt x="9166057" y="344262"/>
                  <a:pt x="9165783" y="369927"/>
                  <a:pt x="9194801" y="352367"/>
                </a:cubicBezTo>
                <a:cubicBezTo>
                  <a:pt x="9190472" y="366462"/>
                  <a:pt x="9252023" y="353523"/>
                  <a:pt x="9239316" y="368776"/>
                </a:cubicBezTo>
                <a:cubicBezTo>
                  <a:pt x="9259813" y="379833"/>
                  <a:pt x="9267827" y="358579"/>
                  <a:pt x="9288052" y="368014"/>
                </a:cubicBezTo>
                <a:cubicBezTo>
                  <a:pt x="9310099" y="368953"/>
                  <a:pt x="9274359" y="354287"/>
                  <a:pt x="9298465" y="351514"/>
                </a:cubicBezTo>
                <a:cubicBezTo>
                  <a:pt x="9327883" y="350627"/>
                  <a:pt x="9325850" y="325510"/>
                  <a:pt x="9350892" y="355996"/>
                </a:cubicBezTo>
                <a:lnTo>
                  <a:pt x="9430522" y="364586"/>
                </a:lnTo>
                <a:cubicBezTo>
                  <a:pt x="9447485" y="355425"/>
                  <a:pt x="9461870" y="358450"/>
                  <a:pt x="9476215" y="365325"/>
                </a:cubicBezTo>
                <a:cubicBezTo>
                  <a:pt x="9516917" y="360669"/>
                  <a:pt x="9555019" y="370080"/>
                  <a:pt x="9601276" y="371922"/>
                </a:cubicBezTo>
                <a:cubicBezTo>
                  <a:pt x="9650279" y="359692"/>
                  <a:pt x="9677305" y="380141"/>
                  <a:pt x="9726733" y="382019"/>
                </a:cubicBezTo>
                <a:cubicBezTo>
                  <a:pt x="9773839" y="358530"/>
                  <a:pt x="9760877" y="410908"/>
                  <a:pt x="9802144" y="407697"/>
                </a:cubicBezTo>
                <a:cubicBezTo>
                  <a:pt x="9868120" y="385365"/>
                  <a:pt x="9801669" y="424896"/>
                  <a:pt x="9905153" y="413868"/>
                </a:cubicBezTo>
                <a:cubicBezTo>
                  <a:pt x="9910811" y="410359"/>
                  <a:pt x="9923612" y="413238"/>
                  <a:pt x="9922553" y="417787"/>
                </a:cubicBezTo>
                <a:cubicBezTo>
                  <a:pt x="9945213" y="415195"/>
                  <a:pt x="10012509" y="437971"/>
                  <a:pt x="10044658" y="431295"/>
                </a:cubicBezTo>
                <a:cubicBezTo>
                  <a:pt x="10108994" y="441322"/>
                  <a:pt x="10138326" y="418598"/>
                  <a:pt x="10184585" y="420356"/>
                </a:cubicBezTo>
                <a:cubicBezTo>
                  <a:pt x="10238805" y="433245"/>
                  <a:pt x="10270973" y="446023"/>
                  <a:pt x="10366435" y="475646"/>
                </a:cubicBezTo>
                <a:lnTo>
                  <a:pt x="10688220" y="555476"/>
                </a:lnTo>
                <a:cubicBezTo>
                  <a:pt x="10812002" y="626549"/>
                  <a:pt x="10955764" y="565297"/>
                  <a:pt x="11026690" y="563899"/>
                </a:cubicBezTo>
                <a:cubicBezTo>
                  <a:pt x="11053150" y="535972"/>
                  <a:pt x="11079708" y="560938"/>
                  <a:pt x="11113779" y="547086"/>
                </a:cubicBezTo>
                <a:cubicBezTo>
                  <a:pt x="11191398" y="533240"/>
                  <a:pt x="11265999" y="496724"/>
                  <a:pt x="11369556" y="504937"/>
                </a:cubicBezTo>
                <a:cubicBezTo>
                  <a:pt x="11406977" y="422376"/>
                  <a:pt x="11530972" y="456417"/>
                  <a:pt x="11623342" y="401646"/>
                </a:cubicBezTo>
                <a:cubicBezTo>
                  <a:pt x="11678749" y="386540"/>
                  <a:pt x="11771467" y="415601"/>
                  <a:pt x="11786511" y="371608"/>
                </a:cubicBezTo>
                <a:cubicBezTo>
                  <a:pt x="11815065" y="394479"/>
                  <a:pt x="11834769" y="350469"/>
                  <a:pt x="11862577" y="343767"/>
                </a:cubicBezTo>
                <a:cubicBezTo>
                  <a:pt x="11886839" y="357655"/>
                  <a:pt x="11896496" y="342356"/>
                  <a:pt x="11916612" y="337028"/>
                </a:cubicBezTo>
                <a:cubicBezTo>
                  <a:pt x="11926953" y="346090"/>
                  <a:pt x="11944208" y="343709"/>
                  <a:pt x="11948830" y="331280"/>
                </a:cubicBezTo>
                <a:cubicBezTo>
                  <a:pt x="11937556" y="304981"/>
                  <a:pt x="11999127" y="312097"/>
                  <a:pt x="12001583" y="292861"/>
                </a:cubicBezTo>
                <a:cubicBezTo>
                  <a:pt x="12027437" y="287117"/>
                  <a:pt x="12120562" y="289932"/>
                  <a:pt x="12174977" y="277870"/>
                </a:cubicBezTo>
                <a:lnTo>
                  <a:pt x="12192000" y="269767"/>
                </a:lnTo>
                <a:lnTo>
                  <a:pt x="12192000" y="5013196"/>
                </a:lnTo>
                <a:lnTo>
                  <a:pt x="0" y="5013196"/>
                </a:lnTo>
                <a:lnTo>
                  <a:pt x="0" y="630667"/>
                </a:lnTo>
                <a:lnTo>
                  <a:pt x="11075" y="628396"/>
                </a:lnTo>
                <a:cubicBezTo>
                  <a:pt x="23002" y="626376"/>
                  <a:pt x="33255" y="624731"/>
                  <a:pt x="44061" y="621814"/>
                </a:cubicBezTo>
                <a:cubicBezTo>
                  <a:pt x="78982" y="608550"/>
                  <a:pt x="115649" y="579219"/>
                  <a:pt x="136694" y="569633"/>
                </a:cubicBezTo>
                <a:lnTo>
                  <a:pt x="170342" y="564295"/>
                </a:lnTo>
                <a:cubicBezTo>
                  <a:pt x="169880" y="561325"/>
                  <a:pt x="169417" y="558353"/>
                  <a:pt x="168955" y="555382"/>
                </a:cubicBezTo>
                <a:lnTo>
                  <a:pt x="181474" y="554499"/>
                </a:lnTo>
                <a:lnTo>
                  <a:pt x="209440" y="553779"/>
                </a:lnTo>
                <a:cubicBezTo>
                  <a:pt x="226869" y="552113"/>
                  <a:pt x="275442" y="553383"/>
                  <a:pt x="293152" y="549794"/>
                </a:cubicBezTo>
                <a:cubicBezTo>
                  <a:pt x="298104" y="540169"/>
                  <a:pt x="305921" y="534831"/>
                  <a:pt x="315693" y="532248"/>
                </a:cubicBezTo>
                <a:lnTo>
                  <a:pt x="337305" y="531590"/>
                </a:lnTo>
                <a:lnTo>
                  <a:pt x="462252" y="506369"/>
                </a:lnTo>
                <a:lnTo>
                  <a:pt x="479457" y="504341"/>
                </a:lnTo>
                <a:lnTo>
                  <a:pt x="488653" y="496475"/>
                </a:lnTo>
                <a:cubicBezTo>
                  <a:pt x="495751" y="494808"/>
                  <a:pt x="516240" y="495433"/>
                  <a:pt x="522053" y="494343"/>
                </a:cubicBezTo>
                <a:lnTo>
                  <a:pt x="523520" y="489931"/>
                </a:lnTo>
                <a:cubicBezTo>
                  <a:pt x="541965" y="482593"/>
                  <a:pt x="611396" y="458013"/>
                  <a:pt x="632714" y="450319"/>
                </a:cubicBezTo>
                <a:cubicBezTo>
                  <a:pt x="637120" y="456979"/>
                  <a:pt x="646523" y="446165"/>
                  <a:pt x="651426" y="443762"/>
                </a:cubicBezTo>
                <a:cubicBezTo>
                  <a:pt x="652273" y="448286"/>
                  <a:pt x="664268" y="449456"/>
                  <a:pt x="667724" y="445356"/>
                </a:cubicBezTo>
                <a:cubicBezTo>
                  <a:pt x="751466" y="421701"/>
                  <a:pt x="710176" y="468211"/>
                  <a:pt x="757679" y="438363"/>
                </a:cubicBezTo>
                <a:cubicBezTo>
                  <a:pt x="766141" y="436289"/>
                  <a:pt x="773060" y="437997"/>
                  <a:pt x="779159" y="441277"/>
                </a:cubicBezTo>
                <a:lnTo>
                  <a:pt x="788293" y="448081"/>
                </a:lnTo>
                <a:lnTo>
                  <a:pt x="822923" y="434292"/>
                </a:lnTo>
                <a:cubicBezTo>
                  <a:pt x="840014" y="429396"/>
                  <a:pt x="858036" y="426029"/>
                  <a:pt x="876559" y="424306"/>
                </a:cubicBezTo>
                <a:cubicBezTo>
                  <a:pt x="880889" y="433506"/>
                  <a:pt x="895209" y="420068"/>
                  <a:pt x="902011" y="417336"/>
                </a:cubicBezTo>
                <a:cubicBezTo>
                  <a:pt x="902191" y="423390"/>
                  <a:pt x="917419" y="426022"/>
                  <a:pt x="922715" y="420917"/>
                </a:cubicBezTo>
                <a:cubicBezTo>
                  <a:pt x="1035495" y="397234"/>
                  <a:pt x="972839" y="454951"/>
                  <a:pt x="1040139" y="419808"/>
                </a:cubicBezTo>
                <a:cubicBezTo>
                  <a:pt x="1051469" y="417835"/>
                  <a:pt x="1060048" y="420716"/>
                  <a:pt x="1067251" y="425602"/>
                </a:cubicBezTo>
                <a:lnTo>
                  <a:pt x="1080272" y="437887"/>
                </a:lnTo>
                <a:lnTo>
                  <a:pt x="1090219" y="433244"/>
                </a:lnTo>
                <a:cubicBezTo>
                  <a:pt x="1128054" y="432213"/>
                  <a:pt x="1139443" y="444840"/>
                  <a:pt x="1161226" y="431522"/>
                </a:cubicBezTo>
                <a:cubicBezTo>
                  <a:pt x="1194247" y="457797"/>
                  <a:pt x="1182853" y="433812"/>
                  <a:pt x="1207525" y="429257"/>
                </a:cubicBezTo>
                <a:cubicBezTo>
                  <a:pt x="1226951" y="423550"/>
                  <a:pt x="1190923" y="413889"/>
                  <a:pt x="1210030" y="412023"/>
                </a:cubicBezTo>
                <a:cubicBezTo>
                  <a:pt x="1230853" y="418586"/>
                  <a:pt x="1229491" y="397066"/>
                  <a:pt x="1251170" y="405160"/>
                </a:cubicBezTo>
                <a:cubicBezTo>
                  <a:pt x="1246235" y="421478"/>
                  <a:pt x="1293590" y="401251"/>
                  <a:pt x="1295331" y="415400"/>
                </a:cubicBezTo>
                <a:cubicBezTo>
                  <a:pt x="1313247" y="394801"/>
                  <a:pt x="1322885" y="419606"/>
                  <a:pt x="1347118" y="412922"/>
                </a:cubicBezTo>
                <a:cubicBezTo>
                  <a:pt x="1358442" y="405047"/>
                  <a:pt x="1366690" y="403583"/>
                  <a:pt x="1378108" y="411628"/>
                </a:cubicBezTo>
                <a:cubicBezTo>
                  <a:pt x="1430244" y="373345"/>
                  <a:pt x="1410029" y="409382"/>
                  <a:pt x="1459192" y="394137"/>
                </a:cubicBezTo>
                <a:cubicBezTo>
                  <a:pt x="1501499" y="378273"/>
                  <a:pt x="1549591" y="367610"/>
                  <a:pt x="1590120" y="330826"/>
                </a:cubicBezTo>
                <a:cubicBezTo>
                  <a:pt x="1597495" y="320478"/>
                  <a:pt x="1615987" y="316279"/>
                  <a:pt x="1631417" y="321445"/>
                </a:cubicBezTo>
                <a:cubicBezTo>
                  <a:pt x="1634069" y="322335"/>
                  <a:pt x="1636534" y="323476"/>
                  <a:pt x="1638727" y="324828"/>
                </a:cubicBezTo>
                <a:cubicBezTo>
                  <a:pt x="1674229" y="318675"/>
                  <a:pt x="1804005" y="291708"/>
                  <a:pt x="1844438" y="284522"/>
                </a:cubicBezTo>
                <a:cubicBezTo>
                  <a:pt x="1847960" y="297582"/>
                  <a:pt x="1868036" y="273541"/>
                  <a:pt x="1881324" y="281715"/>
                </a:cubicBezTo>
                <a:cubicBezTo>
                  <a:pt x="1890865" y="288925"/>
                  <a:pt x="1899182" y="283313"/>
                  <a:pt x="1908999" y="282556"/>
                </a:cubicBezTo>
                <a:cubicBezTo>
                  <a:pt x="1922050" y="288125"/>
                  <a:pt x="1964084" y="276888"/>
                  <a:pt x="1974956" y="269176"/>
                </a:cubicBezTo>
                <a:cubicBezTo>
                  <a:pt x="2000789" y="242591"/>
                  <a:pt x="2060915" y="260908"/>
                  <a:pt x="2082409" y="240508"/>
                </a:cubicBezTo>
                <a:cubicBezTo>
                  <a:pt x="2090286" y="237431"/>
                  <a:pt x="2098026" y="236104"/>
                  <a:pt x="2105639" y="235866"/>
                </a:cubicBezTo>
                <a:lnTo>
                  <a:pt x="2126992" y="237686"/>
                </a:lnTo>
                <a:lnTo>
                  <a:pt x="2133154" y="243170"/>
                </a:lnTo>
                <a:lnTo>
                  <a:pt x="2146154" y="241550"/>
                </a:lnTo>
                <a:lnTo>
                  <a:pt x="2149901" y="242334"/>
                </a:lnTo>
                <a:cubicBezTo>
                  <a:pt x="2157061" y="243856"/>
                  <a:pt x="2164126" y="245165"/>
                  <a:pt x="2171100" y="245607"/>
                </a:cubicBezTo>
                <a:cubicBezTo>
                  <a:pt x="2161432" y="217726"/>
                  <a:pt x="2228843" y="244778"/>
                  <a:pt x="2209148" y="222443"/>
                </a:cubicBezTo>
                <a:cubicBezTo>
                  <a:pt x="2245795" y="220027"/>
                  <a:pt x="2217435" y="199404"/>
                  <a:pt x="2261889" y="218750"/>
                </a:cubicBezTo>
                <a:cubicBezTo>
                  <a:pt x="2318421" y="194794"/>
                  <a:pt x="2408342" y="201713"/>
                  <a:pt x="2452315" y="166117"/>
                </a:cubicBezTo>
                <a:cubicBezTo>
                  <a:pt x="2447016" y="179502"/>
                  <a:pt x="2471204" y="189377"/>
                  <a:pt x="2487710" y="182485"/>
                </a:cubicBezTo>
                <a:cubicBezTo>
                  <a:pt x="2469218" y="234964"/>
                  <a:pt x="2552592" y="134331"/>
                  <a:pt x="2567870" y="169640"/>
                </a:cubicBezTo>
                <a:cubicBezTo>
                  <a:pt x="2567993" y="136603"/>
                  <a:pt x="2641492" y="79264"/>
                  <a:pt x="2677053" y="105731"/>
                </a:cubicBezTo>
                <a:cubicBezTo>
                  <a:pt x="2730362" y="98156"/>
                  <a:pt x="2767701" y="70180"/>
                  <a:pt x="2823914" y="80085"/>
                </a:cubicBezTo>
                <a:cubicBezTo>
                  <a:pt x="2825573" y="75636"/>
                  <a:pt x="2828354" y="71885"/>
                  <a:pt x="2831912" y="68644"/>
                </a:cubicBezTo>
                <a:lnTo>
                  <a:pt x="2843870" y="60725"/>
                </a:lnTo>
                <a:lnTo>
                  <a:pt x="2846217" y="61243"/>
                </a:lnTo>
                <a:cubicBezTo>
                  <a:pt x="2855406" y="61177"/>
                  <a:pt x="2860075" y="59230"/>
                  <a:pt x="2862745" y="56460"/>
                </a:cubicBezTo>
                <a:lnTo>
                  <a:pt x="2864596" y="52436"/>
                </a:lnTo>
                <a:lnTo>
                  <a:pt x="2875381" y="48221"/>
                </a:lnTo>
                <a:lnTo>
                  <a:pt x="2895139" y="37404"/>
                </a:lnTo>
                <a:lnTo>
                  <a:pt x="2900232" y="37736"/>
                </a:lnTo>
                <a:lnTo>
                  <a:pt x="2932205" y="25091"/>
                </a:lnTo>
                <a:lnTo>
                  <a:pt x="2933310" y="26034"/>
                </a:lnTo>
                <a:cubicBezTo>
                  <a:pt x="2936512" y="27864"/>
                  <a:pt x="2940256" y="28670"/>
                  <a:pt x="2945218" y="27359"/>
                </a:cubicBezTo>
                <a:cubicBezTo>
                  <a:pt x="2947316" y="45762"/>
                  <a:pt x="2952012" y="32829"/>
                  <a:pt x="2966465" y="27335"/>
                </a:cubicBezTo>
                <a:cubicBezTo>
                  <a:pt x="2972951" y="54691"/>
                  <a:pt x="3008144" y="29186"/>
                  <a:pt x="3023668" y="41123"/>
                </a:cubicBezTo>
                <a:cubicBezTo>
                  <a:pt x="3034143" y="36470"/>
                  <a:pt x="3045337" y="32050"/>
                  <a:pt x="3057077" y="28063"/>
                </a:cubicBezTo>
                <a:lnTo>
                  <a:pt x="3151915" y="24461"/>
                </a:lnTo>
                <a:lnTo>
                  <a:pt x="3251671" y="44793"/>
                </a:lnTo>
                <a:cubicBezTo>
                  <a:pt x="3288430" y="44614"/>
                  <a:pt x="3320402" y="52254"/>
                  <a:pt x="3351400" y="45905"/>
                </a:cubicBezTo>
                <a:cubicBezTo>
                  <a:pt x="3364152" y="52066"/>
                  <a:pt x="3376107" y="54432"/>
                  <a:pt x="3387481" y="44661"/>
                </a:cubicBezTo>
                <a:cubicBezTo>
                  <a:pt x="3421834" y="47236"/>
                  <a:pt x="3430384" y="60743"/>
                  <a:pt x="3451923" y="49700"/>
                </a:cubicBezTo>
                <a:cubicBezTo>
                  <a:pt x="3471592" y="71444"/>
                  <a:pt x="3472580" y="62993"/>
                  <a:pt x="3481520" y="56505"/>
                </a:cubicBezTo>
                <a:lnTo>
                  <a:pt x="3482804" y="56030"/>
                </a:lnTo>
                <a:lnTo>
                  <a:pt x="3485495" y="59139"/>
                </a:lnTo>
                <a:lnTo>
                  <a:pt x="3490972" y="60504"/>
                </a:lnTo>
                <a:lnTo>
                  <a:pt x="3505835" y="59295"/>
                </a:lnTo>
                <a:lnTo>
                  <a:pt x="3511410" y="58026"/>
                </a:lnTo>
                <a:cubicBezTo>
                  <a:pt x="3515254" y="57455"/>
                  <a:pt x="3517816" y="57465"/>
                  <a:pt x="3519598" y="57901"/>
                </a:cubicBezTo>
                <a:lnTo>
                  <a:pt x="3519807" y="58156"/>
                </a:lnTo>
                <a:lnTo>
                  <a:pt x="3527466" y="57534"/>
                </a:lnTo>
                <a:cubicBezTo>
                  <a:pt x="3540383" y="55888"/>
                  <a:pt x="3552942" y="53726"/>
                  <a:pt x="3564889" y="51208"/>
                </a:cubicBezTo>
                <a:cubicBezTo>
                  <a:pt x="3575289" y="65525"/>
                  <a:pt x="3619274" y="47602"/>
                  <a:pt x="3614922" y="75022"/>
                </a:cubicBezTo>
                <a:cubicBezTo>
                  <a:pt x="3631051" y="72436"/>
                  <a:pt x="3640626" y="60912"/>
                  <a:pt x="3635506" y="78936"/>
                </a:cubicBezTo>
                <a:cubicBezTo>
                  <a:pt x="3640824" y="78600"/>
                  <a:pt x="3644132" y="80065"/>
                  <a:pt x="3646525" y="82411"/>
                </a:cubicBezTo>
                <a:lnTo>
                  <a:pt x="3647224" y="83521"/>
                </a:lnTo>
                <a:lnTo>
                  <a:pt x="3683100" y="77327"/>
                </a:lnTo>
                <a:lnTo>
                  <a:pt x="3687901" y="78590"/>
                </a:lnTo>
                <a:lnTo>
                  <a:pt x="3711234" y="71883"/>
                </a:lnTo>
                <a:lnTo>
                  <a:pt x="3723318" y="69843"/>
                </a:lnTo>
                <a:lnTo>
                  <a:pt x="3726677" y="66330"/>
                </a:lnTo>
                <a:cubicBezTo>
                  <a:pt x="3730335" y="64168"/>
                  <a:pt x="3735615" y="63170"/>
                  <a:pt x="3744535" y="64808"/>
                </a:cubicBezTo>
                <a:lnTo>
                  <a:pt x="3746608" y="65740"/>
                </a:lnTo>
                <a:lnTo>
                  <a:pt x="3761262" y="60365"/>
                </a:lnTo>
                <a:cubicBezTo>
                  <a:pt x="3765968" y="57919"/>
                  <a:pt x="3770117" y="54839"/>
                  <a:pt x="3773451" y="50884"/>
                </a:cubicBezTo>
                <a:cubicBezTo>
                  <a:pt x="3824036" y="70790"/>
                  <a:pt x="3871065" y="50900"/>
                  <a:pt x="3925626" y="53519"/>
                </a:cubicBezTo>
                <a:cubicBezTo>
                  <a:pt x="3949771" y="85474"/>
                  <a:pt x="4043223" y="44139"/>
                  <a:pt x="4056184" y="12503"/>
                </a:cubicBezTo>
                <a:cubicBezTo>
                  <a:pt x="4056987" y="40004"/>
                  <a:pt x="4124598" y="1322"/>
                  <a:pt x="4142196" y="3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41E987D-DB56-6BC0-1282-33B43519E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32905" y="1978091"/>
            <a:ext cx="3760524" cy="4276660"/>
          </a:xfrm>
        </p:spPr>
        <p:txBody>
          <a:bodyPr>
            <a:normAutofit/>
          </a:bodyPr>
          <a:lstStyle/>
          <a:p>
            <a:pPr marL="0" indent="0" algn="ctr" defTabSz="768096">
              <a:spcBef>
                <a:spcPts val="840"/>
              </a:spcBef>
              <a:buNone/>
            </a:pPr>
            <a:r>
              <a:rPr lang="en-GB" sz="3024" b="1" kern="1200" spc="42" baseline="0" dirty="0">
                <a:solidFill>
                  <a:schemeClr val="accent1">
                    <a:lumMod val="7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Advantages</a:t>
            </a: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Communities would still receive education</a:t>
            </a: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Vulnerable children and adults could receive support and communicate with actual people</a:t>
            </a: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Education platforms provided a way to communicate with friends and teachers</a:t>
            </a: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Technology devices provided a way of asking for help for people at risk</a:t>
            </a:r>
          </a:p>
          <a:p>
            <a:pPr marL="0" indent="0" defTabSz="768096">
              <a:spcBef>
                <a:spcPts val="840"/>
              </a:spcBef>
              <a:buNone/>
            </a:pPr>
            <a:r>
              <a:rPr lang="en-GB" sz="1680" b="1" spc="42" dirty="0"/>
              <a:t>(Mustapha et al, 2021)</a:t>
            </a: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 marL="0" indent="0" defTabSz="768096">
              <a:spcBef>
                <a:spcPts val="840"/>
              </a:spcBef>
              <a:buNone/>
            </a:pP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 marL="0" indent="0" defTabSz="768096">
              <a:spcBef>
                <a:spcPts val="840"/>
              </a:spcBef>
              <a:buNone/>
            </a:pP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AF1357-3E5E-4116-E363-2BA46F605B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62455" y="1978091"/>
            <a:ext cx="4217239" cy="4276660"/>
          </a:xfrm>
        </p:spPr>
        <p:txBody>
          <a:bodyPr>
            <a:normAutofit/>
          </a:bodyPr>
          <a:lstStyle/>
          <a:p>
            <a:pPr marL="0" indent="0" algn="ctr" defTabSz="768096">
              <a:spcBef>
                <a:spcPts val="840"/>
              </a:spcBef>
              <a:buNone/>
            </a:pPr>
            <a:r>
              <a:rPr lang="en-GB" sz="3024" b="1" kern="1200" spc="42" baseline="0" dirty="0">
                <a:solidFill>
                  <a:schemeClr val="accent1">
                    <a:lumMod val="7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Disadvantages</a:t>
            </a:r>
          </a:p>
          <a:p>
            <a:pPr marL="0" indent="0" algn="ctr" defTabSz="768096">
              <a:spcBef>
                <a:spcPts val="840"/>
              </a:spcBef>
              <a:buNone/>
            </a:pP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People living in poverty may not have devices or afford internet connections</a:t>
            </a: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Digital literacy may be poor, understanding of how to use devices affects learning outcomes</a:t>
            </a: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Shared devices impacted home </a:t>
            </a:r>
            <a:r>
              <a:rPr lang="en-GB" sz="1680" b="1" spc="42" dirty="0"/>
              <a:t>learning</a:t>
            </a: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 marL="192024" indent="-192024" defTabSz="768096"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680" b="1" spc="42" dirty="0"/>
              <a:t>Children with Additional learning needs would not understand</a:t>
            </a: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 marL="0" indent="0" defTabSz="768096">
              <a:spcBef>
                <a:spcPts val="840"/>
              </a:spcBef>
              <a:buNone/>
            </a:pPr>
            <a:r>
              <a:rPr lang="en-GB" sz="168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(Buchi et al, 2018)</a:t>
            </a:r>
          </a:p>
          <a:p>
            <a:pPr marL="0" indent="0" defTabSz="768096">
              <a:spcBef>
                <a:spcPts val="840"/>
              </a:spcBef>
              <a:buNone/>
            </a:pPr>
            <a:r>
              <a:rPr lang="en-GB" sz="1680" b="1" spc="42" dirty="0"/>
              <a:t>(Walters, 2022)</a:t>
            </a:r>
            <a:endParaRPr lang="en-GB" sz="168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2200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44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E1542-494D-DB53-C447-5A61CF25C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6675"/>
            <a:ext cx="4476464" cy="12001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   </a:t>
            </a:r>
            <a:r>
              <a:rPr lang="en-US" sz="3600" b="1" dirty="0"/>
              <a:t>Health</a:t>
            </a:r>
            <a:r>
              <a:rPr lang="en-US" b="1" dirty="0"/>
              <a:t>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D5ACA25-C382-3C15-03DA-756533ED210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6819039"/>
              </p:ext>
            </p:extLst>
          </p:nvPr>
        </p:nvGraphicFramePr>
        <p:xfrm>
          <a:off x="450378" y="1333490"/>
          <a:ext cx="5778972" cy="4937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Content Placeholder 6" descr="Healthcare worker looking at tablet">
            <a:extLst>
              <a:ext uri="{FF2B5EF4-FFF2-40B4-BE49-F238E27FC236}">
                <a16:creationId xmlns:a16="http://schemas.microsoft.com/office/drawing/2014/main" id="{1629D823-8F64-D2D5-E9C8-C7EBDC6BA9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728" y="1333489"/>
            <a:ext cx="5276933" cy="4937215"/>
          </a:xfrm>
        </p:spPr>
      </p:pic>
    </p:spTree>
    <p:extLst>
      <p:ext uri="{BB962C8B-B14F-4D97-AF65-F5344CB8AC3E}">
        <p14:creationId xmlns:p14="http://schemas.microsoft.com/office/powerpoint/2010/main" val="560350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F846FF8-0D27-4A66-8332-A0BE79BE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14E0F-C8C6-DADD-B187-2C67EBF24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75000"/>
                  </a:schemeClr>
                </a:solidFill>
              </a:rPr>
              <a:t>health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6B9CB01-4014-4606-90AC-ADABCFB38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44804"/>
            <a:ext cx="12192000" cy="5013196"/>
          </a:xfrm>
          <a:custGeom>
            <a:avLst/>
            <a:gdLst>
              <a:gd name="connsiteX0" fmla="*/ 4142196 w 12192000"/>
              <a:gd name="connsiteY0" fmla="*/ 33 h 5013196"/>
              <a:gd name="connsiteX1" fmla="*/ 4138795 w 12192000"/>
              <a:gd name="connsiteY1" fmla="*/ 15046 h 5013196"/>
              <a:gd name="connsiteX2" fmla="*/ 4166706 w 12192000"/>
              <a:gd name="connsiteY2" fmla="*/ 37291 h 5013196"/>
              <a:gd name="connsiteX3" fmla="*/ 4371550 w 12192000"/>
              <a:gd name="connsiteY3" fmla="*/ 22134 h 5013196"/>
              <a:gd name="connsiteX4" fmla="*/ 4424056 w 12192000"/>
              <a:gd name="connsiteY4" fmla="*/ 28369 h 5013196"/>
              <a:gd name="connsiteX5" fmla="*/ 4469897 w 12192000"/>
              <a:gd name="connsiteY5" fmla="*/ 13218 h 5013196"/>
              <a:gd name="connsiteX6" fmla="*/ 4489151 w 12192000"/>
              <a:gd name="connsiteY6" fmla="*/ 20285 h 5013196"/>
              <a:gd name="connsiteX7" fmla="*/ 4492479 w 12192000"/>
              <a:gd name="connsiteY7" fmla="*/ 21730 h 5013196"/>
              <a:gd name="connsiteX8" fmla="*/ 4505693 w 12192000"/>
              <a:gd name="connsiteY8" fmla="*/ 22584 h 5013196"/>
              <a:gd name="connsiteX9" fmla="*/ 4509529 w 12192000"/>
              <a:gd name="connsiteY9" fmla="*/ 28985 h 5013196"/>
              <a:gd name="connsiteX10" fmla="*/ 4529499 w 12192000"/>
              <a:gd name="connsiteY10" fmla="*/ 34687 h 5013196"/>
              <a:gd name="connsiteX11" fmla="*/ 4553795 w 12192000"/>
              <a:gd name="connsiteY11" fmla="*/ 34541 h 5013196"/>
              <a:gd name="connsiteX12" fmla="*/ 4640118 w 12192000"/>
              <a:gd name="connsiteY12" fmla="*/ 34699 h 5013196"/>
              <a:gd name="connsiteX13" fmla="*/ 4654127 w 12192000"/>
              <a:gd name="connsiteY13" fmla="*/ 30952 h 5013196"/>
              <a:gd name="connsiteX14" fmla="*/ 4700168 w 12192000"/>
              <a:gd name="connsiteY14" fmla="*/ 35953 h 5013196"/>
              <a:gd name="connsiteX15" fmla="*/ 4741127 w 12192000"/>
              <a:gd name="connsiteY15" fmla="*/ 36527 h 5013196"/>
              <a:gd name="connsiteX16" fmla="*/ 4767598 w 12192000"/>
              <a:gd name="connsiteY16" fmla="*/ 33272 h 5013196"/>
              <a:gd name="connsiteX17" fmla="*/ 4774592 w 12192000"/>
              <a:gd name="connsiteY17" fmla="*/ 35449 h 5013196"/>
              <a:gd name="connsiteX18" fmla="*/ 4801328 w 12192000"/>
              <a:gd name="connsiteY18" fmla="*/ 36454 h 5013196"/>
              <a:gd name="connsiteX19" fmla="*/ 4814870 w 12192000"/>
              <a:gd name="connsiteY19" fmla="*/ 32797 h 5013196"/>
              <a:gd name="connsiteX20" fmla="*/ 4828440 w 12192000"/>
              <a:gd name="connsiteY20" fmla="*/ 40415 h 5013196"/>
              <a:gd name="connsiteX21" fmla="*/ 4831826 w 12192000"/>
              <a:gd name="connsiteY21" fmla="*/ 46118 h 5013196"/>
              <a:gd name="connsiteX22" fmla="*/ 4850785 w 12192000"/>
              <a:gd name="connsiteY22" fmla="*/ 43190 h 5013196"/>
              <a:gd name="connsiteX23" fmla="*/ 4866468 w 12192000"/>
              <a:gd name="connsiteY23" fmla="*/ 48539 h 5013196"/>
              <a:gd name="connsiteX24" fmla="*/ 4879983 w 12192000"/>
              <a:gd name="connsiteY24" fmla="*/ 44615 h 5013196"/>
              <a:gd name="connsiteX25" fmla="*/ 4885635 w 12192000"/>
              <a:gd name="connsiteY25" fmla="*/ 45342 h 5013196"/>
              <a:gd name="connsiteX26" fmla="*/ 4899698 w 12192000"/>
              <a:gd name="connsiteY26" fmla="*/ 47876 h 5013196"/>
              <a:gd name="connsiteX27" fmla="*/ 4923986 w 12192000"/>
              <a:gd name="connsiteY27" fmla="*/ 53632 h 5013196"/>
              <a:gd name="connsiteX28" fmla="*/ 4931544 w 12192000"/>
              <a:gd name="connsiteY28" fmla="*/ 54358 h 5013196"/>
              <a:gd name="connsiteX29" fmla="*/ 4948135 w 12192000"/>
              <a:gd name="connsiteY29" fmla="*/ 63529 h 5013196"/>
              <a:gd name="connsiteX30" fmla="*/ 4980068 w 12192000"/>
              <a:gd name="connsiteY30" fmla="*/ 71052 h 5013196"/>
              <a:gd name="connsiteX31" fmla="*/ 5036541 w 12192000"/>
              <a:gd name="connsiteY31" fmla="*/ 98293 h 5013196"/>
              <a:gd name="connsiteX32" fmla="*/ 5069678 w 12192000"/>
              <a:gd name="connsiteY32" fmla="*/ 111179 h 5013196"/>
              <a:gd name="connsiteX33" fmla="*/ 5092160 w 12192000"/>
              <a:gd name="connsiteY33" fmla="*/ 123203 h 5013196"/>
              <a:gd name="connsiteX34" fmla="*/ 5158166 w 12192000"/>
              <a:gd name="connsiteY34" fmla="*/ 139568 h 5013196"/>
              <a:gd name="connsiteX35" fmla="*/ 5271252 w 12192000"/>
              <a:gd name="connsiteY35" fmla="*/ 160738 h 5013196"/>
              <a:gd name="connsiteX36" fmla="*/ 5294438 w 12192000"/>
              <a:gd name="connsiteY36" fmla="*/ 166556 h 5013196"/>
              <a:gd name="connsiteX37" fmla="*/ 5310840 w 12192000"/>
              <a:gd name="connsiteY37" fmla="*/ 176769 h 5013196"/>
              <a:gd name="connsiteX38" fmla="*/ 5311570 w 12192000"/>
              <a:gd name="connsiteY38" fmla="*/ 183681 h 5013196"/>
              <a:gd name="connsiteX39" fmla="*/ 5323756 w 12192000"/>
              <a:gd name="connsiteY39" fmla="*/ 187718 h 5013196"/>
              <a:gd name="connsiteX40" fmla="*/ 5326259 w 12192000"/>
              <a:gd name="connsiteY40" fmla="*/ 189880 h 5013196"/>
              <a:gd name="connsiteX41" fmla="*/ 5341357 w 12192000"/>
              <a:gd name="connsiteY41" fmla="*/ 201193 h 5013196"/>
              <a:gd name="connsiteX42" fmla="*/ 5391908 w 12192000"/>
              <a:gd name="connsiteY42" fmla="*/ 198291 h 5013196"/>
              <a:gd name="connsiteX43" fmla="*/ 5439031 w 12192000"/>
              <a:gd name="connsiteY43" fmla="*/ 216975 h 5013196"/>
              <a:gd name="connsiteX44" fmla="*/ 5640913 w 12192000"/>
              <a:gd name="connsiteY44" fmla="*/ 253028 h 5013196"/>
              <a:gd name="connsiteX45" fmla="*/ 5657312 w 12192000"/>
              <a:gd name="connsiteY45" fmla="*/ 280626 h 5013196"/>
              <a:gd name="connsiteX46" fmla="*/ 5734773 w 12192000"/>
              <a:gd name="connsiteY46" fmla="*/ 303244 h 5013196"/>
              <a:gd name="connsiteX47" fmla="*/ 5877770 w 12192000"/>
              <a:gd name="connsiteY47" fmla="*/ 296965 h 5013196"/>
              <a:gd name="connsiteX48" fmla="*/ 5989615 w 12192000"/>
              <a:gd name="connsiteY48" fmla="*/ 319663 h 5013196"/>
              <a:gd name="connsiteX49" fmla="*/ 5996857 w 12192000"/>
              <a:gd name="connsiteY49" fmla="*/ 323549 h 5013196"/>
              <a:gd name="connsiteX50" fmla="*/ 6037387 w 12192000"/>
              <a:gd name="connsiteY50" fmla="*/ 312526 h 5013196"/>
              <a:gd name="connsiteX51" fmla="*/ 6113074 w 12192000"/>
              <a:gd name="connsiteY51" fmla="*/ 325845 h 5013196"/>
              <a:gd name="connsiteX52" fmla="*/ 6280929 w 12192000"/>
              <a:gd name="connsiteY52" fmla="*/ 350444 h 5013196"/>
              <a:gd name="connsiteX53" fmla="*/ 6298665 w 12192000"/>
              <a:gd name="connsiteY53" fmla="*/ 342931 h 5013196"/>
              <a:gd name="connsiteX54" fmla="*/ 6317326 w 12192000"/>
              <a:gd name="connsiteY54" fmla="*/ 339794 h 5013196"/>
              <a:gd name="connsiteX55" fmla="*/ 6319212 w 12192000"/>
              <a:gd name="connsiteY55" fmla="*/ 341004 h 5013196"/>
              <a:gd name="connsiteX56" fmla="*/ 6339724 w 12192000"/>
              <a:gd name="connsiteY56" fmla="*/ 342098 h 5013196"/>
              <a:gd name="connsiteX57" fmla="*/ 6345010 w 12192000"/>
              <a:gd name="connsiteY57" fmla="*/ 339148 h 5013196"/>
              <a:gd name="connsiteX58" fmla="*/ 6359332 w 12192000"/>
              <a:gd name="connsiteY58" fmla="*/ 338899 h 5013196"/>
              <a:gd name="connsiteX59" fmla="*/ 6388220 w 12192000"/>
              <a:gd name="connsiteY59" fmla="*/ 335714 h 5013196"/>
              <a:gd name="connsiteX60" fmla="*/ 6392994 w 12192000"/>
              <a:gd name="connsiteY60" fmla="*/ 337644 h 5013196"/>
              <a:gd name="connsiteX61" fmla="*/ 6435581 w 12192000"/>
              <a:gd name="connsiteY61" fmla="*/ 336775 h 5013196"/>
              <a:gd name="connsiteX62" fmla="*/ 6435870 w 12192000"/>
              <a:gd name="connsiteY62" fmla="*/ 337963 h 5013196"/>
              <a:gd name="connsiteX63" fmla="*/ 6446571 w 12192000"/>
              <a:gd name="connsiteY63" fmla="*/ 342957 h 5013196"/>
              <a:gd name="connsiteX64" fmla="*/ 6467701 w 12192000"/>
              <a:gd name="connsiteY64" fmla="*/ 349765 h 5013196"/>
              <a:gd name="connsiteX65" fmla="*/ 6512727 w 12192000"/>
              <a:gd name="connsiteY65" fmla="*/ 380305 h 5013196"/>
              <a:gd name="connsiteX66" fmla="*/ 6557094 w 12192000"/>
              <a:gd name="connsiteY66" fmla="*/ 379532 h 5013196"/>
              <a:gd name="connsiteX67" fmla="*/ 6565879 w 12192000"/>
              <a:gd name="connsiteY67" fmla="*/ 380030 h 5013196"/>
              <a:gd name="connsiteX68" fmla="*/ 6565997 w 12192000"/>
              <a:gd name="connsiteY68" fmla="*/ 380310 h 5013196"/>
              <a:gd name="connsiteX69" fmla="*/ 6575147 w 12192000"/>
              <a:gd name="connsiteY69" fmla="*/ 381374 h 5013196"/>
              <a:gd name="connsiteX70" fmla="*/ 6581899 w 12192000"/>
              <a:gd name="connsiteY70" fmla="*/ 380938 h 5013196"/>
              <a:gd name="connsiteX71" fmla="*/ 6598943 w 12192000"/>
              <a:gd name="connsiteY71" fmla="*/ 381906 h 5013196"/>
              <a:gd name="connsiteX72" fmla="*/ 6604421 w 12192000"/>
              <a:gd name="connsiteY72" fmla="*/ 384033 h 5013196"/>
              <a:gd name="connsiteX73" fmla="*/ 6606035 w 12192000"/>
              <a:gd name="connsiteY73" fmla="*/ 387465 h 5013196"/>
              <a:gd name="connsiteX74" fmla="*/ 6607669 w 12192000"/>
              <a:gd name="connsiteY74" fmla="*/ 387186 h 5013196"/>
              <a:gd name="connsiteX75" fmla="*/ 6637532 w 12192000"/>
              <a:gd name="connsiteY75" fmla="*/ 398125 h 5013196"/>
              <a:gd name="connsiteX76" fmla="*/ 6706880 w 12192000"/>
              <a:gd name="connsiteY76" fmla="*/ 412381 h 5013196"/>
              <a:gd name="connsiteX77" fmla="*/ 6747500 w 12192000"/>
              <a:gd name="connsiteY77" fmla="*/ 416386 h 5013196"/>
              <a:gd name="connsiteX78" fmla="*/ 6857783 w 12192000"/>
              <a:gd name="connsiteY78" fmla="*/ 431905 h 5013196"/>
              <a:gd name="connsiteX79" fmla="*/ 6967720 w 12192000"/>
              <a:gd name="connsiteY79" fmla="*/ 450939 h 5013196"/>
              <a:gd name="connsiteX80" fmla="*/ 7018394 w 12192000"/>
              <a:gd name="connsiteY80" fmla="*/ 479831 h 5013196"/>
              <a:gd name="connsiteX81" fmla="*/ 7024679 w 12192000"/>
              <a:gd name="connsiteY81" fmla="*/ 480968 h 5013196"/>
              <a:gd name="connsiteX82" fmla="*/ 7041715 w 12192000"/>
              <a:gd name="connsiteY82" fmla="*/ 479120 h 5013196"/>
              <a:gd name="connsiteX83" fmla="*/ 7048103 w 12192000"/>
              <a:gd name="connsiteY83" fmla="*/ 477610 h 5013196"/>
              <a:gd name="connsiteX84" fmla="*/ 7057490 w 12192000"/>
              <a:gd name="connsiteY84" fmla="*/ 477135 h 5013196"/>
              <a:gd name="connsiteX85" fmla="*/ 7057730 w 12192000"/>
              <a:gd name="connsiteY85" fmla="*/ 477383 h 5013196"/>
              <a:gd name="connsiteX86" fmla="*/ 7066511 w 12192000"/>
              <a:gd name="connsiteY86" fmla="*/ 476432 h 5013196"/>
              <a:gd name="connsiteX87" fmla="*/ 7109401 w 12192000"/>
              <a:gd name="connsiteY87" fmla="*/ 468486 h 5013196"/>
              <a:gd name="connsiteX88" fmla="*/ 7166830 w 12192000"/>
              <a:gd name="connsiteY88" fmla="*/ 490255 h 5013196"/>
              <a:gd name="connsiteX89" fmla="*/ 7190442 w 12192000"/>
              <a:gd name="connsiteY89" fmla="*/ 493308 h 5013196"/>
              <a:gd name="connsiteX90" fmla="*/ 7203083 w 12192000"/>
              <a:gd name="connsiteY90" fmla="*/ 496324 h 5013196"/>
              <a:gd name="connsiteX91" fmla="*/ 7203894 w 12192000"/>
              <a:gd name="connsiteY91" fmla="*/ 497408 h 5013196"/>
              <a:gd name="connsiteX92" fmla="*/ 7245004 w 12192000"/>
              <a:gd name="connsiteY92" fmla="*/ 489662 h 5013196"/>
              <a:gd name="connsiteX93" fmla="*/ 7250514 w 12192000"/>
              <a:gd name="connsiteY93" fmla="*/ 490724 h 5013196"/>
              <a:gd name="connsiteX94" fmla="*/ 7277246 w 12192000"/>
              <a:gd name="connsiteY94" fmla="*/ 483000 h 5013196"/>
              <a:gd name="connsiteX95" fmla="*/ 7291092 w 12192000"/>
              <a:gd name="connsiteY95" fmla="*/ 480435 h 5013196"/>
              <a:gd name="connsiteX96" fmla="*/ 7294933 w 12192000"/>
              <a:gd name="connsiteY96" fmla="*/ 476767 h 5013196"/>
              <a:gd name="connsiteX97" fmla="*/ 7315408 w 12192000"/>
              <a:gd name="connsiteY97" fmla="*/ 474478 h 5013196"/>
              <a:gd name="connsiteX98" fmla="*/ 7317786 w 12192000"/>
              <a:gd name="connsiteY98" fmla="*/ 475324 h 5013196"/>
              <a:gd name="connsiteX99" fmla="*/ 7334572 w 12192000"/>
              <a:gd name="connsiteY99" fmla="*/ 469306 h 5013196"/>
              <a:gd name="connsiteX100" fmla="*/ 7348520 w 12192000"/>
              <a:gd name="connsiteY100" fmla="*/ 459268 h 5013196"/>
              <a:gd name="connsiteX101" fmla="*/ 7522997 w 12192000"/>
              <a:gd name="connsiteY101" fmla="*/ 455427 h 5013196"/>
              <a:gd name="connsiteX102" fmla="*/ 7686985 w 12192000"/>
              <a:gd name="connsiteY102" fmla="*/ 433023 h 5013196"/>
              <a:gd name="connsiteX103" fmla="*/ 7854068 w 12192000"/>
              <a:gd name="connsiteY103" fmla="*/ 422992 h 5013196"/>
              <a:gd name="connsiteX104" fmla="*/ 8034165 w 12192000"/>
              <a:gd name="connsiteY104" fmla="*/ 404917 h 5013196"/>
              <a:gd name="connsiteX105" fmla="*/ 8094381 w 12192000"/>
              <a:gd name="connsiteY105" fmla="*/ 408936 h 5013196"/>
              <a:gd name="connsiteX106" fmla="*/ 8146898 w 12192000"/>
              <a:gd name="connsiteY106" fmla="*/ 391776 h 5013196"/>
              <a:gd name="connsiteX107" fmla="*/ 8168993 w 12192000"/>
              <a:gd name="connsiteY107" fmla="*/ 398048 h 5013196"/>
              <a:gd name="connsiteX108" fmla="*/ 8172809 w 12192000"/>
              <a:gd name="connsiteY108" fmla="*/ 399355 h 5013196"/>
              <a:gd name="connsiteX109" fmla="*/ 8187962 w 12192000"/>
              <a:gd name="connsiteY109" fmla="*/ 399651 h 5013196"/>
              <a:gd name="connsiteX110" fmla="*/ 8192382 w 12192000"/>
              <a:gd name="connsiteY110" fmla="*/ 405910 h 5013196"/>
              <a:gd name="connsiteX111" fmla="*/ 8375192 w 12192000"/>
              <a:gd name="connsiteY111" fmla="*/ 397097 h 5013196"/>
              <a:gd name="connsiteX112" fmla="*/ 8454377 w 12192000"/>
              <a:gd name="connsiteY112" fmla="*/ 393549 h 5013196"/>
              <a:gd name="connsiteX113" fmla="*/ 8484740 w 12192000"/>
              <a:gd name="connsiteY113" fmla="*/ 398377 h 5013196"/>
              <a:gd name="connsiteX114" fmla="*/ 8601673 w 12192000"/>
              <a:gd name="connsiteY114" fmla="*/ 410319 h 5013196"/>
              <a:gd name="connsiteX115" fmla="*/ 8701676 w 12192000"/>
              <a:gd name="connsiteY115" fmla="*/ 414569 h 5013196"/>
              <a:gd name="connsiteX116" fmla="*/ 8773288 w 12192000"/>
              <a:gd name="connsiteY116" fmla="*/ 391295 h 5013196"/>
              <a:gd name="connsiteX117" fmla="*/ 8779909 w 12192000"/>
              <a:gd name="connsiteY117" fmla="*/ 395664 h 5013196"/>
              <a:gd name="connsiteX118" fmla="*/ 8829932 w 12192000"/>
              <a:gd name="connsiteY118" fmla="*/ 392461 h 5013196"/>
              <a:gd name="connsiteX119" fmla="*/ 9003386 w 12192000"/>
              <a:gd name="connsiteY119" fmla="*/ 349460 h 5013196"/>
              <a:gd name="connsiteX120" fmla="*/ 9101185 w 12192000"/>
              <a:gd name="connsiteY120" fmla="*/ 344080 h 5013196"/>
              <a:gd name="connsiteX121" fmla="*/ 9136185 w 12192000"/>
              <a:gd name="connsiteY121" fmla="*/ 347296 h 5013196"/>
              <a:gd name="connsiteX122" fmla="*/ 9194801 w 12192000"/>
              <a:gd name="connsiteY122" fmla="*/ 352367 h 5013196"/>
              <a:gd name="connsiteX123" fmla="*/ 9239316 w 12192000"/>
              <a:gd name="connsiteY123" fmla="*/ 368776 h 5013196"/>
              <a:gd name="connsiteX124" fmla="*/ 9288052 w 12192000"/>
              <a:gd name="connsiteY124" fmla="*/ 368014 h 5013196"/>
              <a:gd name="connsiteX125" fmla="*/ 9298465 w 12192000"/>
              <a:gd name="connsiteY125" fmla="*/ 351514 h 5013196"/>
              <a:gd name="connsiteX126" fmla="*/ 9350892 w 12192000"/>
              <a:gd name="connsiteY126" fmla="*/ 355996 h 5013196"/>
              <a:gd name="connsiteX127" fmla="*/ 9430522 w 12192000"/>
              <a:gd name="connsiteY127" fmla="*/ 364586 h 5013196"/>
              <a:gd name="connsiteX128" fmla="*/ 9476215 w 12192000"/>
              <a:gd name="connsiteY128" fmla="*/ 365325 h 5013196"/>
              <a:gd name="connsiteX129" fmla="*/ 9601276 w 12192000"/>
              <a:gd name="connsiteY129" fmla="*/ 371922 h 5013196"/>
              <a:gd name="connsiteX130" fmla="*/ 9726733 w 12192000"/>
              <a:gd name="connsiteY130" fmla="*/ 382019 h 5013196"/>
              <a:gd name="connsiteX131" fmla="*/ 9802144 w 12192000"/>
              <a:gd name="connsiteY131" fmla="*/ 407697 h 5013196"/>
              <a:gd name="connsiteX132" fmla="*/ 9905153 w 12192000"/>
              <a:gd name="connsiteY132" fmla="*/ 413868 h 5013196"/>
              <a:gd name="connsiteX133" fmla="*/ 9922553 w 12192000"/>
              <a:gd name="connsiteY133" fmla="*/ 417787 h 5013196"/>
              <a:gd name="connsiteX134" fmla="*/ 10044658 w 12192000"/>
              <a:gd name="connsiteY134" fmla="*/ 431295 h 5013196"/>
              <a:gd name="connsiteX135" fmla="*/ 10184585 w 12192000"/>
              <a:gd name="connsiteY135" fmla="*/ 420356 h 5013196"/>
              <a:gd name="connsiteX136" fmla="*/ 10366435 w 12192000"/>
              <a:gd name="connsiteY136" fmla="*/ 475646 h 5013196"/>
              <a:gd name="connsiteX137" fmla="*/ 10688220 w 12192000"/>
              <a:gd name="connsiteY137" fmla="*/ 555476 h 5013196"/>
              <a:gd name="connsiteX138" fmla="*/ 11026690 w 12192000"/>
              <a:gd name="connsiteY138" fmla="*/ 563899 h 5013196"/>
              <a:gd name="connsiteX139" fmla="*/ 11113779 w 12192000"/>
              <a:gd name="connsiteY139" fmla="*/ 547086 h 5013196"/>
              <a:gd name="connsiteX140" fmla="*/ 11369556 w 12192000"/>
              <a:gd name="connsiteY140" fmla="*/ 504937 h 5013196"/>
              <a:gd name="connsiteX141" fmla="*/ 11623342 w 12192000"/>
              <a:gd name="connsiteY141" fmla="*/ 401646 h 5013196"/>
              <a:gd name="connsiteX142" fmla="*/ 11786511 w 12192000"/>
              <a:gd name="connsiteY142" fmla="*/ 371608 h 5013196"/>
              <a:gd name="connsiteX143" fmla="*/ 11862577 w 12192000"/>
              <a:gd name="connsiteY143" fmla="*/ 343767 h 5013196"/>
              <a:gd name="connsiteX144" fmla="*/ 11916612 w 12192000"/>
              <a:gd name="connsiteY144" fmla="*/ 337028 h 5013196"/>
              <a:gd name="connsiteX145" fmla="*/ 11948830 w 12192000"/>
              <a:gd name="connsiteY145" fmla="*/ 331280 h 5013196"/>
              <a:gd name="connsiteX146" fmla="*/ 12001583 w 12192000"/>
              <a:gd name="connsiteY146" fmla="*/ 292861 h 5013196"/>
              <a:gd name="connsiteX147" fmla="*/ 12174977 w 12192000"/>
              <a:gd name="connsiteY147" fmla="*/ 277870 h 5013196"/>
              <a:gd name="connsiteX148" fmla="*/ 12192000 w 12192000"/>
              <a:gd name="connsiteY148" fmla="*/ 269767 h 5013196"/>
              <a:gd name="connsiteX149" fmla="*/ 12192000 w 12192000"/>
              <a:gd name="connsiteY149" fmla="*/ 5013196 h 5013196"/>
              <a:gd name="connsiteX150" fmla="*/ 0 w 12192000"/>
              <a:gd name="connsiteY150" fmla="*/ 5013196 h 5013196"/>
              <a:gd name="connsiteX151" fmla="*/ 0 w 12192000"/>
              <a:gd name="connsiteY151" fmla="*/ 630667 h 5013196"/>
              <a:gd name="connsiteX152" fmla="*/ 11075 w 12192000"/>
              <a:gd name="connsiteY152" fmla="*/ 628396 h 5013196"/>
              <a:gd name="connsiteX153" fmla="*/ 44061 w 12192000"/>
              <a:gd name="connsiteY153" fmla="*/ 621814 h 5013196"/>
              <a:gd name="connsiteX154" fmla="*/ 136694 w 12192000"/>
              <a:gd name="connsiteY154" fmla="*/ 569633 h 5013196"/>
              <a:gd name="connsiteX155" fmla="*/ 170342 w 12192000"/>
              <a:gd name="connsiteY155" fmla="*/ 564295 h 5013196"/>
              <a:gd name="connsiteX156" fmla="*/ 168955 w 12192000"/>
              <a:gd name="connsiteY156" fmla="*/ 555382 h 5013196"/>
              <a:gd name="connsiteX157" fmla="*/ 181474 w 12192000"/>
              <a:gd name="connsiteY157" fmla="*/ 554499 h 5013196"/>
              <a:gd name="connsiteX158" fmla="*/ 209440 w 12192000"/>
              <a:gd name="connsiteY158" fmla="*/ 553779 h 5013196"/>
              <a:gd name="connsiteX159" fmla="*/ 293152 w 12192000"/>
              <a:gd name="connsiteY159" fmla="*/ 549794 h 5013196"/>
              <a:gd name="connsiteX160" fmla="*/ 315693 w 12192000"/>
              <a:gd name="connsiteY160" fmla="*/ 532248 h 5013196"/>
              <a:gd name="connsiteX161" fmla="*/ 337305 w 12192000"/>
              <a:gd name="connsiteY161" fmla="*/ 531590 h 5013196"/>
              <a:gd name="connsiteX162" fmla="*/ 462252 w 12192000"/>
              <a:gd name="connsiteY162" fmla="*/ 506369 h 5013196"/>
              <a:gd name="connsiteX163" fmla="*/ 479457 w 12192000"/>
              <a:gd name="connsiteY163" fmla="*/ 504341 h 5013196"/>
              <a:gd name="connsiteX164" fmla="*/ 488653 w 12192000"/>
              <a:gd name="connsiteY164" fmla="*/ 496475 h 5013196"/>
              <a:gd name="connsiteX165" fmla="*/ 522053 w 12192000"/>
              <a:gd name="connsiteY165" fmla="*/ 494343 h 5013196"/>
              <a:gd name="connsiteX166" fmla="*/ 523520 w 12192000"/>
              <a:gd name="connsiteY166" fmla="*/ 489931 h 5013196"/>
              <a:gd name="connsiteX167" fmla="*/ 632714 w 12192000"/>
              <a:gd name="connsiteY167" fmla="*/ 450319 h 5013196"/>
              <a:gd name="connsiteX168" fmla="*/ 651426 w 12192000"/>
              <a:gd name="connsiteY168" fmla="*/ 443762 h 5013196"/>
              <a:gd name="connsiteX169" fmla="*/ 667724 w 12192000"/>
              <a:gd name="connsiteY169" fmla="*/ 445356 h 5013196"/>
              <a:gd name="connsiteX170" fmla="*/ 757679 w 12192000"/>
              <a:gd name="connsiteY170" fmla="*/ 438363 h 5013196"/>
              <a:gd name="connsiteX171" fmla="*/ 779159 w 12192000"/>
              <a:gd name="connsiteY171" fmla="*/ 441277 h 5013196"/>
              <a:gd name="connsiteX172" fmla="*/ 788293 w 12192000"/>
              <a:gd name="connsiteY172" fmla="*/ 448081 h 5013196"/>
              <a:gd name="connsiteX173" fmla="*/ 822923 w 12192000"/>
              <a:gd name="connsiteY173" fmla="*/ 434292 h 5013196"/>
              <a:gd name="connsiteX174" fmla="*/ 876559 w 12192000"/>
              <a:gd name="connsiteY174" fmla="*/ 424306 h 5013196"/>
              <a:gd name="connsiteX175" fmla="*/ 902011 w 12192000"/>
              <a:gd name="connsiteY175" fmla="*/ 417336 h 5013196"/>
              <a:gd name="connsiteX176" fmla="*/ 922715 w 12192000"/>
              <a:gd name="connsiteY176" fmla="*/ 420917 h 5013196"/>
              <a:gd name="connsiteX177" fmla="*/ 1040139 w 12192000"/>
              <a:gd name="connsiteY177" fmla="*/ 419808 h 5013196"/>
              <a:gd name="connsiteX178" fmla="*/ 1067251 w 12192000"/>
              <a:gd name="connsiteY178" fmla="*/ 425602 h 5013196"/>
              <a:gd name="connsiteX179" fmla="*/ 1080272 w 12192000"/>
              <a:gd name="connsiteY179" fmla="*/ 437887 h 5013196"/>
              <a:gd name="connsiteX180" fmla="*/ 1090219 w 12192000"/>
              <a:gd name="connsiteY180" fmla="*/ 433244 h 5013196"/>
              <a:gd name="connsiteX181" fmla="*/ 1161226 w 12192000"/>
              <a:gd name="connsiteY181" fmla="*/ 431522 h 5013196"/>
              <a:gd name="connsiteX182" fmla="*/ 1207525 w 12192000"/>
              <a:gd name="connsiteY182" fmla="*/ 429257 h 5013196"/>
              <a:gd name="connsiteX183" fmla="*/ 1210030 w 12192000"/>
              <a:gd name="connsiteY183" fmla="*/ 412023 h 5013196"/>
              <a:gd name="connsiteX184" fmla="*/ 1251170 w 12192000"/>
              <a:gd name="connsiteY184" fmla="*/ 405160 h 5013196"/>
              <a:gd name="connsiteX185" fmla="*/ 1295331 w 12192000"/>
              <a:gd name="connsiteY185" fmla="*/ 415400 h 5013196"/>
              <a:gd name="connsiteX186" fmla="*/ 1347118 w 12192000"/>
              <a:gd name="connsiteY186" fmla="*/ 412922 h 5013196"/>
              <a:gd name="connsiteX187" fmla="*/ 1378108 w 12192000"/>
              <a:gd name="connsiteY187" fmla="*/ 411628 h 5013196"/>
              <a:gd name="connsiteX188" fmla="*/ 1459192 w 12192000"/>
              <a:gd name="connsiteY188" fmla="*/ 394137 h 5013196"/>
              <a:gd name="connsiteX189" fmla="*/ 1590120 w 12192000"/>
              <a:gd name="connsiteY189" fmla="*/ 330826 h 5013196"/>
              <a:gd name="connsiteX190" fmla="*/ 1631417 w 12192000"/>
              <a:gd name="connsiteY190" fmla="*/ 321445 h 5013196"/>
              <a:gd name="connsiteX191" fmla="*/ 1638727 w 12192000"/>
              <a:gd name="connsiteY191" fmla="*/ 324828 h 5013196"/>
              <a:gd name="connsiteX192" fmla="*/ 1844438 w 12192000"/>
              <a:gd name="connsiteY192" fmla="*/ 284522 h 5013196"/>
              <a:gd name="connsiteX193" fmla="*/ 1881324 w 12192000"/>
              <a:gd name="connsiteY193" fmla="*/ 281715 h 5013196"/>
              <a:gd name="connsiteX194" fmla="*/ 1908999 w 12192000"/>
              <a:gd name="connsiteY194" fmla="*/ 282556 h 5013196"/>
              <a:gd name="connsiteX195" fmla="*/ 1974956 w 12192000"/>
              <a:gd name="connsiteY195" fmla="*/ 269176 h 5013196"/>
              <a:gd name="connsiteX196" fmla="*/ 2082409 w 12192000"/>
              <a:gd name="connsiteY196" fmla="*/ 240508 h 5013196"/>
              <a:gd name="connsiteX197" fmla="*/ 2105639 w 12192000"/>
              <a:gd name="connsiteY197" fmla="*/ 235866 h 5013196"/>
              <a:gd name="connsiteX198" fmla="*/ 2126992 w 12192000"/>
              <a:gd name="connsiteY198" fmla="*/ 237686 h 5013196"/>
              <a:gd name="connsiteX199" fmla="*/ 2133154 w 12192000"/>
              <a:gd name="connsiteY199" fmla="*/ 243170 h 5013196"/>
              <a:gd name="connsiteX200" fmla="*/ 2146154 w 12192000"/>
              <a:gd name="connsiteY200" fmla="*/ 241550 h 5013196"/>
              <a:gd name="connsiteX201" fmla="*/ 2149901 w 12192000"/>
              <a:gd name="connsiteY201" fmla="*/ 242334 h 5013196"/>
              <a:gd name="connsiteX202" fmla="*/ 2171100 w 12192000"/>
              <a:gd name="connsiteY202" fmla="*/ 245607 h 5013196"/>
              <a:gd name="connsiteX203" fmla="*/ 2209148 w 12192000"/>
              <a:gd name="connsiteY203" fmla="*/ 222443 h 5013196"/>
              <a:gd name="connsiteX204" fmla="*/ 2261889 w 12192000"/>
              <a:gd name="connsiteY204" fmla="*/ 218750 h 5013196"/>
              <a:gd name="connsiteX205" fmla="*/ 2452315 w 12192000"/>
              <a:gd name="connsiteY205" fmla="*/ 166117 h 5013196"/>
              <a:gd name="connsiteX206" fmla="*/ 2487710 w 12192000"/>
              <a:gd name="connsiteY206" fmla="*/ 182485 h 5013196"/>
              <a:gd name="connsiteX207" fmla="*/ 2567870 w 12192000"/>
              <a:gd name="connsiteY207" fmla="*/ 169640 h 5013196"/>
              <a:gd name="connsiteX208" fmla="*/ 2677053 w 12192000"/>
              <a:gd name="connsiteY208" fmla="*/ 105731 h 5013196"/>
              <a:gd name="connsiteX209" fmla="*/ 2823914 w 12192000"/>
              <a:gd name="connsiteY209" fmla="*/ 80085 h 5013196"/>
              <a:gd name="connsiteX210" fmla="*/ 2831912 w 12192000"/>
              <a:gd name="connsiteY210" fmla="*/ 68644 h 5013196"/>
              <a:gd name="connsiteX211" fmla="*/ 2843870 w 12192000"/>
              <a:gd name="connsiteY211" fmla="*/ 60725 h 5013196"/>
              <a:gd name="connsiteX212" fmla="*/ 2846217 w 12192000"/>
              <a:gd name="connsiteY212" fmla="*/ 61243 h 5013196"/>
              <a:gd name="connsiteX213" fmla="*/ 2862745 w 12192000"/>
              <a:gd name="connsiteY213" fmla="*/ 56460 h 5013196"/>
              <a:gd name="connsiteX214" fmla="*/ 2864596 w 12192000"/>
              <a:gd name="connsiteY214" fmla="*/ 52436 h 5013196"/>
              <a:gd name="connsiteX215" fmla="*/ 2875381 w 12192000"/>
              <a:gd name="connsiteY215" fmla="*/ 48221 h 5013196"/>
              <a:gd name="connsiteX216" fmla="*/ 2895139 w 12192000"/>
              <a:gd name="connsiteY216" fmla="*/ 37404 h 5013196"/>
              <a:gd name="connsiteX217" fmla="*/ 2900232 w 12192000"/>
              <a:gd name="connsiteY217" fmla="*/ 37736 h 5013196"/>
              <a:gd name="connsiteX218" fmla="*/ 2932205 w 12192000"/>
              <a:gd name="connsiteY218" fmla="*/ 25091 h 5013196"/>
              <a:gd name="connsiteX219" fmla="*/ 2933310 w 12192000"/>
              <a:gd name="connsiteY219" fmla="*/ 26034 h 5013196"/>
              <a:gd name="connsiteX220" fmla="*/ 2945218 w 12192000"/>
              <a:gd name="connsiteY220" fmla="*/ 27359 h 5013196"/>
              <a:gd name="connsiteX221" fmla="*/ 2966465 w 12192000"/>
              <a:gd name="connsiteY221" fmla="*/ 27335 h 5013196"/>
              <a:gd name="connsiteX222" fmla="*/ 3023668 w 12192000"/>
              <a:gd name="connsiteY222" fmla="*/ 41123 h 5013196"/>
              <a:gd name="connsiteX223" fmla="*/ 3057077 w 12192000"/>
              <a:gd name="connsiteY223" fmla="*/ 28063 h 5013196"/>
              <a:gd name="connsiteX224" fmla="*/ 3151915 w 12192000"/>
              <a:gd name="connsiteY224" fmla="*/ 24461 h 5013196"/>
              <a:gd name="connsiteX225" fmla="*/ 3251671 w 12192000"/>
              <a:gd name="connsiteY225" fmla="*/ 44793 h 5013196"/>
              <a:gd name="connsiteX226" fmla="*/ 3351400 w 12192000"/>
              <a:gd name="connsiteY226" fmla="*/ 45905 h 5013196"/>
              <a:gd name="connsiteX227" fmla="*/ 3387481 w 12192000"/>
              <a:gd name="connsiteY227" fmla="*/ 44661 h 5013196"/>
              <a:gd name="connsiteX228" fmla="*/ 3451923 w 12192000"/>
              <a:gd name="connsiteY228" fmla="*/ 49700 h 5013196"/>
              <a:gd name="connsiteX229" fmla="*/ 3481520 w 12192000"/>
              <a:gd name="connsiteY229" fmla="*/ 56505 h 5013196"/>
              <a:gd name="connsiteX230" fmla="*/ 3482804 w 12192000"/>
              <a:gd name="connsiteY230" fmla="*/ 56030 h 5013196"/>
              <a:gd name="connsiteX231" fmla="*/ 3485495 w 12192000"/>
              <a:gd name="connsiteY231" fmla="*/ 59139 h 5013196"/>
              <a:gd name="connsiteX232" fmla="*/ 3490972 w 12192000"/>
              <a:gd name="connsiteY232" fmla="*/ 60504 h 5013196"/>
              <a:gd name="connsiteX233" fmla="*/ 3505835 w 12192000"/>
              <a:gd name="connsiteY233" fmla="*/ 59295 h 5013196"/>
              <a:gd name="connsiteX234" fmla="*/ 3511410 w 12192000"/>
              <a:gd name="connsiteY234" fmla="*/ 58026 h 5013196"/>
              <a:gd name="connsiteX235" fmla="*/ 3519598 w 12192000"/>
              <a:gd name="connsiteY235" fmla="*/ 57901 h 5013196"/>
              <a:gd name="connsiteX236" fmla="*/ 3519807 w 12192000"/>
              <a:gd name="connsiteY236" fmla="*/ 58156 h 5013196"/>
              <a:gd name="connsiteX237" fmla="*/ 3527466 w 12192000"/>
              <a:gd name="connsiteY237" fmla="*/ 57534 h 5013196"/>
              <a:gd name="connsiteX238" fmla="*/ 3564889 w 12192000"/>
              <a:gd name="connsiteY238" fmla="*/ 51208 h 5013196"/>
              <a:gd name="connsiteX239" fmla="*/ 3614922 w 12192000"/>
              <a:gd name="connsiteY239" fmla="*/ 75022 h 5013196"/>
              <a:gd name="connsiteX240" fmla="*/ 3635506 w 12192000"/>
              <a:gd name="connsiteY240" fmla="*/ 78936 h 5013196"/>
              <a:gd name="connsiteX241" fmla="*/ 3646525 w 12192000"/>
              <a:gd name="connsiteY241" fmla="*/ 82411 h 5013196"/>
              <a:gd name="connsiteX242" fmla="*/ 3647224 w 12192000"/>
              <a:gd name="connsiteY242" fmla="*/ 83521 h 5013196"/>
              <a:gd name="connsiteX243" fmla="*/ 3683100 w 12192000"/>
              <a:gd name="connsiteY243" fmla="*/ 77327 h 5013196"/>
              <a:gd name="connsiteX244" fmla="*/ 3687901 w 12192000"/>
              <a:gd name="connsiteY244" fmla="*/ 78590 h 5013196"/>
              <a:gd name="connsiteX245" fmla="*/ 3711234 w 12192000"/>
              <a:gd name="connsiteY245" fmla="*/ 71883 h 5013196"/>
              <a:gd name="connsiteX246" fmla="*/ 3723318 w 12192000"/>
              <a:gd name="connsiteY246" fmla="*/ 69843 h 5013196"/>
              <a:gd name="connsiteX247" fmla="*/ 3726677 w 12192000"/>
              <a:gd name="connsiteY247" fmla="*/ 66330 h 5013196"/>
              <a:gd name="connsiteX248" fmla="*/ 3744535 w 12192000"/>
              <a:gd name="connsiteY248" fmla="*/ 64808 h 5013196"/>
              <a:gd name="connsiteX249" fmla="*/ 3746608 w 12192000"/>
              <a:gd name="connsiteY249" fmla="*/ 65740 h 5013196"/>
              <a:gd name="connsiteX250" fmla="*/ 3761262 w 12192000"/>
              <a:gd name="connsiteY250" fmla="*/ 60365 h 5013196"/>
              <a:gd name="connsiteX251" fmla="*/ 3773451 w 12192000"/>
              <a:gd name="connsiteY251" fmla="*/ 50884 h 5013196"/>
              <a:gd name="connsiteX252" fmla="*/ 3925626 w 12192000"/>
              <a:gd name="connsiteY252" fmla="*/ 53519 h 5013196"/>
              <a:gd name="connsiteX253" fmla="*/ 4056184 w 12192000"/>
              <a:gd name="connsiteY253" fmla="*/ 12503 h 5013196"/>
              <a:gd name="connsiteX254" fmla="*/ 4142196 w 12192000"/>
              <a:gd name="connsiteY254" fmla="*/ 33 h 5013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2000" h="5013196">
                <a:moveTo>
                  <a:pt x="4142196" y="33"/>
                </a:moveTo>
                <a:cubicBezTo>
                  <a:pt x="4148062" y="-396"/>
                  <a:pt x="4148371" y="3330"/>
                  <a:pt x="4138795" y="15046"/>
                </a:cubicBezTo>
                <a:cubicBezTo>
                  <a:pt x="4157457" y="11498"/>
                  <a:pt x="4177037" y="25445"/>
                  <a:pt x="4166706" y="37291"/>
                </a:cubicBezTo>
                <a:cubicBezTo>
                  <a:pt x="4223118" y="11323"/>
                  <a:pt x="4307498" y="34620"/>
                  <a:pt x="4371550" y="22134"/>
                </a:cubicBezTo>
                <a:cubicBezTo>
                  <a:pt x="4407078" y="48914"/>
                  <a:pt x="4387627" y="23893"/>
                  <a:pt x="4424056" y="28369"/>
                </a:cubicBezTo>
                <a:cubicBezTo>
                  <a:pt x="4413661" y="3313"/>
                  <a:pt x="4468424" y="41731"/>
                  <a:pt x="4469897" y="13218"/>
                </a:cubicBezTo>
                <a:cubicBezTo>
                  <a:pt x="4476479" y="14935"/>
                  <a:pt x="4482810" y="17498"/>
                  <a:pt x="4489151" y="20285"/>
                </a:cubicBezTo>
                <a:lnTo>
                  <a:pt x="4492479" y="21730"/>
                </a:lnTo>
                <a:lnTo>
                  <a:pt x="4505693" y="22584"/>
                </a:lnTo>
                <a:lnTo>
                  <a:pt x="4509529" y="28985"/>
                </a:lnTo>
                <a:lnTo>
                  <a:pt x="4529499" y="34687"/>
                </a:lnTo>
                <a:cubicBezTo>
                  <a:pt x="4536963" y="35869"/>
                  <a:pt x="4544973" y="36029"/>
                  <a:pt x="4553795" y="34541"/>
                </a:cubicBezTo>
                <a:cubicBezTo>
                  <a:pt x="4575351" y="22864"/>
                  <a:pt x="4609487" y="36086"/>
                  <a:pt x="4640118" y="34699"/>
                </a:cubicBezTo>
                <a:lnTo>
                  <a:pt x="4654127" y="30952"/>
                </a:lnTo>
                <a:lnTo>
                  <a:pt x="4700168" y="35953"/>
                </a:lnTo>
                <a:cubicBezTo>
                  <a:pt x="4713264" y="36848"/>
                  <a:pt x="4726846" y="37197"/>
                  <a:pt x="4741127" y="36527"/>
                </a:cubicBezTo>
                <a:lnTo>
                  <a:pt x="4767598" y="33272"/>
                </a:lnTo>
                <a:lnTo>
                  <a:pt x="4774592" y="35449"/>
                </a:lnTo>
                <a:cubicBezTo>
                  <a:pt x="4786697" y="34976"/>
                  <a:pt x="4802577" y="26578"/>
                  <a:pt x="4801328" y="36454"/>
                </a:cubicBezTo>
                <a:lnTo>
                  <a:pt x="4814870" y="32797"/>
                </a:lnTo>
                <a:lnTo>
                  <a:pt x="4828440" y="40415"/>
                </a:lnTo>
                <a:cubicBezTo>
                  <a:pt x="4829942" y="42215"/>
                  <a:pt x="4831084" y="44138"/>
                  <a:pt x="4831826" y="46118"/>
                </a:cubicBezTo>
                <a:lnTo>
                  <a:pt x="4850785" y="43190"/>
                </a:lnTo>
                <a:lnTo>
                  <a:pt x="4866468" y="48539"/>
                </a:lnTo>
                <a:lnTo>
                  <a:pt x="4879983" y="44615"/>
                </a:lnTo>
                <a:lnTo>
                  <a:pt x="4885635" y="45342"/>
                </a:lnTo>
                <a:lnTo>
                  <a:pt x="4899698" y="47876"/>
                </a:lnTo>
                <a:cubicBezTo>
                  <a:pt x="4906918" y="49699"/>
                  <a:pt x="4915001" y="51908"/>
                  <a:pt x="4923986" y="53632"/>
                </a:cubicBezTo>
                <a:lnTo>
                  <a:pt x="4931544" y="54358"/>
                </a:lnTo>
                <a:lnTo>
                  <a:pt x="4948135" y="63529"/>
                </a:lnTo>
                <a:cubicBezTo>
                  <a:pt x="4960212" y="70470"/>
                  <a:pt x="4969702" y="75124"/>
                  <a:pt x="4980068" y="71052"/>
                </a:cubicBezTo>
                <a:cubicBezTo>
                  <a:pt x="4998023" y="79978"/>
                  <a:pt x="5010918" y="105669"/>
                  <a:pt x="5036541" y="98293"/>
                </a:cubicBezTo>
                <a:cubicBezTo>
                  <a:pt x="5028940" y="110173"/>
                  <a:pt x="5065159" y="99199"/>
                  <a:pt x="5069678" y="111179"/>
                </a:cubicBezTo>
                <a:cubicBezTo>
                  <a:pt x="5071842" y="120855"/>
                  <a:pt x="5083332" y="119782"/>
                  <a:pt x="5092160" y="123203"/>
                </a:cubicBezTo>
                <a:cubicBezTo>
                  <a:pt x="5098585" y="133008"/>
                  <a:pt x="5142841" y="141271"/>
                  <a:pt x="5158166" y="139568"/>
                </a:cubicBezTo>
                <a:cubicBezTo>
                  <a:pt x="5201256" y="128920"/>
                  <a:pt x="5236783" y="168222"/>
                  <a:pt x="5271252" y="160738"/>
                </a:cubicBezTo>
                <a:cubicBezTo>
                  <a:pt x="5280328" y="161512"/>
                  <a:pt x="5287877" y="163623"/>
                  <a:pt x="5294438" y="166556"/>
                </a:cubicBezTo>
                <a:lnTo>
                  <a:pt x="5310840" y="176769"/>
                </a:lnTo>
                <a:cubicBezTo>
                  <a:pt x="5311084" y="179074"/>
                  <a:pt x="5311328" y="181377"/>
                  <a:pt x="5311570" y="183681"/>
                </a:cubicBezTo>
                <a:lnTo>
                  <a:pt x="5323756" y="187718"/>
                </a:lnTo>
                <a:lnTo>
                  <a:pt x="5326259" y="189880"/>
                </a:lnTo>
                <a:cubicBezTo>
                  <a:pt x="5331024" y="194034"/>
                  <a:pt x="5335878" y="197977"/>
                  <a:pt x="5341357" y="201193"/>
                </a:cubicBezTo>
                <a:cubicBezTo>
                  <a:pt x="5355787" y="174949"/>
                  <a:pt x="5390353" y="224216"/>
                  <a:pt x="5391908" y="198291"/>
                </a:cubicBezTo>
                <a:cubicBezTo>
                  <a:pt x="5424533" y="211393"/>
                  <a:pt x="5417454" y="183279"/>
                  <a:pt x="5439031" y="216975"/>
                </a:cubicBezTo>
                <a:cubicBezTo>
                  <a:pt x="5505697" y="221021"/>
                  <a:pt x="5575360" y="263433"/>
                  <a:pt x="5640913" y="253028"/>
                </a:cubicBezTo>
                <a:cubicBezTo>
                  <a:pt x="5625666" y="261550"/>
                  <a:pt x="5637932" y="279363"/>
                  <a:pt x="5657312" y="280626"/>
                </a:cubicBezTo>
                <a:cubicBezTo>
                  <a:pt x="5599451" y="314971"/>
                  <a:pt x="5750508" y="268765"/>
                  <a:pt x="5734773" y="303244"/>
                </a:cubicBezTo>
                <a:cubicBezTo>
                  <a:pt x="5761561" y="276899"/>
                  <a:pt x="5869387" y="261233"/>
                  <a:pt x="5877770" y="296965"/>
                </a:cubicBezTo>
                <a:cubicBezTo>
                  <a:pt x="5915819" y="308827"/>
                  <a:pt x="5955621" y="307835"/>
                  <a:pt x="5989615" y="319663"/>
                </a:cubicBezTo>
                <a:lnTo>
                  <a:pt x="5996857" y="323549"/>
                </a:lnTo>
                <a:lnTo>
                  <a:pt x="6037387" y="312526"/>
                </a:lnTo>
                <a:cubicBezTo>
                  <a:pt x="6073044" y="306507"/>
                  <a:pt x="6106738" y="308466"/>
                  <a:pt x="6113074" y="325845"/>
                </a:cubicBezTo>
                <a:cubicBezTo>
                  <a:pt x="6172518" y="336304"/>
                  <a:pt x="6233561" y="323646"/>
                  <a:pt x="6280929" y="350444"/>
                </a:cubicBezTo>
                <a:cubicBezTo>
                  <a:pt x="6286383" y="347055"/>
                  <a:pt x="6292357" y="344643"/>
                  <a:pt x="6298665" y="342931"/>
                </a:cubicBezTo>
                <a:lnTo>
                  <a:pt x="6317326" y="339794"/>
                </a:lnTo>
                <a:lnTo>
                  <a:pt x="6319212" y="341004"/>
                </a:lnTo>
                <a:cubicBezTo>
                  <a:pt x="6328393" y="343898"/>
                  <a:pt x="6334701" y="343685"/>
                  <a:pt x="6339724" y="342098"/>
                </a:cubicBezTo>
                <a:lnTo>
                  <a:pt x="6345010" y="339148"/>
                </a:lnTo>
                <a:lnTo>
                  <a:pt x="6359332" y="338899"/>
                </a:lnTo>
                <a:lnTo>
                  <a:pt x="6388220" y="335714"/>
                </a:lnTo>
                <a:lnTo>
                  <a:pt x="6392994" y="337644"/>
                </a:lnTo>
                <a:lnTo>
                  <a:pt x="6435581" y="336775"/>
                </a:lnTo>
                <a:cubicBezTo>
                  <a:pt x="6435677" y="337170"/>
                  <a:pt x="6435772" y="337567"/>
                  <a:pt x="6435870" y="337963"/>
                </a:cubicBezTo>
                <a:cubicBezTo>
                  <a:pt x="6437488" y="340605"/>
                  <a:pt x="6440513" y="342516"/>
                  <a:pt x="6446571" y="342957"/>
                </a:cubicBezTo>
                <a:cubicBezTo>
                  <a:pt x="6432902" y="359852"/>
                  <a:pt x="6448636" y="349961"/>
                  <a:pt x="6467701" y="349765"/>
                </a:cubicBezTo>
                <a:cubicBezTo>
                  <a:pt x="6450726" y="375964"/>
                  <a:pt x="6507518" y="364791"/>
                  <a:pt x="6512727" y="380305"/>
                </a:cubicBezTo>
                <a:cubicBezTo>
                  <a:pt x="6527112" y="379570"/>
                  <a:pt x="6542020" y="379271"/>
                  <a:pt x="6557094" y="379532"/>
                </a:cubicBezTo>
                <a:lnTo>
                  <a:pt x="6565879" y="380030"/>
                </a:lnTo>
                <a:cubicBezTo>
                  <a:pt x="6565919" y="380123"/>
                  <a:pt x="6565958" y="380216"/>
                  <a:pt x="6565997" y="380310"/>
                </a:cubicBezTo>
                <a:cubicBezTo>
                  <a:pt x="6567779" y="380994"/>
                  <a:pt x="6570621" y="381376"/>
                  <a:pt x="6575147" y="381374"/>
                </a:cubicBezTo>
                <a:lnTo>
                  <a:pt x="6581899" y="380938"/>
                </a:lnTo>
                <a:lnTo>
                  <a:pt x="6598943" y="381906"/>
                </a:lnTo>
                <a:lnTo>
                  <a:pt x="6604421" y="384033"/>
                </a:lnTo>
                <a:lnTo>
                  <a:pt x="6606035" y="387465"/>
                </a:lnTo>
                <a:lnTo>
                  <a:pt x="6607669" y="387186"/>
                </a:lnTo>
                <a:cubicBezTo>
                  <a:pt x="6620475" y="382131"/>
                  <a:pt x="6625312" y="374007"/>
                  <a:pt x="6637532" y="398125"/>
                </a:cubicBezTo>
                <a:cubicBezTo>
                  <a:pt x="6666345" y="390437"/>
                  <a:pt x="6669861" y="404891"/>
                  <a:pt x="6706880" y="412381"/>
                </a:cubicBezTo>
                <a:cubicBezTo>
                  <a:pt x="6723837" y="404468"/>
                  <a:pt x="6736071" y="408511"/>
                  <a:pt x="6747500" y="416386"/>
                </a:cubicBezTo>
                <a:cubicBezTo>
                  <a:pt x="6784745" y="414659"/>
                  <a:pt x="6816872" y="426761"/>
                  <a:pt x="6857783" y="431905"/>
                </a:cubicBezTo>
                <a:cubicBezTo>
                  <a:pt x="6903934" y="423229"/>
                  <a:pt x="6923989" y="445532"/>
                  <a:pt x="6967720" y="450939"/>
                </a:cubicBezTo>
                <a:cubicBezTo>
                  <a:pt x="7008578" y="433412"/>
                  <a:pt x="6996867" y="470461"/>
                  <a:pt x="7018394" y="479831"/>
                </a:cubicBezTo>
                <a:lnTo>
                  <a:pt x="7024679" y="480968"/>
                </a:lnTo>
                <a:lnTo>
                  <a:pt x="7041715" y="479120"/>
                </a:lnTo>
                <a:lnTo>
                  <a:pt x="7048103" y="477610"/>
                </a:lnTo>
                <a:cubicBezTo>
                  <a:pt x="7052510" y="476872"/>
                  <a:pt x="7055450" y="476773"/>
                  <a:pt x="7057490" y="477135"/>
                </a:cubicBezTo>
                <a:lnTo>
                  <a:pt x="7057730" y="477383"/>
                </a:lnTo>
                <a:lnTo>
                  <a:pt x="7066511" y="476432"/>
                </a:lnTo>
                <a:cubicBezTo>
                  <a:pt x="7081316" y="474229"/>
                  <a:pt x="7095708" y="471522"/>
                  <a:pt x="7109401" y="468486"/>
                </a:cubicBezTo>
                <a:cubicBezTo>
                  <a:pt x="7121361" y="482413"/>
                  <a:pt x="7171741" y="462549"/>
                  <a:pt x="7166830" y="490255"/>
                </a:cubicBezTo>
                <a:cubicBezTo>
                  <a:pt x="7185318" y="486971"/>
                  <a:pt x="7196261" y="474996"/>
                  <a:pt x="7190442" y="493308"/>
                </a:cubicBezTo>
                <a:cubicBezTo>
                  <a:pt x="7196540" y="492742"/>
                  <a:pt x="7200336" y="494071"/>
                  <a:pt x="7203083" y="496324"/>
                </a:cubicBezTo>
                <a:lnTo>
                  <a:pt x="7203894" y="497408"/>
                </a:lnTo>
                <a:lnTo>
                  <a:pt x="7245004" y="489662"/>
                </a:lnTo>
                <a:lnTo>
                  <a:pt x="7250514" y="490724"/>
                </a:lnTo>
                <a:lnTo>
                  <a:pt x="7277246" y="483000"/>
                </a:lnTo>
                <a:lnTo>
                  <a:pt x="7291092" y="480435"/>
                </a:lnTo>
                <a:lnTo>
                  <a:pt x="7294933" y="476767"/>
                </a:lnTo>
                <a:cubicBezTo>
                  <a:pt x="7299121" y="474441"/>
                  <a:pt x="7305176" y="473213"/>
                  <a:pt x="7315408" y="474478"/>
                </a:cubicBezTo>
                <a:lnTo>
                  <a:pt x="7317786" y="475324"/>
                </a:lnTo>
                <a:lnTo>
                  <a:pt x="7334572" y="469306"/>
                </a:lnTo>
                <a:cubicBezTo>
                  <a:pt x="7339959" y="466649"/>
                  <a:pt x="7344710" y="463382"/>
                  <a:pt x="7348520" y="459268"/>
                </a:cubicBezTo>
                <a:cubicBezTo>
                  <a:pt x="7406571" y="477093"/>
                  <a:pt x="7460434" y="455124"/>
                  <a:pt x="7522997" y="455427"/>
                </a:cubicBezTo>
                <a:cubicBezTo>
                  <a:pt x="7592791" y="446837"/>
                  <a:pt x="7640927" y="437451"/>
                  <a:pt x="7686985" y="433023"/>
                </a:cubicBezTo>
                <a:cubicBezTo>
                  <a:pt x="7708370" y="428668"/>
                  <a:pt x="7865878" y="410662"/>
                  <a:pt x="7854068" y="422992"/>
                </a:cubicBezTo>
                <a:cubicBezTo>
                  <a:pt x="7918669" y="394524"/>
                  <a:pt x="7960767" y="420179"/>
                  <a:pt x="8034165" y="404917"/>
                </a:cubicBezTo>
                <a:cubicBezTo>
                  <a:pt x="8074975" y="430280"/>
                  <a:pt x="8052607" y="405995"/>
                  <a:pt x="8094381" y="408936"/>
                </a:cubicBezTo>
                <a:cubicBezTo>
                  <a:pt x="8082391" y="384233"/>
                  <a:pt x="8145291" y="420455"/>
                  <a:pt x="8146898" y="391776"/>
                </a:cubicBezTo>
                <a:cubicBezTo>
                  <a:pt x="8154450" y="393217"/>
                  <a:pt x="8161714" y="395521"/>
                  <a:pt x="8168993" y="398048"/>
                </a:cubicBezTo>
                <a:lnTo>
                  <a:pt x="8172809" y="399355"/>
                </a:lnTo>
                <a:lnTo>
                  <a:pt x="8187962" y="399651"/>
                </a:lnTo>
                <a:lnTo>
                  <a:pt x="8192382" y="405910"/>
                </a:lnTo>
                <a:lnTo>
                  <a:pt x="8375192" y="397097"/>
                </a:lnTo>
                <a:cubicBezTo>
                  <a:pt x="8390681" y="391124"/>
                  <a:pt x="8442343" y="386212"/>
                  <a:pt x="8454377" y="393549"/>
                </a:cubicBezTo>
                <a:cubicBezTo>
                  <a:pt x="8465613" y="394229"/>
                  <a:pt x="8477337" y="389940"/>
                  <a:pt x="8484740" y="398377"/>
                </a:cubicBezTo>
                <a:cubicBezTo>
                  <a:pt x="8509291" y="401173"/>
                  <a:pt x="8565518" y="407621"/>
                  <a:pt x="8601673" y="410319"/>
                </a:cubicBezTo>
                <a:cubicBezTo>
                  <a:pt x="8619550" y="396781"/>
                  <a:pt x="8652058" y="416886"/>
                  <a:pt x="8701676" y="414569"/>
                </a:cubicBezTo>
                <a:cubicBezTo>
                  <a:pt x="8721163" y="399040"/>
                  <a:pt x="8735137" y="413192"/>
                  <a:pt x="8773288" y="391295"/>
                </a:cubicBezTo>
                <a:cubicBezTo>
                  <a:pt x="8775124" y="392937"/>
                  <a:pt x="8777353" y="394408"/>
                  <a:pt x="8779909" y="395664"/>
                </a:cubicBezTo>
                <a:cubicBezTo>
                  <a:pt x="8794759" y="402954"/>
                  <a:pt x="8817153" y="401520"/>
                  <a:pt x="8829932" y="392461"/>
                </a:cubicBezTo>
                <a:cubicBezTo>
                  <a:pt x="8891235" y="362336"/>
                  <a:pt x="8949370" y="358860"/>
                  <a:pt x="9003386" y="349460"/>
                </a:cubicBezTo>
                <a:cubicBezTo>
                  <a:pt x="9064740" y="341657"/>
                  <a:pt x="9026331" y="373992"/>
                  <a:pt x="9101185" y="344080"/>
                </a:cubicBezTo>
                <a:cubicBezTo>
                  <a:pt x="9110310" y="353604"/>
                  <a:pt x="9120116" y="353365"/>
                  <a:pt x="9136185" y="347296"/>
                </a:cubicBezTo>
                <a:cubicBezTo>
                  <a:pt x="9166057" y="344262"/>
                  <a:pt x="9165783" y="369927"/>
                  <a:pt x="9194801" y="352367"/>
                </a:cubicBezTo>
                <a:cubicBezTo>
                  <a:pt x="9190472" y="366462"/>
                  <a:pt x="9252023" y="353523"/>
                  <a:pt x="9239316" y="368776"/>
                </a:cubicBezTo>
                <a:cubicBezTo>
                  <a:pt x="9259813" y="379833"/>
                  <a:pt x="9267827" y="358579"/>
                  <a:pt x="9288052" y="368014"/>
                </a:cubicBezTo>
                <a:cubicBezTo>
                  <a:pt x="9310099" y="368953"/>
                  <a:pt x="9274359" y="354287"/>
                  <a:pt x="9298465" y="351514"/>
                </a:cubicBezTo>
                <a:cubicBezTo>
                  <a:pt x="9327883" y="350627"/>
                  <a:pt x="9325850" y="325510"/>
                  <a:pt x="9350892" y="355996"/>
                </a:cubicBezTo>
                <a:lnTo>
                  <a:pt x="9430522" y="364586"/>
                </a:lnTo>
                <a:cubicBezTo>
                  <a:pt x="9447485" y="355425"/>
                  <a:pt x="9461870" y="358450"/>
                  <a:pt x="9476215" y="365325"/>
                </a:cubicBezTo>
                <a:cubicBezTo>
                  <a:pt x="9516917" y="360669"/>
                  <a:pt x="9555019" y="370080"/>
                  <a:pt x="9601276" y="371922"/>
                </a:cubicBezTo>
                <a:cubicBezTo>
                  <a:pt x="9650279" y="359692"/>
                  <a:pt x="9677305" y="380141"/>
                  <a:pt x="9726733" y="382019"/>
                </a:cubicBezTo>
                <a:cubicBezTo>
                  <a:pt x="9773839" y="358530"/>
                  <a:pt x="9760877" y="410908"/>
                  <a:pt x="9802144" y="407697"/>
                </a:cubicBezTo>
                <a:cubicBezTo>
                  <a:pt x="9868120" y="385365"/>
                  <a:pt x="9801669" y="424896"/>
                  <a:pt x="9905153" y="413868"/>
                </a:cubicBezTo>
                <a:cubicBezTo>
                  <a:pt x="9910811" y="410359"/>
                  <a:pt x="9923612" y="413238"/>
                  <a:pt x="9922553" y="417787"/>
                </a:cubicBezTo>
                <a:cubicBezTo>
                  <a:pt x="9945213" y="415195"/>
                  <a:pt x="10012509" y="437971"/>
                  <a:pt x="10044658" y="431295"/>
                </a:cubicBezTo>
                <a:cubicBezTo>
                  <a:pt x="10108994" y="441322"/>
                  <a:pt x="10138326" y="418598"/>
                  <a:pt x="10184585" y="420356"/>
                </a:cubicBezTo>
                <a:cubicBezTo>
                  <a:pt x="10238805" y="433245"/>
                  <a:pt x="10270973" y="446023"/>
                  <a:pt x="10366435" y="475646"/>
                </a:cubicBezTo>
                <a:lnTo>
                  <a:pt x="10688220" y="555476"/>
                </a:lnTo>
                <a:cubicBezTo>
                  <a:pt x="10812002" y="626549"/>
                  <a:pt x="10955764" y="565297"/>
                  <a:pt x="11026690" y="563899"/>
                </a:cubicBezTo>
                <a:cubicBezTo>
                  <a:pt x="11053150" y="535972"/>
                  <a:pt x="11079708" y="560938"/>
                  <a:pt x="11113779" y="547086"/>
                </a:cubicBezTo>
                <a:cubicBezTo>
                  <a:pt x="11191398" y="533240"/>
                  <a:pt x="11265999" y="496724"/>
                  <a:pt x="11369556" y="504937"/>
                </a:cubicBezTo>
                <a:cubicBezTo>
                  <a:pt x="11406977" y="422376"/>
                  <a:pt x="11530972" y="456417"/>
                  <a:pt x="11623342" y="401646"/>
                </a:cubicBezTo>
                <a:cubicBezTo>
                  <a:pt x="11678749" y="386540"/>
                  <a:pt x="11771467" y="415601"/>
                  <a:pt x="11786511" y="371608"/>
                </a:cubicBezTo>
                <a:cubicBezTo>
                  <a:pt x="11815065" y="394479"/>
                  <a:pt x="11834769" y="350469"/>
                  <a:pt x="11862577" y="343767"/>
                </a:cubicBezTo>
                <a:cubicBezTo>
                  <a:pt x="11886839" y="357655"/>
                  <a:pt x="11896496" y="342356"/>
                  <a:pt x="11916612" y="337028"/>
                </a:cubicBezTo>
                <a:cubicBezTo>
                  <a:pt x="11926953" y="346090"/>
                  <a:pt x="11944208" y="343709"/>
                  <a:pt x="11948830" y="331280"/>
                </a:cubicBezTo>
                <a:cubicBezTo>
                  <a:pt x="11937556" y="304981"/>
                  <a:pt x="11999127" y="312097"/>
                  <a:pt x="12001583" y="292861"/>
                </a:cubicBezTo>
                <a:cubicBezTo>
                  <a:pt x="12027437" y="287117"/>
                  <a:pt x="12120562" y="289932"/>
                  <a:pt x="12174977" y="277870"/>
                </a:cubicBezTo>
                <a:lnTo>
                  <a:pt x="12192000" y="269767"/>
                </a:lnTo>
                <a:lnTo>
                  <a:pt x="12192000" y="5013196"/>
                </a:lnTo>
                <a:lnTo>
                  <a:pt x="0" y="5013196"/>
                </a:lnTo>
                <a:lnTo>
                  <a:pt x="0" y="630667"/>
                </a:lnTo>
                <a:lnTo>
                  <a:pt x="11075" y="628396"/>
                </a:lnTo>
                <a:cubicBezTo>
                  <a:pt x="23002" y="626376"/>
                  <a:pt x="33255" y="624731"/>
                  <a:pt x="44061" y="621814"/>
                </a:cubicBezTo>
                <a:cubicBezTo>
                  <a:pt x="78982" y="608550"/>
                  <a:pt x="115649" y="579219"/>
                  <a:pt x="136694" y="569633"/>
                </a:cubicBezTo>
                <a:lnTo>
                  <a:pt x="170342" y="564295"/>
                </a:lnTo>
                <a:cubicBezTo>
                  <a:pt x="169880" y="561325"/>
                  <a:pt x="169417" y="558353"/>
                  <a:pt x="168955" y="555382"/>
                </a:cubicBezTo>
                <a:lnTo>
                  <a:pt x="181474" y="554499"/>
                </a:lnTo>
                <a:lnTo>
                  <a:pt x="209440" y="553779"/>
                </a:lnTo>
                <a:cubicBezTo>
                  <a:pt x="226869" y="552113"/>
                  <a:pt x="275442" y="553383"/>
                  <a:pt x="293152" y="549794"/>
                </a:cubicBezTo>
                <a:cubicBezTo>
                  <a:pt x="298104" y="540169"/>
                  <a:pt x="305921" y="534831"/>
                  <a:pt x="315693" y="532248"/>
                </a:cubicBezTo>
                <a:lnTo>
                  <a:pt x="337305" y="531590"/>
                </a:lnTo>
                <a:lnTo>
                  <a:pt x="462252" y="506369"/>
                </a:lnTo>
                <a:lnTo>
                  <a:pt x="479457" y="504341"/>
                </a:lnTo>
                <a:lnTo>
                  <a:pt x="488653" y="496475"/>
                </a:lnTo>
                <a:cubicBezTo>
                  <a:pt x="495751" y="494808"/>
                  <a:pt x="516240" y="495433"/>
                  <a:pt x="522053" y="494343"/>
                </a:cubicBezTo>
                <a:lnTo>
                  <a:pt x="523520" y="489931"/>
                </a:lnTo>
                <a:cubicBezTo>
                  <a:pt x="541965" y="482593"/>
                  <a:pt x="611396" y="458013"/>
                  <a:pt x="632714" y="450319"/>
                </a:cubicBezTo>
                <a:cubicBezTo>
                  <a:pt x="637120" y="456979"/>
                  <a:pt x="646523" y="446165"/>
                  <a:pt x="651426" y="443762"/>
                </a:cubicBezTo>
                <a:cubicBezTo>
                  <a:pt x="652273" y="448286"/>
                  <a:pt x="664268" y="449456"/>
                  <a:pt x="667724" y="445356"/>
                </a:cubicBezTo>
                <a:cubicBezTo>
                  <a:pt x="751466" y="421701"/>
                  <a:pt x="710176" y="468211"/>
                  <a:pt x="757679" y="438363"/>
                </a:cubicBezTo>
                <a:cubicBezTo>
                  <a:pt x="766141" y="436289"/>
                  <a:pt x="773060" y="437997"/>
                  <a:pt x="779159" y="441277"/>
                </a:cubicBezTo>
                <a:lnTo>
                  <a:pt x="788293" y="448081"/>
                </a:lnTo>
                <a:lnTo>
                  <a:pt x="822923" y="434292"/>
                </a:lnTo>
                <a:cubicBezTo>
                  <a:pt x="840014" y="429396"/>
                  <a:pt x="858036" y="426029"/>
                  <a:pt x="876559" y="424306"/>
                </a:cubicBezTo>
                <a:cubicBezTo>
                  <a:pt x="880889" y="433506"/>
                  <a:pt x="895209" y="420068"/>
                  <a:pt x="902011" y="417336"/>
                </a:cubicBezTo>
                <a:cubicBezTo>
                  <a:pt x="902191" y="423390"/>
                  <a:pt x="917419" y="426022"/>
                  <a:pt x="922715" y="420917"/>
                </a:cubicBezTo>
                <a:cubicBezTo>
                  <a:pt x="1035495" y="397234"/>
                  <a:pt x="972839" y="454951"/>
                  <a:pt x="1040139" y="419808"/>
                </a:cubicBezTo>
                <a:cubicBezTo>
                  <a:pt x="1051469" y="417835"/>
                  <a:pt x="1060048" y="420716"/>
                  <a:pt x="1067251" y="425602"/>
                </a:cubicBezTo>
                <a:lnTo>
                  <a:pt x="1080272" y="437887"/>
                </a:lnTo>
                <a:lnTo>
                  <a:pt x="1090219" y="433244"/>
                </a:lnTo>
                <a:cubicBezTo>
                  <a:pt x="1128054" y="432213"/>
                  <a:pt x="1139443" y="444840"/>
                  <a:pt x="1161226" y="431522"/>
                </a:cubicBezTo>
                <a:cubicBezTo>
                  <a:pt x="1194247" y="457797"/>
                  <a:pt x="1182853" y="433812"/>
                  <a:pt x="1207525" y="429257"/>
                </a:cubicBezTo>
                <a:cubicBezTo>
                  <a:pt x="1226951" y="423550"/>
                  <a:pt x="1190923" y="413889"/>
                  <a:pt x="1210030" y="412023"/>
                </a:cubicBezTo>
                <a:cubicBezTo>
                  <a:pt x="1230853" y="418586"/>
                  <a:pt x="1229491" y="397066"/>
                  <a:pt x="1251170" y="405160"/>
                </a:cubicBezTo>
                <a:cubicBezTo>
                  <a:pt x="1246235" y="421478"/>
                  <a:pt x="1293590" y="401251"/>
                  <a:pt x="1295331" y="415400"/>
                </a:cubicBezTo>
                <a:cubicBezTo>
                  <a:pt x="1313247" y="394801"/>
                  <a:pt x="1322885" y="419606"/>
                  <a:pt x="1347118" y="412922"/>
                </a:cubicBezTo>
                <a:cubicBezTo>
                  <a:pt x="1358442" y="405047"/>
                  <a:pt x="1366690" y="403583"/>
                  <a:pt x="1378108" y="411628"/>
                </a:cubicBezTo>
                <a:cubicBezTo>
                  <a:pt x="1430244" y="373345"/>
                  <a:pt x="1410029" y="409382"/>
                  <a:pt x="1459192" y="394137"/>
                </a:cubicBezTo>
                <a:cubicBezTo>
                  <a:pt x="1501499" y="378273"/>
                  <a:pt x="1549591" y="367610"/>
                  <a:pt x="1590120" y="330826"/>
                </a:cubicBezTo>
                <a:cubicBezTo>
                  <a:pt x="1597495" y="320478"/>
                  <a:pt x="1615987" y="316279"/>
                  <a:pt x="1631417" y="321445"/>
                </a:cubicBezTo>
                <a:cubicBezTo>
                  <a:pt x="1634069" y="322335"/>
                  <a:pt x="1636534" y="323476"/>
                  <a:pt x="1638727" y="324828"/>
                </a:cubicBezTo>
                <a:cubicBezTo>
                  <a:pt x="1674229" y="318675"/>
                  <a:pt x="1804005" y="291708"/>
                  <a:pt x="1844438" y="284522"/>
                </a:cubicBezTo>
                <a:cubicBezTo>
                  <a:pt x="1847960" y="297582"/>
                  <a:pt x="1868036" y="273541"/>
                  <a:pt x="1881324" y="281715"/>
                </a:cubicBezTo>
                <a:cubicBezTo>
                  <a:pt x="1890865" y="288925"/>
                  <a:pt x="1899182" y="283313"/>
                  <a:pt x="1908999" y="282556"/>
                </a:cubicBezTo>
                <a:cubicBezTo>
                  <a:pt x="1922050" y="288125"/>
                  <a:pt x="1964084" y="276888"/>
                  <a:pt x="1974956" y="269176"/>
                </a:cubicBezTo>
                <a:cubicBezTo>
                  <a:pt x="2000789" y="242591"/>
                  <a:pt x="2060915" y="260908"/>
                  <a:pt x="2082409" y="240508"/>
                </a:cubicBezTo>
                <a:cubicBezTo>
                  <a:pt x="2090286" y="237431"/>
                  <a:pt x="2098026" y="236104"/>
                  <a:pt x="2105639" y="235866"/>
                </a:cubicBezTo>
                <a:lnTo>
                  <a:pt x="2126992" y="237686"/>
                </a:lnTo>
                <a:lnTo>
                  <a:pt x="2133154" y="243170"/>
                </a:lnTo>
                <a:lnTo>
                  <a:pt x="2146154" y="241550"/>
                </a:lnTo>
                <a:lnTo>
                  <a:pt x="2149901" y="242334"/>
                </a:lnTo>
                <a:cubicBezTo>
                  <a:pt x="2157061" y="243856"/>
                  <a:pt x="2164126" y="245165"/>
                  <a:pt x="2171100" y="245607"/>
                </a:cubicBezTo>
                <a:cubicBezTo>
                  <a:pt x="2161432" y="217726"/>
                  <a:pt x="2228843" y="244778"/>
                  <a:pt x="2209148" y="222443"/>
                </a:cubicBezTo>
                <a:cubicBezTo>
                  <a:pt x="2245795" y="220027"/>
                  <a:pt x="2217435" y="199404"/>
                  <a:pt x="2261889" y="218750"/>
                </a:cubicBezTo>
                <a:cubicBezTo>
                  <a:pt x="2318421" y="194794"/>
                  <a:pt x="2408342" y="201713"/>
                  <a:pt x="2452315" y="166117"/>
                </a:cubicBezTo>
                <a:cubicBezTo>
                  <a:pt x="2447016" y="179502"/>
                  <a:pt x="2471204" y="189377"/>
                  <a:pt x="2487710" y="182485"/>
                </a:cubicBezTo>
                <a:cubicBezTo>
                  <a:pt x="2469218" y="234964"/>
                  <a:pt x="2552592" y="134331"/>
                  <a:pt x="2567870" y="169640"/>
                </a:cubicBezTo>
                <a:cubicBezTo>
                  <a:pt x="2567993" y="136603"/>
                  <a:pt x="2641492" y="79264"/>
                  <a:pt x="2677053" y="105731"/>
                </a:cubicBezTo>
                <a:cubicBezTo>
                  <a:pt x="2730362" y="98156"/>
                  <a:pt x="2767701" y="70180"/>
                  <a:pt x="2823914" y="80085"/>
                </a:cubicBezTo>
                <a:cubicBezTo>
                  <a:pt x="2825573" y="75636"/>
                  <a:pt x="2828354" y="71885"/>
                  <a:pt x="2831912" y="68644"/>
                </a:cubicBezTo>
                <a:lnTo>
                  <a:pt x="2843870" y="60725"/>
                </a:lnTo>
                <a:lnTo>
                  <a:pt x="2846217" y="61243"/>
                </a:lnTo>
                <a:cubicBezTo>
                  <a:pt x="2855406" y="61177"/>
                  <a:pt x="2860075" y="59230"/>
                  <a:pt x="2862745" y="56460"/>
                </a:cubicBezTo>
                <a:lnTo>
                  <a:pt x="2864596" y="52436"/>
                </a:lnTo>
                <a:lnTo>
                  <a:pt x="2875381" y="48221"/>
                </a:lnTo>
                <a:lnTo>
                  <a:pt x="2895139" y="37404"/>
                </a:lnTo>
                <a:lnTo>
                  <a:pt x="2900232" y="37736"/>
                </a:lnTo>
                <a:lnTo>
                  <a:pt x="2932205" y="25091"/>
                </a:lnTo>
                <a:lnTo>
                  <a:pt x="2933310" y="26034"/>
                </a:lnTo>
                <a:cubicBezTo>
                  <a:pt x="2936512" y="27864"/>
                  <a:pt x="2940256" y="28670"/>
                  <a:pt x="2945218" y="27359"/>
                </a:cubicBezTo>
                <a:cubicBezTo>
                  <a:pt x="2947316" y="45762"/>
                  <a:pt x="2952012" y="32829"/>
                  <a:pt x="2966465" y="27335"/>
                </a:cubicBezTo>
                <a:cubicBezTo>
                  <a:pt x="2972951" y="54691"/>
                  <a:pt x="3008144" y="29186"/>
                  <a:pt x="3023668" y="41123"/>
                </a:cubicBezTo>
                <a:cubicBezTo>
                  <a:pt x="3034143" y="36470"/>
                  <a:pt x="3045337" y="32050"/>
                  <a:pt x="3057077" y="28063"/>
                </a:cubicBezTo>
                <a:lnTo>
                  <a:pt x="3151915" y="24461"/>
                </a:lnTo>
                <a:lnTo>
                  <a:pt x="3251671" y="44793"/>
                </a:lnTo>
                <a:cubicBezTo>
                  <a:pt x="3288430" y="44614"/>
                  <a:pt x="3320402" y="52254"/>
                  <a:pt x="3351400" y="45905"/>
                </a:cubicBezTo>
                <a:cubicBezTo>
                  <a:pt x="3364152" y="52066"/>
                  <a:pt x="3376107" y="54432"/>
                  <a:pt x="3387481" y="44661"/>
                </a:cubicBezTo>
                <a:cubicBezTo>
                  <a:pt x="3421834" y="47236"/>
                  <a:pt x="3430384" y="60743"/>
                  <a:pt x="3451923" y="49700"/>
                </a:cubicBezTo>
                <a:cubicBezTo>
                  <a:pt x="3471592" y="71444"/>
                  <a:pt x="3472580" y="62993"/>
                  <a:pt x="3481520" y="56505"/>
                </a:cubicBezTo>
                <a:lnTo>
                  <a:pt x="3482804" y="56030"/>
                </a:lnTo>
                <a:lnTo>
                  <a:pt x="3485495" y="59139"/>
                </a:lnTo>
                <a:lnTo>
                  <a:pt x="3490972" y="60504"/>
                </a:lnTo>
                <a:lnTo>
                  <a:pt x="3505835" y="59295"/>
                </a:lnTo>
                <a:lnTo>
                  <a:pt x="3511410" y="58026"/>
                </a:lnTo>
                <a:cubicBezTo>
                  <a:pt x="3515254" y="57455"/>
                  <a:pt x="3517816" y="57465"/>
                  <a:pt x="3519598" y="57901"/>
                </a:cubicBezTo>
                <a:lnTo>
                  <a:pt x="3519807" y="58156"/>
                </a:lnTo>
                <a:lnTo>
                  <a:pt x="3527466" y="57534"/>
                </a:lnTo>
                <a:cubicBezTo>
                  <a:pt x="3540383" y="55888"/>
                  <a:pt x="3552942" y="53726"/>
                  <a:pt x="3564889" y="51208"/>
                </a:cubicBezTo>
                <a:cubicBezTo>
                  <a:pt x="3575289" y="65525"/>
                  <a:pt x="3619274" y="47602"/>
                  <a:pt x="3614922" y="75022"/>
                </a:cubicBezTo>
                <a:cubicBezTo>
                  <a:pt x="3631051" y="72436"/>
                  <a:pt x="3640626" y="60912"/>
                  <a:pt x="3635506" y="78936"/>
                </a:cubicBezTo>
                <a:cubicBezTo>
                  <a:pt x="3640824" y="78600"/>
                  <a:pt x="3644132" y="80065"/>
                  <a:pt x="3646525" y="82411"/>
                </a:cubicBezTo>
                <a:lnTo>
                  <a:pt x="3647224" y="83521"/>
                </a:lnTo>
                <a:lnTo>
                  <a:pt x="3683100" y="77327"/>
                </a:lnTo>
                <a:lnTo>
                  <a:pt x="3687901" y="78590"/>
                </a:lnTo>
                <a:lnTo>
                  <a:pt x="3711234" y="71883"/>
                </a:lnTo>
                <a:lnTo>
                  <a:pt x="3723318" y="69843"/>
                </a:lnTo>
                <a:lnTo>
                  <a:pt x="3726677" y="66330"/>
                </a:lnTo>
                <a:cubicBezTo>
                  <a:pt x="3730335" y="64168"/>
                  <a:pt x="3735615" y="63170"/>
                  <a:pt x="3744535" y="64808"/>
                </a:cubicBezTo>
                <a:lnTo>
                  <a:pt x="3746608" y="65740"/>
                </a:lnTo>
                <a:lnTo>
                  <a:pt x="3761262" y="60365"/>
                </a:lnTo>
                <a:cubicBezTo>
                  <a:pt x="3765968" y="57919"/>
                  <a:pt x="3770117" y="54839"/>
                  <a:pt x="3773451" y="50884"/>
                </a:cubicBezTo>
                <a:cubicBezTo>
                  <a:pt x="3824036" y="70790"/>
                  <a:pt x="3871065" y="50900"/>
                  <a:pt x="3925626" y="53519"/>
                </a:cubicBezTo>
                <a:cubicBezTo>
                  <a:pt x="3949771" y="85474"/>
                  <a:pt x="4043223" y="44139"/>
                  <a:pt x="4056184" y="12503"/>
                </a:cubicBezTo>
                <a:cubicBezTo>
                  <a:pt x="4056987" y="40004"/>
                  <a:pt x="4124598" y="1322"/>
                  <a:pt x="4142196" y="3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290B7765-D6CA-35BE-F8E6-00404B20495B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727788" y="2220687"/>
          <a:ext cx="4469363" cy="4034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FDF75C-030A-0073-98B2-7FB3CC09C9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10332" y="2295331"/>
            <a:ext cx="4996701" cy="3959419"/>
          </a:xfrm>
        </p:spPr>
        <p:txBody>
          <a:bodyPr>
            <a:normAutofit/>
          </a:bodyPr>
          <a:lstStyle/>
          <a:p>
            <a:pPr marL="0" indent="0" algn="ctr" defTabSz="768096">
              <a:lnSpc>
                <a:spcPct val="90000"/>
              </a:lnSpc>
              <a:spcBef>
                <a:spcPts val="840"/>
              </a:spcBef>
              <a:buNone/>
            </a:pPr>
            <a:r>
              <a:rPr lang="en-GB" sz="2400" b="1" kern="1200" spc="42" baseline="0" dirty="0">
                <a:solidFill>
                  <a:schemeClr val="accent1">
                    <a:lumMod val="7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Disadvantages</a:t>
            </a:r>
          </a:p>
          <a:p>
            <a:pPr marL="192024" indent="-192024" defTabSz="768096">
              <a:lnSpc>
                <a:spcPct val="90000"/>
              </a:lnSpc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70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Elderly citizens unable to access or use technology</a:t>
            </a:r>
          </a:p>
          <a:p>
            <a:pPr marL="192024" indent="-192024" defTabSz="768096">
              <a:lnSpc>
                <a:spcPct val="90000"/>
              </a:lnSpc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70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Families in poverty unable to access healthcare-cannot afford internet connection</a:t>
            </a:r>
          </a:p>
          <a:p>
            <a:pPr marL="192024" indent="-192024" defTabSz="768096">
              <a:lnSpc>
                <a:spcPct val="90000"/>
              </a:lnSpc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70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Mediocre platforms and apps unable to perform efficiently to meet people's need</a:t>
            </a:r>
          </a:p>
          <a:p>
            <a:pPr marL="192024" indent="-192024" defTabSz="768096">
              <a:lnSpc>
                <a:spcPct val="90000"/>
              </a:lnSpc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70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Children unable to access technology devices for their healthcare needs (parent neglect)</a:t>
            </a:r>
          </a:p>
          <a:p>
            <a:pPr marL="192024" indent="-192024" defTabSz="768096">
              <a:lnSpc>
                <a:spcPct val="90000"/>
              </a:lnSpc>
              <a:spcBef>
                <a:spcPts val="840"/>
              </a:spcBef>
              <a:buFont typeface="Wingdings" panose="05000000000000000000" pitchFamily="2" charset="2"/>
              <a:buChar char="v"/>
            </a:pPr>
            <a:r>
              <a:rPr lang="en-GB" sz="170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Vulnerable adults lack digital literacy to access healthcare</a:t>
            </a:r>
          </a:p>
          <a:p>
            <a:pPr marL="0" indent="0" defTabSz="768096">
              <a:lnSpc>
                <a:spcPct val="90000"/>
              </a:lnSpc>
              <a:spcBef>
                <a:spcPts val="840"/>
              </a:spcBef>
              <a:buNone/>
            </a:pPr>
            <a:r>
              <a:rPr lang="en-GB" sz="2400" b="1" kern="1200" spc="42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rPr>
              <a:t>(Fischer et al, 2014)</a:t>
            </a:r>
          </a:p>
          <a:p>
            <a:pPr marL="0" indent="0" defTabSz="768096">
              <a:lnSpc>
                <a:spcPct val="90000"/>
              </a:lnSpc>
              <a:spcBef>
                <a:spcPts val="840"/>
              </a:spcBef>
              <a:buNone/>
            </a:pPr>
            <a:endParaRPr lang="en-GB" sz="1700" b="1" kern="1200" spc="42" baseline="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Batang" panose="02030600000101010101" pitchFamily="18" charset="-127"/>
              <a:cs typeface="+mn-cs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endParaRPr lang="en-GB" sz="1700" b="1" dirty="0"/>
          </a:p>
        </p:txBody>
      </p:sp>
    </p:spTree>
    <p:extLst>
      <p:ext uri="{BB962C8B-B14F-4D97-AF65-F5344CB8AC3E}">
        <p14:creationId xmlns:p14="http://schemas.microsoft.com/office/powerpoint/2010/main" val="4134554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CE2CF7-D5AA-4464-AC91-9ED1EA5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18782F-F26B-8BDA-54AA-5E81ADBAB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371" y="1"/>
            <a:ext cx="7016621" cy="10916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tx1"/>
                </a:solidFill>
              </a:rPr>
              <a:t>Social media</a:t>
            </a:r>
          </a:p>
        </p:txBody>
      </p:sp>
      <p:pic>
        <p:nvPicPr>
          <p:cNvPr id="6" name="Content Placeholder 5" descr="Smartphone with chart graphic">
            <a:extLst>
              <a:ext uri="{FF2B5EF4-FFF2-40B4-BE49-F238E27FC236}">
                <a16:creationId xmlns:a16="http://schemas.microsoft.com/office/drawing/2014/main" id="{81A6A305-A7E0-51F4-4340-99ED260458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66" r="22169" b="2"/>
          <a:stretch/>
        </p:blipFill>
        <p:spPr>
          <a:xfrm>
            <a:off x="20" y="2"/>
            <a:ext cx="4585628" cy="6857998"/>
          </a:xfrm>
          <a:custGeom>
            <a:avLst/>
            <a:gdLst/>
            <a:ahLst/>
            <a:cxnLst/>
            <a:rect l="l" t="t" r="r" b="b"/>
            <a:pathLst>
              <a:path w="4585648" h="6857998">
                <a:moveTo>
                  <a:pt x="0" y="0"/>
                </a:moveTo>
                <a:lnTo>
                  <a:pt x="3944047" y="0"/>
                </a:lnTo>
                <a:lnTo>
                  <a:pt x="3944688" y="10340"/>
                </a:lnTo>
                <a:cubicBezTo>
                  <a:pt x="3965528" y="36732"/>
                  <a:pt x="3945672" y="53579"/>
                  <a:pt x="3950304" y="81398"/>
                </a:cubicBezTo>
                <a:cubicBezTo>
                  <a:pt x="3979668" y="102733"/>
                  <a:pt x="3935739" y="103225"/>
                  <a:pt x="3930579" y="118301"/>
                </a:cubicBezTo>
                <a:lnTo>
                  <a:pt x="3930846" y="122373"/>
                </a:lnTo>
                <a:lnTo>
                  <a:pt x="3937038" y="132397"/>
                </a:lnTo>
                <a:lnTo>
                  <a:pt x="3940265" y="135982"/>
                </a:lnTo>
                <a:cubicBezTo>
                  <a:pt x="3942154" y="138523"/>
                  <a:pt x="3942977" y="140298"/>
                  <a:pt x="3943073" y="141620"/>
                </a:cubicBezTo>
                <a:cubicBezTo>
                  <a:pt x="3942998" y="141685"/>
                  <a:pt x="3942926" y="141751"/>
                  <a:pt x="3942854" y="141816"/>
                </a:cubicBezTo>
                <a:lnTo>
                  <a:pt x="3946045" y="146983"/>
                </a:lnTo>
                <a:cubicBezTo>
                  <a:pt x="3952085" y="155570"/>
                  <a:pt x="3958585" y="163800"/>
                  <a:pt x="3965281" y="171535"/>
                </a:cubicBezTo>
                <a:cubicBezTo>
                  <a:pt x="3952744" y="181711"/>
                  <a:pt x="3987015" y="208379"/>
                  <a:pt x="3955100" y="211093"/>
                </a:cubicBezTo>
                <a:cubicBezTo>
                  <a:pt x="3963231" y="221704"/>
                  <a:pt x="3979172" y="225918"/>
                  <a:pt x="3957453" y="226143"/>
                </a:cubicBezTo>
                <a:cubicBezTo>
                  <a:pt x="3959561" y="229747"/>
                  <a:pt x="3959011" y="232340"/>
                  <a:pt x="3957179" y="234484"/>
                </a:cubicBezTo>
                <a:lnTo>
                  <a:pt x="3956175" y="235199"/>
                </a:lnTo>
                <a:lnTo>
                  <a:pt x="3974755" y="258709"/>
                </a:lnTo>
                <a:cubicBezTo>
                  <a:pt x="3974810" y="259903"/>
                  <a:pt x="3974864" y="261097"/>
                  <a:pt x="3974919" y="262291"/>
                </a:cubicBezTo>
                <a:lnTo>
                  <a:pt x="3989981" y="277023"/>
                </a:lnTo>
                <a:lnTo>
                  <a:pt x="3996191" y="284947"/>
                </a:lnTo>
                <a:lnTo>
                  <a:pt x="4001190" y="286536"/>
                </a:lnTo>
                <a:cubicBezTo>
                  <a:pt x="4004786" y="288616"/>
                  <a:pt x="4007623" y="292056"/>
                  <a:pt x="4008705" y="298565"/>
                </a:cubicBezTo>
                <a:cubicBezTo>
                  <a:pt x="4008585" y="299108"/>
                  <a:pt x="4008465" y="299650"/>
                  <a:pt x="4008344" y="300194"/>
                </a:cubicBezTo>
                <a:lnTo>
                  <a:pt x="4019098" y="309203"/>
                </a:lnTo>
                <a:cubicBezTo>
                  <a:pt x="4023353" y="311943"/>
                  <a:pt x="4028131" y="314172"/>
                  <a:pt x="4033618" y="315650"/>
                </a:cubicBezTo>
                <a:cubicBezTo>
                  <a:pt x="4027964" y="354775"/>
                  <a:pt x="4065415" y="383133"/>
                  <a:pt x="4080284" y="421400"/>
                </a:cubicBezTo>
                <a:cubicBezTo>
                  <a:pt x="4052614" y="444764"/>
                  <a:pt x="4129047" y="500739"/>
                  <a:pt x="4168461" y="503092"/>
                </a:cubicBezTo>
                <a:cubicBezTo>
                  <a:pt x="4128023" y="511488"/>
                  <a:pt x="4257167" y="577423"/>
                  <a:pt x="4192557" y="560735"/>
                </a:cubicBezTo>
                <a:cubicBezTo>
                  <a:pt x="4202585" y="572893"/>
                  <a:pt x="4193454" y="589341"/>
                  <a:pt x="4176910" y="584674"/>
                </a:cubicBezTo>
                <a:cubicBezTo>
                  <a:pt x="4224177" y="618252"/>
                  <a:pt x="4225772" y="681450"/>
                  <a:pt x="4260533" y="723119"/>
                </a:cubicBezTo>
                <a:cubicBezTo>
                  <a:pt x="4242328" y="753272"/>
                  <a:pt x="4263820" y="734604"/>
                  <a:pt x="4270711" y="760720"/>
                </a:cubicBezTo>
                <a:cubicBezTo>
                  <a:pt x="4295191" y="748303"/>
                  <a:pt x="4270314" y="794183"/>
                  <a:pt x="4302509" y="789247"/>
                </a:cubicBezTo>
                <a:cubicBezTo>
                  <a:pt x="4302741" y="794159"/>
                  <a:pt x="4301954" y="799070"/>
                  <a:pt x="4300921" y="804034"/>
                </a:cubicBezTo>
                <a:cubicBezTo>
                  <a:pt x="4300749" y="804900"/>
                  <a:pt x="4300572" y="805767"/>
                  <a:pt x="4300400" y="806635"/>
                </a:cubicBezTo>
                <a:lnTo>
                  <a:pt x="4303753" y="815950"/>
                </a:lnTo>
                <a:lnTo>
                  <a:pt x="4297888" y="819940"/>
                </a:lnTo>
                <a:cubicBezTo>
                  <a:pt x="4297944" y="824938"/>
                  <a:pt x="4297999" y="829937"/>
                  <a:pt x="4298055" y="834935"/>
                </a:cubicBezTo>
                <a:cubicBezTo>
                  <a:pt x="4299172" y="840340"/>
                  <a:pt x="4301603" y="845911"/>
                  <a:pt x="4306135" y="851700"/>
                </a:cubicBezTo>
                <a:cubicBezTo>
                  <a:pt x="4332817" y="868320"/>
                  <a:pt x="4317557" y="909641"/>
                  <a:pt x="4352091" y="929754"/>
                </a:cubicBezTo>
                <a:cubicBezTo>
                  <a:pt x="4362479" y="937980"/>
                  <a:pt x="4380484" y="968513"/>
                  <a:pt x="4375270" y="977376"/>
                </a:cubicBezTo>
                <a:cubicBezTo>
                  <a:pt x="4377250" y="984377"/>
                  <a:pt x="4384849" y="990651"/>
                  <a:pt x="4377297" y="996912"/>
                </a:cubicBezTo>
                <a:cubicBezTo>
                  <a:pt x="4369005" y="1005760"/>
                  <a:pt x="4399874" y="1021625"/>
                  <a:pt x="4384684" y="1023223"/>
                </a:cubicBezTo>
                <a:cubicBezTo>
                  <a:pt x="4406172" y="1034643"/>
                  <a:pt x="4390237" y="1055523"/>
                  <a:pt x="4392472" y="1070780"/>
                </a:cubicBezTo>
                <a:cubicBezTo>
                  <a:pt x="4411832" y="1078905"/>
                  <a:pt x="4397439" y="1102903"/>
                  <a:pt x="4412067" y="1132722"/>
                </a:cubicBezTo>
                <a:cubicBezTo>
                  <a:pt x="4434025" y="1141419"/>
                  <a:pt x="4421728" y="1152870"/>
                  <a:pt x="4455281" y="1171648"/>
                </a:cubicBezTo>
                <a:cubicBezTo>
                  <a:pt x="4453907" y="1173110"/>
                  <a:pt x="4452815" y="1174775"/>
                  <a:pt x="4452047" y="1176593"/>
                </a:cubicBezTo>
                <a:cubicBezTo>
                  <a:pt x="4447572" y="1187166"/>
                  <a:pt x="4454607" y="1200545"/>
                  <a:pt x="4467755" y="1206479"/>
                </a:cubicBezTo>
                <a:lnTo>
                  <a:pt x="4498518" y="1230184"/>
                </a:lnTo>
                <a:lnTo>
                  <a:pt x="4503988" y="1239714"/>
                </a:lnTo>
                <a:cubicBezTo>
                  <a:pt x="4506730" y="1246063"/>
                  <a:pt x="4507415" y="1251722"/>
                  <a:pt x="4506821" y="1256926"/>
                </a:cubicBezTo>
                <a:lnTo>
                  <a:pt x="4502210" y="1270678"/>
                </a:lnTo>
                <a:lnTo>
                  <a:pt x="4494994" y="1272955"/>
                </a:lnTo>
                <a:lnTo>
                  <a:pt x="4495424" y="1282254"/>
                </a:lnTo>
                <a:lnTo>
                  <a:pt x="4494064" y="1284511"/>
                </a:lnTo>
                <a:cubicBezTo>
                  <a:pt x="4491436" y="1288808"/>
                  <a:pt x="4489075" y="1293117"/>
                  <a:pt x="4487745" y="1297660"/>
                </a:cubicBezTo>
                <a:cubicBezTo>
                  <a:pt x="4521914" y="1300656"/>
                  <a:pt x="4482088" y="1336801"/>
                  <a:pt x="4510831" y="1331158"/>
                </a:cubicBezTo>
                <a:cubicBezTo>
                  <a:pt x="4509485" y="1356644"/>
                  <a:pt x="4537196" y="1344587"/>
                  <a:pt x="4509149" y="1367911"/>
                </a:cubicBezTo>
                <a:cubicBezTo>
                  <a:pt x="4525575" y="1402569"/>
                  <a:pt x="4519252" y="1443943"/>
                  <a:pt x="4530734" y="1480066"/>
                </a:cubicBezTo>
                <a:lnTo>
                  <a:pt x="4531332" y="1481140"/>
                </a:lnTo>
                <a:lnTo>
                  <a:pt x="4523757" y="1500827"/>
                </a:lnTo>
                <a:lnTo>
                  <a:pt x="4517749" y="1528834"/>
                </a:lnTo>
                <a:lnTo>
                  <a:pt x="4510978" y="1526104"/>
                </a:lnTo>
                <a:cubicBezTo>
                  <a:pt x="4505305" y="1525236"/>
                  <a:pt x="4507721" y="1530251"/>
                  <a:pt x="4513177" y="1537822"/>
                </a:cubicBezTo>
                <a:lnTo>
                  <a:pt x="4515243" y="1540521"/>
                </a:lnTo>
                <a:lnTo>
                  <a:pt x="4514146" y="1545627"/>
                </a:lnTo>
                <a:cubicBezTo>
                  <a:pt x="4512031" y="1559801"/>
                  <a:pt x="4511188" y="1572109"/>
                  <a:pt x="4512185" y="1579228"/>
                </a:cubicBezTo>
                <a:cubicBezTo>
                  <a:pt x="4545845" y="1639398"/>
                  <a:pt x="4550705" y="1726741"/>
                  <a:pt x="4554335" y="1818364"/>
                </a:cubicBezTo>
                <a:cubicBezTo>
                  <a:pt x="4560401" y="1899079"/>
                  <a:pt x="4548295" y="2018831"/>
                  <a:pt x="4548582" y="2063518"/>
                </a:cubicBezTo>
                <a:lnTo>
                  <a:pt x="4556056" y="2086487"/>
                </a:lnTo>
                <a:lnTo>
                  <a:pt x="4554275" y="2089340"/>
                </a:lnTo>
                <a:cubicBezTo>
                  <a:pt x="4550593" y="2102174"/>
                  <a:pt x="4551716" y="2110234"/>
                  <a:pt x="4554956" y="2116163"/>
                </a:cubicBezTo>
                <a:lnTo>
                  <a:pt x="4560492" y="2121961"/>
                </a:lnTo>
                <a:lnTo>
                  <a:pt x="4571444" y="2176482"/>
                </a:lnTo>
                <a:lnTo>
                  <a:pt x="4575448" y="2237907"/>
                </a:lnTo>
                <a:lnTo>
                  <a:pt x="4573513" y="2238688"/>
                </a:lnTo>
                <a:cubicBezTo>
                  <a:pt x="4569330" y="2241686"/>
                  <a:pt x="4566526" y="2246244"/>
                  <a:pt x="4566533" y="2254203"/>
                </a:cubicBezTo>
                <a:cubicBezTo>
                  <a:pt x="4536852" y="2242405"/>
                  <a:pt x="4555170" y="2259280"/>
                  <a:pt x="4557814" y="2283790"/>
                </a:cubicBezTo>
                <a:cubicBezTo>
                  <a:pt x="4512304" y="2270934"/>
                  <a:pt x="4537738" y="2340304"/>
                  <a:pt x="4512647" y="2352361"/>
                </a:cubicBezTo>
                <a:cubicBezTo>
                  <a:pt x="4515616" y="2370657"/>
                  <a:pt x="4517925" y="2389769"/>
                  <a:pt x="4519328" y="2409295"/>
                </a:cubicBezTo>
                <a:lnTo>
                  <a:pt x="4519571" y="2420793"/>
                </a:lnTo>
                <a:lnTo>
                  <a:pt x="4519120" y="2421041"/>
                </a:lnTo>
                <a:cubicBezTo>
                  <a:pt x="4518201" y="2423576"/>
                  <a:pt x="4517918" y="2427373"/>
                  <a:pt x="4518471" y="2433205"/>
                </a:cubicBezTo>
                <a:lnTo>
                  <a:pt x="4461595" y="2530080"/>
                </a:lnTo>
                <a:cubicBezTo>
                  <a:pt x="4445853" y="2584934"/>
                  <a:pt x="4405533" y="2605402"/>
                  <a:pt x="4412936" y="2666699"/>
                </a:cubicBezTo>
                <a:cubicBezTo>
                  <a:pt x="4398065" y="2717991"/>
                  <a:pt x="4372927" y="2756371"/>
                  <a:pt x="4370093" y="2804588"/>
                </a:cubicBezTo>
                <a:cubicBezTo>
                  <a:pt x="4347398" y="2879436"/>
                  <a:pt x="4272392" y="2939011"/>
                  <a:pt x="4262477" y="3058637"/>
                </a:cubicBezTo>
                <a:cubicBezTo>
                  <a:pt x="4283714" y="3099999"/>
                  <a:pt x="4256160" y="3144249"/>
                  <a:pt x="4253454" y="3179447"/>
                </a:cubicBezTo>
                <a:cubicBezTo>
                  <a:pt x="4259242" y="3200557"/>
                  <a:pt x="4257117" y="3211737"/>
                  <a:pt x="4239228" y="3217364"/>
                </a:cubicBezTo>
                <a:cubicBezTo>
                  <a:pt x="4268875" y="3316502"/>
                  <a:pt x="4225924" y="3257304"/>
                  <a:pt x="4222932" y="3330364"/>
                </a:cubicBezTo>
                <a:cubicBezTo>
                  <a:pt x="4224428" y="3395928"/>
                  <a:pt x="4215196" y="3463236"/>
                  <a:pt x="4248669" y="3547193"/>
                </a:cubicBezTo>
                <a:cubicBezTo>
                  <a:pt x="4260183" y="3566053"/>
                  <a:pt x="4256781" y="3592027"/>
                  <a:pt x="4241070" y="3605210"/>
                </a:cubicBezTo>
                <a:cubicBezTo>
                  <a:pt x="4238364" y="3607478"/>
                  <a:pt x="4235392" y="3609274"/>
                  <a:pt x="4232239" y="3610540"/>
                </a:cubicBezTo>
                <a:cubicBezTo>
                  <a:pt x="4258208" y="3664330"/>
                  <a:pt x="4231517" y="3673159"/>
                  <a:pt x="4251881" y="3702764"/>
                </a:cubicBezTo>
                <a:cubicBezTo>
                  <a:pt x="4242939" y="3759891"/>
                  <a:pt x="4201773" y="3786712"/>
                  <a:pt x="4219293" y="3813528"/>
                </a:cubicBezTo>
                <a:cubicBezTo>
                  <a:pt x="4207910" y="3838914"/>
                  <a:pt x="4167663" y="3859754"/>
                  <a:pt x="4184863" y="3893255"/>
                </a:cubicBezTo>
                <a:cubicBezTo>
                  <a:pt x="4163644" y="3884625"/>
                  <a:pt x="4188862" y="3931915"/>
                  <a:pt x="4169808" y="3939619"/>
                </a:cubicBezTo>
                <a:cubicBezTo>
                  <a:pt x="4154129" y="3943837"/>
                  <a:pt x="4158129" y="3959170"/>
                  <a:pt x="4154137" y="3971517"/>
                </a:cubicBezTo>
                <a:cubicBezTo>
                  <a:pt x="4139069" y="3981495"/>
                  <a:pt x="4133844" y="4042203"/>
                  <a:pt x="4139625" y="4062614"/>
                </a:cubicBezTo>
                <a:cubicBezTo>
                  <a:pt x="4165622" y="4119195"/>
                  <a:pt x="4107101" y="4172348"/>
                  <a:pt x="4126180" y="4217749"/>
                </a:cubicBezTo>
                <a:cubicBezTo>
                  <a:pt x="4128014" y="4267056"/>
                  <a:pt x="4089563" y="4286360"/>
                  <a:pt x="4072389" y="4317623"/>
                </a:cubicBezTo>
                <a:cubicBezTo>
                  <a:pt x="4062182" y="4356545"/>
                  <a:pt x="4071264" y="4384138"/>
                  <a:pt x="4064937" y="4451279"/>
                </a:cubicBezTo>
                <a:cubicBezTo>
                  <a:pt x="4050628" y="4512697"/>
                  <a:pt x="4048851" y="4652154"/>
                  <a:pt x="4034424" y="4720470"/>
                </a:cubicBezTo>
                <a:cubicBezTo>
                  <a:pt x="3973937" y="4868361"/>
                  <a:pt x="4025760" y="4964348"/>
                  <a:pt x="4016334" y="5052878"/>
                </a:cubicBezTo>
                <a:cubicBezTo>
                  <a:pt x="3999794" y="5123327"/>
                  <a:pt x="4021855" y="5194887"/>
                  <a:pt x="3977865" y="5251650"/>
                </a:cubicBezTo>
                <a:cubicBezTo>
                  <a:pt x="3973961" y="5317292"/>
                  <a:pt x="3987477" y="5410025"/>
                  <a:pt x="3997669" y="5413392"/>
                </a:cubicBezTo>
                <a:cubicBezTo>
                  <a:pt x="3969262" y="5397845"/>
                  <a:pt x="3981248" y="5449403"/>
                  <a:pt x="3981869" y="5471875"/>
                </a:cubicBezTo>
                <a:cubicBezTo>
                  <a:pt x="3957580" y="5534944"/>
                  <a:pt x="3976666" y="5598829"/>
                  <a:pt x="3901990" y="5708604"/>
                </a:cubicBezTo>
                <a:cubicBezTo>
                  <a:pt x="3897618" y="5810136"/>
                  <a:pt x="3870199" y="5788842"/>
                  <a:pt x="3860571" y="5821275"/>
                </a:cubicBezTo>
                <a:cubicBezTo>
                  <a:pt x="3868171" y="5831278"/>
                  <a:pt x="3866949" y="5900968"/>
                  <a:pt x="3849074" y="5900679"/>
                </a:cubicBezTo>
                <a:cubicBezTo>
                  <a:pt x="3871964" y="5925143"/>
                  <a:pt x="3834226" y="5972433"/>
                  <a:pt x="3841809" y="5992005"/>
                </a:cubicBezTo>
                <a:cubicBezTo>
                  <a:pt x="3848533" y="6035132"/>
                  <a:pt x="3834497" y="6078819"/>
                  <a:pt x="3832901" y="6122412"/>
                </a:cubicBezTo>
                <a:cubicBezTo>
                  <a:pt x="3799640" y="6263751"/>
                  <a:pt x="3784898" y="6198720"/>
                  <a:pt x="3804166" y="6389843"/>
                </a:cubicBezTo>
                <a:cubicBezTo>
                  <a:pt x="3799226" y="6482285"/>
                  <a:pt x="3740829" y="6538361"/>
                  <a:pt x="3736537" y="6595214"/>
                </a:cubicBezTo>
                <a:cubicBezTo>
                  <a:pt x="3692112" y="6745846"/>
                  <a:pt x="3660956" y="6804405"/>
                  <a:pt x="3649707" y="6848925"/>
                </a:cubicBezTo>
                <a:lnTo>
                  <a:pt x="3649314" y="6857996"/>
                </a:lnTo>
                <a:lnTo>
                  <a:pt x="4585648" y="6857996"/>
                </a:lnTo>
                <a:lnTo>
                  <a:pt x="4585648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20FEDD-1728-79F8-E003-139C02FD26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94514" y="923731"/>
            <a:ext cx="6764693" cy="593426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endParaRPr lang="en-US" sz="1900" dirty="0">
              <a:solidFill>
                <a:srgbClr val="0070C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rgbClr val="0070C0"/>
                </a:solidFill>
              </a:rPr>
              <a:t> Advantages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900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Social media apps provide connection to outside world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Online forums for connections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Online interactive games generate new friends and networks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Health announcements and new guidelines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New trends and enthusiasms (TikTok) (Challenges)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Entertainment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endParaRPr lang="en-US" sz="1900" dirty="0">
              <a:solidFill>
                <a:srgbClr val="0070C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rgbClr val="0070C0"/>
                </a:solidFill>
              </a:rPr>
              <a:t> Negatives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900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Perceptions and beliefs could be changed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900" dirty="0">
                <a:solidFill>
                  <a:srgbClr val="0070C0"/>
                </a:solidFill>
              </a:rPr>
              <a:t>Too much time spent reducing family interactions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900" dirty="0">
              <a:solidFill>
                <a:srgbClr val="0070C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rgbClr val="0070C0"/>
                </a:solidFill>
              </a:rPr>
              <a:t>(Schoultz et al, 2023)</a:t>
            </a:r>
          </a:p>
          <a:p>
            <a:pPr marL="0" indent="0">
              <a:lnSpc>
                <a:spcPct val="90000"/>
              </a:lnSpc>
              <a:buNone/>
            </a:pPr>
            <a:endParaRPr lang="en-US" sz="1900" dirty="0">
              <a:solidFill>
                <a:srgbClr val="0070C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rgbClr val="0070C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5576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BC018-DEBE-7ACC-0522-231A94F51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4707826" cy="121602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dirty="0">
                <a:solidFill>
                  <a:schemeClr val="tx1"/>
                </a:solidFill>
              </a:rPr>
              <a:t>Technology for the future</a:t>
            </a:r>
          </a:p>
        </p:txBody>
      </p:sp>
      <p:pic>
        <p:nvPicPr>
          <p:cNvPr id="6" name="Content Placeholder 5" descr="CPU with binary numbers and blueprint">
            <a:extLst>
              <a:ext uri="{FF2B5EF4-FFF2-40B4-BE49-F238E27FC236}">
                <a16:creationId xmlns:a16="http://schemas.microsoft.com/office/drawing/2014/main" id="{42C36696-C230-1150-5632-A79EF55A346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10" r="18671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D8A2232C-4420-8BFE-ADB6-E4E03CC908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17837" y="2147356"/>
            <a:ext cx="4525347" cy="410702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0070C0"/>
                </a:solidFill>
              </a:rPr>
              <a:t>Innovative platforms for multi-agency partnership working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0070C0"/>
                </a:solidFill>
              </a:rPr>
              <a:t>Simplify healthcare apps for vulnerable and elderly people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0070C0"/>
                </a:solidFill>
              </a:rPr>
              <a:t>Regulated policies and practices for social media app providers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0070C0"/>
                </a:solidFill>
              </a:rPr>
              <a:t>Internet connection made more accessible, affordable and reliable for everyone</a:t>
            </a:r>
          </a:p>
          <a:p>
            <a:pPr>
              <a:buFont typeface="Wingdings" panose="05000000000000000000" pitchFamily="2" charset="2"/>
              <a:buChar char="v"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 (McHaney et al, 2020)</a:t>
            </a:r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689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10BB0-4AC8-4F8A-8FBA-55FDA5380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5315"/>
            <a:ext cx="9810604" cy="699796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F61C7-F4AB-8D68-EC63-59F06D9BC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958" y="475861"/>
            <a:ext cx="11784564" cy="6382139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 </a:t>
            </a:r>
            <a:endParaRPr lang="en-GB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Buchi, M. F. (2018). How social well-being is affected by digital inequalities.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International Journal of Communication, 12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3686-3706.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Fischer, S. H. (2014). Acceptance and use of health information technology by community-dwelling elders.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International Journal of Medical Informatics, 83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(9), 624-635.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Guitton, M. J. (2020). Cyberpsychology research and COVID-19.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Computers and Human Behavior, 111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106357.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IfG. (2023, October 20).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Timeline of UK coronavirus lockdowns, March 2020 to March 2021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Institute for Government: https://www.instituteforgovernment.org.uk/sites/default/files/timeline-lockdown-web.pdf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McHaney, R. W. (2020).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Impacts of Information Technology on Patient Care and Empowerment.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Hershey, U.S.A.: IGI Global.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Mustapha, I. V. (2021). Effectiveness of Digital Technology in Education During COVID-19 Pandemic. A Bibliometric Analysis.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Interactive Mobile Technologies, 15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(8), 136-154.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Schoultz, M. L. (2023). Perceptions of social media challenges and benefits during the Covid-19 pandemic: Qualitative findings from a cross sectional international survey.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PLOS Global Public Health, 3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(1).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Vargo, D. Z. (2021). Digital technology use during COVID-19 pandemic: A rapid review.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Behavior and Emerging Technologies, 3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(1), 13-24.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Walters, T. S. (2022). Secondary school students’ perception of the online teaching experience during COVID-19: The impact on mental wellbeing and specific learning difficulties.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British Journal of Educational Psychology, 92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(3), 843-860.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WHO. (2023, October 20).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Coronavirus disease (COVID-19)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World Health Organization: https://www.who.int/health-topics/coronavirus#tab=tab_1</a:t>
            </a:r>
          </a:p>
          <a:p>
            <a:pPr marL="457200" indent="-457200">
              <a:lnSpc>
                <a:spcPct val="150000"/>
              </a:lnSpc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Ye, J. (2020). The Role of Health Technology and Informatics in a Global Public Health Emergency: Practices and Implications From the COVID-19 Pandemic. </a:t>
            </a:r>
            <a:r>
              <a:rPr lang="en-GB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JMIR Medical Informatics, 8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(7).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49240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0" ma:contentTypeDescription="Create a new document." ma:contentTypeScope="" ma:versionID="3e9700910ccbb88a2035afcc1d24e09e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68a016438e796f8c9680d393d9125187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C375641-82C7-4E10-A138-67EFB9040FC0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9823f8e4-81f3-4a59-a026-c1a9717271fd"/>
    <ds:schemaRef ds:uri="95817cb9-f0eb-4f4d-892c-47ab9f8957c0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B08C7CD-2C13-4F25-A129-99B661C3B4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45734C-347D-4A15-8F3B-A485963188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896</Words>
  <Application>Microsoft Office PowerPoint</Application>
  <PresentationFormat>Widescreen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Bembo</vt:lpstr>
      <vt:lpstr>Times New Roman</vt:lpstr>
      <vt:lpstr>Wingdings</vt:lpstr>
      <vt:lpstr>ArchiveVTI</vt:lpstr>
      <vt:lpstr>Community Care and Development</vt:lpstr>
      <vt:lpstr>Community care through Digital technology</vt:lpstr>
      <vt:lpstr>  Covid 19   (WHO, 2023)        (IfG, 2023)        (Guitton, 2020)</vt:lpstr>
      <vt:lpstr>     Local authorities</vt:lpstr>
      <vt:lpstr>Education</vt:lpstr>
      <vt:lpstr>Education</vt:lpstr>
      <vt:lpstr>   Health </vt:lpstr>
      <vt:lpstr>health</vt:lpstr>
      <vt:lpstr>Social media</vt:lpstr>
      <vt:lpstr>Technology for the future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Care and Development</dc:title>
  <dc:creator>Jason Day (2107471)</dc:creator>
  <cp:lastModifiedBy>Jason Day (2107471)</cp:lastModifiedBy>
  <cp:revision>12</cp:revision>
  <dcterms:created xsi:type="dcterms:W3CDTF">2023-10-11T19:27:12Z</dcterms:created>
  <dcterms:modified xsi:type="dcterms:W3CDTF">2023-11-15T12:23:24Z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