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86" r:id="rId2"/>
    <p:sldId id="284" r:id="rId3"/>
    <p:sldId id="282" r:id="rId4"/>
    <p:sldId id="287" r:id="rId5"/>
  </p:sldIdLst>
  <p:sldSz cx="5346700" cy="7562850"/>
  <p:notesSz cx="5346700" cy="756285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ia Ana Iordache" initials="MAI" lastIdx="2" clrIdx="0">
    <p:extLst>
      <p:ext uri="{19B8F6BF-5375-455C-9EA6-DF929625EA0E}">
        <p15:presenceInfo xmlns:p15="http://schemas.microsoft.com/office/powerpoint/2012/main" userId="77f50866e7769a9b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50" d="100"/>
          <a:sy n="150" d="100"/>
        </p:scale>
        <p:origin x="1565" y="-293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Ana Iordache" userId="77f50866e7769a9b" providerId="LiveId" clId="{8C094644-AD6F-4278-866B-9522FB71DBC1}"/>
    <pc:docChg chg="undo redo custSel addSld delSld modSld sldOrd">
      <pc:chgData name="Maria Ana Iordache" userId="77f50866e7769a9b" providerId="LiveId" clId="{8C094644-AD6F-4278-866B-9522FB71DBC1}" dt="2022-10-25T20:51:09.664" v="2549" actId="20577"/>
      <pc:docMkLst>
        <pc:docMk/>
      </pc:docMkLst>
      <pc:sldChg chg="del">
        <pc:chgData name="Maria Ana Iordache" userId="77f50866e7769a9b" providerId="LiveId" clId="{8C094644-AD6F-4278-866B-9522FB71DBC1}" dt="2022-10-25T01:48:48.317" v="3" actId="2696"/>
        <pc:sldMkLst>
          <pc:docMk/>
          <pc:sldMk cId="0" sldId="256"/>
        </pc:sldMkLst>
      </pc:sldChg>
      <pc:sldChg chg="del">
        <pc:chgData name="Maria Ana Iordache" userId="77f50866e7769a9b" providerId="LiveId" clId="{8C094644-AD6F-4278-866B-9522FB71DBC1}" dt="2022-10-25T01:49:13.758" v="7" actId="2696"/>
        <pc:sldMkLst>
          <pc:docMk/>
          <pc:sldMk cId="0" sldId="257"/>
        </pc:sldMkLst>
      </pc:sldChg>
      <pc:sldChg chg="addSp delSp modSp add del mod">
        <pc:chgData name="Maria Ana Iordache" userId="77f50866e7769a9b" providerId="LiveId" clId="{8C094644-AD6F-4278-866B-9522FB71DBC1}" dt="2022-10-25T19:19:13.044" v="2407" actId="2696"/>
        <pc:sldMkLst>
          <pc:docMk/>
          <pc:sldMk cId="431684993" sldId="258"/>
        </pc:sldMkLst>
        <pc:spChg chg="add del mod">
          <ac:chgData name="Maria Ana Iordache" userId="77f50866e7769a9b" providerId="LiveId" clId="{8C094644-AD6F-4278-866B-9522FB71DBC1}" dt="2022-10-25T02:14:25.777" v="47" actId="478"/>
          <ac:spMkLst>
            <pc:docMk/>
            <pc:sldMk cId="431684993" sldId="258"/>
            <ac:spMk id="5" creationId="{E2ECA552-4E33-4A60-BD90-A736990414BE}"/>
          </ac:spMkLst>
        </pc:spChg>
        <pc:spChg chg="add del mod">
          <ac:chgData name="Maria Ana Iordache" userId="77f50866e7769a9b" providerId="LiveId" clId="{8C094644-AD6F-4278-866B-9522FB71DBC1}" dt="2022-10-25T02:14:37.749" v="51" actId="478"/>
          <ac:spMkLst>
            <pc:docMk/>
            <pc:sldMk cId="431684993" sldId="258"/>
            <ac:spMk id="7" creationId="{421F2990-E810-456C-BC18-A545DA7A0529}"/>
          </ac:spMkLst>
        </pc:spChg>
        <pc:picChg chg="add mod">
          <ac:chgData name="Maria Ana Iordache" userId="77f50866e7769a9b" providerId="LiveId" clId="{8C094644-AD6F-4278-866B-9522FB71DBC1}" dt="2022-10-25T02:14:47.687" v="53" actId="1076"/>
          <ac:picMkLst>
            <pc:docMk/>
            <pc:sldMk cId="431684993" sldId="258"/>
            <ac:picMk id="3" creationId="{0C86A8F2-7027-4186-8050-B18AA3B0DCD2}"/>
          </ac:picMkLst>
        </pc:picChg>
        <pc:picChg chg="add del mod">
          <ac:chgData name="Maria Ana Iordache" userId="77f50866e7769a9b" providerId="LiveId" clId="{8C094644-AD6F-4278-866B-9522FB71DBC1}" dt="2022-10-25T02:14:25.777" v="47" actId="478"/>
          <ac:picMkLst>
            <pc:docMk/>
            <pc:sldMk cId="431684993" sldId="258"/>
            <ac:picMk id="4" creationId="{11DCA55E-9444-45E0-97F8-3FE148E6A77C}"/>
          </ac:picMkLst>
        </pc:picChg>
        <pc:picChg chg="add mod">
          <ac:chgData name="Maria Ana Iordache" userId="77f50866e7769a9b" providerId="LiveId" clId="{8C094644-AD6F-4278-866B-9522FB71DBC1}" dt="2022-10-25T02:15:05.107" v="54" actId="1076"/>
          <ac:picMkLst>
            <pc:docMk/>
            <pc:sldMk cId="431684993" sldId="258"/>
            <ac:picMk id="6" creationId="{06C52818-4FEC-43D1-823F-4FB6B07C634F}"/>
          </ac:picMkLst>
        </pc:picChg>
      </pc:sldChg>
      <pc:sldChg chg="del">
        <pc:chgData name="Maria Ana Iordache" userId="77f50866e7769a9b" providerId="LiveId" clId="{8C094644-AD6F-4278-866B-9522FB71DBC1}" dt="2022-10-25T01:48:57.084" v="5" actId="2696"/>
        <pc:sldMkLst>
          <pc:docMk/>
          <pc:sldMk cId="571240148" sldId="259"/>
        </pc:sldMkLst>
      </pc:sldChg>
      <pc:sldChg chg="del">
        <pc:chgData name="Maria Ana Iordache" userId="77f50866e7769a9b" providerId="LiveId" clId="{8C094644-AD6F-4278-866B-9522FB71DBC1}" dt="2022-10-25T19:18:32.143" v="2398" actId="2696"/>
        <pc:sldMkLst>
          <pc:docMk/>
          <pc:sldMk cId="3223168484" sldId="260"/>
        </pc:sldMkLst>
      </pc:sldChg>
      <pc:sldChg chg="del">
        <pc:chgData name="Maria Ana Iordache" userId="77f50866e7769a9b" providerId="LiveId" clId="{8C094644-AD6F-4278-866B-9522FB71DBC1}" dt="2022-10-25T01:49:09.023" v="6" actId="2696"/>
        <pc:sldMkLst>
          <pc:docMk/>
          <pc:sldMk cId="3459238760" sldId="261"/>
        </pc:sldMkLst>
      </pc:sldChg>
      <pc:sldChg chg="addSp delSp modSp del mod">
        <pc:chgData name="Maria Ana Iordache" userId="77f50866e7769a9b" providerId="LiveId" clId="{8C094644-AD6F-4278-866B-9522FB71DBC1}" dt="2022-10-25T19:18:29.301" v="2397" actId="2696"/>
        <pc:sldMkLst>
          <pc:docMk/>
          <pc:sldMk cId="2180704358" sldId="262"/>
        </pc:sldMkLst>
        <pc:spChg chg="add del mod">
          <ac:chgData name="Maria Ana Iordache" userId="77f50866e7769a9b" providerId="LiveId" clId="{8C094644-AD6F-4278-866B-9522FB71DBC1}" dt="2022-10-25T02:06:15.442" v="28" actId="478"/>
          <ac:spMkLst>
            <pc:docMk/>
            <pc:sldMk cId="2180704358" sldId="262"/>
            <ac:spMk id="10" creationId="{80DD1575-BDF3-4361-A994-3EA74D875635}"/>
          </ac:spMkLst>
        </pc:spChg>
        <pc:spChg chg="add del mod">
          <ac:chgData name="Maria Ana Iordache" userId="77f50866e7769a9b" providerId="LiveId" clId="{8C094644-AD6F-4278-866B-9522FB71DBC1}" dt="2022-10-25T02:17:38.748" v="56" actId="478"/>
          <ac:spMkLst>
            <pc:docMk/>
            <pc:sldMk cId="2180704358" sldId="262"/>
            <ac:spMk id="13" creationId="{64067DB2-4592-4686-8998-2F741715C844}"/>
          </ac:spMkLst>
        </pc:spChg>
        <pc:picChg chg="add del mod">
          <ac:chgData name="Maria Ana Iordache" userId="77f50866e7769a9b" providerId="LiveId" clId="{8C094644-AD6F-4278-866B-9522FB71DBC1}" dt="2022-10-25T02:01:34.789" v="12" actId="478"/>
          <ac:picMkLst>
            <pc:docMk/>
            <pc:sldMk cId="2180704358" sldId="262"/>
            <ac:picMk id="4" creationId="{BB19A32B-2D43-4C76-9729-D63D2ABE05FB}"/>
          </ac:picMkLst>
        </pc:picChg>
        <pc:picChg chg="add del mod">
          <ac:chgData name="Maria Ana Iordache" userId="77f50866e7769a9b" providerId="LiveId" clId="{8C094644-AD6F-4278-866B-9522FB71DBC1}" dt="2022-10-25T02:06:20.259" v="29" actId="478"/>
          <ac:picMkLst>
            <pc:docMk/>
            <pc:sldMk cId="2180704358" sldId="262"/>
            <ac:picMk id="7" creationId="{9DD675A8-AF82-4CFA-86C6-4E6DF300588E}"/>
          </ac:picMkLst>
        </pc:picChg>
        <pc:picChg chg="add del mod">
          <ac:chgData name="Maria Ana Iordache" userId="77f50866e7769a9b" providerId="LiveId" clId="{8C094644-AD6F-4278-866B-9522FB71DBC1}" dt="2022-10-25T02:06:15.442" v="28" actId="478"/>
          <ac:picMkLst>
            <pc:docMk/>
            <pc:sldMk cId="2180704358" sldId="262"/>
            <ac:picMk id="9" creationId="{A7FEFC30-932E-4BAA-A5F6-B272B4FFF6D9}"/>
          </ac:picMkLst>
        </pc:picChg>
        <pc:picChg chg="add del mod">
          <ac:chgData name="Maria Ana Iordache" userId="77f50866e7769a9b" providerId="LiveId" clId="{8C094644-AD6F-4278-866B-9522FB71DBC1}" dt="2022-10-25T02:17:38.748" v="56" actId="478"/>
          <ac:picMkLst>
            <pc:docMk/>
            <pc:sldMk cId="2180704358" sldId="262"/>
            <ac:picMk id="12" creationId="{9F1C41D6-BCE3-4099-A90B-369F6B7052B2}"/>
          </ac:picMkLst>
        </pc:picChg>
      </pc:sldChg>
      <pc:sldChg chg="addSp modSp new del mod">
        <pc:chgData name="Maria Ana Iordache" userId="77f50866e7769a9b" providerId="LiveId" clId="{8C094644-AD6F-4278-866B-9522FB71DBC1}" dt="2022-10-25T19:18:26.505" v="2396" actId="2696"/>
        <pc:sldMkLst>
          <pc:docMk/>
          <pc:sldMk cId="560128762" sldId="263"/>
        </pc:sldMkLst>
        <pc:spChg chg="add mod">
          <ac:chgData name="Maria Ana Iordache" userId="77f50866e7769a9b" providerId="LiveId" clId="{8C094644-AD6F-4278-866B-9522FB71DBC1}" dt="2022-10-25T02:05:55.031" v="26"/>
          <ac:spMkLst>
            <pc:docMk/>
            <pc:sldMk cId="560128762" sldId="263"/>
            <ac:spMk id="5" creationId="{F431D0B7-F97D-4FE0-80F0-363D4A2AB3CE}"/>
          </ac:spMkLst>
        </pc:spChg>
        <pc:picChg chg="add mod">
          <ac:chgData name="Maria Ana Iordache" userId="77f50866e7769a9b" providerId="LiveId" clId="{8C094644-AD6F-4278-866B-9522FB71DBC1}" dt="2022-10-25T02:06:10.868" v="27" actId="1076"/>
          <ac:picMkLst>
            <pc:docMk/>
            <pc:sldMk cId="560128762" sldId="263"/>
            <ac:picMk id="3" creationId="{F546610A-359D-4D77-B079-859B1C3454CB}"/>
          </ac:picMkLst>
        </pc:picChg>
        <pc:picChg chg="add mod">
          <ac:chgData name="Maria Ana Iordache" userId="77f50866e7769a9b" providerId="LiveId" clId="{8C094644-AD6F-4278-866B-9522FB71DBC1}" dt="2022-10-25T02:05:55.031" v="26"/>
          <ac:picMkLst>
            <pc:docMk/>
            <pc:sldMk cId="560128762" sldId="263"/>
            <ac:picMk id="4" creationId="{A55827C8-6DF2-4773-B6C8-9A77B1BB39D5}"/>
          </ac:picMkLst>
        </pc:picChg>
      </pc:sldChg>
      <pc:sldChg chg="add del">
        <pc:chgData name="Maria Ana Iordache" userId="77f50866e7769a9b" providerId="LiveId" clId="{8C094644-AD6F-4278-866B-9522FB71DBC1}" dt="2022-10-25T01:48:51.417" v="4" actId="2696"/>
        <pc:sldMkLst>
          <pc:docMk/>
          <pc:sldMk cId="2764806614" sldId="263"/>
        </pc:sldMkLst>
      </pc:sldChg>
      <pc:sldChg chg="add del">
        <pc:chgData name="Maria Ana Iordache" userId="77f50866e7769a9b" providerId="LiveId" clId="{8C094644-AD6F-4278-866B-9522FB71DBC1}" dt="2022-10-25T01:47:51.637" v="2" actId="2696"/>
        <pc:sldMkLst>
          <pc:docMk/>
          <pc:sldMk cId="2772772894" sldId="264"/>
        </pc:sldMkLst>
      </pc:sldChg>
      <pc:sldChg chg="add del">
        <pc:chgData name="Maria Ana Iordache" userId="77f50866e7769a9b" providerId="LiveId" clId="{8C094644-AD6F-4278-866B-9522FB71DBC1}" dt="2022-10-25T19:18:44.408" v="2400" actId="2696"/>
        <pc:sldMkLst>
          <pc:docMk/>
          <pc:sldMk cId="4083506785" sldId="264"/>
        </pc:sldMkLst>
      </pc:sldChg>
      <pc:sldChg chg="modSp add del mod">
        <pc:chgData name="Maria Ana Iordache" userId="77f50866e7769a9b" providerId="LiveId" clId="{8C094644-AD6F-4278-866B-9522FB71DBC1}" dt="2022-10-25T19:18:53.462" v="2401" actId="2696"/>
        <pc:sldMkLst>
          <pc:docMk/>
          <pc:sldMk cId="2370213790" sldId="265"/>
        </pc:sldMkLst>
        <pc:picChg chg="mod">
          <ac:chgData name="Maria Ana Iordache" userId="77f50866e7769a9b" providerId="LiveId" clId="{8C094644-AD6F-4278-866B-9522FB71DBC1}" dt="2022-10-25T02:13:38.591" v="44" actId="1076"/>
          <ac:picMkLst>
            <pc:docMk/>
            <pc:sldMk cId="2370213790" sldId="265"/>
            <ac:picMk id="4" creationId="{A55827C8-6DF2-4773-B6C8-9A77B1BB39D5}"/>
          </ac:picMkLst>
        </pc:picChg>
      </pc:sldChg>
      <pc:sldChg chg="add del">
        <pc:chgData name="Maria Ana Iordache" userId="77f50866e7769a9b" providerId="LiveId" clId="{8C094644-AD6F-4278-866B-9522FB71DBC1}" dt="2022-10-25T19:18:41.272" v="2399" actId="2696"/>
        <pc:sldMkLst>
          <pc:docMk/>
          <pc:sldMk cId="3529349315" sldId="266"/>
        </pc:sldMkLst>
      </pc:sldChg>
      <pc:sldChg chg="new del">
        <pc:chgData name="Maria Ana Iordache" userId="77f50866e7769a9b" providerId="LiveId" clId="{8C094644-AD6F-4278-866B-9522FB71DBC1}" dt="2022-10-25T19:19:10.135" v="2406" actId="2696"/>
        <pc:sldMkLst>
          <pc:docMk/>
          <pc:sldMk cId="3523809112" sldId="267"/>
        </pc:sldMkLst>
      </pc:sldChg>
      <pc:sldChg chg="modSp new del mod">
        <pc:chgData name="Maria Ana Iordache" userId="77f50866e7769a9b" providerId="LiveId" clId="{8C094644-AD6F-4278-866B-9522FB71DBC1}" dt="2022-10-25T19:19:06.330" v="2405" actId="2696"/>
        <pc:sldMkLst>
          <pc:docMk/>
          <pc:sldMk cId="2354566134" sldId="268"/>
        </pc:sldMkLst>
        <pc:spChg chg="mod">
          <ac:chgData name="Maria Ana Iordache" userId="77f50866e7769a9b" providerId="LiveId" clId="{8C094644-AD6F-4278-866B-9522FB71DBC1}" dt="2022-10-25T02:25:07.021" v="62"/>
          <ac:spMkLst>
            <pc:docMk/>
            <pc:sldMk cId="2354566134" sldId="268"/>
            <ac:spMk id="2" creationId="{0585B892-723A-4A4F-B984-B11081137F3F}"/>
          </ac:spMkLst>
        </pc:spChg>
        <pc:spChg chg="mod">
          <ac:chgData name="Maria Ana Iordache" userId="77f50866e7769a9b" providerId="LiveId" clId="{8C094644-AD6F-4278-866B-9522FB71DBC1}" dt="2022-10-25T15:28:08.580" v="1731" actId="20577"/>
          <ac:spMkLst>
            <pc:docMk/>
            <pc:sldMk cId="2354566134" sldId="268"/>
            <ac:spMk id="3" creationId="{B148D48E-824A-4976-B13C-E632FAC5FB50}"/>
          </ac:spMkLst>
        </pc:spChg>
      </pc:sldChg>
      <pc:sldChg chg="modSp add del mod ord">
        <pc:chgData name="Maria Ana Iordache" userId="77f50866e7769a9b" providerId="LiveId" clId="{8C094644-AD6F-4278-866B-9522FB71DBC1}" dt="2022-10-25T19:19:03.636" v="2404" actId="2696"/>
        <pc:sldMkLst>
          <pc:docMk/>
          <pc:sldMk cId="1422996927" sldId="269"/>
        </pc:sldMkLst>
        <pc:spChg chg="mod">
          <ac:chgData name="Maria Ana Iordache" userId="77f50866e7769a9b" providerId="LiveId" clId="{8C094644-AD6F-4278-866B-9522FB71DBC1}" dt="2022-10-25T02:41:26.031" v="511" actId="20577"/>
          <ac:spMkLst>
            <pc:docMk/>
            <pc:sldMk cId="1422996927" sldId="269"/>
            <ac:spMk id="2" creationId="{0585B892-723A-4A4F-B984-B11081137F3F}"/>
          </ac:spMkLst>
        </pc:spChg>
        <pc:spChg chg="mod">
          <ac:chgData name="Maria Ana Iordache" userId="77f50866e7769a9b" providerId="LiveId" clId="{8C094644-AD6F-4278-866B-9522FB71DBC1}" dt="2022-10-25T02:40:53.792" v="481" actId="20577"/>
          <ac:spMkLst>
            <pc:docMk/>
            <pc:sldMk cId="1422996927" sldId="269"/>
            <ac:spMk id="3" creationId="{B148D48E-824A-4976-B13C-E632FAC5FB50}"/>
          </ac:spMkLst>
        </pc:spChg>
      </pc:sldChg>
      <pc:sldChg chg="add del">
        <pc:chgData name="Maria Ana Iordache" userId="77f50866e7769a9b" providerId="LiveId" clId="{8C094644-AD6F-4278-866B-9522FB71DBC1}" dt="2022-10-25T19:18:57.273" v="2402" actId="2696"/>
        <pc:sldMkLst>
          <pc:docMk/>
          <pc:sldMk cId="3421998242" sldId="270"/>
        </pc:sldMkLst>
      </pc:sldChg>
      <pc:sldChg chg="add del">
        <pc:chgData name="Maria Ana Iordache" userId="77f50866e7769a9b" providerId="LiveId" clId="{8C094644-AD6F-4278-866B-9522FB71DBC1}" dt="2022-10-25T19:19:00.510" v="2403" actId="2696"/>
        <pc:sldMkLst>
          <pc:docMk/>
          <pc:sldMk cId="3807510261" sldId="271"/>
        </pc:sldMkLst>
      </pc:sldChg>
      <pc:sldChg chg="addSp delSp modSp add del mod ord">
        <pc:chgData name="Maria Ana Iordache" userId="77f50866e7769a9b" providerId="LiveId" clId="{8C094644-AD6F-4278-866B-9522FB71DBC1}" dt="2022-10-25T19:18:17.419" v="2395" actId="2696"/>
        <pc:sldMkLst>
          <pc:docMk/>
          <pc:sldMk cId="1745009854" sldId="272"/>
        </pc:sldMkLst>
        <pc:spChg chg="mod">
          <ac:chgData name="Maria Ana Iordache" userId="77f50866e7769a9b" providerId="LiveId" clId="{8C094644-AD6F-4278-866B-9522FB71DBC1}" dt="2022-10-25T16:01:43.025" v="1991" actId="20577"/>
          <ac:spMkLst>
            <pc:docMk/>
            <pc:sldMk cId="1745009854" sldId="272"/>
            <ac:spMk id="2" creationId="{0585B892-723A-4A4F-B984-B11081137F3F}"/>
          </ac:spMkLst>
        </pc:spChg>
        <pc:spChg chg="mod">
          <ac:chgData name="Maria Ana Iordache" userId="77f50866e7769a9b" providerId="LiveId" clId="{8C094644-AD6F-4278-866B-9522FB71DBC1}" dt="2022-10-25T15:40:31.067" v="1826" actId="20577"/>
          <ac:spMkLst>
            <pc:docMk/>
            <pc:sldMk cId="1745009854" sldId="272"/>
            <ac:spMk id="3" creationId="{B148D48E-824A-4976-B13C-E632FAC5FB50}"/>
          </ac:spMkLst>
        </pc:spChg>
        <pc:spChg chg="add mod">
          <ac:chgData name="Maria Ana Iordache" userId="77f50866e7769a9b" providerId="LiveId" clId="{8C094644-AD6F-4278-866B-9522FB71DBC1}" dt="2022-10-25T15:47:13.765" v="1829" actId="14100"/>
          <ac:spMkLst>
            <pc:docMk/>
            <pc:sldMk cId="1745009854" sldId="272"/>
            <ac:spMk id="5" creationId="{BC1F2127-733B-47B7-A351-48725EF07E5A}"/>
          </ac:spMkLst>
        </pc:spChg>
        <pc:spChg chg="add">
          <ac:chgData name="Maria Ana Iordache" userId="77f50866e7769a9b" providerId="LiveId" clId="{8C094644-AD6F-4278-866B-9522FB71DBC1}" dt="2022-10-25T15:49:44.282" v="1832" actId="767"/>
          <ac:spMkLst>
            <pc:docMk/>
            <pc:sldMk cId="1745009854" sldId="272"/>
            <ac:spMk id="6" creationId="{3C2A04B5-7450-4CAA-BD48-427A87563AAA}"/>
          </ac:spMkLst>
        </pc:spChg>
        <pc:spChg chg="add mod">
          <ac:chgData name="Maria Ana Iordache" userId="77f50866e7769a9b" providerId="LiveId" clId="{8C094644-AD6F-4278-866B-9522FB71DBC1}" dt="2022-10-25T16:03:13.081" v="1996" actId="207"/>
          <ac:spMkLst>
            <pc:docMk/>
            <pc:sldMk cId="1745009854" sldId="272"/>
            <ac:spMk id="7" creationId="{D31851D7-6787-4976-9915-194646DC183B}"/>
          </ac:spMkLst>
        </pc:spChg>
        <pc:spChg chg="add del mod">
          <ac:chgData name="Maria Ana Iordache" userId="77f50866e7769a9b" providerId="LiveId" clId="{8C094644-AD6F-4278-866B-9522FB71DBC1}" dt="2022-10-25T16:08:52.410" v="2001" actId="478"/>
          <ac:spMkLst>
            <pc:docMk/>
            <pc:sldMk cId="1745009854" sldId="272"/>
            <ac:spMk id="10" creationId="{6683C453-59EB-4294-9ACF-5BFBF28AAFBE}"/>
          </ac:spMkLst>
        </pc:spChg>
        <pc:spChg chg="add del mod">
          <ac:chgData name="Maria Ana Iordache" userId="77f50866e7769a9b" providerId="LiveId" clId="{8C094644-AD6F-4278-866B-9522FB71DBC1}" dt="2022-10-25T16:34:53.145" v="2086" actId="478"/>
          <ac:spMkLst>
            <pc:docMk/>
            <pc:sldMk cId="1745009854" sldId="272"/>
            <ac:spMk id="17" creationId="{E385FBC9-63C8-4AD0-94A5-89B93B6F03A3}"/>
          </ac:spMkLst>
        </pc:spChg>
        <pc:picChg chg="add mod">
          <ac:chgData name="Maria Ana Iordache" userId="77f50866e7769a9b" providerId="LiveId" clId="{8C094644-AD6F-4278-866B-9522FB71DBC1}" dt="2022-10-25T16:09:23.161" v="2002" actId="1076"/>
          <ac:picMkLst>
            <pc:docMk/>
            <pc:sldMk cId="1745009854" sldId="272"/>
            <ac:picMk id="4" creationId="{D6643643-6CB9-4B37-B66F-3593BC0994BC}"/>
          </ac:picMkLst>
        </pc:picChg>
        <pc:picChg chg="add del mod">
          <ac:chgData name="Maria Ana Iordache" userId="77f50866e7769a9b" providerId="LiveId" clId="{8C094644-AD6F-4278-866B-9522FB71DBC1}" dt="2022-10-25T16:08:52.410" v="2001" actId="478"/>
          <ac:picMkLst>
            <pc:docMk/>
            <pc:sldMk cId="1745009854" sldId="272"/>
            <ac:picMk id="9" creationId="{221F5582-3687-4108-B987-477D3C73E0DA}"/>
          </ac:picMkLst>
        </pc:picChg>
        <pc:picChg chg="add del mod">
          <ac:chgData name="Maria Ana Iordache" userId="77f50866e7769a9b" providerId="LiveId" clId="{8C094644-AD6F-4278-866B-9522FB71DBC1}" dt="2022-10-25T16:32:38.313" v="2081" actId="478"/>
          <ac:picMkLst>
            <pc:docMk/>
            <pc:sldMk cId="1745009854" sldId="272"/>
            <ac:picMk id="12" creationId="{1903BB51-95E3-4D40-804E-6203DEA7AA17}"/>
          </ac:picMkLst>
        </pc:picChg>
        <pc:picChg chg="add del mod">
          <ac:chgData name="Maria Ana Iordache" userId="77f50866e7769a9b" providerId="LiveId" clId="{8C094644-AD6F-4278-866B-9522FB71DBC1}" dt="2022-10-25T16:32:14.477" v="2079" actId="478"/>
          <ac:picMkLst>
            <pc:docMk/>
            <pc:sldMk cId="1745009854" sldId="272"/>
            <ac:picMk id="13" creationId="{A242B10C-D0C9-425D-9560-F2C5F4D296B2}"/>
          </ac:picMkLst>
        </pc:picChg>
        <pc:picChg chg="add del mod">
          <ac:chgData name="Maria Ana Iordache" userId="77f50866e7769a9b" providerId="LiveId" clId="{8C094644-AD6F-4278-866B-9522FB71DBC1}" dt="2022-10-25T16:32:36.731" v="2080" actId="478"/>
          <ac:picMkLst>
            <pc:docMk/>
            <pc:sldMk cId="1745009854" sldId="272"/>
            <ac:picMk id="15" creationId="{C73B72D9-0530-4B1A-B9D7-20BECBE4828E}"/>
          </ac:picMkLst>
        </pc:picChg>
        <pc:picChg chg="add del mod">
          <ac:chgData name="Maria Ana Iordache" userId="77f50866e7769a9b" providerId="LiveId" clId="{8C094644-AD6F-4278-866B-9522FB71DBC1}" dt="2022-10-25T16:34:53.145" v="2086" actId="478"/>
          <ac:picMkLst>
            <pc:docMk/>
            <pc:sldMk cId="1745009854" sldId="272"/>
            <ac:picMk id="16" creationId="{4B421BE6-54E7-4379-A6D5-78673EAA49B0}"/>
          </ac:picMkLst>
        </pc:picChg>
        <pc:picChg chg="add del mod">
          <ac:chgData name="Maria Ana Iordache" userId="77f50866e7769a9b" providerId="LiveId" clId="{8C094644-AD6F-4278-866B-9522FB71DBC1}" dt="2022-10-25T16:51:34.432" v="2106" actId="478"/>
          <ac:picMkLst>
            <pc:docMk/>
            <pc:sldMk cId="1745009854" sldId="272"/>
            <ac:picMk id="19" creationId="{E4A05E0B-1594-4509-A8B0-70C09B478ADA}"/>
          </ac:picMkLst>
        </pc:picChg>
        <pc:picChg chg="add mod">
          <ac:chgData name="Maria Ana Iordache" userId="77f50866e7769a9b" providerId="LiveId" clId="{8C094644-AD6F-4278-866B-9522FB71DBC1}" dt="2022-10-25T17:25:01.962" v="2166" actId="14100"/>
          <ac:picMkLst>
            <pc:docMk/>
            <pc:sldMk cId="1745009854" sldId="272"/>
            <ac:picMk id="20" creationId="{D8E131CE-C894-4A22-B2A8-EC6FDFCABC33}"/>
          </ac:picMkLst>
        </pc:picChg>
      </pc:sldChg>
      <pc:sldChg chg="add del">
        <pc:chgData name="Maria Ana Iordache" userId="77f50866e7769a9b" providerId="LiveId" clId="{8C094644-AD6F-4278-866B-9522FB71DBC1}" dt="2022-10-25T19:19:22.661" v="2409" actId="2696"/>
        <pc:sldMkLst>
          <pc:docMk/>
          <pc:sldMk cId="853152808" sldId="273"/>
        </pc:sldMkLst>
      </pc:sldChg>
      <pc:sldChg chg="new del">
        <pc:chgData name="Maria Ana Iordache" userId="77f50866e7769a9b" providerId="LiveId" clId="{8C094644-AD6F-4278-866B-9522FB71DBC1}" dt="2022-10-25T19:19:15.987" v="2408" actId="2696"/>
        <pc:sldMkLst>
          <pc:docMk/>
          <pc:sldMk cId="2896578165" sldId="274"/>
        </pc:sldMkLst>
      </pc:sldChg>
      <pc:sldChg chg="addSp delSp modSp add del mod ord">
        <pc:chgData name="Maria Ana Iordache" userId="77f50866e7769a9b" providerId="LiveId" clId="{8C094644-AD6F-4278-866B-9522FB71DBC1}" dt="2022-10-25T14:54:04.743" v="1597" actId="2696"/>
        <pc:sldMkLst>
          <pc:docMk/>
          <pc:sldMk cId="1939379857" sldId="275"/>
        </pc:sldMkLst>
        <pc:spChg chg="del mod">
          <ac:chgData name="Maria Ana Iordache" userId="77f50866e7769a9b" providerId="LiveId" clId="{8C094644-AD6F-4278-866B-9522FB71DBC1}" dt="2022-10-25T08:36:21.017" v="1015"/>
          <ac:spMkLst>
            <pc:docMk/>
            <pc:sldMk cId="1939379857" sldId="275"/>
            <ac:spMk id="7" creationId="{802764A5-FA05-4C82-9DC4-0EE10C80A176}"/>
          </ac:spMkLst>
        </pc:spChg>
        <pc:spChg chg="add del mod">
          <ac:chgData name="Maria Ana Iordache" userId="77f50866e7769a9b" providerId="LiveId" clId="{8C094644-AD6F-4278-866B-9522FB71DBC1}" dt="2022-10-25T08:40:55.909" v="1025"/>
          <ac:spMkLst>
            <pc:docMk/>
            <pc:sldMk cId="1939379857" sldId="275"/>
            <ac:spMk id="8" creationId="{0A959316-5AC2-4F1A-8F1A-851E8AB3119B}"/>
          </ac:spMkLst>
        </pc:spChg>
        <pc:spChg chg="add mod">
          <ac:chgData name="Maria Ana Iordache" userId="77f50866e7769a9b" providerId="LiveId" clId="{8C094644-AD6F-4278-866B-9522FB71DBC1}" dt="2022-10-25T11:27:26.675" v="1165" actId="20577"/>
          <ac:spMkLst>
            <pc:docMk/>
            <pc:sldMk cId="1939379857" sldId="275"/>
            <ac:spMk id="9" creationId="{DACE1750-A625-4935-9D95-EF29C7F159EA}"/>
          </ac:spMkLst>
        </pc:spChg>
        <pc:picChg chg="mod">
          <ac:chgData name="Maria Ana Iordache" userId="77f50866e7769a9b" providerId="LiveId" clId="{8C094644-AD6F-4278-866B-9522FB71DBC1}" dt="2022-10-25T08:37:42.619" v="1018" actId="14100"/>
          <ac:picMkLst>
            <pc:docMk/>
            <pc:sldMk cId="1939379857" sldId="275"/>
            <ac:picMk id="6" creationId="{21CEE3AA-25EF-43D8-9AE5-B292B9364EB3}"/>
          </ac:picMkLst>
        </pc:picChg>
      </pc:sldChg>
      <pc:sldChg chg="add del ord">
        <pc:chgData name="Maria Ana Iordache" userId="77f50866e7769a9b" providerId="LiveId" clId="{8C094644-AD6F-4278-866B-9522FB71DBC1}" dt="2022-10-25T19:19:29.650" v="2411" actId="2696"/>
        <pc:sldMkLst>
          <pc:docMk/>
          <pc:sldMk cId="3096624336" sldId="276"/>
        </pc:sldMkLst>
      </pc:sldChg>
      <pc:sldChg chg="new del">
        <pc:chgData name="Maria Ana Iordache" userId="77f50866e7769a9b" providerId="LiveId" clId="{8C094644-AD6F-4278-866B-9522FB71DBC1}" dt="2022-10-25T03:10:20.046" v="854" actId="2696"/>
        <pc:sldMkLst>
          <pc:docMk/>
          <pc:sldMk cId="1187259429" sldId="277"/>
        </pc:sldMkLst>
      </pc:sldChg>
      <pc:sldChg chg="modSp new del mod">
        <pc:chgData name="Maria Ana Iordache" userId="77f50866e7769a9b" providerId="LiveId" clId="{8C094644-AD6F-4278-866B-9522FB71DBC1}" dt="2022-10-25T19:19:26.811" v="2410" actId="2696"/>
        <pc:sldMkLst>
          <pc:docMk/>
          <pc:sldMk cId="2963996339" sldId="277"/>
        </pc:sldMkLst>
        <pc:spChg chg="mod">
          <ac:chgData name="Maria Ana Iordache" userId="77f50866e7769a9b" providerId="LiveId" clId="{8C094644-AD6F-4278-866B-9522FB71DBC1}" dt="2022-10-25T03:11:27.060" v="856"/>
          <ac:spMkLst>
            <pc:docMk/>
            <pc:sldMk cId="2963996339" sldId="277"/>
            <ac:spMk id="2" creationId="{4BAC0E5A-4D7F-46E7-912E-CCE80DC123F0}"/>
          </ac:spMkLst>
        </pc:spChg>
        <pc:spChg chg="mod">
          <ac:chgData name="Maria Ana Iordache" userId="77f50866e7769a9b" providerId="LiveId" clId="{8C094644-AD6F-4278-866B-9522FB71DBC1}" dt="2022-10-25T03:17:26.424" v="875" actId="14100"/>
          <ac:spMkLst>
            <pc:docMk/>
            <pc:sldMk cId="2963996339" sldId="277"/>
            <ac:spMk id="3" creationId="{6136C453-F055-42F8-951E-8A29752A9CCA}"/>
          </ac:spMkLst>
        </pc:spChg>
        <pc:spChg chg="mod">
          <ac:chgData name="Maria Ana Iordache" userId="77f50866e7769a9b" providerId="LiveId" clId="{8C094644-AD6F-4278-866B-9522FB71DBC1}" dt="2022-10-25T03:19:19.703" v="879" actId="14100"/>
          <ac:spMkLst>
            <pc:docMk/>
            <pc:sldMk cId="2963996339" sldId="277"/>
            <ac:spMk id="4" creationId="{83505A96-42C1-4A10-A7E2-ACC1B5143E66}"/>
          </ac:spMkLst>
        </pc:spChg>
      </pc:sldChg>
      <pc:sldChg chg="addSp delSp modSp add del mod ord">
        <pc:chgData name="Maria Ana Iordache" userId="77f50866e7769a9b" providerId="LiveId" clId="{8C094644-AD6F-4278-866B-9522FB71DBC1}" dt="2022-10-25T19:19:35.706" v="2413" actId="2696"/>
        <pc:sldMkLst>
          <pc:docMk/>
          <pc:sldMk cId="1902132046" sldId="278"/>
        </pc:sldMkLst>
        <pc:spChg chg="mod">
          <ac:chgData name="Maria Ana Iordache" userId="77f50866e7769a9b" providerId="LiveId" clId="{8C094644-AD6F-4278-866B-9522FB71DBC1}" dt="2022-10-25T03:35:12.976" v="980" actId="122"/>
          <ac:spMkLst>
            <pc:docMk/>
            <pc:sldMk cId="1902132046" sldId="278"/>
            <ac:spMk id="2" creationId="{4BAC0E5A-4D7F-46E7-912E-CCE80DC123F0}"/>
          </ac:spMkLst>
        </pc:spChg>
        <pc:spChg chg="mod">
          <ac:chgData name="Maria Ana Iordache" userId="77f50866e7769a9b" providerId="LiveId" clId="{8C094644-AD6F-4278-866B-9522FB71DBC1}" dt="2022-10-25T03:37:27.368" v="986" actId="255"/>
          <ac:spMkLst>
            <pc:docMk/>
            <pc:sldMk cId="1902132046" sldId="278"/>
            <ac:spMk id="3" creationId="{6136C453-F055-42F8-951E-8A29752A9CCA}"/>
          </ac:spMkLst>
        </pc:spChg>
        <pc:spChg chg="mod">
          <ac:chgData name="Maria Ana Iordache" userId="77f50866e7769a9b" providerId="LiveId" clId="{8C094644-AD6F-4278-866B-9522FB71DBC1}" dt="2022-10-25T03:37:05.822" v="984" actId="2711"/>
          <ac:spMkLst>
            <pc:docMk/>
            <pc:sldMk cId="1902132046" sldId="278"/>
            <ac:spMk id="4" creationId="{83505A96-42C1-4A10-A7E2-ACC1B5143E66}"/>
          </ac:spMkLst>
        </pc:spChg>
        <pc:spChg chg="add del mod">
          <ac:chgData name="Maria Ana Iordache" userId="77f50866e7769a9b" providerId="LiveId" clId="{8C094644-AD6F-4278-866B-9522FB71DBC1}" dt="2022-10-25T03:31:31.341" v="957" actId="478"/>
          <ac:spMkLst>
            <pc:docMk/>
            <pc:sldMk cId="1902132046" sldId="278"/>
            <ac:spMk id="7" creationId="{30A8E060-829A-4709-BD07-2E3591A597D3}"/>
          </ac:spMkLst>
        </pc:spChg>
        <pc:spChg chg="add mod">
          <ac:chgData name="Maria Ana Iordache" userId="77f50866e7769a9b" providerId="LiveId" clId="{8C094644-AD6F-4278-866B-9522FB71DBC1}" dt="2022-10-25T03:38:46.942" v="993" actId="14100"/>
          <ac:spMkLst>
            <pc:docMk/>
            <pc:sldMk cId="1902132046" sldId="278"/>
            <ac:spMk id="8" creationId="{AE6E1906-02F6-49DE-8355-09FC91488123}"/>
          </ac:spMkLst>
        </pc:spChg>
        <pc:picChg chg="add mod">
          <ac:chgData name="Maria Ana Iordache" userId="77f50866e7769a9b" providerId="LiveId" clId="{8C094644-AD6F-4278-866B-9522FB71DBC1}" dt="2022-10-25T03:38:37.400" v="992" actId="1076"/>
          <ac:picMkLst>
            <pc:docMk/>
            <pc:sldMk cId="1902132046" sldId="278"/>
            <ac:picMk id="6" creationId="{C14CFFC2-7741-488C-963D-67174FB0F968}"/>
          </ac:picMkLst>
        </pc:picChg>
      </pc:sldChg>
      <pc:sldChg chg="modSp add del mod">
        <pc:chgData name="Maria Ana Iordache" userId="77f50866e7769a9b" providerId="LiveId" clId="{8C094644-AD6F-4278-866B-9522FB71DBC1}" dt="2022-10-25T19:19:38.658" v="2414" actId="2696"/>
        <pc:sldMkLst>
          <pc:docMk/>
          <pc:sldMk cId="3463215643" sldId="279"/>
        </pc:sldMkLst>
        <pc:spChg chg="mod">
          <ac:chgData name="Maria Ana Iordache" userId="77f50866e7769a9b" providerId="LiveId" clId="{8C094644-AD6F-4278-866B-9522FB71DBC1}" dt="2022-10-25T08:34:23.033" v="995" actId="2711"/>
          <ac:spMkLst>
            <pc:docMk/>
            <pc:sldMk cId="3463215643" sldId="279"/>
            <ac:spMk id="7" creationId="{802764A5-FA05-4C82-9DC4-0EE10C80A176}"/>
          </ac:spMkLst>
        </pc:spChg>
      </pc:sldChg>
      <pc:sldChg chg="add del">
        <pc:chgData name="Maria Ana Iordache" userId="77f50866e7769a9b" providerId="LiveId" clId="{8C094644-AD6F-4278-866B-9522FB71DBC1}" dt="2022-10-25T19:19:32.905" v="2412" actId="2696"/>
        <pc:sldMkLst>
          <pc:docMk/>
          <pc:sldMk cId="3262966599" sldId="280"/>
        </pc:sldMkLst>
      </pc:sldChg>
      <pc:sldChg chg="addSp modSp add del mod">
        <pc:chgData name="Maria Ana Iordache" userId="77f50866e7769a9b" providerId="LiveId" clId="{8C094644-AD6F-4278-866B-9522FB71DBC1}" dt="2022-10-25T19:19:41.709" v="2415" actId="2696"/>
        <pc:sldMkLst>
          <pc:docMk/>
          <pc:sldMk cId="3132655489" sldId="281"/>
        </pc:sldMkLst>
        <pc:spChg chg="add mod">
          <ac:chgData name="Maria Ana Iordache" userId="77f50866e7769a9b" providerId="LiveId" clId="{8C094644-AD6F-4278-866B-9522FB71DBC1}" dt="2022-10-25T12:08:31.975" v="1241" actId="113"/>
          <ac:spMkLst>
            <pc:docMk/>
            <pc:sldMk cId="3132655489" sldId="281"/>
            <ac:spMk id="4" creationId="{D5611BE3-09E3-4D58-87FB-AD4788B97990}"/>
          </ac:spMkLst>
        </pc:spChg>
        <pc:spChg chg="mod">
          <ac:chgData name="Maria Ana Iordache" userId="77f50866e7769a9b" providerId="LiveId" clId="{8C094644-AD6F-4278-866B-9522FB71DBC1}" dt="2022-10-25T11:56:28.133" v="1211" actId="20577"/>
          <ac:spMkLst>
            <pc:docMk/>
            <pc:sldMk cId="3132655489" sldId="281"/>
            <ac:spMk id="9" creationId="{DACE1750-A625-4935-9D95-EF29C7F159EA}"/>
          </ac:spMkLst>
        </pc:spChg>
        <pc:graphicFrameChg chg="add mod modGraphic">
          <ac:chgData name="Maria Ana Iordache" userId="77f50866e7769a9b" providerId="LiveId" clId="{8C094644-AD6F-4278-866B-9522FB71DBC1}" dt="2022-10-25T12:09:07.257" v="1242" actId="14100"/>
          <ac:graphicFrameMkLst>
            <pc:docMk/>
            <pc:sldMk cId="3132655489" sldId="281"/>
            <ac:graphicFrameMk id="3" creationId="{D76D9BBB-2851-4364-B3BA-EB66F4214F27}"/>
          </ac:graphicFrameMkLst>
        </pc:graphicFrameChg>
      </pc:sldChg>
      <pc:sldChg chg="modSp add del mod ord">
        <pc:chgData name="Maria Ana Iordache" userId="77f50866e7769a9b" providerId="LiveId" clId="{8C094644-AD6F-4278-866B-9522FB71DBC1}" dt="2022-10-25T19:21:38.408" v="2424"/>
        <pc:sldMkLst>
          <pc:docMk/>
          <pc:sldMk cId="1303676512" sldId="282"/>
        </pc:sldMkLst>
        <pc:spChg chg="mod">
          <ac:chgData name="Maria Ana Iordache" userId="77f50866e7769a9b" providerId="LiveId" clId="{8C094644-AD6F-4278-866B-9522FB71DBC1}" dt="2022-10-25T15:07:17.636" v="1625" actId="2711"/>
          <ac:spMkLst>
            <pc:docMk/>
            <pc:sldMk cId="1303676512" sldId="282"/>
            <ac:spMk id="4" creationId="{D5611BE3-09E3-4D58-87FB-AD4788B97990}"/>
          </ac:spMkLst>
        </pc:spChg>
        <pc:spChg chg="mod">
          <ac:chgData name="Maria Ana Iordache" userId="77f50866e7769a9b" providerId="LiveId" clId="{8C094644-AD6F-4278-866B-9522FB71DBC1}" dt="2022-10-25T15:05:21.769" v="1619" actId="20577"/>
          <ac:spMkLst>
            <pc:docMk/>
            <pc:sldMk cId="1303676512" sldId="282"/>
            <ac:spMk id="9" creationId="{DACE1750-A625-4935-9D95-EF29C7F159EA}"/>
          </ac:spMkLst>
        </pc:spChg>
        <pc:graphicFrameChg chg="mod modGraphic">
          <ac:chgData name="Maria Ana Iordache" userId="77f50866e7769a9b" providerId="LiveId" clId="{8C094644-AD6F-4278-866B-9522FB71DBC1}" dt="2022-10-25T15:18:29.426" v="1675" actId="207"/>
          <ac:graphicFrameMkLst>
            <pc:docMk/>
            <pc:sldMk cId="1303676512" sldId="282"/>
            <ac:graphicFrameMk id="3" creationId="{D76D9BBB-2851-4364-B3BA-EB66F4214F27}"/>
          </ac:graphicFrameMkLst>
        </pc:graphicFrameChg>
      </pc:sldChg>
      <pc:sldChg chg="addSp modSp add del mod ord">
        <pc:chgData name="Maria Ana Iordache" userId="77f50866e7769a9b" providerId="LiveId" clId="{8C094644-AD6F-4278-866B-9522FB71DBC1}" dt="2022-10-25T19:19:47.204" v="2416" actId="2696"/>
        <pc:sldMkLst>
          <pc:docMk/>
          <pc:sldMk cId="4133615048" sldId="283"/>
        </pc:sldMkLst>
        <pc:spChg chg="add">
          <ac:chgData name="Maria Ana Iordache" userId="77f50866e7769a9b" providerId="LiveId" clId="{8C094644-AD6F-4278-866B-9522FB71DBC1}" dt="2022-10-25T13:06:30.096" v="1382" actId="767"/>
          <ac:spMkLst>
            <pc:docMk/>
            <pc:sldMk cId="4133615048" sldId="283"/>
            <ac:spMk id="3" creationId="{6A16DFCB-72BD-490A-A610-FCA5C2F8A3C1}"/>
          </ac:spMkLst>
        </pc:spChg>
        <pc:spChg chg="add mod">
          <ac:chgData name="Maria Ana Iordache" userId="77f50866e7769a9b" providerId="LiveId" clId="{8C094644-AD6F-4278-866B-9522FB71DBC1}" dt="2022-10-25T13:16:03.368" v="1412" actId="114"/>
          <ac:spMkLst>
            <pc:docMk/>
            <pc:sldMk cId="4133615048" sldId="283"/>
            <ac:spMk id="4" creationId="{FA6CBD1B-B436-4EF2-B0FE-C5C864C7355F}"/>
          </ac:spMkLst>
        </pc:spChg>
        <pc:spChg chg="mod">
          <ac:chgData name="Maria Ana Iordache" userId="77f50866e7769a9b" providerId="LiveId" clId="{8C094644-AD6F-4278-866B-9522FB71DBC1}" dt="2022-10-25T14:12:37.313" v="1488" actId="20577"/>
          <ac:spMkLst>
            <pc:docMk/>
            <pc:sldMk cId="4133615048" sldId="283"/>
            <ac:spMk id="7" creationId="{802764A5-FA05-4C82-9DC4-0EE10C80A176}"/>
          </ac:spMkLst>
        </pc:spChg>
        <pc:picChg chg="mod">
          <ac:chgData name="Maria Ana Iordache" userId="77f50866e7769a9b" providerId="LiveId" clId="{8C094644-AD6F-4278-866B-9522FB71DBC1}" dt="2022-10-25T13:06:44.394" v="1383" actId="1076"/>
          <ac:picMkLst>
            <pc:docMk/>
            <pc:sldMk cId="4133615048" sldId="283"/>
            <ac:picMk id="6" creationId="{21CEE3AA-25EF-43D8-9AE5-B292B9364EB3}"/>
          </ac:picMkLst>
        </pc:picChg>
        <pc:picChg chg="add mod">
          <ac:chgData name="Maria Ana Iordache" userId="77f50866e7769a9b" providerId="LiveId" clId="{8C094644-AD6F-4278-866B-9522FB71DBC1}" dt="2022-10-25T16:50:48.128" v="2105" actId="1076"/>
          <ac:picMkLst>
            <pc:docMk/>
            <pc:sldMk cId="4133615048" sldId="283"/>
            <ac:picMk id="8" creationId="{68E10266-837D-4636-9492-8EB3A9B0593A}"/>
          </ac:picMkLst>
        </pc:picChg>
      </pc:sldChg>
      <pc:sldChg chg="addSp modSp add mod ord addCm delCm">
        <pc:chgData name="Maria Ana Iordache" userId="77f50866e7769a9b" providerId="LiveId" clId="{8C094644-AD6F-4278-866B-9522FB71DBC1}" dt="2022-10-25T20:04:44.239" v="2469" actId="207"/>
        <pc:sldMkLst>
          <pc:docMk/>
          <pc:sldMk cId="3756150997" sldId="284"/>
        </pc:sldMkLst>
        <pc:spChg chg="mod">
          <ac:chgData name="Maria Ana Iordache" userId="77f50866e7769a9b" providerId="LiveId" clId="{8C094644-AD6F-4278-866B-9522FB71DBC1}" dt="2022-10-25T15:10:54.698" v="1644" actId="20577"/>
          <ac:spMkLst>
            <pc:docMk/>
            <pc:sldMk cId="3756150997" sldId="284"/>
            <ac:spMk id="4" creationId="{FA6CBD1B-B436-4EF2-B0FE-C5C864C7355F}"/>
          </ac:spMkLst>
        </pc:spChg>
        <pc:spChg chg="mod">
          <ac:chgData name="Maria Ana Iordache" userId="77f50866e7769a9b" providerId="LiveId" clId="{8C094644-AD6F-4278-866B-9522FB71DBC1}" dt="2022-10-25T20:04:44.239" v="2469" actId="207"/>
          <ac:spMkLst>
            <pc:docMk/>
            <pc:sldMk cId="3756150997" sldId="284"/>
            <ac:spMk id="7" creationId="{802764A5-FA05-4C82-9DC4-0EE10C80A176}"/>
          </ac:spMkLst>
        </pc:spChg>
        <pc:spChg chg="add mod">
          <ac:chgData name="Maria Ana Iordache" userId="77f50866e7769a9b" providerId="LiveId" clId="{8C094644-AD6F-4278-866B-9522FB71DBC1}" dt="2022-10-25T15:13:29.966" v="1659" actId="14100"/>
          <ac:spMkLst>
            <pc:docMk/>
            <pc:sldMk cId="3756150997" sldId="284"/>
            <ac:spMk id="8" creationId="{3BC7C7D8-4D20-4B5D-A6C1-4BFF4AF9AFEE}"/>
          </ac:spMkLst>
        </pc:spChg>
      </pc:sldChg>
      <pc:sldChg chg="add del">
        <pc:chgData name="Maria Ana Iordache" userId="77f50866e7769a9b" providerId="LiveId" clId="{8C094644-AD6F-4278-866B-9522FB71DBC1}" dt="2022-10-25T19:19:49.684" v="2417" actId="2696"/>
        <pc:sldMkLst>
          <pc:docMk/>
          <pc:sldMk cId="1549518456" sldId="285"/>
        </pc:sldMkLst>
      </pc:sldChg>
      <pc:sldChg chg="addSp delSp modSp add mod">
        <pc:chgData name="Maria Ana Iordache" userId="77f50866e7769a9b" providerId="LiveId" clId="{8C094644-AD6F-4278-866B-9522FB71DBC1}" dt="2022-10-25T20:51:09.664" v="2549" actId="20577"/>
        <pc:sldMkLst>
          <pc:docMk/>
          <pc:sldMk cId="1708854983" sldId="286"/>
        </pc:sldMkLst>
        <pc:spChg chg="mod">
          <ac:chgData name="Maria Ana Iordache" userId="77f50866e7769a9b" providerId="LiveId" clId="{8C094644-AD6F-4278-866B-9522FB71DBC1}" dt="2022-10-25T17:23:09.096" v="2159" actId="255"/>
          <ac:spMkLst>
            <pc:docMk/>
            <pc:sldMk cId="1708854983" sldId="286"/>
            <ac:spMk id="2" creationId="{0585B892-723A-4A4F-B984-B11081137F3F}"/>
          </ac:spMkLst>
        </pc:spChg>
        <pc:spChg chg="mod">
          <ac:chgData name="Maria Ana Iordache" userId="77f50866e7769a9b" providerId="LiveId" clId="{8C094644-AD6F-4278-866B-9522FB71DBC1}" dt="2022-10-25T20:49:14.299" v="2544" actId="20577"/>
          <ac:spMkLst>
            <pc:docMk/>
            <pc:sldMk cId="1708854983" sldId="286"/>
            <ac:spMk id="3" creationId="{B148D48E-824A-4976-B13C-E632FAC5FB50}"/>
          </ac:spMkLst>
        </pc:spChg>
        <pc:spChg chg="mod">
          <ac:chgData name="Maria Ana Iordache" userId="77f50866e7769a9b" providerId="LiveId" clId="{8C094644-AD6F-4278-866B-9522FB71DBC1}" dt="2022-10-25T20:51:09.664" v="2549" actId="20577"/>
          <ac:spMkLst>
            <pc:docMk/>
            <pc:sldMk cId="1708854983" sldId="286"/>
            <ac:spMk id="7" creationId="{D31851D7-6787-4976-9915-194646DC183B}"/>
          </ac:spMkLst>
        </pc:spChg>
        <pc:spChg chg="add mod">
          <ac:chgData name="Maria Ana Iordache" userId="77f50866e7769a9b" providerId="LiveId" clId="{8C094644-AD6F-4278-866B-9522FB71DBC1}" dt="2022-10-25T20:01:04.514" v="2458" actId="20577"/>
          <ac:spMkLst>
            <pc:docMk/>
            <pc:sldMk cId="1708854983" sldId="286"/>
            <ac:spMk id="8" creationId="{66D64A0D-BA23-49D3-9020-B36A37FEF7F5}"/>
          </ac:spMkLst>
        </pc:spChg>
        <pc:spChg chg="add del mod">
          <ac:chgData name="Maria Ana Iordache" userId="77f50866e7769a9b" providerId="LiveId" clId="{8C094644-AD6F-4278-866B-9522FB71DBC1}" dt="2022-10-25T17:29:14.267" v="2238" actId="478"/>
          <ac:spMkLst>
            <pc:docMk/>
            <pc:sldMk cId="1708854983" sldId="286"/>
            <ac:spMk id="19" creationId="{6B47EF61-2E2C-4E91-BC6B-4A02A33C9E06}"/>
          </ac:spMkLst>
        </pc:spChg>
        <pc:picChg chg="mod">
          <ac:chgData name="Maria Ana Iordache" userId="77f50866e7769a9b" providerId="LiveId" clId="{8C094644-AD6F-4278-866B-9522FB71DBC1}" dt="2022-10-25T18:57:03.211" v="2307" actId="1076"/>
          <ac:picMkLst>
            <pc:docMk/>
            <pc:sldMk cId="1708854983" sldId="286"/>
            <ac:picMk id="4" creationId="{D6643643-6CB9-4B37-B66F-3593BC0994BC}"/>
          </ac:picMkLst>
        </pc:picChg>
        <pc:picChg chg="add del mod">
          <ac:chgData name="Maria Ana Iordache" userId="77f50866e7769a9b" providerId="LiveId" clId="{8C094644-AD6F-4278-866B-9522FB71DBC1}" dt="2022-10-25T17:05:48.387" v="2117" actId="478"/>
          <ac:picMkLst>
            <pc:docMk/>
            <pc:sldMk cId="1708854983" sldId="286"/>
            <ac:picMk id="9" creationId="{ABFB5565-CD41-4032-84D2-D833106E5D71}"/>
          </ac:picMkLst>
        </pc:picChg>
        <pc:picChg chg="add mod">
          <ac:chgData name="Maria Ana Iordache" userId="77f50866e7769a9b" providerId="LiveId" clId="{8C094644-AD6F-4278-866B-9522FB71DBC1}" dt="2022-10-25T19:07:43.967" v="2365" actId="1076"/>
          <ac:picMkLst>
            <pc:docMk/>
            <pc:sldMk cId="1708854983" sldId="286"/>
            <ac:picMk id="10" creationId="{21BF8CED-4307-4AEE-A056-1306CD2CD710}"/>
          </ac:picMkLst>
        </pc:picChg>
        <pc:picChg chg="add del mod">
          <ac:chgData name="Maria Ana Iordache" userId="77f50866e7769a9b" providerId="LiveId" clId="{8C094644-AD6F-4278-866B-9522FB71DBC1}" dt="2022-10-25T17:02:06.905" v="2107" actId="478"/>
          <ac:picMkLst>
            <pc:docMk/>
            <pc:sldMk cId="1708854983" sldId="286"/>
            <ac:picMk id="10" creationId="{CA9A7EAD-9C92-4C39-A952-1ED4E4001790}"/>
          </ac:picMkLst>
        </pc:picChg>
        <pc:picChg chg="add del mod">
          <ac:chgData name="Maria Ana Iordache" userId="77f50866e7769a9b" providerId="LiveId" clId="{8C094644-AD6F-4278-866B-9522FB71DBC1}" dt="2022-10-25T17:09:33.489" v="2131" actId="478"/>
          <ac:picMkLst>
            <pc:docMk/>
            <pc:sldMk cId="1708854983" sldId="286"/>
            <ac:picMk id="12" creationId="{973ADD20-0225-463C-B6A7-1E2DDEC8E93F}"/>
          </ac:picMkLst>
        </pc:picChg>
        <pc:picChg chg="add del mod">
          <ac:chgData name="Maria Ana Iordache" userId="77f50866e7769a9b" providerId="LiveId" clId="{8C094644-AD6F-4278-866B-9522FB71DBC1}" dt="2022-10-25T17:07:21.542" v="2122" actId="478"/>
          <ac:picMkLst>
            <pc:docMk/>
            <pc:sldMk cId="1708854983" sldId="286"/>
            <ac:picMk id="13" creationId="{5C08B315-BA8A-4B3A-BDFF-EFB409402A00}"/>
          </ac:picMkLst>
        </pc:picChg>
        <pc:picChg chg="add mod">
          <ac:chgData name="Maria Ana Iordache" userId="77f50866e7769a9b" providerId="LiveId" clId="{8C094644-AD6F-4278-866B-9522FB71DBC1}" dt="2022-10-25T17:11:40.796" v="2138" actId="1440"/>
          <ac:picMkLst>
            <pc:docMk/>
            <pc:sldMk cId="1708854983" sldId="286"/>
            <ac:picMk id="15" creationId="{6D940D6A-1EF2-42DE-9616-FA5EAD52FA11}"/>
          </ac:picMkLst>
        </pc:picChg>
        <pc:picChg chg="add mod">
          <ac:chgData name="Maria Ana Iordache" userId="77f50866e7769a9b" providerId="LiveId" clId="{8C094644-AD6F-4278-866B-9522FB71DBC1}" dt="2022-10-25T17:26:51.941" v="2174" actId="339"/>
          <ac:picMkLst>
            <pc:docMk/>
            <pc:sldMk cId="1708854983" sldId="286"/>
            <ac:picMk id="16" creationId="{B6C766D0-A5DB-48D8-B811-B5DCFFFE63FA}"/>
          </ac:picMkLst>
        </pc:picChg>
        <pc:picChg chg="add del mod">
          <ac:chgData name="Maria Ana Iordache" userId="77f50866e7769a9b" providerId="LiveId" clId="{8C094644-AD6F-4278-866B-9522FB71DBC1}" dt="2022-10-25T17:34:08.675" v="2252" actId="1076"/>
          <ac:picMkLst>
            <pc:docMk/>
            <pc:sldMk cId="1708854983" sldId="286"/>
            <ac:picMk id="18" creationId="{AF6DAC52-75B2-4DE0-AD7E-8DBC09E90BE1}"/>
          </ac:picMkLst>
        </pc:picChg>
      </pc:sldChg>
      <pc:sldChg chg="new del">
        <pc:chgData name="Maria Ana Iordache" userId="77f50866e7769a9b" providerId="LiveId" clId="{8C094644-AD6F-4278-866B-9522FB71DBC1}" dt="2022-10-25T16:05:49.142" v="1998" actId="680"/>
        <pc:sldMkLst>
          <pc:docMk/>
          <pc:sldMk cId="2371082468" sldId="286"/>
        </pc:sldMkLst>
      </pc:sldChg>
      <pc:sldChg chg="new del">
        <pc:chgData name="Maria Ana Iordache" userId="77f50866e7769a9b" providerId="LiveId" clId="{8C094644-AD6F-4278-866B-9522FB71DBC1}" dt="2022-10-25T20:20:26.687" v="2476" actId="2696"/>
        <pc:sldMkLst>
          <pc:docMk/>
          <pc:sldMk cId="1198338417" sldId="287"/>
        </pc:sldMkLst>
      </pc:sldChg>
      <pc:sldChg chg="modSp new mod">
        <pc:chgData name="Maria Ana Iordache" userId="77f50866e7769a9b" providerId="LiveId" clId="{8C094644-AD6F-4278-866B-9522FB71DBC1}" dt="2022-10-25T20:45:20.720" v="2534" actId="14100"/>
        <pc:sldMkLst>
          <pc:docMk/>
          <pc:sldMk cId="2720087333" sldId="287"/>
        </pc:sldMkLst>
        <pc:spChg chg="mod">
          <ac:chgData name="Maria Ana Iordache" userId="77f50866e7769a9b" providerId="LiveId" clId="{8C094644-AD6F-4278-866B-9522FB71DBC1}" dt="2022-10-25T20:37:49.301" v="2525" actId="113"/>
          <ac:spMkLst>
            <pc:docMk/>
            <pc:sldMk cId="2720087333" sldId="287"/>
            <ac:spMk id="2" creationId="{111D9E00-669C-4533-9D45-35656D0B3EE1}"/>
          </ac:spMkLst>
        </pc:spChg>
        <pc:spChg chg="mod">
          <ac:chgData name="Maria Ana Iordache" userId="77f50866e7769a9b" providerId="LiveId" clId="{8C094644-AD6F-4278-866B-9522FB71DBC1}" dt="2022-10-25T20:45:20.720" v="2534" actId="14100"/>
          <ac:spMkLst>
            <pc:docMk/>
            <pc:sldMk cId="2720087333" sldId="287"/>
            <ac:spMk id="3" creationId="{E6B0B9E2-9995-4C80-BA23-2810C37D2F89}"/>
          </ac:spMkLst>
        </pc:spChg>
      </pc:sldChg>
      <pc:sldChg chg="new del">
        <pc:chgData name="Maria Ana Iordache" userId="77f50866e7769a9b" providerId="LiveId" clId="{8C094644-AD6F-4278-866B-9522FB71DBC1}" dt="2022-10-25T19:18:14.499" v="2394" actId="2696"/>
        <pc:sldMkLst>
          <pc:docMk/>
          <pc:sldMk cId="3334986881" sldId="287"/>
        </pc:sldMkLst>
      </pc:sldChg>
      <pc:sldChg chg="modSp add del mod addCm delCm">
        <pc:chgData name="Maria Ana Iordache" userId="77f50866e7769a9b" providerId="LiveId" clId="{8C094644-AD6F-4278-866B-9522FB71DBC1}" dt="2022-10-25T20:50:48.087" v="2545" actId="2696"/>
        <pc:sldMkLst>
          <pc:docMk/>
          <pc:sldMk cId="180720433" sldId="288"/>
        </pc:sldMkLst>
        <pc:spChg chg="mod">
          <ac:chgData name="Maria Ana Iordache" userId="77f50866e7769a9b" providerId="LiveId" clId="{8C094644-AD6F-4278-866B-9522FB71DBC1}" dt="2022-10-25T20:47:24.309" v="2537" actId="2711"/>
          <ac:spMkLst>
            <pc:docMk/>
            <pc:sldMk cId="180720433" sldId="288"/>
            <ac:spMk id="3" creationId="{B148D48E-824A-4976-B13C-E632FAC5FB5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01002" y="2344483"/>
            <a:ext cx="4544695" cy="15881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802005" y="4235196"/>
            <a:ext cx="3742690" cy="18907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10/25/2022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10/25/2022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267335" y="1739455"/>
            <a:ext cx="2325814" cy="499148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2753550" y="1739455"/>
            <a:ext cx="2325814" cy="499148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10/25/2022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10/25/2022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10/25/2022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67335" y="302514"/>
            <a:ext cx="4812030" cy="121005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67335" y="1739455"/>
            <a:ext cx="4812030" cy="499148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1817878" y="7033450"/>
            <a:ext cx="1710944" cy="3781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267335" y="7033450"/>
            <a:ext cx="1229741" cy="3781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10/25/2022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3849624" y="7033450"/>
            <a:ext cx="1229741" cy="3781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g"/><Relationship Id="rId3" Type="http://schemas.openxmlformats.org/officeDocument/2006/relationships/hyperlink" Target="mailto:info@Trinity.Hotel.co.uk" TargetMode="External"/><Relationship Id="rId7" Type="http://schemas.openxmlformats.org/officeDocument/2006/relationships/hyperlink" Target="https://www.rawpixel.com/image/1232681/holly-leaves-with-berries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jpg"/><Relationship Id="rId10" Type="http://schemas.openxmlformats.org/officeDocument/2006/relationships/image" Target="../media/image5.JPG"/><Relationship Id="rId4" Type="http://schemas.openxmlformats.org/officeDocument/2006/relationships/hyperlink" Target="http://www.trinity.-hotel.co.uk/" TargetMode="External"/><Relationship Id="rId9" Type="http://schemas.openxmlformats.org/officeDocument/2006/relationships/hyperlink" Target="https://sffreeman.com/homepage_new_180812.cgi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academy.getbackbar.com/the-basics-wine-and-food-pairi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5B892-723A-4A4F-B984-B11081137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5346655" cy="2585323"/>
          </a:xfrm>
        </p:spPr>
        <p:txBody>
          <a:bodyPr/>
          <a:lstStyle/>
          <a:p>
            <a:pPr algn="ctr"/>
            <a:b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</a:br>
            <a:r>
              <a:rPr kumimoji="0" lang="en-GB" sz="800" b="1" i="0" u="none" strike="noStrike" kern="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  <a:t>Join us for</a:t>
            </a:r>
            <a:b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</a:br>
            <a:b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</a:b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Bodoni MT Black" panose="02070A03080606020203" pitchFamily="18" charset="0"/>
                <a:ea typeface="+mn-ea"/>
                <a:cs typeface="Arial" panose="020B0604020202020204" pitchFamily="34" charset="0"/>
              </a:rPr>
              <a:t>Christmas  </a:t>
            </a:r>
            <a:b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Bodoni MT Black" panose="02070A03080606020203" pitchFamily="18" charset="0"/>
                <a:ea typeface="+mn-ea"/>
                <a:cs typeface="Arial" panose="020B0604020202020204" pitchFamily="34" charset="0"/>
              </a:rPr>
            </a:br>
            <a:b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Bodoni MT Black" panose="02070A03080606020203" pitchFamily="18" charset="0"/>
                <a:ea typeface="+mn-ea"/>
                <a:cs typeface="Arial" panose="020B0604020202020204" pitchFamily="34" charset="0"/>
              </a:rPr>
            </a:b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Bodoni MT Black" panose="02070A03080606020203" pitchFamily="18" charset="0"/>
                <a:ea typeface="+mn-ea"/>
                <a:cs typeface="Arial" panose="020B0604020202020204" pitchFamily="34" charset="0"/>
              </a:rPr>
              <a:t>PARTY NIGHT</a:t>
            </a:r>
            <a:b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Bodoni MT Black" panose="02070A03080606020203" pitchFamily="18" charset="0"/>
                <a:ea typeface="+mn-ea"/>
                <a:cs typeface="Arial" panose="020B0604020202020204" pitchFamily="34" charset="0"/>
              </a:rPr>
            </a:br>
            <a:b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Bodoni MT Black" panose="02070A03080606020203" pitchFamily="18" charset="0"/>
                <a:ea typeface="+mn-ea"/>
                <a:cs typeface="Arial" panose="020B0604020202020204" pitchFamily="34" charset="0"/>
              </a:rPr>
            </a:b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  <a:t>at THE </a:t>
            </a:r>
            <a:r>
              <a:rPr lang="en-GB" sz="800" dirty="0">
                <a:solidFill>
                  <a:srgbClr val="7030A0"/>
                </a:solidFill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  <a:t>Trinity</a:t>
            </a: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  <a:t> Hotel</a:t>
            </a:r>
            <a:b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</a:b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  <a:t>LEICE</a:t>
            </a:r>
            <a:r>
              <a:rPr lang="en-GB" sz="800" dirty="0">
                <a:solidFill>
                  <a:srgbClr val="7030A0"/>
                </a:solidFill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  <a:t>STER</a:t>
            </a:r>
            <a:b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</a:b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  <a:t>9</a:t>
            </a: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  <a:t>th</a:t>
            </a: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  <a:t> December ~ 22</a:t>
            </a: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  <a:t>nd</a:t>
            </a: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  <a:t> DECEMBER</a:t>
            </a:r>
            <a:b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</a:br>
            <a:endParaRPr lang="en-GB" sz="1600" dirty="0">
              <a:latin typeface="Engravers MT" panose="020907070805050203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48D48E-824A-4976-B13C-E632FAC5FB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7348" y="2181225"/>
            <a:ext cx="4724401" cy="4878259"/>
          </a:xfrm>
        </p:spPr>
        <p:txBody>
          <a:bodyPr/>
          <a:lstStyle/>
          <a:p>
            <a:pPr algn="ctr"/>
            <a:br>
              <a:rPr lang="en-GB" sz="1400" dirty="0"/>
            </a:br>
            <a:r>
              <a:rPr lang="en-GB" sz="1000" b="0" i="0" dirty="0">
                <a:solidFill>
                  <a:srgbClr val="7030A0"/>
                </a:solidFill>
                <a:effectLst/>
                <a:latin typeface="+mj-lt"/>
              </a:rPr>
              <a:t>Join us for the annual </a:t>
            </a:r>
            <a:r>
              <a:rPr lang="en-GB" sz="1000" dirty="0">
                <a:solidFill>
                  <a:srgbClr val="7030A0"/>
                </a:solidFill>
                <a:latin typeface="+mj-lt"/>
              </a:rPr>
              <a:t>Trinity</a:t>
            </a:r>
            <a:r>
              <a:rPr lang="en-GB" sz="1000" b="0" i="0" dirty="0">
                <a:solidFill>
                  <a:srgbClr val="7030A0"/>
                </a:solidFill>
                <a:effectLst/>
                <a:latin typeface="+mj-lt"/>
              </a:rPr>
              <a:t> Christmas Party Night for a fun-filled evening of food, drink,</a:t>
            </a:r>
          </a:p>
          <a:p>
            <a:pPr algn="ctr"/>
            <a:r>
              <a:rPr lang="en-GB" sz="1000" dirty="0">
                <a:solidFill>
                  <a:srgbClr val="7030A0"/>
                </a:solidFill>
                <a:latin typeface="+mj-lt"/>
              </a:rPr>
              <a:t>live music </a:t>
            </a:r>
            <a:r>
              <a:rPr lang="en-GB" sz="1000" b="0" i="0" dirty="0">
                <a:solidFill>
                  <a:srgbClr val="7030A0"/>
                </a:solidFill>
                <a:effectLst/>
                <a:latin typeface="+mj-lt"/>
              </a:rPr>
              <a:t>&amp; dance. A glass of wine, Prosecco, on arrival.</a:t>
            </a:r>
          </a:p>
          <a:p>
            <a:pPr algn="ctr"/>
            <a:r>
              <a:rPr lang="en-GB" sz="1000" b="0" i="0" dirty="0">
                <a:solidFill>
                  <a:srgbClr val="000000"/>
                </a:solidFill>
                <a:effectLst/>
                <a:latin typeface="+mj-lt"/>
              </a:rPr>
              <a:t>Complete with Christmas crackers and party hats, on the weekends, this is an event not to be missed.</a:t>
            </a:r>
          </a:p>
          <a:p>
            <a:pPr algn="ctr"/>
            <a:endParaRPr lang="en-GB" sz="1000" b="0" i="0" dirty="0">
              <a:solidFill>
                <a:srgbClr val="000000"/>
              </a:solidFill>
              <a:effectLst/>
              <a:latin typeface="+mj-lt"/>
            </a:endParaRPr>
          </a:p>
          <a:p>
            <a:pPr algn="ctr"/>
            <a:r>
              <a:rPr lang="en-GB" sz="1000" b="0" i="0" dirty="0">
                <a:solidFill>
                  <a:srgbClr val="000000"/>
                </a:solidFill>
                <a:effectLst/>
                <a:latin typeface="+mj-lt"/>
              </a:rPr>
              <a:t>Arrive at 7.00 pm.</a:t>
            </a:r>
          </a:p>
          <a:p>
            <a:pPr algn="ctr"/>
            <a:r>
              <a:rPr lang="en-GB" sz="1000" b="0" i="0" dirty="0">
                <a:solidFill>
                  <a:srgbClr val="000000"/>
                </a:solidFill>
                <a:effectLst/>
                <a:latin typeface="+mj-lt"/>
              </a:rPr>
              <a:t>Dinner commences at 7.45 pm. </a:t>
            </a:r>
          </a:p>
          <a:p>
            <a:pPr algn="ctr"/>
            <a:r>
              <a:rPr lang="en-GB" sz="1000" dirty="0">
                <a:solidFill>
                  <a:srgbClr val="000000"/>
                </a:solidFill>
                <a:latin typeface="+mj-lt"/>
              </a:rPr>
              <a:t>Carriages at 12 am.</a:t>
            </a:r>
            <a:br>
              <a:rPr lang="en-GB" sz="1400" dirty="0"/>
            </a:br>
            <a:r>
              <a:rPr lang="en-GB" sz="1600" b="0" i="0" dirty="0">
                <a:solidFill>
                  <a:schemeClr val="accent3">
                    <a:lumMod val="50000"/>
                  </a:schemeClr>
                </a:solidFill>
                <a:effectLst/>
                <a:latin typeface="Eras Demi ITC" panose="020B0805030504020804" pitchFamily="34" charset="0"/>
              </a:rPr>
              <a:t>Eat, Drink &amp; Be Merry!</a:t>
            </a:r>
          </a:p>
          <a:p>
            <a:pPr algn="ctr"/>
            <a:endParaRPr lang="en-GB" sz="1600" b="0" i="0" dirty="0">
              <a:solidFill>
                <a:srgbClr val="000000"/>
              </a:solidFill>
              <a:effectLst/>
              <a:latin typeface="Eras Demi ITC" panose="020B0805030504020804" pitchFamily="34" charset="0"/>
            </a:endParaRPr>
          </a:p>
          <a:p>
            <a:r>
              <a:rPr lang="en-GB" sz="1200" i="1" u="sng" dirty="0">
                <a:solidFill>
                  <a:srgbClr val="000000"/>
                </a:solidFill>
                <a:latin typeface="Arial" panose="020B0604020202020204" pitchFamily="34" charset="0"/>
              </a:rPr>
              <a:t>Event organizer:</a:t>
            </a:r>
          </a:p>
          <a:p>
            <a:r>
              <a:rPr lang="en-GB" sz="1400" i="1" dirty="0">
                <a:latin typeface="Book Antiqua" panose="02040602050305030304" pitchFamily="18" charset="0"/>
              </a:rPr>
              <a:t>Student name: </a:t>
            </a:r>
          </a:p>
          <a:p>
            <a:r>
              <a:rPr lang="en-GB" sz="1400" i="1" dirty="0">
                <a:latin typeface="Book Antiqua" panose="02040602050305030304" pitchFamily="18" charset="0"/>
              </a:rPr>
              <a:t>Maria Ana Iordache</a:t>
            </a:r>
          </a:p>
          <a:p>
            <a:r>
              <a:rPr lang="en-GB" sz="1400" i="1" dirty="0">
                <a:latin typeface="Book Antiqua" panose="02040602050305030304" pitchFamily="18" charset="0"/>
              </a:rPr>
              <a:t>Student ID number:</a:t>
            </a:r>
          </a:p>
          <a:p>
            <a:r>
              <a:rPr lang="en-GB" sz="1400" i="1" dirty="0">
                <a:latin typeface="Book Antiqua" panose="02040602050305030304" pitchFamily="18" charset="0"/>
              </a:rPr>
              <a:t>2126874 </a:t>
            </a:r>
          </a:p>
          <a:p>
            <a:r>
              <a:rPr lang="en-GB" sz="1400" i="1" dirty="0">
                <a:latin typeface="Book Antiqua" panose="02040602050305030304" pitchFamily="18" charset="0"/>
              </a:rPr>
              <a:t>Food and Beverage:</a:t>
            </a:r>
          </a:p>
          <a:p>
            <a:r>
              <a:rPr lang="en-GB" sz="1400" i="1" dirty="0">
                <a:latin typeface="Book Antiqua" panose="02040602050305030304" pitchFamily="18" charset="0"/>
              </a:rPr>
              <a:t>BMIH4002</a:t>
            </a:r>
          </a:p>
          <a:p>
            <a:r>
              <a:rPr lang="en-GB" sz="1400" i="1" dirty="0">
                <a:latin typeface="Book Antiqua" panose="02040602050305030304" pitchFamily="18" charset="0"/>
              </a:rPr>
              <a:t>Lecturer’s name:</a:t>
            </a:r>
          </a:p>
          <a:p>
            <a:r>
              <a:rPr lang="en-GB" sz="1400" i="1" dirty="0">
                <a:latin typeface="Book Antiqua" panose="02040602050305030304" pitchFamily="18" charset="0"/>
              </a:rPr>
              <a:t>Steve Jones</a:t>
            </a:r>
          </a:p>
          <a:p>
            <a:endParaRPr lang="en-GB" sz="14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sz="1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sz="1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br>
              <a:rPr lang="en-GB" sz="1400" dirty="0"/>
            </a:b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643643-6CB9-4B37-B66F-3593BC0994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05" y="4080721"/>
            <a:ext cx="5346655" cy="356646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C1F2127-733B-47B7-A351-48725EF07E5A}"/>
              </a:ext>
            </a:extLst>
          </p:cNvPr>
          <p:cNvSpPr txBox="1"/>
          <p:nvPr/>
        </p:nvSpPr>
        <p:spPr>
          <a:xfrm>
            <a:off x="387350" y="6859906"/>
            <a:ext cx="4724400" cy="7029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2A04B5-7450-4CAA-BD48-427A87563AAA}"/>
              </a:ext>
            </a:extLst>
          </p:cNvPr>
          <p:cNvSpPr txBox="1"/>
          <p:nvPr/>
        </p:nvSpPr>
        <p:spPr>
          <a:xfrm>
            <a:off x="-1563369" y="4391025"/>
            <a:ext cx="45719" cy="45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31851D7-6787-4976-9915-194646DC183B}"/>
              </a:ext>
            </a:extLst>
          </p:cNvPr>
          <p:cNvSpPr txBox="1"/>
          <p:nvPr/>
        </p:nvSpPr>
        <p:spPr>
          <a:xfrm>
            <a:off x="11605" y="6177855"/>
            <a:ext cx="53035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1050" b="1" dirty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en-GB" sz="1050" b="1" dirty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en-GB" sz="1050" b="1" dirty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en-GB" sz="1050" b="1" dirty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GB" sz="1050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 can rest your weary feet without going too far with our special party night accommodation rate, which includes breakfast.</a:t>
            </a:r>
          </a:p>
          <a:p>
            <a:pPr algn="ctr"/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Tel: 07517455611, </a:t>
            </a:r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info@Trinity.Hotel.co.uk</a:t>
            </a:r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www.TRINITY.-hotel.co.uk</a:t>
            </a:r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algn="ctr"/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The TRINITY Hotel, Market Place, Orchard Road, 28</a:t>
            </a:r>
            <a:r>
              <a:rPr lang="en-GB" sz="1050">
                <a:latin typeface="Calibri" panose="020F0502020204030204" pitchFamily="34" charset="0"/>
                <a:cs typeface="Calibri" panose="020F0502020204030204" pitchFamily="34" charset="0"/>
              </a:rPr>
              <a:t>, LE44GA</a:t>
            </a:r>
            <a:endParaRPr lang="en-GB" sz="105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6D940D6A-1EF2-42DE-9616-FA5EAD52FA1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5505" y="3235359"/>
            <a:ext cx="1384995" cy="138499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6C766D0-A5DB-48D8-B811-B5DCFFFE63F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33721" y="0"/>
            <a:ext cx="1754087" cy="167785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F6DAC52-75B2-4DE0-AD7E-8DBC09E90BE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3864265" y="272533"/>
            <a:ext cx="1427474" cy="1171504"/>
          </a:xfrm>
          <a:prstGeom prst="rect">
            <a:avLst/>
          </a:prstGeom>
          <a:ln>
            <a:noFill/>
          </a:ln>
          <a:effectLst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6D64A0D-BA23-49D3-9020-B36A37FEF7F5}"/>
              </a:ext>
            </a:extLst>
          </p:cNvPr>
          <p:cNvSpPr txBox="1"/>
          <p:nvPr/>
        </p:nvSpPr>
        <p:spPr>
          <a:xfrm>
            <a:off x="1911350" y="3933825"/>
            <a:ext cx="2057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800" dirty="0">
              <a:latin typeface="+mn-lt"/>
            </a:endParaRPr>
          </a:p>
          <a:p>
            <a:r>
              <a:rPr lang="en-GB" sz="800" dirty="0">
                <a:solidFill>
                  <a:srgbClr val="7030A0"/>
                </a:solidFill>
                <a:latin typeface="+mn-lt"/>
              </a:rPr>
              <a:t>Availability of the menu on the official website. Preorders are required, and 5% off is available for groups of at least 4 people.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1BF8CED-4307-4AEE-A056-1306CD2CD71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814" y="2887439"/>
            <a:ext cx="1270704" cy="1189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8549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616DA-8DEF-44ED-9E01-0F6E15EF4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CEE3AA-25EF-43D8-9AE5-B292B9364E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346700" cy="76676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02764A5-FA05-4C82-9DC4-0EE10C80A176}"/>
              </a:ext>
            </a:extLst>
          </p:cNvPr>
          <p:cNvSpPr txBox="1"/>
          <p:nvPr/>
        </p:nvSpPr>
        <p:spPr>
          <a:xfrm>
            <a:off x="539750" y="428625"/>
            <a:ext cx="4419600" cy="6255815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Engravers MT" panose="02090707080505020304" pitchFamily="18" charset="0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 Black" panose="020B0A040201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schemeClr val="accent3">
                    <a:lumMod val="50000"/>
                  </a:schemeClr>
                </a:solidFill>
                <a:latin typeface="Bodoni MT Black" panose="02070A03080606020203" pitchFamily="18" charset="0"/>
                <a:ea typeface="Tahoma" panose="020B0604030504040204" pitchFamily="34" charset="0"/>
                <a:cs typeface="Tahoma" panose="020B0604030504040204" pitchFamily="34" charset="0"/>
              </a:rPr>
              <a:t>   </a:t>
            </a:r>
            <a:r>
              <a:rPr lang="en-GB" sz="1600" b="1" dirty="0">
                <a:solidFill>
                  <a:schemeClr val="accent3">
                    <a:lumMod val="50000"/>
                  </a:schemeClr>
                </a:solidFill>
                <a:latin typeface="Bodoni MT Black" panose="02070A03080606020203" pitchFamily="18" charset="0"/>
                <a:ea typeface="PMingLiU-ExtB" panose="02020500000000000000" pitchFamily="18" charset="-120"/>
                <a:cs typeface="Tahoma" panose="020B0604030504040204" pitchFamily="34" charset="0"/>
              </a:rPr>
              <a:t>Christmas </a:t>
            </a:r>
            <a:r>
              <a:rPr kumimoji="0" lang="en-GB" sz="1600" b="1" i="0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Bodoni MT Black" panose="02070A03080606020203" pitchFamily="18" charset="0"/>
                <a:ea typeface="PMingLiU-ExtB" panose="02020500000000000000" pitchFamily="18" charset="-120"/>
                <a:cs typeface="Tahoma" panose="020B0604030504040204" pitchFamily="34" charset="0"/>
              </a:rPr>
              <a:t>Party Night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schemeClr val="accent3">
                    <a:lumMod val="50000"/>
                  </a:schemeClr>
                </a:solidFill>
                <a:latin typeface="Bodoni MT Black" panose="02070A03080606020203" pitchFamily="18" charset="0"/>
                <a:ea typeface="PMingLiU-ExtB" panose="02020500000000000000" pitchFamily="18" charset="-120"/>
                <a:cs typeface="Tahoma" panose="020B0604030504040204" pitchFamily="34" charset="0"/>
              </a:rPr>
              <a:t>Menu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sng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 Black" panose="020B0A040201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b="1" dirty="0">
                <a:solidFill>
                  <a:schemeClr val="accent3">
                    <a:lumMod val="50000"/>
                  </a:schemeClr>
                </a:solidFill>
                <a:latin typeface="PMingLiU-ExtB" panose="02020500000000000000" pitchFamily="18" charset="-120"/>
                <a:ea typeface="PMingLiU-ExtB" panose="02020500000000000000" pitchFamily="18" charset="-120"/>
                <a:cs typeface="Tahoma" panose="020B0604030504040204" pitchFamily="34" charset="0"/>
              </a:rPr>
              <a:t>Prosecco on Arrival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11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</a:br>
            <a:r>
              <a:rPr kumimoji="0" lang="en-GB" sz="900" b="0" i="0" u="sng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SAMPLE CHOICE MENU</a:t>
            </a:r>
            <a:br>
              <a:rPr kumimoji="0" lang="en-GB" sz="9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                        </a:t>
            </a:r>
          </a:p>
          <a:p>
            <a:pPr marL="0" marR="0" lvl="0" indent="0" algn="ctr" defTabSz="91440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MingLiU-ExtB" panose="02020500000000000000" pitchFamily="18" charset="-120"/>
                <a:ea typeface="PMingLiU-ExtB" panose="02020500000000000000" pitchFamily="18" charset="-120"/>
                <a:cs typeface="Calibri" panose="020F0502020204030204" pitchFamily="34" charset="0"/>
              </a:rPr>
              <a:t>  </a:t>
            </a:r>
            <a:r>
              <a:rPr kumimoji="0" lang="en-GB" sz="900" b="1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PMingLiU-ExtB" panose="02020500000000000000" pitchFamily="18" charset="-120"/>
                <a:ea typeface="PMingLiU-ExtB" panose="02020500000000000000" pitchFamily="18" charset="-120"/>
                <a:cs typeface="Calibri" panose="020F0502020204030204" pitchFamily="34" charset="0"/>
              </a:rPr>
              <a:t>PER GUEST TO START</a:t>
            </a:r>
          </a:p>
          <a:p>
            <a:pPr marL="0" marR="0" lvl="0" indent="0" algn="ctr" defTabSz="91440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9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Pressed ham hock &amp; leek terrine 213 kcal pea purée, crispy toasts</a:t>
            </a:r>
            <a:b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Smoked mackerel, new potato, 153 kcal crème fraiche &amp; chive tian</a:t>
            </a:r>
            <a:b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basil oil</a:t>
            </a:r>
            <a:b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Butternut squash &amp; sage soup (VG) (GF) 170 kcal toasted pumpkin seeds</a:t>
            </a:r>
          </a:p>
          <a:p>
            <a:pPr marL="0" marR="0" lvl="0" indent="0" algn="ctr" defTabSz="91440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9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b="1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PMingLiU-ExtB" panose="02020500000000000000" pitchFamily="18" charset="-120"/>
                <a:ea typeface="PMingLiU-ExtB" panose="02020500000000000000" pitchFamily="18" charset="-120"/>
                <a:cs typeface="Calibri" panose="020F0502020204030204" pitchFamily="34" charset="0"/>
              </a:rPr>
              <a:t>TO FOLLOW</a:t>
            </a:r>
          </a:p>
          <a:p>
            <a:pPr marL="0" marR="0" lvl="0" indent="0" algn="ctr" defTabSz="91440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9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Roast Turkey 1516 kcal</a:t>
            </a:r>
            <a:b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lemon &amp; thyme seasoning, pigs in blankets, seasonal vegetables</a:t>
            </a:r>
            <a:b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Butter cod loin 1154 kcal gremolata crumbs, baby potatoes, creamed greens</a:t>
            </a:r>
            <a:b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Slow-baked celeriac (VG) (GF) 283 kcal braised pay lentils, crispy spiced cauliflower, grilled tofu</a:t>
            </a:r>
          </a:p>
          <a:p>
            <a:pPr marL="0" marR="0" lvl="0" indent="0" algn="ctr" defTabSz="91440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9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b="1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PMingLiU-ExtB" panose="02020500000000000000" pitchFamily="18" charset="-120"/>
                <a:ea typeface="PMingLiU-ExtB" panose="02020500000000000000" pitchFamily="18" charset="-120"/>
                <a:cs typeface="Calibri" panose="020F0502020204030204" pitchFamily="34" charset="0"/>
              </a:rPr>
              <a:t>TO FINISH</a:t>
            </a:r>
          </a:p>
          <a:p>
            <a:pPr marL="0" marR="0" lvl="0" indent="0" algn="ctr" defTabSz="91440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9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Christmas pudding 412 kcal brandy butter ice cream</a:t>
            </a:r>
            <a:b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Chocolate cheesecake 531 kcal passion fruit coulis, butter shortbread</a:t>
            </a:r>
            <a:b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Lemon Brulé tart 600 kcal meringue, berry Anglaise</a:t>
            </a:r>
            <a:b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Chocolate truffle tart (VG) 455 kcal grilled orange, passion fruit</a:t>
            </a:r>
          </a:p>
          <a:p>
            <a:pPr marL="0" marR="0" lvl="0" indent="0" algn="ctr" defTabSz="91440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1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***************</a:t>
            </a:r>
          </a:p>
          <a:p>
            <a:pPr marL="0" marR="0" lvl="0" indent="0" algn="ctr" defTabSz="91440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900" b="1" dirty="0">
                <a:solidFill>
                  <a:schemeClr val="accent3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Tea and Coffee included with Mince Pies</a:t>
            </a:r>
          </a:p>
          <a:p>
            <a:pPr marL="0" marR="0" lvl="0" indent="0" algn="ctr" defTabSz="91440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900" dirty="0">
                <a:solidFill>
                  <a:schemeClr val="accent3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800" dirty="0">
                <a:solidFill>
                  <a:schemeClr val="accent3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£59.99</a:t>
            </a:r>
          </a:p>
          <a:p>
            <a:pPr marL="0" marR="0" lvl="0" indent="0" algn="ctr" defTabSz="91440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900" dirty="0">
                <a:solidFill>
                  <a:schemeClr val="accent3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Per Person</a:t>
            </a:r>
            <a:endParaRPr lang="en-GB" sz="800" dirty="0">
              <a:solidFill>
                <a:schemeClr val="accent3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ctr" defTabSz="91440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8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(V) Suitable for vegan (GF) Gluten free</a:t>
            </a:r>
          </a:p>
          <a:p>
            <a:pPr marL="0" marR="0" lvl="0" indent="0" algn="ctr" defTabSz="91440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Adults need around 2000 kcal a day.</a:t>
            </a:r>
            <a:b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If you have any dietary requirements or are concerned about food allergies,</a:t>
            </a:r>
            <a:b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  </a:t>
            </a: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you are invited to ask your Memory Maker for assistance when selecting menu items</a:t>
            </a:r>
          </a:p>
          <a:p>
            <a:pPr marL="0" marR="0" lvl="0" indent="0" algn="ctr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800" b="1" u="sng" dirty="0">
                <a:solidFill>
                  <a:schemeClr val="accent3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_____________________________________</a:t>
            </a:r>
            <a:endParaRPr kumimoji="0" lang="en-GB" sz="800" b="1" i="0" u="sng" strike="noStrike" kern="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16DFCB-72BD-490A-A610-FCA5C2F8A3C1}"/>
              </a:ext>
            </a:extLst>
          </p:cNvPr>
          <p:cNvSpPr txBox="1"/>
          <p:nvPr/>
        </p:nvSpPr>
        <p:spPr>
          <a:xfrm>
            <a:off x="2673350" y="6631306"/>
            <a:ext cx="59340" cy="45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6CBD1B-B436-4EF2-B0FE-C5C864C7355F}"/>
              </a:ext>
            </a:extLst>
          </p:cNvPr>
          <p:cNvSpPr txBox="1"/>
          <p:nvPr/>
        </p:nvSpPr>
        <p:spPr>
          <a:xfrm>
            <a:off x="2368550" y="6456609"/>
            <a:ext cx="22098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en-GB" sz="800" b="1" i="0" dirty="0">
              <a:solidFill>
                <a:srgbClr val="0000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en-GB" sz="800" b="1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en-GB" sz="800" b="1" i="0" dirty="0">
              <a:solidFill>
                <a:srgbClr val="0000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en-GB" sz="800" b="1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en-GB" sz="800" b="1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GB" sz="8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Information about loyalty discounts is displayed on the official website </a:t>
            </a:r>
            <a:r>
              <a:rPr lang="en-GB" sz="800" b="1" i="0" dirty="0">
                <a:solidFill>
                  <a:srgbClr val="0070C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www.TRINITY.Uk</a:t>
            </a:r>
            <a:endParaRPr lang="en-GB" sz="800" b="1" dirty="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BC7C7D8-4D20-4B5D-A6C1-4BFF4AF9AFEE}"/>
              </a:ext>
            </a:extLst>
          </p:cNvPr>
          <p:cNvSpPr txBox="1"/>
          <p:nvPr/>
        </p:nvSpPr>
        <p:spPr>
          <a:xfrm>
            <a:off x="1600200" y="6456609"/>
            <a:ext cx="25209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For any of the combinations encountered on each menu, a fixed price</a:t>
            </a:r>
            <a:r>
              <a:rPr kumimoji="0" lang="en-GB" sz="8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! £59.99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61509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616DA-8DEF-44ED-9E01-0F6E15EF4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CEE3AA-25EF-43D8-9AE5-B292B9364E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346700" cy="75628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ACE1750-A625-4935-9D95-EF29C7F159EA}"/>
              </a:ext>
            </a:extLst>
          </p:cNvPr>
          <p:cNvSpPr txBox="1"/>
          <p:nvPr/>
        </p:nvSpPr>
        <p:spPr>
          <a:xfrm>
            <a:off x="2520950" y="6859905"/>
            <a:ext cx="19812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8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 additional drink options, please download the brochure!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800" b="1" dirty="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At the Official </a:t>
            </a:r>
            <a:r>
              <a:rPr lang="en-GB" sz="800" b="1" dirty="0">
                <a:solidFill>
                  <a:srgbClr val="0070C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site www.TRINITY.Uk</a:t>
            </a:r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</a:endParaRP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D76D9BBB-2851-4364-B3BA-EB66F4214F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9958920"/>
              </p:ext>
            </p:extLst>
          </p:nvPr>
        </p:nvGraphicFramePr>
        <p:xfrm>
          <a:off x="768350" y="1512570"/>
          <a:ext cx="4129470" cy="5012055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2078987">
                  <a:extLst>
                    <a:ext uri="{9D8B030D-6E8A-4147-A177-3AD203B41FA5}">
                      <a16:colId xmlns:a16="http://schemas.microsoft.com/office/drawing/2014/main" val="673111460"/>
                    </a:ext>
                  </a:extLst>
                </a:gridCol>
                <a:gridCol w="2050483">
                  <a:extLst>
                    <a:ext uri="{9D8B030D-6E8A-4147-A177-3AD203B41FA5}">
                      <a16:colId xmlns:a16="http://schemas.microsoft.com/office/drawing/2014/main" val="2779414166"/>
                    </a:ext>
                  </a:extLst>
                </a:gridCol>
              </a:tblGrid>
              <a:tr h="5012055">
                <a:tc>
                  <a:txBody>
                    <a:bodyPr/>
                    <a:lstStyle/>
                    <a:p>
                      <a:pPr algn="ctr"/>
                      <a:endParaRPr kumimoji="0" lang="en-GB" sz="800" b="1" u="none" strike="noStrike" kern="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</a:endParaRPr>
                    </a:p>
                    <a:p>
                      <a:pPr algn="ctr"/>
                      <a:r>
                        <a:rPr kumimoji="0" lang="en-GB" sz="800" b="1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uLnTx/>
                          <a:uFillTx/>
                        </a:rPr>
                        <a:t>Bronze Package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5 × Bottles of House Wine* 1 x Bottle of Prosecco 10 x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Bottles of Beer** 2 x Jugs of Soft Drink"** *Choice of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Dry River Shiraz/Tierra del ray Merlot, Andorra Pinot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Grigio/Dry River Chardonnay/Tierra del ray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Sauvignon Blanc, Wildwoods Zinfandel/Andorra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Pinot Grigio Rose “Choice of Budweiser, Peroni,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Corona ***Choice of Pepsi, Diet Pepsi, Lemonade,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Orange Juice, Cranberry Juice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£165.00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On the night: £181.00</a:t>
                      </a:r>
                    </a:p>
                    <a:p>
                      <a:pPr algn="ctr"/>
                      <a:endParaRPr lang="en-GB" sz="800" dirty="0">
                        <a:solidFill>
                          <a:srgbClr val="000000"/>
                        </a:solidFill>
                      </a:endParaRPr>
                    </a:p>
                    <a:p>
                      <a:pPr algn="ctr"/>
                      <a:r>
                        <a:rPr lang="en-GB" sz="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Silver Package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5 × Bottles of House Wine* 1 x Bottle of Prosecco 10 x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Bottles of Beer** 2 x Jugs of Soft Drink*** 1 × Bottle of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Standard Spirit**** *Choice of Dry River Shiraz/Tierra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del ray Merlot, Andorra Pinot Grigio/Dry River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Chardonnay/Tierra del ray Sauvignon Blanc,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Wildwoods Zinfandel/Angora Pinot Grigio Rose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*Choice of Budweiser, Peroni, Corona "*Choice of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Pepsi, Diet Pepsi, Lemonade, Orange Juice,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Cranberry Juice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****Choice of Smirnoff, Bells, Gordons,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Bacardi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£237.00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On the night: £266.00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endParaRPr lang="en-GB" sz="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kumimoji="0" lang="en-GB" sz="800" b="1" u="none" strike="noStrike" kern="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</a:endParaRPr>
                    </a:p>
                    <a:p>
                      <a:pPr algn="ctr"/>
                      <a:r>
                        <a:rPr kumimoji="0" lang="en-GB" sz="800" b="1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uLnTx/>
                          <a:uFillTx/>
                        </a:rPr>
                        <a:t>Gold Package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5 × Bottles of Premium Wine* 1 x Bottle of Prosecco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10 x Bottles of Beer** 2 x Jugs of Soft Drink*** *Choice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of Sauvignon Blanc Marlborough Lake, Rioja Vega.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Burlesque Zinfandel Rose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**Choice of Budweiser,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Peroni, Corona ***Choice of Pepsi, Diet Pepsi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Lemonade, Orange Juice, Cranberry Juice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£187.00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On the night: £211.00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endParaRPr kumimoji="0" lang="en-GB" sz="800" b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ysClr val="windowText" lastClr="000000"/>
                        </a:solidFill>
                        <a:effectLst/>
                        <a:uLnTx/>
                        <a:uFillTx/>
                      </a:endParaRPr>
                    </a:p>
                    <a:p>
                      <a:pPr algn="ctr"/>
                      <a:r>
                        <a:rPr lang="en-GB" sz="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Wine O'clock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6x Bottles of House Wine* *Choice of Dry River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Shiraz/Tierra del ray Merlot, Andorra Pinot Grigio/Dry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River Chardonnay/Tierra del ray Sauvignon Blanc,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Wildwoods Zinfandel/Andorra Pinot Grigio Rose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£110,00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On the night: £120.00</a:t>
                      </a:r>
                      <a:br>
                        <a:rPr lang="en-GB" sz="800" dirty="0"/>
                      </a:br>
                      <a:br>
                        <a:rPr lang="en-GB" sz="800" dirty="0"/>
                      </a:br>
                      <a:r>
                        <a:rPr lang="en-GB" sz="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Prosecco Time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6 x Bottles of Lunette Prosecco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£145.00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On the night: £156.00</a:t>
                      </a:r>
                    </a:p>
                    <a:p>
                      <a:pPr algn="ctr"/>
                      <a:br>
                        <a:rPr lang="en-GB" sz="800" dirty="0"/>
                      </a:br>
                      <a:r>
                        <a:rPr lang="en-GB" sz="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Beer Package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10 x Bottles of Beer* *Choice of Budweiser, Peroni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Corona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£41.50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On the night: £45.00</a:t>
                      </a:r>
                    </a:p>
                    <a:p>
                      <a:endParaRPr lang="en-GB" sz="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6709818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5611BE3-09E3-4D58-87FB-AD4788B97990}"/>
              </a:ext>
            </a:extLst>
          </p:cNvPr>
          <p:cNvSpPr txBox="1"/>
          <p:nvPr/>
        </p:nvSpPr>
        <p:spPr>
          <a:xfrm>
            <a:off x="1606550" y="809625"/>
            <a:ext cx="320040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50" b="1" dirty="0">
                <a:solidFill>
                  <a:schemeClr val="accent3">
                    <a:lumMod val="50000"/>
                  </a:schemeClr>
                </a:solidFill>
                <a:latin typeface="+mj-lt"/>
                <a:ea typeface="PMingLiU-ExtB" panose="02020500000000000000" pitchFamily="18" charset="-120"/>
                <a:cs typeface="Arial" panose="020B0604020202020204" pitchFamily="34" charset="0"/>
              </a:rPr>
              <a:t>Remember to order your drinks in advance to avoid the initial line-up at the bar!</a:t>
            </a:r>
          </a:p>
          <a:p>
            <a:pPr algn="ctr"/>
            <a:r>
              <a:rPr lang="en-GB" sz="1050" b="1" dirty="0">
                <a:solidFill>
                  <a:schemeClr val="accent3">
                    <a:lumMod val="50000"/>
                  </a:schemeClr>
                </a:solidFill>
                <a:latin typeface="+mj-lt"/>
                <a:ea typeface="PMingLiU-ExtB" panose="02020500000000000000" pitchFamily="18" charset="-120"/>
                <a:cs typeface="Arial" panose="020B0604020202020204" pitchFamily="34" charset="0"/>
              </a:rPr>
              <a:t>Take a look at our cost-effective offers on our drink packages</a:t>
            </a:r>
            <a:r>
              <a:rPr lang="en-GB" sz="1050" b="1" dirty="0">
                <a:latin typeface="+mj-lt"/>
                <a:ea typeface="PMingLiU-ExtB" panose="02020500000000000000" pitchFamily="18" charset="-12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036765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1D9E00-669C-4533-9D45-35656D0B3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335" y="302514"/>
            <a:ext cx="4812030" cy="738664"/>
          </a:xfrm>
        </p:spPr>
        <p:txBody>
          <a:bodyPr/>
          <a:lstStyle/>
          <a:p>
            <a:pPr algn="ctr"/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List: </a:t>
            </a:r>
            <a:b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B0B9E2-9995-4C80-BA23-2810C37D2F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7349" y="1739455"/>
            <a:ext cx="4692015" cy="3216265"/>
          </a:xfrm>
        </p:spPr>
        <p:txBody>
          <a:bodyPr/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Backbar(2022).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Basics: Wine and Food Pairing Guide.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</a:t>
            </a:r>
            <a:r>
              <a:rPr lang="en-GB" sz="11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</a:t>
            </a:r>
            <a:r>
              <a:rPr lang="en-GB" sz="1100" dirty="0">
                <a:solidFill>
                  <a:srgbClr val="00B0F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Basics: Wine and Food Pairing Guide (getbackbar.com)</a:t>
            </a:r>
            <a:r>
              <a:rPr lang="en-GB" sz="1100" dirty="0">
                <a:solidFill>
                  <a:srgbClr val="00B0F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(Accessed: 22 October 2022).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Boussard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S (2021) Food and Beverage Management in the Luxury Hotel Industry. New York: Business Expert Press** 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Foskett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D. et al. (2021) The Theory of Hospitality and Catering. 14th Edition. London: Hodder Education Group.* 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0" i="0" dirty="0">
                <a:solidFill>
                  <a:srgbClr val="2A2A2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Marriott International, 2022. </a:t>
            </a:r>
            <a:r>
              <a:rPr lang="en-GB" sz="1100" b="0" i="1" dirty="0">
                <a:solidFill>
                  <a:srgbClr val="2A2A2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Mind Menu - Food For Thought | Marriott</a:t>
            </a:r>
            <a:r>
              <a:rPr lang="en-GB" sz="1100" b="0" i="0" dirty="0">
                <a:solidFill>
                  <a:srgbClr val="2A2A2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&lt;https://marriott-hotels.marriott.com/mind-menu/&gt; [Accessed 22 October 2022].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Motarjemi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Y and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Lelieveld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H (2014) Food safety management : a practical guide for the food industry. Illustrated edition. Amsterdam: Academic Press.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* Images created by me and/or taken from my Apple Cloud account.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00873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1109</Words>
  <Application>Microsoft Office PowerPoint</Application>
  <PresentationFormat>Custom</PresentationFormat>
  <Paragraphs>84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3" baseType="lpstr">
      <vt:lpstr>PMingLiU-ExtB</vt:lpstr>
      <vt:lpstr>Arial</vt:lpstr>
      <vt:lpstr>Arial Black</vt:lpstr>
      <vt:lpstr>Bodoni MT Black</vt:lpstr>
      <vt:lpstr>Book Antiqua</vt:lpstr>
      <vt:lpstr>Calibri</vt:lpstr>
      <vt:lpstr>Engravers MT</vt:lpstr>
      <vt:lpstr>Eras Demi ITC</vt:lpstr>
      <vt:lpstr>Office Theme</vt:lpstr>
      <vt:lpstr> Join us for  Christmas    PARTY NIGHT  at THE Trinity Hotel LEICESTER 9th December ~ 22nd DECEMBER </vt:lpstr>
      <vt:lpstr>PowerPoint Presentation</vt:lpstr>
      <vt:lpstr>PowerPoint Presentation</vt:lpstr>
      <vt:lpstr>  Reference List: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Maria Ana Iordache</cp:lastModifiedBy>
  <cp:revision>50</cp:revision>
  <dcterms:created xsi:type="dcterms:W3CDTF">2022-10-21T23:20:01Z</dcterms:created>
  <dcterms:modified xsi:type="dcterms:W3CDTF">2022-10-25T20:51:35Z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2022-09-04T00:00:00Z</vt:filetime>
  </property>
  <property fmtid="{D5CDD505-2E9C-101B-9397-08002B2CF9AE}" pid="3" name="Creator">
    <vt:lpwstr>Adobe Acrobat 22.2</vt:lpwstr>
  </property>
  <property fmtid="{D5CDD505-2E9C-101B-9397-08002B2CF9AE}" pid="4" name="LastSaved">
    <vt:filetime>2022-10-21T00:00:00Z</vt:filetime>
  </property>
  <property fmtid="{D5CDD505-2E9C-101B-9397-08002B2CF9AE}" pid="5" name="Producer">
    <vt:lpwstr>Adobe Acrobat 22.2 Image Conversion Plug-in</vt:lpwstr>
  </property>
</Properties>
</file>