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363" r:id="rId2"/>
    <p:sldId id="256" r:id="rId3"/>
    <p:sldId id="257" r:id="rId4"/>
    <p:sldId id="258" r:id="rId5"/>
    <p:sldId id="259" r:id="rId6"/>
    <p:sldId id="260" r:id="rId7"/>
    <p:sldId id="261" r:id="rId8"/>
    <p:sldId id="370" r:id="rId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3065EC-E9C0-4AE3-9A6B-473551A1685B}" v="13" dt="2025-02-22T15:56:48.8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3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200"/>
            </a:lvl3pPr>
            <a:lvl4pPr>
              <a:defRPr sz="2200"/>
            </a:lvl4pPr>
            <a:lvl5pPr>
              <a:defRPr sz="22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LCBB6015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47428" y="3717032"/>
            <a:ext cx="1029714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</a:t>
            </a:r>
            <a:r>
              <a:rPr lang="en-GB" altLang="en-US" b="1">
                <a:solidFill>
                  <a:srgbClr val="FFFF00"/>
                </a:solidFill>
              </a:rPr>
              <a:t>3 - Seminar </a:t>
            </a: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Analysing </a:t>
            </a:r>
            <a:r>
              <a:rPr lang="en-GB" altLang="en-US" sz="3600" dirty="0">
                <a:solidFill>
                  <a:srgbClr val="FFFF00"/>
                </a:solidFill>
              </a:rPr>
              <a:t>Resources and Capabilities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To deepen understanding of strategic resources and capabilities through a guided reading and creative activity.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Seminar Activity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Activity Purpose: To engage with and apply concepts from Chapter 4 of Whittington’s 'Exploring Strategy'.</a:t>
            </a:r>
          </a:p>
          <a:p>
            <a:r>
              <a:rPr dirty="0"/>
              <a:t>Expected Outcome: Students will identify and articulate key strategic resources and capabilities.</a:t>
            </a:r>
          </a:p>
          <a:p>
            <a:r>
              <a:rPr dirty="0"/>
              <a:t>Duration: 1 hour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Accessing the Chapter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88E4D43-9155-7289-13ED-E3F49460B9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600" y="1481225"/>
            <a:ext cx="10784378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Access the UWTSD Library Portal: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Log in to the UWTSD Library portal to begin.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Locate the Textbook: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Navigate to the e-books section and search for 'Exploring Strategy' by Whittington. Alternatively, you can find the book in the reading materials section on the ‘Strategic Management and Sustainability’ module page.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Read the Required Chapter: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Open and read Chapter 4: 'Resources and Capabilities'.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Reading Instructions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Focus on identifying key types of resources and capabilities.</a:t>
            </a:r>
          </a:p>
          <a:p>
            <a:r>
              <a:t>Note any case studies or examples.</a:t>
            </a:r>
          </a:p>
          <a:p>
            <a:r>
              <a:t>Think about how these concepts apply to real-world scenarios.</a:t>
            </a:r>
          </a:p>
          <a:p>
            <a:r>
              <a:t>Spend 20 minutes reading and taking notes.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Creative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Create a summary, infographic, or a short presentation.</a:t>
            </a:r>
          </a:p>
          <a:p>
            <a:r>
              <a:rPr dirty="0"/>
              <a:t>Highlight three main points from the chapter.</a:t>
            </a:r>
          </a:p>
          <a:p>
            <a:r>
              <a:rPr dirty="0"/>
              <a:t>Include at least one real-world application.</a:t>
            </a:r>
          </a:p>
          <a:p>
            <a:r>
              <a:rPr lang="en-GB" dirty="0"/>
              <a:t>You may use</a:t>
            </a:r>
            <a:r>
              <a:rPr dirty="0"/>
              <a:t> any digital tool like PowerPoint.</a:t>
            </a:r>
          </a:p>
          <a:p>
            <a:r>
              <a:rPr dirty="0"/>
              <a:t>Spend 30 minutes creating, 10 minutes presenting.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and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Reflect on new insights gained.</a:t>
            </a:r>
          </a:p>
          <a:p>
            <a:r>
              <a:t>Share and discuss your creations.</a:t>
            </a:r>
          </a:p>
          <a:p>
            <a:r>
              <a:t>Provide feedback on peers' work.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641394" y="908720"/>
            <a:ext cx="10909211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Whittington, R. et al., 2020. </a:t>
            </a:r>
            <a:r>
              <a:rPr lang="en-GB" sz="2000" i="1" dirty="0"/>
              <a:t>Exploring Strategy</a:t>
            </a:r>
            <a:r>
              <a:rPr lang="en-GB" sz="2000" dirty="0"/>
              <a:t>. 12 ed. Harlow: Pearson Education Limited.</a:t>
            </a:r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276</Words>
  <Application>Microsoft Office PowerPoint</Application>
  <PresentationFormat>Widescreen</PresentationFormat>
  <Paragraphs>41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Aharoni</vt:lpstr>
      <vt:lpstr>Arial</vt:lpstr>
      <vt:lpstr>Myriad Pro</vt:lpstr>
      <vt:lpstr>Verdana</vt:lpstr>
      <vt:lpstr>20140311PresentationUWTSDTemplate</vt:lpstr>
      <vt:lpstr>LCBB6015 </vt:lpstr>
      <vt:lpstr>Objective</vt:lpstr>
      <vt:lpstr>Seminar Activity Overview</vt:lpstr>
      <vt:lpstr>Accessing the Chapter</vt:lpstr>
      <vt:lpstr>Reading Instructions</vt:lpstr>
      <vt:lpstr>Creative Activity</vt:lpstr>
      <vt:lpstr>Wrap-Up and Discussion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Nadeem Mirza</cp:lastModifiedBy>
  <cp:revision>3</cp:revision>
  <cp:lastPrinted>2018-07-09T15:27:01Z</cp:lastPrinted>
  <dcterms:created xsi:type="dcterms:W3CDTF">2002-10-07T19:43:58Z</dcterms:created>
  <dcterms:modified xsi:type="dcterms:W3CDTF">2026-02-02T10:28:01Z</dcterms:modified>
</cp:coreProperties>
</file>