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66" r:id="rId6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2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21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3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30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064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73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80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14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1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09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2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0D64BC-7D36-4401-8383-9DE738DAC051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87720-F7FB-4DB4-BF7E-A16BF7265A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47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and engaging in the customer experience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Presentation – Guidance Notes</a:t>
            </a:r>
          </a:p>
          <a:p>
            <a:r>
              <a:rPr lang="en-GB" dirty="0"/>
              <a:t>TESCO</a:t>
            </a:r>
          </a:p>
        </p:txBody>
      </p:sp>
    </p:spTree>
    <p:extLst>
      <p:ext uri="{BB962C8B-B14F-4D97-AF65-F5344CB8AC3E}">
        <p14:creationId xmlns:p14="http://schemas.microsoft.com/office/powerpoint/2010/main" val="29294907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88AE6-D1CC-4528-A18B-68724A5A3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C53CF-68C1-4C63-9AE9-4235CC255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Individual 15 </a:t>
            </a:r>
            <a:r>
              <a:rPr lang="en-GB" dirty="0"/>
              <a:t>min presentation using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  <a:p>
            <a:r>
              <a:rPr lang="en-GB" dirty="0"/>
              <a:t>No supplementary notes are required.</a:t>
            </a:r>
          </a:p>
          <a:p>
            <a:r>
              <a:rPr lang="en-GB" dirty="0"/>
              <a:t>You are to include a minimum of 5 references within the work</a:t>
            </a:r>
          </a:p>
          <a:p>
            <a:r>
              <a:rPr lang="en-GB" dirty="0"/>
              <a:t>Group 2 On campus presentation- 14/3/22- Afternoon</a:t>
            </a:r>
          </a:p>
          <a:p>
            <a:r>
              <a:rPr lang="en-GB" dirty="0"/>
              <a:t>Group 1 On campus presentation – 21/3/22-Afternoon</a:t>
            </a:r>
          </a:p>
          <a:p>
            <a:r>
              <a:rPr lang="en-GB" dirty="0"/>
              <a:t>Please upload your presentation to Turnitin by 15.00 on 11/3/22 Group 2</a:t>
            </a:r>
          </a:p>
          <a:p>
            <a:r>
              <a:rPr lang="en-GB" dirty="0"/>
              <a:t>and Group 1 15.00 on 18/3/22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566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Provide a definition on the topic area of ‘Quality’ in context to CRM</a:t>
            </a:r>
          </a:p>
          <a:p>
            <a:r>
              <a:rPr lang="en-GB" dirty="0"/>
              <a:t>This definition should </a:t>
            </a:r>
            <a:r>
              <a:rPr lang="en-GB"/>
              <a:t>be presented </a:t>
            </a:r>
            <a:r>
              <a:rPr lang="en-GB" dirty="0"/>
              <a:t>in ‘quotation’ format and referenced accordingly.</a:t>
            </a:r>
          </a:p>
          <a:p>
            <a:r>
              <a:rPr lang="en-GB" dirty="0"/>
              <a:t>In your own words (no slide) describe using one example how quality is delivered within TESCO to ensure a good customer relationship.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437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Describe 3 benefits of TESCO using a quality model or theory to develop its CRM system.</a:t>
            </a:r>
          </a:p>
          <a:p>
            <a:r>
              <a:rPr lang="en-GB" dirty="0"/>
              <a:t>Support this with a ‘critical’ evaluation of two models of quality.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308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32C15-F894-4E77-900D-AFC5D97CF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E3BF6-2DCA-4073-93D5-5B982D9AD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Produce a SWOT analysis (use 1 slide only) of TESCO CRM policies and practices.</a:t>
            </a:r>
          </a:p>
          <a:p>
            <a:r>
              <a:rPr lang="en-GB" dirty="0"/>
              <a:t>Within the SWOT diagram highlight areas for future improvement  linked to CRM and explain why.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45954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197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Understanding and engaging in the customer experience</vt:lpstr>
      <vt:lpstr>Presentation Guidance</vt:lpstr>
      <vt:lpstr>Task 1</vt:lpstr>
      <vt:lpstr>Task 2</vt:lpstr>
      <vt:lpstr>Task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</dc:title>
  <dc:creator>Maria Heffernan</dc:creator>
  <cp:lastModifiedBy>Maria Heffernan</cp:lastModifiedBy>
  <cp:revision>16</cp:revision>
  <cp:lastPrinted>2019-05-23T08:47:47Z</cp:lastPrinted>
  <dcterms:created xsi:type="dcterms:W3CDTF">2019-05-23T07:52:12Z</dcterms:created>
  <dcterms:modified xsi:type="dcterms:W3CDTF">2022-02-13T12:51:12Z</dcterms:modified>
</cp:coreProperties>
</file>