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8" r:id="rId4"/>
    <p:sldMasterId id="2147483923" r:id="rId5"/>
  </p:sldMasterIdLst>
  <p:notesMasterIdLst>
    <p:notesMasterId r:id="rId27"/>
  </p:notesMasterIdLst>
  <p:sldIdLst>
    <p:sldId id="989" r:id="rId6"/>
    <p:sldId id="1271" r:id="rId7"/>
    <p:sldId id="1267" r:id="rId8"/>
    <p:sldId id="1663" r:id="rId9"/>
    <p:sldId id="1642" r:id="rId10"/>
    <p:sldId id="1643" r:id="rId11"/>
    <p:sldId id="1160" r:id="rId12"/>
    <p:sldId id="1244" r:id="rId13"/>
    <p:sldId id="1645" r:id="rId14"/>
    <p:sldId id="1646" r:id="rId15"/>
    <p:sldId id="1647" r:id="rId16"/>
    <p:sldId id="1649" r:id="rId17"/>
    <p:sldId id="1665" r:id="rId18"/>
    <p:sldId id="1664" r:id="rId19"/>
    <p:sldId id="1668" r:id="rId20"/>
    <p:sldId id="1652" r:id="rId21"/>
    <p:sldId id="1667" r:id="rId22"/>
    <p:sldId id="1661" r:id="rId23"/>
    <p:sldId id="1666" r:id="rId24"/>
    <p:sldId id="1662" r:id="rId25"/>
    <p:sldId id="1253" r:id="rId26"/>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4E80A8-8D26-41E0-A835-01B30D0FB4BF}" v="610" dt="2026-04-21T21:19:28.7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533" autoAdjust="0"/>
    <p:restoredTop sz="85190" autoAdjust="0"/>
  </p:normalViewPr>
  <p:slideViewPr>
    <p:cSldViewPr snapToGrid="0">
      <p:cViewPr varScale="1">
        <p:scale>
          <a:sx n="62" d="100"/>
          <a:sy n="62" d="100"/>
        </p:scale>
        <p:origin x="427" y="43"/>
      </p:cViewPr>
      <p:guideLst/>
    </p:cSldViewPr>
  </p:slid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il Dyer" userId="f48cccbf-306c-476d-ac12-27135fb93a1f" providerId="ADAL" clId="{7ECDE436-8190-4D3A-A012-ED99DB08CA68}"/>
    <pc:docChg chg="undo custSel addSld delSld modSld sldOrd delMainMaster modNotesMaster">
      <pc:chgData name="Neil Dyer" userId="f48cccbf-306c-476d-ac12-27135fb93a1f" providerId="ADAL" clId="{7ECDE436-8190-4D3A-A012-ED99DB08CA68}" dt="2026-04-21T21:19:52.755" v="21186" actId="5793"/>
      <pc:docMkLst>
        <pc:docMk/>
      </pc:docMkLst>
      <pc:sldChg chg="modSp mod">
        <pc:chgData name="Neil Dyer" userId="f48cccbf-306c-476d-ac12-27135fb93a1f" providerId="ADAL" clId="{7ECDE436-8190-4D3A-A012-ED99DB08CA68}" dt="2026-04-16T11:06:39.074" v="19058" actId="20577"/>
        <pc:sldMkLst>
          <pc:docMk/>
          <pc:sldMk cId="184015732" sldId="989"/>
        </pc:sldMkLst>
        <pc:spChg chg="mod">
          <ac:chgData name="Neil Dyer" userId="f48cccbf-306c-476d-ac12-27135fb93a1f" providerId="ADAL" clId="{7ECDE436-8190-4D3A-A012-ED99DB08CA68}" dt="2026-04-16T11:06:39.074" v="19058" actId="20577"/>
          <ac:spMkLst>
            <pc:docMk/>
            <pc:sldMk cId="184015732" sldId="989"/>
            <ac:spMk id="6" creationId="{2DDBD4A8-0007-5EFA-628C-3A9FCA50BB6B}"/>
          </ac:spMkLst>
        </pc:spChg>
      </pc:sldChg>
      <pc:sldChg chg="addSp delSp modSp mod ord modAnim modNotes">
        <pc:chgData name="Neil Dyer" userId="f48cccbf-306c-476d-ac12-27135fb93a1f" providerId="ADAL" clId="{7ECDE436-8190-4D3A-A012-ED99DB08CA68}" dt="2026-04-21T21:19:17.416" v="21163" actId="403"/>
        <pc:sldMkLst>
          <pc:docMk/>
          <pc:sldMk cId="2437669587" sldId="1160"/>
        </pc:sldMkLst>
        <pc:spChg chg="add mod">
          <ac:chgData name="Neil Dyer" userId="f48cccbf-306c-476d-ac12-27135fb93a1f" providerId="ADAL" clId="{7ECDE436-8190-4D3A-A012-ED99DB08CA68}" dt="2026-04-21T21:19:06.874" v="21159" actId="20577"/>
          <ac:spMkLst>
            <pc:docMk/>
            <pc:sldMk cId="2437669587" sldId="1160"/>
            <ac:spMk id="8" creationId="{4B58599E-B43F-BA31-6EFF-9E7D202F8546}"/>
          </ac:spMkLst>
        </pc:spChg>
        <pc:spChg chg="add mod">
          <ac:chgData name="Neil Dyer" userId="f48cccbf-306c-476d-ac12-27135fb93a1f" providerId="ADAL" clId="{7ECDE436-8190-4D3A-A012-ED99DB08CA68}" dt="2026-04-21T21:19:17.416" v="21163" actId="403"/>
          <ac:spMkLst>
            <pc:docMk/>
            <pc:sldMk cId="2437669587" sldId="1160"/>
            <ac:spMk id="9" creationId="{8C741BC3-0F74-7DD6-A92E-E34304A91449}"/>
          </ac:spMkLst>
        </pc:spChg>
      </pc:sldChg>
      <pc:sldChg chg="modSp add mod modAnim modNotes">
        <pc:chgData name="Neil Dyer" userId="f48cccbf-306c-476d-ac12-27135fb93a1f" providerId="ADAL" clId="{7ECDE436-8190-4D3A-A012-ED99DB08CA68}" dt="2026-04-16T11:36:28.943" v="19964" actId="20577"/>
        <pc:sldMkLst>
          <pc:docMk/>
          <pc:sldMk cId="3697538322" sldId="1244"/>
        </pc:sldMkLst>
        <pc:spChg chg="mod">
          <ac:chgData name="Neil Dyer" userId="f48cccbf-306c-476d-ac12-27135fb93a1f" providerId="ADAL" clId="{7ECDE436-8190-4D3A-A012-ED99DB08CA68}" dt="2026-04-16T11:36:28.943" v="19964" actId="20577"/>
          <ac:spMkLst>
            <pc:docMk/>
            <pc:sldMk cId="3697538322" sldId="1244"/>
            <ac:spMk id="2" creationId="{8A123394-AD37-E573-C499-68833A77B200}"/>
          </ac:spMkLst>
        </pc:spChg>
      </pc:sldChg>
      <pc:sldChg chg="modSp mod">
        <pc:chgData name="Neil Dyer" userId="f48cccbf-306c-476d-ac12-27135fb93a1f" providerId="ADAL" clId="{7ECDE436-8190-4D3A-A012-ED99DB08CA68}" dt="2026-04-16T11:29:21.262" v="19594" actId="20577"/>
        <pc:sldMkLst>
          <pc:docMk/>
          <pc:sldMk cId="3098742032" sldId="1267"/>
        </pc:sldMkLst>
        <pc:spChg chg="mod">
          <ac:chgData name="Neil Dyer" userId="f48cccbf-306c-476d-ac12-27135fb93a1f" providerId="ADAL" clId="{7ECDE436-8190-4D3A-A012-ED99DB08CA68}" dt="2026-04-16T11:29:21.262" v="19594" actId="20577"/>
          <ac:spMkLst>
            <pc:docMk/>
            <pc:sldMk cId="3098742032" sldId="1267"/>
            <ac:spMk id="2" creationId="{CF6345E6-CDC3-FAAD-6383-5695EB5BB29D}"/>
          </ac:spMkLst>
        </pc:spChg>
        <pc:spChg chg="mod">
          <ac:chgData name="Neil Dyer" userId="f48cccbf-306c-476d-ac12-27135fb93a1f" providerId="ADAL" clId="{7ECDE436-8190-4D3A-A012-ED99DB08CA68}" dt="2026-04-16T11:23:45.313" v="19098" actId="14100"/>
          <ac:spMkLst>
            <pc:docMk/>
            <pc:sldMk cId="3098742032" sldId="1267"/>
            <ac:spMk id="3" creationId="{52F7849F-E928-BF95-EEA7-5AABB9CE6A48}"/>
          </ac:spMkLst>
        </pc:spChg>
      </pc:sldChg>
      <pc:sldChg chg="modSp add mod ord">
        <pc:chgData name="Neil Dyer" userId="f48cccbf-306c-476d-ac12-27135fb93a1f" providerId="ADAL" clId="{7ECDE436-8190-4D3A-A012-ED99DB08CA68}" dt="2026-04-16T12:05:24.832" v="21091"/>
        <pc:sldMkLst>
          <pc:docMk/>
          <pc:sldMk cId="2024457039" sldId="1271"/>
        </pc:sldMkLst>
        <pc:graphicFrameChg chg="mod modGraphic">
          <ac:chgData name="Neil Dyer" userId="f48cccbf-306c-476d-ac12-27135fb93a1f" providerId="ADAL" clId="{7ECDE436-8190-4D3A-A012-ED99DB08CA68}" dt="2026-04-16T12:05:24.832" v="21091"/>
          <ac:graphicFrameMkLst>
            <pc:docMk/>
            <pc:sldMk cId="2024457039" sldId="1271"/>
            <ac:graphicFrameMk id="7" creationId="{37B979F9-A288-E243-1A24-A87A6AE988ED}"/>
          </ac:graphicFrameMkLst>
        </pc:graphicFrameChg>
      </pc:sldChg>
      <pc:sldChg chg="modSp add mod">
        <pc:chgData name="Neil Dyer" userId="f48cccbf-306c-476d-ac12-27135fb93a1f" providerId="ADAL" clId="{7ECDE436-8190-4D3A-A012-ED99DB08CA68}" dt="2026-04-16T11:29:46.684" v="19627" actId="20577"/>
        <pc:sldMkLst>
          <pc:docMk/>
          <pc:sldMk cId="3109720939" sldId="1642"/>
        </pc:sldMkLst>
        <pc:spChg chg="mod">
          <ac:chgData name="Neil Dyer" userId="f48cccbf-306c-476d-ac12-27135fb93a1f" providerId="ADAL" clId="{7ECDE436-8190-4D3A-A012-ED99DB08CA68}" dt="2026-04-16T11:29:46.684" v="19627" actId="20577"/>
          <ac:spMkLst>
            <pc:docMk/>
            <pc:sldMk cId="3109720939" sldId="1642"/>
            <ac:spMk id="2" creationId="{C95C58EA-3F5E-591E-8C2B-2DB6118A27CD}"/>
          </ac:spMkLst>
        </pc:spChg>
      </pc:sldChg>
      <pc:sldChg chg="addSp modSp add mod modAnim">
        <pc:chgData name="Neil Dyer" userId="f48cccbf-306c-476d-ac12-27135fb93a1f" providerId="ADAL" clId="{7ECDE436-8190-4D3A-A012-ED99DB08CA68}" dt="2026-04-21T21:19:52.755" v="21186" actId="5793"/>
        <pc:sldMkLst>
          <pc:docMk/>
          <pc:sldMk cId="79676789" sldId="1643"/>
        </pc:sldMkLst>
        <pc:spChg chg="mod">
          <ac:chgData name="Neil Dyer" userId="f48cccbf-306c-476d-ac12-27135fb93a1f" providerId="ADAL" clId="{7ECDE436-8190-4D3A-A012-ED99DB08CA68}" dt="2026-04-21T21:19:52.755" v="21186" actId="5793"/>
          <ac:spMkLst>
            <pc:docMk/>
            <pc:sldMk cId="79676789" sldId="1643"/>
            <ac:spMk id="7" creationId="{74ED1078-5173-0567-F8E3-1B7EA48AC1B5}"/>
          </ac:spMkLst>
        </pc:spChg>
      </pc:sldChg>
      <pc:sldChg chg="modSp add mod">
        <pc:chgData name="Neil Dyer" userId="f48cccbf-306c-476d-ac12-27135fb93a1f" providerId="ADAL" clId="{7ECDE436-8190-4D3A-A012-ED99DB08CA68}" dt="2026-04-16T11:37:07.431" v="19988"/>
        <pc:sldMkLst>
          <pc:docMk/>
          <pc:sldMk cId="629325903" sldId="1645"/>
        </pc:sldMkLst>
        <pc:spChg chg="mod">
          <ac:chgData name="Neil Dyer" userId="f48cccbf-306c-476d-ac12-27135fb93a1f" providerId="ADAL" clId="{7ECDE436-8190-4D3A-A012-ED99DB08CA68}" dt="2026-04-16T11:37:07.431" v="19988"/>
          <ac:spMkLst>
            <pc:docMk/>
            <pc:sldMk cId="629325903" sldId="1645"/>
            <ac:spMk id="2" creationId="{1FD10113-47F8-89F0-0B74-B975F741A6BD}"/>
          </ac:spMkLst>
        </pc:spChg>
        <pc:spChg chg="mod">
          <ac:chgData name="Neil Dyer" userId="f48cccbf-306c-476d-ac12-27135fb93a1f" providerId="ADAL" clId="{7ECDE436-8190-4D3A-A012-ED99DB08CA68}" dt="2026-04-16T11:36:49.625" v="19986" actId="5793"/>
          <ac:spMkLst>
            <pc:docMk/>
            <pc:sldMk cId="629325903" sldId="1645"/>
            <ac:spMk id="5" creationId="{4F21F154-2CA4-B7CF-BAB2-7920A90F2910}"/>
          </ac:spMkLst>
        </pc:spChg>
      </pc:sldChg>
      <pc:sldChg chg="modSp add mod">
        <pc:chgData name="Neil Dyer" userId="f48cccbf-306c-476d-ac12-27135fb93a1f" providerId="ADAL" clId="{7ECDE436-8190-4D3A-A012-ED99DB08CA68}" dt="2026-04-16T11:37:53.081" v="20022" actId="20577"/>
        <pc:sldMkLst>
          <pc:docMk/>
          <pc:sldMk cId="2851139207" sldId="1646"/>
        </pc:sldMkLst>
        <pc:spChg chg="mod">
          <ac:chgData name="Neil Dyer" userId="f48cccbf-306c-476d-ac12-27135fb93a1f" providerId="ADAL" clId="{7ECDE436-8190-4D3A-A012-ED99DB08CA68}" dt="2026-04-16T11:37:53.081" v="20022" actId="20577"/>
          <ac:spMkLst>
            <pc:docMk/>
            <pc:sldMk cId="2851139207" sldId="1646"/>
            <ac:spMk id="2" creationId="{D7BBA475-694F-C6FF-37A0-F0C64018AD9A}"/>
          </ac:spMkLst>
        </pc:spChg>
        <pc:spChg chg="mod">
          <ac:chgData name="Neil Dyer" userId="f48cccbf-306c-476d-ac12-27135fb93a1f" providerId="ADAL" clId="{7ECDE436-8190-4D3A-A012-ED99DB08CA68}" dt="2026-04-16T11:37:26.142" v="20017" actId="14100"/>
          <ac:spMkLst>
            <pc:docMk/>
            <pc:sldMk cId="2851139207" sldId="1646"/>
            <ac:spMk id="5" creationId="{AFC13C9A-0F36-C8D3-A934-E88EBB6ED84B}"/>
          </ac:spMkLst>
        </pc:spChg>
      </pc:sldChg>
      <pc:sldChg chg="modSp add mod">
        <pc:chgData name="Neil Dyer" userId="f48cccbf-306c-476d-ac12-27135fb93a1f" providerId="ADAL" clId="{7ECDE436-8190-4D3A-A012-ED99DB08CA68}" dt="2026-04-16T11:41:18.232" v="20027" actId="207"/>
        <pc:sldMkLst>
          <pc:docMk/>
          <pc:sldMk cId="2823969978" sldId="1647"/>
        </pc:sldMkLst>
        <pc:spChg chg="mod">
          <ac:chgData name="Neil Dyer" userId="f48cccbf-306c-476d-ac12-27135fb93a1f" providerId="ADAL" clId="{7ECDE436-8190-4D3A-A012-ED99DB08CA68}" dt="2026-04-16T11:41:18.232" v="20027" actId="207"/>
          <ac:spMkLst>
            <pc:docMk/>
            <pc:sldMk cId="2823969978" sldId="1647"/>
            <ac:spMk id="2" creationId="{569B89FC-7CFD-50F0-DA89-DB9753DC2BA8}"/>
          </ac:spMkLst>
        </pc:spChg>
        <pc:spChg chg="mod">
          <ac:chgData name="Neil Dyer" userId="f48cccbf-306c-476d-ac12-27135fb93a1f" providerId="ADAL" clId="{7ECDE436-8190-4D3A-A012-ED99DB08CA68}" dt="2026-04-16T11:40:42.921" v="20024" actId="14100"/>
          <ac:spMkLst>
            <pc:docMk/>
            <pc:sldMk cId="2823969978" sldId="1647"/>
            <ac:spMk id="5" creationId="{7507590D-E51A-31FF-9276-39F156F47A23}"/>
          </ac:spMkLst>
        </pc:spChg>
      </pc:sldChg>
      <pc:sldChg chg="modSp add mod">
        <pc:chgData name="Neil Dyer" userId="f48cccbf-306c-476d-ac12-27135fb93a1f" providerId="ADAL" clId="{7ECDE436-8190-4D3A-A012-ED99DB08CA68}" dt="2026-04-16T11:42:06.912" v="20047" actId="20577"/>
        <pc:sldMkLst>
          <pc:docMk/>
          <pc:sldMk cId="1834929430" sldId="1649"/>
        </pc:sldMkLst>
        <pc:spChg chg="mod">
          <ac:chgData name="Neil Dyer" userId="f48cccbf-306c-476d-ac12-27135fb93a1f" providerId="ADAL" clId="{7ECDE436-8190-4D3A-A012-ED99DB08CA68}" dt="2026-04-16T11:42:06.912" v="20047" actId="20577"/>
          <ac:spMkLst>
            <pc:docMk/>
            <pc:sldMk cId="1834929430" sldId="1649"/>
            <ac:spMk id="2" creationId="{80BD08FE-8076-B4A4-3F26-F083810E0443}"/>
          </ac:spMkLst>
        </pc:spChg>
        <pc:spChg chg="mod">
          <ac:chgData name="Neil Dyer" userId="f48cccbf-306c-476d-ac12-27135fb93a1f" providerId="ADAL" clId="{7ECDE436-8190-4D3A-A012-ED99DB08CA68}" dt="2026-04-16T11:41:29.094" v="20042" actId="20577"/>
          <ac:spMkLst>
            <pc:docMk/>
            <pc:sldMk cId="1834929430" sldId="1649"/>
            <ac:spMk id="5" creationId="{80271DE6-341C-54F5-4FC8-A56DF5912DEA}"/>
          </ac:spMkLst>
        </pc:spChg>
      </pc:sldChg>
      <pc:sldChg chg="modSp add mod modAnim">
        <pc:chgData name="Neil Dyer" userId="f48cccbf-306c-476d-ac12-27135fb93a1f" providerId="ADAL" clId="{7ECDE436-8190-4D3A-A012-ED99DB08CA68}" dt="2026-04-16T12:02:35.433" v="21067" actId="14100"/>
        <pc:sldMkLst>
          <pc:docMk/>
          <pc:sldMk cId="908595694" sldId="1652"/>
        </pc:sldMkLst>
        <pc:spChg chg="mod">
          <ac:chgData name="Neil Dyer" userId="f48cccbf-306c-476d-ac12-27135fb93a1f" providerId="ADAL" clId="{7ECDE436-8190-4D3A-A012-ED99DB08CA68}" dt="2026-04-16T11:53:17.478" v="20800" actId="20577"/>
          <ac:spMkLst>
            <pc:docMk/>
            <pc:sldMk cId="908595694" sldId="1652"/>
            <ac:spMk id="2" creationId="{B18F96BD-5797-A759-D589-18F0356771F8}"/>
          </ac:spMkLst>
        </pc:spChg>
        <pc:spChg chg="mod">
          <ac:chgData name="Neil Dyer" userId="f48cccbf-306c-476d-ac12-27135fb93a1f" providerId="ADAL" clId="{7ECDE436-8190-4D3A-A012-ED99DB08CA68}" dt="2026-04-16T12:02:35.433" v="21067" actId="14100"/>
          <ac:spMkLst>
            <pc:docMk/>
            <pc:sldMk cId="908595694" sldId="1652"/>
            <ac:spMk id="4" creationId="{0D175D40-F752-1340-2B1D-EBEF96DBE2EF}"/>
          </ac:spMkLst>
        </pc:spChg>
      </pc:sldChg>
      <pc:sldChg chg="modSp add mod">
        <pc:chgData name="Neil Dyer" userId="f48cccbf-306c-476d-ac12-27135fb93a1f" providerId="ADAL" clId="{7ECDE436-8190-4D3A-A012-ED99DB08CA68}" dt="2026-04-16T11:46:50.134" v="20279" actId="5793"/>
        <pc:sldMkLst>
          <pc:docMk/>
          <pc:sldMk cId="2577478896" sldId="1661"/>
        </pc:sldMkLst>
        <pc:spChg chg="mod">
          <ac:chgData name="Neil Dyer" userId="f48cccbf-306c-476d-ac12-27135fb93a1f" providerId="ADAL" clId="{7ECDE436-8190-4D3A-A012-ED99DB08CA68}" dt="2026-04-16T11:46:50.134" v="20279" actId="5793"/>
          <ac:spMkLst>
            <pc:docMk/>
            <pc:sldMk cId="2577478896" sldId="1661"/>
            <ac:spMk id="2" creationId="{480F1267-AB25-9B1D-EC4A-A1FE8ED65D72}"/>
          </ac:spMkLst>
        </pc:spChg>
        <pc:spChg chg="mod">
          <ac:chgData name="Neil Dyer" userId="f48cccbf-306c-476d-ac12-27135fb93a1f" providerId="ADAL" clId="{7ECDE436-8190-4D3A-A012-ED99DB08CA68}" dt="2026-04-16T11:45:35.814" v="20107" actId="20577"/>
          <ac:spMkLst>
            <pc:docMk/>
            <pc:sldMk cId="2577478896" sldId="1661"/>
            <ac:spMk id="3" creationId="{D6DCDFB8-A63E-A621-7253-95003F99B13B}"/>
          </ac:spMkLst>
        </pc:spChg>
      </pc:sldChg>
      <pc:sldChg chg="modSp add mod">
        <pc:chgData name="Neil Dyer" userId="f48cccbf-306c-476d-ac12-27135fb93a1f" providerId="ADAL" clId="{7ECDE436-8190-4D3A-A012-ED99DB08CA68}" dt="2026-04-16T11:52:24.474" v="20776" actId="5793"/>
        <pc:sldMkLst>
          <pc:docMk/>
          <pc:sldMk cId="2440406842" sldId="1662"/>
        </pc:sldMkLst>
        <pc:spChg chg="mod">
          <ac:chgData name="Neil Dyer" userId="f48cccbf-306c-476d-ac12-27135fb93a1f" providerId="ADAL" clId="{7ECDE436-8190-4D3A-A012-ED99DB08CA68}" dt="2026-04-16T11:52:24.474" v="20776" actId="5793"/>
          <ac:spMkLst>
            <pc:docMk/>
            <pc:sldMk cId="2440406842" sldId="1662"/>
            <ac:spMk id="2" creationId="{7413A07F-45B9-AC05-66FD-5E8F0DDD3F46}"/>
          </ac:spMkLst>
        </pc:spChg>
        <pc:spChg chg="mod">
          <ac:chgData name="Neil Dyer" userId="f48cccbf-306c-476d-ac12-27135fb93a1f" providerId="ADAL" clId="{7ECDE436-8190-4D3A-A012-ED99DB08CA68}" dt="2026-04-16T11:50:02.437" v="20556" actId="20577"/>
          <ac:spMkLst>
            <pc:docMk/>
            <pc:sldMk cId="2440406842" sldId="1662"/>
            <ac:spMk id="3" creationId="{CBBF513E-D0E7-675E-009C-9A3F9C0F08A6}"/>
          </ac:spMkLst>
        </pc:spChg>
      </pc:sldChg>
      <pc:sldChg chg="modSp add mod">
        <pc:chgData name="Neil Dyer" userId="f48cccbf-306c-476d-ac12-27135fb93a1f" providerId="ADAL" clId="{7ECDE436-8190-4D3A-A012-ED99DB08CA68}" dt="2026-04-16T11:28:51.779" v="19556" actId="20577"/>
        <pc:sldMkLst>
          <pc:docMk/>
          <pc:sldMk cId="3439605216" sldId="1663"/>
        </pc:sldMkLst>
        <pc:spChg chg="mod">
          <ac:chgData name="Neil Dyer" userId="f48cccbf-306c-476d-ac12-27135fb93a1f" providerId="ADAL" clId="{7ECDE436-8190-4D3A-A012-ED99DB08CA68}" dt="2026-04-16T11:28:51.779" v="19556" actId="20577"/>
          <ac:spMkLst>
            <pc:docMk/>
            <pc:sldMk cId="3439605216" sldId="1663"/>
            <ac:spMk id="2" creationId="{2D1E0BCA-F82A-90BE-806A-C9FA7ADA5CC1}"/>
          </ac:spMkLst>
        </pc:spChg>
        <pc:spChg chg="mod">
          <ac:chgData name="Neil Dyer" userId="f48cccbf-306c-476d-ac12-27135fb93a1f" providerId="ADAL" clId="{7ECDE436-8190-4D3A-A012-ED99DB08CA68}" dt="2026-04-16T11:24:39.421" v="19116" actId="114"/>
          <ac:spMkLst>
            <pc:docMk/>
            <pc:sldMk cId="3439605216" sldId="1663"/>
            <ac:spMk id="3" creationId="{FE43B5AB-FB92-A156-9B0E-3860C5F936FD}"/>
          </ac:spMkLst>
        </pc:spChg>
      </pc:sldChg>
      <pc:sldChg chg="add">
        <pc:chgData name="Neil Dyer" userId="f48cccbf-306c-476d-ac12-27135fb93a1f" providerId="ADAL" clId="{7ECDE436-8190-4D3A-A012-ED99DB08CA68}" dt="2026-04-16T12:03:15.949" v="21069"/>
        <pc:sldMkLst>
          <pc:docMk/>
          <pc:sldMk cId="4199700115" sldId="1664"/>
        </pc:sldMkLst>
      </pc:sldChg>
      <pc:sldChg chg="modSp add mod">
        <pc:chgData name="Neil Dyer" userId="f48cccbf-306c-476d-ac12-27135fb93a1f" providerId="ADAL" clId="{7ECDE436-8190-4D3A-A012-ED99DB08CA68}" dt="2026-04-16T11:43:29.733" v="20084" actId="114"/>
        <pc:sldMkLst>
          <pc:docMk/>
          <pc:sldMk cId="1041247628" sldId="1665"/>
        </pc:sldMkLst>
        <pc:spChg chg="mod">
          <ac:chgData name="Neil Dyer" userId="f48cccbf-306c-476d-ac12-27135fb93a1f" providerId="ADAL" clId="{7ECDE436-8190-4D3A-A012-ED99DB08CA68}" dt="2026-04-16T11:43:29.733" v="20084" actId="114"/>
          <ac:spMkLst>
            <pc:docMk/>
            <pc:sldMk cId="1041247628" sldId="1665"/>
            <ac:spMk id="2" creationId="{6EA37CA8-DB42-4CD5-FA8C-CBB2B007A9D7}"/>
          </ac:spMkLst>
        </pc:spChg>
        <pc:spChg chg="mod">
          <ac:chgData name="Neil Dyer" userId="f48cccbf-306c-476d-ac12-27135fb93a1f" providerId="ADAL" clId="{7ECDE436-8190-4D3A-A012-ED99DB08CA68}" dt="2026-04-16T11:43:00.399" v="20079" actId="20577"/>
          <ac:spMkLst>
            <pc:docMk/>
            <pc:sldMk cId="1041247628" sldId="1665"/>
            <ac:spMk id="5" creationId="{CAD5F395-51D0-274E-8299-46986A658E17}"/>
          </ac:spMkLst>
        </pc:spChg>
      </pc:sldChg>
      <pc:sldChg chg="modSp add mod">
        <pc:chgData name="Neil Dyer" userId="f48cccbf-306c-476d-ac12-27135fb93a1f" providerId="ADAL" clId="{7ECDE436-8190-4D3A-A012-ED99DB08CA68}" dt="2026-04-16T11:49:31.442" v="20546" actId="20577"/>
        <pc:sldMkLst>
          <pc:docMk/>
          <pc:sldMk cId="3666155101" sldId="1666"/>
        </pc:sldMkLst>
        <pc:spChg chg="mod">
          <ac:chgData name="Neil Dyer" userId="f48cccbf-306c-476d-ac12-27135fb93a1f" providerId="ADAL" clId="{7ECDE436-8190-4D3A-A012-ED99DB08CA68}" dt="2026-04-16T11:49:31.442" v="20546" actId="20577"/>
          <ac:spMkLst>
            <pc:docMk/>
            <pc:sldMk cId="3666155101" sldId="1666"/>
            <ac:spMk id="2" creationId="{B06FDBF6-D064-75E3-027A-63361A24EEEA}"/>
          </ac:spMkLst>
        </pc:spChg>
        <pc:spChg chg="mod">
          <ac:chgData name="Neil Dyer" userId="f48cccbf-306c-476d-ac12-27135fb93a1f" providerId="ADAL" clId="{7ECDE436-8190-4D3A-A012-ED99DB08CA68}" dt="2026-04-16T11:48:22.014" v="20361" actId="20577"/>
          <ac:spMkLst>
            <pc:docMk/>
            <pc:sldMk cId="3666155101" sldId="1666"/>
            <ac:spMk id="3" creationId="{3A18138A-6C9D-F31D-5F4E-B2AC3AED565E}"/>
          </ac:spMkLst>
        </pc:spChg>
      </pc:sldChg>
      <pc:sldChg chg="modSp add mod modAnim">
        <pc:chgData name="Neil Dyer" userId="f48cccbf-306c-476d-ac12-27135fb93a1f" providerId="ADAL" clId="{7ECDE436-8190-4D3A-A012-ED99DB08CA68}" dt="2026-04-16T12:01:02.019" v="21030" actId="20577"/>
        <pc:sldMkLst>
          <pc:docMk/>
          <pc:sldMk cId="2535147941" sldId="1667"/>
        </pc:sldMkLst>
        <pc:spChg chg="mod">
          <ac:chgData name="Neil Dyer" userId="f48cccbf-306c-476d-ac12-27135fb93a1f" providerId="ADAL" clId="{7ECDE436-8190-4D3A-A012-ED99DB08CA68}" dt="2026-04-16T11:58:11.315" v="20887" actId="20577"/>
          <ac:spMkLst>
            <pc:docMk/>
            <pc:sldMk cId="2535147941" sldId="1667"/>
            <ac:spMk id="2" creationId="{C18740DE-A63E-B9A9-1887-B12A8423091B}"/>
          </ac:spMkLst>
        </pc:spChg>
        <pc:spChg chg="mod">
          <ac:chgData name="Neil Dyer" userId="f48cccbf-306c-476d-ac12-27135fb93a1f" providerId="ADAL" clId="{7ECDE436-8190-4D3A-A012-ED99DB08CA68}" dt="2026-04-16T12:01:02.019" v="21030" actId="20577"/>
          <ac:spMkLst>
            <pc:docMk/>
            <pc:sldMk cId="2535147941" sldId="1667"/>
            <ac:spMk id="4" creationId="{0E8BD5BA-FD4E-E95A-4641-4921B7DDF3E8}"/>
          </ac:spMkLst>
        </pc:spChg>
        <pc:picChg chg="mod">
          <ac:chgData name="Neil Dyer" userId="f48cccbf-306c-476d-ac12-27135fb93a1f" providerId="ADAL" clId="{7ECDE436-8190-4D3A-A012-ED99DB08CA68}" dt="2026-04-16T11:58:42.348" v="20888" actId="14826"/>
          <ac:picMkLst>
            <pc:docMk/>
            <pc:sldMk cId="2535147941" sldId="1667"/>
            <ac:picMk id="3" creationId="{76217F67-91B2-EF25-F60F-EDDC204BCE56}"/>
          </ac:picMkLst>
        </pc:picChg>
      </pc:sldChg>
      <pc:sldChg chg="modSp add mod">
        <pc:chgData name="Neil Dyer" userId="f48cccbf-306c-476d-ac12-27135fb93a1f" providerId="ADAL" clId="{7ECDE436-8190-4D3A-A012-ED99DB08CA68}" dt="2026-04-16T12:10:47.361" v="21158" actId="1076"/>
        <pc:sldMkLst>
          <pc:docMk/>
          <pc:sldMk cId="2530533076" sldId="1668"/>
        </pc:sldMkLst>
        <pc:spChg chg="mod">
          <ac:chgData name="Neil Dyer" userId="f48cccbf-306c-476d-ac12-27135fb93a1f" providerId="ADAL" clId="{7ECDE436-8190-4D3A-A012-ED99DB08CA68}" dt="2026-04-16T12:10:47.361" v="21158" actId="1076"/>
          <ac:spMkLst>
            <pc:docMk/>
            <pc:sldMk cId="2530533076" sldId="1668"/>
            <ac:spMk id="2" creationId="{8CE87F71-0851-31BA-880D-124E13EAB9AB}"/>
          </ac:spMkLst>
        </pc:spChg>
        <pc:spChg chg="mod">
          <ac:chgData name="Neil Dyer" userId="f48cccbf-306c-476d-ac12-27135fb93a1f" providerId="ADAL" clId="{7ECDE436-8190-4D3A-A012-ED99DB08CA68}" dt="2026-04-16T12:09:21.532" v="21129" actId="14100"/>
          <ac:spMkLst>
            <pc:docMk/>
            <pc:sldMk cId="2530533076" sldId="1668"/>
            <ac:spMk id="5" creationId="{9181897C-C0DC-E1AC-8D54-17921EFA9FC2}"/>
          </ac:spMkLst>
        </pc:spChg>
        <pc:picChg chg="mod">
          <ac:chgData name="Neil Dyer" userId="f48cccbf-306c-476d-ac12-27135fb93a1f" providerId="ADAL" clId="{7ECDE436-8190-4D3A-A012-ED99DB08CA68}" dt="2026-04-16T12:08:40.082" v="21093" actId="14826"/>
          <ac:picMkLst>
            <pc:docMk/>
            <pc:sldMk cId="2530533076" sldId="1668"/>
            <ac:picMk id="8" creationId="{7151BD2C-360C-CADD-0FA3-F3D5535FFDA5}"/>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3ABFA6-EC51-4095-B730-0B450806BB9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EBCBE81-F32B-49D6-A838-ACD10BD87545}">
      <dgm:prSet/>
      <dgm:spPr/>
      <dgm:t>
        <a:bodyPr/>
        <a:lstStyle/>
        <a:p>
          <a:pPr>
            <a:lnSpc>
              <a:spcPct val="100000"/>
            </a:lnSpc>
          </a:pPr>
          <a:r>
            <a:rPr lang="en-GB" dirty="0"/>
            <a:t>Understand the assessment</a:t>
          </a:r>
          <a:endParaRPr lang="en-US" dirty="0"/>
        </a:p>
      </dgm:t>
    </dgm:pt>
    <dgm:pt modelId="{C1039B4C-25C4-4887-931C-3BDB348851C5}" type="parTrans" cxnId="{25DAE85C-87AC-46BC-BC7D-1E6F7C77EF19}">
      <dgm:prSet/>
      <dgm:spPr/>
      <dgm:t>
        <a:bodyPr/>
        <a:lstStyle/>
        <a:p>
          <a:endParaRPr lang="en-US"/>
        </a:p>
      </dgm:t>
    </dgm:pt>
    <dgm:pt modelId="{AEEADB5D-6939-4046-8EEC-4F1DADC4CBEC}" type="sibTrans" cxnId="{25DAE85C-87AC-46BC-BC7D-1E6F7C77EF19}">
      <dgm:prSet/>
      <dgm:spPr/>
      <dgm:t>
        <a:bodyPr/>
        <a:lstStyle/>
        <a:p>
          <a:endParaRPr lang="en-US"/>
        </a:p>
      </dgm:t>
    </dgm:pt>
    <dgm:pt modelId="{A41C319F-A80D-4933-9D49-FB9F59142E62}">
      <dgm:prSet/>
      <dgm:spPr/>
      <dgm:t>
        <a:bodyPr/>
        <a:lstStyle/>
        <a:p>
          <a:pPr>
            <a:lnSpc>
              <a:spcPct val="100000"/>
            </a:lnSpc>
          </a:pPr>
          <a:r>
            <a:rPr lang="en-GB" dirty="0"/>
            <a:t>Link theory to case</a:t>
          </a:r>
          <a:endParaRPr lang="en-US" dirty="0"/>
        </a:p>
      </dgm:t>
    </dgm:pt>
    <dgm:pt modelId="{354FC9B7-1670-4278-83F4-A37E918D2C6B}" type="parTrans" cxnId="{9F2316F6-96BC-4A26-9388-11B3040B5747}">
      <dgm:prSet/>
      <dgm:spPr/>
      <dgm:t>
        <a:bodyPr/>
        <a:lstStyle/>
        <a:p>
          <a:endParaRPr lang="en-US"/>
        </a:p>
      </dgm:t>
    </dgm:pt>
    <dgm:pt modelId="{A2A2C459-C374-411E-A262-9AE3FEC5291B}" type="sibTrans" cxnId="{9F2316F6-96BC-4A26-9388-11B3040B5747}">
      <dgm:prSet/>
      <dgm:spPr/>
      <dgm:t>
        <a:bodyPr/>
        <a:lstStyle/>
        <a:p>
          <a:endParaRPr lang="en-US"/>
        </a:p>
      </dgm:t>
    </dgm:pt>
    <dgm:pt modelId="{845ABF6C-D23C-42A1-A470-D4AA7224FD52}">
      <dgm:prSet/>
      <dgm:spPr/>
      <dgm:t>
        <a:bodyPr/>
        <a:lstStyle/>
        <a:p>
          <a:pPr>
            <a:lnSpc>
              <a:spcPct val="100000"/>
            </a:lnSpc>
          </a:pPr>
          <a:r>
            <a:rPr lang="en-GB" dirty="0"/>
            <a:t>Build your group discussion structure</a:t>
          </a:r>
          <a:endParaRPr lang="en-US" dirty="0"/>
        </a:p>
      </dgm:t>
    </dgm:pt>
    <dgm:pt modelId="{A41D4EBB-F3E9-4C1C-9077-F089DB8E0CDC}" type="parTrans" cxnId="{B409EA2F-A9B6-4EBC-954A-C7FB317098E4}">
      <dgm:prSet/>
      <dgm:spPr/>
      <dgm:t>
        <a:bodyPr/>
        <a:lstStyle/>
        <a:p>
          <a:endParaRPr lang="en-US"/>
        </a:p>
      </dgm:t>
    </dgm:pt>
    <dgm:pt modelId="{604EBB86-1128-46DF-B864-7DAEB3DAF625}" type="sibTrans" cxnId="{B409EA2F-A9B6-4EBC-954A-C7FB317098E4}">
      <dgm:prSet/>
      <dgm:spPr/>
      <dgm:t>
        <a:bodyPr/>
        <a:lstStyle/>
        <a:p>
          <a:endParaRPr lang="en-US"/>
        </a:p>
      </dgm:t>
    </dgm:pt>
    <dgm:pt modelId="{81613132-B816-4C37-9560-CED45DA626AB}">
      <dgm:prSet/>
      <dgm:spPr/>
      <dgm:t>
        <a:bodyPr/>
        <a:lstStyle/>
        <a:p>
          <a:pPr>
            <a:lnSpc>
              <a:spcPct val="100000"/>
            </a:lnSpc>
          </a:pPr>
          <a:r>
            <a:rPr lang="en-GB" dirty="0"/>
            <a:t>Start preparing your presentation </a:t>
          </a:r>
        </a:p>
      </dgm:t>
    </dgm:pt>
    <dgm:pt modelId="{35E82759-93F3-4B10-8626-BCCFDB2D5685}" type="parTrans" cxnId="{6E7CB5A7-9DF5-4185-8997-E34271B21592}">
      <dgm:prSet/>
      <dgm:spPr/>
      <dgm:t>
        <a:bodyPr/>
        <a:lstStyle/>
        <a:p>
          <a:endParaRPr lang="en-GB"/>
        </a:p>
      </dgm:t>
    </dgm:pt>
    <dgm:pt modelId="{F2934824-C94C-4849-9A95-72EAC45A2B56}" type="sibTrans" cxnId="{6E7CB5A7-9DF5-4185-8997-E34271B21592}">
      <dgm:prSet/>
      <dgm:spPr/>
      <dgm:t>
        <a:bodyPr/>
        <a:lstStyle/>
        <a:p>
          <a:endParaRPr lang="en-GB"/>
        </a:p>
      </dgm:t>
    </dgm:pt>
    <dgm:pt modelId="{9701224C-0DBB-4FE9-B19C-849F1822BC9C}" type="pres">
      <dgm:prSet presAssocID="{DA3ABFA6-EC51-4095-B730-0B450806BB97}" presName="root" presStyleCnt="0">
        <dgm:presLayoutVars>
          <dgm:dir/>
          <dgm:resizeHandles val="exact"/>
        </dgm:presLayoutVars>
      </dgm:prSet>
      <dgm:spPr/>
    </dgm:pt>
    <dgm:pt modelId="{CF53B502-92B5-4713-9E6C-66C4C3EC6B8B}" type="pres">
      <dgm:prSet presAssocID="{1EBCBE81-F32B-49D6-A838-ACD10BD87545}" presName="compNode" presStyleCnt="0"/>
      <dgm:spPr/>
    </dgm:pt>
    <dgm:pt modelId="{B775425B-7994-4B9E-9824-E54F82CB871D}" type="pres">
      <dgm:prSet presAssocID="{1EBCBE81-F32B-49D6-A838-ACD10BD87545}" presName="bgRect" presStyleLbl="bgShp" presStyleIdx="0" presStyleCnt="4"/>
      <dgm:spPr/>
    </dgm:pt>
    <dgm:pt modelId="{63FDA5E5-B481-4E60-AEBE-0A29656BB7A9}" type="pres">
      <dgm:prSet presAssocID="{1EBCBE81-F32B-49D6-A838-ACD10BD87545}"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ooks"/>
        </a:ext>
      </dgm:extLst>
    </dgm:pt>
    <dgm:pt modelId="{86232644-17B9-4B81-9B3C-B96ADECF4990}" type="pres">
      <dgm:prSet presAssocID="{1EBCBE81-F32B-49D6-A838-ACD10BD87545}" presName="spaceRect" presStyleCnt="0"/>
      <dgm:spPr/>
    </dgm:pt>
    <dgm:pt modelId="{03AB74D8-8FBA-4F87-9944-15CB8EC26901}" type="pres">
      <dgm:prSet presAssocID="{1EBCBE81-F32B-49D6-A838-ACD10BD87545}" presName="parTx" presStyleLbl="revTx" presStyleIdx="0" presStyleCnt="4">
        <dgm:presLayoutVars>
          <dgm:chMax val="0"/>
          <dgm:chPref val="0"/>
        </dgm:presLayoutVars>
      </dgm:prSet>
      <dgm:spPr/>
    </dgm:pt>
    <dgm:pt modelId="{7D75E296-38D9-4BEC-B435-0A6C36AF5ED1}" type="pres">
      <dgm:prSet presAssocID="{AEEADB5D-6939-4046-8EEC-4F1DADC4CBEC}" presName="sibTrans" presStyleCnt="0"/>
      <dgm:spPr/>
    </dgm:pt>
    <dgm:pt modelId="{5A341951-CC0A-4001-91E1-6FA855A107FC}" type="pres">
      <dgm:prSet presAssocID="{A41C319F-A80D-4933-9D49-FB9F59142E62}" presName="compNode" presStyleCnt="0"/>
      <dgm:spPr/>
    </dgm:pt>
    <dgm:pt modelId="{0910E25A-20B4-4896-A89F-4522C92F8E00}" type="pres">
      <dgm:prSet presAssocID="{A41C319F-A80D-4933-9D49-FB9F59142E62}" presName="bgRect" presStyleLbl="bgShp" presStyleIdx="1" presStyleCnt="4"/>
      <dgm:spPr/>
    </dgm:pt>
    <dgm:pt modelId="{81136766-FE4D-46CE-8D2C-D37253F12B75}" type="pres">
      <dgm:prSet presAssocID="{A41C319F-A80D-4933-9D49-FB9F59142E62}"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67B8F429-19C0-4744-BF14-71D519E2D929}" type="pres">
      <dgm:prSet presAssocID="{A41C319F-A80D-4933-9D49-FB9F59142E62}" presName="spaceRect" presStyleCnt="0"/>
      <dgm:spPr/>
    </dgm:pt>
    <dgm:pt modelId="{078E1D69-FF61-4338-A4E8-3648B6F53B79}" type="pres">
      <dgm:prSet presAssocID="{A41C319F-A80D-4933-9D49-FB9F59142E62}" presName="parTx" presStyleLbl="revTx" presStyleIdx="1" presStyleCnt="4">
        <dgm:presLayoutVars>
          <dgm:chMax val="0"/>
          <dgm:chPref val="0"/>
        </dgm:presLayoutVars>
      </dgm:prSet>
      <dgm:spPr/>
    </dgm:pt>
    <dgm:pt modelId="{5CBAD1F9-A21A-4EA8-BCD7-25999D7ED56A}" type="pres">
      <dgm:prSet presAssocID="{A2A2C459-C374-411E-A262-9AE3FEC5291B}" presName="sibTrans" presStyleCnt="0"/>
      <dgm:spPr/>
    </dgm:pt>
    <dgm:pt modelId="{CFAC48CA-13FF-4DE0-9B64-271E815E6555}" type="pres">
      <dgm:prSet presAssocID="{845ABF6C-D23C-42A1-A470-D4AA7224FD52}" presName="compNode" presStyleCnt="0"/>
      <dgm:spPr/>
    </dgm:pt>
    <dgm:pt modelId="{9D4525CF-B4F5-4361-AFBF-80980AC830EF}" type="pres">
      <dgm:prSet presAssocID="{845ABF6C-D23C-42A1-A470-D4AA7224FD52}" presName="bgRect" presStyleLbl="bgShp" presStyleIdx="2" presStyleCnt="4"/>
      <dgm:spPr/>
    </dgm:pt>
    <dgm:pt modelId="{7D2AA87F-321F-4CCB-8923-A8148C1F13F4}" type="pres">
      <dgm:prSet presAssocID="{845ABF6C-D23C-42A1-A470-D4AA7224FD52}"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Light Bulb and Gear"/>
        </a:ext>
      </dgm:extLst>
    </dgm:pt>
    <dgm:pt modelId="{36407D9F-2136-420E-8030-06F4B00B5931}" type="pres">
      <dgm:prSet presAssocID="{845ABF6C-D23C-42A1-A470-D4AA7224FD52}" presName="spaceRect" presStyleCnt="0"/>
      <dgm:spPr/>
    </dgm:pt>
    <dgm:pt modelId="{090818D6-8395-48DC-8A4D-2F9D8856EF6C}" type="pres">
      <dgm:prSet presAssocID="{845ABF6C-D23C-42A1-A470-D4AA7224FD52}" presName="parTx" presStyleLbl="revTx" presStyleIdx="2" presStyleCnt="4">
        <dgm:presLayoutVars>
          <dgm:chMax val="0"/>
          <dgm:chPref val="0"/>
        </dgm:presLayoutVars>
      </dgm:prSet>
      <dgm:spPr/>
    </dgm:pt>
    <dgm:pt modelId="{338466B7-EF9D-4364-9159-4D645DBC6761}" type="pres">
      <dgm:prSet presAssocID="{604EBB86-1128-46DF-B864-7DAEB3DAF625}" presName="sibTrans" presStyleCnt="0"/>
      <dgm:spPr/>
    </dgm:pt>
    <dgm:pt modelId="{2AAFD537-7EA2-4AD6-8B33-3AF8C86B19F8}" type="pres">
      <dgm:prSet presAssocID="{81613132-B816-4C37-9560-CED45DA626AB}" presName="compNode" presStyleCnt="0"/>
      <dgm:spPr/>
    </dgm:pt>
    <dgm:pt modelId="{C659F081-0413-4B2A-B933-57CDB32592C0}" type="pres">
      <dgm:prSet presAssocID="{81613132-B816-4C37-9560-CED45DA626AB}" presName="bgRect" presStyleLbl="bgShp" presStyleIdx="3" presStyleCnt="4"/>
      <dgm:spPr/>
    </dgm:pt>
    <dgm:pt modelId="{87649745-2AD5-48C8-8964-FF704009E7A5}" type="pres">
      <dgm:prSet presAssocID="{81613132-B816-4C37-9560-CED45DA626AB}" presName="iconRect" presStyleLbl="node1" presStyleIdx="3" presStyleCnt="4"/>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ar graph with upward trend with solid fill"/>
        </a:ext>
      </dgm:extLst>
    </dgm:pt>
    <dgm:pt modelId="{D0ED4DD1-F6D3-4CB5-801A-937D0E855019}" type="pres">
      <dgm:prSet presAssocID="{81613132-B816-4C37-9560-CED45DA626AB}" presName="spaceRect" presStyleCnt="0"/>
      <dgm:spPr/>
    </dgm:pt>
    <dgm:pt modelId="{6F7132CE-CF87-4C41-AAF1-02D949D34842}" type="pres">
      <dgm:prSet presAssocID="{81613132-B816-4C37-9560-CED45DA626AB}" presName="parTx" presStyleLbl="revTx" presStyleIdx="3" presStyleCnt="4">
        <dgm:presLayoutVars>
          <dgm:chMax val="0"/>
          <dgm:chPref val="0"/>
        </dgm:presLayoutVars>
      </dgm:prSet>
      <dgm:spPr/>
    </dgm:pt>
  </dgm:ptLst>
  <dgm:cxnLst>
    <dgm:cxn modelId="{B409EA2F-A9B6-4EBC-954A-C7FB317098E4}" srcId="{DA3ABFA6-EC51-4095-B730-0B450806BB97}" destId="{845ABF6C-D23C-42A1-A470-D4AA7224FD52}" srcOrd="2" destOrd="0" parTransId="{A41D4EBB-F3E9-4C1C-9077-F089DB8E0CDC}" sibTransId="{604EBB86-1128-46DF-B864-7DAEB3DAF625}"/>
    <dgm:cxn modelId="{25DAE85C-87AC-46BC-BC7D-1E6F7C77EF19}" srcId="{DA3ABFA6-EC51-4095-B730-0B450806BB97}" destId="{1EBCBE81-F32B-49D6-A838-ACD10BD87545}" srcOrd="0" destOrd="0" parTransId="{C1039B4C-25C4-4887-931C-3BDB348851C5}" sibTransId="{AEEADB5D-6939-4046-8EEC-4F1DADC4CBEC}"/>
    <dgm:cxn modelId="{CE79205F-2935-444F-9D94-FCC902CD00C7}" type="presOf" srcId="{DA3ABFA6-EC51-4095-B730-0B450806BB97}" destId="{9701224C-0DBB-4FE9-B19C-849F1822BC9C}" srcOrd="0" destOrd="0" presId="urn:microsoft.com/office/officeart/2018/2/layout/IconVerticalSolidList"/>
    <dgm:cxn modelId="{F272359F-A8B3-4938-944D-AF5240A9F3C1}" type="presOf" srcId="{81613132-B816-4C37-9560-CED45DA626AB}" destId="{6F7132CE-CF87-4C41-AAF1-02D949D34842}" srcOrd="0" destOrd="0" presId="urn:microsoft.com/office/officeart/2018/2/layout/IconVerticalSolidList"/>
    <dgm:cxn modelId="{6E7CB5A7-9DF5-4185-8997-E34271B21592}" srcId="{DA3ABFA6-EC51-4095-B730-0B450806BB97}" destId="{81613132-B816-4C37-9560-CED45DA626AB}" srcOrd="3" destOrd="0" parTransId="{35E82759-93F3-4B10-8626-BCCFDB2D5685}" sibTransId="{F2934824-C94C-4849-9A95-72EAC45A2B56}"/>
    <dgm:cxn modelId="{F0D05FAA-2CBF-4F52-B542-6248661DD28C}" type="presOf" srcId="{1EBCBE81-F32B-49D6-A838-ACD10BD87545}" destId="{03AB74D8-8FBA-4F87-9944-15CB8EC26901}" srcOrd="0" destOrd="0" presId="urn:microsoft.com/office/officeart/2018/2/layout/IconVerticalSolidList"/>
    <dgm:cxn modelId="{D87148D1-53DF-4D5F-8A6D-BFEF6A3E3F32}" type="presOf" srcId="{845ABF6C-D23C-42A1-A470-D4AA7224FD52}" destId="{090818D6-8395-48DC-8A4D-2F9D8856EF6C}" srcOrd="0" destOrd="0" presId="urn:microsoft.com/office/officeart/2018/2/layout/IconVerticalSolidList"/>
    <dgm:cxn modelId="{9F2316F6-96BC-4A26-9388-11B3040B5747}" srcId="{DA3ABFA6-EC51-4095-B730-0B450806BB97}" destId="{A41C319F-A80D-4933-9D49-FB9F59142E62}" srcOrd="1" destOrd="0" parTransId="{354FC9B7-1670-4278-83F4-A37E918D2C6B}" sibTransId="{A2A2C459-C374-411E-A262-9AE3FEC5291B}"/>
    <dgm:cxn modelId="{B95ECFFF-B5FE-4BB1-848D-FA3D75B324A6}" type="presOf" srcId="{A41C319F-A80D-4933-9D49-FB9F59142E62}" destId="{078E1D69-FF61-4338-A4E8-3648B6F53B79}" srcOrd="0" destOrd="0" presId="urn:microsoft.com/office/officeart/2018/2/layout/IconVerticalSolidList"/>
    <dgm:cxn modelId="{9F325A76-EE49-439C-99BE-AC2A34E316BD}" type="presParOf" srcId="{9701224C-0DBB-4FE9-B19C-849F1822BC9C}" destId="{CF53B502-92B5-4713-9E6C-66C4C3EC6B8B}" srcOrd="0" destOrd="0" presId="urn:microsoft.com/office/officeart/2018/2/layout/IconVerticalSolidList"/>
    <dgm:cxn modelId="{A456B4F0-3C2C-42BA-A67B-FA0154BE8D01}" type="presParOf" srcId="{CF53B502-92B5-4713-9E6C-66C4C3EC6B8B}" destId="{B775425B-7994-4B9E-9824-E54F82CB871D}" srcOrd="0" destOrd="0" presId="urn:microsoft.com/office/officeart/2018/2/layout/IconVerticalSolidList"/>
    <dgm:cxn modelId="{F0C76F93-29C4-45A3-98A9-F39D0FFEB387}" type="presParOf" srcId="{CF53B502-92B5-4713-9E6C-66C4C3EC6B8B}" destId="{63FDA5E5-B481-4E60-AEBE-0A29656BB7A9}" srcOrd="1" destOrd="0" presId="urn:microsoft.com/office/officeart/2018/2/layout/IconVerticalSolidList"/>
    <dgm:cxn modelId="{EA32E453-368A-49B1-9B3C-F4BCEB9B0981}" type="presParOf" srcId="{CF53B502-92B5-4713-9E6C-66C4C3EC6B8B}" destId="{86232644-17B9-4B81-9B3C-B96ADECF4990}" srcOrd="2" destOrd="0" presId="urn:microsoft.com/office/officeart/2018/2/layout/IconVerticalSolidList"/>
    <dgm:cxn modelId="{1A4823A1-A7A9-46F0-9BC8-F253FEE0028A}" type="presParOf" srcId="{CF53B502-92B5-4713-9E6C-66C4C3EC6B8B}" destId="{03AB74D8-8FBA-4F87-9944-15CB8EC26901}" srcOrd="3" destOrd="0" presId="urn:microsoft.com/office/officeart/2018/2/layout/IconVerticalSolidList"/>
    <dgm:cxn modelId="{A6F73A08-C0BD-4069-8433-D3E763FA9568}" type="presParOf" srcId="{9701224C-0DBB-4FE9-B19C-849F1822BC9C}" destId="{7D75E296-38D9-4BEC-B435-0A6C36AF5ED1}" srcOrd="1" destOrd="0" presId="urn:microsoft.com/office/officeart/2018/2/layout/IconVerticalSolidList"/>
    <dgm:cxn modelId="{2302C5FE-7F3E-4676-A1C1-D0C4808B4E6E}" type="presParOf" srcId="{9701224C-0DBB-4FE9-B19C-849F1822BC9C}" destId="{5A341951-CC0A-4001-91E1-6FA855A107FC}" srcOrd="2" destOrd="0" presId="urn:microsoft.com/office/officeart/2018/2/layout/IconVerticalSolidList"/>
    <dgm:cxn modelId="{048D7C9F-169E-474F-A2B3-BD6CEFCA9A4C}" type="presParOf" srcId="{5A341951-CC0A-4001-91E1-6FA855A107FC}" destId="{0910E25A-20B4-4896-A89F-4522C92F8E00}" srcOrd="0" destOrd="0" presId="urn:microsoft.com/office/officeart/2018/2/layout/IconVerticalSolidList"/>
    <dgm:cxn modelId="{E7BD90EC-3DEB-42A9-B42F-925C9F82F124}" type="presParOf" srcId="{5A341951-CC0A-4001-91E1-6FA855A107FC}" destId="{81136766-FE4D-46CE-8D2C-D37253F12B75}" srcOrd="1" destOrd="0" presId="urn:microsoft.com/office/officeart/2018/2/layout/IconVerticalSolidList"/>
    <dgm:cxn modelId="{55094504-77F8-4A3B-99B7-84D607EF3DD3}" type="presParOf" srcId="{5A341951-CC0A-4001-91E1-6FA855A107FC}" destId="{67B8F429-19C0-4744-BF14-71D519E2D929}" srcOrd="2" destOrd="0" presId="urn:microsoft.com/office/officeart/2018/2/layout/IconVerticalSolidList"/>
    <dgm:cxn modelId="{F2B669D1-3839-4005-8440-9BC3A421240F}" type="presParOf" srcId="{5A341951-CC0A-4001-91E1-6FA855A107FC}" destId="{078E1D69-FF61-4338-A4E8-3648B6F53B79}" srcOrd="3" destOrd="0" presId="urn:microsoft.com/office/officeart/2018/2/layout/IconVerticalSolidList"/>
    <dgm:cxn modelId="{9E61733C-CAA7-4F90-ADE9-D62CB631427D}" type="presParOf" srcId="{9701224C-0DBB-4FE9-B19C-849F1822BC9C}" destId="{5CBAD1F9-A21A-4EA8-BCD7-25999D7ED56A}" srcOrd="3" destOrd="0" presId="urn:microsoft.com/office/officeart/2018/2/layout/IconVerticalSolidList"/>
    <dgm:cxn modelId="{18CE54FD-061D-4B13-BF2A-872EB5D071C9}" type="presParOf" srcId="{9701224C-0DBB-4FE9-B19C-849F1822BC9C}" destId="{CFAC48CA-13FF-4DE0-9B64-271E815E6555}" srcOrd="4" destOrd="0" presId="urn:microsoft.com/office/officeart/2018/2/layout/IconVerticalSolidList"/>
    <dgm:cxn modelId="{29BD3F3A-FF8B-492B-B2AB-64E32B2782EA}" type="presParOf" srcId="{CFAC48CA-13FF-4DE0-9B64-271E815E6555}" destId="{9D4525CF-B4F5-4361-AFBF-80980AC830EF}" srcOrd="0" destOrd="0" presId="urn:microsoft.com/office/officeart/2018/2/layout/IconVerticalSolidList"/>
    <dgm:cxn modelId="{3C9779F8-6660-4F3C-B511-F14B8B20964A}" type="presParOf" srcId="{CFAC48CA-13FF-4DE0-9B64-271E815E6555}" destId="{7D2AA87F-321F-4CCB-8923-A8148C1F13F4}" srcOrd="1" destOrd="0" presId="urn:microsoft.com/office/officeart/2018/2/layout/IconVerticalSolidList"/>
    <dgm:cxn modelId="{59E63DEA-0E46-4898-BCBF-9EFE885D65EC}" type="presParOf" srcId="{CFAC48CA-13FF-4DE0-9B64-271E815E6555}" destId="{36407D9F-2136-420E-8030-06F4B00B5931}" srcOrd="2" destOrd="0" presId="urn:microsoft.com/office/officeart/2018/2/layout/IconVerticalSolidList"/>
    <dgm:cxn modelId="{F2DDECC1-CB91-4490-82B2-EADE53A193DF}" type="presParOf" srcId="{CFAC48CA-13FF-4DE0-9B64-271E815E6555}" destId="{090818D6-8395-48DC-8A4D-2F9D8856EF6C}" srcOrd="3" destOrd="0" presId="urn:microsoft.com/office/officeart/2018/2/layout/IconVerticalSolidList"/>
    <dgm:cxn modelId="{31C5CB47-CF9E-4098-A0C1-93CB1DC7AC80}" type="presParOf" srcId="{9701224C-0DBB-4FE9-B19C-849F1822BC9C}" destId="{338466B7-EF9D-4364-9159-4D645DBC6761}" srcOrd="5" destOrd="0" presId="urn:microsoft.com/office/officeart/2018/2/layout/IconVerticalSolidList"/>
    <dgm:cxn modelId="{07309829-8506-499E-9C81-7BAA8873680C}" type="presParOf" srcId="{9701224C-0DBB-4FE9-B19C-849F1822BC9C}" destId="{2AAFD537-7EA2-4AD6-8B33-3AF8C86B19F8}" srcOrd="6" destOrd="0" presId="urn:microsoft.com/office/officeart/2018/2/layout/IconVerticalSolidList"/>
    <dgm:cxn modelId="{0225D830-9C51-4293-8B67-3AD8252A560B}" type="presParOf" srcId="{2AAFD537-7EA2-4AD6-8B33-3AF8C86B19F8}" destId="{C659F081-0413-4B2A-B933-57CDB32592C0}" srcOrd="0" destOrd="0" presId="urn:microsoft.com/office/officeart/2018/2/layout/IconVerticalSolidList"/>
    <dgm:cxn modelId="{E4119A73-FCEF-4E67-AFC3-BCD6FC0D9ECD}" type="presParOf" srcId="{2AAFD537-7EA2-4AD6-8B33-3AF8C86B19F8}" destId="{87649745-2AD5-48C8-8964-FF704009E7A5}" srcOrd="1" destOrd="0" presId="urn:microsoft.com/office/officeart/2018/2/layout/IconVerticalSolidList"/>
    <dgm:cxn modelId="{B029CA4B-F0A0-4457-825D-8710795E422C}" type="presParOf" srcId="{2AAFD537-7EA2-4AD6-8B33-3AF8C86B19F8}" destId="{D0ED4DD1-F6D3-4CB5-801A-937D0E855019}" srcOrd="2" destOrd="0" presId="urn:microsoft.com/office/officeart/2018/2/layout/IconVerticalSolidList"/>
    <dgm:cxn modelId="{39F8A218-04B7-464A-866A-7EFFFE18328B}" type="presParOf" srcId="{2AAFD537-7EA2-4AD6-8B33-3AF8C86B19F8}" destId="{6F7132CE-CF87-4C41-AAF1-02D949D3484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75425B-7994-4B9E-9824-E54F82CB871D}">
      <dsp:nvSpPr>
        <dsp:cNvPr id="0" name=""/>
        <dsp:cNvSpPr/>
      </dsp:nvSpPr>
      <dsp:spPr>
        <a:xfrm>
          <a:off x="0" y="1637"/>
          <a:ext cx="10199762" cy="8300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FDA5E5-B481-4E60-AEBE-0A29656BB7A9}">
      <dsp:nvSpPr>
        <dsp:cNvPr id="0" name=""/>
        <dsp:cNvSpPr/>
      </dsp:nvSpPr>
      <dsp:spPr>
        <a:xfrm>
          <a:off x="251091" y="188400"/>
          <a:ext cx="456530" cy="4565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AB74D8-8FBA-4F87-9944-15CB8EC26901}">
      <dsp:nvSpPr>
        <dsp:cNvPr id="0" name=""/>
        <dsp:cNvSpPr/>
      </dsp:nvSpPr>
      <dsp:spPr>
        <a:xfrm>
          <a:off x="958714" y="1637"/>
          <a:ext cx="9241047" cy="8300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848" tIns="87848" rIns="87848" bIns="87848" numCol="1" spcCol="1270" anchor="ctr" anchorCtr="0">
          <a:noAutofit/>
        </a:bodyPr>
        <a:lstStyle/>
        <a:p>
          <a:pPr marL="0" lvl="0" indent="0" algn="l" defTabSz="977900">
            <a:lnSpc>
              <a:spcPct val="100000"/>
            </a:lnSpc>
            <a:spcBef>
              <a:spcPct val="0"/>
            </a:spcBef>
            <a:spcAft>
              <a:spcPct val="35000"/>
            </a:spcAft>
            <a:buNone/>
          </a:pPr>
          <a:r>
            <a:rPr lang="en-GB" sz="2200" kern="1200" dirty="0"/>
            <a:t>Understand the assessment</a:t>
          </a:r>
          <a:endParaRPr lang="en-US" sz="2200" kern="1200" dirty="0"/>
        </a:p>
      </dsp:txBody>
      <dsp:txXfrm>
        <a:off x="958714" y="1637"/>
        <a:ext cx="9241047" cy="830056"/>
      </dsp:txXfrm>
    </dsp:sp>
    <dsp:sp modelId="{0910E25A-20B4-4896-A89F-4522C92F8E00}">
      <dsp:nvSpPr>
        <dsp:cNvPr id="0" name=""/>
        <dsp:cNvSpPr/>
      </dsp:nvSpPr>
      <dsp:spPr>
        <a:xfrm>
          <a:off x="0" y="1039207"/>
          <a:ext cx="10199762" cy="8300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136766-FE4D-46CE-8D2C-D37253F12B75}">
      <dsp:nvSpPr>
        <dsp:cNvPr id="0" name=""/>
        <dsp:cNvSpPr/>
      </dsp:nvSpPr>
      <dsp:spPr>
        <a:xfrm>
          <a:off x="251091" y="1225970"/>
          <a:ext cx="456530" cy="4565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8E1D69-FF61-4338-A4E8-3648B6F53B79}">
      <dsp:nvSpPr>
        <dsp:cNvPr id="0" name=""/>
        <dsp:cNvSpPr/>
      </dsp:nvSpPr>
      <dsp:spPr>
        <a:xfrm>
          <a:off x="958714" y="1039207"/>
          <a:ext cx="9241047" cy="8300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848" tIns="87848" rIns="87848" bIns="87848" numCol="1" spcCol="1270" anchor="ctr" anchorCtr="0">
          <a:noAutofit/>
        </a:bodyPr>
        <a:lstStyle/>
        <a:p>
          <a:pPr marL="0" lvl="0" indent="0" algn="l" defTabSz="977900">
            <a:lnSpc>
              <a:spcPct val="100000"/>
            </a:lnSpc>
            <a:spcBef>
              <a:spcPct val="0"/>
            </a:spcBef>
            <a:spcAft>
              <a:spcPct val="35000"/>
            </a:spcAft>
            <a:buNone/>
          </a:pPr>
          <a:r>
            <a:rPr lang="en-GB" sz="2200" kern="1200" dirty="0"/>
            <a:t>Link theory to case</a:t>
          </a:r>
          <a:endParaRPr lang="en-US" sz="2200" kern="1200" dirty="0"/>
        </a:p>
      </dsp:txBody>
      <dsp:txXfrm>
        <a:off x="958714" y="1039207"/>
        <a:ext cx="9241047" cy="830056"/>
      </dsp:txXfrm>
    </dsp:sp>
    <dsp:sp modelId="{9D4525CF-B4F5-4361-AFBF-80980AC830EF}">
      <dsp:nvSpPr>
        <dsp:cNvPr id="0" name=""/>
        <dsp:cNvSpPr/>
      </dsp:nvSpPr>
      <dsp:spPr>
        <a:xfrm>
          <a:off x="0" y="2076778"/>
          <a:ext cx="10199762" cy="8300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2AA87F-321F-4CCB-8923-A8148C1F13F4}">
      <dsp:nvSpPr>
        <dsp:cNvPr id="0" name=""/>
        <dsp:cNvSpPr/>
      </dsp:nvSpPr>
      <dsp:spPr>
        <a:xfrm>
          <a:off x="251091" y="2263540"/>
          <a:ext cx="456530" cy="4565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0818D6-8395-48DC-8A4D-2F9D8856EF6C}">
      <dsp:nvSpPr>
        <dsp:cNvPr id="0" name=""/>
        <dsp:cNvSpPr/>
      </dsp:nvSpPr>
      <dsp:spPr>
        <a:xfrm>
          <a:off x="958714" y="2076778"/>
          <a:ext cx="9241047" cy="8300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848" tIns="87848" rIns="87848" bIns="87848" numCol="1" spcCol="1270" anchor="ctr" anchorCtr="0">
          <a:noAutofit/>
        </a:bodyPr>
        <a:lstStyle/>
        <a:p>
          <a:pPr marL="0" lvl="0" indent="0" algn="l" defTabSz="977900">
            <a:lnSpc>
              <a:spcPct val="100000"/>
            </a:lnSpc>
            <a:spcBef>
              <a:spcPct val="0"/>
            </a:spcBef>
            <a:spcAft>
              <a:spcPct val="35000"/>
            </a:spcAft>
            <a:buNone/>
          </a:pPr>
          <a:r>
            <a:rPr lang="en-GB" sz="2200" kern="1200" dirty="0"/>
            <a:t>Build your group discussion structure</a:t>
          </a:r>
          <a:endParaRPr lang="en-US" sz="2200" kern="1200" dirty="0"/>
        </a:p>
      </dsp:txBody>
      <dsp:txXfrm>
        <a:off x="958714" y="2076778"/>
        <a:ext cx="9241047" cy="830056"/>
      </dsp:txXfrm>
    </dsp:sp>
    <dsp:sp modelId="{C659F081-0413-4B2A-B933-57CDB32592C0}">
      <dsp:nvSpPr>
        <dsp:cNvPr id="0" name=""/>
        <dsp:cNvSpPr/>
      </dsp:nvSpPr>
      <dsp:spPr>
        <a:xfrm>
          <a:off x="0" y="3114348"/>
          <a:ext cx="10199762" cy="8300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649745-2AD5-48C8-8964-FF704009E7A5}">
      <dsp:nvSpPr>
        <dsp:cNvPr id="0" name=""/>
        <dsp:cNvSpPr/>
      </dsp:nvSpPr>
      <dsp:spPr>
        <a:xfrm>
          <a:off x="251091" y="3301110"/>
          <a:ext cx="456530" cy="456530"/>
        </a:xfrm>
        <a:prstGeom prst="rect">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7132CE-CF87-4C41-AAF1-02D949D34842}">
      <dsp:nvSpPr>
        <dsp:cNvPr id="0" name=""/>
        <dsp:cNvSpPr/>
      </dsp:nvSpPr>
      <dsp:spPr>
        <a:xfrm>
          <a:off x="958714" y="3114348"/>
          <a:ext cx="9241047" cy="8300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848" tIns="87848" rIns="87848" bIns="87848" numCol="1" spcCol="1270" anchor="ctr" anchorCtr="0">
          <a:noAutofit/>
        </a:bodyPr>
        <a:lstStyle/>
        <a:p>
          <a:pPr marL="0" lvl="0" indent="0" algn="l" defTabSz="977900">
            <a:lnSpc>
              <a:spcPct val="100000"/>
            </a:lnSpc>
            <a:spcBef>
              <a:spcPct val="0"/>
            </a:spcBef>
            <a:spcAft>
              <a:spcPct val="35000"/>
            </a:spcAft>
            <a:buNone/>
          </a:pPr>
          <a:r>
            <a:rPr lang="en-GB" sz="2200" kern="1200" dirty="0"/>
            <a:t>Start preparing your presentation </a:t>
          </a:r>
        </a:p>
      </dsp:txBody>
      <dsp:txXfrm>
        <a:off x="958714" y="3114348"/>
        <a:ext cx="9241047" cy="83005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1"/>
            <a:ext cx="2945659" cy="498056"/>
          </a:xfrm>
          <a:prstGeom prst="rect">
            <a:avLst/>
          </a:prstGeom>
        </p:spPr>
        <p:txBody>
          <a:bodyPr vert="horz" lIns="91440" tIns="45720" rIns="91440" bIns="45720" rtlCol="0"/>
          <a:lstStyle>
            <a:lvl1pPr algn="r">
              <a:defRPr sz="1200"/>
            </a:lvl1pPr>
          </a:lstStyle>
          <a:p>
            <a:fld id="{23E62973-5E8C-6249-93BD-BAF7AE7072BD}" type="datetimeFigureOut">
              <a:rPr lang="en-US" smtClean="0"/>
              <a:t>4/21/2026</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5"/>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84158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17538678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C1E629-B412-B061-6220-AE75A534B0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9763FE-CBD7-C72B-5DB6-ABB6F37D26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9D8EA8-F898-730B-73ED-50D10BA92F4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8B235F9-8FD5-9038-FE89-F4EA27015292}"/>
              </a:ext>
            </a:extLst>
          </p:cNvPr>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1032401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CF8951-C86E-9B15-012D-2D4E85F9E1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6E0426-CBA0-BCF3-615B-22452DA068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094A27-331D-3814-1A00-9A798642B38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8F7E3D9-261E-8CE8-9EC9-F5C4361505E1}"/>
              </a:ext>
            </a:extLst>
          </p:cNvPr>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27223013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BB50E-2ACE-66A9-7F8B-304915FD13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F68932-E403-1447-50F7-3144B4D1C8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EC6A49-FF41-E024-D000-8290439CC72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3093DD8-F3AF-0EE8-C8C1-62A98FFB0C8C}"/>
              </a:ext>
            </a:extLst>
          </p:cNvPr>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5866456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812731-0D59-7B83-DB9A-07983C33FE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2B0BF7-B8B9-2444-BED5-F019DCB41C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E1F2D9-672C-7832-0D46-5FDEC5FB4A4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B1073F7-5DE7-58CD-9689-87FC5CF65F2D}"/>
              </a:ext>
            </a:extLst>
          </p:cNvPr>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34697381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41721446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12922437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9D54B9-4A24-F03C-D973-DA4B5F6776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B2241C-F473-2F8D-5A88-8B7A56301F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B13088-2E14-7A3A-4326-32640255037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E4B9201-3389-9AC2-A981-A865A40E34BC}"/>
              </a:ext>
            </a:extLst>
          </p:cNvPr>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18219897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65F326-96C1-A070-C2DB-D7095427B7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3EECF8-57B3-3B92-5D21-C8E1C97368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404F67-65B5-B88B-7F6C-FFA1DCD6827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7EEFC00-D166-3BE6-77EF-DA6288D7C5F1}"/>
              </a:ext>
            </a:extLst>
          </p:cNvPr>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16474923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1D526D-8C6E-4F0E-71ED-B7E4DBE807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21BE99-2320-6B88-4BD0-B744F86531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0AE5F2-EC9F-4820-6CE9-489D17448D0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2D558F8-6C75-1987-6B7C-DAB43C89D423}"/>
              </a:ext>
            </a:extLst>
          </p:cNvPr>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19034377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172487-2645-FE56-5ECA-496CC4A55E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E1FE66-A8DF-DD2F-B44D-F14E02830C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80A411-B9A1-C619-B34C-CB8F7A8BC29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AF6F262-8606-8C06-FB6C-7B3D4B919DED}"/>
              </a:ext>
            </a:extLst>
          </p:cNvPr>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20290313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E6F92D-E701-3977-F40B-56753F94C0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59E6FA-4370-32A2-777E-0217AE0B20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DF40C5-3ACD-0E99-155C-ED4B29C8309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74A524E-CA81-5126-DF4C-B579FC29D6C9}"/>
              </a:ext>
            </a:extLst>
          </p:cNvPr>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35086322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9316EE-8498-7594-C66D-35782CB844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7FDF12-164C-611A-26F1-418E0BE475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B52595-9E1B-0E3E-6DD2-04E2371E8DC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3D55A67-7BD2-3827-C42E-A364FC847286}"/>
              </a:ext>
            </a:extLst>
          </p:cNvPr>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13774334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7743EE-784D-644A-EC9D-08A8AA1065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105572-7400-FC5F-5F13-041867C01B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83AF6A-408C-CD17-19ED-234C6E1E99B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527E399-8062-7E33-8BB7-1AC86AB2C415}"/>
              </a:ext>
            </a:extLst>
          </p:cNvPr>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26631921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68F93B-BC6B-1ABE-1AA3-3866BF35F1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371CA6-4B60-D81F-DD5C-A8D36A6656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773BA5-B631-E567-F66A-0583D8BDDB3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CD074EA-4FE0-6A74-5EB4-5D62F3288899}"/>
              </a:ext>
            </a:extLst>
          </p:cNvPr>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29817578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4D30C-467B-A4FD-4EFE-2E1F99AA28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FECA1-29E5-28DF-1ED3-C2F8BCCB16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FDA1EF-ADB0-5FBE-EFDF-DB73B43403B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A818E31-4C82-C081-F5AF-BED4C1D2860A}"/>
              </a:ext>
            </a:extLst>
          </p:cNvPr>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35269740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49001E-6B9E-086E-93ED-97D2951A7A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02AF95-BDD9-5D88-D1EE-4E9FF9AD14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0798B2-E204-9E9A-1894-B1BACA0CF89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CABFFF1-A34E-5A85-2652-A5C37CD70DCB}"/>
              </a:ext>
            </a:extLst>
          </p:cNvPr>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26921529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E4CECD-8CCF-65D1-ADCB-A117CCDACE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7F8DEE-E8CC-A78A-6849-D4133CC0A3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7A05F4-A85A-3449-89C0-6F8D6E999C7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6D00729-93BD-3758-E30B-A30C08109953}"/>
              </a:ext>
            </a:extLst>
          </p:cNvPr>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23791487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16327F-1707-D729-3E7F-AAEB8E183C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34842F-C057-F743-352E-691F157A50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697062-C1D5-8D14-519C-C3787618F6D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5437FB3-FF38-08BD-0110-3599FE4BB601}"/>
              </a:ext>
            </a:extLst>
          </p:cNvPr>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6100130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AE3B0C-3409-EFC2-BEB0-53B0346049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4BF6F8-4B66-DECF-6031-4BC7283AB6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45FEF2-516C-F98D-7C6E-5F2F59810BB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3E71A24-8731-A9B0-F986-22470A3F201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58583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21/04/2026</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0461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CB343E-04A8-389B-5290-40B807079C80}"/>
              </a:ext>
            </a:extLst>
          </p:cNvPr>
          <p:cNvSpPr>
            <a:spLocks noGrp="1"/>
          </p:cNvSpPr>
          <p:nvPr>
            <p:ph type="dt" sz="half" idx="10"/>
          </p:nvPr>
        </p:nvSpPr>
        <p:spPr/>
        <p:txBody>
          <a:bodyPr/>
          <a:lstStyle/>
          <a:p>
            <a:fld id="{BBC4154B-04FC-4633-BD43-0C1D80178E1C}" type="datetimeFigureOut">
              <a:rPr lang="en-GB" smtClean="0"/>
              <a:t>21/04/2026</a:t>
            </a:fld>
            <a:endParaRPr lang="en-GB"/>
          </a:p>
        </p:txBody>
      </p:sp>
      <p:sp>
        <p:nvSpPr>
          <p:cNvPr id="8" name="Footer Placeholder 7">
            <a:extLst>
              <a:ext uri="{FF2B5EF4-FFF2-40B4-BE49-F238E27FC236}">
                <a16:creationId xmlns:a16="http://schemas.microsoft.com/office/drawing/2014/main" id="{2DC2D04E-2323-66E8-A802-DBD0B57917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A74D7D-0FD5-1F90-04E7-1A0A1455B5E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259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21/04/2026</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86837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21/04/2026</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32332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21/04/2026</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96422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21/04/2026</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55114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21/04/2026</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76525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21/04/2026</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60893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21/04/2026</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6413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21/04/2026</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13447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21/04/2026</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20057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804173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7414029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5757410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4267391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5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4166341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21/04/2026</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385035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21/04/2026</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979832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21/04/2026</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035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21/04/2026</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631571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21/04/2026</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65784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21/04/2026</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738453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21/04/2026</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972616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21/04/2026</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7812296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21/04/2026</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013140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21/04/2026</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9932708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21/04/2026</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5472175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2067421554"/>
      </p:ext>
    </p:extLst>
  </p:cSld>
  <p:clrMapOvr>
    <a:masterClrMapping/>
  </p:clrMapOvr>
  <p:transition>
    <p:dissolv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206078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1.jpe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21/04/2026</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067674076"/>
      </p:ext>
    </p:extLst>
  </p:cSld>
  <p:clrMap bg1="lt1" tx1="dk1" bg2="lt2" tx2="dk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 id="2147483806" r:id="rId12"/>
    <p:sldLayoutId id="2147483894" r:id="rId13"/>
    <p:sldLayoutId id="2147483881" r:id="rId14"/>
    <p:sldLayoutId id="2147483819" r:id="rId15"/>
    <p:sldLayoutId id="2147483856" r:id="rId16"/>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21/04/2026</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433269787"/>
      </p:ext>
    </p:extLst>
  </p:cSld>
  <p:clrMap bg1="lt1" tx1="dk1" bg2="lt2" tx2="dk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9" r:id="rId6"/>
    <p:sldLayoutId id="2147483930" r:id="rId7"/>
    <p:sldLayoutId id="2147483931" r:id="rId8"/>
    <p:sldLayoutId id="2147483932" r:id="rId9"/>
    <p:sldLayoutId id="2147483933" r:id="rId10"/>
    <p:sldLayoutId id="2147483934" r:id="rId11"/>
    <p:sldLayoutId id="2147483936" r:id="rId12"/>
    <p:sldLayoutId id="2147483944"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mailto:n.dyer@uwtsd.ac.uk"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6.xml"/><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7.xml"/><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1.xml"/><Relationship Id="rId1" Type="http://schemas.openxmlformats.org/officeDocument/2006/relationships/slideLayout" Target="../slideLayouts/slideLayout17.xml"/><Relationship Id="rId4" Type="http://schemas.openxmlformats.org/officeDocument/2006/relationships/hyperlink" Target="mailto:n.dyer@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107408"/>
            <a:ext cx="364715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BMTP4004</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182927"/>
            <a:ext cx="5695149" cy="2585323"/>
          </a:xfrm>
          <a:prstGeom prst="rect">
            <a:avLst/>
          </a:prstGeom>
          <a:noFill/>
        </p:spPr>
        <p:txBody>
          <a:bodyPr wrap="none" rtlCol="0">
            <a:spAutoFit/>
          </a:bodyPr>
          <a:lstStyle/>
          <a:p>
            <a:pPr lvl="0" defTabSz="914400">
              <a:defRPr/>
            </a:pPr>
            <a:r>
              <a:rPr lang="en-GB" sz="5400" dirty="0">
                <a:solidFill>
                  <a:schemeClr val="bg1"/>
                </a:solidFill>
              </a:rPr>
              <a:t>Managing Tourism, </a:t>
            </a:r>
          </a:p>
          <a:p>
            <a:pPr lvl="0" defTabSz="914400">
              <a:defRPr/>
            </a:pPr>
            <a:r>
              <a:rPr lang="en-GB" sz="5400" dirty="0">
                <a:solidFill>
                  <a:schemeClr val="bg1"/>
                </a:solidFill>
              </a:rPr>
              <a:t>Leisure &amp; Events </a:t>
            </a:r>
          </a:p>
          <a:p>
            <a:pPr lvl="0" defTabSz="914400">
              <a:defRPr/>
            </a:pPr>
            <a:r>
              <a:rPr lang="en-GB" sz="5400" dirty="0">
                <a:solidFill>
                  <a:schemeClr val="bg1"/>
                </a:solidFill>
              </a:rPr>
              <a:t>Organisations</a:t>
            </a:r>
            <a:endParaRPr kumimoji="0" lang="en-GB" sz="5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467325" y="4285547"/>
            <a:ext cx="6404064"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Assessment 2 - Roundtable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solidFill>
                <a:prstClr val="white"/>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solidFill>
                <a:prstClr val="white"/>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0157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888D7-68A5-41F3-8188-00048D4EE223}"/>
              </a:ext>
            </a:extLst>
          </p:cNvPr>
          <p:cNvSpPr>
            <a:spLocks noGrp="1"/>
          </p:cNvSpPr>
          <p:nvPr>
            <p:ph type="title"/>
          </p:nvPr>
        </p:nvSpPr>
        <p:spPr>
          <a:xfrm>
            <a:off x="502024" y="494852"/>
            <a:ext cx="9064101" cy="1152780"/>
          </a:xfrm>
        </p:spPr>
        <p:txBody>
          <a:bodyPr/>
          <a:lstStyle/>
          <a:p>
            <a:r>
              <a:rPr lang="en-GB" sz="4000" b="1" dirty="0">
                <a:solidFill>
                  <a:srgbClr val="002060"/>
                </a:solidFill>
              </a:rPr>
              <a:t>   Aims For Today</a:t>
            </a:r>
            <a:br>
              <a:rPr lang="en-GB" b="1" dirty="0">
                <a:solidFill>
                  <a:srgbClr val="002060"/>
                </a:solidFill>
              </a:rPr>
            </a:br>
            <a:endParaRPr lang="en-GB" b="1" dirty="0">
              <a:solidFill>
                <a:srgbClr val="002060"/>
              </a:solidFill>
            </a:endParaRPr>
          </a:p>
        </p:txBody>
      </p:sp>
      <p:graphicFrame>
        <p:nvGraphicFramePr>
          <p:cNvPr id="7" name="TextBox 4">
            <a:extLst>
              <a:ext uri="{FF2B5EF4-FFF2-40B4-BE49-F238E27FC236}">
                <a16:creationId xmlns:a16="http://schemas.microsoft.com/office/drawing/2014/main" id="{37B979F9-A288-E243-1A24-A87A6AE988ED}"/>
              </a:ext>
            </a:extLst>
          </p:cNvPr>
          <p:cNvGraphicFramePr/>
          <p:nvPr>
            <p:extLst>
              <p:ext uri="{D42A27DB-BD31-4B8C-83A1-F6EECF244321}">
                <p14:modId xmlns:p14="http://schemas.microsoft.com/office/powerpoint/2010/main" val="733506891"/>
              </p:ext>
            </p:extLst>
          </p:nvPr>
        </p:nvGraphicFramePr>
        <p:xfrm>
          <a:off x="968981" y="1541417"/>
          <a:ext cx="10199762" cy="39460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44570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542D0F-9B32-00D3-7F91-66E28E1A193A}"/>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52F7849F-E928-BF95-EEA7-5AABB9CE6A48}"/>
              </a:ext>
            </a:extLst>
          </p:cNvPr>
          <p:cNvSpPr>
            <a:spLocks noGrp="1"/>
          </p:cNvSpPr>
          <p:nvPr>
            <p:ph type="title"/>
          </p:nvPr>
        </p:nvSpPr>
        <p:spPr>
          <a:xfrm>
            <a:off x="771525" y="753761"/>
            <a:ext cx="9064453" cy="1327287"/>
          </a:xfrm>
        </p:spPr>
        <p:txBody>
          <a:bodyPr vert="horz" lIns="91440" tIns="45720" rIns="91440" bIns="45720" rtlCol="0" anchor="b">
            <a:noAutofit/>
          </a:bodyPr>
          <a:lstStyle/>
          <a:p>
            <a:pPr algn="ctr" defTabSz="914400"/>
            <a:br>
              <a:rPr lang="en-US" sz="6000" b="1" dirty="0">
                <a:solidFill>
                  <a:srgbClr val="002060"/>
                </a:solidFill>
                <a:latin typeface="+mn-lt"/>
              </a:rPr>
            </a:br>
            <a:br>
              <a:rPr lang="en-US" sz="6000" b="1" dirty="0">
                <a:solidFill>
                  <a:srgbClr val="002060"/>
                </a:solidFill>
                <a:latin typeface="+mn-lt"/>
              </a:rPr>
            </a:br>
            <a:br>
              <a:rPr lang="en-US" sz="6000" b="1" dirty="0">
                <a:solidFill>
                  <a:srgbClr val="002060"/>
                </a:solidFill>
                <a:latin typeface="+mn-lt"/>
              </a:rPr>
            </a:br>
            <a:r>
              <a:rPr lang="en-US" sz="6000" b="1" dirty="0">
                <a:solidFill>
                  <a:srgbClr val="002060"/>
                </a:solidFill>
                <a:latin typeface="+mn-lt"/>
              </a:rPr>
              <a:t>Assessment 2 – Roundtable </a:t>
            </a:r>
            <a:br>
              <a:rPr lang="en-US" sz="6000" b="1" dirty="0">
                <a:solidFill>
                  <a:srgbClr val="002060"/>
                </a:solidFill>
                <a:latin typeface="+mn-lt"/>
                <a:cs typeface="+mj-cs"/>
              </a:rPr>
            </a:br>
            <a:endParaRPr lang="en-US" sz="6000" b="1" dirty="0">
              <a:solidFill>
                <a:srgbClr val="002060"/>
              </a:solidFill>
              <a:latin typeface="+mn-lt"/>
              <a:cs typeface="+mj-cs"/>
            </a:endParaRPr>
          </a:p>
        </p:txBody>
      </p:sp>
      <p:sp>
        <p:nvSpPr>
          <p:cNvPr id="2" name="Content Placeholder 2">
            <a:extLst>
              <a:ext uri="{FF2B5EF4-FFF2-40B4-BE49-F238E27FC236}">
                <a16:creationId xmlns:a16="http://schemas.microsoft.com/office/drawing/2014/main" id="{CF6345E6-CDC3-FAAD-6383-5695EB5BB29D}"/>
              </a:ext>
            </a:extLst>
          </p:cNvPr>
          <p:cNvSpPr>
            <a:spLocks noGrp="1"/>
          </p:cNvSpPr>
          <p:nvPr>
            <p:ph idx="1"/>
          </p:nvPr>
        </p:nvSpPr>
        <p:spPr>
          <a:xfrm>
            <a:off x="771525" y="1861142"/>
            <a:ext cx="10372725" cy="4525963"/>
          </a:xfrm>
        </p:spPr>
        <p:txBody>
          <a:bodyPr>
            <a:normAutofit/>
          </a:bodyPr>
          <a:lstStyle/>
          <a:p>
            <a:r>
              <a:rPr lang="en-US" b="1" dirty="0"/>
              <a:t>Wednesday 13th May (Presentation times </a:t>
            </a:r>
            <a:r>
              <a:rPr lang="en-US" b="1" dirty="0" err="1"/>
              <a:t>t.b.c</a:t>
            </a:r>
            <a:r>
              <a:rPr lang="en-US" b="1" dirty="0"/>
              <a:t>)</a:t>
            </a:r>
          </a:p>
          <a:p>
            <a:r>
              <a:rPr lang="en-GB" dirty="0"/>
              <a:t>In this assignment, you will work with your group to discuss a real-world case study about changes in an organisation related to culture, leadership, and management in the tourism and events sectors. You will look at how these changes affect the organisation and suggest ways to improve things.</a:t>
            </a:r>
          </a:p>
          <a:p>
            <a:r>
              <a:rPr lang="en-GB" dirty="0"/>
              <a:t>In your group, choose one of the following case study…</a:t>
            </a:r>
            <a:endParaRPr dirty="0"/>
          </a:p>
        </p:txBody>
      </p:sp>
    </p:spTree>
    <p:extLst>
      <p:ext uri="{BB962C8B-B14F-4D97-AF65-F5344CB8AC3E}">
        <p14:creationId xmlns:p14="http://schemas.microsoft.com/office/powerpoint/2010/main" val="3098742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626AB5-62C8-9A4A-B469-6F7E82408237}"/>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FE43B5AB-FB92-A156-9B0E-3860C5F936FD}"/>
              </a:ext>
            </a:extLst>
          </p:cNvPr>
          <p:cNvSpPr>
            <a:spLocks noGrp="1"/>
          </p:cNvSpPr>
          <p:nvPr>
            <p:ph type="title"/>
          </p:nvPr>
        </p:nvSpPr>
        <p:spPr>
          <a:xfrm>
            <a:off x="771525" y="753761"/>
            <a:ext cx="9064453" cy="1327287"/>
          </a:xfrm>
        </p:spPr>
        <p:txBody>
          <a:bodyPr vert="horz" lIns="91440" tIns="45720" rIns="91440" bIns="45720" rtlCol="0" anchor="b">
            <a:noAutofit/>
          </a:bodyPr>
          <a:lstStyle/>
          <a:p>
            <a:pPr algn="ctr" defTabSz="914400"/>
            <a:br>
              <a:rPr lang="en-US" sz="6000" b="1" dirty="0">
                <a:solidFill>
                  <a:srgbClr val="002060"/>
                </a:solidFill>
                <a:latin typeface="+mn-lt"/>
              </a:rPr>
            </a:br>
            <a:br>
              <a:rPr lang="en-US" sz="6000" b="1" dirty="0">
                <a:solidFill>
                  <a:srgbClr val="002060"/>
                </a:solidFill>
                <a:latin typeface="+mn-lt"/>
              </a:rPr>
            </a:br>
            <a:br>
              <a:rPr lang="en-US" sz="6000" b="1" dirty="0">
                <a:solidFill>
                  <a:srgbClr val="002060"/>
                </a:solidFill>
                <a:latin typeface="+mn-lt"/>
              </a:rPr>
            </a:br>
            <a:r>
              <a:rPr lang="en-US" sz="6000" b="1" dirty="0">
                <a:solidFill>
                  <a:srgbClr val="002060"/>
                </a:solidFill>
                <a:latin typeface="+mn-lt"/>
              </a:rPr>
              <a:t>Assessment 2 – </a:t>
            </a:r>
            <a:r>
              <a:rPr lang="en-US" sz="6000" b="1" i="1" dirty="0">
                <a:solidFill>
                  <a:srgbClr val="002060"/>
                </a:solidFill>
                <a:latin typeface="+mn-lt"/>
              </a:rPr>
              <a:t>Details…</a:t>
            </a:r>
            <a:r>
              <a:rPr lang="en-US" sz="6000" b="1" dirty="0">
                <a:solidFill>
                  <a:srgbClr val="002060"/>
                </a:solidFill>
                <a:latin typeface="+mn-lt"/>
              </a:rPr>
              <a:t> </a:t>
            </a:r>
            <a:br>
              <a:rPr lang="en-US" sz="6000" b="1" dirty="0">
                <a:solidFill>
                  <a:srgbClr val="002060"/>
                </a:solidFill>
                <a:latin typeface="+mn-lt"/>
                <a:cs typeface="+mj-cs"/>
              </a:rPr>
            </a:br>
            <a:endParaRPr lang="en-US" sz="6000" b="1" dirty="0">
              <a:solidFill>
                <a:srgbClr val="002060"/>
              </a:solidFill>
              <a:latin typeface="+mn-lt"/>
              <a:cs typeface="+mj-cs"/>
            </a:endParaRPr>
          </a:p>
        </p:txBody>
      </p:sp>
      <p:sp>
        <p:nvSpPr>
          <p:cNvPr id="2" name="Content Placeholder 2">
            <a:extLst>
              <a:ext uri="{FF2B5EF4-FFF2-40B4-BE49-F238E27FC236}">
                <a16:creationId xmlns:a16="http://schemas.microsoft.com/office/drawing/2014/main" id="{2D1E0BCA-F82A-90BE-806A-C9FA7ADA5CC1}"/>
              </a:ext>
            </a:extLst>
          </p:cNvPr>
          <p:cNvSpPr>
            <a:spLocks noGrp="1"/>
          </p:cNvSpPr>
          <p:nvPr>
            <p:ph idx="1"/>
          </p:nvPr>
        </p:nvSpPr>
        <p:spPr>
          <a:xfrm>
            <a:off x="771525" y="1861142"/>
            <a:ext cx="10372725" cy="4525963"/>
          </a:xfrm>
        </p:spPr>
        <p:txBody>
          <a:bodyPr>
            <a:normAutofit/>
          </a:bodyPr>
          <a:lstStyle/>
          <a:p>
            <a:r>
              <a:rPr lang="en-GB" b="1" dirty="0"/>
              <a:t>Form groups of 3 or 4 members.</a:t>
            </a:r>
          </a:p>
          <a:p>
            <a:r>
              <a:rPr lang="en-GB" b="1" dirty="0"/>
              <a:t>Group presentation to the class (5 minutes each individually)</a:t>
            </a:r>
          </a:p>
          <a:p>
            <a:r>
              <a:rPr lang="en-GB" b="1" dirty="0"/>
              <a:t>Followed by Q&amp;A and discussion (5-10 minutes per group)</a:t>
            </a:r>
          </a:p>
          <a:p>
            <a:r>
              <a:rPr lang="en-GB" b="1" dirty="0"/>
              <a:t>Digital presentation to be produced by group (</a:t>
            </a:r>
            <a:r>
              <a:rPr lang="en-GB" b="1" dirty="0" err="1"/>
              <a:t>Powerpoint</a:t>
            </a:r>
            <a:r>
              <a:rPr lang="en-GB" b="1" dirty="0"/>
              <a:t> or similar) and emailed to </a:t>
            </a:r>
            <a:r>
              <a:rPr lang="en-GB" b="1" dirty="0">
                <a:hlinkClick r:id="rId3"/>
              </a:rPr>
              <a:t>n.dyer@uwtsd.ac.uk</a:t>
            </a:r>
            <a:r>
              <a:rPr lang="en-GB" b="1" dirty="0"/>
              <a:t> </a:t>
            </a:r>
          </a:p>
          <a:p>
            <a:r>
              <a:rPr lang="en-GB" b="1" dirty="0"/>
              <a:t>Individual speaker notes/script (roughly 500 words) to be uploaded to Moodle/</a:t>
            </a:r>
            <a:r>
              <a:rPr lang="en-GB" b="1" dirty="0" err="1"/>
              <a:t>TurnItIn</a:t>
            </a:r>
            <a:r>
              <a:rPr lang="en-GB" b="1" dirty="0"/>
              <a:t>. </a:t>
            </a:r>
            <a:endParaRPr dirty="0"/>
          </a:p>
        </p:txBody>
      </p:sp>
    </p:spTree>
    <p:extLst>
      <p:ext uri="{BB962C8B-B14F-4D97-AF65-F5344CB8AC3E}">
        <p14:creationId xmlns:p14="http://schemas.microsoft.com/office/powerpoint/2010/main" val="3439605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1E11E7-2474-12AE-79E4-0AEB1031A69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EF22F4D-8FD3-CDBC-B138-13235B047F38}"/>
              </a:ext>
            </a:extLst>
          </p:cNvPr>
          <p:cNvSpPr txBox="1"/>
          <p:nvPr/>
        </p:nvSpPr>
        <p:spPr>
          <a:xfrm>
            <a:off x="5472891" y="-171210"/>
            <a:ext cx="5802743" cy="1807305"/>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REGISTER</a:t>
            </a:r>
            <a:endParaRPr lang="en-US" sz="4000" i="1" dirty="0"/>
          </a:p>
        </p:txBody>
      </p:sp>
      <p:pic>
        <p:nvPicPr>
          <p:cNvPr id="8" name="Picture 7" descr="Question mark on green pastel background">
            <a:extLst>
              <a:ext uri="{FF2B5EF4-FFF2-40B4-BE49-F238E27FC236}">
                <a16:creationId xmlns:a16="http://schemas.microsoft.com/office/drawing/2014/main" id="{AC3B5F13-BE9A-B0D6-5300-678269C52F1E}"/>
              </a:ext>
            </a:extLst>
          </p:cNvPr>
          <p:cNvPicPr>
            <a:picLocks noChangeAspect="1"/>
          </p:cNvPicPr>
          <p:nvPr/>
        </p:nvPicPr>
        <p:blipFill>
          <a:blip r:embed="rId3"/>
          <a:srcRect l="19526" r="1571"/>
          <a:stretch>
            <a:fillRect/>
          </a:stretch>
        </p:blipFill>
        <p:spPr>
          <a:xfrm>
            <a:off x="21" y="10"/>
            <a:ext cx="5173322" cy="5800426"/>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Content Placeholder 2">
            <a:extLst>
              <a:ext uri="{FF2B5EF4-FFF2-40B4-BE49-F238E27FC236}">
                <a16:creationId xmlns:a16="http://schemas.microsoft.com/office/drawing/2014/main" id="{C95C58EA-3F5E-591E-8C2B-2DB6118A27CD}"/>
              </a:ext>
            </a:extLst>
          </p:cNvPr>
          <p:cNvSpPr txBox="1">
            <a:spLocks/>
          </p:cNvSpPr>
          <p:nvPr/>
        </p:nvSpPr>
        <p:spPr>
          <a:xfrm>
            <a:off x="5511122" y="1956770"/>
            <a:ext cx="5802743" cy="384366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sz="8000" b="1" i="1" dirty="0">
                <a:solidFill>
                  <a:schemeClr val="accent2"/>
                </a:solidFill>
              </a:rPr>
              <a:t>Groups &amp; Case Studies</a:t>
            </a:r>
          </a:p>
        </p:txBody>
      </p:sp>
    </p:spTree>
    <p:extLst>
      <p:ext uri="{BB962C8B-B14F-4D97-AF65-F5344CB8AC3E}">
        <p14:creationId xmlns:p14="http://schemas.microsoft.com/office/powerpoint/2010/main" val="3109720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98C214-CA92-9733-6F9C-BBA17545F7EE}"/>
            </a:ext>
          </a:extLst>
        </p:cNvPr>
        <p:cNvGrpSpPr/>
        <p:nvPr/>
      </p:nvGrpSpPr>
      <p:grpSpPr>
        <a:xfrm>
          <a:off x="0" y="0"/>
          <a:ext cx="0" cy="0"/>
          <a:chOff x="0" y="0"/>
          <a:chExt cx="0" cy="0"/>
        </a:xfrm>
      </p:grpSpPr>
      <p:pic>
        <p:nvPicPr>
          <p:cNvPr id="2" name="Picture 1" descr="Business team brainstorming">
            <a:extLst>
              <a:ext uri="{FF2B5EF4-FFF2-40B4-BE49-F238E27FC236}">
                <a16:creationId xmlns:a16="http://schemas.microsoft.com/office/drawing/2014/main" id="{421265F0-0814-5186-C64C-887804E10710}"/>
              </a:ext>
            </a:extLst>
          </p:cNvPr>
          <p:cNvPicPr>
            <a:picLocks noChangeAspect="1"/>
          </p:cNvPicPr>
          <p:nvPr/>
        </p:nvPicPr>
        <p:blipFill>
          <a:blip r:embed="rId3"/>
          <a:srcRect l="27363" r="27363"/>
          <a:stretch/>
        </p:blipFill>
        <p:spPr>
          <a:xfrm>
            <a:off x="1" y="10"/>
            <a:ext cx="3917513" cy="57685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6" name="TextBox 5">
            <a:extLst>
              <a:ext uri="{FF2B5EF4-FFF2-40B4-BE49-F238E27FC236}">
                <a16:creationId xmlns:a16="http://schemas.microsoft.com/office/drawing/2014/main" id="{4F379C9C-2890-180E-3BC1-BE4C1B13CC25}"/>
              </a:ext>
            </a:extLst>
          </p:cNvPr>
          <p:cNvSpPr txBox="1"/>
          <p:nvPr/>
        </p:nvSpPr>
        <p:spPr>
          <a:xfrm>
            <a:off x="4036217" y="183743"/>
            <a:ext cx="7615238" cy="818924"/>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What are you being asked to do?</a:t>
            </a:r>
            <a:endParaRPr lang="en-US" sz="4000" i="1" dirty="0"/>
          </a:p>
        </p:txBody>
      </p:sp>
      <p:sp>
        <p:nvSpPr>
          <p:cNvPr id="7" name="Content Placeholder 2">
            <a:extLst>
              <a:ext uri="{FF2B5EF4-FFF2-40B4-BE49-F238E27FC236}">
                <a16:creationId xmlns:a16="http://schemas.microsoft.com/office/drawing/2014/main" id="{74ED1078-5173-0567-F8E3-1B7EA48AC1B5}"/>
              </a:ext>
            </a:extLst>
          </p:cNvPr>
          <p:cNvSpPr txBox="1">
            <a:spLocks/>
          </p:cNvSpPr>
          <p:nvPr/>
        </p:nvSpPr>
        <p:spPr>
          <a:xfrm>
            <a:off x="4593527" y="1431263"/>
            <a:ext cx="7293673" cy="3995473"/>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pPr marL="342900" indent="-342900">
              <a:buFont typeface="Arial" panose="020B0604020202020204" pitchFamily="34" charset="0"/>
              <a:buChar char="•"/>
            </a:pPr>
            <a:r>
              <a:rPr lang="en-GB" sz="3200" dirty="0">
                <a:solidFill>
                  <a:srgbClr val="002060"/>
                </a:solidFill>
              </a:rPr>
              <a:t>Analyse and evaluate a ‘real’ organisational </a:t>
            </a:r>
            <a:r>
              <a:rPr lang="en-GB" sz="3200">
                <a:solidFill>
                  <a:srgbClr val="002060"/>
                </a:solidFill>
              </a:rPr>
              <a:t>undergoing change</a:t>
            </a:r>
          </a:p>
          <a:p>
            <a:endParaRPr lang="en-GB" sz="3200" dirty="0">
              <a:solidFill>
                <a:srgbClr val="002060"/>
              </a:solidFill>
            </a:endParaRPr>
          </a:p>
          <a:p>
            <a:pPr marL="800100" lvl="1" indent="-342900">
              <a:buFont typeface="Arial" panose="020B0604020202020204" pitchFamily="34" charset="0"/>
              <a:buChar char="•"/>
            </a:pPr>
            <a:r>
              <a:rPr lang="en-GB" sz="2800" dirty="0">
                <a:solidFill>
                  <a:srgbClr val="002060"/>
                </a:solidFill>
              </a:rPr>
              <a:t>Apply theory (leadership, culture, change)</a:t>
            </a:r>
          </a:p>
          <a:p>
            <a:pPr marL="800100" lvl="1" indent="-342900">
              <a:buFont typeface="Arial" panose="020B0604020202020204" pitchFamily="34" charset="0"/>
              <a:buChar char="•"/>
            </a:pPr>
            <a:r>
              <a:rPr lang="en-GB" sz="2800" dirty="0">
                <a:solidFill>
                  <a:srgbClr val="002060"/>
                </a:solidFill>
              </a:rPr>
              <a:t>Discuss impact on people, operations, tourism</a:t>
            </a:r>
          </a:p>
          <a:p>
            <a:pPr marL="800100" lvl="1" indent="-342900">
              <a:buFont typeface="Arial" panose="020B0604020202020204" pitchFamily="34" charset="0"/>
              <a:buChar char="•"/>
            </a:pPr>
            <a:r>
              <a:rPr lang="en-GB" sz="2800" dirty="0">
                <a:solidFill>
                  <a:srgbClr val="002060"/>
                </a:solidFill>
              </a:rPr>
              <a:t>Provide realistic recommendations</a:t>
            </a:r>
          </a:p>
        </p:txBody>
      </p:sp>
    </p:spTree>
    <p:extLst>
      <p:ext uri="{BB962C8B-B14F-4D97-AF65-F5344CB8AC3E}">
        <p14:creationId xmlns:p14="http://schemas.microsoft.com/office/powerpoint/2010/main" val="79676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CF0F53-53CE-F8E1-2B5E-A00A5950CDDD}"/>
            </a:ext>
          </a:extLst>
        </p:cNvPr>
        <p:cNvGrpSpPr/>
        <p:nvPr/>
      </p:nvGrpSpPr>
      <p:grpSpPr>
        <a:xfrm>
          <a:off x="0" y="0"/>
          <a:ext cx="0" cy="0"/>
          <a:chOff x="0" y="0"/>
          <a:chExt cx="0" cy="0"/>
        </a:xfrm>
      </p:grpSpPr>
      <p:pic>
        <p:nvPicPr>
          <p:cNvPr id="2" name="Picture 1" descr="Person with idea concept">
            <a:extLst>
              <a:ext uri="{FF2B5EF4-FFF2-40B4-BE49-F238E27FC236}">
                <a16:creationId xmlns:a16="http://schemas.microsoft.com/office/drawing/2014/main" id="{F1BB1207-21F9-B9A6-7287-D55EF69D1551}"/>
              </a:ext>
            </a:extLst>
          </p:cNvPr>
          <p:cNvPicPr>
            <a:picLocks noChangeAspect="1"/>
          </p:cNvPicPr>
          <p:nvPr/>
        </p:nvPicPr>
        <p:blipFill rotWithShape="1">
          <a:blip r:embed="rId3"/>
          <a:srcRect l="31566" r="23103" b="-1"/>
          <a:stretch/>
        </p:blipFill>
        <p:spPr>
          <a:xfrm>
            <a:off x="1" y="10"/>
            <a:ext cx="3917513" cy="57685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8" name="TextBox 7">
            <a:extLst>
              <a:ext uri="{FF2B5EF4-FFF2-40B4-BE49-F238E27FC236}">
                <a16:creationId xmlns:a16="http://schemas.microsoft.com/office/drawing/2014/main" id="{4B58599E-B43F-BA31-6EFF-9E7D202F8546}"/>
              </a:ext>
            </a:extLst>
          </p:cNvPr>
          <p:cNvSpPr txBox="1"/>
          <p:nvPr/>
        </p:nvSpPr>
        <p:spPr>
          <a:xfrm>
            <a:off x="4135072" y="251472"/>
            <a:ext cx="7615238" cy="818924"/>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Structure:</a:t>
            </a:r>
            <a:endParaRPr lang="en-US" sz="4000" i="1" dirty="0"/>
          </a:p>
        </p:txBody>
      </p:sp>
      <p:sp>
        <p:nvSpPr>
          <p:cNvPr id="9" name="Content Placeholder 2">
            <a:extLst>
              <a:ext uri="{FF2B5EF4-FFF2-40B4-BE49-F238E27FC236}">
                <a16:creationId xmlns:a16="http://schemas.microsoft.com/office/drawing/2014/main" id="{8C741BC3-0F74-7DD6-A92E-E34304A91449}"/>
              </a:ext>
            </a:extLst>
          </p:cNvPr>
          <p:cNvSpPr txBox="1">
            <a:spLocks/>
          </p:cNvSpPr>
          <p:nvPr/>
        </p:nvSpPr>
        <p:spPr>
          <a:xfrm>
            <a:off x="4408177" y="1245912"/>
            <a:ext cx="6762331" cy="3995473"/>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endParaRPr lang="en-GB" sz="1200" b="1" dirty="0">
              <a:solidFill>
                <a:srgbClr val="002060"/>
              </a:solidFill>
            </a:endParaRPr>
          </a:p>
          <a:p>
            <a:pPr marL="571500" indent="-571500">
              <a:buFont typeface="+mj-lt"/>
              <a:buAutoNum type="romanLcPeriod"/>
            </a:pPr>
            <a:r>
              <a:rPr lang="en-GB" sz="3200" i="1" dirty="0">
                <a:solidFill>
                  <a:srgbClr val="002060"/>
                </a:solidFill>
              </a:rPr>
              <a:t>Introduction</a:t>
            </a:r>
          </a:p>
          <a:p>
            <a:pPr marL="571500" indent="-571500">
              <a:buFont typeface="+mj-lt"/>
              <a:buAutoNum type="romanLcPeriod"/>
            </a:pPr>
            <a:r>
              <a:rPr lang="en-GB" sz="3200" i="1" dirty="0">
                <a:solidFill>
                  <a:srgbClr val="002060"/>
                </a:solidFill>
              </a:rPr>
              <a:t>Culture &amp; Leadership</a:t>
            </a:r>
          </a:p>
          <a:p>
            <a:pPr marL="571500" indent="-571500">
              <a:buFont typeface="+mj-lt"/>
              <a:buAutoNum type="romanLcPeriod"/>
            </a:pPr>
            <a:r>
              <a:rPr lang="en-GB" sz="3200" i="1" dirty="0">
                <a:solidFill>
                  <a:srgbClr val="002060"/>
                </a:solidFill>
              </a:rPr>
              <a:t>Change Management &amp; Response </a:t>
            </a:r>
          </a:p>
          <a:p>
            <a:pPr marL="571500" indent="-571500">
              <a:buFont typeface="+mj-lt"/>
              <a:buAutoNum type="romanLcPeriod"/>
            </a:pPr>
            <a:r>
              <a:rPr lang="en-GB" sz="3200" i="1" dirty="0">
                <a:solidFill>
                  <a:srgbClr val="002060"/>
                </a:solidFill>
              </a:rPr>
              <a:t>Impact on Tourism, Leisure &amp; Events</a:t>
            </a:r>
          </a:p>
          <a:p>
            <a:pPr marL="571500" indent="-571500">
              <a:buFont typeface="+mj-lt"/>
              <a:buAutoNum type="romanLcPeriod"/>
            </a:pPr>
            <a:r>
              <a:rPr lang="en-GB" sz="3200" i="1" dirty="0">
                <a:solidFill>
                  <a:srgbClr val="002060"/>
                </a:solidFill>
              </a:rPr>
              <a:t>Recommendations </a:t>
            </a:r>
          </a:p>
          <a:p>
            <a:pPr marL="571500" indent="-571500">
              <a:buFont typeface="+mj-lt"/>
              <a:buAutoNum type="romanLcPeriod"/>
            </a:pPr>
            <a:r>
              <a:rPr lang="en-GB" sz="3200" i="1" dirty="0">
                <a:solidFill>
                  <a:srgbClr val="002060"/>
                </a:solidFill>
              </a:rPr>
              <a:t>Conclusion &amp; Reflection</a:t>
            </a:r>
          </a:p>
          <a:p>
            <a:pPr marL="914400" lvl="1" indent="-457200">
              <a:buFontTx/>
              <a:buChar char="-"/>
            </a:pPr>
            <a:endParaRPr lang="en-GB" sz="3600" i="1" dirty="0">
              <a:solidFill>
                <a:srgbClr val="002060"/>
              </a:solidFill>
            </a:endParaRPr>
          </a:p>
        </p:txBody>
      </p:sp>
    </p:spTree>
    <p:extLst>
      <p:ext uri="{BB962C8B-B14F-4D97-AF65-F5344CB8AC3E}">
        <p14:creationId xmlns:p14="http://schemas.microsoft.com/office/powerpoint/2010/main" val="2437669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9">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47586C3-3B73-4F10-9DA3-1B3F64F7C2D4}"/>
              </a:ext>
            </a:extLst>
          </p:cNvPr>
          <p:cNvSpPr txBox="1"/>
          <p:nvPr/>
        </p:nvSpPr>
        <p:spPr>
          <a:xfrm>
            <a:off x="5472891" y="-171210"/>
            <a:ext cx="5802743" cy="1807305"/>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1. Introduction</a:t>
            </a:r>
            <a:endParaRPr lang="en-US" sz="4000" i="1" dirty="0"/>
          </a:p>
        </p:txBody>
      </p:sp>
      <p:pic>
        <p:nvPicPr>
          <p:cNvPr id="8" name="Picture 7" descr="Kid with jetpack">
            <a:extLst>
              <a:ext uri="{FF2B5EF4-FFF2-40B4-BE49-F238E27FC236}">
                <a16:creationId xmlns:a16="http://schemas.microsoft.com/office/drawing/2014/main" id="{076A2750-3758-3D8D-FCBD-0EBE3CC690D5}"/>
              </a:ext>
            </a:extLst>
          </p:cNvPr>
          <p:cNvPicPr>
            <a:picLocks noChangeAspect="1"/>
          </p:cNvPicPr>
          <p:nvPr/>
        </p:nvPicPr>
        <p:blipFill rotWithShape="1">
          <a:blip r:embed="rId3"/>
          <a:srcRect l="20034" r="20431" b="-1"/>
          <a:stretch/>
        </p:blipFill>
        <p:spPr>
          <a:xfrm>
            <a:off x="21" y="10"/>
            <a:ext cx="5173322" cy="5800426"/>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Content Placeholder 2">
            <a:extLst>
              <a:ext uri="{FF2B5EF4-FFF2-40B4-BE49-F238E27FC236}">
                <a16:creationId xmlns:a16="http://schemas.microsoft.com/office/drawing/2014/main" id="{8A123394-AD37-E573-C499-68833A77B200}"/>
              </a:ext>
            </a:extLst>
          </p:cNvPr>
          <p:cNvSpPr txBox="1">
            <a:spLocks/>
          </p:cNvSpPr>
          <p:nvPr/>
        </p:nvSpPr>
        <p:spPr>
          <a:xfrm>
            <a:off x="5511122" y="1956770"/>
            <a:ext cx="5802743" cy="384366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pPr marL="457200" indent="-457200">
              <a:buFont typeface="Arial" panose="020B0604020202020204" pitchFamily="34" charset="0"/>
              <a:buChar char="•"/>
            </a:pPr>
            <a:r>
              <a:rPr lang="en-GB" sz="3200" dirty="0">
                <a:solidFill>
                  <a:schemeClr val="tx1"/>
                </a:solidFill>
              </a:rPr>
              <a:t>Goal: Introduce the case study and provide context.</a:t>
            </a:r>
          </a:p>
          <a:p>
            <a:pPr marL="457200" indent="-457200">
              <a:buFont typeface="Arial" panose="020B0604020202020204" pitchFamily="34" charset="0"/>
              <a:buChar char="•"/>
            </a:pPr>
            <a:r>
              <a:rPr lang="en-GB" sz="3200" dirty="0">
                <a:solidFill>
                  <a:schemeClr val="tx1"/>
                </a:solidFill>
              </a:rPr>
              <a:t>• Briefly mention the specific challenge the organisation is facing (e.g., reorganisation, leadership changes).</a:t>
            </a:r>
          </a:p>
          <a:p>
            <a:r>
              <a:rPr lang="en-GB" sz="3200" dirty="0">
                <a:solidFill>
                  <a:schemeClr val="accent2"/>
                </a:solidFill>
              </a:rPr>
              <a:t>👉 Keep it short and focused</a:t>
            </a:r>
          </a:p>
        </p:txBody>
      </p:sp>
    </p:spTree>
    <p:extLst>
      <p:ext uri="{BB962C8B-B14F-4D97-AF65-F5344CB8AC3E}">
        <p14:creationId xmlns:p14="http://schemas.microsoft.com/office/powerpoint/2010/main" val="3697538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008680-9FD6-704B-5D7C-A37F1EE8C8D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F21F154-2CA4-B7CF-BAB2-7920A90F2910}"/>
              </a:ext>
            </a:extLst>
          </p:cNvPr>
          <p:cNvSpPr txBox="1"/>
          <p:nvPr/>
        </p:nvSpPr>
        <p:spPr>
          <a:xfrm>
            <a:off x="5472891" y="-171210"/>
            <a:ext cx="5802743" cy="1807305"/>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2. Culture &amp; Leadership </a:t>
            </a:r>
            <a:endParaRPr lang="en-US" sz="4000" i="1" dirty="0"/>
          </a:p>
        </p:txBody>
      </p:sp>
      <p:pic>
        <p:nvPicPr>
          <p:cNvPr id="8" name="Picture 7" descr="Kid with jetpack">
            <a:extLst>
              <a:ext uri="{FF2B5EF4-FFF2-40B4-BE49-F238E27FC236}">
                <a16:creationId xmlns:a16="http://schemas.microsoft.com/office/drawing/2014/main" id="{07A5795E-9AB6-D448-2068-0925F2E62D23}"/>
              </a:ext>
            </a:extLst>
          </p:cNvPr>
          <p:cNvPicPr>
            <a:picLocks noChangeAspect="1"/>
          </p:cNvPicPr>
          <p:nvPr/>
        </p:nvPicPr>
        <p:blipFill rotWithShape="1">
          <a:blip r:embed="rId3"/>
          <a:srcRect l="20034" r="20431" b="-1"/>
          <a:stretch/>
        </p:blipFill>
        <p:spPr>
          <a:xfrm>
            <a:off x="21" y="10"/>
            <a:ext cx="5173322" cy="5800426"/>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Content Placeholder 2">
            <a:extLst>
              <a:ext uri="{FF2B5EF4-FFF2-40B4-BE49-F238E27FC236}">
                <a16:creationId xmlns:a16="http://schemas.microsoft.com/office/drawing/2014/main" id="{1FD10113-47F8-89F0-0B74-B975F741A6BD}"/>
              </a:ext>
            </a:extLst>
          </p:cNvPr>
          <p:cNvSpPr txBox="1">
            <a:spLocks/>
          </p:cNvSpPr>
          <p:nvPr/>
        </p:nvSpPr>
        <p:spPr>
          <a:xfrm>
            <a:off x="5511122" y="1956770"/>
            <a:ext cx="6326651" cy="384366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dirty="0">
                <a:solidFill>
                  <a:schemeClr val="tx1"/>
                </a:solidFill>
              </a:rPr>
              <a:t>• Goal: Discuss how changes are affecting culture and leadership.</a:t>
            </a:r>
          </a:p>
          <a:p>
            <a:r>
              <a:rPr lang="en-GB" dirty="0">
                <a:solidFill>
                  <a:schemeClr val="tx1"/>
                </a:solidFill>
              </a:rPr>
              <a:t>• Talk about how the organisation’s culture and leadership are changing.</a:t>
            </a:r>
          </a:p>
          <a:p>
            <a:r>
              <a:rPr lang="en-GB" dirty="0">
                <a:solidFill>
                  <a:schemeClr val="tx1"/>
                </a:solidFill>
              </a:rPr>
              <a:t>• Share your thoughts on leadership styles and how the organisation is adapting</a:t>
            </a:r>
          </a:p>
        </p:txBody>
      </p:sp>
    </p:spTree>
    <p:extLst>
      <p:ext uri="{BB962C8B-B14F-4D97-AF65-F5344CB8AC3E}">
        <p14:creationId xmlns:p14="http://schemas.microsoft.com/office/powerpoint/2010/main" val="6293259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0A8591-384B-F391-6A94-CBA31F6640C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FC13C9A-0F36-C8D3-A934-E88EBB6ED84B}"/>
              </a:ext>
            </a:extLst>
          </p:cNvPr>
          <p:cNvSpPr txBox="1"/>
          <p:nvPr/>
        </p:nvSpPr>
        <p:spPr>
          <a:xfrm>
            <a:off x="5472891" y="-171210"/>
            <a:ext cx="5438125" cy="1807305"/>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3. Change Management &amp; Response</a:t>
            </a:r>
            <a:endParaRPr lang="en-US" sz="4000" i="1" dirty="0"/>
          </a:p>
        </p:txBody>
      </p:sp>
      <p:pic>
        <p:nvPicPr>
          <p:cNvPr id="8" name="Picture 7" descr="Kid with jetpack">
            <a:extLst>
              <a:ext uri="{FF2B5EF4-FFF2-40B4-BE49-F238E27FC236}">
                <a16:creationId xmlns:a16="http://schemas.microsoft.com/office/drawing/2014/main" id="{4A4434B2-B37F-728D-51A1-4B7A50474025}"/>
              </a:ext>
            </a:extLst>
          </p:cNvPr>
          <p:cNvPicPr>
            <a:picLocks noChangeAspect="1"/>
          </p:cNvPicPr>
          <p:nvPr/>
        </p:nvPicPr>
        <p:blipFill rotWithShape="1">
          <a:blip r:embed="rId3"/>
          <a:srcRect l="20034" r="20431" b="-1"/>
          <a:stretch/>
        </p:blipFill>
        <p:spPr>
          <a:xfrm>
            <a:off x="21" y="10"/>
            <a:ext cx="5173322" cy="5800426"/>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Content Placeholder 2">
            <a:extLst>
              <a:ext uri="{FF2B5EF4-FFF2-40B4-BE49-F238E27FC236}">
                <a16:creationId xmlns:a16="http://schemas.microsoft.com/office/drawing/2014/main" id="{D7BBA475-694F-C6FF-37A0-F0C64018AD9A}"/>
              </a:ext>
            </a:extLst>
          </p:cNvPr>
          <p:cNvSpPr txBox="1">
            <a:spLocks/>
          </p:cNvSpPr>
          <p:nvPr/>
        </p:nvSpPr>
        <p:spPr>
          <a:xfrm>
            <a:off x="5572906" y="1636095"/>
            <a:ext cx="6326651" cy="384366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endParaRPr lang="en-GB" dirty="0">
              <a:solidFill>
                <a:schemeClr val="tx1"/>
              </a:solidFill>
            </a:endParaRPr>
          </a:p>
          <a:p>
            <a:r>
              <a:rPr lang="en-GB" dirty="0">
                <a:solidFill>
                  <a:schemeClr val="tx1"/>
                </a:solidFill>
              </a:rPr>
              <a:t>• Goal: Look at how the organisation is managing the change.</a:t>
            </a:r>
          </a:p>
          <a:p>
            <a:r>
              <a:rPr lang="en-GB" dirty="0">
                <a:solidFill>
                  <a:schemeClr val="tx1"/>
                </a:solidFill>
              </a:rPr>
              <a:t>• Discuss how HR, marketing, and operations are involved in the change process.</a:t>
            </a:r>
          </a:p>
          <a:p>
            <a:r>
              <a:rPr lang="en-GB" dirty="0">
                <a:solidFill>
                  <a:schemeClr val="tx1"/>
                </a:solidFill>
              </a:rPr>
              <a:t>• Share examples of how the organisation has or could adapt and whether these strategies are working for employees, customers, and stakeholders</a:t>
            </a:r>
          </a:p>
        </p:txBody>
      </p:sp>
    </p:spTree>
    <p:extLst>
      <p:ext uri="{BB962C8B-B14F-4D97-AF65-F5344CB8AC3E}">
        <p14:creationId xmlns:p14="http://schemas.microsoft.com/office/powerpoint/2010/main" val="28511392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D15D1F-6AC6-1A6C-66A2-50919E248B9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507590D-E51A-31FF-9276-39F156F47A23}"/>
              </a:ext>
            </a:extLst>
          </p:cNvPr>
          <p:cNvSpPr txBox="1"/>
          <p:nvPr/>
        </p:nvSpPr>
        <p:spPr>
          <a:xfrm>
            <a:off x="5472891" y="-171210"/>
            <a:ext cx="6326651" cy="1807305"/>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4. Impact on Tourism, Leisure, and Events</a:t>
            </a:r>
            <a:endParaRPr lang="en-US" sz="4000" i="1" dirty="0"/>
          </a:p>
        </p:txBody>
      </p:sp>
      <p:pic>
        <p:nvPicPr>
          <p:cNvPr id="8" name="Picture 7" descr="Kid with jetpack">
            <a:extLst>
              <a:ext uri="{FF2B5EF4-FFF2-40B4-BE49-F238E27FC236}">
                <a16:creationId xmlns:a16="http://schemas.microsoft.com/office/drawing/2014/main" id="{4495655D-5E9B-E0ED-51FA-F849EF55499A}"/>
              </a:ext>
            </a:extLst>
          </p:cNvPr>
          <p:cNvPicPr>
            <a:picLocks noChangeAspect="1"/>
          </p:cNvPicPr>
          <p:nvPr/>
        </p:nvPicPr>
        <p:blipFill rotWithShape="1">
          <a:blip r:embed="rId3"/>
          <a:srcRect l="20034" r="20431" b="-1"/>
          <a:stretch/>
        </p:blipFill>
        <p:spPr>
          <a:xfrm>
            <a:off x="21" y="10"/>
            <a:ext cx="5173322" cy="5800426"/>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Content Placeholder 2">
            <a:extLst>
              <a:ext uri="{FF2B5EF4-FFF2-40B4-BE49-F238E27FC236}">
                <a16:creationId xmlns:a16="http://schemas.microsoft.com/office/drawing/2014/main" id="{569B89FC-7CFD-50F0-DA89-DB9753DC2BA8}"/>
              </a:ext>
            </a:extLst>
          </p:cNvPr>
          <p:cNvSpPr txBox="1">
            <a:spLocks/>
          </p:cNvSpPr>
          <p:nvPr/>
        </p:nvSpPr>
        <p:spPr>
          <a:xfrm>
            <a:off x="5472891" y="1796132"/>
            <a:ext cx="6326651" cy="384366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endParaRPr lang="en-GB" dirty="0">
              <a:solidFill>
                <a:schemeClr val="tx1"/>
              </a:solidFill>
            </a:endParaRPr>
          </a:p>
          <a:p>
            <a:r>
              <a:rPr lang="en-GB" dirty="0">
                <a:solidFill>
                  <a:schemeClr val="tx1"/>
                </a:solidFill>
              </a:rPr>
              <a:t>• Goal: Understand how the changes are impacting the tourism and events side of the organisation.</a:t>
            </a:r>
          </a:p>
          <a:p>
            <a:r>
              <a:rPr lang="en-GB" dirty="0">
                <a:solidFill>
                  <a:schemeClr val="tx1"/>
                </a:solidFill>
              </a:rPr>
              <a:t>• Share how the changes are affecting tourism and events, inc. customer experience.</a:t>
            </a:r>
          </a:p>
          <a:p>
            <a:r>
              <a:rPr lang="en-GB" dirty="0">
                <a:solidFill>
                  <a:schemeClr val="tx1"/>
                </a:solidFill>
              </a:rPr>
              <a:t>• Discuss the wider impact of the changes on the industry.</a:t>
            </a:r>
          </a:p>
        </p:txBody>
      </p:sp>
    </p:spTree>
    <p:extLst>
      <p:ext uri="{BB962C8B-B14F-4D97-AF65-F5344CB8AC3E}">
        <p14:creationId xmlns:p14="http://schemas.microsoft.com/office/powerpoint/2010/main" val="28239699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FC4077-AF10-04B0-027A-AE0E3B9FF7BC}"/>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0271DE6-341C-54F5-4FC8-A56DF5912DEA}"/>
              </a:ext>
            </a:extLst>
          </p:cNvPr>
          <p:cNvSpPr txBox="1"/>
          <p:nvPr/>
        </p:nvSpPr>
        <p:spPr>
          <a:xfrm>
            <a:off x="5472891" y="-171209"/>
            <a:ext cx="5802743" cy="1221534"/>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5. Recommendations</a:t>
            </a:r>
            <a:endParaRPr lang="en-US" sz="4000" i="1" dirty="0"/>
          </a:p>
        </p:txBody>
      </p:sp>
      <p:pic>
        <p:nvPicPr>
          <p:cNvPr id="8" name="Picture 7" descr="Kid with jetpack">
            <a:extLst>
              <a:ext uri="{FF2B5EF4-FFF2-40B4-BE49-F238E27FC236}">
                <a16:creationId xmlns:a16="http://schemas.microsoft.com/office/drawing/2014/main" id="{A0CDC960-D665-EFFF-5800-919347480FCE}"/>
              </a:ext>
            </a:extLst>
          </p:cNvPr>
          <p:cNvPicPr>
            <a:picLocks noChangeAspect="1"/>
          </p:cNvPicPr>
          <p:nvPr/>
        </p:nvPicPr>
        <p:blipFill rotWithShape="1">
          <a:blip r:embed="rId3"/>
          <a:srcRect l="20034" r="20431" b="-1"/>
          <a:stretch/>
        </p:blipFill>
        <p:spPr>
          <a:xfrm>
            <a:off x="21" y="10"/>
            <a:ext cx="5173322" cy="5800426"/>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Content Placeholder 2">
            <a:extLst>
              <a:ext uri="{FF2B5EF4-FFF2-40B4-BE49-F238E27FC236}">
                <a16:creationId xmlns:a16="http://schemas.microsoft.com/office/drawing/2014/main" id="{80BD08FE-8076-B4A4-3F26-F083810E0443}"/>
              </a:ext>
            </a:extLst>
          </p:cNvPr>
          <p:cNvSpPr txBox="1">
            <a:spLocks/>
          </p:cNvSpPr>
          <p:nvPr/>
        </p:nvSpPr>
        <p:spPr>
          <a:xfrm>
            <a:off x="5472891" y="1149181"/>
            <a:ext cx="5173323" cy="384366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endParaRPr lang="en-GB" dirty="0">
              <a:solidFill>
                <a:schemeClr val="tx1"/>
              </a:solidFill>
            </a:endParaRPr>
          </a:p>
          <a:p>
            <a:r>
              <a:rPr lang="en-GB" dirty="0">
                <a:solidFill>
                  <a:schemeClr val="tx1"/>
                </a:solidFill>
              </a:rPr>
              <a:t>• Goal: Offer suggestions to help the organisation manage change better.</a:t>
            </a:r>
          </a:p>
          <a:p>
            <a:r>
              <a:rPr lang="en-GB" dirty="0">
                <a:solidFill>
                  <a:schemeClr val="tx1"/>
                </a:solidFill>
              </a:rPr>
              <a:t>• Discuss what steps you would take if you were in charge to improve the situation.</a:t>
            </a:r>
          </a:p>
          <a:p>
            <a:r>
              <a:rPr lang="en-GB" dirty="0">
                <a:solidFill>
                  <a:schemeClr val="tx1"/>
                </a:solidFill>
              </a:rPr>
              <a:t>• Each member shares their ideas on leadership, culture, operations, and stakeholder</a:t>
            </a:r>
            <a:endParaRPr lang="en-GB" sz="2800" dirty="0">
              <a:solidFill>
                <a:schemeClr val="accent2"/>
              </a:solidFill>
            </a:endParaRPr>
          </a:p>
        </p:txBody>
      </p:sp>
    </p:spTree>
    <p:extLst>
      <p:ext uri="{BB962C8B-B14F-4D97-AF65-F5344CB8AC3E}">
        <p14:creationId xmlns:p14="http://schemas.microsoft.com/office/powerpoint/2010/main" val="1834929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EE167A-1B3D-01DF-DC3F-BD7895B2A8D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AD5F395-51D0-274E-8299-46986A658E17}"/>
              </a:ext>
            </a:extLst>
          </p:cNvPr>
          <p:cNvSpPr txBox="1"/>
          <p:nvPr/>
        </p:nvSpPr>
        <p:spPr>
          <a:xfrm>
            <a:off x="5472891" y="-171209"/>
            <a:ext cx="5802743" cy="1221534"/>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6. Conclusion &amp; Reflection</a:t>
            </a:r>
            <a:endParaRPr lang="en-US" sz="4000" i="1" dirty="0"/>
          </a:p>
        </p:txBody>
      </p:sp>
      <p:pic>
        <p:nvPicPr>
          <p:cNvPr id="8" name="Picture 7" descr="Kid with jetpack">
            <a:extLst>
              <a:ext uri="{FF2B5EF4-FFF2-40B4-BE49-F238E27FC236}">
                <a16:creationId xmlns:a16="http://schemas.microsoft.com/office/drawing/2014/main" id="{EE146948-87CE-8382-C459-5AE0C8213A35}"/>
              </a:ext>
            </a:extLst>
          </p:cNvPr>
          <p:cNvPicPr>
            <a:picLocks noChangeAspect="1"/>
          </p:cNvPicPr>
          <p:nvPr/>
        </p:nvPicPr>
        <p:blipFill rotWithShape="1">
          <a:blip r:embed="rId3"/>
          <a:srcRect l="20034" r="20431" b="-1"/>
          <a:stretch/>
        </p:blipFill>
        <p:spPr>
          <a:xfrm>
            <a:off x="21" y="10"/>
            <a:ext cx="5173322" cy="5800426"/>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Content Placeholder 2">
            <a:extLst>
              <a:ext uri="{FF2B5EF4-FFF2-40B4-BE49-F238E27FC236}">
                <a16:creationId xmlns:a16="http://schemas.microsoft.com/office/drawing/2014/main" id="{6EA37CA8-DB42-4CD5-FA8C-CBB2B007A9D7}"/>
              </a:ext>
            </a:extLst>
          </p:cNvPr>
          <p:cNvSpPr txBox="1">
            <a:spLocks/>
          </p:cNvSpPr>
          <p:nvPr/>
        </p:nvSpPr>
        <p:spPr>
          <a:xfrm>
            <a:off x="5472891" y="1149181"/>
            <a:ext cx="5173323" cy="384366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endParaRPr lang="en-GB" dirty="0">
              <a:solidFill>
                <a:schemeClr val="tx1"/>
              </a:solidFill>
            </a:endParaRPr>
          </a:p>
          <a:p>
            <a:r>
              <a:rPr lang="en-GB" dirty="0">
                <a:solidFill>
                  <a:schemeClr val="tx1"/>
                </a:solidFill>
              </a:rPr>
              <a:t>• Goal: Summarise the discussion and reflect on broader lessons.</a:t>
            </a:r>
          </a:p>
          <a:p>
            <a:r>
              <a:rPr lang="en-GB" dirty="0">
                <a:solidFill>
                  <a:schemeClr val="tx1"/>
                </a:solidFill>
              </a:rPr>
              <a:t>• Summarise key points and reflect on:</a:t>
            </a:r>
          </a:p>
          <a:p>
            <a:r>
              <a:rPr lang="en-GB" dirty="0">
                <a:solidFill>
                  <a:schemeClr val="tx1"/>
                </a:solidFill>
              </a:rPr>
              <a:t>	</a:t>
            </a:r>
            <a:r>
              <a:rPr lang="en-GB" i="1" dirty="0">
                <a:solidFill>
                  <a:schemeClr val="tx1"/>
                </a:solidFill>
              </a:rPr>
              <a:t> How can this case be useful for other tourism and events organisations?</a:t>
            </a:r>
          </a:p>
          <a:p>
            <a:r>
              <a:rPr lang="en-GB" i="1" dirty="0">
                <a:solidFill>
                  <a:schemeClr val="tx1"/>
                </a:solidFill>
              </a:rPr>
              <a:t>	 What can we learn from this case to improve the tourism sector?</a:t>
            </a:r>
            <a:endParaRPr lang="en-GB" sz="2800" i="1" dirty="0">
              <a:solidFill>
                <a:schemeClr val="accent2"/>
              </a:solidFill>
            </a:endParaRPr>
          </a:p>
        </p:txBody>
      </p:sp>
    </p:spTree>
    <p:extLst>
      <p:ext uri="{BB962C8B-B14F-4D97-AF65-F5344CB8AC3E}">
        <p14:creationId xmlns:p14="http://schemas.microsoft.com/office/powerpoint/2010/main" val="10412476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9AE714-E553-27BE-F506-C806C55B4341}"/>
            </a:ext>
          </a:extLst>
        </p:cNvPr>
        <p:cNvGrpSpPr/>
        <p:nvPr/>
      </p:nvGrpSpPr>
      <p:grpSpPr>
        <a:xfrm>
          <a:off x="0" y="0"/>
          <a:ext cx="0" cy="0"/>
          <a:chOff x="0" y="0"/>
          <a:chExt cx="0" cy="0"/>
        </a:xfrm>
      </p:grpSpPr>
      <p:pic>
        <p:nvPicPr>
          <p:cNvPr id="2" name="Picture 1" descr="Person with idea concept">
            <a:extLst>
              <a:ext uri="{FF2B5EF4-FFF2-40B4-BE49-F238E27FC236}">
                <a16:creationId xmlns:a16="http://schemas.microsoft.com/office/drawing/2014/main" id="{1DE96F78-78A1-FEB6-3944-45399820F1E8}"/>
              </a:ext>
            </a:extLst>
          </p:cNvPr>
          <p:cNvPicPr>
            <a:picLocks noChangeAspect="1"/>
          </p:cNvPicPr>
          <p:nvPr/>
        </p:nvPicPr>
        <p:blipFill rotWithShape="1">
          <a:blip r:embed="rId3"/>
          <a:srcRect l="31566" r="23103" b="-1"/>
          <a:stretch/>
        </p:blipFill>
        <p:spPr>
          <a:xfrm>
            <a:off x="1" y="10"/>
            <a:ext cx="3917513" cy="57685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8" name="TextBox 7">
            <a:extLst>
              <a:ext uri="{FF2B5EF4-FFF2-40B4-BE49-F238E27FC236}">
                <a16:creationId xmlns:a16="http://schemas.microsoft.com/office/drawing/2014/main" id="{8A55A3BF-D40C-1034-FF48-E84C336165F0}"/>
              </a:ext>
            </a:extLst>
          </p:cNvPr>
          <p:cNvSpPr txBox="1"/>
          <p:nvPr/>
        </p:nvSpPr>
        <p:spPr>
          <a:xfrm>
            <a:off x="4135072" y="251472"/>
            <a:ext cx="7615238" cy="818924"/>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Case studies…</a:t>
            </a:r>
            <a:endParaRPr lang="en-US" sz="4000" i="1" dirty="0"/>
          </a:p>
        </p:txBody>
      </p:sp>
      <p:sp>
        <p:nvSpPr>
          <p:cNvPr id="9" name="Content Placeholder 2">
            <a:extLst>
              <a:ext uri="{FF2B5EF4-FFF2-40B4-BE49-F238E27FC236}">
                <a16:creationId xmlns:a16="http://schemas.microsoft.com/office/drawing/2014/main" id="{6D547E91-9FE3-830A-BDCF-93B20395AB4B}"/>
              </a:ext>
            </a:extLst>
          </p:cNvPr>
          <p:cNvSpPr txBox="1">
            <a:spLocks/>
          </p:cNvSpPr>
          <p:nvPr/>
        </p:nvSpPr>
        <p:spPr>
          <a:xfrm>
            <a:off x="5038371" y="2063578"/>
            <a:ext cx="5168309" cy="3004812"/>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sz="3600" b="1" dirty="0">
                <a:solidFill>
                  <a:schemeClr val="accent2"/>
                </a:solidFill>
              </a:rPr>
              <a:t>Let’s take a look at the case studies together.</a:t>
            </a:r>
          </a:p>
        </p:txBody>
      </p:sp>
    </p:spTree>
    <p:extLst>
      <p:ext uri="{BB962C8B-B14F-4D97-AF65-F5344CB8AC3E}">
        <p14:creationId xmlns:p14="http://schemas.microsoft.com/office/powerpoint/2010/main" val="4199700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42D99A-CC86-C5C4-84B4-F10013CF62B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181897C-C0DC-E1AC-8D54-17921EFA9FC2}"/>
              </a:ext>
            </a:extLst>
          </p:cNvPr>
          <p:cNvSpPr txBox="1"/>
          <p:nvPr/>
        </p:nvSpPr>
        <p:spPr>
          <a:xfrm>
            <a:off x="5472891" y="-171209"/>
            <a:ext cx="5802743" cy="1122680"/>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Categories of Change:</a:t>
            </a:r>
            <a:endParaRPr lang="en-US" sz="4000" i="1" dirty="0"/>
          </a:p>
        </p:txBody>
      </p:sp>
      <p:pic>
        <p:nvPicPr>
          <p:cNvPr id="8" name="Picture 7" descr="Chameleon on branch">
            <a:extLst>
              <a:ext uri="{FF2B5EF4-FFF2-40B4-BE49-F238E27FC236}">
                <a16:creationId xmlns:a16="http://schemas.microsoft.com/office/drawing/2014/main" id="{7151BD2C-360C-CADD-0FA3-F3D5535FFDA5}"/>
              </a:ext>
            </a:extLst>
          </p:cNvPr>
          <p:cNvPicPr>
            <a:picLocks noChangeAspect="1"/>
          </p:cNvPicPr>
          <p:nvPr/>
        </p:nvPicPr>
        <p:blipFill>
          <a:blip r:embed="rId3"/>
          <a:srcRect l="20270" r="20270"/>
          <a:stretch/>
        </p:blipFill>
        <p:spPr>
          <a:xfrm>
            <a:off x="21" y="10"/>
            <a:ext cx="5173322" cy="5800426"/>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Content Placeholder 2">
            <a:extLst>
              <a:ext uri="{FF2B5EF4-FFF2-40B4-BE49-F238E27FC236}">
                <a16:creationId xmlns:a16="http://schemas.microsoft.com/office/drawing/2014/main" id="{8CE87F71-0851-31BA-880D-124E13EAB9AB}"/>
              </a:ext>
            </a:extLst>
          </p:cNvPr>
          <p:cNvSpPr txBox="1">
            <a:spLocks/>
          </p:cNvSpPr>
          <p:nvPr/>
        </p:nvSpPr>
        <p:spPr>
          <a:xfrm>
            <a:off x="5560549" y="1186248"/>
            <a:ext cx="6203083" cy="4259461"/>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sz="2800" dirty="0"/>
              <a:t>🟢 </a:t>
            </a:r>
            <a:r>
              <a:rPr lang="en-GB" sz="2800" b="1" dirty="0">
                <a:solidFill>
                  <a:schemeClr val="tx1"/>
                </a:solidFill>
              </a:rPr>
              <a:t>Strategic / Growth Change</a:t>
            </a:r>
          </a:p>
          <a:p>
            <a:r>
              <a:rPr lang="en-GB" sz="2800" dirty="0">
                <a:solidFill>
                  <a:schemeClr val="tx1"/>
                </a:solidFill>
              </a:rPr>
              <a:t>Butlin’s / </a:t>
            </a:r>
            <a:r>
              <a:rPr lang="en-GB" sz="2800" dirty="0" err="1">
                <a:solidFill>
                  <a:schemeClr val="tx1"/>
                </a:solidFill>
              </a:rPr>
              <a:t>Center</a:t>
            </a:r>
            <a:r>
              <a:rPr lang="en-GB" sz="2800" dirty="0">
                <a:solidFill>
                  <a:schemeClr val="tx1"/>
                </a:solidFill>
              </a:rPr>
              <a:t> Parcs / WestJet &amp; Cardiff</a:t>
            </a:r>
          </a:p>
          <a:p>
            <a:r>
              <a:rPr lang="en-GB" sz="2800" dirty="0">
                <a:solidFill>
                  <a:schemeClr val="tx1"/>
                </a:solidFill>
              </a:rPr>
              <a:t> </a:t>
            </a:r>
          </a:p>
          <a:p>
            <a:pPr>
              <a:buNone/>
            </a:pPr>
            <a:r>
              <a:rPr lang="en-GB" sz="2800" b="1" dirty="0">
                <a:solidFill>
                  <a:schemeClr val="tx1"/>
                </a:solidFill>
              </a:rPr>
              <a:t>🟡 Crisis / Recovery</a:t>
            </a:r>
          </a:p>
          <a:p>
            <a:r>
              <a:rPr lang="en-GB" sz="2800" dirty="0">
                <a:solidFill>
                  <a:schemeClr val="tx1"/>
                </a:solidFill>
              </a:rPr>
              <a:t>Cornwall Tourism / P&amp;O Ferries </a:t>
            </a:r>
          </a:p>
          <a:p>
            <a:endParaRPr lang="en-GB" sz="2800" dirty="0">
              <a:solidFill>
                <a:schemeClr val="tx1"/>
              </a:solidFill>
            </a:endParaRPr>
          </a:p>
          <a:p>
            <a:pPr>
              <a:buNone/>
            </a:pPr>
            <a:r>
              <a:rPr lang="en-GB" sz="2800" b="1" dirty="0">
                <a:solidFill>
                  <a:schemeClr val="tx1"/>
                </a:solidFill>
              </a:rPr>
              <a:t>🔴 Reputation / Governance</a:t>
            </a:r>
          </a:p>
          <a:p>
            <a:r>
              <a:rPr lang="en-GB" sz="2800" dirty="0" err="1">
                <a:solidFill>
                  <a:schemeClr val="tx1"/>
                </a:solidFill>
              </a:rPr>
              <a:t>Turisme</a:t>
            </a:r>
            <a:r>
              <a:rPr lang="en-GB" sz="2800" dirty="0">
                <a:solidFill>
                  <a:schemeClr val="tx1"/>
                </a:solidFill>
              </a:rPr>
              <a:t> de Barcelona / WRU</a:t>
            </a:r>
          </a:p>
          <a:p>
            <a:endParaRPr lang="en-GB" sz="3600" b="1" i="1" dirty="0">
              <a:solidFill>
                <a:schemeClr val="tx1"/>
              </a:solidFill>
            </a:endParaRPr>
          </a:p>
        </p:txBody>
      </p:sp>
    </p:spTree>
    <p:extLst>
      <p:ext uri="{BB962C8B-B14F-4D97-AF65-F5344CB8AC3E}">
        <p14:creationId xmlns:p14="http://schemas.microsoft.com/office/powerpoint/2010/main" val="25305330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1080D2-8810-A3B2-0BB0-9591B6438B27}"/>
            </a:ext>
          </a:extLst>
        </p:cNvPr>
        <p:cNvGrpSpPr/>
        <p:nvPr/>
      </p:nvGrpSpPr>
      <p:grpSpPr>
        <a:xfrm>
          <a:off x="0" y="0"/>
          <a:ext cx="0" cy="0"/>
          <a:chOff x="0" y="0"/>
          <a:chExt cx="0" cy="0"/>
        </a:xfrm>
      </p:grpSpPr>
      <p:pic>
        <p:nvPicPr>
          <p:cNvPr id="3" name="Picture 2" descr="Close-up of bookshelves in a public library">
            <a:extLst>
              <a:ext uri="{FF2B5EF4-FFF2-40B4-BE49-F238E27FC236}">
                <a16:creationId xmlns:a16="http://schemas.microsoft.com/office/drawing/2014/main" id="{F15E64F8-D0F3-CE09-C082-654AD5CE73B5}"/>
              </a:ext>
            </a:extLst>
          </p:cNvPr>
          <p:cNvPicPr>
            <a:picLocks noChangeAspect="1"/>
          </p:cNvPicPr>
          <p:nvPr/>
        </p:nvPicPr>
        <p:blipFill>
          <a:blip r:embed="rId3"/>
          <a:srcRect l="14677" r="14677"/>
          <a:stretch/>
        </p:blipFill>
        <p:spPr>
          <a:xfrm>
            <a:off x="6851928" y="0"/>
            <a:ext cx="5340072" cy="5787604"/>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2" name="TextBox 1">
            <a:extLst>
              <a:ext uri="{FF2B5EF4-FFF2-40B4-BE49-F238E27FC236}">
                <a16:creationId xmlns:a16="http://schemas.microsoft.com/office/drawing/2014/main" id="{B18F96BD-5797-A759-D589-18F0356771F8}"/>
              </a:ext>
            </a:extLst>
          </p:cNvPr>
          <p:cNvSpPr txBox="1"/>
          <p:nvPr/>
        </p:nvSpPr>
        <p:spPr>
          <a:xfrm>
            <a:off x="390974" y="251472"/>
            <a:ext cx="7615238" cy="818924"/>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Theory Hints &amp; Tips</a:t>
            </a:r>
            <a:endParaRPr lang="en-US" sz="4000" i="1" dirty="0"/>
          </a:p>
        </p:txBody>
      </p:sp>
      <p:sp>
        <p:nvSpPr>
          <p:cNvPr id="4" name="Content Placeholder 2">
            <a:extLst>
              <a:ext uri="{FF2B5EF4-FFF2-40B4-BE49-F238E27FC236}">
                <a16:creationId xmlns:a16="http://schemas.microsoft.com/office/drawing/2014/main" id="{0D175D40-F752-1340-2B1D-EBEF96DBE2EF}"/>
              </a:ext>
            </a:extLst>
          </p:cNvPr>
          <p:cNvSpPr txBox="1">
            <a:spLocks/>
          </p:cNvSpPr>
          <p:nvPr/>
        </p:nvSpPr>
        <p:spPr>
          <a:xfrm>
            <a:off x="676436" y="1321868"/>
            <a:ext cx="6268061" cy="3995473"/>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sz="3600" b="1" i="1" dirty="0">
                <a:solidFill>
                  <a:schemeClr val="accent2"/>
                </a:solidFill>
              </a:rPr>
              <a:t>Review slides from Week 8: Recap Session</a:t>
            </a:r>
          </a:p>
          <a:p>
            <a:pPr marL="457200" indent="-457200">
              <a:buFont typeface="Arial" panose="020B0604020202020204" pitchFamily="34" charset="0"/>
              <a:buChar char="•"/>
            </a:pPr>
            <a:endParaRPr lang="en-GB" sz="3200" b="1" i="1" dirty="0">
              <a:solidFill>
                <a:schemeClr val="tx1"/>
              </a:solidFill>
            </a:endParaRPr>
          </a:p>
          <a:p>
            <a:pPr marL="457200" indent="-457200">
              <a:buFont typeface="Arial" panose="020B0604020202020204" pitchFamily="34" charset="0"/>
              <a:buChar char="•"/>
            </a:pPr>
            <a:r>
              <a:rPr lang="en-GB" sz="3200" i="1" dirty="0">
                <a:solidFill>
                  <a:schemeClr val="tx1"/>
                </a:solidFill>
              </a:rPr>
              <a:t>Explain why decisions were made</a:t>
            </a:r>
          </a:p>
          <a:p>
            <a:pPr marL="457200" indent="-457200">
              <a:buFont typeface="Arial" panose="020B0604020202020204" pitchFamily="34" charset="0"/>
              <a:buChar char="•"/>
            </a:pPr>
            <a:r>
              <a:rPr lang="en-GB" sz="3200" i="1" dirty="0">
                <a:solidFill>
                  <a:schemeClr val="tx1"/>
                </a:solidFill>
              </a:rPr>
              <a:t>Explain outcomes</a:t>
            </a:r>
          </a:p>
          <a:p>
            <a:pPr marL="457200" indent="-457200">
              <a:buFont typeface="Arial" panose="020B0604020202020204" pitchFamily="34" charset="0"/>
              <a:buChar char="•"/>
            </a:pPr>
            <a:r>
              <a:rPr lang="en-GB" sz="3200" i="1" dirty="0">
                <a:solidFill>
                  <a:schemeClr val="tx1"/>
                </a:solidFill>
              </a:rPr>
              <a:t>Explain behaviour</a:t>
            </a:r>
          </a:p>
          <a:p>
            <a:endParaRPr lang="en-GB" sz="3600" b="1" dirty="0">
              <a:solidFill>
                <a:srgbClr val="002060"/>
              </a:solidFill>
            </a:endParaRPr>
          </a:p>
        </p:txBody>
      </p:sp>
    </p:spTree>
    <p:extLst>
      <p:ext uri="{BB962C8B-B14F-4D97-AF65-F5344CB8AC3E}">
        <p14:creationId xmlns:p14="http://schemas.microsoft.com/office/powerpoint/2010/main" val="908595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5507F7-EA36-31C7-C4B6-0C5208451E14}"/>
            </a:ext>
          </a:extLst>
        </p:cNvPr>
        <p:cNvGrpSpPr/>
        <p:nvPr/>
      </p:nvGrpSpPr>
      <p:grpSpPr>
        <a:xfrm>
          <a:off x="0" y="0"/>
          <a:ext cx="0" cy="0"/>
          <a:chOff x="0" y="0"/>
          <a:chExt cx="0" cy="0"/>
        </a:xfrm>
      </p:grpSpPr>
      <p:pic>
        <p:nvPicPr>
          <p:cNvPr id="3" name="Picture 2" descr="Business team brainstorming">
            <a:extLst>
              <a:ext uri="{FF2B5EF4-FFF2-40B4-BE49-F238E27FC236}">
                <a16:creationId xmlns:a16="http://schemas.microsoft.com/office/drawing/2014/main" id="{76217F67-91B2-EF25-F60F-EDDC204BCE56}"/>
              </a:ext>
            </a:extLst>
          </p:cNvPr>
          <p:cNvPicPr>
            <a:picLocks noChangeAspect="1"/>
          </p:cNvPicPr>
          <p:nvPr/>
        </p:nvPicPr>
        <p:blipFill>
          <a:blip r:embed="rId3"/>
          <a:srcRect l="19244" r="19244"/>
          <a:stretch/>
        </p:blipFill>
        <p:spPr>
          <a:xfrm>
            <a:off x="6851928" y="0"/>
            <a:ext cx="5340072" cy="5787604"/>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2" name="TextBox 1">
            <a:extLst>
              <a:ext uri="{FF2B5EF4-FFF2-40B4-BE49-F238E27FC236}">
                <a16:creationId xmlns:a16="http://schemas.microsoft.com/office/drawing/2014/main" id="{C18740DE-A63E-B9A9-1887-B12A8423091B}"/>
              </a:ext>
            </a:extLst>
          </p:cNvPr>
          <p:cNvSpPr txBox="1"/>
          <p:nvPr/>
        </p:nvSpPr>
        <p:spPr>
          <a:xfrm>
            <a:off x="390974" y="251472"/>
            <a:ext cx="7615238" cy="818924"/>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Group Roles</a:t>
            </a:r>
            <a:endParaRPr lang="en-US" sz="4000" i="1" dirty="0"/>
          </a:p>
        </p:txBody>
      </p:sp>
      <p:sp>
        <p:nvSpPr>
          <p:cNvPr id="4" name="Content Placeholder 2">
            <a:extLst>
              <a:ext uri="{FF2B5EF4-FFF2-40B4-BE49-F238E27FC236}">
                <a16:creationId xmlns:a16="http://schemas.microsoft.com/office/drawing/2014/main" id="{0E8BD5BA-FD4E-E95A-4641-4921B7DDF3E8}"/>
              </a:ext>
            </a:extLst>
          </p:cNvPr>
          <p:cNvSpPr txBox="1">
            <a:spLocks/>
          </p:cNvSpPr>
          <p:nvPr/>
        </p:nvSpPr>
        <p:spPr>
          <a:xfrm>
            <a:off x="676436" y="1431263"/>
            <a:ext cx="6175492" cy="3995473"/>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pPr marL="457200" indent="-457200">
              <a:buFont typeface="Arial" panose="020B0604020202020204" pitchFamily="34" charset="0"/>
              <a:buChar char="•"/>
            </a:pPr>
            <a:r>
              <a:rPr lang="en-GB" sz="3600" b="1" dirty="0">
                <a:solidFill>
                  <a:schemeClr val="tx1"/>
                </a:solidFill>
              </a:rPr>
              <a:t>Assign sections </a:t>
            </a:r>
            <a:r>
              <a:rPr lang="en-GB" sz="3600" i="1" dirty="0">
                <a:solidFill>
                  <a:schemeClr val="tx1"/>
                </a:solidFill>
              </a:rPr>
              <a:t>(but know each other’s parts)</a:t>
            </a:r>
          </a:p>
          <a:p>
            <a:pPr marL="457200" indent="-457200">
              <a:buFont typeface="Arial" panose="020B0604020202020204" pitchFamily="34" charset="0"/>
              <a:buChar char="•"/>
            </a:pPr>
            <a:r>
              <a:rPr lang="en-GB" sz="3600" b="1" dirty="0">
                <a:solidFill>
                  <a:schemeClr val="tx1"/>
                </a:solidFill>
              </a:rPr>
              <a:t>Equal speaking </a:t>
            </a:r>
            <a:r>
              <a:rPr lang="en-GB" sz="3600" i="1" dirty="0">
                <a:solidFill>
                  <a:schemeClr val="tx1"/>
                </a:solidFill>
              </a:rPr>
              <a:t>(Practice, practice, practice… Timing!)</a:t>
            </a:r>
          </a:p>
          <a:p>
            <a:pPr marL="457200" indent="-457200">
              <a:buFont typeface="Arial" panose="020B0604020202020204" pitchFamily="34" charset="0"/>
              <a:buChar char="•"/>
            </a:pPr>
            <a:r>
              <a:rPr lang="en-GB" sz="3600" b="1" dirty="0">
                <a:solidFill>
                  <a:schemeClr val="tx1"/>
                </a:solidFill>
              </a:rPr>
              <a:t>Clear transitions </a:t>
            </a:r>
            <a:r>
              <a:rPr lang="en-GB" sz="3600" i="1" dirty="0">
                <a:solidFill>
                  <a:schemeClr val="tx1"/>
                </a:solidFill>
              </a:rPr>
              <a:t>(No repetition or gaps)</a:t>
            </a:r>
          </a:p>
          <a:p>
            <a:endParaRPr lang="en-GB" sz="4000" b="1" dirty="0">
              <a:solidFill>
                <a:srgbClr val="002060"/>
              </a:solidFill>
            </a:endParaRPr>
          </a:p>
        </p:txBody>
      </p:sp>
    </p:spTree>
    <p:extLst>
      <p:ext uri="{BB962C8B-B14F-4D97-AF65-F5344CB8AC3E}">
        <p14:creationId xmlns:p14="http://schemas.microsoft.com/office/powerpoint/2010/main" val="25351479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FB3DB0-E6B5-D84E-7F65-35769092B632}"/>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D6DCDFB8-A63E-A621-7253-95003F99B13B}"/>
              </a:ext>
            </a:extLst>
          </p:cNvPr>
          <p:cNvSpPr>
            <a:spLocks noGrp="1"/>
          </p:cNvSpPr>
          <p:nvPr>
            <p:ph type="title"/>
          </p:nvPr>
        </p:nvSpPr>
        <p:spPr>
          <a:xfrm>
            <a:off x="1762153" y="470895"/>
            <a:ext cx="8091295" cy="1610154"/>
          </a:xfrm>
        </p:spPr>
        <p:txBody>
          <a:bodyPr vert="horz" lIns="91440" tIns="45720" rIns="91440" bIns="45720" rtlCol="0" anchor="b">
            <a:noAutofit/>
          </a:bodyPr>
          <a:lstStyle/>
          <a:p>
            <a:pPr algn="ctr" defTabSz="914400"/>
            <a:br>
              <a:rPr lang="en-US" sz="6000" b="1" dirty="0">
                <a:solidFill>
                  <a:srgbClr val="002060"/>
                </a:solidFill>
                <a:latin typeface="+mn-lt"/>
              </a:rPr>
            </a:br>
            <a:br>
              <a:rPr lang="en-US" sz="6000" b="1" dirty="0">
                <a:solidFill>
                  <a:srgbClr val="002060"/>
                </a:solidFill>
                <a:latin typeface="+mn-lt"/>
              </a:rPr>
            </a:br>
            <a:r>
              <a:rPr lang="en-US" sz="6000" b="1" dirty="0">
                <a:solidFill>
                  <a:srgbClr val="002060"/>
                </a:solidFill>
                <a:latin typeface="+mn-lt"/>
              </a:rPr>
              <a:t>References:</a:t>
            </a:r>
            <a:br>
              <a:rPr lang="en-US" sz="6000" b="1" dirty="0">
                <a:solidFill>
                  <a:srgbClr val="002060"/>
                </a:solidFill>
                <a:latin typeface="+mn-lt"/>
                <a:cs typeface="+mj-cs"/>
              </a:rPr>
            </a:br>
            <a:endParaRPr lang="en-US" sz="6000" b="1" dirty="0">
              <a:solidFill>
                <a:srgbClr val="002060"/>
              </a:solidFill>
              <a:latin typeface="+mn-lt"/>
              <a:cs typeface="+mj-cs"/>
            </a:endParaRPr>
          </a:p>
        </p:txBody>
      </p:sp>
      <p:sp>
        <p:nvSpPr>
          <p:cNvPr id="2" name="Content Placeholder 2">
            <a:extLst>
              <a:ext uri="{FF2B5EF4-FFF2-40B4-BE49-F238E27FC236}">
                <a16:creationId xmlns:a16="http://schemas.microsoft.com/office/drawing/2014/main" id="{480F1267-AB25-9B1D-EC4A-A1FE8ED65D72}"/>
              </a:ext>
            </a:extLst>
          </p:cNvPr>
          <p:cNvSpPr>
            <a:spLocks noGrp="1"/>
          </p:cNvSpPr>
          <p:nvPr>
            <p:ph idx="1"/>
          </p:nvPr>
        </p:nvSpPr>
        <p:spPr>
          <a:xfrm>
            <a:off x="2392770" y="1761030"/>
            <a:ext cx="7406460" cy="3335940"/>
          </a:xfrm>
        </p:spPr>
        <p:txBody>
          <a:bodyPr>
            <a:normAutofit/>
          </a:bodyPr>
          <a:lstStyle/>
          <a:p>
            <a:r>
              <a:rPr lang="en-GB" sz="3600" b="1" dirty="0"/>
              <a:t>Reference list slide on presentation</a:t>
            </a:r>
          </a:p>
          <a:p>
            <a:pPr marL="0" indent="0">
              <a:buNone/>
            </a:pPr>
            <a:endParaRPr lang="en-GB" sz="3600" b="1" dirty="0"/>
          </a:p>
          <a:p>
            <a:r>
              <a:rPr lang="en-GB" sz="3600" b="1" dirty="0"/>
              <a:t>References/citations included in speaker notes/script submission</a:t>
            </a:r>
            <a:endParaRPr lang="en-GB" sz="3600" dirty="0"/>
          </a:p>
          <a:p>
            <a:endParaRPr sz="3600" i="1" dirty="0"/>
          </a:p>
        </p:txBody>
      </p:sp>
    </p:spTree>
    <p:extLst>
      <p:ext uri="{BB962C8B-B14F-4D97-AF65-F5344CB8AC3E}">
        <p14:creationId xmlns:p14="http://schemas.microsoft.com/office/powerpoint/2010/main" val="25774788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CD948E-6199-BA7B-83D2-E60E37318DBE}"/>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3A18138A-6C9D-F31D-5F4E-B2AC3AED565E}"/>
              </a:ext>
            </a:extLst>
          </p:cNvPr>
          <p:cNvSpPr>
            <a:spLocks noGrp="1"/>
          </p:cNvSpPr>
          <p:nvPr>
            <p:ph type="title"/>
          </p:nvPr>
        </p:nvSpPr>
        <p:spPr>
          <a:xfrm>
            <a:off x="771525" y="753761"/>
            <a:ext cx="9064453" cy="1327287"/>
          </a:xfrm>
        </p:spPr>
        <p:txBody>
          <a:bodyPr vert="horz" lIns="91440" tIns="45720" rIns="91440" bIns="45720" rtlCol="0" anchor="b">
            <a:noAutofit/>
          </a:bodyPr>
          <a:lstStyle/>
          <a:p>
            <a:pPr algn="ctr" defTabSz="914400"/>
            <a:br>
              <a:rPr lang="en-US" sz="6000" b="1" dirty="0">
                <a:solidFill>
                  <a:srgbClr val="002060"/>
                </a:solidFill>
                <a:latin typeface="+mn-lt"/>
              </a:rPr>
            </a:br>
            <a:br>
              <a:rPr lang="en-US" sz="6000" b="1" dirty="0">
                <a:solidFill>
                  <a:srgbClr val="002060"/>
                </a:solidFill>
                <a:latin typeface="+mn-lt"/>
              </a:rPr>
            </a:br>
            <a:br>
              <a:rPr lang="en-US" sz="6000" b="1" dirty="0">
                <a:solidFill>
                  <a:srgbClr val="002060"/>
                </a:solidFill>
                <a:latin typeface="+mn-lt"/>
              </a:rPr>
            </a:br>
            <a:r>
              <a:rPr lang="en-US" sz="6000" b="1" dirty="0">
                <a:solidFill>
                  <a:srgbClr val="002060"/>
                </a:solidFill>
                <a:latin typeface="+mn-lt"/>
              </a:rPr>
              <a:t>Assessment 2 – Deadlines: </a:t>
            </a:r>
            <a:br>
              <a:rPr lang="en-US" sz="6000" b="1" dirty="0">
                <a:solidFill>
                  <a:srgbClr val="002060"/>
                </a:solidFill>
                <a:latin typeface="+mn-lt"/>
                <a:cs typeface="+mj-cs"/>
              </a:rPr>
            </a:br>
            <a:endParaRPr lang="en-US" sz="6000" b="1" dirty="0">
              <a:solidFill>
                <a:srgbClr val="002060"/>
              </a:solidFill>
              <a:latin typeface="+mn-lt"/>
              <a:cs typeface="+mj-cs"/>
            </a:endParaRPr>
          </a:p>
        </p:txBody>
      </p:sp>
      <p:sp>
        <p:nvSpPr>
          <p:cNvPr id="2" name="Content Placeholder 2">
            <a:extLst>
              <a:ext uri="{FF2B5EF4-FFF2-40B4-BE49-F238E27FC236}">
                <a16:creationId xmlns:a16="http://schemas.microsoft.com/office/drawing/2014/main" id="{B06FDBF6-D064-75E3-027A-63361A24EEEA}"/>
              </a:ext>
            </a:extLst>
          </p:cNvPr>
          <p:cNvSpPr>
            <a:spLocks noGrp="1"/>
          </p:cNvSpPr>
          <p:nvPr>
            <p:ph idx="1"/>
          </p:nvPr>
        </p:nvSpPr>
        <p:spPr>
          <a:xfrm>
            <a:off x="771526" y="1861142"/>
            <a:ext cx="7544572" cy="4525963"/>
          </a:xfrm>
        </p:spPr>
        <p:txBody>
          <a:bodyPr>
            <a:normAutofit/>
          </a:bodyPr>
          <a:lstStyle/>
          <a:p>
            <a:r>
              <a:rPr lang="en-US" b="1" dirty="0"/>
              <a:t>Wednesday 13th May (Presentation times </a:t>
            </a:r>
            <a:r>
              <a:rPr lang="en-US" b="1" dirty="0" err="1"/>
              <a:t>t.b.c</a:t>
            </a:r>
            <a:r>
              <a:rPr lang="en-US" b="1" dirty="0"/>
              <a:t>)</a:t>
            </a:r>
          </a:p>
          <a:p>
            <a:pPr marL="0" indent="0">
              <a:buNone/>
            </a:pPr>
            <a:endParaRPr lang="en-US" b="1" dirty="0"/>
          </a:p>
          <a:p>
            <a:r>
              <a:rPr lang="en-US" b="1" dirty="0">
                <a:solidFill>
                  <a:schemeClr val="accent2"/>
                </a:solidFill>
              </a:rPr>
              <a:t>SUBMISSION DEADLINE (Scripts on Moodle): Tuesday 12</a:t>
            </a:r>
            <a:r>
              <a:rPr lang="en-US" b="1" baseline="30000" dirty="0">
                <a:solidFill>
                  <a:schemeClr val="accent2"/>
                </a:solidFill>
              </a:rPr>
              <a:t>th</a:t>
            </a:r>
            <a:r>
              <a:rPr lang="en-US" b="1" dirty="0">
                <a:solidFill>
                  <a:schemeClr val="accent2"/>
                </a:solidFill>
              </a:rPr>
              <a:t> May (23:59pm)</a:t>
            </a:r>
          </a:p>
          <a:p>
            <a:endParaRPr lang="en-US" b="1" dirty="0">
              <a:solidFill>
                <a:schemeClr val="accent2"/>
              </a:solidFill>
            </a:endParaRPr>
          </a:p>
          <a:p>
            <a:r>
              <a:rPr lang="en-US" b="1" dirty="0">
                <a:solidFill>
                  <a:schemeClr val="accent2"/>
                </a:solidFill>
              </a:rPr>
              <a:t>SUBMISSION DEADLINE (Presentation emailed): Tuesday 12</a:t>
            </a:r>
            <a:r>
              <a:rPr lang="en-US" b="1" baseline="30000" dirty="0">
                <a:solidFill>
                  <a:schemeClr val="accent2"/>
                </a:solidFill>
              </a:rPr>
              <a:t>th</a:t>
            </a:r>
            <a:r>
              <a:rPr lang="en-US" b="1" dirty="0">
                <a:solidFill>
                  <a:schemeClr val="accent2"/>
                </a:solidFill>
              </a:rPr>
              <a:t> May (23:59pm)</a:t>
            </a:r>
          </a:p>
        </p:txBody>
      </p:sp>
    </p:spTree>
    <p:extLst>
      <p:ext uri="{BB962C8B-B14F-4D97-AF65-F5344CB8AC3E}">
        <p14:creationId xmlns:p14="http://schemas.microsoft.com/office/powerpoint/2010/main" val="36661551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06FE90-FBED-1DB0-EF49-18DC0DA074AE}"/>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CBBF513E-D0E7-675E-009C-9A3F9C0F08A6}"/>
              </a:ext>
            </a:extLst>
          </p:cNvPr>
          <p:cNvSpPr>
            <a:spLocks noGrp="1"/>
          </p:cNvSpPr>
          <p:nvPr>
            <p:ph type="title"/>
          </p:nvPr>
        </p:nvSpPr>
        <p:spPr>
          <a:xfrm>
            <a:off x="1762153" y="470895"/>
            <a:ext cx="8091295" cy="1610154"/>
          </a:xfrm>
        </p:spPr>
        <p:txBody>
          <a:bodyPr vert="horz" lIns="91440" tIns="45720" rIns="91440" bIns="45720" rtlCol="0" anchor="b">
            <a:noAutofit/>
          </a:bodyPr>
          <a:lstStyle/>
          <a:p>
            <a:pPr algn="ctr" defTabSz="914400"/>
            <a:br>
              <a:rPr lang="en-US" sz="6000" b="1" dirty="0">
                <a:solidFill>
                  <a:srgbClr val="002060"/>
                </a:solidFill>
                <a:latin typeface="+mn-lt"/>
              </a:rPr>
            </a:br>
            <a:br>
              <a:rPr lang="en-US" sz="6000" b="1" dirty="0">
                <a:solidFill>
                  <a:srgbClr val="002060"/>
                </a:solidFill>
                <a:latin typeface="+mn-lt"/>
              </a:rPr>
            </a:br>
            <a:r>
              <a:rPr lang="en-US" sz="6000" b="1" dirty="0">
                <a:solidFill>
                  <a:srgbClr val="002060"/>
                </a:solidFill>
                <a:latin typeface="+mn-lt"/>
              </a:rPr>
              <a:t>Next week:</a:t>
            </a:r>
            <a:br>
              <a:rPr lang="en-US" sz="6000" b="1" dirty="0">
                <a:solidFill>
                  <a:srgbClr val="002060"/>
                </a:solidFill>
                <a:latin typeface="+mn-lt"/>
                <a:cs typeface="+mj-cs"/>
              </a:rPr>
            </a:br>
            <a:endParaRPr lang="en-US" sz="6000" b="1" dirty="0">
              <a:solidFill>
                <a:srgbClr val="002060"/>
              </a:solidFill>
              <a:latin typeface="+mn-lt"/>
              <a:cs typeface="+mj-cs"/>
            </a:endParaRPr>
          </a:p>
        </p:txBody>
      </p:sp>
      <p:sp>
        <p:nvSpPr>
          <p:cNvPr id="2" name="Content Placeholder 2">
            <a:extLst>
              <a:ext uri="{FF2B5EF4-FFF2-40B4-BE49-F238E27FC236}">
                <a16:creationId xmlns:a16="http://schemas.microsoft.com/office/drawing/2014/main" id="{7413A07F-45B9-AC05-66FD-5E8F0DDD3F46}"/>
              </a:ext>
            </a:extLst>
          </p:cNvPr>
          <p:cNvSpPr>
            <a:spLocks noGrp="1"/>
          </p:cNvSpPr>
          <p:nvPr>
            <p:ph idx="1"/>
          </p:nvPr>
        </p:nvSpPr>
        <p:spPr>
          <a:xfrm>
            <a:off x="909637" y="1441012"/>
            <a:ext cx="10372725" cy="4525963"/>
          </a:xfrm>
        </p:spPr>
        <p:txBody>
          <a:bodyPr>
            <a:normAutofit/>
          </a:bodyPr>
          <a:lstStyle/>
          <a:p>
            <a:pPr marL="0" indent="0">
              <a:buNone/>
            </a:pPr>
            <a:endParaRPr lang="en-GB" b="1" dirty="0"/>
          </a:p>
          <a:p>
            <a:r>
              <a:rPr lang="en-GB" b="1" dirty="0"/>
              <a:t>29</a:t>
            </a:r>
            <a:r>
              <a:rPr lang="en-GB" b="1" baseline="30000" dirty="0"/>
              <a:t>th</a:t>
            </a:r>
            <a:r>
              <a:rPr lang="en-GB" b="1" dirty="0"/>
              <a:t> April:</a:t>
            </a:r>
            <a:r>
              <a:rPr lang="en-GB" dirty="0"/>
              <a:t> Workshop &amp; Mock Discussions</a:t>
            </a:r>
          </a:p>
          <a:p>
            <a:endParaRPr lang="en-GB" b="1" dirty="0"/>
          </a:p>
          <a:p>
            <a:r>
              <a:rPr lang="en-GB" b="1" dirty="0"/>
              <a:t>6th May: </a:t>
            </a:r>
            <a:r>
              <a:rPr lang="en-GB" dirty="0"/>
              <a:t>Group 1-2-1’s and draft review</a:t>
            </a:r>
            <a:endParaRPr lang="en-GB" b="1" dirty="0"/>
          </a:p>
          <a:p>
            <a:pPr marL="0" indent="0">
              <a:buNone/>
            </a:pPr>
            <a:endParaRPr lang="en-GB" i="1" dirty="0"/>
          </a:p>
          <a:p>
            <a:r>
              <a:rPr lang="en-GB" b="1" dirty="0"/>
              <a:t>13</a:t>
            </a:r>
            <a:r>
              <a:rPr lang="en-GB" b="1" baseline="30000" dirty="0"/>
              <a:t>th</a:t>
            </a:r>
            <a:r>
              <a:rPr lang="en-GB" b="1" dirty="0"/>
              <a:t> May: </a:t>
            </a:r>
            <a:r>
              <a:rPr lang="en-GB" dirty="0"/>
              <a:t>Roundtable Presentations/Discussions</a:t>
            </a:r>
            <a:endParaRPr i="1" dirty="0"/>
          </a:p>
        </p:txBody>
      </p:sp>
    </p:spTree>
    <p:extLst>
      <p:ext uri="{BB962C8B-B14F-4D97-AF65-F5344CB8AC3E}">
        <p14:creationId xmlns:p14="http://schemas.microsoft.com/office/powerpoint/2010/main" val="24404068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9587721A-758C-7009-1308-CE99ABED746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1E5CC6A-9E9F-C7B3-F73B-8A89E6DCE7B7}"/>
              </a:ext>
            </a:extLst>
          </p:cNvPr>
          <p:cNvSpPr txBox="1"/>
          <p:nvPr/>
        </p:nvSpPr>
        <p:spPr>
          <a:xfrm>
            <a:off x="386350" y="784690"/>
            <a:ext cx="360868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Thank you!</a:t>
            </a:r>
          </a:p>
        </p:txBody>
      </p:sp>
      <p:sp>
        <p:nvSpPr>
          <p:cNvPr id="6" name="TextBox 5">
            <a:extLst>
              <a:ext uri="{FF2B5EF4-FFF2-40B4-BE49-F238E27FC236}">
                <a16:creationId xmlns:a16="http://schemas.microsoft.com/office/drawing/2014/main" id="{2F40ED54-77FA-3CDD-C178-4B54DD293B20}"/>
              </a:ext>
            </a:extLst>
          </p:cNvPr>
          <p:cNvSpPr txBox="1"/>
          <p:nvPr/>
        </p:nvSpPr>
        <p:spPr>
          <a:xfrm>
            <a:off x="503916" y="2214602"/>
            <a:ext cx="5060861" cy="34163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a:ln>
                  <a:noFill/>
                </a:ln>
                <a:solidFill>
                  <a:prstClr val="white"/>
                </a:solidFill>
                <a:effectLst/>
                <a:uLnTx/>
                <a:uFillTx/>
                <a:latin typeface="Calibri" panose="020F0502020204030204"/>
                <a:ea typeface="+mn-ea"/>
                <a:cs typeface="+mn-cs"/>
              </a:rPr>
              <a:t>I look forward to seeing you next week, if you have any questions in the meantime please send me an email…</a:t>
            </a:r>
            <a:br>
              <a:rPr kumimoji="0" lang="en-GB" sz="2400" b="1" i="1" u="none" strike="noStrike" kern="1200" cap="none" spc="0" normalizeH="0" baseline="0" noProof="0">
                <a:ln>
                  <a:noFill/>
                </a:ln>
                <a:solidFill>
                  <a:prstClr val="white"/>
                </a:solidFill>
                <a:effectLst/>
                <a:uLnTx/>
                <a:uFillTx/>
                <a:latin typeface="Calibri" panose="020F0502020204030204"/>
                <a:ea typeface="+mn-ea"/>
                <a:cs typeface="+mn-cs"/>
              </a:rPr>
            </a:br>
            <a:br>
              <a:rPr kumimoji="0" lang="en-GB" sz="2400" b="1" i="1" u="none" strike="noStrike" kern="1200" cap="none" spc="0" normalizeH="0" baseline="0" noProof="0">
                <a:ln>
                  <a:noFill/>
                </a:ln>
                <a:solidFill>
                  <a:prstClr val="white"/>
                </a:solidFill>
                <a:effectLst/>
                <a:uLnTx/>
                <a:uFillTx/>
                <a:latin typeface="Calibri" panose="020F0502020204030204"/>
                <a:ea typeface="+mn-ea"/>
                <a:cs typeface="+mn-cs"/>
              </a:rPr>
            </a:br>
            <a:r>
              <a:rPr kumimoji="0" lang="en-GB" sz="2400" b="1" i="0" u="sng" strike="noStrike" kern="1200" cap="none" spc="0" normalizeH="0" baseline="0" noProof="0">
                <a:ln>
                  <a:noFill/>
                </a:ln>
                <a:solidFill>
                  <a:prstClr val="white"/>
                </a:solidFill>
                <a:effectLst/>
                <a:uLnTx/>
                <a:uFillTx/>
                <a:latin typeface="Calibri" panose="020F0502020204030204"/>
                <a:ea typeface="+mn-ea"/>
                <a:cs typeface="+mn-cs"/>
                <a:hlinkClick r:id="rId4">
                  <a:extLst>
                    <a:ext uri="{A12FA001-AC4F-418D-AE19-62706E023703}">
                      <ahyp:hlinkClr xmlns:ahyp="http://schemas.microsoft.com/office/drawing/2018/hyperlinkcolor" val="tx"/>
                    </a:ext>
                  </a:extLst>
                </a:hlinkClick>
              </a:rPr>
              <a:t>n.dyer@uwtsd.ac.uk</a:t>
            </a:r>
            <a:br>
              <a:rPr kumimoji="0" lang="en-GB" sz="2400" b="1" i="1" u="none" strike="noStrike" kern="1200" cap="none" spc="0" normalizeH="0" baseline="0" noProof="0">
                <a:ln>
                  <a:noFill/>
                </a:ln>
                <a:solidFill>
                  <a:prstClr val="white"/>
                </a:solidFill>
                <a:effectLst/>
                <a:uLnTx/>
                <a:uFillTx/>
                <a:latin typeface="Calibri" panose="020F0502020204030204"/>
                <a:ea typeface="+mn-ea"/>
                <a:cs typeface="+mn-cs"/>
              </a:rPr>
            </a:br>
            <a:br>
              <a:rPr kumimoji="0" lang="en-GB" sz="2400" b="1" i="1" u="none" strike="noStrike" kern="1200" cap="none" spc="0" normalizeH="0" baseline="0" noProof="0">
                <a:ln>
                  <a:noFill/>
                </a:ln>
                <a:solidFill>
                  <a:prstClr val="white"/>
                </a:solidFill>
                <a:effectLst/>
                <a:uLnTx/>
                <a:uFillTx/>
                <a:latin typeface="Calibri" panose="020F0502020204030204"/>
                <a:ea typeface="+mn-ea"/>
                <a:cs typeface="+mn-cs"/>
              </a:rPr>
            </a:br>
            <a:r>
              <a:rPr kumimoji="0" lang="en-GB" sz="2400" b="1" i="1" u="none" strike="noStrike" kern="1200" cap="none" spc="0" normalizeH="0" baseline="0" noProof="0">
                <a:ln>
                  <a:noFill/>
                </a:ln>
                <a:solidFill>
                  <a:prstClr val="white"/>
                </a:solidFill>
                <a:effectLst/>
                <a:uLnTx/>
                <a:uFillTx/>
                <a:latin typeface="Calibri" panose="020F0502020204030204"/>
                <a:ea typeface="+mn-ea"/>
                <a:cs typeface="+mn-cs"/>
              </a:rPr>
              <a:t>…(from your student email account ALWAYS!).</a:t>
            </a:r>
            <a:br>
              <a:rPr kumimoji="0" lang="en-GB" sz="2400" b="1" i="0" u="sng" strike="noStrike" kern="1200" cap="none" spc="0" normalizeH="0" baseline="0" noProof="0">
                <a:ln>
                  <a:noFill/>
                </a:ln>
                <a:solidFill>
                  <a:prstClr val="white"/>
                </a:solidFill>
                <a:effectLst/>
                <a:uLnTx/>
                <a:uFillTx/>
                <a:latin typeface="Calibri" panose="020F0502020204030204"/>
                <a:ea typeface="+mn-ea"/>
                <a:cs typeface="+mn-cs"/>
              </a:rPr>
            </a:br>
            <a:endParaRPr kumimoji="0" lang="en-GB" sz="2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52173181"/>
      </p:ext>
    </p:extLst>
  </p:cSld>
  <p:clrMapOvr>
    <a:masterClrMapping/>
  </p:clrMapOvr>
</p:sld>
</file>

<file path=ppt/theme/theme1.xml><?xml version="1.0" encoding="utf-8"?>
<a:theme xmlns:a="http://schemas.openxmlformats.org/drawingml/2006/main" name="10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E4B39123-6EEF-44A3-BB4E-6DBCD963DCDE}">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547D3B3-2CEC-47BE-8F2F-5C3164EBC5A8}">
  <ds:schemaRefs>
    <ds:schemaRef ds:uri="http://schemas.microsoft.com/office/2006/metadata/properties"/>
    <ds:schemaRef ds:uri="http://purl.org/dc/elements/1.1/"/>
    <ds:schemaRef ds:uri="http://schemas.microsoft.com/office/2006/documentManagement/types"/>
    <ds:schemaRef ds:uri="http://purl.org/dc/dcmitype/"/>
    <ds:schemaRef ds:uri="http://purl.org/dc/terms/"/>
    <ds:schemaRef ds:uri="211f9404-bca0-4bcf-9c1d-965ccb6f8d2d"/>
    <ds:schemaRef ds:uri="http://www.w3.org/XML/1998/namespace"/>
    <ds:schemaRef ds:uri="http://schemas.microsoft.com/office/infopath/2007/PartnerControls"/>
    <ds:schemaRef ds:uri="http://schemas.openxmlformats.org/package/2006/metadata/core-properties"/>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
  <TotalTime>0</TotalTime>
  <Words>829</Words>
  <Application>Microsoft Office PowerPoint</Application>
  <PresentationFormat>Widescreen</PresentationFormat>
  <Paragraphs>127</Paragraphs>
  <Slides>21</Slides>
  <Notes>21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21</vt:i4>
      </vt:variant>
    </vt:vector>
  </HeadingPairs>
  <TitlesOfParts>
    <vt:vector size="26" baseType="lpstr">
      <vt:lpstr>Arial</vt:lpstr>
      <vt:lpstr>Calibri</vt:lpstr>
      <vt:lpstr>Calibri Light</vt:lpstr>
      <vt:lpstr>10_Office Theme</vt:lpstr>
      <vt:lpstr>Office Theme</vt:lpstr>
      <vt:lpstr>PowerPoint Presentation</vt:lpstr>
      <vt:lpstr>   Aims For Today </vt:lpstr>
      <vt:lpstr>   Assessment 2 – Roundtable  </vt:lpstr>
      <vt:lpstr>   Assessment 2 – Details…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References: </vt:lpstr>
      <vt:lpstr>   Assessment 2 – Deadlines:  </vt:lpstr>
      <vt:lpstr>  Next week: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Neil Dyer</cp:lastModifiedBy>
  <cp:revision>1</cp:revision>
  <cp:lastPrinted>2026-02-25T09:33:21Z</cp:lastPrinted>
  <dcterms:created xsi:type="dcterms:W3CDTF">2021-03-10T12:10:47Z</dcterms:created>
  <dcterms:modified xsi:type="dcterms:W3CDTF">2026-04-21T21:19:53Z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