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94635"/>
  </p:normalViewPr>
  <p:slideViewPr>
    <p:cSldViewPr snapToGrid="0" snapToObjects="1">
      <p:cViewPr varScale="1">
        <p:scale>
          <a:sx n="90" d="100"/>
          <a:sy n="90" d="100"/>
        </p:scale>
        <p:origin x="232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2" Type="http://schemas.openxmlformats.org/officeDocument/2006/relationships/image" Target="../media/image18.svg"/><Relationship Id="rId1" Type="http://schemas.openxmlformats.org/officeDocument/2006/relationships/image" Target="../media/image25.png"/><Relationship Id="rId6" Type="http://schemas.openxmlformats.org/officeDocument/2006/relationships/image" Target="../media/image22.svg"/><Relationship Id="rId5" Type="http://schemas.openxmlformats.org/officeDocument/2006/relationships/image" Target="../media/image27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8DAF86-BB03-4489-AB63-E36AA0C6D9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65E2F77-508B-4F7C-A646-ABFAD87337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Use the company's communication plan</a:t>
          </a:r>
        </a:p>
      </dgm:t>
    </dgm:pt>
    <dgm:pt modelId="{7D110F74-9285-4E74-B89C-B9903B766B04}" type="parTrans" cxnId="{590562C1-5140-41C8-AAD2-3A48B3E77ADF}">
      <dgm:prSet/>
      <dgm:spPr/>
      <dgm:t>
        <a:bodyPr/>
        <a:lstStyle/>
        <a:p>
          <a:endParaRPr lang="en-US"/>
        </a:p>
      </dgm:t>
    </dgm:pt>
    <dgm:pt modelId="{EE995E5C-2A8D-4542-AC3E-D283769A10F3}" type="sibTrans" cxnId="{590562C1-5140-41C8-AAD2-3A48B3E77ADF}">
      <dgm:prSet/>
      <dgm:spPr/>
      <dgm:t>
        <a:bodyPr/>
        <a:lstStyle/>
        <a:p>
          <a:endParaRPr lang="en-US"/>
        </a:p>
      </dgm:t>
    </dgm:pt>
    <dgm:pt modelId="{85F56957-FED6-4823-B7D4-2320E9D12E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Notify all stakeholders with the required information</a:t>
          </a:r>
        </a:p>
      </dgm:t>
    </dgm:pt>
    <dgm:pt modelId="{6DF71F53-21EC-4C33-801B-6352F0491C94}" type="parTrans" cxnId="{A52772B2-5C17-4B4E-A69C-E96D315EDCEA}">
      <dgm:prSet/>
      <dgm:spPr/>
      <dgm:t>
        <a:bodyPr/>
        <a:lstStyle/>
        <a:p>
          <a:endParaRPr lang="en-US"/>
        </a:p>
      </dgm:t>
    </dgm:pt>
    <dgm:pt modelId="{F3957C85-2EBA-4B11-89B8-E234A089C259}" type="sibTrans" cxnId="{A52772B2-5C17-4B4E-A69C-E96D315EDCEA}">
      <dgm:prSet/>
      <dgm:spPr/>
      <dgm:t>
        <a:bodyPr/>
        <a:lstStyle/>
        <a:p>
          <a:endParaRPr lang="en-US"/>
        </a:p>
      </dgm:t>
    </dgm:pt>
    <dgm:pt modelId="{7C540B33-82F8-451F-B332-B688825EB2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Keep open lines of communication with customers. ( Phone, Social media, Email. Etc.)</a:t>
          </a:r>
        </a:p>
      </dgm:t>
    </dgm:pt>
    <dgm:pt modelId="{686CE417-1C59-4165-B6E2-60A5631FEB60}" type="parTrans" cxnId="{629C0443-A311-4812-99A0-8D100AA8A9A0}">
      <dgm:prSet/>
      <dgm:spPr/>
      <dgm:t>
        <a:bodyPr/>
        <a:lstStyle/>
        <a:p>
          <a:endParaRPr lang="en-US"/>
        </a:p>
      </dgm:t>
    </dgm:pt>
    <dgm:pt modelId="{C623F0EB-CD11-4559-8F4F-7EF1CC108A93}" type="sibTrans" cxnId="{629C0443-A311-4812-99A0-8D100AA8A9A0}">
      <dgm:prSet/>
      <dgm:spPr/>
      <dgm:t>
        <a:bodyPr/>
        <a:lstStyle/>
        <a:p>
          <a:endParaRPr lang="en-US"/>
        </a:p>
      </dgm:t>
    </dgm:pt>
    <dgm:pt modelId="{6286745A-77A6-4931-949A-D4DF1BC923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Notify the customers about the danger of why the product is getting a recall</a:t>
          </a:r>
        </a:p>
      </dgm:t>
    </dgm:pt>
    <dgm:pt modelId="{33693A39-857F-4F1C-899F-01D540771D2A}" type="parTrans" cxnId="{B38564C2-BD74-4736-847B-7E2EFCF4FEE2}">
      <dgm:prSet/>
      <dgm:spPr/>
      <dgm:t>
        <a:bodyPr/>
        <a:lstStyle/>
        <a:p>
          <a:endParaRPr lang="en-US"/>
        </a:p>
      </dgm:t>
    </dgm:pt>
    <dgm:pt modelId="{1B3A2577-96CE-4835-953D-4A567CAAF3D3}" type="sibTrans" cxnId="{B38564C2-BD74-4736-847B-7E2EFCF4FEE2}">
      <dgm:prSet/>
      <dgm:spPr/>
      <dgm:t>
        <a:bodyPr/>
        <a:lstStyle/>
        <a:p>
          <a:endParaRPr lang="en-US"/>
        </a:p>
      </dgm:t>
    </dgm:pt>
    <dgm:pt modelId="{E12958B3-F62B-4FAD-A960-1DC4DD5729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Try to process the recall fast and unnoticeable.</a:t>
          </a:r>
        </a:p>
      </dgm:t>
    </dgm:pt>
    <dgm:pt modelId="{284C13F7-8885-46F7-8125-E56017035A9B}" type="parTrans" cxnId="{DD25AB5D-7D51-4DFF-BA15-E3E2036D6651}">
      <dgm:prSet/>
      <dgm:spPr/>
      <dgm:t>
        <a:bodyPr/>
        <a:lstStyle/>
        <a:p>
          <a:endParaRPr lang="en-US"/>
        </a:p>
      </dgm:t>
    </dgm:pt>
    <dgm:pt modelId="{038F9D7D-93AF-490E-AD46-4DD49E6465C4}" type="sibTrans" cxnId="{DD25AB5D-7D51-4DFF-BA15-E3E2036D6651}">
      <dgm:prSet/>
      <dgm:spPr/>
      <dgm:t>
        <a:bodyPr/>
        <a:lstStyle/>
        <a:p>
          <a:endParaRPr lang="en-US"/>
        </a:p>
      </dgm:t>
    </dgm:pt>
    <dgm:pt modelId="{2E81384B-106E-4E9E-A217-1D1D8E45E94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Be honest with consumers/suppliers affected and offer a full refund for the company's mistake </a:t>
          </a:r>
        </a:p>
      </dgm:t>
    </dgm:pt>
    <dgm:pt modelId="{7A8CC251-D767-48DF-AC37-C7C480A4103E}" type="parTrans" cxnId="{31CCB3DB-B2B8-4C0B-B824-2CBA747D8A40}">
      <dgm:prSet/>
      <dgm:spPr/>
      <dgm:t>
        <a:bodyPr/>
        <a:lstStyle/>
        <a:p>
          <a:endParaRPr lang="en-US"/>
        </a:p>
      </dgm:t>
    </dgm:pt>
    <dgm:pt modelId="{FA89C614-78FD-41A2-A86F-4162BEDC5067}" type="sibTrans" cxnId="{31CCB3DB-B2B8-4C0B-B824-2CBA747D8A40}">
      <dgm:prSet/>
      <dgm:spPr/>
      <dgm:t>
        <a:bodyPr/>
        <a:lstStyle/>
        <a:p>
          <a:endParaRPr lang="en-US"/>
        </a:p>
      </dgm:t>
    </dgm:pt>
    <dgm:pt modelId="{B89DE36D-57EC-9743-BECE-D145D358B9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u="none" dirty="0"/>
            <a:t>How to solve the problem; Tools and monitoring: Begin</a:t>
          </a:r>
          <a:r>
            <a:rPr lang="en-GB" b="0" i="0" u="none" dirty="0"/>
            <a:t> root cause analysis; </a:t>
          </a:r>
          <a:r>
            <a:rPr lang="en-GB" b="1" i="0" u="none" dirty="0"/>
            <a:t>how</a:t>
          </a:r>
          <a:r>
            <a:rPr lang="en-GB" b="0" i="0" u="none" dirty="0"/>
            <a:t> did this happen? How can it be </a:t>
          </a:r>
          <a:r>
            <a:rPr lang="en-GB" b="1" i="0" u="none" dirty="0"/>
            <a:t>prevented</a:t>
          </a:r>
          <a:r>
            <a:rPr lang="en-GB" b="0" i="0" u="none" dirty="0"/>
            <a:t> in the future? </a:t>
          </a:r>
          <a:r>
            <a:rPr lang="en-GB" b="1" i="0" u="none" dirty="0"/>
            <a:t>  </a:t>
          </a:r>
          <a:endParaRPr lang="en-GB" dirty="0"/>
        </a:p>
      </dgm:t>
    </dgm:pt>
    <dgm:pt modelId="{B888E197-91EC-D641-92DD-60857D512BDB}" type="parTrans" cxnId="{D4CB67FC-309A-0744-AF3D-1BE07396FEE2}">
      <dgm:prSet/>
      <dgm:spPr/>
      <dgm:t>
        <a:bodyPr/>
        <a:lstStyle/>
        <a:p>
          <a:endParaRPr lang="en-GB"/>
        </a:p>
      </dgm:t>
    </dgm:pt>
    <dgm:pt modelId="{A092D519-41D4-1842-914E-6EE82C29244C}" type="sibTrans" cxnId="{D4CB67FC-309A-0744-AF3D-1BE07396FEE2}">
      <dgm:prSet/>
      <dgm:spPr/>
      <dgm:t>
        <a:bodyPr/>
        <a:lstStyle/>
        <a:p>
          <a:endParaRPr lang="en-GB"/>
        </a:p>
      </dgm:t>
    </dgm:pt>
    <dgm:pt modelId="{93C0986B-B8B8-4D32-ADE2-52BD6041D4F1}" type="pres">
      <dgm:prSet presAssocID="{798DAF86-BB03-4489-AB63-E36AA0C6D943}" presName="root" presStyleCnt="0">
        <dgm:presLayoutVars>
          <dgm:dir/>
          <dgm:resizeHandles val="exact"/>
        </dgm:presLayoutVars>
      </dgm:prSet>
      <dgm:spPr/>
    </dgm:pt>
    <dgm:pt modelId="{CA8D5A83-78D2-4541-940D-4F38C36A55E7}" type="pres">
      <dgm:prSet presAssocID="{C65E2F77-508B-4F7C-A646-ABFAD873375A}" presName="compNode" presStyleCnt="0"/>
      <dgm:spPr/>
    </dgm:pt>
    <dgm:pt modelId="{822E1C72-E621-4153-A439-45717F115744}" type="pres">
      <dgm:prSet presAssocID="{C65E2F77-508B-4F7C-A646-ABFAD873375A}" presName="bgRect" presStyleLbl="bgShp" presStyleIdx="0" presStyleCnt="7"/>
      <dgm:spPr/>
    </dgm:pt>
    <dgm:pt modelId="{7FB79FB2-A58E-47B9-94B6-59A4F294E6A6}" type="pres">
      <dgm:prSet presAssocID="{C65E2F77-508B-4F7C-A646-ABFAD873375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9A52D81-9763-43A6-AE42-A7295FBF0BA0}" type="pres">
      <dgm:prSet presAssocID="{C65E2F77-508B-4F7C-A646-ABFAD873375A}" presName="spaceRect" presStyleCnt="0"/>
      <dgm:spPr/>
    </dgm:pt>
    <dgm:pt modelId="{CAD81511-7364-47C7-9902-89A8B97FB7A9}" type="pres">
      <dgm:prSet presAssocID="{C65E2F77-508B-4F7C-A646-ABFAD873375A}" presName="parTx" presStyleLbl="revTx" presStyleIdx="0" presStyleCnt="7">
        <dgm:presLayoutVars>
          <dgm:chMax val="0"/>
          <dgm:chPref val="0"/>
        </dgm:presLayoutVars>
      </dgm:prSet>
      <dgm:spPr/>
    </dgm:pt>
    <dgm:pt modelId="{A77866D2-6E80-43A9-A064-AFEAE4225114}" type="pres">
      <dgm:prSet presAssocID="{EE995E5C-2A8D-4542-AC3E-D283769A10F3}" presName="sibTrans" presStyleCnt="0"/>
      <dgm:spPr/>
    </dgm:pt>
    <dgm:pt modelId="{60DDD293-BF96-4340-81A2-85FFD8D59372}" type="pres">
      <dgm:prSet presAssocID="{85F56957-FED6-4823-B7D4-2320E9D12E18}" presName="compNode" presStyleCnt="0"/>
      <dgm:spPr/>
    </dgm:pt>
    <dgm:pt modelId="{8CD57124-AA33-49F9-82AD-94A34ECEB043}" type="pres">
      <dgm:prSet presAssocID="{85F56957-FED6-4823-B7D4-2320E9D12E18}" presName="bgRect" presStyleLbl="bgShp" presStyleIdx="1" presStyleCnt="7"/>
      <dgm:spPr/>
    </dgm:pt>
    <dgm:pt modelId="{20752216-7864-434A-86C6-A2824197880B}" type="pres">
      <dgm:prSet presAssocID="{85F56957-FED6-4823-B7D4-2320E9D12E1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F54F62AE-0451-4807-A546-6612BB778569}" type="pres">
      <dgm:prSet presAssocID="{85F56957-FED6-4823-B7D4-2320E9D12E18}" presName="spaceRect" presStyleCnt="0"/>
      <dgm:spPr/>
    </dgm:pt>
    <dgm:pt modelId="{29BD9835-5D27-411B-894F-AD5FCB6E4F8A}" type="pres">
      <dgm:prSet presAssocID="{85F56957-FED6-4823-B7D4-2320E9D12E18}" presName="parTx" presStyleLbl="revTx" presStyleIdx="1" presStyleCnt="7">
        <dgm:presLayoutVars>
          <dgm:chMax val="0"/>
          <dgm:chPref val="0"/>
        </dgm:presLayoutVars>
      </dgm:prSet>
      <dgm:spPr/>
    </dgm:pt>
    <dgm:pt modelId="{C9C0CC7F-0D15-45C8-9F91-11A9CF30D65F}" type="pres">
      <dgm:prSet presAssocID="{F3957C85-2EBA-4B11-89B8-E234A089C259}" presName="sibTrans" presStyleCnt="0"/>
      <dgm:spPr/>
    </dgm:pt>
    <dgm:pt modelId="{5C6F887D-EB65-4B3A-9892-9879CA1BCC36}" type="pres">
      <dgm:prSet presAssocID="{7C540B33-82F8-451F-B332-B688825EB2B7}" presName="compNode" presStyleCnt="0"/>
      <dgm:spPr/>
    </dgm:pt>
    <dgm:pt modelId="{FE111E51-253E-49D0-AB6F-7C24A39B0F23}" type="pres">
      <dgm:prSet presAssocID="{7C540B33-82F8-451F-B332-B688825EB2B7}" presName="bgRect" presStyleLbl="bgShp" presStyleIdx="2" presStyleCnt="7"/>
      <dgm:spPr/>
    </dgm:pt>
    <dgm:pt modelId="{28843CD7-98B9-44AB-9249-0602EB1730C5}" type="pres">
      <dgm:prSet presAssocID="{7C540B33-82F8-451F-B332-B688825EB2B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7687C3D4-2C95-4AAB-BC75-612EE228555D}" type="pres">
      <dgm:prSet presAssocID="{7C540B33-82F8-451F-B332-B688825EB2B7}" presName="spaceRect" presStyleCnt="0"/>
      <dgm:spPr/>
    </dgm:pt>
    <dgm:pt modelId="{9804A1F1-DEDF-4C7A-92FC-35F6C69964AC}" type="pres">
      <dgm:prSet presAssocID="{7C540B33-82F8-451F-B332-B688825EB2B7}" presName="parTx" presStyleLbl="revTx" presStyleIdx="2" presStyleCnt="7">
        <dgm:presLayoutVars>
          <dgm:chMax val="0"/>
          <dgm:chPref val="0"/>
        </dgm:presLayoutVars>
      </dgm:prSet>
      <dgm:spPr/>
    </dgm:pt>
    <dgm:pt modelId="{9858F32E-2958-4E92-9542-C3388B485D3A}" type="pres">
      <dgm:prSet presAssocID="{C623F0EB-CD11-4559-8F4F-7EF1CC108A93}" presName="sibTrans" presStyleCnt="0"/>
      <dgm:spPr/>
    </dgm:pt>
    <dgm:pt modelId="{7BBD8756-8A7A-42C7-8AAB-FF9B531B5667}" type="pres">
      <dgm:prSet presAssocID="{6286745A-77A6-4931-949A-D4DF1BC923D1}" presName="compNode" presStyleCnt="0"/>
      <dgm:spPr/>
    </dgm:pt>
    <dgm:pt modelId="{08D08919-A562-47A6-A360-CBEEE489C955}" type="pres">
      <dgm:prSet presAssocID="{6286745A-77A6-4931-949A-D4DF1BC923D1}" presName="bgRect" presStyleLbl="bgShp" presStyleIdx="3" presStyleCnt="7"/>
      <dgm:spPr/>
    </dgm:pt>
    <dgm:pt modelId="{282DF76E-1463-47AC-9887-F9585BEBAAA3}" type="pres">
      <dgm:prSet presAssocID="{6286745A-77A6-4931-949A-D4DF1BC923D1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35D2189-E176-478B-BDE3-61C80968919D}" type="pres">
      <dgm:prSet presAssocID="{6286745A-77A6-4931-949A-D4DF1BC923D1}" presName="spaceRect" presStyleCnt="0"/>
      <dgm:spPr/>
    </dgm:pt>
    <dgm:pt modelId="{4C7FB69A-9D87-41B1-B757-BAC203F2721E}" type="pres">
      <dgm:prSet presAssocID="{6286745A-77A6-4931-949A-D4DF1BC923D1}" presName="parTx" presStyleLbl="revTx" presStyleIdx="3" presStyleCnt="7">
        <dgm:presLayoutVars>
          <dgm:chMax val="0"/>
          <dgm:chPref val="0"/>
        </dgm:presLayoutVars>
      </dgm:prSet>
      <dgm:spPr/>
    </dgm:pt>
    <dgm:pt modelId="{74E32586-C1E1-4A48-B846-E33F4794086E}" type="pres">
      <dgm:prSet presAssocID="{1B3A2577-96CE-4835-953D-4A567CAAF3D3}" presName="sibTrans" presStyleCnt="0"/>
      <dgm:spPr/>
    </dgm:pt>
    <dgm:pt modelId="{26A397F4-C1E3-4B72-BBCA-C3755DA87ECA}" type="pres">
      <dgm:prSet presAssocID="{E12958B3-F62B-4FAD-A960-1DC4DD572961}" presName="compNode" presStyleCnt="0"/>
      <dgm:spPr/>
    </dgm:pt>
    <dgm:pt modelId="{1469D767-DCFB-44DD-9AA6-F12AF3482E76}" type="pres">
      <dgm:prSet presAssocID="{E12958B3-F62B-4FAD-A960-1DC4DD572961}" presName="bgRect" presStyleLbl="bgShp" presStyleIdx="4" presStyleCnt="7"/>
      <dgm:spPr/>
    </dgm:pt>
    <dgm:pt modelId="{DE6677C4-9A70-4B22-B046-B207056FE821}" type="pres">
      <dgm:prSet presAssocID="{E12958B3-F62B-4FAD-A960-1DC4DD57296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FoodBowl"/>
        </a:ext>
      </dgm:extLst>
    </dgm:pt>
    <dgm:pt modelId="{B467F409-7AD7-4EF5-9958-F4A5D00B8085}" type="pres">
      <dgm:prSet presAssocID="{E12958B3-F62B-4FAD-A960-1DC4DD572961}" presName="spaceRect" presStyleCnt="0"/>
      <dgm:spPr/>
    </dgm:pt>
    <dgm:pt modelId="{5C240DB3-6E9E-47D1-93C2-1F897E36BBEE}" type="pres">
      <dgm:prSet presAssocID="{E12958B3-F62B-4FAD-A960-1DC4DD572961}" presName="parTx" presStyleLbl="revTx" presStyleIdx="4" presStyleCnt="7">
        <dgm:presLayoutVars>
          <dgm:chMax val="0"/>
          <dgm:chPref val="0"/>
        </dgm:presLayoutVars>
      </dgm:prSet>
      <dgm:spPr/>
    </dgm:pt>
    <dgm:pt modelId="{2BFB6A95-ED84-42D6-81EB-830C65FF3497}" type="pres">
      <dgm:prSet presAssocID="{038F9D7D-93AF-490E-AD46-4DD49E6465C4}" presName="sibTrans" presStyleCnt="0"/>
      <dgm:spPr/>
    </dgm:pt>
    <dgm:pt modelId="{F7FDA516-597B-4651-87F2-BB06BDEA8F69}" type="pres">
      <dgm:prSet presAssocID="{2E81384B-106E-4E9E-A217-1D1D8E45E94E}" presName="compNode" presStyleCnt="0"/>
      <dgm:spPr/>
    </dgm:pt>
    <dgm:pt modelId="{A27D5A4F-8FB5-4B18-A024-10C508324B24}" type="pres">
      <dgm:prSet presAssocID="{2E81384B-106E-4E9E-A217-1D1D8E45E94E}" presName="bgRect" presStyleLbl="bgShp" presStyleIdx="5" presStyleCnt="7"/>
      <dgm:spPr/>
    </dgm:pt>
    <dgm:pt modelId="{E3B2410A-4ECA-4683-95A0-64C5B808E02F}" type="pres">
      <dgm:prSet presAssocID="{2E81384B-106E-4E9E-A217-1D1D8E45E94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B0AC2A8-4D34-4545-8635-2A156DA6A9E5}" type="pres">
      <dgm:prSet presAssocID="{2E81384B-106E-4E9E-A217-1D1D8E45E94E}" presName="spaceRect" presStyleCnt="0"/>
      <dgm:spPr/>
    </dgm:pt>
    <dgm:pt modelId="{98BB8E7F-A8E1-40B5-90CF-2D166628C94F}" type="pres">
      <dgm:prSet presAssocID="{2E81384B-106E-4E9E-A217-1D1D8E45E94E}" presName="parTx" presStyleLbl="revTx" presStyleIdx="5" presStyleCnt="7">
        <dgm:presLayoutVars>
          <dgm:chMax val="0"/>
          <dgm:chPref val="0"/>
        </dgm:presLayoutVars>
      </dgm:prSet>
      <dgm:spPr/>
    </dgm:pt>
    <dgm:pt modelId="{F9F50285-2DFB-5245-B163-EA94D28C16E2}" type="pres">
      <dgm:prSet presAssocID="{FA89C614-78FD-41A2-A86F-4162BEDC5067}" presName="sibTrans" presStyleCnt="0"/>
      <dgm:spPr/>
    </dgm:pt>
    <dgm:pt modelId="{ADB457BD-7DCF-334E-8D28-6F471DF35334}" type="pres">
      <dgm:prSet presAssocID="{B89DE36D-57EC-9743-BECE-D145D358B9DB}" presName="compNode" presStyleCnt="0"/>
      <dgm:spPr/>
    </dgm:pt>
    <dgm:pt modelId="{F7D75961-304A-3145-9B0E-C28DE5CB4128}" type="pres">
      <dgm:prSet presAssocID="{B89DE36D-57EC-9743-BECE-D145D358B9DB}" presName="bgRect" presStyleLbl="bgShp" presStyleIdx="6" presStyleCnt="7"/>
      <dgm:spPr/>
    </dgm:pt>
    <dgm:pt modelId="{4B854993-1A79-554B-93CE-F5B03FF69864}" type="pres">
      <dgm:prSet presAssocID="{B89DE36D-57EC-9743-BECE-D145D358B9DB}" presName="iconRect" presStyleLbl="node1" presStyleIdx="6" presStyleCnt="7"/>
      <dgm:spPr/>
    </dgm:pt>
    <dgm:pt modelId="{0735062B-7586-3A4F-B7A2-CBC4EC3462A9}" type="pres">
      <dgm:prSet presAssocID="{B89DE36D-57EC-9743-BECE-D145D358B9DB}" presName="spaceRect" presStyleCnt="0"/>
      <dgm:spPr/>
    </dgm:pt>
    <dgm:pt modelId="{ECB8538A-EFBA-294D-A799-60C50D318EC2}" type="pres">
      <dgm:prSet presAssocID="{B89DE36D-57EC-9743-BECE-D145D358B9DB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8D532007-22CF-48CF-8258-1C28A172AE8B}" type="presOf" srcId="{7C540B33-82F8-451F-B332-B688825EB2B7}" destId="{9804A1F1-DEDF-4C7A-92FC-35F6C69964AC}" srcOrd="0" destOrd="0" presId="urn:microsoft.com/office/officeart/2018/2/layout/IconVerticalSolidList"/>
    <dgm:cxn modelId="{7F1D400E-8E4D-4663-AF5C-C14F925D250E}" type="presOf" srcId="{85F56957-FED6-4823-B7D4-2320E9D12E18}" destId="{29BD9835-5D27-411B-894F-AD5FCB6E4F8A}" srcOrd="0" destOrd="0" presId="urn:microsoft.com/office/officeart/2018/2/layout/IconVerticalSolidList"/>
    <dgm:cxn modelId="{629C0443-A311-4812-99A0-8D100AA8A9A0}" srcId="{798DAF86-BB03-4489-AB63-E36AA0C6D943}" destId="{7C540B33-82F8-451F-B332-B688825EB2B7}" srcOrd="2" destOrd="0" parTransId="{686CE417-1C59-4165-B6E2-60A5631FEB60}" sibTransId="{C623F0EB-CD11-4559-8F4F-7EF1CC108A93}"/>
    <dgm:cxn modelId="{BCA4BF47-9E91-6740-80CE-0EED89088041}" type="presOf" srcId="{B89DE36D-57EC-9743-BECE-D145D358B9DB}" destId="{ECB8538A-EFBA-294D-A799-60C50D318EC2}" srcOrd="0" destOrd="0" presId="urn:microsoft.com/office/officeart/2018/2/layout/IconVerticalSolidList"/>
    <dgm:cxn modelId="{DD25AB5D-7D51-4DFF-BA15-E3E2036D6651}" srcId="{798DAF86-BB03-4489-AB63-E36AA0C6D943}" destId="{E12958B3-F62B-4FAD-A960-1DC4DD572961}" srcOrd="4" destOrd="0" parTransId="{284C13F7-8885-46F7-8125-E56017035A9B}" sibTransId="{038F9D7D-93AF-490E-AD46-4DD49E6465C4}"/>
    <dgm:cxn modelId="{AEBE8E82-D22F-49C5-AD40-400A4D31A968}" type="presOf" srcId="{2E81384B-106E-4E9E-A217-1D1D8E45E94E}" destId="{98BB8E7F-A8E1-40B5-90CF-2D166628C94F}" srcOrd="0" destOrd="0" presId="urn:microsoft.com/office/officeart/2018/2/layout/IconVerticalSolidList"/>
    <dgm:cxn modelId="{6888E897-E029-4ADB-AEE6-D7D15F4DD2CB}" type="presOf" srcId="{6286745A-77A6-4931-949A-D4DF1BC923D1}" destId="{4C7FB69A-9D87-41B1-B757-BAC203F2721E}" srcOrd="0" destOrd="0" presId="urn:microsoft.com/office/officeart/2018/2/layout/IconVerticalSolidList"/>
    <dgm:cxn modelId="{274F1CA3-38A6-48E9-BADA-FE86A87D03A3}" type="presOf" srcId="{E12958B3-F62B-4FAD-A960-1DC4DD572961}" destId="{5C240DB3-6E9E-47D1-93C2-1F897E36BBEE}" srcOrd="0" destOrd="0" presId="urn:microsoft.com/office/officeart/2018/2/layout/IconVerticalSolidList"/>
    <dgm:cxn modelId="{A52772B2-5C17-4B4E-A69C-E96D315EDCEA}" srcId="{798DAF86-BB03-4489-AB63-E36AA0C6D943}" destId="{85F56957-FED6-4823-B7D4-2320E9D12E18}" srcOrd="1" destOrd="0" parTransId="{6DF71F53-21EC-4C33-801B-6352F0491C94}" sibTransId="{F3957C85-2EBA-4B11-89B8-E234A089C259}"/>
    <dgm:cxn modelId="{590562C1-5140-41C8-AAD2-3A48B3E77ADF}" srcId="{798DAF86-BB03-4489-AB63-E36AA0C6D943}" destId="{C65E2F77-508B-4F7C-A646-ABFAD873375A}" srcOrd="0" destOrd="0" parTransId="{7D110F74-9285-4E74-B89C-B9903B766B04}" sibTransId="{EE995E5C-2A8D-4542-AC3E-D283769A10F3}"/>
    <dgm:cxn modelId="{B38564C2-BD74-4736-847B-7E2EFCF4FEE2}" srcId="{798DAF86-BB03-4489-AB63-E36AA0C6D943}" destId="{6286745A-77A6-4931-949A-D4DF1BC923D1}" srcOrd="3" destOrd="0" parTransId="{33693A39-857F-4F1C-899F-01D540771D2A}" sibTransId="{1B3A2577-96CE-4835-953D-4A567CAAF3D3}"/>
    <dgm:cxn modelId="{AE406CCE-6657-4479-80DA-C7E0584A51F4}" type="presOf" srcId="{C65E2F77-508B-4F7C-A646-ABFAD873375A}" destId="{CAD81511-7364-47C7-9902-89A8B97FB7A9}" srcOrd="0" destOrd="0" presId="urn:microsoft.com/office/officeart/2018/2/layout/IconVerticalSolidList"/>
    <dgm:cxn modelId="{31CCB3DB-B2B8-4C0B-B824-2CBA747D8A40}" srcId="{798DAF86-BB03-4489-AB63-E36AA0C6D943}" destId="{2E81384B-106E-4E9E-A217-1D1D8E45E94E}" srcOrd="5" destOrd="0" parTransId="{7A8CC251-D767-48DF-AC37-C7C480A4103E}" sibTransId="{FA89C614-78FD-41A2-A86F-4162BEDC5067}"/>
    <dgm:cxn modelId="{BE617BE2-E9C6-4B0D-9E68-78D82E7CD0FC}" type="presOf" srcId="{798DAF86-BB03-4489-AB63-E36AA0C6D943}" destId="{93C0986B-B8B8-4D32-ADE2-52BD6041D4F1}" srcOrd="0" destOrd="0" presId="urn:microsoft.com/office/officeart/2018/2/layout/IconVerticalSolidList"/>
    <dgm:cxn modelId="{D4CB67FC-309A-0744-AF3D-1BE07396FEE2}" srcId="{798DAF86-BB03-4489-AB63-E36AA0C6D943}" destId="{B89DE36D-57EC-9743-BECE-D145D358B9DB}" srcOrd="6" destOrd="0" parTransId="{B888E197-91EC-D641-92DD-60857D512BDB}" sibTransId="{A092D519-41D4-1842-914E-6EE82C29244C}"/>
    <dgm:cxn modelId="{68E07053-4FB4-40FF-898A-442319CA8D31}" type="presParOf" srcId="{93C0986B-B8B8-4D32-ADE2-52BD6041D4F1}" destId="{CA8D5A83-78D2-4541-940D-4F38C36A55E7}" srcOrd="0" destOrd="0" presId="urn:microsoft.com/office/officeart/2018/2/layout/IconVerticalSolidList"/>
    <dgm:cxn modelId="{8F478C38-9CF9-4D1B-9304-B4A9E1B51A72}" type="presParOf" srcId="{CA8D5A83-78D2-4541-940D-4F38C36A55E7}" destId="{822E1C72-E621-4153-A439-45717F115744}" srcOrd="0" destOrd="0" presId="urn:microsoft.com/office/officeart/2018/2/layout/IconVerticalSolidList"/>
    <dgm:cxn modelId="{E94FF0C6-56AB-4EE2-BAFE-937F00063CD2}" type="presParOf" srcId="{CA8D5A83-78D2-4541-940D-4F38C36A55E7}" destId="{7FB79FB2-A58E-47B9-94B6-59A4F294E6A6}" srcOrd="1" destOrd="0" presId="urn:microsoft.com/office/officeart/2018/2/layout/IconVerticalSolidList"/>
    <dgm:cxn modelId="{958395C9-E519-42EF-A452-D59713ABBDAC}" type="presParOf" srcId="{CA8D5A83-78D2-4541-940D-4F38C36A55E7}" destId="{29A52D81-9763-43A6-AE42-A7295FBF0BA0}" srcOrd="2" destOrd="0" presId="urn:microsoft.com/office/officeart/2018/2/layout/IconVerticalSolidList"/>
    <dgm:cxn modelId="{E80611BB-1666-4223-BCEE-4A474E577845}" type="presParOf" srcId="{CA8D5A83-78D2-4541-940D-4F38C36A55E7}" destId="{CAD81511-7364-47C7-9902-89A8B97FB7A9}" srcOrd="3" destOrd="0" presId="urn:microsoft.com/office/officeart/2018/2/layout/IconVerticalSolidList"/>
    <dgm:cxn modelId="{E88D41CF-C19C-4525-9E69-204943CA11E7}" type="presParOf" srcId="{93C0986B-B8B8-4D32-ADE2-52BD6041D4F1}" destId="{A77866D2-6E80-43A9-A064-AFEAE4225114}" srcOrd="1" destOrd="0" presId="urn:microsoft.com/office/officeart/2018/2/layout/IconVerticalSolidList"/>
    <dgm:cxn modelId="{CB249BB6-2F0C-466E-BBE8-92056E6F5CEC}" type="presParOf" srcId="{93C0986B-B8B8-4D32-ADE2-52BD6041D4F1}" destId="{60DDD293-BF96-4340-81A2-85FFD8D59372}" srcOrd="2" destOrd="0" presId="urn:microsoft.com/office/officeart/2018/2/layout/IconVerticalSolidList"/>
    <dgm:cxn modelId="{48655CF9-F275-4B7F-9E65-B63A4CDD2240}" type="presParOf" srcId="{60DDD293-BF96-4340-81A2-85FFD8D59372}" destId="{8CD57124-AA33-49F9-82AD-94A34ECEB043}" srcOrd="0" destOrd="0" presId="urn:microsoft.com/office/officeart/2018/2/layout/IconVerticalSolidList"/>
    <dgm:cxn modelId="{36061E1E-1BEF-4E20-BF98-2DA594C6C8FC}" type="presParOf" srcId="{60DDD293-BF96-4340-81A2-85FFD8D59372}" destId="{20752216-7864-434A-86C6-A2824197880B}" srcOrd="1" destOrd="0" presId="urn:microsoft.com/office/officeart/2018/2/layout/IconVerticalSolidList"/>
    <dgm:cxn modelId="{37C8F958-E00D-4908-AE92-454155BDE544}" type="presParOf" srcId="{60DDD293-BF96-4340-81A2-85FFD8D59372}" destId="{F54F62AE-0451-4807-A546-6612BB778569}" srcOrd="2" destOrd="0" presId="urn:microsoft.com/office/officeart/2018/2/layout/IconVerticalSolidList"/>
    <dgm:cxn modelId="{CEDB70C2-8F50-4E5D-A9AA-EBCA7713DF3D}" type="presParOf" srcId="{60DDD293-BF96-4340-81A2-85FFD8D59372}" destId="{29BD9835-5D27-411B-894F-AD5FCB6E4F8A}" srcOrd="3" destOrd="0" presId="urn:microsoft.com/office/officeart/2018/2/layout/IconVerticalSolidList"/>
    <dgm:cxn modelId="{0862F31F-41B6-41AA-A15D-31FB2CA032B6}" type="presParOf" srcId="{93C0986B-B8B8-4D32-ADE2-52BD6041D4F1}" destId="{C9C0CC7F-0D15-45C8-9F91-11A9CF30D65F}" srcOrd="3" destOrd="0" presId="urn:microsoft.com/office/officeart/2018/2/layout/IconVerticalSolidList"/>
    <dgm:cxn modelId="{65308761-E9A0-40BF-9A7D-0485A35E0B62}" type="presParOf" srcId="{93C0986B-B8B8-4D32-ADE2-52BD6041D4F1}" destId="{5C6F887D-EB65-4B3A-9892-9879CA1BCC36}" srcOrd="4" destOrd="0" presId="urn:microsoft.com/office/officeart/2018/2/layout/IconVerticalSolidList"/>
    <dgm:cxn modelId="{07665546-1278-464E-8B6E-434F21CD11DD}" type="presParOf" srcId="{5C6F887D-EB65-4B3A-9892-9879CA1BCC36}" destId="{FE111E51-253E-49D0-AB6F-7C24A39B0F23}" srcOrd="0" destOrd="0" presId="urn:microsoft.com/office/officeart/2018/2/layout/IconVerticalSolidList"/>
    <dgm:cxn modelId="{995AAC3C-20B9-4ACA-900D-60727B4AC266}" type="presParOf" srcId="{5C6F887D-EB65-4B3A-9892-9879CA1BCC36}" destId="{28843CD7-98B9-44AB-9249-0602EB1730C5}" srcOrd="1" destOrd="0" presId="urn:microsoft.com/office/officeart/2018/2/layout/IconVerticalSolidList"/>
    <dgm:cxn modelId="{EDB74108-7346-4436-8505-CEB7DC99421F}" type="presParOf" srcId="{5C6F887D-EB65-4B3A-9892-9879CA1BCC36}" destId="{7687C3D4-2C95-4AAB-BC75-612EE228555D}" srcOrd="2" destOrd="0" presId="urn:microsoft.com/office/officeart/2018/2/layout/IconVerticalSolidList"/>
    <dgm:cxn modelId="{C49E39F6-C969-4DEF-BDDE-9CB28ED401D3}" type="presParOf" srcId="{5C6F887D-EB65-4B3A-9892-9879CA1BCC36}" destId="{9804A1F1-DEDF-4C7A-92FC-35F6C69964AC}" srcOrd="3" destOrd="0" presId="urn:microsoft.com/office/officeart/2018/2/layout/IconVerticalSolidList"/>
    <dgm:cxn modelId="{40C6316F-C02E-4078-9276-F6DD37FFC7DD}" type="presParOf" srcId="{93C0986B-B8B8-4D32-ADE2-52BD6041D4F1}" destId="{9858F32E-2958-4E92-9542-C3388B485D3A}" srcOrd="5" destOrd="0" presId="urn:microsoft.com/office/officeart/2018/2/layout/IconVerticalSolidList"/>
    <dgm:cxn modelId="{9CAD21E4-9150-4EE2-BD65-A587F892BD55}" type="presParOf" srcId="{93C0986B-B8B8-4D32-ADE2-52BD6041D4F1}" destId="{7BBD8756-8A7A-42C7-8AAB-FF9B531B5667}" srcOrd="6" destOrd="0" presId="urn:microsoft.com/office/officeart/2018/2/layout/IconVerticalSolidList"/>
    <dgm:cxn modelId="{9DE9CF1B-825A-43F7-929B-850565AF39BC}" type="presParOf" srcId="{7BBD8756-8A7A-42C7-8AAB-FF9B531B5667}" destId="{08D08919-A562-47A6-A360-CBEEE489C955}" srcOrd="0" destOrd="0" presId="urn:microsoft.com/office/officeart/2018/2/layout/IconVerticalSolidList"/>
    <dgm:cxn modelId="{741F30F3-BC4A-410E-AEA2-360E618BB8B5}" type="presParOf" srcId="{7BBD8756-8A7A-42C7-8AAB-FF9B531B5667}" destId="{282DF76E-1463-47AC-9887-F9585BEBAAA3}" srcOrd="1" destOrd="0" presId="urn:microsoft.com/office/officeart/2018/2/layout/IconVerticalSolidList"/>
    <dgm:cxn modelId="{5EF9828F-2ADF-457F-A82B-1EB37C7BC40B}" type="presParOf" srcId="{7BBD8756-8A7A-42C7-8AAB-FF9B531B5667}" destId="{935D2189-E176-478B-BDE3-61C80968919D}" srcOrd="2" destOrd="0" presId="urn:microsoft.com/office/officeart/2018/2/layout/IconVerticalSolidList"/>
    <dgm:cxn modelId="{AE6FFDAC-F6A9-49C7-B100-97895BEAAE32}" type="presParOf" srcId="{7BBD8756-8A7A-42C7-8AAB-FF9B531B5667}" destId="{4C7FB69A-9D87-41B1-B757-BAC203F2721E}" srcOrd="3" destOrd="0" presId="urn:microsoft.com/office/officeart/2018/2/layout/IconVerticalSolidList"/>
    <dgm:cxn modelId="{5F779120-E5CC-4B4A-9FA6-3395EEDB1211}" type="presParOf" srcId="{93C0986B-B8B8-4D32-ADE2-52BD6041D4F1}" destId="{74E32586-C1E1-4A48-B846-E33F4794086E}" srcOrd="7" destOrd="0" presId="urn:microsoft.com/office/officeart/2018/2/layout/IconVerticalSolidList"/>
    <dgm:cxn modelId="{FD1A707F-6942-4875-B55C-8AD1332C1E6D}" type="presParOf" srcId="{93C0986B-B8B8-4D32-ADE2-52BD6041D4F1}" destId="{26A397F4-C1E3-4B72-BBCA-C3755DA87ECA}" srcOrd="8" destOrd="0" presId="urn:microsoft.com/office/officeart/2018/2/layout/IconVerticalSolidList"/>
    <dgm:cxn modelId="{97096B07-43E2-4EA0-B056-075507310231}" type="presParOf" srcId="{26A397F4-C1E3-4B72-BBCA-C3755DA87ECA}" destId="{1469D767-DCFB-44DD-9AA6-F12AF3482E76}" srcOrd="0" destOrd="0" presId="urn:microsoft.com/office/officeart/2018/2/layout/IconVerticalSolidList"/>
    <dgm:cxn modelId="{85D2C4BE-1F03-4301-841C-4B65D932FBBD}" type="presParOf" srcId="{26A397F4-C1E3-4B72-BBCA-C3755DA87ECA}" destId="{DE6677C4-9A70-4B22-B046-B207056FE821}" srcOrd="1" destOrd="0" presId="urn:microsoft.com/office/officeart/2018/2/layout/IconVerticalSolidList"/>
    <dgm:cxn modelId="{7C8D26F7-7316-4C93-A802-B6998814AF75}" type="presParOf" srcId="{26A397F4-C1E3-4B72-BBCA-C3755DA87ECA}" destId="{B467F409-7AD7-4EF5-9958-F4A5D00B8085}" srcOrd="2" destOrd="0" presId="urn:microsoft.com/office/officeart/2018/2/layout/IconVerticalSolidList"/>
    <dgm:cxn modelId="{4640AC3B-8BBC-4AFC-8269-48B62F6B9296}" type="presParOf" srcId="{26A397F4-C1E3-4B72-BBCA-C3755DA87ECA}" destId="{5C240DB3-6E9E-47D1-93C2-1F897E36BBEE}" srcOrd="3" destOrd="0" presId="urn:microsoft.com/office/officeart/2018/2/layout/IconVerticalSolidList"/>
    <dgm:cxn modelId="{48D7BE6C-7623-465F-B916-29DA534278EA}" type="presParOf" srcId="{93C0986B-B8B8-4D32-ADE2-52BD6041D4F1}" destId="{2BFB6A95-ED84-42D6-81EB-830C65FF3497}" srcOrd="9" destOrd="0" presId="urn:microsoft.com/office/officeart/2018/2/layout/IconVerticalSolidList"/>
    <dgm:cxn modelId="{CC3547C7-DE02-4A4C-8F64-4485AE3C34B5}" type="presParOf" srcId="{93C0986B-B8B8-4D32-ADE2-52BD6041D4F1}" destId="{F7FDA516-597B-4651-87F2-BB06BDEA8F69}" srcOrd="10" destOrd="0" presId="urn:microsoft.com/office/officeart/2018/2/layout/IconVerticalSolidList"/>
    <dgm:cxn modelId="{4D584AA9-ED1A-49C6-91A9-917B3602EDDB}" type="presParOf" srcId="{F7FDA516-597B-4651-87F2-BB06BDEA8F69}" destId="{A27D5A4F-8FB5-4B18-A024-10C508324B24}" srcOrd="0" destOrd="0" presId="urn:microsoft.com/office/officeart/2018/2/layout/IconVerticalSolidList"/>
    <dgm:cxn modelId="{7EF4024D-CDC0-434B-87F7-672ABA836064}" type="presParOf" srcId="{F7FDA516-597B-4651-87F2-BB06BDEA8F69}" destId="{E3B2410A-4ECA-4683-95A0-64C5B808E02F}" srcOrd="1" destOrd="0" presId="urn:microsoft.com/office/officeart/2018/2/layout/IconVerticalSolidList"/>
    <dgm:cxn modelId="{E2DA78F2-2502-48EC-8ADA-A77D88044DBC}" type="presParOf" srcId="{F7FDA516-597B-4651-87F2-BB06BDEA8F69}" destId="{6B0AC2A8-4D34-4545-8635-2A156DA6A9E5}" srcOrd="2" destOrd="0" presId="urn:microsoft.com/office/officeart/2018/2/layout/IconVerticalSolidList"/>
    <dgm:cxn modelId="{D15EABB2-1A2C-4E04-BB17-A08C467F5E49}" type="presParOf" srcId="{F7FDA516-597B-4651-87F2-BB06BDEA8F69}" destId="{98BB8E7F-A8E1-40B5-90CF-2D166628C94F}" srcOrd="3" destOrd="0" presId="urn:microsoft.com/office/officeart/2018/2/layout/IconVerticalSolidList"/>
    <dgm:cxn modelId="{BC8B4F29-EBF1-2E46-8D16-7E4482E906E2}" type="presParOf" srcId="{93C0986B-B8B8-4D32-ADE2-52BD6041D4F1}" destId="{F9F50285-2DFB-5245-B163-EA94D28C16E2}" srcOrd="11" destOrd="0" presId="urn:microsoft.com/office/officeart/2018/2/layout/IconVerticalSolidList"/>
    <dgm:cxn modelId="{29352C6E-8D7A-7345-8EB5-56DC8801ECB4}" type="presParOf" srcId="{93C0986B-B8B8-4D32-ADE2-52BD6041D4F1}" destId="{ADB457BD-7DCF-334E-8D28-6F471DF35334}" srcOrd="12" destOrd="0" presId="urn:microsoft.com/office/officeart/2018/2/layout/IconVerticalSolidList"/>
    <dgm:cxn modelId="{58DFE7D5-4CB2-474C-835A-90823DC9E46D}" type="presParOf" srcId="{ADB457BD-7DCF-334E-8D28-6F471DF35334}" destId="{F7D75961-304A-3145-9B0E-C28DE5CB4128}" srcOrd="0" destOrd="0" presId="urn:microsoft.com/office/officeart/2018/2/layout/IconVerticalSolidList"/>
    <dgm:cxn modelId="{58E2FFEC-17CF-EC4F-8504-9B8D089937ED}" type="presParOf" srcId="{ADB457BD-7DCF-334E-8D28-6F471DF35334}" destId="{4B854993-1A79-554B-93CE-F5B03FF69864}" srcOrd="1" destOrd="0" presId="urn:microsoft.com/office/officeart/2018/2/layout/IconVerticalSolidList"/>
    <dgm:cxn modelId="{CD17E905-8B84-EC46-911A-D87A068E8284}" type="presParOf" srcId="{ADB457BD-7DCF-334E-8D28-6F471DF35334}" destId="{0735062B-7586-3A4F-B7A2-CBC4EC3462A9}" srcOrd="2" destOrd="0" presId="urn:microsoft.com/office/officeart/2018/2/layout/IconVerticalSolidList"/>
    <dgm:cxn modelId="{6DA45D3D-38CB-3A4F-A7D2-19570792A818}" type="presParOf" srcId="{ADB457BD-7DCF-334E-8D28-6F471DF35334}" destId="{ECB8538A-EFBA-294D-A799-60C50D318E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F92DB4-8421-43DC-9FE3-2831A7D190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B416740-8B20-40F2-B9AF-F42CE026F93F}">
      <dgm:prSet/>
      <dgm:spPr/>
      <dgm:t>
        <a:bodyPr/>
        <a:lstStyle/>
        <a:p>
          <a:r>
            <a:rPr lang="en-US"/>
            <a:t>The repositioning message should be honest, transparent and responsive to any and all questioning.</a:t>
          </a:r>
        </a:p>
      </dgm:t>
    </dgm:pt>
    <dgm:pt modelId="{00A7EB5B-0855-4DA5-87D5-B6E9BD40B3C6}" type="parTrans" cxnId="{4E3C1BBB-588F-43F8-ADBD-B24FE24AF8AC}">
      <dgm:prSet/>
      <dgm:spPr/>
      <dgm:t>
        <a:bodyPr/>
        <a:lstStyle/>
        <a:p>
          <a:endParaRPr lang="en-US"/>
        </a:p>
      </dgm:t>
    </dgm:pt>
    <dgm:pt modelId="{492F34C7-E837-4515-85E6-5C19800F6615}" type="sibTrans" cxnId="{4E3C1BBB-588F-43F8-ADBD-B24FE24AF8AC}">
      <dgm:prSet/>
      <dgm:spPr/>
      <dgm:t>
        <a:bodyPr/>
        <a:lstStyle/>
        <a:p>
          <a:endParaRPr lang="en-US"/>
        </a:p>
      </dgm:t>
    </dgm:pt>
    <dgm:pt modelId="{DE6AB2BD-528A-41C8-B47F-1CD9CC44D271}">
      <dgm:prSet/>
      <dgm:spPr/>
      <dgm:t>
        <a:bodyPr/>
        <a:lstStyle/>
        <a:p>
          <a:r>
            <a:rPr lang="en-US"/>
            <a:t>Repositioning involves changing the identify of a product, a product recall can also create opportunities for a company such as how they handle it. It can be them a more trustworthy title and loyalty from consumers</a:t>
          </a:r>
        </a:p>
      </dgm:t>
    </dgm:pt>
    <dgm:pt modelId="{CD4310DD-935D-42C8-A802-17A6E1422737}" type="parTrans" cxnId="{6AD005B0-DC87-4259-9056-519F9BF4B03C}">
      <dgm:prSet/>
      <dgm:spPr/>
      <dgm:t>
        <a:bodyPr/>
        <a:lstStyle/>
        <a:p>
          <a:endParaRPr lang="en-US"/>
        </a:p>
      </dgm:t>
    </dgm:pt>
    <dgm:pt modelId="{246DFB82-C0BB-4F21-9653-E869183C9E10}" type="sibTrans" cxnId="{6AD005B0-DC87-4259-9056-519F9BF4B03C}">
      <dgm:prSet/>
      <dgm:spPr/>
      <dgm:t>
        <a:bodyPr/>
        <a:lstStyle/>
        <a:p>
          <a:endParaRPr lang="en-US"/>
        </a:p>
      </dgm:t>
    </dgm:pt>
    <dgm:pt modelId="{BE1B1303-3ED3-476B-B551-89D9FF34AAE7}">
      <dgm:prSet/>
      <dgm:spPr/>
      <dgm:t>
        <a:bodyPr/>
        <a:lstStyle/>
        <a:p>
          <a:r>
            <a:rPr lang="en-GB"/>
            <a:t>Repositioning can introduce confusion between the old positioning and the new, especially if they seem to contradict each other. Repositioning needs to offer a clear message for customers; otherwise they are not sure what to believe.</a:t>
          </a:r>
          <a:endParaRPr lang="en-US"/>
        </a:p>
      </dgm:t>
    </dgm:pt>
    <dgm:pt modelId="{ADD64B5A-8C59-457B-BAA7-63880710EA1C}" type="parTrans" cxnId="{35C0BF72-BCD0-45F2-B0A5-3D52FB8BC7E0}">
      <dgm:prSet/>
      <dgm:spPr/>
      <dgm:t>
        <a:bodyPr/>
        <a:lstStyle/>
        <a:p>
          <a:endParaRPr lang="en-US"/>
        </a:p>
      </dgm:t>
    </dgm:pt>
    <dgm:pt modelId="{08B9561D-B924-4186-86D8-62D71526082F}" type="sibTrans" cxnId="{35C0BF72-BCD0-45F2-B0A5-3D52FB8BC7E0}">
      <dgm:prSet/>
      <dgm:spPr/>
      <dgm:t>
        <a:bodyPr/>
        <a:lstStyle/>
        <a:p>
          <a:endParaRPr lang="en-US"/>
        </a:p>
      </dgm:t>
    </dgm:pt>
    <dgm:pt modelId="{D248CE92-94F3-4EA1-88A2-2F7517562416}">
      <dgm:prSet/>
      <dgm:spPr/>
      <dgm:t>
        <a:bodyPr/>
        <a:lstStyle/>
        <a:p>
          <a:r>
            <a:rPr lang="en-GB"/>
            <a:t>Organisations need a purpose ( what the messages/identify is)</a:t>
          </a:r>
          <a:endParaRPr lang="en-US"/>
        </a:p>
      </dgm:t>
    </dgm:pt>
    <dgm:pt modelId="{4D4E9FFF-E77B-4B98-8467-C1ABCDA73B69}" type="parTrans" cxnId="{DE6183D0-081C-45CC-98A1-1204F700D8E6}">
      <dgm:prSet/>
      <dgm:spPr/>
      <dgm:t>
        <a:bodyPr/>
        <a:lstStyle/>
        <a:p>
          <a:endParaRPr lang="en-US"/>
        </a:p>
      </dgm:t>
    </dgm:pt>
    <dgm:pt modelId="{19AD6477-5BE7-4901-9B51-FAC6C279FFC1}" type="sibTrans" cxnId="{DE6183D0-081C-45CC-98A1-1204F700D8E6}">
      <dgm:prSet/>
      <dgm:spPr/>
      <dgm:t>
        <a:bodyPr/>
        <a:lstStyle/>
        <a:p>
          <a:endParaRPr lang="en-US"/>
        </a:p>
      </dgm:t>
    </dgm:pt>
    <dgm:pt modelId="{ABC151BF-719C-419D-B65F-B307AA523F76}" type="pres">
      <dgm:prSet presAssocID="{9BF92DB4-8421-43DC-9FE3-2831A7D1907E}" presName="root" presStyleCnt="0">
        <dgm:presLayoutVars>
          <dgm:dir/>
          <dgm:resizeHandles val="exact"/>
        </dgm:presLayoutVars>
      </dgm:prSet>
      <dgm:spPr/>
    </dgm:pt>
    <dgm:pt modelId="{50BBC593-DEA9-4FD4-8047-39BB0E33AC83}" type="pres">
      <dgm:prSet presAssocID="{6B416740-8B20-40F2-B9AF-F42CE026F93F}" presName="compNode" presStyleCnt="0"/>
      <dgm:spPr/>
    </dgm:pt>
    <dgm:pt modelId="{788F83F6-4905-4B9A-AA6B-FE483E2B5D04}" type="pres">
      <dgm:prSet presAssocID="{6B416740-8B20-40F2-B9AF-F42CE026F93F}" presName="bgRect" presStyleLbl="bgShp" presStyleIdx="0" presStyleCnt="4"/>
      <dgm:spPr/>
    </dgm:pt>
    <dgm:pt modelId="{3E42ABCB-D7B9-4E72-9AC1-98B8B36C2AF7}" type="pres">
      <dgm:prSet presAssocID="{6B416740-8B20-40F2-B9AF-F42CE026F93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80FF1E2-D181-4F63-B2C8-22388DF271D0}" type="pres">
      <dgm:prSet presAssocID="{6B416740-8B20-40F2-B9AF-F42CE026F93F}" presName="spaceRect" presStyleCnt="0"/>
      <dgm:spPr/>
    </dgm:pt>
    <dgm:pt modelId="{31CBCEA4-8316-4CF5-BD05-A81F9BFA22CB}" type="pres">
      <dgm:prSet presAssocID="{6B416740-8B20-40F2-B9AF-F42CE026F93F}" presName="parTx" presStyleLbl="revTx" presStyleIdx="0" presStyleCnt="4">
        <dgm:presLayoutVars>
          <dgm:chMax val="0"/>
          <dgm:chPref val="0"/>
        </dgm:presLayoutVars>
      </dgm:prSet>
      <dgm:spPr/>
    </dgm:pt>
    <dgm:pt modelId="{A390D8F5-1285-47D3-9A92-9CF8D091D3D0}" type="pres">
      <dgm:prSet presAssocID="{492F34C7-E837-4515-85E6-5C19800F6615}" presName="sibTrans" presStyleCnt="0"/>
      <dgm:spPr/>
    </dgm:pt>
    <dgm:pt modelId="{8905C067-A117-482F-95C7-DCBAA729BBFC}" type="pres">
      <dgm:prSet presAssocID="{DE6AB2BD-528A-41C8-B47F-1CD9CC44D271}" presName="compNode" presStyleCnt="0"/>
      <dgm:spPr/>
    </dgm:pt>
    <dgm:pt modelId="{557CA6EE-30FB-438C-A9E3-8CC43E42A25B}" type="pres">
      <dgm:prSet presAssocID="{DE6AB2BD-528A-41C8-B47F-1CD9CC44D271}" presName="bgRect" presStyleLbl="bgShp" presStyleIdx="1" presStyleCnt="4"/>
      <dgm:spPr/>
    </dgm:pt>
    <dgm:pt modelId="{A6435913-C580-4D8E-89B6-4E11EDEF75CB}" type="pres">
      <dgm:prSet presAssocID="{DE6AB2BD-528A-41C8-B47F-1CD9CC44D27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43A4A287-98C9-4F89-967E-60DCCE60B18E}" type="pres">
      <dgm:prSet presAssocID="{DE6AB2BD-528A-41C8-B47F-1CD9CC44D271}" presName="spaceRect" presStyleCnt="0"/>
      <dgm:spPr/>
    </dgm:pt>
    <dgm:pt modelId="{CA1317C5-1BCF-4AB7-9023-A17F15340368}" type="pres">
      <dgm:prSet presAssocID="{DE6AB2BD-528A-41C8-B47F-1CD9CC44D271}" presName="parTx" presStyleLbl="revTx" presStyleIdx="1" presStyleCnt="4">
        <dgm:presLayoutVars>
          <dgm:chMax val="0"/>
          <dgm:chPref val="0"/>
        </dgm:presLayoutVars>
      </dgm:prSet>
      <dgm:spPr/>
    </dgm:pt>
    <dgm:pt modelId="{3FB16EA3-457B-4673-84A4-65EB95842149}" type="pres">
      <dgm:prSet presAssocID="{246DFB82-C0BB-4F21-9653-E869183C9E10}" presName="sibTrans" presStyleCnt="0"/>
      <dgm:spPr/>
    </dgm:pt>
    <dgm:pt modelId="{C2EEBBD9-6FC4-4C26-8A7A-D3062241188C}" type="pres">
      <dgm:prSet presAssocID="{BE1B1303-3ED3-476B-B551-89D9FF34AAE7}" presName="compNode" presStyleCnt="0"/>
      <dgm:spPr/>
    </dgm:pt>
    <dgm:pt modelId="{2B0E947C-323F-401B-9842-92BF56D29D2F}" type="pres">
      <dgm:prSet presAssocID="{BE1B1303-3ED3-476B-B551-89D9FF34AAE7}" presName="bgRect" presStyleLbl="bgShp" presStyleIdx="2" presStyleCnt="4"/>
      <dgm:spPr/>
    </dgm:pt>
    <dgm:pt modelId="{0E50C866-723F-4CEB-90E6-F0F8A70C72E3}" type="pres">
      <dgm:prSet presAssocID="{BE1B1303-3ED3-476B-B551-89D9FF34AA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4E8FBAAD-AA01-4BC3-8DD8-326E79233C7D}" type="pres">
      <dgm:prSet presAssocID="{BE1B1303-3ED3-476B-B551-89D9FF34AAE7}" presName="spaceRect" presStyleCnt="0"/>
      <dgm:spPr/>
    </dgm:pt>
    <dgm:pt modelId="{92FEC197-1CEF-4187-8DF6-39C03B62D7BD}" type="pres">
      <dgm:prSet presAssocID="{BE1B1303-3ED3-476B-B551-89D9FF34AAE7}" presName="parTx" presStyleLbl="revTx" presStyleIdx="2" presStyleCnt="4">
        <dgm:presLayoutVars>
          <dgm:chMax val="0"/>
          <dgm:chPref val="0"/>
        </dgm:presLayoutVars>
      </dgm:prSet>
      <dgm:spPr/>
    </dgm:pt>
    <dgm:pt modelId="{C210B1CC-2D09-40A1-A5A8-3060651237FE}" type="pres">
      <dgm:prSet presAssocID="{08B9561D-B924-4186-86D8-62D71526082F}" presName="sibTrans" presStyleCnt="0"/>
      <dgm:spPr/>
    </dgm:pt>
    <dgm:pt modelId="{C4FFF566-30D1-4B94-BEAA-98A2EFA0565C}" type="pres">
      <dgm:prSet presAssocID="{D248CE92-94F3-4EA1-88A2-2F7517562416}" presName="compNode" presStyleCnt="0"/>
      <dgm:spPr/>
    </dgm:pt>
    <dgm:pt modelId="{36652B3E-B04C-4C5D-B3EE-106FE253BA0C}" type="pres">
      <dgm:prSet presAssocID="{D248CE92-94F3-4EA1-88A2-2F7517562416}" presName="bgRect" presStyleLbl="bgShp" presStyleIdx="3" presStyleCnt="4"/>
      <dgm:spPr/>
    </dgm:pt>
    <dgm:pt modelId="{EBAC4C69-B94C-4B5E-8BF2-B01B048A0449}" type="pres">
      <dgm:prSet presAssocID="{D248CE92-94F3-4EA1-88A2-2F75175624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651AD28-5003-4B18-90C4-C176CC45CAB3}" type="pres">
      <dgm:prSet presAssocID="{D248CE92-94F3-4EA1-88A2-2F7517562416}" presName="spaceRect" presStyleCnt="0"/>
      <dgm:spPr/>
    </dgm:pt>
    <dgm:pt modelId="{38727DEF-5E89-41B8-8F26-B8FA892A6E70}" type="pres">
      <dgm:prSet presAssocID="{D248CE92-94F3-4EA1-88A2-2F751756241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7449748-2D07-4AFD-9818-4A1C250C285D}" type="presOf" srcId="{6B416740-8B20-40F2-B9AF-F42CE026F93F}" destId="{31CBCEA4-8316-4CF5-BD05-A81F9BFA22CB}" srcOrd="0" destOrd="0" presId="urn:microsoft.com/office/officeart/2018/2/layout/IconVerticalSolidList"/>
    <dgm:cxn modelId="{A5C0265F-869D-466B-AE23-2E5AAFDFB8A8}" type="presOf" srcId="{9BF92DB4-8421-43DC-9FE3-2831A7D1907E}" destId="{ABC151BF-719C-419D-B65F-B307AA523F76}" srcOrd="0" destOrd="0" presId="urn:microsoft.com/office/officeart/2018/2/layout/IconVerticalSolidList"/>
    <dgm:cxn modelId="{35C0BF72-BCD0-45F2-B0A5-3D52FB8BC7E0}" srcId="{9BF92DB4-8421-43DC-9FE3-2831A7D1907E}" destId="{BE1B1303-3ED3-476B-B551-89D9FF34AAE7}" srcOrd="2" destOrd="0" parTransId="{ADD64B5A-8C59-457B-BAA7-63880710EA1C}" sibTransId="{08B9561D-B924-4186-86D8-62D71526082F}"/>
    <dgm:cxn modelId="{6AD005B0-DC87-4259-9056-519F9BF4B03C}" srcId="{9BF92DB4-8421-43DC-9FE3-2831A7D1907E}" destId="{DE6AB2BD-528A-41C8-B47F-1CD9CC44D271}" srcOrd="1" destOrd="0" parTransId="{CD4310DD-935D-42C8-A802-17A6E1422737}" sibTransId="{246DFB82-C0BB-4F21-9653-E869183C9E10}"/>
    <dgm:cxn modelId="{3F629BB6-A3BD-4468-9808-9F3CB3DE10A8}" type="presOf" srcId="{D248CE92-94F3-4EA1-88A2-2F7517562416}" destId="{38727DEF-5E89-41B8-8F26-B8FA892A6E70}" srcOrd="0" destOrd="0" presId="urn:microsoft.com/office/officeart/2018/2/layout/IconVerticalSolidList"/>
    <dgm:cxn modelId="{4E3C1BBB-588F-43F8-ADBD-B24FE24AF8AC}" srcId="{9BF92DB4-8421-43DC-9FE3-2831A7D1907E}" destId="{6B416740-8B20-40F2-B9AF-F42CE026F93F}" srcOrd="0" destOrd="0" parTransId="{00A7EB5B-0855-4DA5-87D5-B6E9BD40B3C6}" sibTransId="{492F34C7-E837-4515-85E6-5C19800F6615}"/>
    <dgm:cxn modelId="{DE6183D0-081C-45CC-98A1-1204F700D8E6}" srcId="{9BF92DB4-8421-43DC-9FE3-2831A7D1907E}" destId="{D248CE92-94F3-4EA1-88A2-2F7517562416}" srcOrd="3" destOrd="0" parTransId="{4D4E9FFF-E77B-4B98-8467-C1ABCDA73B69}" sibTransId="{19AD6477-5BE7-4901-9B51-FAC6C279FFC1}"/>
    <dgm:cxn modelId="{692BE9D7-9C78-40A4-A589-BFC1D43E822D}" type="presOf" srcId="{BE1B1303-3ED3-476B-B551-89D9FF34AAE7}" destId="{92FEC197-1CEF-4187-8DF6-39C03B62D7BD}" srcOrd="0" destOrd="0" presId="urn:microsoft.com/office/officeart/2018/2/layout/IconVerticalSolidList"/>
    <dgm:cxn modelId="{E59F35D8-764C-4EB5-82AC-1CE0CC55C821}" type="presOf" srcId="{DE6AB2BD-528A-41C8-B47F-1CD9CC44D271}" destId="{CA1317C5-1BCF-4AB7-9023-A17F15340368}" srcOrd="0" destOrd="0" presId="urn:microsoft.com/office/officeart/2018/2/layout/IconVerticalSolidList"/>
    <dgm:cxn modelId="{7D9BB522-12CF-45F1-83D8-845FD25F5F7A}" type="presParOf" srcId="{ABC151BF-719C-419D-B65F-B307AA523F76}" destId="{50BBC593-DEA9-4FD4-8047-39BB0E33AC83}" srcOrd="0" destOrd="0" presId="urn:microsoft.com/office/officeart/2018/2/layout/IconVerticalSolidList"/>
    <dgm:cxn modelId="{B765233B-DC8A-4D08-B0FC-EA4BA93B9271}" type="presParOf" srcId="{50BBC593-DEA9-4FD4-8047-39BB0E33AC83}" destId="{788F83F6-4905-4B9A-AA6B-FE483E2B5D04}" srcOrd="0" destOrd="0" presId="urn:microsoft.com/office/officeart/2018/2/layout/IconVerticalSolidList"/>
    <dgm:cxn modelId="{81A6148B-B7BD-4BFF-8C6E-7C659B30AE11}" type="presParOf" srcId="{50BBC593-DEA9-4FD4-8047-39BB0E33AC83}" destId="{3E42ABCB-D7B9-4E72-9AC1-98B8B36C2AF7}" srcOrd="1" destOrd="0" presId="urn:microsoft.com/office/officeart/2018/2/layout/IconVerticalSolidList"/>
    <dgm:cxn modelId="{90F67C93-8B61-4552-BDCD-DAD1F2EC8A78}" type="presParOf" srcId="{50BBC593-DEA9-4FD4-8047-39BB0E33AC83}" destId="{380FF1E2-D181-4F63-B2C8-22388DF271D0}" srcOrd="2" destOrd="0" presId="urn:microsoft.com/office/officeart/2018/2/layout/IconVerticalSolidList"/>
    <dgm:cxn modelId="{A93F1B95-3717-49A0-B3AD-251E47C634E6}" type="presParOf" srcId="{50BBC593-DEA9-4FD4-8047-39BB0E33AC83}" destId="{31CBCEA4-8316-4CF5-BD05-A81F9BFA22CB}" srcOrd="3" destOrd="0" presId="urn:microsoft.com/office/officeart/2018/2/layout/IconVerticalSolidList"/>
    <dgm:cxn modelId="{51CC3418-9364-432A-A1D5-41A30A8167C2}" type="presParOf" srcId="{ABC151BF-719C-419D-B65F-B307AA523F76}" destId="{A390D8F5-1285-47D3-9A92-9CF8D091D3D0}" srcOrd="1" destOrd="0" presId="urn:microsoft.com/office/officeart/2018/2/layout/IconVerticalSolidList"/>
    <dgm:cxn modelId="{C4D39CDC-8CA0-4E35-826A-729A68BE5211}" type="presParOf" srcId="{ABC151BF-719C-419D-B65F-B307AA523F76}" destId="{8905C067-A117-482F-95C7-DCBAA729BBFC}" srcOrd="2" destOrd="0" presId="urn:microsoft.com/office/officeart/2018/2/layout/IconVerticalSolidList"/>
    <dgm:cxn modelId="{719727D9-3BAD-40C9-B662-3E21D156FDF4}" type="presParOf" srcId="{8905C067-A117-482F-95C7-DCBAA729BBFC}" destId="{557CA6EE-30FB-438C-A9E3-8CC43E42A25B}" srcOrd="0" destOrd="0" presId="urn:microsoft.com/office/officeart/2018/2/layout/IconVerticalSolidList"/>
    <dgm:cxn modelId="{E1926471-43A7-44E6-9C6A-EA3E16CC587E}" type="presParOf" srcId="{8905C067-A117-482F-95C7-DCBAA729BBFC}" destId="{A6435913-C580-4D8E-89B6-4E11EDEF75CB}" srcOrd="1" destOrd="0" presId="urn:microsoft.com/office/officeart/2018/2/layout/IconVerticalSolidList"/>
    <dgm:cxn modelId="{E628E171-9D52-4D4D-8E2F-23CF4451A93B}" type="presParOf" srcId="{8905C067-A117-482F-95C7-DCBAA729BBFC}" destId="{43A4A287-98C9-4F89-967E-60DCCE60B18E}" srcOrd="2" destOrd="0" presId="urn:microsoft.com/office/officeart/2018/2/layout/IconVerticalSolidList"/>
    <dgm:cxn modelId="{99BC3A19-C928-4B35-BD74-4037B92FB2BA}" type="presParOf" srcId="{8905C067-A117-482F-95C7-DCBAA729BBFC}" destId="{CA1317C5-1BCF-4AB7-9023-A17F15340368}" srcOrd="3" destOrd="0" presId="urn:microsoft.com/office/officeart/2018/2/layout/IconVerticalSolidList"/>
    <dgm:cxn modelId="{E9E693D2-0D80-446A-AE51-16C9F6532ED8}" type="presParOf" srcId="{ABC151BF-719C-419D-B65F-B307AA523F76}" destId="{3FB16EA3-457B-4673-84A4-65EB95842149}" srcOrd="3" destOrd="0" presId="urn:microsoft.com/office/officeart/2018/2/layout/IconVerticalSolidList"/>
    <dgm:cxn modelId="{C8BB579B-5BDF-45C5-9E6A-96AB2D6FB36F}" type="presParOf" srcId="{ABC151BF-719C-419D-B65F-B307AA523F76}" destId="{C2EEBBD9-6FC4-4C26-8A7A-D3062241188C}" srcOrd="4" destOrd="0" presId="urn:microsoft.com/office/officeart/2018/2/layout/IconVerticalSolidList"/>
    <dgm:cxn modelId="{0AE281BE-B87F-48BD-BD94-FFE6CD973228}" type="presParOf" srcId="{C2EEBBD9-6FC4-4C26-8A7A-D3062241188C}" destId="{2B0E947C-323F-401B-9842-92BF56D29D2F}" srcOrd="0" destOrd="0" presId="urn:microsoft.com/office/officeart/2018/2/layout/IconVerticalSolidList"/>
    <dgm:cxn modelId="{9607C073-74AA-4FE3-850A-824F7C7D88E4}" type="presParOf" srcId="{C2EEBBD9-6FC4-4C26-8A7A-D3062241188C}" destId="{0E50C866-723F-4CEB-90E6-F0F8A70C72E3}" srcOrd="1" destOrd="0" presId="urn:microsoft.com/office/officeart/2018/2/layout/IconVerticalSolidList"/>
    <dgm:cxn modelId="{A79F075B-5C33-4220-AD34-0B310BD8B6AA}" type="presParOf" srcId="{C2EEBBD9-6FC4-4C26-8A7A-D3062241188C}" destId="{4E8FBAAD-AA01-4BC3-8DD8-326E79233C7D}" srcOrd="2" destOrd="0" presId="urn:microsoft.com/office/officeart/2018/2/layout/IconVerticalSolidList"/>
    <dgm:cxn modelId="{0BE562A5-FD0F-4A01-B53F-F2DF640F15D2}" type="presParOf" srcId="{C2EEBBD9-6FC4-4C26-8A7A-D3062241188C}" destId="{92FEC197-1CEF-4187-8DF6-39C03B62D7BD}" srcOrd="3" destOrd="0" presId="urn:microsoft.com/office/officeart/2018/2/layout/IconVerticalSolidList"/>
    <dgm:cxn modelId="{A40C0CA2-152B-41EF-BECC-7C8A4A95CE4D}" type="presParOf" srcId="{ABC151BF-719C-419D-B65F-B307AA523F76}" destId="{C210B1CC-2D09-40A1-A5A8-3060651237FE}" srcOrd="5" destOrd="0" presId="urn:microsoft.com/office/officeart/2018/2/layout/IconVerticalSolidList"/>
    <dgm:cxn modelId="{42956B18-A28D-4928-8290-3AED1EE0F1F0}" type="presParOf" srcId="{ABC151BF-719C-419D-B65F-B307AA523F76}" destId="{C4FFF566-30D1-4B94-BEAA-98A2EFA0565C}" srcOrd="6" destOrd="0" presId="urn:microsoft.com/office/officeart/2018/2/layout/IconVerticalSolidList"/>
    <dgm:cxn modelId="{5A1D469D-53D8-4247-A9E7-6AE24ED98A36}" type="presParOf" srcId="{C4FFF566-30D1-4B94-BEAA-98A2EFA0565C}" destId="{36652B3E-B04C-4C5D-B3EE-106FE253BA0C}" srcOrd="0" destOrd="0" presId="urn:microsoft.com/office/officeart/2018/2/layout/IconVerticalSolidList"/>
    <dgm:cxn modelId="{28265219-B08B-4593-BC60-3E2925383B1D}" type="presParOf" srcId="{C4FFF566-30D1-4B94-BEAA-98A2EFA0565C}" destId="{EBAC4C69-B94C-4B5E-8BF2-B01B048A0449}" srcOrd="1" destOrd="0" presId="urn:microsoft.com/office/officeart/2018/2/layout/IconVerticalSolidList"/>
    <dgm:cxn modelId="{C043B792-8DF9-4E86-995A-9DB21171E1CE}" type="presParOf" srcId="{C4FFF566-30D1-4B94-BEAA-98A2EFA0565C}" destId="{A651AD28-5003-4B18-90C4-C176CC45CAB3}" srcOrd="2" destOrd="0" presId="urn:microsoft.com/office/officeart/2018/2/layout/IconVerticalSolidList"/>
    <dgm:cxn modelId="{DCF327AC-DB65-49DF-9D28-C73850D6CC87}" type="presParOf" srcId="{C4FFF566-30D1-4B94-BEAA-98A2EFA0565C}" destId="{38727DEF-5E89-41B8-8F26-B8FA892A6E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E1C72-E621-4153-A439-45717F115744}">
      <dsp:nvSpPr>
        <dsp:cNvPr id="0" name=""/>
        <dsp:cNvSpPr/>
      </dsp:nvSpPr>
      <dsp:spPr>
        <a:xfrm>
          <a:off x="0" y="502"/>
          <a:ext cx="6513603" cy="692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B79FB2-A58E-47B9-94B6-59A4F294E6A6}">
      <dsp:nvSpPr>
        <dsp:cNvPr id="0" name=""/>
        <dsp:cNvSpPr/>
      </dsp:nvSpPr>
      <dsp:spPr>
        <a:xfrm>
          <a:off x="209416" y="156266"/>
          <a:ext cx="380756" cy="3807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D81511-7364-47C7-9902-89A8B97FB7A9}">
      <dsp:nvSpPr>
        <dsp:cNvPr id="0" name=""/>
        <dsp:cNvSpPr/>
      </dsp:nvSpPr>
      <dsp:spPr>
        <a:xfrm>
          <a:off x="799588" y="502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Use the company's communication plan</a:t>
          </a:r>
        </a:p>
      </dsp:txBody>
      <dsp:txXfrm>
        <a:off x="799588" y="502"/>
        <a:ext cx="5714015" cy="692284"/>
      </dsp:txXfrm>
    </dsp:sp>
    <dsp:sp modelId="{8CD57124-AA33-49F9-82AD-94A34ECEB043}">
      <dsp:nvSpPr>
        <dsp:cNvPr id="0" name=""/>
        <dsp:cNvSpPr/>
      </dsp:nvSpPr>
      <dsp:spPr>
        <a:xfrm>
          <a:off x="0" y="865858"/>
          <a:ext cx="6513603" cy="6922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752216-7864-434A-86C6-A2824197880B}">
      <dsp:nvSpPr>
        <dsp:cNvPr id="0" name=""/>
        <dsp:cNvSpPr/>
      </dsp:nvSpPr>
      <dsp:spPr>
        <a:xfrm>
          <a:off x="209416" y="1021622"/>
          <a:ext cx="380756" cy="3807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D9835-5D27-411B-894F-AD5FCB6E4F8A}">
      <dsp:nvSpPr>
        <dsp:cNvPr id="0" name=""/>
        <dsp:cNvSpPr/>
      </dsp:nvSpPr>
      <dsp:spPr>
        <a:xfrm>
          <a:off x="799588" y="865858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Notify all stakeholders with the required information</a:t>
          </a:r>
        </a:p>
      </dsp:txBody>
      <dsp:txXfrm>
        <a:off x="799588" y="865858"/>
        <a:ext cx="5714015" cy="692284"/>
      </dsp:txXfrm>
    </dsp:sp>
    <dsp:sp modelId="{FE111E51-253E-49D0-AB6F-7C24A39B0F23}">
      <dsp:nvSpPr>
        <dsp:cNvPr id="0" name=""/>
        <dsp:cNvSpPr/>
      </dsp:nvSpPr>
      <dsp:spPr>
        <a:xfrm>
          <a:off x="0" y="1731214"/>
          <a:ext cx="6513603" cy="6922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843CD7-98B9-44AB-9249-0602EB1730C5}">
      <dsp:nvSpPr>
        <dsp:cNvPr id="0" name=""/>
        <dsp:cNvSpPr/>
      </dsp:nvSpPr>
      <dsp:spPr>
        <a:xfrm>
          <a:off x="209416" y="1886978"/>
          <a:ext cx="380756" cy="3807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04A1F1-DEDF-4C7A-92FC-35F6C69964AC}">
      <dsp:nvSpPr>
        <dsp:cNvPr id="0" name=""/>
        <dsp:cNvSpPr/>
      </dsp:nvSpPr>
      <dsp:spPr>
        <a:xfrm>
          <a:off x="799588" y="1731214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Keep open lines of communication with customers. ( Phone, Social media, Email. Etc.)</a:t>
          </a:r>
        </a:p>
      </dsp:txBody>
      <dsp:txXfrm>
        <a:off x="799588" y="1731214"/>
        <a:ext cx="5714015" cy="692284"/>
      </dsp:txXfrm>
    </dsp:sp>
    <dsp:sp modelId="{08D08919-A562-47A6-A360-CBEEE489C955}">
      <dsp:nvSpPr>
        <dsp:cNvPr id="0" name=""/>
        <dsp:cNvSpPr/>
      </dsp:nvSpPr>
      <dsp:spPr>
        <a:xfrm>
          <a:off x="0" y="2596570"/>
          <a:ext cx="6513603" cy="69228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DF76E-1463-47AC-9887-F9585BEBAAA3}">
      <dsp:nvSpPr>
        <dsp:cNvPr id="0" name=""/>
        <dsp:cNvSpPr/>
      </dsp:nvSpPr>
      <dsp:spPr>
        <a:xfrm>
          <a:off x="209416" y="2752334"/>
          <a:ext cx="380756" cy="3807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FB69A-9D87-41B1-B757-BAC203F2721E}">
      <dsp:nvSpPr>
        <dsp:cNvPr id="0" name=""/>
        <dsp:cNvSpPr/>
      </dsp:nvSpPr>
      <dsp:spPr>
        <a:xfrm>
          <a:off x="799588" y="2596570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Notify the customers about the danger of why the product is getting a recall</a:t>
          </a:r>
        </a:p>
      </dsp:txBody>
      <dsp:txXfrm>
        <a:off x="799588" y="2596570"/>
        <a:ext cx="5714015" cy="692284"/>
      </dsp:txXfrm>
    </dsp:sp>
    <dsp:sp modelId="{1469D767-DCFB-44DD-9AA6-F12AF3482E76}">
      <dsp:nvSpPr>
        <dsp:cNvPr id="0" name=""/>
        <dsp:cNvSpPr/>
      </dsp:nvSpPr>
      <dsp:spPr>
        <a:xfrm>
          <a:off x="0" y="3461926"/>
          <a:ext cx="6513603" cy="69228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6677C4-9A70-4B22-B046-B207056FE821}">
      <dsp:nvSpPr>
        <dsp:cNvPr id="0" name=""/>
        <dsp:cNvSpPr/>
      </dsp:nvSpPr>
      <dsp:spPr>
        <a:xfrm>
          <a:off x="209416" y="3617690"/>
          <a:ext cx="380756" cy="3807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240DB3-6E9E-47D1-93C2-1F897E36BBEE}">
      <dsp:nvSpPr>
        <dsp:cNvPr id="0" name=""/>
        <dsp:cNvSpPr/>
      </dsp:nvSpPr>
      <dsp:spPr>
        <a:xfrm>
          <a:off x="799588" y="3461926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Try to process the recall fast and unnoticeable.</a:t>
          </a:r>
        </a:p>
      </dsp:txBody>
      <dsp:txXfrm>
        <a:off x="799588" y="3461926"/>
        <a:ext cx="5714015" cy="692284"/>
      </dsp:txXfrm>
    </dsp:sp>
    <dsp:sp modelId="{A27D5A4F-8FB5-4B18-A024-10C508324B24}">
      <dsp:nvSpPr>
        <dsp:cNvPr id="0" name=""/>
        <dsp:cNvSpPr/>
      </dsp:nvSpPr>
      <dsp:spPr>
        <a:xfrm>
          <a:off x="0" y="4327282"/>
          <a:ext cx="6513603" cy="692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2410A-4ECA-4683-95A0-64C5B808E02F}">
      <dsp:nvSpPr>
        <dsp:cNvPr id="0" name=""/>
        <dsp:cNvSpPr/>
      </dsp:nvSpPr>
      <dsp:spPr>
        <a:xfrm>
          <a:off x="209416" y="4483046"/>
          <a:ext cx="380756" cy="3807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B8E7F-A8E1-40B5-90CF-2D166628C94F}">
      <dsp:nvSpPr>
        <dsp:cNvPr id="0" name=""/>
        <dsp:cNvSpPr/>
      </dsp:nvSpPr>
      <dsp:spPr>
        <a:xfrm>
          <a:off x="799588" y="4327282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Be honest with consumers/suppliers affected and offer a full refund for the company's mistake </a:t>
          </a:r>
        </a:p>
      </dsp:txBody>
      <dsp:txXfrm>
        <a:off x="799588" y="4327282"/>
        <a:ext cx="5714015" cy="692284"/>
      </dsp:txXfrm>
    </dsp:sp>
    <dsp:sp modelId="{F7D75961-304A-3145-9B0E-C28DE5CB4128}">
      <dsp:nvSpPr>
        <dsp:cNvPr id="0" name=""/>
        <dsp:cNvSpPr/>
      </dsp:nvSpPr>
      <dsp:spPr>
        <a:xfrm>
          <a:off x="0" y="5192638"/>
          <a:ext cx="6513603" cy="6922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854993-1A79-554B-93CE-F5B03FF69864}">
      <dsp:nvSpPr>
        <dsp:cNvPr id="0" name=""/>
        <dsp:cNvSpPr/>
      </dsp:nvSpPr>
      <dsp:spPr>
        <a:xfrm>
          <a:off x="209416" y="5348402"/>
          <a:ext cx="380756" cy="38075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8538A-EFBA-294D-A799-60C50D318EC2}">
      <dsp:nvSpPr>
        <dsp:cNvPr id="0" name=""/>
        <dsp:cNvSpPr/>
      </dsp:nvSpPr>
      <dsp:spPr>
        <a:xfrm>
          <a:off x="799588" y="5192638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u="none" kern="1200" dirty="0"/>
            <a:t>How to solve the problem; Tools and monitoring: Begin</a:t>
          </a:r>
          <a:r>
            <a:rPr lang="en-GB" sz="1500" b="0" i="0" u="none" kern="1200" dirty="0"/>
            <a:t> root cause analysis; </a:t>
          </a:r>
          <a:r>
            <a:rPr lang="en-GB" sz="1500" b="1" i="0" u="none" kern="1200" dirty="0"/>
            <a:t>how</a:t>
          </a:r>
          <a:r>
            <a:rPr lang="en-GB" sz="1500" b="0" i="0" u="none" kern="1200" dirty="0"/>
            <a:t> did this happen? How can it be </a:t>
          </a:r>
          <a:r>
            <a:rPr lang="en-GB" sz="1500" b="1" i="0" u="none" kern="1200" dirty="0"/>
            <a:t>prevented</a:t>
          </a:r>
          <a:r>
            <a:rPr lang="en-GB" sz="1500" b="0" i="0" u="none" kern="1200" dirty="0"/>
            <a:t> in the future? </a:t>
          </a:r>
          <a:r>
            <a:rPr lang="en-GB" sz="1500" b="1" i="0" u="none" kern="1200" dirty="0"/>
            <a:t>  </a:t>
          </a:r>
          <a:endParaRPr lang="en-GB" sz="1500" kern="1200" dirty="0"/>
        </a:p>
      </dsp:txBody>
      <dsp:txXfrm>
        <a:off x="799588" y="5192638"/>
        <a:ext cx="5714015" cy="6922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8F83F6-4905-4B9A-AA6B-FE483E2B5D04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42ABCB-D7B9-4E72-9AC1-98B8B36C2AF7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BCEA4-8316-4CF5-BD05-A81F9BFA22CB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repositioning message should be honest, transparent and responsive to any and all questioning.</a:t>
          </a:r>
        </a:p>
      </dsp:txBody>
      <dsp:txXfrm>
        <a:off x="1429899" y="2442"/>
        <a:ext cx="5083704" cy="1238008"/>
      </dsp:txXfrm>
    </dsp:sp>
    <dsp:sp modelId="{557CA6EE-30FB-438C-A9E3-8CC43E42A25B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35913-C580-4D8E-89B6-4E11EDEF75CB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317C5-1BCF-4AB7-9023-A17F15340368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Repositioning involves changing the identify of a product, a product recall can also create opportunities for a company such as how they handle it. It can be them a more trustworthy title and loyalty from consumers</a:t>
          </a:r>
        </a:p>
      </dsp:txBody>
      <dsp:txXfrm>
        <a:off x="1429899" y="1549953"/>
        <a:ext cx="5083704" cy="1238008"/>
      </dsp:txXfrm>
    </dsp:sp>
    <dsp:sp modelId="{2B0E947C-323F-401B-9842-92BF56D29D2F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50C866-723F-4CEB-90E6-F0F8A70C72E3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FEC197-1CEF-4187-8DF6-39C03B62D7BD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Repositioning can introduce confusion between the old positioning and the new, especially if they seem to contradict each other. Repositioning needs to offer a clear message for customers; otherwise they are not sure what to believe.</a:t>
          </a:r>
          <a:endParaRPr lang="en-US" sz="1500" kern="1200"/>
        </a:p>
      </dsp:txBody>
      <dsp:txXfrm>
        <a:off x="1429899" y="3097464"/>
        <a:ext cx="5083704" cy="1238008"/>
      </dsp:txXfrm>
    </dsp:sp>
    <dsp:sp modelId="{36652B3E-B04C-4C5D-B3EE-106FE253BA0C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AC4C69-B94C-4B5E-8BF2-B01B048A0449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27DEF-5E89-41B8-8F26-B8FA892A6E70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Organisations need a purpose ( what the messages/identify is)</a:t>
          </a:r>
          <a:endParaRPr lang="en-US" sz="1500" kern="1200"/>
        </a:p>
      </dsp:txBody>
      <dsp:txXfrm>
        <a:off x="1429899" y="4644974"/>
        <a:ext cx="5083704" cy="1238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5BEBD-5229-9740-A2ED-866EC51EB0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E50402-05C6-5F44-BA46-2557DD848E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3DEBB-91C9-574D-9606-03AE349EC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784F6-8854-814A-8C8F-CF4630527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6EA75-C89D-B84C-99F1-61D3D3003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569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F4D67-599F-EC47-9B0F-EA14F33FF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59941-D2AD-294A-A342-D3DE2AEB0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C926A-DFE2-5B4D-B849-9BD925829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4B4967-C3FD-6544-8398-613F36A6C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05AC8-B92F-4E4F-AF1F-7BA199C6B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301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C3A6E-75A5-8C4C-9930-ED215021D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7F8B1A-7A3C-594B-99FB-1D276F9D70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C0982-34BF-474A-ACF1-4CA0B9AF7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F88BE-CFD0-704C-8A1C-39E7E63E5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4A584-C1DB-0941-A782-0B6B80930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931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74D0F-A657-7F46-B5BB-D6B020E9C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E2644-DEAC-2841-851F-195E06DD3F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D35EE4-BA97-DD42-BEB8-AC94EA5B47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E77CD6-FC46-A74C-86B0-269BA4419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6F4A5C-0B8D-D047-B509-316F06900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06302D-F9E2-914B-9DB4-80393B67F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106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8B2ED-90B4-5B46-B402-81CD01065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87B23-B087-574F-8613-EEAB6DE514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8E8775-F813-BC49-9268-39679B2B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D7AC67-1B99-FD42-A27E-635841DB05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5C8862-D300-C24C-9B21-20E6E3FEA7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E92683-AF5B-874A-A835-7C302F3C6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1E4BDB-F5F2-A94D-8F8E-98B6DDDDB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957E73-2160-3048-AB4E-C4A63DADE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95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5F02E-C1E8-5248-A68E-B08A13221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713841-BE59-CF45-B038-7EBCBFA4F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EFE0F-C933-9240-8F2A-FF0D85168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337AD-98EC-B34D-811C-CC1B4B9B9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23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67C5C4-37F7-F54F-909E-1F885E506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3469E3-4BE3-1049-ABB5-143ADDE80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7C8C2-68AF-2242-BFF5-2FC943C34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790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60F46-893F-384C-9F05-6327A1F9B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CD321-CB45-AC44-A1A7-5A7E08493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80ACA-9718-664E-98D5-68120368D3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764840-F2F4-2648-846E-260942762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5B307-A168-0947-B7DD-427A151C8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945C35-3893-DD4A-AC8A-F2CB0275F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251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429B8-FF18-2345-B7C6-EA9DEAABD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A8102-807B-DA49-BC7F-71C732A828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4E57A7-BBE0-5C43-836E-1EA19C8001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602A72-2F51-9448-B30D-7EA8170EA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11402E-A7B5-EE44-9937-BE241B5E2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5AA79B-09AC-BA43-873E-DE2DFC27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919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6A0C4-FFF4-E445-ACA3-563949A6A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5BF987-03E1-6247-AACF-EEF300E2C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12488-9306-7940-AA65-CE1EFC612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613F3-9B57-F84E-B0D7-A5CDA27B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6A1E7-017E-534C-91ED-711B8BFF1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427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90A370-2FF1-9743-8812-6E800C324B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DF5669-C66F-4245-AD4D-FCDFB69E6F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B9A8D-969B-B04A-8795-F5FE1A0FC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3BCF2-84B5-654E-98A4-715A4EAFD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91668-AC2D-9F41-AC95-36274A11B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920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BD9A68-DEA4-9843-A8E5-919D7B62D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41016F-6CC5-F84A-9D1E-A66EBFB023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D28DC-B9E7-2C4B-B5A6-12849E2BB0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7923D-96E2-DF49-8619-FBA15A9E245A}" type="datetimeFigureOut">
              <a:rPr lang="en-US" smtClean="0"/>
              <a:t>11/9/19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DEE69-CFBE-CA49-A164-AC980D4132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74FCE5-4C05-B74C-BFEE-AE22E5E951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21C20-287E-4F41-A28D-DBEE31941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653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D2C4BFA1-2075-4901-9E24-E41D1FD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13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5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49D1DB44-F4FD-CB47-B7B2-E65D87B85A69}"/>
              </a:ext>
            </a:extLst>
          </p:cNvPr>
          <p:cNvSpPr txBox="1"/>
          <p:nvPr/>
        </p:nvSpPr>
        <p:spPr>
          <a:xfrm>
            <a:off x="1524000" y="4495800"/>
            <a:ext cx="9144000" cy="76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 Samuel Olaopa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53FB2EE-284F-4C87-AB3D-BBF87A9F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A56C03-2847-CB48-B7F9-8B4CD9A15D3A}"/>
              </a:ext>
            </a:extLst>
          </p:cNvPr>
          <p:cNvSpPr/>
          <p:nvPr/>
        </p:nvSpPr>
        <p:spPr>
          <a:xfrm>
            <a:off x="1524000" y="2776538"/>
            <a:ext cx="9144000" cy="138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0" kern="1200" cap="none" spc="0">
                <a:ln w="0"/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Company Recall</a:t>
            </a:r>
          </a:p>
        </p:txBody>
      </p:sp>
    </p:spTree>
    <p:extLst>
      <p:ext uri="{BB962C8B-B14F-4D97-AF65-F5344CB8AC3E}">
        <p14:creationId xmlns:p14="http://schemas.microsoft.com/office/powerpoint/2010/main" val="1876800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8449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D6D478-765A-3047-8953-966ED2B23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Main Issues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09D5EC-D426-534F-A671-404D35C76D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18" b="-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84D07-32C5-1B4B-836A-A6229F563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000" b="1">
                <a:solidFill>
                  <a:srgbClr val="FFFFFF"/>
                </a:solidFill>
              </a:rPr>
              <a:t>How</a:t>
            </a:r>
            <a:r>
              <a:rPr lang="en-GB" sz="2000">
                <a:solidFill>
                  <a:srgbClr val="FFFFFF"/>
                </a:solidFill>
              </a:rPr>
              <a:t> we will be handling the  recall process</a:t>
            </a:r>
          </a:p>
          <a:p>
            <a:pPr fontAlgn="base"/>
            <a:r>
              <a:rPr lang="en-GB" sz="2000" b="1">
                <a:solidFill>
                  <a:srgbClr val="FFFFFF"/>
                </a:solidFill>
              </a:rPr>
              <a:t>Establish </a:t>
            </a:r>
            <a:r>
              <a:rPr lang="en-GB" sz="2000">
                <a:solidFill>
                  <a:srgbClr val="FFFFFF"/>
                </a:solidFill>
              </a:rPr>
              <a:t>the root of the  problem</a:t>
            </a:r>
          </a:p>
          <a:p>
            <a:pPr fontAlgn="base"/>
            <a:r>
              <a:rPr lang="en-GB" sz="2000">
                <a:solidFill>
                  <a:srgbClr val="FFFFFF"/>
                </a:solidFill>
              </a:rPr>
              <a:t>Inform </a:t>
            </a:r>
            <a:r>
              <a:rPr lang="en-GB" sz="2000" b="1">
                <a:solidFill>
                  <a:srgbClr val="FFFFFF"/>
                </a:solidFill>
              </a:rPr>
              <a:t>Stakeholders</a:t>
            </a:r>
            <a:endParaRPr lang="en-GB" sz="2000">
              <a:solidFill>
                <a:srgbClr val="FFFFFF"/>
              </a:solidFill>
            </a:endParaRPr>
          </a:p>
          <a:p>
            <a:pPr fontAlgn="base"/>
            <a:r>
              <a:rPr lang="en-GB" sz="2000" b="1">
                <a:solidFill>
                  <a:srgbClr val="FFFFFF"/>
                </a:solidFill>
              </a:rPr>
              <a:t>Communicate to consumer</a:t>
            </a:r>
            <a:endParaRPr lang="en-GB" sz="2000">
              <a:solidFill>
                <a:srgbClr val="FFFFFF"/>
              </a:solidFill>
            </a:endParaRPr>
          </a:p>
          <a:p>
            <a:pPr fontAlgn="base"/>
            <a:r>
              <a:rPr lang="en-GB" sz="2000">
                <a:solidFill>
                  <a:srgbClr val="FFFFFF"/>
                </a:solidFill>
              </a:rPr>
              <a:t>Act as fast as possible </a:t>
            </a:r>
          </a:p>
          <a:p>
            <a:pPr fontAlgn="base"/>
            <a:r>
              <a:rPr lang="en-GB" sz="2000">
                <a:solidFill>
                  <a:srgbClr val="FFFFFF"/>
                </a:solidFill>
              </a:rPr>
              <a:t>Protect </a:t>
            </a:r>
            <a:r>
              <a:rPr lang="en-GB" sz="2000" b="1">
                <a:solidFill>
                  <a:srgbClr val="FFFFFF"/>
                </a:solidFill>
              </a:rPr>
              <a:t>brand image</a:t>
            </a:r>
            <a:endParaRPr lang="en-GB" sz="2000">
              <a:solidFill>
                <a:srgbClr val="FFFFFF"/>
              </a:solidFill>
            </a:endParaRPr>
          </a:p>
          <a:p>
            <a:pPr fontAlgn="base"/>
            <a:r>
              <a:rPr lang="en-GB" sz="2000">
                <a:solidFill>
                  <a:srgbClr val="FFFFFF"/>
                </a:solidFill>
              </a:rPr>
              <a:t>Refunds</a:t>
            </a:r>
          </a:p>
          <a:p>
            <a:pPr fontAlgn="base"/>
            <a:r>
              <a:rPr lang="en-GB" sz="2000">
                <a:solidFill>
                  <a:srgbClr val="FFFFFF"/>
                </a:solidFill>
              </a:rPr>
              <a:t>Minimise the damage/cost</a:t>
            </a:r>
          </a:p>
        </p:txBody>
      </p:sp>
    </p:spTree>
    <p:extLst>
      <p:ext uri="{BB962C8B-B14F-4D97-AF65-F5344CB8AC3E}">
        <p14:creationId xmlns:p14="http://schemas.microsoft.com/office/powerpoint/2010/main" val="1275453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072E0F3-8F56-6640-AF37-DD2CC9635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Impact on stakeholders</a:t>
            </a:r>
            <a:b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Group">
            <a:extLst>
              <a:ext uri="{FF2B5EF4-FFF2-40B4-BE49-F238E27FC236}">
                <a16:creationId xmlns:a16="http://schemas.microsoft.com/office/drawing/2014/main" id="{F14F6983-189A-43EA-A727-0D451D37FA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98900" y="1"/>
            <a:ext cx="2585322" cy="25853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8C20A0-0AB2-EA48-A922-CBA298434FCD}"/>
              </a:ext>
            </a:extLst>
          </p:cNvPr>
          <p:cNvSpPr txBox="1"/>
          <p:nvPr/>
        </p:nvSpPr>
        <p:spPr>
          <a:xfrm>
            <a:off x="5006544" y="2768455"/>
            <a:ext cx="688530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b="1" dirty="0"/>
              <a:t>Consumer protection </a:t>
            </a:r>
            <a:r>
              <a:rPr lang="en-US" dirty="0"/>
              <a:t>law stats that manufacturers and suppliers must take on the cost of product recall.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b="1" dirty="0"/>
              <a:t>Reputation</a:t>
            </a:r>
            <a:r>
              <a:rPr lang="en-US" dirty="0"/>
              <a:t> of the company is at stake, the trust between stakeholder and business is also at risk.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b="1" dirty="0"/>
              <a:t>Corporate social responsibility</a:t>
            </a:r>
            <a:r>
              <a:rPr lang="en-GB" dirty="0"/>
              <a:t> (CSR) we have a legal obligation to inform our consumers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b="1" dirty="0"/>
              <a:t>Acting fast </a:t>
            </a:r>
            <a:r>
              <a:rPr lang="en-GB" dirty="0"/>
              <a:t>by recalling the product will minimise the attention and solve the problem as fast as possible.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Costumers losing </a:t>
            </a:r>
            <a:r>
              <a:rPr lang="en-GB" b="1" dirty="0"/>
              <a:t>trust.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b="1" dirty="0"/>
              <a:t>Shareholder wealth</a:t>
            </a:r>
            <a:r>
              <a:rPr lang="en-GB" dirty="0"/>
              <a:t> is </a:t>
            </a:r>
            <a:r>
              <a:rPr lang="en-GB" b="1" dirty="0"/>
              <a:t>defined</a:t>
            </a:r>
            <a:r>
              <a:rPr lang="en-GB" dirty="0"/>
              <a:t> as the present value of the expected future returns to the owners </a:t>
            </a:r>
          </a:p>
          <a:p>
            <a:br>
              <a:rPr lang="en-GB" dirty="0"/>
            </a:br>
            <a:br>
              <a:rPr lang="en-GB" dirty="0"/>
            </a:b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4659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6CE0A1-D318-AE47-89ED-F2F836A33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br>
              <a:rPr lang="en-GB" sz="4100" b="1" dirty="0">
                <a:solidFill>
                  <a:srgbClr val="FFFFFF"/>
                </a:solidFill>
              </a:rPr>
            </a:br>
            <a:br>
              <a:rPr lang="en-GB" sz="4100" b="1" dirty="0">
                <a:solidFill>
                  <a:srgbClr val="FFFFFF"/>
                </a:solidFill>
              </a:rPr>
            </a:br>
            <a:r>
              <a:rPr lang="en-GB" sz="4100" b="1" dirty="0">
                <a:solidFill>
                  <a:srgbClr val="FFFFFF"/>
                </a:solidFill>
              </a:rPr>
              <a:t>Crucial messages for recall</a:t>
            </a:r>
            <a:br>
              <a:rPr lang="en-GB" sz="4100" dirty="0">
                <a:solidFill>
                  <a:srgbClr val="FFFFFF"/>
                </a:solidFill>
              </a:rPr>
            </a:br>
            <a:br>
              <a:rPr lang="en-GB" sz="4100" dirty="0">
                <a:solidFill>
                  <a:srgbClr val="FFFFFF"/>
                </a:solidFill>
              </a:rPr>
            </a:br>
            <a:br>
              <a:rPr lang="en-GB" sz="4100" dirty="0">
                <a:solidFill>
                  <a:srgbClr val="FFFFFF"/>
                </a:solidFill>
              </a:rPr>
            </a:br>
            <a:endParaRPr lang="en-US" sz="4100" dirty="0">
              <a:solidFill>
                <a:srgbClr val="FFFFFF"/>
              </a:solidFill>
            </a:endParaRPr>
          </a:p>
        </p:txBody>
      </p:sp>
      <p:graphicFrame>
        <p:nvGraphicFramePr>
          <p:cNvPr id="10" name="Content Placeholder 6">
            <a:extLst>
              <a:ext uri="{FF2B5EF4-FFF2-40B4-BE49-F238E27FC236}">
                <a16:creationId xmlns:a16="http://schemas.microsoft.com/office/drawing/2014/main" id="{5317C7FB-AA13-4F35-BEC8-7352C20F6A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215860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2945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close up of a sign&#10;&#10;Description automatically generated">
            <a:extLst>
              <a:ext uri="{FF2B5EF4-FFF2-40B4-BE49-F238E27FC236}">
                <a16:creationId xmlns:a16="http://schemas.microsoft.com/office/drawing/2014/main" id="{F57ACCEE-E934-6146-83C1-5EE0572454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00"/>
          <a:stretch/>
        </p:blipFill>
        <p:spPr>
          <a:xfrm>
            <a:off x="7092985" y="2598690"/>
            <a:ext cx="4260814" cy="2479466"/>
          </a:xfrm>
          <a:prstGeom prst="rect">
            <a:avLst/>
          </a:pr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D1027F-A464-704D-B3F5-24FFD0E7C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686" y="365125"/>
            <a:ext cx="5529943" cy="1325563"/>
          </a:xfrm>
        </p:spPr>
        <p:txBody>
          <a:bodyPr>
            <a:normAutofit/>
          </a:bodyPr>
          <a:lstStyle/>
          <a:p>
            <a:r>
              <a:rPr lang="en-US" b="1" dirty="0"/>
              <a:t>Communication Channel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A011-56F1-8547-81EE-7A443208A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59" y="1690688"/>
            <a:ext cx="4966369" cy="37750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Use social media sites owned by the business to inform of the recall. Give everyone the same information so everyone is on the same page.</a:t>
            </a:r>
          </a:p>
          <a:p>
            <a:pPr marL="0" indent="0">
              <a:buNone/>
            </a:pPr>
            <a:r>
              <a:rPr lang="en-US" sz="1800" dirty="0"/>
              <a:t>Only the specific product is getting the recall so it shouldn’t affect the brand image because we have other products that are perfectly fine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GB" sz="1800" dirty="0">
                <a:latin typeface="Nunito"/>
              </a:rPr>
              <a:t>Maintaining consumer trust during the recall is essential. The best way for this is to be: </a:t>
            </a:r>
            <a:r>
              <a:rPr lang="en-GB" sz="1800" b="1" dirty="0">
                <a:latin typeface="Nunito"/>
              </a:rPr>
              <a:t>Transparent Consistent Responsive.</a:t>
            </a:r>
          </a:p>
          <a:p>
            <a:pPr marL="0" indent="0">
              <a:spcAft>
                <a:spcPts val="1600"/>
              </a:spcAft>
              <a:buNone/>
            </a:pPr>
            <a:r>
              <a:rPr lang="en-GB" sz="1800" b="1" dirty="0">
                <a:latin typeface="Nunito"/>
              </a:rPr>
              <a:t>Phone / email Suppliers to not distribute the recalled product </a:t>
            </a:r>
          </a:p>
          <a:p>
            <a:pPr marL="0" indent="0">
              <a:spcAft>
                <a:spcPts val="1600"/>
              </a:spcAft>
              <a:buNone/>
            </a:pPr>
            <a:endParaRPr lang="en-GB" sz="1600" b="1" dirty="0">
              <a:latin typeface="Nunito"/>
            </a:endParaRP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17AAD1-A040-1248-B40A-2D14B2AE3230}"/>
              </a:ext>
            </a:extLst>
          </p:cNvPr>
          <p:cNvSpPr txBox="1"/>
          <p:nvPr/>
        </p:nvSpPr>
        <p:spPr>
          <a:xfrm>
            <a:off x="8506326" y="265897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481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063BA-4DAF-7648-B80A-74F1C6DBB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Repositioning message: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7FDDE6-E2D6-479E-B073-B0842523D0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606744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2532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374</Words>
  <Application>Microsoft Macintosh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Nunito</vt:lpstr>
      <vt:lpstr>Wingdings</vt:lpstr>
      <vt:lpstr>Office Theme</vt:lpstr>
      <vt:lpstr>PowerPoint Presentation</vt:lpstr>
      <vt:lpstr>Main Issues </vt:lpstr>
      <vt:lpstr>Impact on stakeholders </vt:lpstr>
      <vt:lpstr>  Crucial messages for recall   </vt:lpstr>
      <vt:lpstr>Communication Channel</vt:lpstr>
      <vt:lpstr>Repositioning message: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Samuel Olaopa (1702704)</dc:creator>
  <cp:lastModifiedBy>Samuel Olaopa (1702704)</cp:lastModifiedBy>
  <cp:revision>1</cp:revision>
  <dcterms:created xsi:type="dcterms:W3CDTF">2019-11-11T15:19:48Z</dcterms:created>
  <dcterms:modified xsi:type="dcterms:W3CDTF">2019-11-11T15:20:33Z</dcterms:modified>
</cp:coreProperties>
</file>