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7" r:id="rId5"/>
    <p:sldId id="257" r:id="rId6"/>
    <p:sldId id="258" r:id="rId7"/>
    <p:sldId id="264" r:id="rId8"/>
    <p:sldId id="259" r:id="rId9"/>
    <p:sldId id="260" r:id="rId10"/>
    <p:sldId id="261" r:id="rId11"/>
    <p:sldId id="266" r:id="rId12"/>
    <p:sldId id="268" r:id="rId13"/>
    <p:sldId id="269" r:id="rId14"/>
    <p:sldId id="270" r:id="rId15"/>
    <p:sldId id="262" r:id="rId16"/>
    <p:sldId id="271" r:id="rId17"/>
    <p:sldId id="272" r:id="rId18"/>
    <p:sldId id="263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tali Terzi (2439599)" userId="66be4895-f9b2-4ca8-9672-70a6ca0bd6e1" providerId="ADAL" clId="{EEE61131-5A9E-4A74-994A-C47CC95DCFD1}"/>
    <pc:docChg chg="undo custSel addSld delSld modSld sldOrd">
      <pc:chgData name="Vitali Terzi (2439599)" userId="66be4895-f9b2-4ca8-9672-70a6ca0bd6e1" providerId="ADAL" clId="{EEE61131-5A9E-4A74-994A-C47CC95DCFD1}" dt="2025-11-10T09:43:21.956" v="4266" actId="20577"/>
      <pc:docMkLst>
        <pc:docMk/>
      </pc:docMkLst>
      <pc:sldChg chg="delSp modSp del mod">
        <pc:chgData name="Vitali Terzi (2439599)" userId="66be4895-f9b2-4ca8-9672-70a6ca0bd6e1" providerId="ADAL" clId="{EEE61131-5A9E-4A74-994A-C47CC95DCFD1}" dt="2025-11-03T19:12:42.825" v="3289" actId="2696"/>
        <pc:sldMkLst>
          <pc:docMk/>
          <pc:sldMk cId="2437171177" sldId="256"/>
        </pc:sldMkLst>
      </pc:sldChg>
      <pc:sldChg chg="addSp modSp mod setBg">
        <pc:chgData name="Vitali Terzi (2439599)" userId="66be4895-f9b2-4ca8-9672-70a6ca0bd6e1" providerId="ADAL" clId="{EEE61131-5A9E-4A74-994A-C47CC95DCFD1}" dt="2025-11-03T19:05:12.806" v="3181" actId="26606"/>
        <pc:sldMkLst>
          <pc:docMk/>
          <pc:sldMk cId="3272713346" sldId="257"/>
        </pc:sldMkLst>
        <pc:spChg chg="mo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2" creationId="{CC9960B9-EE19-62FF-09D3-29AB6FD821A7}"/>
          </ac:spMkLst>
        </pc:spChg>
        <pc:spChg chg="mo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3" creationId="{DDBD5692-A3F6-B465-0792-2C53B51DDCAD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8" creationId="{DEE2AD96-B495-4E06-9291-B71706F728CB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10" creationId="{53CF6D67-C5A8-4ADD-9E8E-1E38CA1D3166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12" creationId="{86909FA0-B515-4681-B7A8-FA281D133B94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14" creationId="{21C9FE86-FCC3-4A31-AA1C-C882262B7FE7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16" creationId="{7D96243B-ECED-4B71-8E06-AE9A285EAD20}"/>
          </ac:spMkLst>
        </pc:spChg>
        <pc:spChg chg="add">
          <ac:chgData name="Vitali Terzi (2439599)" userId="66be4895-f9b2-4ca8-9672-70a6ca0bd6e1" providerId="ADAL" clId="{EEE61131-5A9E-4A74-994A-C47CC95DCFD1}" dt="2025-11-03T19:05:12.806" v="3181" actId="26606"/>
          <ac:spMkLst>
            <pc:docMk/>
            <pc:sldMk cId="3272713346" sldId="257"/>
            <ac:spMk id="18" creationId="{A09989E4-EFDC-4A90-A633-E0525FB4139E}"/>
          </ac:spMkLst>
        </pc:spChg>
      </pc:sldChg>
      <pc:sldChg chg="addSp modSp mod setBg">
        <pc:chgData name="Vitali Terzi (2439599)" userId="66be4895-f9b2-4ca8-9672-70a6ca0bd6e1" providerId="ADAL" clId="{EEE61131-5A9E-4A74-994A-C47CC95DCFD1}" dt="2025-11-03T19:29:39.777" v="4187" actId="20577"/>
        <pc:sldMkLst>
          <pc:docMk/>
          <pc:sldMk cId="3437759032" sldId="258"/>
        </pc:sldMkLst>
        <pc:spChg chg="mo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2" creationId="{D4A3EA56-853D-FE9C-EB3D-5978A4684909}"/>
          </ac:spMkLst>
        </pc:spChg>
        <pc:spChg chg="mod">
          <ac:chgData name="Vitali Terzi (2439599)" userId="66be4895-f9b2-4ca8-9672-70a6ca0bd6e1" providerId="ADAL" clId="{EEE61131-5A9E-4A74-994A-C47CC95DCFD1}" dt="2025-11-03T19:29:39.777" v="4187" actId="20577"/>
          <ac:spMkLst>
            <pc:docMk/>
            <pc:sldMk cId="3437759032" sldId="258"/>
            <ac:spMk id="3" creationId="{2D15685C-41CA-9959-A27A-DB8FFB822BB4}"/>
          </ac:spMkLst>
        </pc:spChg>
        <pc:spChg chg="ad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8" creationId="{1B15ED52-F352-441B-82BF-E0EA34836D08}"/>
          </ac:spMkLst>
        </pc:spChg>
        <pc:spChg chg="ad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10" creationId="{3B2E3793-BFE6-45A2-9B7B-E18844431C99}"/>
          </ac:spMkLst>
        </pc:spChg>
        <pc:spChg chg="ad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12" creationId="{BC4C4868-CB8F-4AF9-9CDB-8108F2C19B67}"/>
          </ac:spMkLst>
        </pc:spChg>
        <pc:spChg chg="ad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14" creationId="{375E0459-6403-40CD-989D-56A4407CA12E}"/>
          </ac:spMkLst>
        </pc:spChg>
        <pc:spChg chg="add">
          <ac:chgData name="Vitali Terzi (2439599)" userId="66be4895-f9b2-4ca8-9672-70a6ca0bd6e1" providerId="ADAL" clId="{EEE61131-5A9E-4A74-994A-C47CC95DCFD1}" dt="2025-11-03T19:05:29.173" v="3182" actId="26606"/>
          <ac:spMkLst>
            <pc:docMk/>
            <pc:sldMk cId="3437759032" sldId="258"/>
            <ac:spMk id="16" creationId="{53E5B1A8-3AC9-4BD1-9BBC-78CA94F2D1BA}"/>
          </ac:spMkLst>
        </pc:spChg>
      </pc:sldChg>
      <pc:sldChg chg="addSp delSp modSp mod">
        <pc:chgData name="Vitali Terzi (2439599)" userId="66be4895-f9b2-4ca8-9672-70a6ca0bd6e1" providerId="ADAL" clId="{EEE61131-5A9E-4A74-994A-C47CC95DCFD1}" dt="2025-11-03T19:06:12.139" v="3184" actId="26606"/>
        <pc:sldMkLst>
          <pc:docMk/>
          <pc:sldMk cId="1726611567" sldId="259"/>
        </pc:sldMkLst>
        <pc:graphicFrameChg chg="add">
          <ac:chgData name="Vitali Terzi (2439599)" userId="66be4895-f9b2-4ca8-9672-70a6ca0bd6e1" providerId="ADAL" clId="{EEE61131-5A9E-4A74-994A-C47CC95DCFD1}" dt="2025-11-03T19:06:12.139" v="3184" actId="26606"/>
          <ac:graphicFrameMkLst>
            <pc:docMk/>
            <pc:sldMk cId="1726611567" sldId="259"/>
            <ac:graphicFrameMk id="5" creationId="{346B8F7F-5CB8-1C2A-ABAD-6A3AF93ABE19}"/>
          </ac:graphicFrameMkLst>
        </pc:graphicFrameChg>
      </pc:sldChg>
      <pc:sldChg chg="addSp delSp modSp mod setBg">
        <pc:chgData name="Vitali Terzi (2439599)" userId="66be4895-f9b2-4ca8-9672-70a6ca0bd6e1" providerId="ADAL" clId="{EEE61131-5A9E-4A74-994A-C47CC95DCFD1}" dt="2025-11-03T19:06:29.145" v="3185" actId="26606"/>
        <pc:sldMkLst>
          <pc:docMk/>
          <pc:sldMk cId="1921559879" sldId="260"/>
        </pc:sldMkLst>
        <pc:spChg chg="mod">
          <ac:chgData name="Vitali Terzi (2439599)" userId="66be4895-f9b2-4ca8-9672-70a6ca0bd6e1" providerId="ADAL" clId="{EEE61131-5A9E-4A74-994A-C47CC95DCFD1}" dt="2025-11-03T19:06:29.145" v="3185" actId="26606"/>
          <ac:spMkLst>
            <pc:docMk/>
            <pc:sldMk cId="1921559879" sldId="260"/>
            <ac:spMk id="2" creationId="{687B4E55-3E63-0FDA-028E-D8D0EA72FE8C}"/>
          </ac:spMkLst>
        </pc:spChg>
        <pc:spChg chg="add">
          <ac:chgData name="Vitali Terzi (2439599)" userId="66be4895-f9b2-4ca8-9672-70a6ca0bd6e1" providerId="ADAL" clId="{EEE61131-5A9E-4A74-994A-C47CC95DCFD1}" dt="2025-11-03T19:06:29.145" v="3185" actId="26606"/>
          <ac:spMkLst>
            <pc:docMk/>
            <pc:sldMk cId="1921559879" sldId="260"/>
            <ac:spMk id="10" creationId="{B50AB553-2A96-4A92-96F2-93548E096954}"/>
          </ac:spMkLst>
        </pc:spChg>
        <pc:graphicFrameChg chg="add">
          <ac:chgData name="Vitali Terzi (2439599)" userId="66be4895-f9b2-4ca8-9672-70a6ca0bd6e1" providerId="ADAL" clId="{EEE61131-5A9E-4A74-994A-C47CC95DCFD1}" dt="2025-11-03T19:06:29.145" v="3185" actId="26606"/>
          <ac:graphicFrameMkLst>
            <pc:docMk/>
            <pc:sldMk cId="1921559879" sldId="260"/>
            <ac:graphicFrameMk id="5" creationId="{207F9567-E0F7-E1EA-C95D-405AA01175CD}"/>
          </ac:graphicFrameMkLst>
        </pc:graphicFrameChg>
        <pc:picChg chg="add">
          <ac:chgData name="Vitali Terzi (2439599)" userId="66be4895-f9b2-4ca8-9672-70a6ca0bd6e1" providerId="ADAL" clId="{EEE61131-5A9E-4A74-994A-C47CC95DCFD1}" dt="2025-11-03T19:06:29.145" v="3185" actId="26606"/>
          <ac:picMkLst>
            <pc:docMk/>
            <pc:sldMk cId="1921559879" sldId="260"/>
            <ac:picMk id="6" creationId="{88DE1F92-4302-4EDD-F664-13EA76C7653E}"/>
          </ac:picMkLst>
        </pc:picChg>
      </pc:sldChg>
      <pc:sldChg chg="addSp delSp modSp mod setBg chgLayout">
        <pc:chgData name="Vitali Terzi (2439599)" userId="66be4895-f9b2-4ca8-9672-70a6ca0bd6e1" providerId="ADAL" clId="{EEE61131-5A9E-4A74-994A-C47CC95DCFD1}" dt="2025-11-03T19:06:53.103" v="3186" actId="26606"/>
        <pc:sldMkLst>
          <pc:docMk/>
          <pc:sldMk cId="3074908801" sldId="261"/>
        </pc:sldMkLst>
        <pc:spChg chg="mod ord">
          <ac:chgData name="Vitali Terzi (2439599)" userId="66be4895-f9b2-4ca8-9672-70a6ca0bd6e1" providerId="ADAL" clId="{EEE61131-5A9E-4A74-994A-C47CC95DCFD1}" dt="2025-11-03T19:06:53.103" v="3186" actId="26606"/>
          <ac:spMkLst>
            <pc:docMk/>
            <pc:sldMk cId="3074908801" sldId="261"/>
            <ac:spMk id="2" creationId="{85F2076C-2F7A-AFD6-8C7F-B65B644F6EE0}"/>
          </ac:spMkLst>
        </pc:spChg>
        <pc:spChg chg="add mod ord">
          <ac:chgData name="Vitali Terzi (2439599)" userId="66be4895-f9b2-4ca8-9672-70a6ca0bd6e1" providerId="ADAL" clId="{EEE61131-5A9E-4A74-994A-C47CC95DCFD1}" dt="2025-11-03T19:06:53.103" v="3186" actId="26606"/>
          <ac:spMkLst>
            <pc:docMk/>
            <pc:sldMk cId="3074908801" sldId="261"/>
            <ac:spMk id="5" creationId="{E00327EB-3AF2-D17F-21A1-FD11E96C5843}"/>
          </ac:spMkLst>
        </pc:spChg>
        <pc:spChg chg="add">
          <ac:chgData name="Vitali Terzi (2439599)" userId="66be4895-f9b2-4ca8-9672-70a6ca0bd6e1" providerId="ADAL" clId="{EEE61131-5A9E-4A74-994A-C47CC95DCFD1}" dt="2025-11-03T19:06:53.103" v="3186" actId="26606"/>
          <ac:spMkLst>
            <pc:docMk/>
            <pc:sldMk cId="3074908801" sldId="261"/>
            <ac:spMk id="11" creationId="{3ECBE1F1-D69B-4AFA-ABD5-8E41720EF6DE}"/>
          </ac:spMkLst>
        </pc:spChg>
        <pc:spChg chg="add">
          <ac:chgData name="Vitali Terzi (2439599)" userId="66be4895-f9b2-4ca8-9672-70a6ca0bd6e1" providerId="ADAL" clId="{EEE61131-5A9E-4A74-994A-C47CC95DCFD1}" dt="2025-11-03T19:06:53.103" v="3186" actId="26606"/>
          <ac:spMkLst>
            <pc:docMk/>
            <pc:sldMk cId="3074908801" sldId="261"/>
            <ac:spMk id="13" creationId="{603A6265-E10C-4B85-9C20-E75FCAF9CC63}"/>
          </ac:spMkLst>
        </pc:spChg>
        <pc:picChg chg="add">
          <ac:chgData name="Vitali Terzi (2439599)" userId="66be4895-f9b2-4ca8-9672-70a6ca0bd6e1" providerId="ADAL" clId="{EEE61131-5A9E-4A74-994A-C47CC95DCFD1}" dt="2025-11-03T19:06:53.103" v="3186" actId="26606"/>
          <ac:picMkLst>
            <pc:docMk/>
            <pc:sldMk cId="3074908801" sldId="261"/>
            <ac:picMk id="7" creationId="{10C9ED00-2996-AB75-432E-82EFDA058744}"/>
          </ac:picMkLst>
        </pc:picChg>
      </pc:sldChg>
      <pc:sldChg chg="del">
        <pc:chgData name="Vitali Terzi (2439599)" userId="66be4895-f9b2-4ca8-9672-70a6ca0bd6e1" providerId="ADAL" clId="{EEE61131-5A9E-4A74-994A-C47CC95DCFD1}" dt="2025-11-03T19:00:52.208" v="3170" actId="2696"/>
        <pc:sldMkLst>
          <pc:docMk/>
          <pc:sldMk cId="869481057" sldId="262"/>
        </pc:sldMkLst>
      </pc:sldChg>
      <pc:sldChg chg="delSp add setBg delDesignElem">
        <pc:chgData name="Vitali Terzi (2439599)" userId="66be4895-f9b2-4ca8-9672-70a6ca0bd6e1" providerId="ADAL" clId="{EEE61131-5A9E-4A74-994A-C47CC95DCFD1}" dt="2025-11-03T19:04:09.349" v="3177"/>
        <pc:sldMkLst>
          <pc:docMk/>
          <pc:sldMk cId="3210407687" sldId="262"/>
        </pc:sldMkLst>
      </pc:sldChg>
      <pc:sldChg chg="modSp mod">
        <pc:chgData name="Vitali Terzi (2439599)" userId="66be4895-f9b2-4ca8-9672-70a6ca0bd6e1" providerId="ADAL" clId="{EEE61131-5A9E-4A74-994A-C47CC95DCFD1}" dt="2025-11-03T19:17:33.431" v="3467" actId="5793"/>
        <pc:sldMkLst>
          <pc:docMk/>
          <pc:sldMk cId="3718244655" sldId="263"/>
        </pc:sldMkLst>
        <pc:spChg chg="mod">
          <ac:chgData name="Vitali Terzi (2439599)" userId="66be4895-f9b2-4ca8-9672-70a6ca0bd6e1" providerId="ADAL" clId="{EEE61131-5A9E-4A74-994A-C47CC95DCFD1}" dt="2025-11-03T19:17:33.431" v="3467" actId="5793"/>
          <ac:spMkLst>
            <pc:docMk/>
            <pc:sldMk cId="3718244655" sldId="263"/>
            <ac:spMk id="3" creationId="{CD8F718D-9F65-D693-8163-DCC56F3F4179}"/>
          </ac:spMkLst>
        </pc:spChg>
      </pc:sldChg>
      <pc:sldChg chg="addSp modSp mod setBg">
        <pc:chgData name="Vitali Terzi (2439599)" userId="66be4895-f9b2-4ca8-9672-70a6ca0bd6e1" providerId="ADAL" clId="{EEE61131-5A9E-4A74-994A-C47CC95DCFD1}" dt="2025-11-03T19:05:51.570" v="3183" actId="26606"/>
        <pc:sldMkLst>
          <pc:docMk/>
          <pc:sldMk cId="1241826818" sldId="264"/>
        </pc:sldMkLst>
        <pc:spChg chg="mo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2" creationId="{9E84CC2E-3FD9-2133-261B-BC5570A546E6}"/>
          </ac:spMkLst>
        </pc:spChg>
        <pc:spChg chg="mo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3" creationId="{28E6F02A-4FE5-7C2D-66A2-F6A23FDBB449}"/>
          </ac:spMkLst>
        </pc:spChg>
        <pc:spChg chg="ad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8" creationId="{C2554CA6-288E-4202-BC52-2E5A8F0C0AED}"/>
          </ac:spMkLst>
        </pc:spChg>
        <pc:spChg chg="ad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10" creationId="{B10BB131-AC8E-4A8E-A5D1-36260F720C3B}"/>
          </ac:spMkLst>
        </pc:spChg>
        <pc:spChg chg="ad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12" creationId="{5B7778FC-632E-4DCA-A7CB-0D7731CCF970}"/>
          </ac:spMkLst>
        </pc:spChg>
        <pc:spChg chg="add">
          <ac:chgData name="Vitali Terzi (2439599)" userId="66be4895-f9b2-4ca8-9672-70a6ca0bd6e1" providerId="ADAL" clId="{EEE61131-5A9E-4A74-994A-C47CC95DCFD1}" dt="2025-11-03T19:05:51.570" v="3183" actId="26606"/>
          <ac:spMkLst>
            <pc:docMk/>
            <pc:sldMk cId="1241826818" sldId="264"/>
            <ac:spMk id="14" creationId="{FA23A907-97FB-4A8F-880A-DD77401C4296}"/>
          </ac:spMkLst>
        </pc:spChg>
      </pc:sldChg>
      <pc:sldChg chg="new del">
        <pc:chgData name="Vitali Terzi (2439599)" userId="66be4895-f9b2-4ca8-9672-70a6ca0bd6e1" providerId="ADAL" clId="{EEE61131-5A9E-4A74-994A-C47CC95DCFD1}" dt="2025-11-03T18:50:37.021" v="2546" actId="2696"/>
        <pc:sldMkLst>
          <pc:docMk/>
          <pc:sldMk cId="2094414046" sldId="265"/>
        </pc:sldMkLst>
      </pc:sldChg>
      <pc:sldChg chg="addSp delSp modSp new mod setBg">
        <pc:chgData name="Vitali Terzi (2439599)" userId="66be4895-f9b2-4ca8-9672-70a6ca0bd6e1" providerId="ADAL" clId="{EEE61131-5A9E-4A74-994A-C47CC95DCFD1}" dt="2025-11-03T19:07:09.690" v="3187" actId="26606"/>
        <pc:sldMkLst>
          <pc:docMk/>
          <pc:sldMk cId="3004708354" sldId="266"/>
        </pc:sldMkLst>
        <pc:spChg chg="mo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2" creationId="{95F6AFDC-AA9D-06B5-3C67-3DA8985ABEFA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9" creationId="{BACC6370-2D7E-4714-9D71-7542949D7D5D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11" creationId="{256B2C21-A230-48C0-8DF1-C46611373C44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13" creationId="{3847E18C-932D-4C95-AABA-FEC7C9499AD7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15" creationId="{3150CB11-0C61-439E-910F-5787759E72A0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17" creationId="{43F8A58B-5155-44CE-A5FF-7647B47D0A7A}"/>
          </ac:spMkLst>
        </pc:spChg>
        <pc:spChg chg="add">
          <ac:chgData name="Vitali Terzi (2439599)" userId="66be4895-f9b2-4ca8-9672-70a6ca0bd6e1" providerId="ADAL" clId="{EEE61131-5A9E-4A74-994A-C47CC95DCFD1}" dt="2025-11-03T19:07:09.690" v="3187" actId="26606"/>
          <ac:spMkLst>
            <pc:docMk/>
            <pc:sldMk cId="3004708354" sldId="266"/>
            <ac:spMk id="19" creationId="{443F2ACA-E6D6-4028-82DD-F03C262D5DE6}"/>
          </ac:spMkLst>
        </pc:spChg>
        <pc:graphicFrameChg chg="add">
          <ac:chgData name="Vitali Terzi (2439599)" userId="66be4895-f9b2-4ca8-9672-70a6ca0bd6e1" providerId="ADAL" clId="{EEE61131-5A9E-4A74-994A-C47CC95DCFD1}" dt="2025-11-03T19:07:09.690" v="3187" actId="26606"/>
          <ac:graphicFrameMkLst>
            <pc:docMk/>
            <pc:sldMk cId="3004708354" sldId="266"/>
            <ac:graphicFrameMk id="5" creationId="{02299BC8-9C5F-176A-8723-7692DDD4F967}"/>
          </ac:graphicFrameMkLst>
        </pc:graphicFrameChg>
      </pc:sldChg>
      <pc:sldChg chg="delSp modSp add mod ord">
        <pc:chgData name="Vitali Terzi (2439599)" userId="66be4895-f9b2-4ca8-9672-70a6ca0bd6e1" providerId="ADAL" clId="{EEE61131-5A9E-4A74-994A-C47CC95DCFD1}" dt="2025-11-10T09:43:21.956" v="4266" actId="20577"/>
        <pc:sldMkLst>
          <pc:docMk/>
          <pc:sldMk cId="3512240992" sldId="267"/>
        </pc:sldMkLst>
        <pc:spChg chg="mod">
          <ac:chgData name="Vitali Terzi (2439599)" userId="66be4895-f9b2-4ca8-9672-70a6ca0bd6e1" providerId="ADAL" clId="{EEE61131-5A9E-4A74-994A-C47CC95DCFD1}" dt="2025-11-10T09:43:21.956" v="4266" actId="20577"/>
          <ac:spMkLst>
            <pc:docMk/>
            <pc:sldMk cId="3512240992" sldId="267"/>
            <ac:spMk id="3" creationId="{881FC8CE-A6EB-926F-2881-D3D4B631C1D3}"/>
          </ac:spMkLst>
        </pc:spChg>
      </pc:sldChg>
      <pc:sldChg chg="addSp delSp modSp add mod setBg">
        <pc:chgData name="Vitali Terzi (2439599)" userId="66be4895-f9b2-4ca8-9672-70a6ca0bd6e1" providerId="ADAL" clId="{EEE61131-5A9E-4A74-994A-C47CC95DCFD1}" dt="2025-11-03T19:07:43.034" v="3188" actId="26606"/>
        <pc:sldMkLst>
          <pc:docMk/>
          <pc:sldMk cId="2451086681" sldId="268"/>
        </pc:sldMkLst>
        <pc:spChg chg="mod">
          <ac:chgData name="Vitali Terzi (2439599)" userId="66be4895-f9b2-4ca8-9672-70a6ca0bd6e1" providerId="ADAL" clId="{EEE61131-5A9E-4A74-994A-C47CC95DCFD1}" dt="2025-11-03T19:07:43.034" v="3188" actId="26606"/>
          <ac:spMkLst>
            <pc:docMk/>
            <pc:sldMk cId="2451086681" sldId="268"/>
            <ac:spMk id="2" creationId="{41C9D1C0-2315-9013-499B-09A399842DA3}"/>
          </ac:spMkLst>
        </pc:spChg>
        <pc:spChg chg="add">
          <ac:chgData name="Vitali Terzi (2439599)" userId="66be4895-f9b2-4ca8-9672-70a6ca0bd6e1" providerId="ADAL" clId="{EEE61131-5A9E-4A74-994A-C47CC95DCFD1}" dt="2025-11-03T19:07:43.034" v="3188" actId="26606"/>
          <ac:spMkLst>
            <pc:docMk/>
            <pc:sldMk cId="2451086681" sldId="268"/>
            <ac:spMk id="9" creationId="{BACC6370-2D7E-4714-9D71-7542949D7D5D}"/>
          </ac:spMkLst>
        </pc:spChg>
        <pc:spChg chg="add">
          <ac:chgData name="Vitali Terzi (2439599)" userId="66be4895-f9b2-4ca8-9672-70a6ca0bd6e1" providerId="ADAL" clId="{EEE61131-5A9E-4A74-994A-C47CC95DCFD1}" dt="2025-11-03T19:07:43.034" v="3188" actId="26606"/>
          <ac:spMkLst>
            <pc:docMk/>
            <pc:sldMk cId="2451086681" sldId="268"/>
            <ac:spMk id="11" creationId="{F68B3F68-107C-434F-AA38-110D5EA91B85}"/>
          </ac:spMkLst>
        </pc:spChg>
        <pc:spChg chg="add">
          <ac:chgData name="Vitali Terzi (2439599)" userId="66be4895-f9b2-4ca8-9672-70a6ca0bd6e1" providerId="ADAL" clId="{EEE61131-5A9E-4A74-994A-C47CC95DCFD1}" dt="2025-11-03T19:07:43.034" v="3188" actId="26606"/>
          <ac:spMkLst>
            <pc:docMk/>
            <pc:sldMk cId="2451086681" sldId="268"/>
            <ac:spMk id="13" creationId="{AAD0DBB9-1A4B-4391-81D4-CB19F9AB918A}"/>
          </ac:spMkLst>
        </pc:spChg>
        <pc:spChg chg="add">
          <ac:chgData name="Vitali Terzi (2439599)" userId="66be4895-f9b2-4ca8-9672-70a6ca0bd6e1" providerId="ADAL" clId="{EEE61131-5A9E-4A74-994A-C47CC95DCFD1}" dt="2025-11-03T19:07:43.034" v="3188" actId="26606"/>
          <ac:spMkLst>
            <pc:docMk/>
            <pc:sldMk cId="2451086681" sldId="268"/>
            <ac:spMk id="15" creationId="{063BBA22-50EA-4C4D-BE05-F1CE4E63AA56}"/>
          </ac:spMkLst>
        </pc:spChg>
        <pc:graphicFrameChg chg="add">
          <ac:chgData name="Vitali Terzi (2439599)" userId="66be4895-f9b2-4ca8-9672-70a6ca0bd6e1" providerId="ADAL" clId="{EEE61131-5A9E-4A74-994A-C47CC95DCFD1}" dt="2025-11-03T19:07:43.034" v="3188" actId="26606"/>
          <ac:graphicFrameMkLst>
            <pc:docMk/>
            <pc:sldMk cId="2451086681" sldId="268"/>
            <ac:graphicFrameMk id="5" creationId="{2261A28C-C8AD-15C8-C020-D1F3E41071E5}"/>
          </ac:graphicFrameMkLst>
        </pc:graphicFrameChg>
      </pc:sldChg>
      <pc:sldChg chg="delSp add setBg delDesignElem">
        <pc:chgData name="Vitali Terzi (2439599)" userId="66be4895-f9b2-4ca8-9672-70a6ca0bd6e1" providerId="ADAL" clId="{EEE61131-5A9E-4A74-994A-C47CC95DCFD1}" dt="2025-11-03T19:02:43.642" v="3173"/>
        <pc:sldMkLst>
          <pc:docMk/>
          <pc:sldMk cId="3185483747" sldId="269"/>
        </pc:sldMkLst>
      </pc:sldChg>
      <pc:sldChg chg="delSp add setBg delDesignElem">
        <pc:chgData name="Vitali Terzi (2439599)" userId="66be4895-f9b2-4ca8-9672-70a6ca0bd6e1" providerId="ADAL" clId="{EEE61131-5A9E-4A74-994A-C47CC95DCFD1}" dt="2025-11-03T19:03:52.181" v="3175"/>
        <pc:sldMkLst>
          <pc:docMk/>
          <pc:sldMk cId="3539642278" sldId="270"/>
        </pc:sldMkLst>
      </pc:sldChg>
      <pc:sldChg chg="delSp add setBg delDesignElem">
        <pc:chgData name="Vitali Terzi (2439599)" userId="66be4895-f9b2-4ca8-9672-70a6ca0bd6e1" providerId="ADAL" clId="{EEE61131-5A9E-4A74-994A-C47CC95DCFD1}" dt="2025-11-03T19:04:32.129" v="3179"/>
        <pc:sldMkLst>
          <pc:docMk/>
          <pc:sldMk cId="3522138303" sldId="271"/>
        </pc:sldMkLst>
      </pc:sldChg>
      <pc:sldChg chg="add">
        <pc:chgData name="Vitali Terzi (2439599)" userId="66be4895-f9b2-4ca8-9672-70a6ca0bd6e1" providerId="ADAL" clId="{EEE61131-5A9E-4A74-994A-C47CC95DCFD1}" dt="2025-11-03T19:04:45.569" v="3180"/>
        <pc:sldMkLst>
          <pc:docMk/>
          <pc:sldMk cId="1245592901" sldId="272"/>
        </pc:sldMkLst>
      </pc:sldChg>
      <pc:sldChg chg="modSp new mod ord">
        <pc:chgData name="Vitali Terzi (2439599)" userId="66be4895-f9b2-4ca8-9672-70a6ca0bd6e1" providerId="ADAL" clId="{EEE61131-5A9E-4A74-994A-C47CC95DCFD1}" dt="2025-11-03T19:20:08.628" v="3501" actId="12"/>
        <pc:sldMkLst>
          <pc:docMk/>
          <pc:sldMk cId="2739360515" sldId="273"/>
        </pc:sldMkLst>
        <pc:spChg chg="mod">
          <ac:chgData name="Vitali Terzi (2439599)" userId="66be4895-f9b2-4ca8-9672-70a6ca0bd6e1" providerId="ADAL" clId="{EEE61131-5A9E-4A74-994A-C47CC95DCFD1}" dt="2025-11-03T19:17:55.267" v="3482" actId="20577"/>
          <ac:spMkLst>
            <pc:docMk/>
            <pc:sldMk cId="2739360515" sldId="273"/>
            <ac:spMk id="2" creationId="{C1B73FE9-C3DE-8614-1A48-C2CE50FC2806}"/>
          </ac:spMkLst>
        </pc:spChg>
        <pc:spChg chg="mod">
          <ac:chgData name="Vitali Terzi (2439599)" userId="66be4895-f9b2-4ca8-9672-70a6ca0bd6e1" providerId="ADAL" clId="{EEE61131-5A9E-4A74-994A-C47CC95DCFD1}" dt="2025-11-03T19:20:08.628" v="3501" actId="12"/>
          <ac:spMkLst>
            <pc:docMk/>
            <pc:sldMk cId="2739360515" sldId="273"/>
            <ac:spMk id="3" creationId="{28E58A14-4CA7-9A99-410B-994CD16A462E}"/>
          </ac:spMkLst>
        </pc:spChg>
      </pc:sldChg>
    </pc:docChg>
  </pc:docChgLst>
  <pc:docChgLst>
    <pc:chgData name="Emma Louise Neal (2432937)" userId="bc01396d-3bea-41c7-909c-f0ab49b42b9e" providerId="ADAL" clId="{2BEE18EA-E1D1-4E8F-A7D2-AEE0CEBB2BAB}"/>
    <pc:docChg chg="custSel modSld">
      <pc:chgData name="Emma Louise Neal (2432937)" userId="bc01396d-3bea-41c7-909c-f0ab49b42b9e" providerId="ADAL" clId="{2BEE18EA-E1D1-4E8F-A7D2-AEE0CEBB2BAB}" dt="2025-11-06T16:19:12.377" v="186" actId="14100"/>
      <pc:docMkLst>
        <pc:docMk/>
      </pc:docMkLst>
      <pc:sldChg chg="modSp mod">
        <pc:chgData name="Emma Louise Neal (2432937)" userId="bc01396d-3bea-41c7-909c-f0ab49b42b9e" providerId="ADAL" clId="{2BEE18EA-E1D1-4E8F-A7D2-AEE0CEBB2BAB}" dt="2025-11-06T12:57:18.060" v="185" actId="20577"/>
        <pc:sldMkLst>
          <pc:docMk/>
          <pc:sldMk cId="3539642278" sldId="270"/>
        </pc:sldMkLst>
        <pc:spChg chg="mod">
          <ac:chgData name="Emma Louise Neal (2432937)" userId="bc01396d-3bea-41c7-909c-f0ab49b42b9e" providerId="ADAL" clId="{2BEE18EA-E1D1-4E8F-A7D2-AEE0CEBB2BAB}" dt="2025-11-06T12:54:01.819" v="27" actId="255"/>
          <ac:spMkLst>
            <pc:docMk/>
            <pc:sldMk cId="3539642278" sldId="270"/>
            <ac:spMk id="2" creationId="{B18C66F0-03FA-DAED-7FCB-A38ABA04189B}"/>
          </ac:spMkLst>
        </pc:spChg>
        <pc:spChg chg="mod">
          <ac:chgData name="Emma Louise Neal (2432937)" userId="bc01396d-3bea-41c7-909c-f0ab49b42b9e" providerId="ADAL" clId="{2BEE18EA-E1D1-4E8F-A7D2-AEE0CEBB2BAB}" dt="2025-11-06T12:57:18.060" v="185" actId="20577"/>
          <ac:spMkLst>
            <pc:docMk/>
            <pc:sldMk cId="3539642278" sldId="270"/>
            <ac:spMk id="3" creationId="{25846658-6C2D-1EFE-2802-F219B45260ED}"/>
          </ac:spMkLst>
        </pc:spChg>
      </pc:sldChg>
      <pc:sldChg chg="modSp mod">
        <pc:chgData name="Emma Louise Neal (2432937)" userId="bc01396d-3bea-41c7-909c-f0ab49b42b9e" providerId="ADAL" clId="{2BEE18EA-E1D1-4E8F-A7D2-AEE0CEBB2BAB}" dt="2025-11-06T16:19:12.377" v="186" actId="14100"/>
        <pc:sldMkLst>
          <pc:docMk/>
          <pc:sldMk cId="1245592901" sldId="272"/>
        </pc:sldMkLst>
        <pc:spChg chg="mod">
          <ac:chgData name="Emma Louise Neal (2432937)" userId="bc01396d-3bea-41c7-909c-f0ab49b42b9e" providerId="ADAL" clId="{2BEE18EA-E1D1-4E8F-A7D2-AEE0CEBB2BAB}" dt="2025-11-06T16:19:12.377" v="186" actId="14100"/>
          <ac:spMkLst>
            <pc:docMk/>
            <pc:sldMk cId="1245592901" sldId="272"/>
            <ac:spMk id="2" creationId="{20F534AE-D3F3-87C7-1D32-B82BACF2BD47}"/>
          </ac:spMkLst>
        </pc:spChg>
      </pc:sldChg>
    </pc:docChg>
  </pc:docChgLst>
  <pc:docChgLst>
    <pc:chgData name="Emma Louise Neal (2432937)" userId="S::2432937@student.uwtsd.ac.uk::bc01396d-3bea-41c7-909c-f0ab49b42b9e" providerId="AD" clId="Web-{C35ABA09-66FD-A46F-99A3-6C23C95FED60}"/>
    <pc:docChg chg="modSld">
      <pc:chgData name="Emma Louise Neal (2432937)" userId="S::2432937@student.uwtsd.ac.uk::bc01396d-3bea-41c7-909c-f0ab49b42b9e" providerId="AD" clId="Web-{C35ABA09-66FD-A46F-99A3-6C23C95FED60}" dt="2025-11-03T21:04:22.171" v="65" actId="20577"/>
      <pc:docMkLst>
        <pc:docMk/>
      </pc:docMkLst>
      <pc:sldChg chg="modSp">
        <pc:chgData name="Emma Louise Neal (2432937)" userId="S::2432937@student.uwtsd.ac.uk::bc01396d-3bea-41c7-909c-f0ab49b42b9e" providerId="AD" clId="Web-{C35ABA09-66FD-A46F-99A3-6C23C95FED60}" dt="2025-11-03T20:13:04.361" v="62" actId="20577"/>
        <pc:sldMkLst>
          <pc:docMk/>
          <pc:sldMk cId="3210407687" sldId="262"/>
        </pc:sldMkLst>
        <pc:spChg chg="mod">
          <ac:chgData name="Emma Louise Neal (2432937)" userId="S::2432937@student.uwtsd.ac.uk::bc01396d-3bea-41c7-909c-f0ab49b42b9e" providerId="AD" clId="Web-{C35ABA09-66FD-A46F-99A3-6C23C95FED60}" dt="2025-11-03T20:13:04.361" v="62" actId="20577"/>
          <ac:spMkLst>
            <pc:docMk/>
            <pc:sldMk cId="3210407687" sldId="262"/>
            <ac:spMk id="3" creationId="{A662DD2B-2BDF-ACD3-AC6C-5A5EA0FF3663}"/>
          </ac:spMkLst>
        </pc:spChg>
      </pc:sldChg>
      <pc:sldChg chg="modSp">
        <pc:chgData name="Emma Louise Neal (2432937)" userId="S::2432937@student.uwtsd.ac.uk::bc01396d-3bea-41c7-909c-f0ab49b42b9e" providerId="AD" clId="Web-{C35ABA09-66FD-A46F-99A3-6C23C95FED60}" dt="2025-11-03T20:10:32.593" v="4" actId="20577"/>
        <pc:sldMkLst>
          <pc:docMk/>
          <pc:sldMk cId="3539642278" sldId="270"/>
        </pc:sldMkLst>
        <pc:spChg chg="mod">
          <ac:chgData name="Emma Louise Neal (2432937)" userId="S::2432937@student.uwtsd.ac.uk::bc01396d-3bea-41c7-909c-f0ab49b42b9e" providerId="AD" clId="Web-{C35ABA09-66FD-A46F-99A3-6C23C95FED60}" dt="2025-11-03T20:10:32.593" v="4" actId="20577"/>
          <ac:spMkLst>
            <pc:docMk/>
            <pc:sldMk cId="3539642278" sldId="270"/>
            <ac:spMk id="3" creationId="{25846658-6C2D-1EFE-2802-F219B45260ED}"/>
          </ac:spMkLst>
        </pc:spChg>
      </pc:sldChg>
      <pc:sldChg chg="modSp">
        <pc:chgData name="Emma Louise Neal (2432937)" userId="S::2432937@student.uwtsd.ac.uk::bc01396d-3bea-41c7-909c-f0ab49b42b9e" providerId="AD" clId="Web-{C35ABA09-66FD-A46F-99A3-6C23C95FED60}" dt="2025-11-03T21:04:22.171" v="65" actId="20577"/>
        <pc:sldMkLst>
          <pc:docMk/>
          <pc:sldMk cId="3522138303" sldId="271"/>
        </pc:sldMkLst>
        <pc:spChg chg="mod">
          <ac:chgData name="Emma Louise Neal (2432937)" userId="S::2432937@student.uwtsd.ac.uk::bc01396d-3bea-41c7-909c-f0ab49b42b9e" providerId="AD" clId="Web-{C35ABA09-66FD-A46F-99A3-6C23C95FED60}" dt="2025-11-03T21:04:22.171" v="65" actId="20577"/>
          <ac:spMkLst>
            <pc:docMk/>
            <pc:sldMk cId="3522138303" sldId="271"/>
            <ac:spMk id="2" creationId="{FF5DB27A-9A08-3F4A-0B3D-16904E64165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B0878C-92F5-4348-8ECA-3B121C9081C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B92649-3AB6-4848-89F4-CA3FDAD433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shows that great teams don’t just happen-they are built through trust, clarity and communication:</a:t>
          </a:r>
          <a:endParaRPr lang="en-US"/>
        </a:p>
      </dgm:t>
    </dgm:pt>
    <dgm:pt modelId="{2379C544-61D1-46F9-8EA2-5D19EEDBECE7}" type="parTrans" cxnId="{49061AF9-C296-4B8B-A304-12ACA008EB68}">
      <dgm:prSet/>
      <dgm:spPr/>
      <dgm:t>
        <a:bodyPr/>
        <a:lstStyle/>
        <a:p>
          <a:endParaRPr lang="en-US"/>
        </a:p>
      </dgm:t>
    </dgm:pt>
    <dgm:pt modelId="{6C480DE2-6969-4D56-BEB8-900F8D7014D3}" type="sibTrans" cxnId="{49061AF9-C296-4B8B-A304-12ACA008EB68}">
      <dgm:prSet/>
      <dgm:spPr/>
      <dgm:t>
        <a:bodyPr/>
        <a:lstStyle/>
        <a:p>
          <a:endParaRPr lang="en-US"/>
        </a:p>
      </dgm:t>
    </dgm:pt>
    <dgm:pt modelId="{5523D9FE-517B-4166-AD46-BC9A8846EA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roles and expectations drive teamwork effectiveness (Mitchell et al., 2012)</a:t>
          </a:r>
          <a:endParaRPr lang="en-US"/>
        </a:p>
      </dgm:t>
    </dgm:pt>
    <dgm:pt modelId="{B70BAAC2-B1AE-4077-B372-3536A9C7E493}" type="parTrans" cxnId="{03618453-CBBA-4486-977F-89F9E50A01D6}">
      <dgm:prSet/>
      <dgm:spPr/>
      <dgm:t>
        <a:bodyPr/>
        <a:lstStyle/>
        <a:p>
          <a:endParaRPr lang="en-US"/>
        </a:p>
      </dgm:t>
    </dgm:pt>
    <dgm:pt modelId="{E2236A8C-71B6-494D-83B4-118FA4CFC7E8}" type="sibTrans" cxnId="{03618453-CBBA-4486-977F-89F9E50A01D6}">
      <dgm:prSet/>
      <dgm:spPr/>
      <dgm:t>
        <a:bodyPr/>
        <a:lstStyle/>
        <a:p>
          <a:endParaRPr lang="en-US"/>
        </a:p>
      </dgm:t>
    </dgm:pt>
    <dgm:pt modelId="{4A3265A0-BAAD-4F0F-A0F6-6B67868A4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Psychological safety boosts collaboration across diverse teams (James, 2021)</a:t>
          </a:r>
          <a:endParaRPr lang="en-US"/>
        </a:p>
      </dgm:t>
    </dgm:pt>
    <dgm:pt modelId="{C2E423B5-E20C-4030-9860-700BC73B3FCE}" type="parTrans" cxnId="{82A7D04A-CA07-4362-9DC7-2734BCB7BA9F}">
      <dgm:prSet/>
      <dgm:spPr/>
      <dgm:t>
        <a:bodyPr/>
        <a:lstStyle/>
        <a:p>
          <a:endParaRPr lang="en-US"/>
        </a:p>
      </dgm:t>
    </dgm:pt>
    <dgm:pt modelId="{16BF9042-4979-4384-9CD3-914EC6815D99}" type="sibTrans" cxnId="{82A7D04A-CA07-4362-9DC7-2734BCB7BA9F}">
      <dgm:prSet/>
      <dgm:spPr/>
      <dgm:t>
        <a:bodyPr/>
        <a:lstStyle/>
        <a:p>
          <a:endParaRPr lang="en-US"/>
        </a:p>
      </dgm:t>
    </dgm:pt>
    <dgm:pt modelId="{EDCE293C-CB40-4265-8F66-C91650B1CB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Food-safety risk communication must go beyond signage, especially in multilingual settings (Baba, 2023)</a:t>
          </a:r>
          <a:endParaRPr lang="en-US"/>
        </a:p>
      </dgm:t>
    </dgm:pt>
    <dgm:pt modelId="{C77B01D2-83D3-4E9C-AAFB-1B9A3AB12C14}" type="parTrans" cxnId="{A5499D7F-056D-499E-A12D-2A9270E6EBEA}">
      <dgm:prSet/>
      <dgm:spPr/>
      <dgm:t>
        <a:bodyPr/>
        <a:lstStyle/>
        <a:p>
          <a:endParaRPr lang="en-US"/>
        </a:p>
      </dgm:t>
    </dgm:pt>
    <dgm:pt modelId="{BFD898C0-66E1-4952-9228-074FAF6D43F4}" type="sibTrans" cxnId="{A5499D7F-056D-499E-A12D-2A9270E6EBEA}">
      <dgm:prSet/>
      <dgm:spPr/>
      <dgm:t>
        <a:bodyPr/>
        <a:lstStyle/>
        <a:p>
          <a:endParaRPr lang="en-US"/>
        </a:p>
      </dgm:t>
    </dgm:pt>
    <dgm:pt modelId="{BDB60D4F-9775-40E4-B973-9075361D3E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principles translate directly to manufacturing: informed, respected and connected teams perform better-and safer.</a:t>
          </a:r>
          <a:endParaRPr lang="en-US"/>
        </a:p>
      </dgm:t>
    </dgm:pt>
    <dgm:pt modelId="{16F8CA00-657E-4650-AF94-314D0DB108CE}" type="parTrans" cxnId="{FECDF88B-26F9-42FE-912E-0AB333BCBCC3}">
      <dgm:prSet/>
      <dgm:spPr/>
      <dgm:t>
        <a:bodyPr/>
        <a:lstStyle/>
        <a:p>
          <a:endParaRPr lang="en-US"/>
        </a:p>
      </dgm:t>
    </dgm:pt>
    <dgm:pt modelId="{71DFEB0C-7921-445D-9120-B8A5B76C83D6}" type="sibTrans" cxnId="{FECDF88B-26F9-42FE-912E-0AB333BCBCC3}">
      <dgm:prSet/>
      <dgm:spPr/>
      <dgm:t>
        <a:bodyPr/>
        <a:lstStyle/>
        <a:p>
          <a:endParaRPr lang="en-US"/>
        </a:p>
      </dgm:t>
    </dgm:pt>
    <dgm:pt modelId="{F72D5CDA-6C34-4962-B94A-555A9E0E0DFD}" type="pres">
      <dgm:prSet presAssocID="{DEB0878C-92F5-4348-8ECA-3B121C9081CE}" presName="root" presStyleCnt="0">
        <dgm:presLayoutVars>
          <dgm:dir/>
          <dgm:resizeHandles val="exact"/>
        </dgm:presLayoutVars>
      </dgm:prSet>
      <dgm:spPr/>
    </dgm:pt>
    <dgm:pt modelId="{D6C193FE-A4E8-4D4C-8B5D-30E1AF29336A}" type="pres">
      <dgm:prSet presAssocID="{9BB92649-3AB6-4848-89F4-CA3FDAD433B5}" presName="compNode" presStyleCnt="0"/>
      <dgm:spPr/>
    </dgm:pt>
    <dgm:pt modelId="{037EF2E1-75CB-4820-823E-787252DBFEBC}" type="pres">
      <dgm:prSet presAssocID="{9BB92649-3AB6-4848-89F4-CA3FDAD433B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54FF829-2F0D-44E2-AB04-B5AF1A635B84}" type="pres">
      <dgm:prSet presAssocID="{9BB92649-3AB6-4848-89F4-CA3FDAD433B5}" presName="spaceRect" presStyleCnt="0"/>
      <dgm:spPr/>
    </dgm:pt>
    <dgm:pt modelId="{1F7FDBB0-7F0D-4017-BF35-620CFE388FCF}" type="pres">
      <dgm:prSet presAssocID="{9BB92649-3AB6-4848-89F4-CA3FDAD433B5}" presName="textRect" presStyleLbl="revTx" presStyleIdx="0" presStyleCnt="5">
        <dgm:presLayoutVars>
          <dgm:chMax val="1"/>
          <dgm:chPref val="1"/>
        </dgm:presLayoutVars>
      </dgm:prSet>
      <dgm:spPr/>
    </dgm:pt>
    <dgm:pt modelId="{BED234F6-F606-455D-9591-161BC9A0C4DE}" type="pres">
      <dgm:prSet presAssocID="{6C480DE2-6969-4D56-BEB8-900F8D7014D3}" presName="sibTrans" presStyleCnt="0"/>
      <dgm:spPr/>
    </dgm:pt>
    <dgm:pt modelId="{10C8A04B-B460-41F5-BD1D-E2DFC12E39E9}" type="pres">
      <dgm:prSet presAssocID="{5523D9FE-517B-4166-AD46-BC9A8846EA56}" presName="compNode" presStyleCnt="0"/>
      <dgm:spPr/>
    </dgm:pt>
    <dgm:pt modelId="{9435D57D-2B97-4F42-920F-713946F1F019}" type="pres">
      <dgm:prSet presAssocID="{5523D9FE-517B-4166-AD46-BC9A8846EA5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AA8B550-BFA0-4D18-835E-C4201C91D28D}" type="pres">
      <dgm:prSet presAssocID="{5523D9FE-517B-4166-AD46-BC9A8846EA56}" presName="spaceRect" presStyleCnt="0"/>
      <dgm:spPr/>
    </dgm:pt>
    <dgm:pt modelId="{47C9A5B8-424D-4B37-BC1E-88C35DF1F22E}" type="pres">
      <dgm:prSet presAssocID="{5523D9FE-517B-4166-AD46-BC9A8846EA56}" presName="textRect" presStyleLbl="revTx" presStyleIdx="1" presStyleCnt="5">
        <dgm:presLayoutVars>
          <dgm:chMax val="1"/>
          <dgm:chPref val="1"/>
        </dgm:presLayoutVars>
      </dgm:prSet>
      <dgm:spPr/>
    </dgm:pt>
    <dgm:pt modelId="{E0AF8E1F-A9D2-455C-9685-AA686B1DA5BE}" type="pres">
      <dgm:prSet presAssocID="{E2236A8C-71B6-494D-83B4-118FA4CFC7E8}" presName="sibTrans" presStyleCnt="0"/>
      <dgm:spPr/>
    </dgm:pt>
    <dgm:pt modelId="{26CEF1D0-A30A-4AD5-869F-ECA989519923}" type="pres">
      <dgm:prSet presAssocID="{4A3265A0-BAAD-4F0F-A0F6-6B67868A4ED3}" presName="compNode" presStyleCnt="0"/>
      <dgm:spPr/>
    </dgm:pt>
    <dgm:pt modelId="{F2C0F4E5-AA20-4F23-A27F-9BB0764605B3}" type="pres">
      <dgm:prSet presAssocID="{4A3265A0-BAAD-4F0F-A0F6-6B67868A4ED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CCCF913-1067-43CA-A230-7FD176861B37}" type="pres">
      <dgm:prSet presAssocID="{4A3265A0-BAAD-4F0F-A0F6-6B67868A4ED3}" presName="spaceRect" presStyleCnt="0"/>
      <dgm:spPr/>
    </dgm:pt>
    <dgm:pt modelId="{A1F74F1F-9503-4CCD-91DA-AB8017CA57E6}" type="pres">
      <dgm:prSet presAssocID="{4A3265A0-BAAD-4F0F-A0F6-6B67868A4ED3}" presName="textRect" presStyleLbl="revTx" presStyleIdx="2" presStyleCnt="5">
        <dgm:presLayoutVars>
          <dgm:chMax val="1"/>
          <dgm:chPref val="1"/>
        </dgm:presLayoutVars>
      </dgm:prSet>
      <dgm:spPr/>
    </dgm:pt>
    <dgm:pt modelId="{EC5CF6C3-4169-4850-B999-C77ED7CBFC49}" type="pres">
      <dgm:prSet presAssocID="{16BF9042-4979-4384-9CD3-914EC6815D99}" presName="sibTrans" presStyleCnt="0"/>
      <dgm:spPr/>
    </dgm:pt>
    <dgm:pt modelId="{5B433DD1-02E9-486E-B669-5A833B75A706}" type="pres">
      <dgm:prSet presAssocID="{EDCE293C-CB40-4265-8F66-C91650B1CB57}" presName="compNode" presStyleCnt="0"/>
      <dgm:spPr/>
    </dgm:pt>
    <dgm:pt modelId="{628B13D6-43DE-4968-9F6F-1EBC3941A7E2}" type="pres">
      <dgm:prSet presAssocID="{EDCE293C-CB40-4265-8F66-C91650B1CB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CA267E3C-4FB0-453C-B792-2EB78ABB58CC}" type="pres">
      <dgm:prSet presAssocID="{EDCE293C-CB40-4265-8F66-C91650B1CB57}" presName="spaceRect" presStyleCnt="0"/>
      <dgm:spPr/>
    </dgm:pt>
    <dgm:pt modelId="{DA411C3C-9F59-489A-A10A-3F6345681C64}" type="pres">
      <dgm:prSet presAssocID="{EDCE293C-CB40-4265-8F66-C91650B1CB57}" presName="textRect" presStyleLbl="revTx" presStyleIdx="3" presStyleCnt="5">
        <dgm:presLayoutVars>
          <dgm:chMax val="1"/>
          <dgm:chPref val="1"/>
        </dgm:presLayoutVars>
      </dgm:prSet>
      <dgm:spPr/>
    </dgm:pt>
    <dgm:pt modelId="{73E93BFD-21CE-4451-9B6A-51D1565A3823}" type="pres">
      <dgm:prSet presAssocID="{BFD898C0-66E1-4952-9228-074FAF6D43F4}" presName="sibTrans" presStyleCnt="0"/>
      <dgm:spPr/>
    </dgm:pt>
    <dgm:pt modelId="{AE936E7C-6CC6-4ED2-BA25-5D42EAA83F0D}" type="pres">
      <dgm:prSet presAssocID="{BDB60D4F-9775-40E4-B973-9075361D3E2E}" presName="compNode" presStyleCnt="0"/>
      <dgm:spPr/>
    </dgm:pt>
    <dgm:pt modelId="{BCF83721-14E7-4702-B44F-3B7D4E424636}" type="pres">
      <dgm:prSet presAssocID="{BDB60D4F-9775-40E4-B973-9075361D3E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F559869-D9BF-401A-8181-64B70C342DDA}" type="pres">
      <dgm:prSet presAssocID="{BDB60D4F-9775-40E4-B973-9075361D3E2E}" presName="spaceRect" presStyleCnt="0"/>
      <dgm:spPr/>
    </dgm:pt>
    <dgm:pt modelId="{76471586-0C9F-43ED-B033-1B90BA817AC4}" type="pres">
      <dgm:prSet presAssocID="{BDB60D4F-9775-40E4-B973-9075361D3E2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DB5320F-5B37-4366-8027-F51641216183}" type="presOf" srcId="{DEB0878C-92F5-4348-8ECA-3B121C9081CE}" destId="{F72D5CDA-6C34-4962-B94A-555A9E0E0DFD}" srcOrd="0" destOrd="0" presId="urn:microsoft.com/office/officeart/2018/2/layout/IconLabelList"/>
    <dgm:cxn modelId="{25394912-FD53-404A-969E-31A058C8CFBC}" type="presOf" srcId="{BDB60D4F-9775-40E4-B973-9075361D3E2E}" destId="{76471586-0C9F-43ED-B033-1B90BA817AC4}" srcOrd="0" destOrd="0" presId="urn:microsoft.com/office/officeart/2018/2/layout/IconLabelList"/>
    <dgm:cxn modelId="{D7624420-5466-4D49-9D04-B9DEB064862F}" type="presOf" srcId="{4A3265A0-BAAD-4F0F-A0F6-6B67868A4ED3}" destId="{A1F74F1F-9503-4CCD-91DA-AB8017CA57E6}" srcOrd="0" destOrd="0" presId="urn:microsoft.com/office/officeart/2018/2/layout/IconLabelList"/>
    <dgm:cxn modelId="{82A7D04A-CA07-4362-9DC7-2734BCB7BA9F}" srcId="{DEB0878C-92F5-4348-8ECA-3B121C9081CE}" destId="{4A3265A0-BAAD-4F0F-A0F6-6B67868A4ED3}" srcOrd="2" destOrd="0" parTransId="{C2E423B5-E20C-4030-9860-700BC73B3FCE}" sibTransId="{16BF9042-4979-4384-9CD3-914EC6815D99}"/>
    <dgm:cxn modelId="{03618453-CBBA-4486-977F-89F9E50A01D6}" srcId="{DEB0878C-92F5-4348-8ECA-3B121C9081CE}" destId="{5523D9FE-517B-4166-AD46-BC9A8846EA56}" srcOrd="1" destOrd="0" parTransId="{B70BAAC2-B1AE-4077-B372-3536A9C7E493}" sibTransId="{E2236A8C-71B6-494D-83B4-118FA4CFC7E8}"/>
    <dgm:cxn modelId="{A5499D7F-056D-499E-A12D-2A9270E6EBEA}" srcId="{DEB0878C-92F5-4348-8ECA-3B121C9081CE}" destId="{EDCE293C-CB40-4265-8F66-C91650B1CB57}" srcOrd="3" destOrd="0" parTransId="{C77B01D2-83D3-4E9C-AAFB-1B9A3AB12C14}" sibTransId="{BFD898C0-66E1-4952-9228-074FAF6D43F4}"/>
    <dgm:cxn modelId="{FECDF88B-26F9-42FE-912E-0AB333BCBCC3}" srcId="{DEB0878C-92F5-4348-8ECA-3B121C9081CE}" destId="{BDB60D4F-9775-40E4-B973-9075361D3E2E}" srcOrd="4" destOrd="0" parTransId="{16F8CA00-657E-4650-AF94-314D0DB108CE}" sibTransId="{71DFEB0C-7921-445D-9120-B8A5B76C83D6}"/>
    <dgm:cxn modelId="{85E29E90-F2FD-449A-BB4F-FEC0F80A5688}" type="presOf" srcId="{5523D9FE-517B-4166-AD46-BC9A8846EA56}" destId="{47C9A5B8-424D-4B37-BC1E-88C35DF1F22E}" srcOrd="0" destOrd="0" presId="urn:microsoft.com/office/officeart/2018/2/layout/IconLabelList"/>
    <dgm:cxn modelId="{306919B9-93B5-4B03-BF14-F916CCDE4D83}" type="presOf" srcId="{9BB92649-3AB6-4848-89F4-CA3FDAD433B5}" destId="{1F7FDBB0-7F0D-4017-BF35-620CFE388FCF}" srcOrd="0" destOrd="0" presId="urn:microsoft.com/office/officeart/2018/2/layout/IconLabelList"/>
    <dgm:cxn modelId="{419BBAED-7485-4DF8-BB93-4CF7C518486F}" type="presOf" srcId="{EDCE293C-CB40-4265-8F66-C91650B1CB57}" destId="{DA411C3C-9F59-489A-A10A-3F6345681C64}" srcOrd="0" destOrd="0" presId="urn:microsoft.com/office/officeart/2018/2/layout/IconLabelList"/>
    <dgm:cxn modelId="{49061AF9-C296-4B8B-A304-12ACA008EB68}" srcId="{DEB0878C-92F5-4348-8ECA-3B121C9081CE}" destId="{9BB92649-3AB6-4848-89F4-CA3FDAD433B5}" srcOrd="0" destOrd="0" parTransId="{2379C544-61D1-46F9-8EA2-5D19EEDBECE7}" sibTransId="{6C480DE2-6969-4D56-BEB8-900F8D7014D3}"/>
    <dgm:cxn modelId="{E2317DC4-4693-4E10-9D7A-9771F9A1EEEC}" type="presParOf" srcId="{F72D5CDA-6C34-4962-B94A-555A9E0E0DFD}" destId="{D6C193FE-A4E8-4D4C-8B5D-30E1AF29336A}" srcOrd="0" destOrd="0" presId="urn:microsoft.com/office/officeart/2018/2/layout/IconLabelList"/>
    <dgm:cxn modelId="{8CD873F7-3520-4ED7-89E6-6351593EA055}" type="presParOf" srcId="{D6C193FE-A4E8-4D4C-8B5D-30E1AF29336A}" destId="{037EF2E1-75CB-4820-823E-787252DBFEBC}" srcOrd="0" destOrd="0" presId="urn:microsoft.com/office/officeart/2018/2/layout/IconLabelList"/>
    <dgm:cxn modelId="{84768453-2462-4AFF-BF7D-6CB04A0B6AB5}" type="presParOf" srcId="{D6C193FE-A4E8-4D4C-8B5D-30E1AF29336A}" destId="{D54FF829-2F0D-44E2-AB04-B5AF1A635B84}" srcOrd="1" destOrd="0" presId="urn:microsoft.com/office/officeart/2018/2/layout/IconLabelList"/>
    <dgm:cxn modelId="{F9DE2F68-5B16-4ACF-BC26-DA97CC648D05}" type="presParOf" srcId="{D6C193FE-A4E8-4D4C-8B5D-30E1AF29336A}" destId="{1F7FDBB0-7F0D-4017-BF35-620CFE388FCF}" srcOrd="2" destOrd="0" presId="urn:microsoft.com/office/officeart/2018/2/layout/IconLabelList"/>
    <dgm:cxn modelId="{A26B38BB-2E19-4893-83B9-157C09D01434}" type="presParOf" srcId="{F72D5CDA-6C34-4962-B94A-555A9E0E0DFD}" destId="{BED234F6-F606-455D-9591-161BC9A0C4DE}" srcOrd="1" destOrd="0" presId="urn:microsoft.com/office/officeart/2018/2/layout/IconLabelList"/>
    <dgm:cxn modelId="{7BC846C8-5B21-4507-9D86-773DAEA4488A}" type="presParOf" srcId="{F72D5CDA-6C34-4962-B94A-555A9E0E0DFD}" destId="{10C8A04B-B460-41F5-BD1D-E2DFC12E39E9}" srcOrd="2" destOrd="0" presId="urn:microsoft.com/office/officeart/2018/2/layout/IconLabelList"/>
    <dgm:cxn modelId="{846CD1D5-C3C6-40AA-AE68-DFBFC20E48D1}" type="presParOf" srcId="{10C8A04B-B460-41F5-BD1D-E2DFC12E39E9}" destId="{9435D57D-2B97-4F42-920F-713946F1F019}" srcOrd="0" destOrd="0" presId="urn:microsoft.com/office/officeart/2018/2/layout/IconLabelList"/>
    <dgm:cxn modelId="{8C0C2768-45EC-479B-ACE8-20339F38F294}" type="presParOf" srcId="{10C8A04B-B460-41F5-BD1D-E2DFC12E39E9}" destId="{FAA8B550-BFA0-4D18-835E-C4201C91D28D}" srcOrd="1" destOrd="0" presId="urn:microsoft.com/office/officeart/2018/2/layout/IconLabelList"/>
    <dgm:cxn modelId="{DEF0972D-F2DD-400D-9587-A40FAD57D374}" type="presParOf" srcId="{10C8A04B-B460-41F5-BD1D-E2DFC12E39E9}" destId="{47C9A5B8-424D-4B37-BC1E-88C35DF1F22E}" srcOrd="2" destOrd="0" presId="urn:microsoft.com/office/officeart/2018/2/layout/IconLabelList"/>
    <dgm:cxn modelId="{32C56772-78E4-4CD0-979C-6B81CBF88CFF}" type="presParOf" srcId="{F72D5CDA-6C34-4962-B94A-555A9E0E0DFD}" destId="{E0AF8E1F-A9D2-455C-9685-AA686B1DA5BE}" srcOrd="3" destOrd="0" presId="urn:microsoft.com/office/officeart/2018/2/layout/IconLabelList"/>
    <dgm:cxn modelId="{6B33562E-50C7-4E8D-B934-31987C9C6468}" type="presParOf" srcId="{F72D5CDA-6C34-4962-B94A-555A9E0E0DFD}" destId="{26CEF1D0-A30A-4AD5-869F-ECA989519923}" srcOrd="4" destOrd="0" presId="urn:microsoft.com/office/officeart/2018/2/layout/IconLabelList"/>
    <dgm:cxn modelId="{26903CDA-9D2E-40FF-BF7A-F559E252D84E}" type="presParOf" srcId="{26CEF1D0-A30A-4AD5-869F-ECA989519923}" destId="{F2C0F4E5-AA20-4F23-A27F-9BB0764605B3}" srcOrd="0" destOrd="0" presId="urn:microsoft.com/office/officeart/2018/2/layout/IconLabelList"/>
    <dgm:cxn modelId="{C5B76917-8555-4AE7-B3E7-1B86CEC25D83}" type="presParOf" srcId="{26CEF1D0-A30A-4AD5-869F-ECA989519923}" destId="{FCCCF913-1067-43CA-A230-7FD176861B37}" srcOrd="1" destOrd="0" presId="urn:microsoft.com/office/officeart/2018/2/layout/IconLabelList"/>
    <dgm:cxn modelId="{40317197-1C68-4A48-80CF-B86710A1E57D}" type="presParOf" srcId="{26CEF1D0-A30A-4AD5-869F-ECA989519923}" destId="{A1F74F1F-9503-4CCD-91DA-AB8017CA57E6}" srcOrd="2" destOrd="0" presId="urn:microsoft.com/office/officeart/2018/2/layout/IconLabelList"/>
    <dgm:cxn modelId="{289E204A-FFB6-446D-8E1D-C79FE8D85944}" type="presParOf" srcId="{F72D5CDA-6C34-4962-B94A-555A9E0E0DFD}" destId="{EC5CF6C3-4169-4850-B999-C77ED7CBFC49}" srcOrd="5" destOrd="0" presId="urn:microsoft.com/office/officeart/2018/2/layout/IconLabelList"/>
    <dgm:cxn modelId="{2459BCBC-46C0-4401-A440-B50106CC21EF}" type="presParOf" srcId="{F72D5CDA-6C34-4962-B94A-555A9E0E0DFD}" destId="{5B433DD1-02E9-486E-B669-5A833B75A706}" srcOrd="6" destOrd="0" presId="urn:microsoft.com/office/officeart/2018/2/layout/IconLabelList"/>
    <dgm:cxn modelId="{4ED62121-AA97-4671-8BB9-D0F0270DC660}" type="presParOf" srcId="{5B433DD1-02E9-486E-B669-5A833B75A706}" destId="{628B13D6-43DE-4968-9F6F-1EBC3941A7E2}" srcOrd="0" destOrd="0" presId="urn:microsoft.com/office/officeart/2018/2/layout/IconLabelList"/>
    <dgm:cxn modelId="{53E5CAB5-311F-442C-9E62-68FCBAB57DEA}" type="presParOf" srcId="{5B433DD1-02E9-486E-B669-5A833B75A706}" destId="{CA267E3C-4FB0-453C-B792-2EB78ABB58CC}" srcOrd="1" destOrd="0" presId="urn:microsoft.com/office/officeart/2018/2/layout/IconLabelList"/>
    <dgm:cxn modelId="{7C6CFDF4-14CE-4DD2-A472-5B9C51405AD3}" type="presParOf" srcId="{5B433DD1-02E9-486E-B669-5A833B75A706}" destId="{DA411C3C-9F59-489A-A10A-3F6345681C64}" srcOrd="2" destOrd="0" presId="urn:microsoft.com/office/officeart/2018/2/layout/IconLabelList"/>
    <dgm:cxn modelId="{40538EFD-C5A9-4507-9B1A-3A42F37758A0}" type="presParOf" srcId="{F72D5CDA-6C34-4962-B94A-555A9E0E0DFD}" destId="{73E93BFD-21CE-4451-9B6A-51D1565A3823}" srcOrd="7" destOrd="0" presId="urn:microsoft.com/office/officeart/2018/2/layout/IconLabelList"/>
    <dgm:cxn modelId="{77F8D2A9-04DC-43A3-9EC8-B2B42A6508DB}" type="presParOf" srcId="{F72D5CDA-6C34-4962-B94A-555A9E0E0DFD}" destId="{AE936E7C-6CC6-4ED2-BA25-5D42EAA83F0D}" srcOrd="8" destOrd="0" presId="urn:microsoft.com/office/officeart/2018/2/layout/IconLabelList"/>
    <dgm:cxn modelId="{5D08430A-E828-45AE-95FE-3F517555E06A}" type="presParOf" srcId="{AE936E7C-6CC6-4ED2-BA25-5D42EAA83F0D}" destId="{BCF83721-14E7-4702-B44F-3B7D4E424636}" srcOrd="0" destOrd="0" presId="urn:microsoft.com/office/officeart/2018/2/layout/IconLabelList"/>
    <dgm:cxn modelId="{A0B9DEC2-8A90-49B8-9047-3D636E9F9078}" type="presParOf" srcId="{AE936E7C-6CC6-4ED2-BA25-5D42EAA83F0D}" destId="{4F559869-D9BF-401A-8181-64B70C342DDA}" srcOrd="1" destOrd="0" presId="urn:microsoft.com/office/officeart/2018/2/layout/IconLabelList"/>
    <dgm:cxn modelId="{80A0B896-42A9-40D3-9B6C-894AE80CC0EC}" type="presParOf" srcId="{AE936E7C-6CC6-4ED2-BA25-5D42EAA83F0D}" destId="{76471586-0C9F-43ED-B033-1B90BA817AC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57473-108E-4664-85E7-CD6F84A437D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39D431-8D21-4757-8012-FE64529233FB}">
      <dgm:prSet/>
      <dgm:spPr/>
      <dgm:t>
        <a:bodyPr/>
        <a:lstStyle/>
        <a:p>
          <a:r>
            <a:rPr lang="en-GB"/>
            <a:t>1. Make communication impossible to Miss</a:t>
          </a:r>
          <a:endParaRPr lang="en-US"/>
        </a:p>
      </dgm:t>
    </dgm:pt>
    <dgm:pt modelId="{1DB597E5-9AD8-426F-A1F1-91C782FB22C2}" type="parTrans" cxnId="{A30F26EC-F38B-4C50-A283-D035B0A5A0B5}">
      <dgm:prSet/>
      <dgm:spPr/>
      <dgm:t>
        <a:bodyPr/>
        <a:lstStyle/>
        <a:p>
          <a:endParaRPr lang="en-US"/>
        </a:p>
      </dgm:t>
    </dgm:pt>
    <dgm:pt modelId="{604A3CFE-AA36-4513-BFEF-E4A41AACB286}" type="sibTrans" cxnId="{A30F26EC-F38B-4C50-A283-D035B0A5A0B5}">
      <dgm:prSet/>
      <dgm:spPr/>
      <dgm:t>
        <a:bodyPr/>
        <a:lstStyle/>
        <a:p>
          <a:endParaRPr lang="en-US"/>
        </a:p>
      </dgm:t>
    </dgm:pt>
    <dgm:pt modelId="{E3BE33D9-26D3-47CC-8394-4A2715A6E0AB}">
      <dgm:prSet/>
      <dgm:spPr/>
      <dgm:t>
        <a:bodyPr/>
        <a:lstStyle/>
        <a:p>
          <a:r>
            <a:rPr lang="en-GB"/>
            <a:t>More visual cues (icons, pictures)</a:t>
          </a:r>
          <a:endParaRPr lang="en-US"/>
        </a:p>
      </dgm:t>
    </dgm:pt>
    <dgm:pt modelId="{0FD1F0C4-A0E2-4A63-99C2-000F625345A4}" type="parTrans" cxnId="{92C2CB05-08C6-4F31-AF0E-CF58154E8BBF}">
      <dgm:prSet/>
      <dgm:spPr/>
      <dgm:t>
        <a:bodyPr/>
        <a:lstStyle/>
        <a:p>
          <a:endParaRPr lang="en-US"/>
        </a:p>
      </dgm:t>
    </dgm:pt>
    <dgm:pt modelId="{E8D1A06E-6BEF-4D9B-BE7C-48D34864A9F8}" type="sibTrans" cxnId="{92C2CB05-08C6-4F31-AF0E-CF58154E8BBF}">
      <dgm:prSet/>
      <dgm:spPr/>
      <dgm:t>
        <a:bodyPr/>
        <a:lstStyle/>
        <a:p>
          <a:endParaRPr lang="en-US"/>
        </a:p>
      </dgm:t>
    </dgm:pt>
    <dgm:pt modelId="{9CC26987-02C3-43C2-97EA-42548682F4E2}">
      <dgm:prSet/>
      <dgm:spPr/>
      <dgm:t>
        <a:bodyPr/>
        <a:lstStyle/>
        <a:p>
          <a:r>
            <a:rPr lang="en-GB"/>
            <a:t>Quick pre-shift briefings to keep hygiene top-of-mind</a:t>
          </a:r>
          <a:endParaRPr lang="en-US"/>
        </a:p>
      </dgm:t>
    </dgm:pt>
    <dgm:pt modelId="{FA723043-2DE7-46F2-B9C2-7B337FCFF444}" type="parTrans" cxnId="{47B6FBEC-440A-4ACA-9CB8-D190939F2747}">
      <dgm:prSet/>
      <dgm:spPr/>
      <dgm:t>
        <a:bodyPr/>
        <a:lstStyle/>
        <a:p>
          <a:endParaRPr lang="en-US"/>
        </a:p>
      </dgm:t>
    </dgm:pt>
    <dgm:pt modelId="{79A67919-C614-4A6C-8004-5AB34BF075DA}" type="sibTrans" cxnId="{47B6FBEC-440A-4ACA-9CB8-D190939F2747}">
      <dgm:prSet/>
      <dgm:spPr/>
      <dgm:t>
        <a:bodyPr/>
        <a:lstStyle/>
        <a:p>
          <a:endParaRPr lang="en-US"/>
        </a:p>
      </dgm:t>
    </dgm:pt>
    <dgm:pt modelId="{4FC0290F-90A5-4F38-8E84-AC62A538076C}">
      <dgm:prSet/>
      <dgm:spPr/>
      <dgm:t>
        <a:bodyPr/>
        <a:lstStyle/>
        <a:p>
          <a:r>
            <a:rPr lang="en-GB"/>
            <a:t>A buddy system pairing multilingual newcomers with trained bilingual mentors</a:t>
          </a:r>
          <a:endParaRPr lang="en-US"/>
        </a:p>
      </dgm:t>
    </dgm:pt>
    <dgm:pt modelId="{F0FE0E0B-7287-4393-BCB9-40816AF74CE7}" type="parTrans" cxnId="{0785F849-4251-4283-B175-420623F48B79}">
      <dgm:prSet/>
      <dgm:spPr/>
      <dgm:t>
        <a:bodyPr/>
        <a:lstStyle/>
        <a:p>
          <a:endParaRPr lang="en-US"/>
        </a:p>
      </dgm:t>
    </dgm:pt>
    <dgm:pt modelId="{417F8FF2-CDBB-47E0-80B2-786B1DADD082}" type="sibTrans" cxnId="{0785F849-4251-4283-B175-420623F48B79}">
      <dgm:prSet/>
      <dgm:spPr/>
      <dgm:t>
        <a:bodyPr/>
        <a:lstStyle/>
        <a:p>
          <a:endParaRPr lang="en-US"/>
        </a:p>
      </dgm:t>
    </dgm:pt>
    <dgm:pt modelId="{0E8FE8DC-9755-45A7-9FF1-FAEEEB27B102}">
      <dgm:prSet/>
      <dgm:spPr/>
      <dgm:t>
        <a:bodyPr/>
        <a:lstStyle/>
        <a:p>
          <a:r>
            <a:rPr lang="en-GB"/>
            <a:t>2. Training that sets people up to succeed</a:t>
          </a:r>
          <a:endParaRPr lang="en-US"/>
        </a:p>
      </dgm:t>
    </dgm:pt>
    <dgm:pt modelId="{EDAFCD0E-BEA1-4147-8473-1AB1A420128F}" type="parTrans" cxnId="{F75D674E-386C-4917-A150-ABF6CFC40A20}">
      <dgm:prSet/>
      <dgm:spPr/>
      <dgm:t>
        <a:bodyPr/>
        <a:lstStyle/>
        <a:p>
          <a:endParaRPr lang="en-US"/>
        </a:p>
      </dgm:t>
    </dgm:pt>
    <dgm:pt modelId="{9D6EC87A-7AC4-4A75-B115-EF54F378543E}" type="sibTrans" cxnId="{F75D674E-386C-4917-A150-ABF6CFC40A20}">
      <dgm:prSet/>
      <dgm:spPr/>
      <dgm:t>
        <a:bodyPr/>
        <a:lstStyle/>
        <a:p>
          <a:endParaRPr lang="en-US"/>
        </a:p>
      </dgm:t>
    </dgm:pt>
    <dgm:pt modelId="{4BEE1C8A-163B-4875-A9A2-174F284BE901}">
      <dgm:prSet/>
      <dgm:spPr/>
      <dgm:t>
        <a:bodyPr/>
        <a:lstStyle/>
        <a:p>
          <a:r>
            <a:rPr lang="en-GB"/>
            <a:t>Food hygiene essentials before production work</a:t>
          </a:r>
          <a:endParaRPr lang="en-US"/>
        </a:p>
      </dgm:t>
    </dgm:pt>
    <dgm:pt modelId="{F9EA2A27-B3DC-4D3D-B44A-DB9F4B6CE982}" type="parTrans" cxnId="{4EF8E54A-D53D-4760-9CB7-FAA81D4F6F3D}">
      <dgm:prSet/>
      <dgm:spPr/>
      <dgm:t>
        <a:bodyPr/>
        <a:lstStyle/>
        <a:p>
          <a:endParaRPr lang="en-US"/>
        </a:p>
      </dgm:t>
    </dgm:pt>
    <dgm:pt modelId="{76FB810D-A7D8-4979-A801-B223119BD2AE}" type="sibTrans" cxnId="{4EF8E54A-D53D-4760-9CB7-FAA81D4F6F3D}">
      <dgm:prSet/>
      <dgm:spPr/>
      <dgm:t>
        <a:bodyPr/>
        <a:lstStyle/>
        <a:p>
          <a:endParaRPr lang="en-US"/>
        </a:p>
      </dgm:t>
    </dgm:pt>
    <dgm:pt modelId="{E74ACD82-1833-48F6-913D-F5DE2839AF18}">
      <dgm:prSet/>
      <dgm:spPr/>
      <dgm:t>
        <a:bodyPr/>
        <a:lstStyle/>
        <a:p>
          <a:r>
            <a:rPr lang="en-GB"/>
            <a:t>Hands-on induction +scheduled refreshers</a:t>
          </a:r>
          <a:endParaRPr lang="en-US"/>
        </a:p>
      </dgm:t>
    </dgm:pt>
    <dgm:pt modelId="{C265A036-CD91-4047-A593-28914839DECE}" type="parTrans" cxnId="{DC13AD9F-386F-4B72-ABA5-65B2C832BA88}">
      <dgm:prSet/>
      <dgm:spPr/>
      <dgm:t>
        <a:bodyPr/>
        <a:lstStyle/>
        <a:p>
          <a:endParaRPr lang="en-US"/>
        </a:p>
      </dgm:t>
    </dgm:pt>
    <dgm:pt modelId="{BFE7283B-AB4C-474F-867F-48330E93137F}" type="sibTrans" cxnId="{DC13AD9F-386F-4B72-ABA5-65B2C832BA88}">
      <dgm:prSet/>
      <dgm:spPr/>
      <dgm:t>
        <a:bodyPr/>
        <a:lstStyle/>
        <a:p>
          <a:endParaRPr lang="en-US"/>
        </a:p>
      </dgm:t>
    </dgm:pt>
    <dgm:pt modelId="{992B5331-127A-4AD0-BE36-8FC3D62FAD9E}">
      <dgm:prSet/>
      <dgm:spPr/>
      <dgm:t>
        <a:bodyPr/>
        <a:lstStyle/>
        <a:p>
          <a:r>
            <a:rPr lang="en-GB"/>
            <a:t>Short assessments to confirm knowledge sticks</a:t>
          </a:r>
          <a:endParaRPr lang="en-US"/>
        </a:p>
      </dgm:t>
    </dgm:pt>
    <dgm:pt modelId="{6D1793C8-F278-4AD7-A8DA-BC484ABFC1C3}" type="parTrans" cxnId="{2B030A38-B7EF-4C89-94DB-F22DE4303D2D}">
      <dgm:prSet/>
      <dgm:spPr/>
      <dgm:t>
        <a:bodyPr/>
        <a:lstStyle/>
        <a:p>
          <a:endParaRPr lang="en-US"/>
        </a:p>
      </dgm:t>
    </dgm:pt>
    <dgm:pt modelId="{B52E1B2F-71B8-4F4E-ABE2-89F0F93699E0}" type="sibTrans" cxnId="{2B030A38-B7EF-4C89-94DB-F22DE4303D2D}">
      <dgm:prSet/>
      <dgm:spPr/>
      <dgm:t>
        <a:bodyPr/>
        <a:lstStyle/>
        <a:p>
          <a:endParaRPr lang="en-US"/>
        </a:p>
      </dgm:t>
    </dgm:pt>
    <dgm:pt modelId="{BB44BC64-D857-4C77-8F74-EBA628D8F66F}">
      <dgm:prSet/>
      <dgm:spPr/>
      <dgm:t>
        <a:bodyPr/>
        <a:lstStyle/>
        <a:p>
          <a:r>
            <a:rPr lang="en-GB"/>
            <a:t>3.Leadership that walks the talk</a:t>
          </a:r>
          <a:endParaRPr lang="en-US"/>
        </a:p>
      </dgm:t>
    </dgm:pt>
    <dgm:pt modelId="{9A1D82E3-CA29-4414-8FE4-D664769CF5B5}" type="parTrans" cxnId="{38C0EC18-53E5-4152-9F07-5285196A4ADD}">
      <dgm:prSet/>
      <dgm:spPr/>
      <dgm:t>
        <a:bodyPr/>
        <a:lstStyle/>
        <a:p>
          <a:endParaRPr lang="en-US"/>
        </a:p>
      </dgm:t>
    </dgm:pt>
    <dgm:pt modelId="{AF085A27-BC80-49F9-B62D-5032B57B6ADD}" type="sibTrans" cxnId="{38C0EC18-53E5-4152-9F07-5285196A4ADD}">
      <dgm:prSet/>
      <dgm:spPr/>
      <dgm:t>
        <a:bodyPr/>
        <a:lstStyle/>
        <a:p>
          <a:endParaRPr lang="en-US"/>
        </a:p>
      </dgm:t>
    </dgm:pt>
    <dgm:pt modelId="{C199522C-088A-4464-A0ED-9810FF62170C}">
      <dgm:prSet/>
      <dgm:spPr/>
      <dgm:t>
        <a:bodyPr/>
        <a:lstStyle/>
        <a:p>
          <a:r>
            <a:rPr lang="en-GB"/>
            <a:t>Clean uniforms, proper grooming- always</a:t>
          </a:r>
          <a:endParaRPr lang="en-US"/>
        </a:p>
      </dgm:t>
    </dgm:pt>
    <dgm:pt modelId="{D601D6F0-E4F3-45EC-9B7A-09B4FD8DC671}" type="parTrans" cxnId="{2D1EFE83-B45D-4BAB-9053-47E9EAD734D2}">
      <dgm:prSet/>
      <dgm:spPr/>
      <dgm:t>
        <a:bodyPr/>
        <a:lstStyle/>
        <a:p>
          <a:endParaRPr lang="en-US"/>
        </a:p>
      </dgm:t>
    </dgm:pt>
    <dgm:pt modelId="{C0E93C7C-75A7-4CED-99ED-37D03BE830CD}" type="sibTrans" cxnId="{2D1EFE83-B45D-4BAB-9053-47E9EAD734D2}">
      <dgm:prSet/>
      <dgm:spPr/>
      <dgm:t>
        <a:bodyPr/>
        <a:lstStyle/>
        <a:p>
          <a:endParaRPr lang="en-US"/>
        </a:p>
      </dgm:t>
    </dgm:pt>
    <dgm:pt modelId="{3CBD0028-8E69-4453-BAD8-A807367579CE}">
      <dgm:prSet/>
      <dgm:spPr/>
      <dgm:t>
        <a:bodyPr/>
        <a:lstStyle/>
        <a:p>
          <a:r>
            <a:rPr lang="en-GB"/>
            <a:t>Recognition for good practices</a:t>
          </a:r>
          <a:endParaRPr lang="en-US"/>
        </a:p>
      </dgm:t>
    </dgm:pt>
    <dgm:pt modelId="{FB412E57-F349-4092-A6F9-87833DE6C075}" type="parTrans" cxnId="{9C7B5BDD-EEE9-4E0E-9BC7-2CA2E886B5DF}">
      <dgm:prSet/>
      <dgm:spPr/>
      <dgm:t>
        <a:bodyPr/>
        <a:lstStyle/>
        <a:p>
          <a:endParaRPr lang="en-US"/>
        </a:p>
      </dgm:t>
    </dgm:pt>
    <dgm:pt modelId="{436735D4-E2A7-4C0B-9614-33A1745157B3}" type="sibTrans" cxnId="{9C7B5BDD-EEE9-4E0E-9BC7-2CA2E886B5DF}">
      <dgm:prSet/>
      <dgm:spPr/>
      <dgm:t>
        <a:bodyPr/>
        <a:lstStyle/>
        <a:p>
          <a:endParaRPr lang="en-US"/>
        </a:p>
      </dgm:t>
    </dgm:pt>
    <dgm:pt modelId="{4B95A1DD-1725-43DE-A9A0-C6A1AB873BF6}">
      <dgm:prSet/>
      <dgm:spPr/>
      <dgm:t>
        <a:bodyPr/>
        <a:lstStyle/>
        <a:p>
          <a:r>
            <a:rPr lang="en-GB"/>
            <a:t>Open channels to voice concerns without fear </a:t>
          </a:r>
          <a:endParaRPr lang="en-US"/>
        </a:p>
      </dgm:t>
    </dgm:pt>
    <dgm:pt modelId="{3E86979D-F3AA-4097-B53F-FC694776B690}" type="parTrans" cxnId="{BE5F9960-AFDF-410F-AECB-42A9BC74BF8F}">
      <dgm:prSet/>
      <dgm:spPr/>
      <dgm:t>
        <a:bodyPr/>
        <a:lstStyle/>
        <a:p>
          <a:endParaRPr lang="en-US"/>
        </a:p>
      </dgm:t>
    </dgm:pt>
    <dgm:pt modelId="{FA0EDBD7-1119-4D2F-A255-43FD9AE8EBC3}" type="sibTrans" cxnId="{BE5F9960-AFDF-410F-AECB-42A9BC74BF8F}">
      <dgm:prSet/>
      <dgm:spPr/>
      <dgm:t>
        <a:bodyPr/>
        <a:lstStyle/>
        <a:p>
          <a:endParaRPr lang="en-US"/>
        </a:p>
      </dgm:t>
    </dgm:pt>
    <dgm:pt modelId="{91BA665E-2271-48A4-AD0B-D1E99E82AEC3}" type="pres">
      <dgm:prSet presAssocID="{83457473-108E-4664-85E7-CD6F84A437D7}" presName="Name0" presStyleCnt="0">
        <dgm:presLayoutVars>
          <dgm:dir/>
          <dgm:resizeHandles val="exact"/>
        </dgm:presLayoutVars>
      </dgm:prSet>
      <dgm:spPr/>
    </dgm:pt>
    <dgm:pt modelId="{F384E920-FCAB-4E54-9C84-FE497823D821}" type="pres">
      <dgm:prSet presAssocID="{7139D431-8D21-4757-8012-FE64529233FB}" presName="node" presStyleLbl="node1" presStyleIdx="0" presStyleCnt="12">
        <dgm:presLayoutVars>
          <dgm:bulletEnabled val="1"/>
        </dgm:presLayoutVars>
      </dgm:prSet>
      <dgm:spPr/>
    </dgm:pt>
    <dgm:pt modelId="{DD9E8146-8107-4C94-A25C-185424356418}" type="pres">
      <dgm:prSet presAssocID="{604A3CFE-AA36-4513-BFEF-E4A41AACB286}" presName="sibTrans" presStyleLbl="sibTrans1D1" presStyleIdx="0" presStyleCnt="11"/>
      <dgm:spPr/>
    </dgm:pt>
    <dgm:pt modelId="{4B137FF5-F680-466C-906F-EEC6B5EF17D1}" type="pres">
      <dgm:prSet presAssocID="{604A3CFE-AA36-4513-BFEF-E4A41AACB286}" presName="connectorText" presStyleLbl="sibTrans1D1" presStyleIdx="0" presStyleCnt="11"/>
      <dgm:spPr/>
    </dgm:pt>
    <dgm:pt modelId="{2922701A-1202-4F06-BB2E-CB6662927B96}" type="pres">
      <dgm:prSet presAssocID="{E3BE33D9-26D3-47CC-8394-4A2715A6E0AB}" presName="node" presStyleLbl="node1" presStyleIdx="1" presStyleCnt="12">
        <dgm:presLayoutVars>
          <dgm:bulletEnabled val="1"/>
        </dgm:presLayoutVars>
      </dgm:prSet>
      <dgm:spPr/>
    </dgm:pt>
    <dgm:pt modelId="{69228542-C65F-4B15-96FE-7F8ECB141DC2}" type="pres">
      <dgm:prSet presAssocID="{E8D1A06E-6BEF-4D9B-BE7C-48D34864A9F8}" presName="sibTrans" presStyleLbl="sibTrans1D1" presStyleIdx="1" presStyleCnt="11"/>
      <dgm:spPr/>
    </dgm:pt>
    <dgm:pt modelId="{29C69104-FF35-4576-8A39-6FAD40ABE9A2}" type="pres">
      <dgm:prSet presAssocID="{E8D1A06E-6BEF-4D9B-BE7C-48D34864A9F8}" presName="connectorText" presStyleLbl="sibTrans1D1" presStyleIdx="1" presStyleCnt="11"/>
      <dgm:spPr/>
    </dgm:pt>
    <dgm:pt modelId="{275EC3CE-F62C-48C4-9C0B-C97E4C438A66}" type="pres">
      <dgm:prSet presAssocID="{9CC26987-02C3-43C2-97EA-42548682F4E2}" presName="node" presStyleLbl="node1" presStyleIdx="2" presStyleCnt="12">
        <dgm:presLayoutVars>
          <dgm:bulletEnabled val="1"/>
        </dgm:presLayoutVars>
      </dgm:prSet>
      <dgm:spPr/>
    </dgm:pt>
    <dgm:pt modelId="{44FAB9DA-5C55-41A7-B473-F8C3F942D935}" type="pres">
      <dgm:prSet presAssocID="{79A67919-C614-4A6C-8004-5AB34BF075DA}" presName="sibTrans" presStyleLbl="sibTrans1D1" presStyleIdx="2" presStyleCnt="11"/>
      <dgm:spPr/>
    </dgm:pt>
    <dgm:pt modelId="{C8C6F395-98CC-4A75-A0D2-800634848F81}" type="pres">
      <dgm:prSet presAssocID="{79A67919-C614-4A6C-8004-5AB34BF075DA}" presName="connectorText" presStyleLbl="sibTrans1D1" presStyleIdx="2" presStyleCnt="11"/>
      <dgm:spPr/>
    </dgm:pt>
    <dgm:pt modelId="{31F0D5E2-3711-445B-BD5F-581EA27281C1}" type="pres">
      <dgm:prSet presAssocID="{4FC0290F-90A5-4F38-8E84-AC62A538076C}" presName="node" presStyleLbl="node1" presStyleIdx="3" presStyleCnt="12">
        <dgm:presLayoutVars>
          <dgm:bulletEnabled val="1"/>
        </dgm:presLayoutVars>
      </dgm:prSet>
      <dgm:spPr/>
    </dgm:pt>
    <dgm:pt modelId="{30F91E08-E834-4FED-8E9C-853D9E4A55B4}" type="pres">
      <dgm:prSet presAssocID="{417F8FF2-CDBB-47E0-80B2-786B1DADD082}" presName="sibTrans" presStyleLbl="sibTrans1D1" presStyleIdx="3" presStyleCnt="11"/>
      <dgm:spPr/>
    </dgm:pt>
    <dgm:pt modelId="{B3DDFA21-D75C-47E6-BF34-47CF682CBCED}" type="pres">
      <dgm:prSet presAssocID="{417F8FF2-CDBB-47E0-80B2-786B1DADD082}" presName="connectorText" presStyleLbl="sibTrans1D1" presStyleIdx="3" presStyleCnt="11"/>
      <dgm:spPr/>
    </dgm:pt>
    <dgm:pt modelId="{5077ADB5-E9E8-4328-A7AF-30190C3F859B}" type="pres">
      <dgm:prSet presAssocID="{0E8FE8DC-9755-45A7-9FF1-FAEEEB27B102}" presName="node" presStyleLbl="node1" presStyleIdx="4" presStyleCnt="12">
        <dgm:presLayoutVars>
          <dgm:bulletEnabled val="1"/>
        </dgm:presLayoutVars>
      </dgm:prSet>
      <dgm:spPr/>
    </dgm:pt>
    <dgm:pt modelId="{4B0A5033-D5F8-43F7-98EE-CE676F794128}" type="pres">
      <dgm:prSet presAssocID="{9D6EC87A-7AC4-4A75-B115-EF54F378543E}" presName="sibTrans" presStyleLbl="sibTrans1D1" presStyleIdx="4" presStyleCnt="11"/>
      <dgm:spPr/>
    </dgm:pt>
    <dgm:pt modelId="{F9667EA7-D311-48F8-B58C-6CD2FB262A64}" type="pres">
      <dgm:prSet presAssocID="{9D6EC87A-7AC4-4A75-B115-EF54F378543E}" presName="connectorText" presStyleLbl="sibTrans1D1" presStyleIdx="4" presStyleCnt="11"/>
      <dgm:spPr/>
    </dgm:pt>
    <dgm:pt modelId="{DB471520-7684-4CF2-BA4E-E9FB3BA0C345}" type="pres">
      <dgm:prSet presAssocID="{4BEE1C8A-163B-4875-A9A2-174F284BE901}" presName="node" presStyleLbl="node1" presStyleIdx="5" presStyleCnt="12">
        <dgm:presLayoutVars>
          <dgm:bulletEnabled val="1"/>
        </dgm:presLayoutVars>
      </dgm:prSet>
      <dgm:spPr/>
    </dgm:pt>
    <dgm:pt modelId="{C694B482-48B0-47FD-B896-64C1FDB1B230}" type="pres">
      <dgm:prSet presAssocID="{76FB810D-A7D8-4979-A801-B223119BD2AE}" presName="sibTrans" presStyleLbl="sibTrans1D1" presStyleIdx="5" presStyleCnt="11"/>
      <dgm:spPr/>
    </dgm:pt>
    <dgm:pt modelId="{75A929EA-4204-4593-8C79-2759FE189336}" type="pres">
      <dgm:prSet presAssocID="{76FB810D-A7D8-4979-A801-B223119BD2AE}" presName="connectorText" presStyleLbl="sibTrans1D1" presStyleIdx="5" presStyleCnt="11"/>
      <dgm:spPr/>
    </dgm:pt>
    <dgm:pt modelId="{D01AEDEB-DB08-456D-9389-CEAF06264945}" type="pres">
      <dgm:prSet presAssocID="{E74ACD82-1833-48F6-913D-F5DE2839AF18}" presName="node" presStyleLbl="node1" presStyleIdx="6" presStyleCnt="12">
        <dgm:presLayoutVars>
          <dgm:bulletEnabled val="1"/>
        </dgm:presLayoutVars>
      </dgm:prSet>
      <dgm:spPr/>
    </dgm:pt>
    <dgm:pt modelId="{9CD22265-C9AD-4A78-8A93-94623F54BF02}" type="pres">
      <dgm:prSet presAssocID="{BFE7283B-AB4C-474F-867F-48330E93137F}" presName="sibTrans" presStyleLbl="sibTrans1D1" presStyleIdx="6" presStyleCnt="11"/>
      <dgm:spPr/>
    </dgm:pt>
    <dgm:pt modelId="{AA883EFB-CE15-48B9-AB6A-7CB2FBCD5FF0}" type="pres">
      <dgm:prSet presAssocID="{BFE7283B-AB4C-474F-867F-48330E93137F}" presName="connectorText" presStyleLbl="sibTrans1D1" presStyleIdx="6" presStyleCnt="11"/>
      <dgm:spPr/>
    </dgm:pt>
    <dgm:pt modelId="{F379D3B1-3E73-4067-8DD5-A8D84D6A2C9F}" type="pres">
      <dgm:prSet presAssocID="{992B5331-127A-4AD0-BE36-8FC3D62FAD9E}" presName="node" presStyleLbl="node1" presStyleIdx="7" presStyleCnt="12">
        <dgm:presLayoutVars>
          <dgm:bulletEnabled val="1"/>
        </dgm:presLayoutVars>
      </dgm:prSet>
      <dgm:spPr/>
    </dgm:pt>
    <dgm:pt modelId="{F76CE4D4-FB08-47F9-BE53-23BA45DD1B3D}" type="pres">
      <dgm:prSet presAssocID="{B52E1B2F-71B8-4F4E-ABE2-89F0F93699E0}" presName="sibTrans" presStyleLbl="sibTrans1D1" presStyleIdx="7" presStyleCnt="11"/>
      <dgm:spPr/>
    </dgm:pt>
    <dgm:pt modelId="{667B4720-4202-4971-BFF6-517BFF327A7D}" type="pres">
      <dgm:prSet presAssocID="{B52E1B2F-71B8-4F4E-ABE2-89F0F93699E0}" presName="connectorText" presStyleLbl="sibTrans1D1" presStyleIdx="7" presStyleCnt="11"/>
      <dgm:spPr/>
    </dgm:pt>
    <dgm:pt modelId="{CA2FCEE6-7D69-4A55-BBAD-D971E68AD9E9}" type="pres">
      <dgm:prSet presAssocID="{BB44BC64-D857-4C77-8F74-EBA628D8F66F}" presName="node" presStyleLbl="node1" presStyleIdx="8" presStyleCnt="12">
        <dgm:presLayoutVars>
          <dgm:bulletEnabled val="1"/>
        </dgm:presLayoutVars>
      </dgm:prSet>
      <dgm:spPr/>
    </dgm:pt>
    <dgm:pt modelId="{F485DA80-2278-4856-8A54-D65FF8CF93F3}" type="pres">
      <dgm:prSet presAssocID="{AF085A27-BC80-49F9-B62D-5032B57B6ADD}" presName="sibTrans" presStyleLbl="sibTrans1D1" presStyleIdx="8" presStyleCnt="11"/>
      <dgm:spPr/>
    </dgm:pt>
    <dgm:pt modelId="{CF856AD9-2799-4C30-969C-DE054F6BBE95}" type="pres">
      <dgm:prSet presAssocID="{AF085A27-BC80-49F9-B62D-5032B57B6ADD}" presName="connectorText" presStyleLbl="sibTrans1D1" presStyleIdx="8" presStyleCnt="11"/>
      <dgm:spPr/>
    </dgm:pt>
    <dgm:pt modelId="{C2D31662-1FC2-468E-9EA6-8DBF84E9DA24}" type="pres">
      <dgm:prSet presAssocID="{C199522C-088A-4464-A0ED-9810FF62170C}" presName="node" presStyleLbl="node1" presStyleIdx="9" presStyleCnt="12">
        <dgm:presLayoutVars>
          <dgm:bulletEnabled val="1"/>
        </dgm:presLayoutVars>
      </dgm:prSet>
      <dgm:spPr/>
    </dgm:pt>
    <dgm:pt modelId="{6940D8E7-CAD0-4E73-AD8C-0AF1284122DD}" type="pres">
      <dgm:prSet presAssocID="{C0E93C7C-75A7-4CED-99ED-37D03BE830CD}" presName="sibTrans" presStyleLbl="sibTrans1D1" presStyleIdx="9" presStyleCnt="11"/>
      <dgm:spPr/>
    </dgm:pt>
    <dgm:pt modelId="{62593BBF-8A82-4376-B5D3-746BCF44A595}" type="pres">
      <dgm:prSet presAssocID="{C0E93C7C-75A7-4CED-99ED-37D03BE830CD}" presName="connectorText" presStyleLbl="sibTrans1D1" presStyleIdx="9" presStyleCnt="11"/>
      <dgm:spPr/>
    </dgm:pt>
    <dgm:pt modelId="{131C23E7-DE00-47D9-9CF5-565801AA4718}" type="pres">
      <dgm:prSet presAssocID="{3CBD0028-8E69-4453-BAD8-A807367579CE}" presName="node" presStyleLbl="node1" presStyleIdx="10" presStyleCnt="12">
        <dgm:presLayoutVars>
          <dgm:bulletEnabled val="1"/>
        </dgm:presLayoutVars>
      </dgm:prSet>
      <dgm:spPr/>
    </dgm:pt>
    <dgm:pt modelId="{18D04EDA-8AA9-42CB-8C51-1D46C2F0B59A}" type="pres">
      <dgm:prSet presAssocID="{436735D4-E2A7-4C0B-9614-33A1745157B3}" presName="sibTrans" presStyleLbl="sibTrans1D1" presStyleIdx="10" presStyleCnt="11"/>
      <dgm:spPr/>
    </dgm:pt>
    <dgm:pt modelId="{37B4E29C-ACFD-4F02-90C5-2E3A5326C816}" type="pres">
      <dgm:prSet presAssocID="{436735D4-E2A7-4C0B-9614-33A1745157B3}" presName="connectorText" presStyleLbl="sibTrans1D1" presStyleIdx="10" presStyleCnt="11"/>
      <dgm:spPr/>
    </dgm:pt>
    <dgm:pt modelId="{EBB7E744-C92A-4E95-9768-078F9F0731EE}" type="pres">
      <dgm:prSet presAssocID="{4B95A1DD-1725-43DE-A9A0-C6A1AB873BF6}" presName="node" presStyleLbl="node1" presStyleIdx="11" presStyleCnt="12">
        <dgm:presLayoutVars>
          <dgm:bulletEnabled val="1"/>
        </dgm:presLayoutVars>
      </dgm:prSet>
      <dgm:spPr/>
    </dgm:pt>
  </dgm:ptLst>
  <dgm:cxnLst>
    <dgm:cxn modelId="{765F7F01-E066-46D9-8415-A242E8BD92FA}" type="presOf" srcId="{3CBD0028-8E69-4453-BAD8-A807367579CE}" destId="{131C23E7-DE00-47D9-9CF5-565801AA4718}" srcOrd="0" destOrd="0" presId="urn:microsoft.com/office/officeart/2016/7/layout/RepeatingBendingProcessNew"/>
    <dgm:cxn modelId="{92C2CB05-08C6-4F31-AF0E-CF58154E8BBF}" srcId="{83457473-108E-4664-85E7-CD6F84A437D7}" destId="{E3BE33D9-26D3-47CC-8394-4A2715A6E0AB}" srcOrd="1" destOrd="0" parTransId="{0FD1F0C4-A0E2-4A63-99C2-000F625345A4}" sibTransId="{E8D1A06E-6BEF-4D9B-BE7C-48D34864A9F8}"/>
    <dgm:cxn modelId="{D9BB1910-F562-477D-B8C7-C34BEF9B97C1}" type="presOf" srcId="{83457473-108E-4664-85E7-CD6F84A437D7}" destId="{91BA665E-2271-48A4-AD0B-D1E99E82AEC3}" srcOrd="0" destOrd="0" presId="urn:microsoft.com/office/officeart/2016/7/layout/RepeatingBendingProcessNew"/>
    <dgm:cxn modelId="{DAA49E18-F86D-4B3F-BFF8-8A432D63050A}" type="presOf" srcId="{76FB810D-A7D8-4979-A801-B223119BD2AE}" destId="{C694B482-48B0-47FD-B896-64C1FDB1B230}" srcOrd="0" destOrd="0" presId="urn:microsoft.com/office/officeart/2016/7/layout/RepeatingBendingProcessNew"/>
    <dgm:cxn modelId="{38C0EC18-53E5-4152-9F07-5285196A4ADD}" srcId="{83457473-108E-4664-85E7-CD6F84A437D7}" destId="{BB44BC64-D857-4C77-8F74-EBA628D8F66F}" srcOrd="8" destOrd="0" parTransId="{9A1D82E3-CA29-4414-8FE4-D664769CF5B5}" sibTransId="{AF085A27-BC80-49F9-B62D-5032B57B6ADD}"/>
    <dgm:cxn modelId="{B023C41A-1FA0-4CA8-90AC-1267AE7F8B31}" type="presOf" srcId="{E3BE33D9-26D3-47CC-8394-4A2715A6E0AB}" destId="{2922701A-1202-4F06-BB2E-CB6662927B96}" srcOrd="0" destOrd="0" presId="urn:microsoft.com/office/officeart/2016/7/layout/RepeatingBendingProcessNew"/>
    <dgm:cxn modelId="{DD6CF61C-2FE5-4985-903F-FA2031FE3BB2}" type="presOf" srcId="{C199522C-088A-4464-A0ED-9810FF62170C}" destId="{C2D31662-1FC2-468E-9EA6-8DBF84E9DA24}" srcOrd="0" destOrd="0" presId="urn:microsoft.com/office/officeart/2016/7/layout/RepeatingBendingProcessNew"/>
    <dgm:cxn modelId="{093A441F-8A63-44D6-B217-329DAC092854}" type="presOf" srcId="{436735D4-E2A7-4C0B-9614-33A1745157B3}" destId="{18D04EDA-8AA9-42CB-8C51-1D46C2F0B59A}" srcOrd="0" destOrd="0" presId="urn:microsoft.com/office/officeart/2016/7/layout/RepeatingBendingProcessNew"/>
    <dgm:cxn modelId="{C55F0429-1614-4428-93B8-3C709DB1D11F}" type="presOf" srcId="{4BEE1C8A-163B-4875-A9A2-174F284BE901}" destId="{DB471520-7684-4CF2-BA4E-E9FB3BA0C345}" srcOrd="0" destOrd="0" presId="urn:microsoft.com/office/officeart/2016/7/layout/RepeatingBendingProcessNew"/>
    <dgm:cxn modelId="{6245BC29-A405-4C8E-BE67-AEF0598F4317}" type="presOf" srcId="{B52E1B2F-71B8-4F4E-ABE2-89F0F93699E0}" destId="{F76CE4D4-FB08-47F9-BE53-23BA45DD1B3D}" srcOrd="0" destOrd="0" presId="urn:microsoft.com/office/officeart/2016/7/layout/RepeatingBendingProcessNew"/>
    <dgm:cxn modelId="{A9D7132B-FE7A-4820-A115-6E11C6DA1FF9}" type="presOf" srcId="{AF085A27-BC80-49F9-B62D-5032B57B6ADD}" destId="{CF856AD9-2799-4C30-969C-DE054F6BBE95}" srcOrd="1" destOrd="0" presId="urn:microsoft.com/office/officeart/2016/7/layout/RepeatingBendingProcessNew"/>
    <dgm:cxn modelId="{1C32D92C-76B1-4F97-9890-AFFB2C93B1D9}" type="presOf" srcId="{9D6EC87A-7AC4-4A75-B115-EF54F378543E}" destId="{F9667EA7-D311-48F8-B58C-6CD2FB262A64}" srcOrd="1" destOrd="0" presId="urn:microsoft.com/office/officeart/2016/7/layout/RepeatingBendingProcessNew"/>
    <dgm:cxn modelId="{48F33230-3CDF-4A97-AE34-40CA39A07015}" type="presOf" srcId="{79A67919-C614-4A6C-8004-5AB34BF075DA}" destId="{C8C6F395-98CC-4A75-A0D2-800634848F81}" srcOrd="1" destOrd="0" presId="urn:microsoft.com/office/officeart/2016/7/layout/RepeatingBendingProcessNew"/>
    <dgm:cxn modelId="{E0F26136-61A0-4682-834A-49191A19517B}" type="presOf" srcId="{604A3CFE-AA36-4513-BFEF-E4A41AACB286}" destId="{4B137FF5-F680-466C-906F-EEC6B5EF17D1}" srcOrd="1" destOrd="0" presId="urn:microsoft.com/office/officeart/2016/7/layout/RepeatingBendingProcessNew"/>
    <dgm:cxn modelId="{2B030A38-B7EF-4C89-94DB-F22DE4303D2D}" srcId="{83457473-108E-4664-85E7-CD6F84A437D7}" destId="{992B5331-127A-4AD0-BE36-8FC3D62FAD9E}" srcOrd="7" destOrd="0" parTransId="{6D1793C8-F278-4AD7-A8DA-BC484ABFC1C3}" sibTransId="{B52E1B2F-71B8-4F4E-ABE2-89F0F93699E0}"/>
    <dgm:cxn modelId="{91847D3E-9FED-434F-8172-3D98245183A3}" type="presOf" srcId="{B52E1B2F-71B8-4F4E-ABE2-89F0F93699E0}" destId="{667B4720-4202-4971-BFF6-517BFF327A7D}" srcOrd="1" destOrd="0" presId="urn:microsoft.com/office/officeart/2016/7/layout/RepeatingBendingProcessNew"/>
    <dgm:cxn modelId="{DEE2675B-7D6E-4DFC-926F-06635B84E1CF}" type="presOf" srcId="{BFE7283B-AB4C-474F-867F-48330E93137F}" destId="{AA883EFB-CE15-48B9-AB6A-7CB2FBCD5FF0}" srcOrd="1" destOrd="0" presId="urn:microsoft.com/office/officeart/2016/7/layout/RepeatingBendingProcessNew"/>
    <dgm:cxn modelId="{317DE65D-99E0-47F3-AA8E-2A5A80500A8D}" type="presOf" srcId="{436735D4-E2A7-4C0B-9614-33A1745157B3}" destId="{37B4E29C-ACFD-4F02-90C5-2E3A5326C816}" srcOrd="1" destOrd="0" presId="urn:microsoft.com/office/officeart/2016/7/layout/RepeatingBendingProcessNew"/>
    <dgm:cxn modelId="{BE5F9960-AFDF-410F-AECB-42A9BC74BF8F}" srcId="{83457473-108E-4664-85E7-CD6F84A437D7}" destId="{4B95A1DD-1725-43DE-A9A0-C6A1AB873BF6}" srcOrd="11" destOrd="0" parTransId="{3E86979D-F3AA-4097-B53F-FC694776B690}" sibTransId="{FA0EDBD7-1119-4D2F-A255-43FD9AE8EBC3}"/>
    <dgm:cxn modelId="{6B2EAE62-C156-4ADE-A4B4-EA50C2C1003F}" type="presOf" srcId="{992B5331-127A-4AD0-BE36-8FC3D62FAD9E}" destId="{F379D3B1-3E73-4067-8DD5-A8D84D6A2C9F}" srcOrd="0" destOrd="0" presId="urn:microsoft.com/office/officeart/2016/7/layout/RepeatingBendingProcessNew"/>
    <dgm:cxn modelId="{B5867147-43A8-46A1-A1F9-EB094C2448C6}" type="presOf" srcId="{79A67919-C614-4A6C-8004-5AB34BF075DA}" destId="{44FAB9DA-5C55-41A7-B473-F8C3F942D935}" srcOrd="0" destOrd="0" presId="urn:microsoft.com/office/officeart/2016/7/layout/RepeatingBendingProcessNew"/>
    <dgm:cxn modelId="{0785F849-4251-4283-B175-420623F48B79}" srcId="{83457473-108E-4664-85E7-CD6F84A437D7}" destId="{4FC0290F-90A5-4F38-8E84-AC62A538076C}" srcOrd="3" destOrd="0" parTransId="{F0FE0E0B-7287-4393-BCB9-40816AF74CE7}" sibTransId="{417F8FF2-CDBB-47E0-80B2-786B1DADD082}"/>
    <dgm:cxn modelId="{4EF8E54A-D53D-4760-9CB7-FAA81D4F6F3D}" srcId="{83457473-108E-4664-85E7-CD6F84A437D7}" destId="{4BEE1C8A-163B-4875-A9A2-174F284BE901}" srcOrd="5" destOrd="0" parTransId="{F9EA2A27-B3DC-4D3D-B44A-DB9F4B6CE982}" sibTransId="{76FB810D-A7D8-4979-A801-B223119BD2AE}"/>
    <dgm:cxn modelId="{F75D674E-386C-4917-A150-ABF6CFC40A20}" srcId="{83457473-108E-4664-85E7-CD6F84A437D7}" destId="{0E8FE8DC-9755-45A7-9FF1-FAEEEB27B102}" srcOrd="4" destOrd="0" parTransId="{EDAFCD0E-BEA1-4147-8473-1AB1A420128F}" sibTransId="{9D6EC87A-7AC4-4A75-B115-EF54F378543E}"/>
    <dgm:cxn modelId="{36430E72-251D-4181-82ED-0EC484CC4122}" type="presOf" srcId="{4FC0290F-90A5-4F38-8E84-AC62A538076C}" destId="{31F0D5E2-3711-445B-BD5F-581EA27281C1}" srcOrd="0" destOrd="0" presId="urn:microsoft.com/office/officeart/2016/7/layout/RepeatingBendingProcessNew"/>
    <dgm:cxn modelId="{9A055858-9211-47E1-8FBE-468F887109A8}" type="presOf" srcId="{76FB810D-A7D8-4979-A801-B223119BD2AE}" destId="{75A929EA-4204-4593-8C79-2759FE189336}" srcOrd="1" destOrd="0" presId="urn:microsoft.com/office/officeart/2016/7/layout/RepeatingBendingProcessNew"/>
    <dgm:cxn modelId="{3B3D9283-D0FD-4BBF-9B4D-17F723DF821E}" type="presOf" srcId="{E74ACD82-1833-48F6-913D-F5DE2839AF18}" destId="{D01AEDEB-DB08-456D-9389-CEAF06264945}" srcOrd="0" destOrd="0" presId="urn:microsoft.com/office/officeart/2016/7/layout/RepeatingBendingProcessNew"/>
    <dgm:cxn modelId="{2D1EFE83-B45D-4BAB-9053-47E9EAD734D2}" srcId="{83457473-108E-4664-85E7-CD6F84A437D7}" destId="{C199522C-088A-4464-A0ED-9810FF62170C}" srcOrd="9" destOrd="0" parTransId="{D601D6F0-E4F3-45EC-9B7A-09B4FD8DC671}" sibTransId="{C0E93C7C-75A7-4CED-99ED-37D03BE830CD}"/>
    <dgm:cxn modelId="{94DD5493-98C1-402C-ABD1-982D672C989E}" type="presOf" srcId="{E8D1A06E-6BEF-4D9B-BE7C-48D34864A9F8}" destId="{69228542-C65F-4B15-96FE-7F8ECB141DC2}" srcOrd="0" destOrd="0" presId="urn:microsoft.com/office/officeart/2016/7/layout/RepeatingBendingProcessNew"/>
    <dgm:cxn modelId="{5FBF0D96-3919-4E72-B9D8-BE745545E053}" type="presOf" srcId="{4B95A1DD-1725-43DE-A9A0-C6A1AB873BF6}" destId="{EBB7E744-C92A-4E95-9768-078F9F0731EE}" srcOrd="0" destOrd="0" presId="urn:microsoft.com/office/officeart/2016/7/layout/RepeatingBendingProcessNew"/>
    <dgm:cxn modelId="{DC13AD9F-386F-4B72-ABA5-65B2C832BA88}" srcId="{83457473-108E-4664-85E7-CD6F84A437D7}" destId="{E74ACD82-1833-48F6-913D-F5DE2839AF18}" srcOrd="6" destOrd="0" parTransId="{C265A036-CD91-4047-A593-28914839DECE}" sibTransId="{BFE7283B-AB4C-474F-867F-48330E93137F}"/>
    <dgm:cxn modelId="{DE85C5A7-B315-495B-BF49-B9889E60376E}" type="presOf" srcId="{7139D431-8D21-4757-8012-FE64529233FB}" destId="{F384E920-FCAB-4E54-9C84-FE497823D821}" srcOrd="0" destOrd="0" presId="urn:microsoft.com/office/officeart/2016/7/layout/RepeatingBendingProcessNew"/>
    <dgm:cxn modelId="{A08093AB-5710-4DC0-9FFC-9376D530AD73}" type="presOf" srcId="{417F8FF2-CDBB-47E0-80B2-786B1DADD082}" destId="{B3DDFA21-D75C-47E6-BF34-47CF682CBCED}" srcOrd="1" destOrd="0" presId="urn:microsoft.com/office/officeart/2016/7/layout/RepeatingBendingProcessNew"/>
    <dgm:cxn modelId="{FDF832BF-094E-4B5B-8C07-A3287C3B5463}" type="presOf" srcId="{417F8FF2-CDBB-47E0-80B2-786B1DADD082}" destId="{30F91E08-E834-4FED-8E9C-853D9E4A55B4}" srcOrd="0" destOrd="0" presId="urn:microsoft.com/office/officeart/2016/7/layout/RepeatingBendingProcessNew"/>
    <dgm:cxn modelId="{3AFB19C0-01FF-400D-BD31-2068A04B78DE}" type="presOf" srcId="{C0E93C7C-75A7-4CED-99ED-37D03BE830CD}" destId="{6940D8E7-CAD0-4E73-AD8C-0AF1284122DD}" srcOrd="0" destOrd="0" presId="urn:microsoft.com/office/officeart/2016/7/layout/RepeatingBendingProcessNew"/>
    <dgm:cxn modelId="{E3B8C7CA-D26F-4244-A52B-49396158A51B}" type="presOf" srcId="{C0E93C7C-75A7-4CED-99ED-37D03BE830CD}" destId="{62593BBF-8A82-4376-B5D3-746BCF44A595}" srcOrd="1" destOrd="0" presId="urn:microsoft.com/office/officeart/2016/7/layout/RepeatingBendingProcessNew"/>
    <dgm:cxn modelId="{988036CD-5B73-486C-A963-BAB54E65A736}" type="presOf" srcId="{BB44BC64-D857-4C77-8F74-EBA628D8F66F}" destId="{CA2FCEE6-7D69-4A55-BBAD-D971E68AD9E9}" srcOrd="0" destOrd="0" presId="urn:microsoft.com/office/officeart/2016/7/layout/RepeatingBendingProcessNew"/>
    <dgm:cxn modelId="{9C7B5BDD-EEE9-4E0E-9BC7-2CA2E886B5DF}" srcId="{83457473-108E-4664-85E7-CD6F84A437D7}" destId="{3CBD0028-8E69-4453-BAD8-A807367579CE}" srcOrd="10" destOrd="0" parTransId="{FB412E57-F349-4092-A6F9-87833DE6C075}" sibTransId="{436735D4-E2A7-4C0B-9614-33A1745157B3}"/>
    <dgm:cxn modelId="{ECC7C4DD-E106-49AC-B651-85923A1E46E2}" type="presOf" srcId="{604A3CFE-AA36-4513-BFEF-E4A41AACB286}" destId="{DD9E8146-8107-4C94-A25C-185424356418}" srcOrd="0" destOrd="0" presId="urn:microsoft.com/office/officeart/2016/7/layout/RepeatingBendingProcessNew"/>
    <dgm:cxn modelId="{F36DF5E1-993A-4A28-9803-EB2FE040B5EA}" type="presOf" srcId="{BFE7283B-AB4C-474F-867F-48330E93137F}" destId="{9CD22265-C9AD-4A78-8A93-94623F54BF02}" srcOrd="0" destOrd="0" presId="urn:microsoft.com/office/officeart/2016/7/layout/RepeatingBendingProcessNew"/>
    <dgm:cxn modelId="{6590F6E2-0112-43B8-96DA-FCC736A3EB6E}" type="presOf" srcId="{9D6EC87A-7AC4-4A75-B115-EF54F378543E}" destId="{4B0A5033-D5F8-43F7-98EE-CE676F794128}" srcOrd="0" destOrd="0" presId="urn:microsoft.com/office/officeart/2016/7/layout/RepeatingBendingProcessNew"/>
    <dgm:cxn modelId="{C11535E3-639C-4401-8C48-49965F222714}" type="presOf" srcId="{0E8FE8DC-9755-45A7-9FF1-FAEEEB27B102}" destId="{5077ADB5-E9E8-4328-A7AF-30190C3F859B}" srcOrd="0" destOrd="0" presId="urn:microsoft.com/office/officeart/2016/7/layout/RepeatingBendingProcessNew"/>
    <dgm:cxn modelId="{4CF923EB-311C-4EF6-83BC-C20AEC87FACD}" type="presOf" srcId="{9CC26987-02C3-43C2-97EA-42548682F4E2}" destId="{275EC3CE-F62C-48C4-9C0B-C97E4C438A66}" srcOrd="0" destOrd="0" presId="urn:microsoft.com/office/officeart/2016/7/layout/RepeatingBendingProcessNew"/>
    <dgm:cxn modelId="{A30F26EC-F38B-4C50-A283-D035B0A5A0B5}" srcId="{83457473-108E-4664-85E7-CD6F84A437D7}" destId="{7139D431-8D21-4757-8012-FE64529233FB}" srcOrd="0" destOrd="0" parTransId="{1DB597E5-9AD8-426F-A1F1-91C782FB22C2}" sibTransId="{604A3CFE-AA36-4513-BFEF-E4A41AACB286}"/>
    <dgm:cxn modelId="{47B6FBEC-440A-4ACA-9CB8-D190939F2747}" srcId="{83457473-108E-4664-85E7-CD6F84A437D7}" destId="{9CC26987-02C3-43C2-97EA-42548682F4E2}" srcOrd="2" destOrd="0" parTransId="{FA723043-2DE7-46F2-B9C2-7B337FCFF444}" sibTransId="{79A67919-C614-4A6C-8004-5AB34BF075DA}"/>
    <dgm:cxn modelId="{47037CF3-074A-446A-AF85-A379710F0EF6}" type="presOf" srcId="{AF085A27-BC80-49F9-B62D-5032B57B6ADD}" destId="{F485DA80-2278-4856-8A54-D65FF8CF93F3}" srcOrd="0" destOrd="0" presId="urn:microsoft.com/office/officeart/2016/7/layout/RepeatingBendingProcessNew"/>
    <dgm:cxn modelId="{8134B1F6-3F3B-4334-BE00-2C4713AE7192}" type="presOf" srcId="{E8D1A06E-6BEF-4D9B-BE7C-48D34864A9F8}" destId="{29C69104-FF35-4576-8A39-6FAD40ABE9A2}" srcOrd="1" destOrd="0" presId="urn:microsoft.com/office/officeart/2016/7/layout/RepeatingBendingProcessNew"/>
    <dgm:cxn modelId="{BC0386C7-A06E-48F1-BEA2-B3F1D47495FD}" type="presParOf" srcId="{91BA665E-2271-48A4-AD0B-D1E99E82AEC3}" destId="{F384E920-FCAB-4E54-9C84-FE497823D821}" srcOrd="0" destOrd="0" presId="urn:microsoft.com/office/officeart/2016/7/layout/RepeatingBendingProcessNew"/>
    <dgm:cxn modelId="{A8336C05-29AB-45B8-BE63-BA83F4D31286}" type="presParOf" srcId="{91BA665E-2271-48A4-AD0B-D1E99E82AEC3}" destId="{DD9E8146-8107-4C94-A25C-185424356418}" srcOrd="1" destOrd="0" presId="urn:microsoft.com/office/officeart/2016/7/layout/RepeatingBendingProcessNew"/>
    <dgm:cxn modelId="{E9EFC106-2664-4A52-8AFD-C335BFAF65C4}" type="presParOf" srcId="{DD9E8146-8107-4C94-A25C-185424356418}" destId="{4B137FF5-F680-466C-906F-EEC6B5EF17D1}" srcOrd="0" destOrd="0" presId="urn:microsoft.com/office/officeart/2016/7/layout/RepeatingBendingProcessNew"/>
    <dgm:cxn modelId="{A75FE9A9-E897-410B-BBE5-E8BCB546946A}" type="presParOf" srcId="{91BA665E-2271-48A4-AD0B-D1E99E82AEC3}" destId="{2922701A-1202-4F06-BB2E-CB6662927B96}" srcOrd="2" destOrd="0" presId="urn:microsoft.com/office/officeart/2016/7/layout/RepeatingBendingProcessNew"/>
    <dgm:cxn modelId="{3541DC4A-3742-450D-8345-5D1222841577}" type="presParOf" srcId="{91BA665E-2271-48A4-AD0B-D1E99E82AEC3}" destId="{69228542-C65F-4B15-96FE-7F8ECB141DC2}" srcOrd="3" destOrd="0" presId="urn:microsoft.com/office/officeart/2016/7/layout/RepeatingBendingProcessNew"/>
    <dgm:cxn modelId="{B641AE8C-9446-458F-8D59-C9A64E94FC43}" type="presParOf" srcId="{69228542-C65F-4B15-96FE-7F8ECB141DC2}" destId="{29C69104-FF35-4576-8A39-6FAD40ABE9A2}" srcOrd="0" destOrd="0" presId="urn:microsoft.com/office/officeart/2016/7/layout/RepeatingBendingProcessNew"/>
    <dgm:cxn modelId="{CF317B53-E6D0-4A6F-9320-4E343FC334FB}" type="presParOf" srcId="{91BA665E-2271-48A4-AD0B-D1E99E82AEC3}" destId="{275EC3CE-F62C-48C4-9C0B-C97E4C438A66}" srcOrd="4" destOrd="0" presId="urn:microsoft.com/office/officeart/2016/7/layout/RepeatingBendingProcessNew"/>
    <dgm:cxn modelId="{49B2602E-070E-42B5-B054-BD3EBA3829BC}" type="presParOf" srcId="{91BA665E-2271-48A4-AD0B-D1E99E82AEC3}" destId="{44FAB9DA-5C55-41A7-B473-F8C3F942D935}" srcOrd="5" destOrd="0" presId="urn:microsoft.com/office/officeart/2016/7/layout/RepeatingBendingProcessNew"/>
    <dgm:cxn modelId="{E58B62E3-5203-4531-9428-4D7A589CFB1B}" type="presParOf" srcId="{44FAB9DA-5C55-41A7-B473-F8C3F942D935}" destId="{C8C6F395-98CC-4A75-A0D2-800634848F81}" srcOrd="0" destOrd="0" presId="urn:microsoft.com/office/officeart/2016/7/layout/RepeatingBendingProcessNew"/>
    <dgm:cxn modelId="{5739CBB6-397E-4E6F-BC26-A20C783C53DB}" type="presParOf" srcId="{91BA665E-2271-48A4-AD0B-D1E99E82AEC3}" destId="{31F0D5E2-3711-445B-BD5F-581EA27281C1}" srcOrd="6" destOrd="0" presId="urn:microsoft.com/office/officeart/2016/7/layout/RepeatingBendingProcessNew"/>
    <dgm:cxn modelId="{C7B47ABA-1956-4EAB-90E6-D8EB1F526D95}" type="presParOf" srcId="{91BA665E-2271-48A4-AD0B-D1E99E82AEC3}" destId="{30F91E08-E834-4FED-8E9C-853D9E4A55B4}" srcOrd="7" destOrd="0" presId="urn:microsoft.com/office/officeart/2016/7/layout/RepeatingBendingProcessNew"/>
    <dgm:cxn modelId="{7D12979B-E409-40C9-8D3A-93DEC9121A77}" type="presParOf" srcId="{30F91E08-E834-4FED-8E9C-853D9E4A55B4}" destId="{B3DDFA21-D75C-47E6-BF34-47CF682CBCED}" srcOrd="0" destOrd="0" presId="urn:microsoft.com/office/officeart/2016/7/layout/RepeatingBendingProcessNew"/>
    <dgm:cxn modelId="{A7544DDF-DBB1-42C4-AFF7-0213720763E2}" type="presParOf" srcId="{91BA665E-2271-48A4-AD0B-D1E99E82AEC3}" destId="{5077ADB5-E9E8-4328-A7AF-30190C3F859B}" srcOrd="8" destOrd="0" presId="urn:microsoft.com/office/officeart/2016/7/layout/RepeatingBendingProcessNew"/>
    <dgm:cxn modelId="{5F82764F-7A7E-4CEB-8457-F361ABCA2305}" type="presParOf" srcId="{91BA665E-2271-48A4-AD0B-D1E99E82AEC3}" destId="{4B0A5033-D5F8-43F7-98EE-CE676F794128}" srcOrd="9" destOrd="0" presId="urn:microsoft.com/office/officeart/2016/7/layout/RepeatingBendingProcessNew"/>
    <dgm:cxn modelId="{8843F0FA-B710-498D-8B09-7E17AC2F7D29}" type="presParOf" srcId="{4B0A5033-D5F8-43F7-98EE-CE676F794128}" destId="{F9667EA7-D311-48F8-B58C-6CD2FB262A64}" srcOrd="0" destOrd="0" presId="urn:microsoft.com/office/officeart/2016/7/layout/RepeatingBendingProcessNew"/>
    <dgm:cxn modelId="{D480DCDF-A237-4A8B-9E6D-C12FA27E7545}" type="presParOf" srcId="{91BA665E-2271-48A4-AD0B-D1E99E82AEC3}" destId="{DB471520-7684-4CF2-BA4E-E9FB3BA0C345}" srcOrd="10" destOrd="0" presId="urn:microsoft.com/office/officeart/2016/7/layout/RepeatingBendingProcessNew"/>
    <dgm:cxn modelId="{9D742FC9-B897-41E4-9E0C-F723ED899182}" type="presParOf" srcId="{91BA665E-2271-48A4-AD0B-D1E99E82AEC3}" destId="{C694B482-48B0-47FD-B896-64C1FDB1B230}" srcOrd="11" destOrd="0" presId="urn:microsoft.com/office/officeart/2016/7/layout/RepeatingBendingProcessNew"/>
    <dgm:cxn modelId="{5EB5C1DA-659D-44CA-935D-C1D3E4BA81DA}" type="presParOf" srcId="{C694B482-48B0-47FD-B896-64C1FDB1B230}" destId="{75A929EA-4204-4593-8C79-2759FE189336}" srcOrd="0" destOrd="0" presId="urn:microsoft.com/office/officeart/2016/7/layout/RepeatingBendingProcessNew"/>
    <dgm:cxn modelId="{06E99716-0AAE-412C-B5C6-D7303FE9CEA7}" type="presParOf" srcId="{91BA665E-2271-48A4-AD0B-D1E99E82AEC3}" destId="{D01AEDEB-DB08-456D-9389-CEAF06264945}" srcOrd="12" destOrd="0" presId="urn:microsoft.com/office/officeart/2016/7/layout/RepeatingBendingProcessNew"/>
    <dgm:cxn modelId="{9B44781E-98C5-4DA0-B7F2-6045C6D8E05D}" type="presParOf" srcId="{91BA665E-2271-48A4-AD0B-D1E99E82AEC3}" destId="{9CD22265-C9AD-4A78-8A93-94623F54BF02}" srcOrd="13" destOrd="0" presId="urn:microsoft.com/office/officeart/2016/7/layout/RepeatingBendingProcessNew"/>
    <dgm:cxn modelId="{823D339E-91A4-4E04-B97F-1F35D124D4EC}" type="presParOf" srcId="{9CD22265-C9AD-4A78-8A93-94623F54BF02}" destId="{AA883EFB-CE15-48B9-AB6A-7CB2FBCD5FF0}" srcOrd="0" destOrd="0" presId="urn:microsoft.com/office/officeart/2016/7/layout/RepeatingBendingProcessNew"/>
    <dgm:cxn modelId="{7AFC363E-4776-4E75-8708-42FF38D193CB}" type="presParOf" srcId="{91BA665E-2271-48A4-AD0B-D1E99E82AEC3}" destId="{F379D3B1-3E73-4067-8DD5-A8D84D6A2C9F}" srcOrd="14" destOrd="0" presId="urn:microsoft.com/office/officeart/2016/7/layout/RepeatingBendingProcessNew"/>
    <dgm:cxn modelId="{C58E876D-6E65-4FBE-9D5D-6682AE13244D}" type="presParOf" srcId="{91BA665E-2271-48A4-AD0B-D1E99E82AEC3}" destId="{F76CE4D4-FB08-47F9-BE53-23BA45DD1B3D}" srcOrd="15" destOrd="0" presId="urn:microsoft.com/office/officeart/2016/7/layout/RepeatingBendingProcessNew"/>
    <dgm:cxn modelId="{2C2F11D2-FCEC-439F-B668-18CE5D27C330}" type="presParOf" srcId="{F76CE4D4-FB08-47F9-BE53-23BA45DD1B3D}" destId="{667B4720-4202-4971-BFF6-517BFF327A7D}" srcOrd="0" destOrd="0" presId="urn:microsoft.com/office/officeart/2016/7/layout/RepeatingBendingProcessNew"/>
    <dgm:cxn modelId="{2C3486C9-F914-46FE-BDFD-D5FCD4EF0644}" type="presParOf" srcId="{91BA665E-2271-48A4-AD0B-D1E99E82AEC3}" destId="{CA2FCEE6-7D69-4A55-BBAD-D971E68AD9E9}" srcOrd="16" destOrd="0" presId="urn:microsoft.com/office/officeart/2016/7/layout/RepeatingBendingProcessNew"/>
    <dgm:cxn modelId="{1CD1A31A-2BCC-47A8-973F-13F68D409407}" type="presParOf" srcId="{91BA665E-2271-48A4-AD0B-D1E99E82AEC3}" destId="{F485DA80-2278-4856-8A54-D65FF8CF93F3}" srcOrd="17" destOrd="0" presId="urn:microsoft.com/office/officeart/2016/7/layout/RepeatingBendingProcessNew"/>
    <dgm:cxn modelId="{80304D8B-EE3C-44A9-973D-3F9ED9839B3B}" type="presParOf" srcId="{F485DA80-2278-4856-8A54-D65FF8CF93F3}" destId="{CF856AD9-2799-4C30-969C-DE054F6BBE95}" srcOrd="0" destOrd="0" presId="urn:microsoft.com/office/officeart/2016/7/layout/RepeatingBendingProcessNew"/>
    <dgm:cxn modelId="{043C4E4F-4DB0-412E-9DF2-A8F67138C5CB}" type="presParOf" srcId="{91BA665E-2271-48A4-AD0B-D1E99E82AEC3}" destId="{C2D31662-1FC2-468E-9EA6-8DBF84E9DA24}" srcOrd="18" destOrd="0" presId="urn:microsoft.com/office/officeart/2016/7/layout/RepeatingBendingProcessNew"/>
    <dgm:cxn modelId="{7F50A28B-06CC-40B2-96EA-D7ABAFB2E102}" type="presParOf" srcId="{91BA665E-2271-48A4-AD0B-D1E99E82AEC3}" destId="{6940D8E7-CAD0-4E73-AD8C-0AF1284122DD}" srcOrd="19" destOrd="0" presId="urn:microsoft.com/office/officeart/2016/7/layout/RepeatingBendingProcessNew"/>
    <dgm:cxn modelId="{36D1A294-FA2F-4EF8-89E6-65E8E6DEB911}" type="presParOf" srcId="{6940D8E7-CAD0-4E73-AD8C-0AF1284122DD}" destId="{62593BBF-8A82-4376-B5D3-746BCF44A595}" srcOrd="0" destOrd="0" presId="urn:microsoft.com/office/officeart/2016/7/layout/RepeatingBendingProcessNew"/>
    <dgm:cxn modelId="{1BC6B8A9-38C8-47A4-A536-B28DBDB3582F}" type="presParOf" srcId="{91BA665E-2271-48A4-AD0B-D1E99E82AEC3}" destId="{131C23E7-DE00-47D9-9CF5-565801AA4718}" srcOrd="20" destOrd="0" presId="urn:microsoft.com/office/officeart/2016/7/layout/RepeatingBendingProcessNew"/>
    <dgm:cxn modelId="{2163B803-FD58-4D21-975F-6216DF33E6EB}" type="presParOf" srcId="{91BA665E-2271-48A4-AD0B-D1E99E82AEC3}" destId="{18D04EDA-8AA9-42CB-8C51-1D46C2F0B59A}" srcOrd="21" destOrd="0" presId="urn:microsoft.com/office/officeart/2016/7/layout/RepeatingBendingProcessNew"/>
    <dgm:cxn modelId="{17BF23F3-D11A-4615-8D31-1C1505A9FC05}" type="presParOf" srcId="{18D04EDA-8AA9-42CB-8C51-1D46C2F0B59A}" destId="{37B4E29C-ACFD-4F02-90C5-2E3A5326C816}" srcOrd="0" destOrd="0" presId="urn:microsoft.com/office/officeart/2016/7/layout/RepeatingBendingProcessNew"/>
    <dgm:cxn modelId="{79ED62F4-AFA9-4002-B022-6D12DC7D71BF}" type="presParOf" srcId="{91BA665E-2271-48A4-AD0B-D1E99E82AEC3}" destId="{EBB7E744-C92A-4E95-9768-078F9F0731EE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B5A0B5-623F-42B0-BAA6-A51D5A1647C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3E1CC8-811B-4ED8-B207-95D66331778A}">
      <dgm:prSet/>
      <dgm:spPr/>
      <dgm:t>
        <a:bodyPr/>
        <a:lstStyle/>
        <a:p>
          <a:r>
            <a:rPr lang="en-GB"/>
            <a:t>A workforce that understands-and believes in-hygiene standards</a:t>
          </a:r>
          <a:endParaRPr lang="en-US"/>
        </a:p>
      </dgm:t>
    </dgm:pt>
    <dgm:pt modelId="{8BEBD1B8-A698-4F83-8559-59D0FCC97158}" type="parTrans" cxnId="{2E8C6EB9-AAA0-4E4B-AC8F-64DDF29A914D}">
      <dgm:prSet/>
      <dgm:spPr/>
      <dgm:t>
        <a:bodyPr/>
        <a:lstStyle/>
        <a:p>
          <a:endParaRPr lang="en-US"/>
        </a:p>
      </dgm:t>
    </dgm:pt>
    <dgm:pt modelId="{84D5EEAC-6010-4620-A88E-49792F94769D}" type="sibTrans" cxnId="{2E8C6EB9-AAA0-4E4B-AC8F-64DDF29A914D}">
      <dgm:prSet/>
      <dgm:spPr/>
      <dgm:t>
        <a:bodyPr/>
        <a:lstStyle/>
        <a:p>
          <a:endParaRPr lang="en-US"/>
        </a:p>
      </dgm:t>
    </dgm:pt>
    <dgm:pt modelId="{A8CBCDDB-DEE4-47F5-BACF-45D4254555DD}">
      <dgm:prSet/>
      <dgm:spPr/>
      <dgm:t>
        <a:bodyPr/>
        <a:lstStyle/>
        <a:p>
          <a:r>
            <a:rPr lang="en-GB"/>
            <a:t>Stronger teamwork and trust across cultural lines</a:t>
          </a:r>
          <a:endParaRPr lang="en-US"/>
        </a:p>
      </dgm:t>
    </dgm:pt>
    <dgm:pt modelId="{9CAE0A07-EFDE-4162-96B0-ED602CFFB6D6}" type="parTrans" cxnId="{CDA9D3FA-CF73-4963-9036-D563670FDBD3}">
      <dgm:prSet/>
      <dgm:spPr/>
      <dgm:t>
        <a:bodyPr/>
        <a:lstStyle/>
        <a:p>
          <a:endParaRPr lang="en-US"/>
        </a:p>
      </dgm:t>
    </dgm:pt>
    <dgm:pt modelId="{45929567-C63A-44C0-8D0C-C96080B772F5}" type="sibTrans" cxnId="{CDA9D3FA-CF73-4963-9036-D563670FDBD3}">
      <dgm:prSet/>
      <dgm:spPr/>
      <dgm:t>
        <a:bodyPr/>
        <a:lstStyle/>
        <a:p>
          <a:endParaRPr lang="en-US"/>
        </a:p>
      </dgm:t>
    </dgm:pt>
    <dgm:pt modelId="{EE463477-3431-48C9-9D65-B249682D6BA7}">
      <dgm:prSet/>
      <dgm:spPr/>
      <dgm:t>
        <a:bodyPr/>
        <a:lstStyle/>
        <a:p>
          <a:r>
            <a:rPr lang="en-GB"/>
            <a:t>Fewer safety breaches and improved audit outcomes</a:t>
          </a:r>
          <a:endParaRPr lang="en-US"/>
        </a:p>
      </dgm:t>
    </dgm:pt>
    <dgm:pt modelId="{7F1F0E6D-75A7-4351-BB3E-B9C3A606DAC2}" type="parTrans" cxnId="{995A73F7-B6FF-4562-AA7A-B2FCBFA29683}">
      <dgm:prSet/>
      <dgm:spPr/>
      <dgm:t>
        <a:bodyPr/>
        <a:lstStyle/>
        <a:p>
          <a:endParaRPr lang="en-US"/>
        </a:p>
      </dgm:t>
    </dgm:pt>
    <dgm:pt modelId="{90B53F77-F379-4284-AFB1-8CFE84F0EBF6}" type="sibTrans" cxnId="{995A73F7-B6FF-4562-AA7A-B2FCBFA29683}">
      <dgm:prSet/>
      <dgm:spPr/>
      <dgm:t>
        <a:bodyPr/>
        <a:lstStyle/>
        <a:p>
          <a:endParaRPr lang="en-US"/>
        </a:p>
      </dgm:t>
    </dgm:pt>
    <dgm:pt modelId="{B2FF9834-1880-44B9-B565-E425D233DE03}">
      <dgm:prSet/>
      <dgm:spPr/>
      <dgm:t>
        <a:bodyPr/>
        <a:lstStyle/>
        <a:p>
          <a:r>
            <a:rPr lang="en-GB"/>
            <a:t>A culture where hygiene is everyone’s responsibility every single day</a:t>
          </a:r>
          <a:endParaRPr lang="en-US"/>
        </a:p>
      </dgm:t>
    </dgm:pt>
    <dgm:pt modelId="{F16BDBD2-D086-4C13-BF17-24F859D650B9}" type="parTrans" cxnId="{ACD26C31-7CBE-47DD-9EA2-DC1EE7A0D02F}">
      <dgm:prSet/>
      <dgm:spPr/>
      <dgm:t>
        <a:bodyPr/>
        <a:lstStyle/>
        <a:p>
          <a:endParaRPr lang="en-US"/>
        </a:p>
      </dgm:t>
    </dgm:pt>
    <dgm:pt modelId="{A806664A-34C7-47E0-B162-56CAB9665406}" type="sibTrans" cxnId="{ACD26C31-7CBE-47DD-9EA2-DC1EE7A0D02F}">
      <dgm:prSet/>
      <dgm:spPr/>
      <dgm:t>
        <a:bodyPr/>
        <a:lstStyle/>
        <a:p>
          <a:endParaRPr lang="en-US"/>
        </a:p>
      </dgm:t>
    </dgm:pt>
    <dgm:pt modelId="{2C3C5D1B-3E34-4637-AE37-5A2E989BC5E7}">
      <dgm:prSet/>
      <dgm:spPr/>
      <dgm:t>
        <a:bodyPr/>
        <a:lstStyle/>
        <a:p>
          <a:r>
            <a:rPr lang="en-GB"/>
            <a:t>Safer operations. Happier workers. Better products.</a:t>
          </a:r>
          <a:endParaRPr lang="en-US"/>
        </a:p>
      </dgm:t>
    </dgm:pt>
    <dgm:pt modelId="{F886D098-AFDB-45D4-AA3F-676D6681B568}" type="parTrans" cxnId="{514D51FB-BC09-4841-B10E-FBDD408CF388}">
      <dgm:prSet/>
      <dgm:spPr/>
      <dgm:t>
        <a:bodyPr/>
        <a:lstStyle/>
        <a:p>
          <a:endParaRPr lang="en-US"/>
        </a:p>
      </dgm:t>
    </dgm:pt>
    <dgm:pt modelId="{E14846DF-999D-486D-8FE3-2865596C9AE0}" type="sibTrans" cxnId="{514D51FB-BC09-4841-B10E-FBDD408CF388}">
      <dgm:prSet/>
      <dgm:spPr/>
      <dgm:t>
        <a:bodyPr/>
        <a:lstStyle/>
        <a:p>
          <a:endParaRPr lang="en-US"/>
        </a:p>
      </dgm:t>
    </dgm:pt>
    <dgm:pt modelId="{E97F340A-983D-453B-9387-15801DCE518B}" type="pres">
      <dgm:prSet presAssocID="{F5B5A0B5-623F-42B0-BAA6-A51D5A1647C7}" presName="linear" presStyleCnt="0">
        <dgm:presLayoutVars>
          <dgm:animLvl val="lvl"/>
          <dgm:resizeHandles val="exact"/>
        </dgm:presLayoutVars>
      </dgm:prSet>
      <dgm:spPr/>
    </dgm:pt>
    <dgm:pt modelId="{826CEBD6-D082-49F1-A8CC-AC96CFADA06C}" type="pres">
      <dgm:prSet presAssocID="{BA3E1CC8-811B-4ED8-B207-95D66331778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DF7969F-D5D7-4F63-9CEC-F1AA8C2EF6CF}" type="pres">
      <dgm:prSet presAssocID="{84D5EEAC-6010-4620-A88E-49792F94769D}" presName="spacer" presStyleCnt="0"/>
      <dgm:spPr/>
    </dgm:pt>
    <dgm:pt modelId="{053E073F-BC6C-4028-8C9D-A627E2525DEC}" type="pres">
      <dgm:prSet presAssocID="{A8CBCDDB-DEE4-47F5-BACF-45D4254555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386E18-BDE6-4C3E-A116-2879EFBF22C1}" type="pres">
      <dgm:prSet presAssocID="{45929567-C63A-44C0-8D0C-C96080B772F5}" presName="spacer" presStyleCnt="0"/>
      <dgm:spPr/>
    </dgm:pt>
    <dgm:pt modelId="{BB39B3B0-04BB-4274-B68D-FD6398C99C40}" type="pres">
      <dgm:prSet presAssocID="{EE463477-3431-48C9-9D65-B249682D6BA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ED79373-BEF1-436A-9921-1ADAF8A92244}" type="pres">
      <dgm:prSet presAssocID="{90B53F77-F379-4284-AFB1-8CFE84F0EBF6}" presName="spacer" presStyleCnt="0"/>
      <dgm:spPr/>
    </dgm:pt>
    <dgm:pt modelId="{546A0B2F-BE6A-43A5-987F-E760AE9E1972}" type="pres">
      <dgm:prSet presAssocID="{B2FF9834-1880-44B9-B565-E425D233DE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02DB3E-FE2E-4B42-8CBD-1D4995D17386}" type="pres">
      <dgm:prSet presAssocID="{A806664A-34C7-47E0-B162-56CAB9665406}" presName="spacer" presStyleCnt="0"/>
      <dgm:spPr/>
    </dgm:pt>
    <dgm:pt modelId="{24B74CDB-C985-492D-AD93-3D6DB59375FC}" type="pres">
      <dgm:prSet presAssocID="{2C3C5D1B-3E34-4637-AE37-5A2E989BC5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D26C31-7CBE-47DD-9EA2-DC1EE7A0D02F}" srcId="{F5B5A0B5-623F-42B0-BAA6-A51D5A1647C7}" destId="{B2FF9834-1880-44B9-B565-E425D233DE03}" srcOrd="3" destOrd="0" parTransId="{F16BDBD2-D086-4C13-BF17-24F859D650B9}" sibTransId="{A806664A-34C7-47E0-B162-56CAB9665406}"/>
    <dgm:cxn modelId="{CEBEF88C-167E-4EB7-82B1-466211004FF9}" type="presOf" srcId="{A8CBCDDB-DEE4-47F5-BACF-45D4254555DD}" destId="{053E073F-BC6C-4028-8C9D-A627E2525DEC}" srcOrd="0" destOrd="0" presId="urn:microsoft.com/office/officeart/2005/8/layout/vList2"/>
    <dgm:cxn modelId="{1FCEE59E-8B47-46D5-996D-985BAAF18DE0}" type="presOf" srcId="{F5B5A0B5-623F-42B0-BAA6-A51D5A1647C7}" destId="{E97F340A-983D-453B-9387-15801DCE518B}" srcOrd="0" destOrd="0" presId="urn:microsoft.com/office/officeart/2005/8/layout/vList2"/>
    <dgm:cxn modelId="{2E8C6EB9-AAA0-4E4B-AC8F-64DDF29A914D}" srcId="{F5B5A0B5-623F-42B0-BAA6-A51D5A1647C7}" destId="{BA3E1CC8-811B-4ED8-B207-95D66331778A}" srcOrd="0" destOrd="0" parTransId="{8BEBD1B8-A698-4F83-8559-59D0FCC97158}" sibTransId="{84D5EEAC-6010-4620-A88E-49792F94769D}"/>
    <dgm:cxn modelId="{59FD2ECA-9E97-4F29-88B5-2154435B1DC2}" type="presOf" srcId="{BA3E1CC8-811B-4ED8-B207-95D66331778A}" destId="{826CEBD6-D082-49F1-A8CC-AC96CFADA06C}" srcOrd="0" destOrd="0" presId="urn:microsoft.com/office/officeart/2005/8/layout/vList2"/>
    <dgm:cxn modelId="{118C87E1-7970-43D2-96C5-13E3BCC587AB}" type="presOf" srcId="{2C3C5D1B-3E34-4637-AE37-5A2E989BC5E7}" destId="{24B74CDB-C985-492D-AD93-3D6DB59375FC}" srcOrd="0" destOrd="0" presId="urn:microsoft.com/office/officeart/2005/8/layout/vList2"/>
    <dgm:cxn modelId="{D0E88EF1-4662-4482-9A84-F861FB78B501}" type="presOf" srcId="{B2FF9834-1880-44B9-B565-E425D233DE03}" destId="{546A0B2F-BE6A-43A5-987F-E760AE9E1972}" srcOrd="0" destOrd="0" presId="urn:microsoft.com/office/officeart/2005/8/layout/vList2"/>
    <dgm:cxn modelId="{E73374F3-39EF-41FA-91B3-DEF080796ADF}" type="presOf" srcId="{EE463477-3431-48C9-9D65-B249682D6BA7}" destId="{BB39B3B0-04BB-4274-B68D-FD6398C99C40}" srcOrd="0" destOrd="0" presId="urn:microsoft.com/office/officeart/2005/8/layout/vList2"/>
    <dgm:cxn modelId="{995A73F7-B6FF-4562-AA7A-B2FCBFA29683}" srcId="{F5B5A0B5-623F-42B0-BAA6-A51D5A1647C7}" destId="{EE463477-3431-48C9-9D65-B249682D6BA7}" srcOrd="2" destOrd="0" parTransId="{7F1F0E6D-75A7-4351-BB3E-B9C3A606DAC2}" sibTransId="{90B53F77-F379-4284-AFB1-8CFE84F0EBF6}"/>
    <dgm:cxn modelId="{CDA9D3FA-CF73-4963-9036-D563670FDBD3}" srcId="{F5B5A0B5-623F-42B0-BAA6-A51D5A1647C7}" destId="{A8CBCDDB-DEE4-47F5-BACF-45D4254555DD}" srcOrd="1" destOrd="0" parTransId="{9CAE0A07-EFDE-4162-96B0-ED602CFFB6D6}" sibTransId="{45929567-C63A-44C0-8D0C-C96080B772F5}"/>
    <dgm:cxn modelId="{514D51FB-BC09-4841-B10E-FBDD408CF388}" srcId="{F5B5A0B5-623F-42B0-BAA6-A51D5A1647C7}" destId="{2C3C5D1B-3E34-4637-AE37-5A2E989BC5E7}" srcOrd="4" destOrd="0" parTransId="{F886D098-AFDB-45D4-AA3F-676D6681B568}" sibTransId="{E14846DF-999D-486D-8FE3-2865596C9AE0}"/>
    <dgm:cxn modelId="{165EC7F7-AEC0-4C21-9B95-9DDFA797DB77}" type="presParOf" srcId="{E97F340A-983D-453B-9387-15801DCE518B}" destId="{826CEBD6-D082-49F1-A8CC-AC96CFADA06C}" srcOrd="0" destOrd="0" presId="urn:microsoft.com/office/officeart/2005/8/layout/vList2"/>
    <dgm:cxn modelId="{0D103C4E-8C44-4377-8FBB-6A658403155C}" type="presParOf" srcId="{E97F340A-983D-453B-9387-15801DCE518B}" destId="{ADF7969F-D5D7-4F63-9CEC-F1AA8C2EF6CF}" srcOrd="1" destOrd="0" presId="urn:microsoft.com/office/officeart/2005/8/layout/vList2"/>
    <dgm:cxn modelId="{3B869D98-4CB9-474F-AEDB-E70CA69BF413}" type="presParOf" srcId="{E97F340A-983D-453B-9387-15801DCE518B}" destId="{053E073F-BC6C-4028-8C9D-A627E2525DEC}" srcOrd="2" destOrd="0" presId="urn:microsoft.com/office/officeart/2005/8/layout/vList2"/>
    <dgm:cxn modelId="{B4780C46-F667-4680-8BD9-954F21E4BD81}" type="presParOf" srcId="{E97F340A-983D-453B-9387-15801DCE518B}" destId="{E1386E18-BDE6-4C3E-A116-2879EFBF22C1}" srcOrd="3" destOrd="0" presId="urn:microsoft.com/office/officeart/2005/8/layout/vList2"/>
    <dgm:cxn modelId="{94A43489-A75F-43AA-AB62-9AC4DC662F55}" type="presParOf" srcId="{E97F340A-983D-453B-9387-15801DCE518B}" destId="{BB39B3B0-04BB-4274-B68D-FD6398C99C40}" srcOrd="4" destOrd="0" presId="urn:microsoft.com/office/officeart/2005/8/layout/vList2"/>
    <dgm:cxn modelId="{135F5A88-60B2-468B-AF9A-B1E9F1390359}" type="presParOf" srcId="{E97F340A-983D-453B-9387-15801DCE518B}" destId="{3ED79373-BEF1-436A-9921-1ADAF8A92244}" srcOrd="5" destOrd="0" presId="urn:microsoft.com/office/officeart/2005/8/layout/vList2"/>
    <dgm:cxn modelId="{A6958214-66FC-4729-A2CF-6147B8D86B9B}" type="presParOf" srcId="{E97F340A-983D-453B-9387-15801DCE518B}" destId="{546A0B2F-BE6A-43A5-987F-E760AE9E1972}" srcOrd="6" destOrd="0" presId="urn:microsoft.com/office/officeart/2005/8/layout/vList2"/>
    <dgm:cxn modelId="{02A6FAF1-0D35-4119-99D5-4158E0D27289}" type="presParOf" srcId="{E97F340A-983D-453B-9387-15801DCE518B}" destId="{2402DB3E-FE2E-4B42-8CBD-1D4995D17386}" srcOrd="7" destOrd="0" presId="urn:microsoft.com/office/officeart/2005/8/layout/vList2"/>
    <dgm:cxn modelId="{67621EEE-EBC3-4CDD-912C-94E628D9F9E7}" type="presParOf" srcId="{E97F340A-983D-453B-9387-15801DCE518B}" destId="{24B74CDB-C985-492D-AD93-3D6DB59375F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3038F9-8E94-47AA-A0D4-B6D2B144128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1DD566-753D-436C-A4A1-225946F035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all you have heard here today, I would like you to consider these questions?</a:t>
          </a:r>
          <a:endParaRPr lang="en-US"/>
        </a:p>
      </dgm:t>
    </dgm:pt>
    <dgm:pt modelId="{586030FD-DE79-44AE-B9FA-03C977D34105}" type="parTrans" cxnId="{D937460F-996B-48F0-9109-9F789259DE91}">
      <dgm:prSet/>
      <dgm:spPr/>
      <dgm:t>
        <a:bodyPr/>
        <a:lstStyle/>
        <a:p>
          <a:endParaRPr lang="en-US"/>
        </a:p>
      </dgm:t>
    </dgm:pt>
    <dgm:pt modelId="{D0344F20-A861-41B8-BC58-63BE7EAE7FB1}" type="sibTrans" cxnId="{D937460F-996B-48F0-9109-9F789259DE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0BC865F-7E34-48EE-94B1-95A8F8B7FB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Are we really doing enough to ensure a hight level of job satisfaction among our employees </a:t>
          </a:r>
          <a:endParaRPr lang="en-US"/>
        </a:p>
      </dgm:t>
    </dgm:pt>
    <dgm:pt modelId="{ADDCEBDF-AB8C-4756-BCE6-DE8479AA254A}" type="parTrans" cxnId="{E31DE50A-7D69-4553-9244-80F2804564F0}">
      <dgm:prSet/>
      <dgm:spPr/>
      <dgm:t>
        <a:bodyPr/>
        <a:lstStyle/>
        <a:p>
          <a:endParaRPr lang="en-US"/>
        </a:p>
      </dgm:t>
    </dgm:pt>
    <dgm:pt modelId="{FF4C75C3-0D5F-4426-822B-4F9A0CBC67B4}" type="sibTrans" cxnId="{E31DE50A-7D69-4553-9244-80F2804564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516F56-2E0F-4142-81D6-87B6B8636B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main issues Flight Food ltd facing</a:t>
          </a:r>
          <a:endParaRPr lang="en-US"/>
        </a:p>
      </dgm:t>
    </dgm:pt>
    <dgm:pt modelId="{8CB003D4-385F-4F1F-9132-054002C90AEF}" type="parTrans" cxnId="{62FBCD1B-9625-4853-ABAC-6AE3B82ED218}">
      <dgm:prSet/>
      <dgm:spPr/>
      <dgm:t>
        <a:bodyPr/>
        <a:lstStyle/>
        <a:p>
          <a:endParaRPr lang="en-US"/>
        </a:p>
      </dgm:t>
    </dgm:pt>
    <dgm:pt modelId="{D42A97EB-7519-4773-8B89-6E91F4D2C00B}" type="sibTrans" cxnId="{62FBCD1B-9625-4853-ABAC-6AE3B82ED2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714910-0697-40EB-857A-18B3426465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can we do to bring Flight Foods ltd back to a quality and reputable company </a:t>
          </a:r>
          <a:endParaRPr lang="en-US"/>
        </a:p>
      </dgm:t>
    </dgm:pt>
    <dgm:pt modelId="{F41B4D48-8DC5-4FC4-BA55-38001EC270CB}" type="parTrans" cxnId="{E8B0A2EB-4D18-4D25-A552-B8B51961B124}">
      <dgm:prSet/>
      <dgm:spPr/>
      <dgm:t>
        <a:bodyPr/>
        <a:lstStyle/>
        <a:p>
          <a:endParaRPr lang="en-US"/>
        </a:p>
      </dgm:t>
    </dgm:pt>
    <dgm:pt modelId="{72A17E2F-EFC3-427A-B0C4-54AF29F5DD6C}" type="sibTrans" cxnId="{E8B0A2EB-4D18-4D25-A552-B8B51961B124}">
      <dgm:prSet/>
      <dgm:spPr/>
      <dgm:t>
        <a:bodyPr/>
        <a:lstStyle/>
        <a:p>
          <a:endParaRPr lang="en-US"/>
        </a:p>
      </dgm:t>
    </dgm:pt>
    <dgm:pt modelId="{D4394AFB-6FC2-4D2A-A26B-E73B8AFE3498}" type="pres">
      <dgm:prSet presAssocID="{043038F9-8E94-47AA-A0D4-B6D2B1441284}" presName="root" presStyleCnt="0">
        <dgm:presLayoutVars>
          <dgm:dir/>
          <dgm:resizeHandles val="exact"/>
        </dgm:presLayoutVars>
      </dgm:prSet>
      <dgm:spPr/>
    </dgm:pt>
    <dgm:pt modelId="{7AFF84C2-825A-48BB-AB75-D8B584E42484}" type="pres">
      <dgm:prSet presAssocID="{043038F9-8E94-47AA-A0D4-B6D2B1441284}" presName="container" presStyleCnt="0">
        <dgm:presLayoutVars>
          <dgm:dir/>
          <dgm:resizeHandles val="exact"/>
        </dgm:presLayoutVars>
      </dgm:prSet>
      <dgm:spPr/>
    </dgm:pt>
    <dgm:pt modelId="{9D198A7C-9F26-4913-8100-CC511A00CC57}" type="pres">
      <dgm:prSet presAssocID="{9E1DD566-753D-436C-A4A1-225946F03559}" presName="compNode" presStyleCnt="0"/>
      <dgm:spPr/>
    </dgm:pt>
    <dgm:pt modelId="{3DFAB47B-60F0-4233-B6D7-36757CBBE40F}" type="pres">
      <dgm:prSet presAssocID="{9E1DD566-753D-436C-A4A1-225946F03559}" presName="iconBgRect" presStyleLbl="bgShp" presStyleIdx="0" presStyleCnt="4"/>
      <dgm:spPr/>
    </dgm:pt>
    <dgm:pt modelId="{D8C530FE-4A08-4BB3-8906-4A3F92FA1171}" type="pres">
      <dgm:prSet presAssocID="{9E1DD566-753D-436C-A4A1-225946F035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DB17ABF-66C9-4D8D-BE3A-CCD89EB3DC44}" type="pres">
      <dgm:prSet presAssocID="{9E1DD566-753D-436C-A4A1-225946F03559}" presName="spaceRect" presStyleCnt="0"/>
      <dgm:spPr/>
    </dgm:pt>
    <dgm:pt modelId="{9CB87B65-6E07-4963-8700-00C57E5C2C2A}" type="pres">
      <dgm:prSet presAssocID="{9E1DD566-753D-436C-A4A1-225946F03559}" presName="textRect" presStyleLbl="revTx" presStyleIdx="0" presStyleCnt="4">
        <dgm:presLayoutVars>
          <dgm:chMax val="1"/>
          <dgm:chPref val="1"/>
        </dgm:presLayoutVars>
      </dgm:prSet>
      <dgm:spPr/>
    </dgm:pt>
    <dgm:pt modelId="{E90E2A21-B091-4A24-AFF6-AC65481F9EB8}" type="pres">
      <dgm:prSet presAssocID="{D0344F20-A861-41B8-BC58-63BE7EAE7FB1}" presName="sibTrans" presStyleLbl="sibTrans2D1" presStyleIdx="0" presStyleCnt="0"/>
      <dgm:spPr/>
    </dgm:pt>
    <dgm:pt modelId="{3E47F91F-28E5-4892-AC21-24410AAD50AF}" type="pres">
      <dgm:prSet presAssocID="{40BC865F-7E34-48EE-94B1-95A8F8B7FBA2}" presName="compNode" presStyleCnt="0"/>
      <dgm:spPr/>
    </dgm:pt>
    <dgm:pt modelId="{EEA150B5-5114-4369-9CFA-CAB070195C28}" type="pres">
      <dgm:prSet presAssocID="{40BC865F-7E34-48EE-94B1-95A8F8B7FBA2}" presName="iconBgRect" presStyleLbl="bgShp" presStyleIdx="1" presStyleCnt="4"/>
      <dgm:spPr/>
    </dgm:pt>
    <dgm:pt modelId="{EA247F65-F97B-461F-8120-87A4F7BC9EB3}" type="pres">
      <dgm:prSet presAssocID="{40BC865F-7E34-48EE-94B1-95A8F8B7FB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4DEE6E3-6BA2-4B7A-B747-331AA6EE9259}" type="pres">
      <dgm:prSet presAssocID="{40BC865F-7E34-48EE-94B1-95A8F8B7FBA2}" presName="spaceRect" presStyleCnt="0"/>
      <dgm:spPr/>
    </dgm:pt>
    <dgm:pt modelId="{6CBCC6BD-6383-4E3C-93FA-31713B3E496A}" type="pres">
      <dgm:prSet presAssocID="{40BC865F-7E34-48EE-94B1-95A8F8B7FBA2}" presName="textRect" presStyleLbl="revTx" presStyleIdx="1" presStyleCnt="4">
        <dgm:presLayoutVars>
          <dgm:chMax val="1"/>
          <dgm:chPref val="1"/>
        </dgm:presLayoutVars>
      </dgm:prSet>
      <dgm:spPr/>
    </dgm:pt>
    <dgm:pt modelId="{C0256A82-B81B-45D6-8BF5-9E20900FA591}" type="pres">
      <dgm:prSet presAssocID="{FF4C75C3-0D5F-4426-822B-4F9A0CBC67B4}" presName="sibTrans" presStyleLbl="sibTrans2D1" presStyleIdx="0" presStyleCnt="0"/>
      <dgm:spPr/>
    </dgm:pt>
    <dgm:pt modelId="{E557D2FE-E825-4099-92E3-D6A27781E977}" type="pres">
      <dgm:prSet presAssocID="{3B516F56-2E0F-4142-81D6-87B6B8636B47}" presName="compNode" presStyleCnt="0"/>
      <dgm:spPr/>
    </dgm:pt>
    <dgm:pt modelId="{72BBD424-60FF-4457-B0B7-07CFBC922ECB}" type="pres">
      <dgm:prSet presAssocID="{3B516F56-2E0F-4142-81D6-87B6B8636B47}" presName="iconBgRect" presStyleLbl="bgShp" presStyleIdx="2" presStyleCnt="4"/>
      <dgm:spPr/>
    </dgm:pt>
    <dgm:pt modelId="{42FB4819-80BE-435D-93BF-EE1041565657}" type="pres">
      <dgm:prSet presAssocID="{3B516F56-2E0F-4142-81D6-87B6B8636B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DC71249A-9DB3-4086-9BF2-CD9CD8E23553}" type="pres">
      <dgm:prSet presAssocID="{3B516F56-2E0F-4142-81D6-87B6B8636B47}" presName="spaceRect" presStyleCnt="0"/>
      <dgm:spPr/>
    </dgm:pt>
    <dgm:pt modelId="{ECCE6623-3E6C-43EA-833E-85872A04172E}" type="pres">
      <dgm:prSet presAssocID="{3B516F56-2E0F-4142-81D6-87B6B8636B47}" presName="textRect" presStyleLbl="revTx" presStyleIdx="2" presStyleCnt="4">
        <dgm:presLayoutVars>
          <dgm:chMax val="1"/>
          <dgm:chPref val="1"/>
        </dgm:presLayoutVars>
      </dgm:prSet>
      <dgm:spPr/>
    </dgm:pt>
    <dgm:pt modelId="{9C4508FC-89BC-4493-8EB3-1BD46CB59F57}" type="pres">
      <dgm:prSet presAssocID="{D42A97EB-7519-4773-8B89-6E91F4D2C00B}" presName="sibTrans" presStyleLbl="sibTrans2D1" presStyleIdx="0" presStyleCnt="0"/>
      <dgm:spPr/>
    </dgm:pt>
    <dgm:pt modelId="{78CE346E-5A40-4647-A151-ED9F54F5209A}" type="pres">
      <dgm:prSet presAssocID="{92714910-0697-40EB-857A-18B34264657A}" presName="compNode" presStyleCnt="0"/>
      <dgm:spPr/>
    </dgm:pt>
    <dgm:pt modelId="{5E5BF9F2-9227-41C7-9344-B63EC6232FAC}" type="pres">
      <dgm:prSet presAssocID="{92714910-0697-40EB-857A-18B34264657A}" presName="iconBgRect" presStyleLbl="bgShp" presStyleIdx="3" presStyleCnt="4"/>
      <dgm:spPr/>
    </dgm:pt>
    <dgm:pt modelId="{178FA9AC-4622-4540-8B2C-CB3EE1F00964}" type="pres">
      <dgm:prSet presAssocID="{92714910-0697-40EB-857A-18B3426465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A508881F-0168-45E5-8CA6-CDC314530492}" type="pres">
      <dgm:prSet presAssocID="{92714910-0697-40EB-857A-18B34264657A}" presName="spaceRect" presStyleCnt="0"/>
      <dgm:spPr/>
    </dgm:pt>
    <dgm:pt modelId="{A85F17DE-3811-41E8-82CF-08591E6D6BDE}" type="pres">
      <dgm:prSet presAssocID="{92714910-0697-40EB-857A-18B3426465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1DE50A-7D69-4553-9244-80F2804564F0}" srcId="{043038F9-8E94-47AA-A0D4-B6D2B1441284}" destId="{40BC865F-7E34-48EE-94B1-95A8F8B7FBA2}" srcOrd="1" destOrd="0" parTransId="{ADDCEBDF-AB8C-4756-BCE6-DE8479AA254A}" sibTransId="{FF4C75C3-0D5F-4426-822B-4F9A0CBC67B4}"/>
    <dgm:cxn modelId="{D937460F-996B-48F0-9109-9F789259DE91}" srcId="{043038F9-8E94-47AA-A0D4-B6D2B1441284}" destId="{9E1DD566-753D-436C-A4A1-225946F03559}" srcOrd="0" destOrd="0" parTransId="{586030FD-DE79-44AE-B9FA-03C977D34105}" sibTransId="{D0344F20-A861-41B8-BC58-63BE7EAE7FB1}"/>
    <dgm:cxn modelId="{62FBCD1B-9625-4853-ABAC-6AE3B82ED218}" srcId="{043038F9-8E94-47AA-A0D4-B6D2B1441284}" destId="{3B516F56-2E0F-4142-81D6-87B6B8636B47}" srcOrd="2" destOrd="0" parTransId="{8CB003D4-385F-4F1F-9132-054002C90AEF}" sibTransId="{D42A97EB-7519-4773-8B89-6E91F4D2C00B}"/>
    <dgm:cxn modelId="{AE04EA42-8D48-4DC9-AD47-EB19F404B44B}" type="presOf" srcId="{FF4C75C3-0D5F-4426-822B-4F9A0CBC67B4}" destId="{C0256A82-B81B-45D6-8BF5-9E20900FA591}" srcOrd="0" destOrd="0" presId="urn:microsoft.com/office/officeart/2018/2/layout/IconCircleList"/>
    <dgm:cxn modelId="{399FC669-80DF-477B-A87C-30C5A30764B2}" type="presOf" srcId="{043038F9-8E94-47AA-A0D4-B6D2B1441284}" destId="{D4394AFB-6FC2-4D2A-A26B-E73B8AFE3498}" srcOrd="0" destOrd="0" presId="urn:microsoft.com/office/officeart/2018/2/layout/IconCircleList"/>
    <dgm:cxn modelId="{5023147F-5226-4149-A31C-D67DADBB7640}" type="presOf" srcId="{40BC865F-7E34-48EE-94B1-95A8F8B7FBA2}" destId="{6CBCC6BD-6383-4E3C-93FA-31713B3E496A}" srcOrd="0" destOrd="0" presId="urn:microsoft.com/office/officeart/2018/2/layout/IconCircleList"/>
    <dgm:cxn modelId="{627BF290-DD93-41DC-87F4-08FCE5B7EC0F}" type="presOf" srcId="{D0344F20-A861-41B8-BC58-63BE7EAE7FB1}" destId="{E90E2A21-B091-4A24-AFF6-AC65481F9EB8}" srcOrd="0" destOrd="0" presId="urn:microsoft.com/office/officeart/2018/2/layout/IconCircleList"/>
    <dgm:cxn modelId="{E7CC7998-E6E9-4380-83C2-406E84CCA9B2}" type="presOf" srcId="{9E1DD566-753D-436C-A4A1-225946F03559}" destId="{9CB87B65-6E07-4963-8700-00C57E5C2C2A}" srcOrd="0" destOrd="0" presId="urn:microsoft.com/office/officeart/2018/2/layout/IconCircleList"/>
    <dgm:cxn modelId="{F13B6AA4-EB4A-4EBB-91F6-3D63EED9979F}" type="presOf" srcId="{3B516F56-2E0F-4142-81D6-87B6B8636B47}" destId="{ECCE6623-3E6C-43EA-833E-85872A04172E}" srcOrd="0" destOrd="0" presId="urn:microsoft.com/office/officeart/2018/2/layout/IconCircleList"/>
    <dgm:cxn modelId="{7D4558A4-A6FE-4B3D-8138-D920CB8C7B46}" type="presOf" srcId="{D42A97EB-7519-4773-8B89-6E91F4D2C00B}" destId="{9C4508FC-89BC-4493-8EB3-1BD46CB59F57}" srcOrd="0" destOrd="0" presId="urn:microsoft.com/office/officeart/2018/2/layout/IconCircleList"/>
    <dgm:cxn modelId="{DD988CD6-551B-47C0-A747-D732EFAF8E38}" type="presOf" srcId="{92714910-0697-40EB-857A-18B34264657A}" destId="{A85F17DE-3811-41E8-82CF-08591E6D6BDE}" srcOrd="0" destOrd="0" presId="urn:microsoft.com/office/officeart/2018/2/layout/IconCircleList"/>
    <dgm:cxn modelId="{E8B0A2EB-4D18-4D25-A552-B8B51961B124}" srcId="{043038F9-8E94-47AA-A0D4-B6D2B1441284}" destId="{92714910-0697-40EB-857A-18B34264657A}" srcOrd="3" destOrd="0" parTransId="{F41B4D48-8DC5-4FC4-BA55-38001EC270CB}" sibTransId="{72A17E2F-EFC3-427A-B0C4-54AF29F5DD6C}"/>
    <dgm:cxn modelId="{E30728E4-78E2-4D90-B9B3-FBA83222BF77}" type="presParOf" srcId="{D4394AFB-6FC2-4D2A-A26B-E73B8AFE3498}" destId="{7AFF84C2-825A-48BB-AB75-D8B584E42484}" srcOrd="0" destOrd="0" presId="urn:microsoft.com/office/officeart/2018/2/layout/IconCircleList"/>
    <dgm:cxn modelId="{15E84FFF-2C2F-48B6-BB85-A994C7E98857}" type="presParOf" srcId="{7AFF84C2-825A-48BB-AB75-D8B584E42484}" destId="{9D198A7C-9F26-4913-8100-CC511A00CC57}" srcOrd="0" destOrd="0" presId="urn:microsoft.com/office/officeart/2018/2/layout/IconCircleList"/>
    <dgm:cxn modelId="{9CD39A63-C277-4755-A0A4-F0B43F7FD74C}" type="presParOf" srcId="{9D198A7C-9F26-4913-8100-CC511A00CC57}" destId="{3DFAB47B-60F0-4233-B6D7-36757CBBE40F}" srcOrd="0" destOrd="0" presId="urn:microsoft.com/office/officeart/2018/2/layout/IconCircleList"/>
    <dgm:cxn modelId="{26B69E33-930E-403E-BAB9-16C477F5F7DE}" type="presParOf" srcId="{9D198A7C-9F26-4913-8100-CC511A00CC57}" destId="{D8C530FE-4A08-4BB3-8906-4A3F92FA1171}" srcOrd="1" destOrd="0" presId="urn:microsoft.com/office/officeart/2018/2/layout/IconCircleList"/>
    <dgm:cxn modelId="{B7FE94B1-7DAA-449B-BBE2-98DE93CC48B4}" type="presParOf" srcId="{9D198A7C-9F26-4913-8100-CC511A00CC57}" destId="{ADB17ABF-66C9-4D8D-BE3A-CCD89EB3DC44}" srcOrd="2" destOrd="0" presId="urn:microsoft.com/office/officeart/2018/2/layout/IconCircleList"/>
    <dgm:cxn modelId="{75F8946A-B2A6-4E49-87C0-623B547EBA21}" type="presParOf" srcId="{9D198A7C-9F26-4913-8100-CC511A00CC57}" destId="{9CB87B65-6E07-4963-8700-00C57E5C2C2A}" srcOrd="3" destOrd="0" presId="urn:microsoft.com/office/officeart/2018/2/layout/IconCircleList"/>
    <dgm:cxn modelId="{F68FF534-4E31-43B1-9558-51726A9FFAD5}" type="presParOf" srcId="{7AFF84C2-825A-48BB-AB75-D8B584E42484}" destId="{E90E2A21-B091-4A24-AFF6-AC65481F9EB8}" srcOrd="1" destOrd="0" presId="urn:microsoft.com/office/officeart/2018/2/layout/IconCircleList"/>
    <dgm:cxn modelId="{B42352B3-3D29-4B58-A01D-A326A232192B}" type="presParOf" srcId="{7AFF84C2-825A-48BB-AB75-D8B584E42484}" destId="{3E47F91F-28E5-4892-AC21-24410AAD50AF}" srcOrd="2" destOrd="0" presId="urn:microsoft.com/office/officeart/2018/2/layout/IconCircleList"/>
    <dgm:cxn modelId="{01FA160C-B850-4B00-9F5D-B490FE0E33EF}" type="presParOf" srcId="{3E47F91F-28E5-4892-AC21-24410AAD50AF}" destId="{EEA150B5-5114-4369-9CFA-CAB070195C28}" srcOrd="0" destOrd="0" presId="urn:microsoft.com/office/officeart/2018/2/layout/IconCircleList"/>
    <dgm:cxn modelId="{87E6037E-C171-499F-8C71-012E90540D93}" type="presParOf" srcId="{3E47F91F-28E5-4892-AC21-24410AAD50AF}" destId="{EA247F65-F97B-461F-8120-87A4F7BC9EB3}" srcOrd="1" destOrd="0" presId="urn:microsoft.com/office/officeart/2018/2/layout/IconCircleList"/>
    <dgm:cxn modelId="{E2142801-44D1-4696-86D3-74E840ED92C7}" type="presParOf" srcId="{3E47F91F-28E5-4892-AC21-24410AAD50AF}" destId="{F4DEE6E3-6BA2-4B7A-B747-331AA6EE9259}" srcOrd="2" destOrd="0" presId="urn:microsoft.com/office/officeart/2018/2/layout/IconCircleList"/>
    <dgm:cxn modelId="{63A6F8A1-9DCC-4E85-951E-7ED52B0DEB46}" type="presParOf" srcId="{3E47F91F-28E5-4892-AC21-24410AAD50AF}" destId="{6CBCC6BD-6383-4E3C-93FA-31713B3E496A}" srcOrd="3" destOrd="0" presId="urn:microsoft.com/office/officeart/2018/2/layout/IconCircleList"/>
    <dgm:cxn modelId="{29A4575E-85FF-47FB-9963-3CD7DBC1D667}" type="presParOf" srcId="{7AFF84C2-825A-48BB-AB75-D8B584E42484}" destId="{C0256A82-B81B-45D6-8BF5-9E20900FA591}" srcOrd="3" destOrd="0" presId="urn:microsoft.com/office/officeart/2018/2/layout/IconCircleList"/>
    <dgm:cxn modelId="{0AE20EC2-19DE-4DFE-9233-CC7DFC495775}" type="presParOf" srcId="{7AFF84C2-825A-48BB-AB75-D8B584E42484}" destId="{E557D2FE-E825-4099-92E3-D6A27781E977}" srcOrd="4" destOrd="0" presId="urn:microsoft.com/office/officeart/2018/2/layout/IconCircleList"/>
    <dgm:cxn modelId="{72C20B55-4123-4134-9BBE-71A3556628DB}" type="presParOf" srcId="{E557D2FE-E825-4099-92E3-D6A27781E977}" destId="{72BBD424-60FF-4457-B0B7-07CFBC922ECB}" srcOrd="0" destOrd="0" presId="urn:microsoft.com/office/officeart/2018/2/layout/IconCircleList"/>
    <dgm:cxn modelId="{6C0394C4-F4C9-4A70-8137-F39E23FF2D16}" type="presParOf" srcId="{E557D2FE-E825-4099-92E3-D6A27781E977}" destId="{42FB4819-80BE-435D-93BF-EE1041565657}" srcOrd="1" destOrd="0" presId="urn:microsoft.com/office/officeart/2018/2/layout/IconCircleList"/>
    <dgm:cxn modelId="{E218DF42-3368-47A7-AB3F-10B8C4CD3E54}" type="presParOf" srcId="{E557D2FE-E825-4099-92E3-D6A27781E977}" destId="{DC71249A-9DB3-4086-9BF2-CD9CD8E23553}" srcOrd="2" destOrd="0" presId="urn:microsoft.com/office/officeart/2018/2/layout/IconCircleList"/>
    <dgm:cxn modelId="{5B50FCEE-81D3-4BF4-8B2B-131AB6101339}" type="presParOf" srcId="{E557D2FE-E825-4099-92E3-D6A27781E977}" destId="{ECCE6623-3E6C-43EA-833E-85872A04172E}" srcOrd="3" destOrd="0" presId="urn:microsoft.com/office/officeart/2018/2/layout/IconCircleList"/>
    <dgm:cxn modelId="{C3DAA350-C059-4E51-A32A-A97F5F429F91}" type="presParOf" srcId="{7AFF84C2-825A-48BB-AB75-D8B584E42484}" destId="{9C4508FC-89BC-4493-8EB3-1BD46CB59F57}" srcOrd="5" destOrd="0" presId="urn:microsoft.com/office/officeart/2018/2/layout/IconCircleList"/>
    <dgm:cxn modelId="{F74F1F68-8DA1-4629-96E7-01B1AAEA0AC1}" type="presParOf" srcId="{7AFF84C2-825A-48BB-AB75-D8B584E42484}" destId="{78CE346E-5A40-4647-A151-ED9F54F5209A}" srcOrd="6" destOrd="0" presId="urn:microsoft.com/office/officeart/2018/2/layout/IconCircleList"/>
    <dgm:cxn modelId="{980B11F3-7E8F-43E4-9C54-3442D4BE652B}" type="presParOf" srcId="{78CE346E-5A40-4647-A151-ED9F54F5209A}" destId="{5E5BF9F2-9227-41C7-9344-B63EC6232FAC}" srcOrd="0" destOrd="0" presId="urn:microsoft.com/office/officeart/2018/2/layout/IconCircleList"/>
    <dgm:cxn modelId="{CB40B519-47A5-4479-9341-1E738B04995A}" type="presParOf" srcId="{78CE346E-5A40-4647-A151-ED9F54F5209A}" destId="{178FA9AC-4622-4540-8B2C-CB3EE1F00964}" srcOrd="1" destOrd="0" presId="urn:microsoft.com/office/officeart/2018/2/layout/IconCircleList"/>
    <dgm:cxn modelId="{EB3B62E3-42AE-4E2F-9B57-472A7CE16DF8}" type="presParOf" srcId="{78CE346E-5A40-4647-A151-ED9F54F5209A}" destId="{A508881F-0168-45E5-8CA6-CDC314530492}" srcOrd="2" destOrd="0" presId="urn:microsoft.com/office/officeart/2018/2/layout/IconCircleList"/>
    <dgm:cxn modelId="{C0493724-0DFF-49F1-9A4E-BC7F2AD848D1}" type="presParOf" srcId="{78CE346E-5A40-4647-A151-ED9F54F5209A}" destId="{A85F17DE-3811-41E8-82CF-08591E6D6BD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EF2E1-75CB-4820-823E-787252DBFEBC}">
      <dsp:nvSpPr>
        <dsp:cNvPr id="0" name=""/>
        <dsp:cNvSpPr/>
      </dsp:nvSpPr>
      <dsp:spPr>
        <a:xfrm>
          <a:off x="62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FDBB0-7F0D-4017-BF35-620CFE388FCF}">
      <dsp:nvSpPr>
        <dsp:cNvPr id="0" name=""/>
        <dsp:cNvSpPr/>
      </dsp:nvSpPr>
      <dsp:spPr>
        <a:xfrm>
          <a:off x="12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 shows that great teams don’t just happen-they are built through trust, clarity and communication:</a:t>
          </a:r>
          <a:endParaRPr lang="en-US" sz="1100" kern="1200"/>
        </a:p>
      </dsp:txBody>
      <dsp:txXfrm>
        <a:off x="127800" y="2300338"/>
        <a:ext cx="1800000" cy="855000"/>
      </dsp:txXfrm>
    </dsp:sp>
    <dsp:sp modelId="{9435D57D-2B97-4F42-920F-713946F1F019}">
      <dsp:nvSpPr>
        <dsp:cNvPr id="0" name=""/>
        <dsp:cNvSpPr/>
      </dsp:nvSpPr>
      <dsp:spPr>
        <a:xfrm>
          <a:off x="2737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9A5B8-424D-4B37-BC1E-88C35DF1F22E}">
      <dsp:nvSpPr>
        <dsp:cNvPr id="0" name=""/>
        <dsp:cNvSpPr/>
      </dsp:nvSpPr>
      <dsp:spPr>
        <a:xfrm>
          <a:off x="2242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Clear roles and expectations drive teamwork effectiveness (Mitchell et al., 2012)</a:t>
          </a:r>
          <a:endParaRPr lang="en-US" sz="1100" kern="1200"/>
        </a:p>
      </dsp:txBody>
      <dsp:txXfrm>
        <a:off x="2242800" y="2300338"/>
        <a:ext cx="1800000" cy="855000"/>
      </dsp:txXfrm>
    </dsp:sp>
    <dsp:sp modelId="{F2C0F4E5-AA20-4F23-A27F-9BB0764605B3}">
      <dsp:nvSpPr>
        <dsp:cNvPr id="0" name=""/>
        <dsp:cNvSpPr/>
      </dsp:nvSpPr>
      <dsp:spPr>
        <a:xfrm>
          <a:off x="485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74F1F-9503-4CCD-91DA-AB8017CA57E6}">
      <dsp:nvSpPr>
        <dsp:cNvPr id="0" name=""/>
        <dsp:cNvSpPr/>
      </dsp:nvSpPr>
      <dsp:spPr>
        <a:xfrm>
          <a:off x="435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Psychological safety boosts collaboration across diverse teams (James, 2021)</a:t>
          </a:r>
          <a:endParaRPr lang="en-US" sz="1100" kern="1200"/>
        </a:p>
      </dsp:txBody>
      <dsp:txXfrm>
        <a:off x="4357800" y="2300338"/>
        <a:ext cx="1800000" cy="855000"/>
      </dsp:txXfrm>
    </dsp:sp>
    <dsp:sp modelId="{628B13D6-43DE-4968-9F6F-1EBC3941A7E2}">
      <dsp:nvSpPr>
        <dsp:cNvPr id="0" name=""/>
        <dsp:cNvSpPr/>
      </dsp:nvSpPr>
      <dsp:spPr>
        <a:xfrm>
          <a:off x="6967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11C3C-9F59-489A-A10A-3F6345681C64}">
      <dsp:nvSpPr>
        <dsp:cNvPr id="0" name=""/>
        <dsp:cNvSpPr/>
      </dsp:nvSpPr>
      <dsp:spPr>
        <a:xfrm>
          <a:off x="6472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Food-safety risk communication must go beyond signage, especially in multilingual settings (Baba, 2023)</a:t>
          </a:r>
          <a:endParaRPr lang="en-US" sz="1100" kern="1200"/>
        </a:p>
      </dsp:txBody>
      <dsp:txXfrm>
        <a:off x="6472800" y="2300338"/>
        <a:ext cx="1800000" cy="855000"/>
      </dsp:txXfrm>
    </dsp:sp>
    <dsp:sp modelId="{BCF83721-14E7-4702-B44F-3B7D4E424636}">
      <dsp:nvSpPr>
        <dsp:cNvPr id="0" name=""/>
        <dsp:cNvSpPr/>
      </dsp:nvSpPr>
      <dsp:spPr>
        <a:xfrm>
          <a:off x="908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71586-0C9F-43ED-B033-1B90BA817AC4}">
      <dsp:nvSpPr>
        <dsp:cNvPr id="0" name=""/>
        <dsp:cNvSpPr/>
      </dsp:nvSpPr>
      <dsp:spPr>
        <a:xfrm>
          <a:off x="858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principles translate directly to manufacturing: informed, respected and connected teams perform better-and safer.</a:t>
          </a:r>
          <a:endParaRPr lang="en-US" sz="1100" kern="1200"/>
        </a:p>
      </dsp:txBody>
      <dsp:txXfrm>
        <a:off x="8587800" y="2300338"/>
        <a:ext cx="1800000" cy="85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9E8146-8107-4C94-A25C-185424356418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F384E920-FCAB-4E54-9C84-FE497823D821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 Make communication impossible to Miss</a:t>
          </a:r>
          <a:endParaRPr lang="en-US" sz="1300" kern="1200"/>
        </a:p>
      </dsp:txBody>
      <dsp:txXfrm>
        <a:off x="748607" y="2795"/>
        <a:ext cx="1922896" cy="1153737"/>
      </dsp:txXfrm>
    </dsp:sp>
    <dsp:sp modelId="{69228542-C65F-4B15-96FE-7F8ECB141DC2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2922701A-1202-4F06-BB2E-CB6662927B96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More visual cues (icons, pictures)</a:t>
          </a:r>
          <a:endParaRPr lang="en-US" sz="1300" kern="1200"/>
        </a:p>
      </dsp:txBody>
      <dsp:txXfrm>
        <a:off x="3113770" y="2795"/>
        <a:ext cx="1922896" cy="1153737"/>
      </dsp:txXfrm>
    </dsp:sp>
    <dsp:sp modelId="{44FAB9DA-5C55-41A7-B473-F8C3F942D935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275EC3CE-F62C-48C4-9C0B-C97E4C438A66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Quick pre-shift briefings to keep hygiene top-of-mind</a:t>
          </a:r>
          <a:endParaRPr lang="en-US" sz="1300" kern="1200"/>
        </a:p>
      </dsp:txBody>
      <dsp:txXfrm>
        <a:off x="5478933" y="2795"/>
        <a:ext cx="1922896" cy="1153737"/>
      </dsp:txXfrm>
    </dsp:sp>
    <dsp:sp modelId="{30F91E08-E834-4FED-8E9C-853D9E4A55B4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31F0D5E2-3711-445B-BD5F-581EA27281C1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buddy system pairing multilingual newcomers with trained bilingual mentors</a:t>
          </a:r>
          <a:endParaRPr lang="en-US" sz="1300" kern="1200"/>
        </a:p>
      </dsp:txBody>
      <dsp:txXfrm>
        <a:off x="7844095" y="2795"/>
        <a:ext cx="1922896" cy="1153737"/>
      </dsp:txXfrm>
    </dsp:sp>
    <dsp:sp modelId="{4B0A5033-D5F8-43F7-98EE-CE676F794128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5077ADB5-E9E8-4328-A7AF-30190C3F859B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Training that sets people up to succeed</a:t>
          </a:r>
          <a:endParaRPr lang="en-US" sz="1300" kern="1200"/>
        </a:p>
      </dsp:txBody>
      <dsp:txXfrm>
        <a:off x="748607" y="1598800"/>
        <a:ext cx="1922896" cy="1153737"/>
      </dsp:txXfrm>
    </dsp:sp>
    <dsp:sp modelId="{C694B482-48B0-47FD-B896-64C1FDB1B230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DB471520-7684-4CF2-BA4E-E9FB3BA0C345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Food hygiene essentials before production work</a:t>
          </a:r>
          <a:endParaRPr lang="en-US" sz="1300" kern="1200"/>
        </a:p>
      </dsp:txBody>
      <dsp:txXfrm>
        <a:off x="3113770" y="1598800"/>
        <a:ext cx="1922896" cy="1153737"/>
      </dsp:txXfrm>
    </dsp:sp>
    <dsp:sp modelId="{9CD22265-C9AD-4A78-8A93-94623F54BF02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D01AEDEB-DB08-456D-9389-CEAF06264945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Hands-on induction +scheduled refreshers</a:t>
          </a:r>
          <a:endParaRPr lang="en-US" sz="1300" kern="1200"/>
        </a:p>
      </dsp:txBody>
      <dsp:txXfrm>
        <a:off x="5478933" y="1598800"/>
        <a:ext cx="1922896" cy="1153737"/>
      </dsp:txXfrm>
    </dsp:sp>
    <dsp:sp modelId="{F76CE4D4-FB08-47F9-BE53-23BA45DD1B3D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F379D3B1-3E73-4067-8DD5-A8D84D6A2C9F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Short assessments to confirm knowledge sticks</a:t>
          </a:r>
          <a:endParaRPr lang="en-US" sz="1300" kern="1200"/>
        </a:p>
      </dsp:txBody>
      <dsp:txXfrm>
        <a:off x="7844095" y="1598800"/>
        <a:ext cx="1922896" cy="1153737"/>
      </dsp:txXfrm>
    </dsp:sp>
    <dsp:sp modelId="{F485DA80-2278-4856-8A54-D65FF8CF93F3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CA2FCEE6-7D69-4A55-BBAD-D971E68AD9E9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3.Leadership that walks the talk</a:t>
          </a:r>
          <a:endParaRPr lang="en-US" sz="1300" kern="1200"/>
        </a:p>
      </dsp:txBody>
      <dsp:txXfrm>
        <a:off x="748607" y="3194804"/>
        <a:ext cx="1922896" cy="1153737"/>
      </dsp:txXfrm>
    </dsp:sp>
    <dsp:sp modelId="{6940D8E7-CAD0-4E73-AD8C-0AF1284122DD}">
      <dsp:nvSpPr>
        <dsp:cNvPr id="0" name=""/>
        <dsp:cNvSpPr/>
      </dsp:nvSpPr>
      <dsp:spPr>
        <a:xfrm>
          <a:off x="5034866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3769461"/>
        <a:ext cx="22113" cy="4422"/>
      </dsp:txXfrm>
    </dsp:sp>
    <dsp:sp modelId="{C2D31662-1FC2-468E-9EA6-8DBF84E9DA24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Clean uniforms, proper grooming- always</a:t>
          </a:r>
          <a:endParaRPr lang="en-US" sz="1300" kern="1200"/>
        </a:p>
      </dsp:txBody>
      <dsp:txXfrm>
        <a:off x="3113770" y="3194804"/>
        <a:ext cx="1922896" cy="1153737"/>
      </dsp:txXfrm>
    </dsp:sp>
    <dsp:sp modelId="{18D04EDA-8AA9-42CB-8C51-1D46C2F0B59A}">
      <dsp:nvSpPr>
        <dsp:cNvPr id="0" name=""/>
        <dsp:cNvSpPr/>
      </dsp:nvSpPr>
      <dsp:spPr>
        <a:xfrm>
          <a:off x="7400029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3769461"/>
        <a:ext cx="22113" cy="4422"/>
      </dsp:txXfrm>
    </dsp:sp>
    <dsp:sp modelId="{131C23E7-DE00-47D9-9CF5-565801AA4718}">
      <dsp:nvSpPr>
        <dsp:cNvPr id="0" name=""/>
        <dsp:cNvSpPr/>
      </dsp:nvSpPr>
      <dsp:spPr>
        <a:xfrm>
          <a:off x="5478933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Recognition for good practices</a:t>
          </a:r>
          <a:endParaRPr lang="en-US" sz="1300" kern="1200"/>
        </a:p>
      </dsp:txBody>
      <dsp:txXfrm>
        <a:off x="5478933" y="3194804"/>
        <a:ext cx="1922896" cy="1153737"/>
      </dsp:txXfrm>
    </dsp:sp>
    <dsp:sp modelId="{EBB7E744-C92A-4E95-9768-078F9F0731EE}">
      <dsp:nvSpPr>
        <dsp:cNvPr id="0" name=""/>
        <dsp:cNvSpPr/>
      </dsp:nvSpPr>
      <dsp:spPr>
        <a:xfrm>
          <a:off x="7844095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Open channels to voice concerns without fear </a:t>
          </a:r>
          <a:endParaRPr lang="en-US" sz="1300" kern="1200"/>
        </a:p>
      </dsp:txBody>
      <dsp:txXfrm>
        <a:off x="7844095" y="3194804"/>
        <a:ext cx="1922896" cy="11537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EBD6-D082-49F1-A8CC-AC96CFADA06C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workforce that understands-and believes in-hygiene standards</a:t>
          </a:r>
          <a:endParaRPr lang="en-US" sz="2500" kern="1200"/>
        </a:p>
      </dsp:txBody>
      <dsp:txXfrm>
        <a:off x="48547" y="145256"/>
        <a:ext cx="6569739" cy="897406"/>
      </dsp:txXfrm>
    </dsp:sp>
    <dsp:sp modelId="{053E073F-BC6C-4028-8C9D-A627E2525DEC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Stronger teamwork and trust across cultural lines</a:t>
          </a:r>
          <a:endParaRPr lang="en-US" sz="2500" kern="1200"/>
        </a:p>
      </dsp:txBody>
      <dsp:txXfrm>
        <a:off x="48547" y="1211756"/>
        <a:ext cx="6569739" cy="897406"/>
      </dsp:txXfrm>
    </dsp:sp>
    <dsp:sp modelId="{BB39B3B0-04BB-4274-B68D-FD6398C99C40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Fewer safety breaches and improved audit outcomes</a:t>
          </a:r>
          <a:endParaRPr lang="en-US" sz="2500" kern="1200"/>
        </a:p>
      </dsp:txBody>
      <dsp:txXfrm>
        <a:off x="48547" y="2278257"/>
        <a:ext cx="6569739" cy="897406"/>
      </dsp:txXfrm>
    </dsp:sp>
    <dsp:sp modelId="{546A0B2F-BE6A-43A5-987F-E760AE9E1972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culture where hygiene is everyone’s responsibility every single day</a:t>
          </a:r>
          <a:endParaRPr lang="en-US" sz="2500" kern="1200"/>
        </a:p>
      </dsp:txBody>
      <dsp:txXfrm>
        <a:off x="48547" y="3344757"/>
        <a:ext cx="6569739" cy="897406"/>
      </dsp:txXfrm>
    </dsp:sp>
    <dsp:sp modelId="{24B74CDB-C985-492D-AD93-3D6DB59375FC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Safer operations. Happier workers. Better products.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AB47B-60F0-4233-B6D7-36757CBBE40F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530FE-4A08-4BB3-8906-4A3F92FA1171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87B65-6E07-4963-8700-00C57E5C2C2A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After all you have heard here today, I would like you to consider these questions?</a:t>
          </a:r>
          <a:endParaRPr lang="en-US" sz="2200" kern="1200"/>
        </a:p>
      </dsp:txBody>
      <dsp:txXfrm>
        <a:off x="1948202" y="368029"/>
        <a:ext cx="3233964" cy="1371985"/>
      </dsp:txXfrm>
    </dsp:sp>
    <dsp:sp modelId="{EEA150B5-5114-4369-9CFA-CAB070195C28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47F65-F97B-461F-8120-87A4F7BC9EB3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CC6BD-6383-4E3C-93FA-31713B3E496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we really doing enough to ensure a hight level of job satisfaction among our employees </a:t>
          </a:r>
          <a:endParaRPr lang="en-US" sz="2200" kern="1200"/>
        </a:p>
      </dsp:txBody>
      <dsp:txXfrm>
        <a:off x="7411643" y="368029"/>
        <a:ext cx="3233964" cy="1371985"/>
      </dsp:txXfrm>
    </dsp:sp>
    <dsp:sp modelId="{72BBD424-60FF-4457-B0B7-07CFBC922ECB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B4819-80BE-435D-93BF-EE1041565657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E6623-3E6C-43EA-833E-85872A04172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are the main issues Flight Food ltd facing</a:t>
          </a:r>
          <a:endParaRPr lang="en-US" sz="2200" kern="1200"/>
        </a:p>
      </dsp:txBody>
      <dsp:txXfrm>
        <a:off x="1948202" y="2452790"/>
        <a:ext cx="3233964" cy="1371985"/>
      </dsp:txXfrm>
    </dsp:sp>
    <dsp:sp modelId="{5E5BF9F2-9227-41C7-9344-B63EC6232FAC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FA9AC-4622-4540-8B2C-CB3EE1F00964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F17DE-3811-41E8-82CF-08591E6D6BDE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can we do to bring Flight Foods ltd back to a quality and reputable company </a:t>
          </a:r>
          <a:endParaRPr lang="en-US" sz="2200" kern="1200"/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77587-1BD0-1F3B-0239-542014D53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525D31-F3C6-3AC9-3033-496ABE168E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5860F-CA3A-18D2-C390-F1584A86E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0C643-F06A-E05B-AFD1-386EE53D1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615F4-2E47-5D9E-0825-897ECCCDD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44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AA88-98A3-E753-6484-00D3A472F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B5519-01CA-75B6-630C-710485819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F1A20-51A9-01D2-2965-B4592847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3BAA3-1885-4A77-0F35-DB8DC177C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12460-F240-5F89-D0CF-18C0A8C7C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8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8F49-277B-3AF6-88C8-0D82159A2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7669B-46AF-854E-C2FA-DDD830024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2E4D6-D099-CBCB-E5C6-063EDB315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B0D44-AD2E-141D-6F60-AF9289B66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7B713-CD97-A4F1-8038-93ABC0870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78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57AB7-520E-053B-A1A1-96EB189C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A3477-D82B-4B9C-BBBF-B8A340C1E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82092-0CEA-0F4C-2C03-568E5C200E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BC788B-7DB8-1C12-DB36-385DE823C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B1F3A-2C5F-3614-0925-C5CC5C851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C9B4-91C2-1A52-0951-464079EBA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191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8C0C-D0D8-5349-5572-E696286D0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6B5F8A-0539-590E-C29F-1A745CDE2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DB11A-C151-D07B-E175-1E555D1F0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840CA2-ABB0-5F94-26D2-FBA3B14A64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87CD31-DC44-6485-3CFA-B6087D5921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1D67A4-1D53-F929-8A61-4E24D8097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988D36-0F0C-5EAB-0B07-0DDB14C50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AEEE61-20C2-59E9-6FD6-A6EA7A7FF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48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05FC3-EE88-1CEC-B565-A8424DC6E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29AC10-D33A-2EA8-E07E-2223B211E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F85164-5CF0-C2C9-48BC-076582D22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33CC7-837F-6AB5-F085-2DCBD11E3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675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3C8138-0B63-48A7-9976-AAC3E9A14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336CA1-658B-B98C-F5AA-6E3A2C50A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D52B7-3E65-B283-DFFA-10217F7DC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84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49BF4-DE38-434B-BBDC-04B1F2DD9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4E40B-2D30-AAFF-8015-D497A41F3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B612AB-0D69-5564-AA38-7F22DE1D4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DDB1B-2EA6-8CEA-F163-B09A4CC7F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57A41-BF04-7BDF-A7ED-F20FE2C45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6ABA95-5771-656D-10B5-FC84105D5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74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51811-5923-7F43-2D32-0D9BA7B9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AAC49-497B-52F6-6A59-7E43596B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7C4AF7-0A7F-D6B1-7A38-BFCA3EEEA0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14705-6D9F-F157-CC87-5A5C927FC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E83B9-199F-DD4E-AACF-964879DA9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50D78-5E9A-1F13-2F2F-F524B0013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78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7C88F-E321-E051-A62E-61E1130E6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562FEE-8E1B-B593-311B-38E4CB3080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4FF1B-FF56-2E87-B765-4BB22A664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23002-BF4E-88A5-3F0D-3ABF402C6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D480-D946-CA94-0182-B22A6809C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456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1D9463-A83B-26C1-3646-EABE169B6E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01AB9-90A9-4DEF-B793-5ECA20E4BD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6DCC6-0CF9-FE28-0424-F4A0B6E67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9D0CB-6592-D60E-A9EA-3360A9BB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AB2F6-5F5A-3009-4683-8FC760D93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574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6D8C33-178F-9F35-1D2D-4EBC297A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4F7366-3071-339E-AED0-6CEEF87B4F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A5E76-602E-E3C6-38E4-5FAD89FC37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7A971-64CC-F116-5830-7FCF14D45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343AA-1ED2-8011-A8D9-96E5463DBD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5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81FC8CE-A6EB-926F-2881-D3D4B631C1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7777"/>
            <a:ext cx="9144000" cy="4307033"/>
          </a:xfrm>
        </p:spPr>
        <p:txBody>
          <a:bodyPr>
            <a:normAutofit/>
          </a:bodyPr>
          <a:lstStyle/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 Title:   Effective Teamwork and Communication 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 Code:   LCLM 4003 Component 2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algn="l" fontAlgn="ctr"/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Student Name / Number:  Emma Neal - 2432937</a:t>
            </a:r>
          </a:p>
          <a:p>
            <a:pPr algn="l" fontAlgn="ctr"/>
            <a:r>
              <a:rPr lang="en-GB" b="0" i="0" u="none" strike="noStrike">
                <a:effectLst/>
                <a:latin typeface="Aptos" panose="020B0004020202020204" pitchFamily="34" charset="0"/>
              </a:rPr>
              <a:t>Student </a:t>
            </a:r>
            <a:r>
              <a:rPr lang="en-GB" b="0" i="0" u="none" strike="noStrike" dirty="0">
                <a:effectLst/>
                <a:latin typeface="Aptos" panose="020B0004020202020204" pitchFamily="34" charset="0"/>
              </a:rPr>
              <a:t>Name / Number: Kane Hewson - 2432728</a:t>
            </a:r>
          </a:p>
          <a:p>
            <a:pPr algn="l" fontAlgn="ctr"/>
            <a:r>
              <a:rPr lang="en-GB" dirty="0">
                <a:latin typeface="Aptos" panose="020B0004020202020204" pitchFamily="34" charset="0"/>
              </a:rPr>
              <a:t>Student Name / Number: Shazad Hussain - 2432564</a:t>
            </a:r>
          </a:p>
          <a:p>
            <a:pPr algn="l" fontAlgn="ctr"/>
            <a:r>
              <a:rPr lang="en-GB" b="0" i="0" u="none" strike="noStrike" dirty="0">
                <a:effectLst/>
                <a:latin typeface="Aptos" panose="020B0004020202020204" pitchFamily="34" charset="0"/>
              </a:rPr>
              <a:t>Student Name / Number: 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Vitali Terzi - 2439599</a:t>
            </a:r>
            <a:endParaRPr lang="en-GB" b="0" i="0" u="none" strike="noStrike" dirty="0">
              <a:effectLst/>
              <a:latin typeface="Aptos" panose="020B00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Lecturers Name: </a:t>
            </a:r>
            <a:r>
              <a:rPr lang="en-GB" sz="2400" b="0" i="0" u="none" strike="noStrike" kern="1200" spc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Daminabo</a:t>
            </a: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2400" b="0" i="0" u="none" strike="noStrike" kern="1200" spc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Pokubo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240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960B9-EE19-62FF-09D3-29AB6FD82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D5692-A3F6-B465-0792-2C53B51DD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Food manufacturing thrives on precision and discipline. A single lapse in hygiene can compromise entire batches and damage consumer trust. In the factory examined, multiple breakdowns – from untrained new hires to a fatigued manger wearing a stained uniform – signals deeper cultural and communication issues. If left unaddressed these gaps threaten both safety and company success. </a:t>
            </a:r>
          </a:p>
          <a:p>
            <a:pPr marL="0" indent="0">
              <a:buNone/>
            </a:pPr>
            <a:r>
              <a:rPr lang="en-GB" sz="2000" dirty="0"/>
              <a:t>This report highlights those barriers and lays out practical, people-centred solutions. </a:t>
            </a:r>
          </a:p>
        </p:txBody>
      </p:sp>
    </p:spTree>
    <p:extLst>
      <p:ext uri="{BB962C8B-B14F-4D97-AF65-F5344CB8AC3E}">
        <p14:creationId xmlns:p14="http://schemas.microsoft.com/office/powerpoint/2010/main" val="3272713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EA56-853D-FE9C-EB3D-5978A4684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Barriers Identified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5685C-41CA-9959-A27A-DB8FFB822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1" y="1763486"/>
            <a:ext cx="11373420" cy="462642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1900" u="sng" dirty="0"/>
          </a:p>
          <a:p>
            <a:r>
              <a:rPr lang="en-GB" sz="1900" b="1" dirty="0"/>
              <a:t>Language differences</a:t>
            </a:r>
            <a:r>
              <a:rPr lang="en-GB" sz="1900" dirty="0"/>
              <a:t>: Most staff members speak limited English, making it hard to understand Gary’s verbal instructions (Holliday et al., 2021).</a:t>
            </a:r>
          </a:p>
          <a:p>
            <a:r>
              <a:rPr lang="en-GB" sz="1900" b="1" dirty="0"/>
              <a:t>Cultural diversity: </a:t>
            </a:r>
            <a:r>
              <a:rPr lang="en-GB" sz="1900" dirty="0"/>
              <a:t>Differing cultural norms influence hygiene practices and authority perceptions (</a:t>
            </a:r>
            <a:r>
              <a:rPr lang="en-GB" sz="1900" dirty="0" err="1"/>
              <a:t>Gudykunst</a:t>
            </a:r>
            <a:r>
              <a:rPr lang="en-GB" sz="1900" dirty="0"/>
              <a:t>, 2004).</a:t>
            </a:r>
          </a:p>
          <a:p>
            <a:r>
              <a:rPr lang="en-GB" sz="1900" b="1" dirty="0"/>
              <a:t>Noise and environment</a:t>
            </a:r>
            <a:r>
              <a:rPr lang="en-GB" sz="1900" dirty="0"/>
              <a:t>: Old, noisy machinery disrupts communication flow (Shannon and Weaver, 1949).</a:t>
            </a:r>
          </a:p>
          <a:p>
            <a:r>
              <a:rPr lang="en-GB" sz="1900" b="1" dirty="0"/>
              <a:t>Informal communication style</a:t>
            </a:r>
            <a:r>
              <a:rPr lang="en-GB" sz="1900" dirty="0"/>
              <a:t>: Overreliance on verbal reminders and wall signs rather than structured training causes confusion (Robbins and Judge, 2019).</a:t>
            </a:r>
          </a:p>
          <a:p>
            <a:r>
              <a:rPr lang="en-GB" sz="1900" b="1" dirty="0"/>
              <a:t>Lack of feedback channels: </a:t>
            </a:r>
            <a:r>
              <a:rPr lang="en-GB" sz="1900" dirty="0"/>
              <a:t>Minimal two-way communication prevents clarification and correction of mistakes (Schramm, 1954).</a:t>
            </a:r>
          </a:p>
          <a:p>
            <a:r>
              <a:rPr lang="en-GB" sz="1900" b="1" dirty="0"/>
              <a:t>Weak Induction and Training: </a:t>
            </a:r>
            <a:r>
              <a:rPr lang="en-GB" sz="1900" dirty="0"/>
              <a:t>Workers enters production lines before understanding what “hygiene-critical” behaviour means. Learning on the job becomes guess work not confidence.</a:t>
            </a:r>
          </a:p>
          <a:p>
            <a:r>
              <a:rPr lang="en-GB" sz="1900" b="1" dirty="0"/>
              <a:t>Leadership not setting the standard: </a:t>
            </a:r>
            <a:r>
              <a:rPr lang="en-GB" sz="1900" dirty="0"/>
              <a:t>A manger hurriedly choosing the “least dirty” uniform, sends an unspoken message - shortcuts are acceptable. Leaders shape culture – even when they don’t intend to.</a:t>
            </a:r>
          </a:p>
          <a:p>
            <a:r>
              <a:rPr lang="en-GB" sz="1900" b="1" dirty="0"/>
              <a:t>Fatigue, Pressure &amp; Resource gaps: </a:t>
            </a:r>
            <a:r>
              <a:rPr lang="en-GB" sz="1900" dirty="0"/>
              <a:t>Overnight chicken trays, exhausted staff and rushed shifts reveal a system stretched thin – one where hygiene becomes an afterthought.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437759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4CC2E-3FD9-2133-261B-BC5570A5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Theoretical Explanation to the Barriers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6F02A-4FE5-7C2D-66A2-F6A23FDB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u="sng"/>
              <a:t>Relevant Communication Models:</a:t>
            </a:r>
          </a:p>
          <a:p>
            <a:r>
              <a:rPr lang="en-GB" sz="1800" b="1"/>
              <a:t>Shannon and Weaver Model</a:t>
            </a:r>
            <a:r>
              <a:rPr lang="en-GB" sz="1800"/>
              <a:t>: Highlights how “noise” (both literal and psychological) interferes with message transmission between sender (Gary) and receivers (staff).</a:t>
            </a:r>
          </a:p>
          <a:p>
            <a:r>
              <a:rPr lang="en-GB" sz="1800" b="1"/>
              <a:t>Schramm’s Model</a:t>
            </a:r>
            <a:r>
              <a:rPr lang="en-GB" sz="1800"/>
              <a:t>: Emphasizes shared understanding; the lack of a common language and cultural frame reduces “shared meaning”.</a:t>
            </a:r>
          </a:p>
          <a:p>
            <a:r>
              <a:rPr lang="en-GB" sz="1800" b="1"/>
              <a:t>Berlo’s SMCR Model</a:t>
            </a:r>
            <a:r>
              <a:rPr lang="en-GB" sz="1800"/>
              <a:t>: Communication breakdown occurs due to differences in </a:t>
            </a:r>
            <a:r>
              <a:rPr lang="en-GB" sz="1800" i="1"/>
              <a:t>Source</a:t>
            </a:r>
            <a:r>
              <a:rPr lang="en-GB" sz="1800"/>
              <a:t> (Gary’s background) , </a:t>
            </a:r>
            <a:r>
              <a:rPr lang="en-GB" sz="1800" i="1"/>
              <a:t>Message</a:t>
            </a:r>
            <a:r>
              <a:rPr lang="en-GB" sz="1800"/>
              <a:t> (unclear or assumed knowledge), </a:t>
            </a:r>
            <a:r>
              <a:rPr lang="en-GB" sz="1800" i="1"/>
              <a:t>Channel</a:t>
            </a:r>
            <a:r>
              <a:rPr lang="en-GB" sz="1800"/>
              <a:t> (verbal/visual signs), and </a:t>
            </a:r>
            <a:r>
              <a:rPr lang="en-GB" sz="1800" i="1"/>
              <a:t>Receiver </a:t>
            </a:r>
            <a:r>
              <a:rPr lang="en-GB" sz="1800"/>
              <a:t>(diverse workers with varying literacy and language skills).</a:t>
            </a:r>
          </a:p>
        </p:txBody>
      </p:sp>
    </p:spTree>
    <p:extLst>
      <p:ext uri="{BB962C8B-B14F-4D97-AF65-F5344CB8AC3E}">
        <p14:creationId xmlns:p14="http://schemas.microsoft.com/office/powerpoint/2010/main" val="1241826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4AB71-77B9-3C5B-54B7-8B825A87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Lens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B8F7F-5CB8-1C2A-ABAD-6A3AF93ABE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6611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DE1F92-4302-4EDD-F664-13EA76C7653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79" b="122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B4E55-3E63-0FDA-028E-D8D0EA72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Practical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F9567-E0F7-E1EA-C95D-405AA01175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9455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1559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Hands holding each other">
            <a:extLst>
              <a:ext uri="{FF2B5EF4-FFF2-40B4-BE49-F238E27FC236}">
                <a16:creationId xmlns:a16="http://schemas.microsoft.com/office/drawing/2014/main" id="{10C9ED00-2996-AB75-432E-82EFDA0587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46" r="24395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2076C-2F7A-AFD6-8C7F-B65B644F6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Practical Interventions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327EB-3AF2-D17F-21A1-FD11E96C5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4. Build One Team, Not Five Groups</a:t>
            </a:r>
          </a:p>
          <a:p>
            <a:r>
              <a:rPr lang="en-GB" sz="1400"/>
              <a:t>Team-building across cultures</a:t>
            </a:r>
          </a:p>
          <a:p>
            <a:r>
              <a:rPr lang="en-GB" sz="1400"/>
              <a:t>Role rotation to broaden understanding and break cliques</a:t>
            </a:r>
          </a:p>
          <a:p>
            <a:pPr marL="0" indent="0">
              <a:buNone/>
            </a:pPr>
            <a:r>
              <a:rPr lang="en-GB" sz="1400"/>
              <a:t>5. Put Accountability in the Daily Routine</a:t>
            </a:r>
          </a:p>
          <a:p>
            <a:r>
              <a:rPr lang="en-GB" sz="1400"/>
              <a:t>Hygiene checklists and clear shift handovers</a:t>
            </a:r>
          </a:p>
          <a:p>
            <a:r>
              <a:rPr lang="en-GB" sz="1400"/>
              <a:t>“Hygiene champions “ on every shift</a:t>
            </a:r>
          </a:p>
          <a:p>
            <a:r>
              <a:rPr lang="en-GB" sz="1400"/>
              <a:t>Regular audits and real-time corrective action</a:t>
            </a:r>
          </a:p>
          <a:p>
            <a:pPr marL="0" indent="0">
              <a:buNone/>
            </a:pPr>
            <a:r>
              <a:rPr lang="en-GB" sz="1400"/>
              <a:t>6. Remove Operational Barriers</a:t>
            </a:r>
          </a:p>
          <a:p>
            <a:r>
              <a:rPr lang="en-GB" sz="1400"/>
              <a:t>Adequate supply of clean uniforms</a:t>
            </a:r>
          </a:p>
          <a:p>
            <a:r>
              <a:rPr lang="en-GB" sz="1400"/>
              <a:t>Better shift planning so safety isn’t rushed</a:t>
            </a:r>
          </a:p>
          <a:p>
            <a:r>
              <a:rPr lang="en-GB" sz="1400"/>
              <a:t>Clear rules for food storage during downtime </a:t>
            </a:r>
          </a:p>
        </p:txBody>
      </p:sp>
    </p:spTree>
    <p:extLst>
      <p:ext uri="{BB962C8B-B14F-4D97-AF65-F5344CB8AC3E}">
        <p14:creationId xmlns:p14="http://schemas.microsoft.com/office/powerpoint/2010/main" val="3074908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6AFDC-AA9D-06B5-3C67-3DA8985AB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Implementing These Changes Will Lead To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99BC8-9C5F-176A-8723-7692DDD4F9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3623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470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B13C27-D8DC-BFE5-3DA4-55C86E635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9D1C0-2315-9013-499B-09A399842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u="sng">
                <a:solidFill>
                  <a:srgbClr val="FFFFFF"/>
                </a:solidFill>
              </a:rPr>
              <a:t>The conclusion to this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1A28C-C8AD-15C8-C020-D1F3E41071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6666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086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E3805-AC97-FBE0-8C46-A4DF0400D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4D278-D57F-4325-6AB2-9E617DA79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 u="sng" dirty="0"/>
              <a:t>Food Hygiene Is priority</a:t>
            </a:r>
          </a:p>
        </p:txBody>
      </p:sp>
      <p:pic>
        <p:nvPicPr>
          <p:cNvPr id="7" name="Picture 6" descr="A group of people in a kitchen&#10;&#10;AI-generated content may be incorrect.">
            <a:extLst>
              <a:ext uri="{FF2B5EF4-FFF2-40B4-BE49-F238E27FC236}">
                <a16:creationId xmlns:a16="http://schemas.microsoft.com/office/drawing/2014/main" id="{465FD437-EDC7-75BF-D0B8-B17CA75AA3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0B1CE-7AF7-69C0-5470-306F276CC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Although there is training onsite, it is not adequate enough for the employees.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It would be beneficial to each employee to take an online course to understand how to perform their duties correctly.  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(Food Standards Agency)  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483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F7FAD-A674-B931-3B54-71FA4ECF5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66F0-03FA-DAED-7FCB-A38ABA041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243589" cy="1956841"/>
          </a:xfrm>
        </p:spPr>
        <p:txBody>
          <a:bodyPr anchor="b">
            <a:normAutofit/>
          </a:bodyPr>
          <a:lstStyle/>
          <a:p>
            <a:r>
              <a:rPr lang="en-GB" sz="4800" u="sng" dirty="0"/>
              <a:t>Communication</a:t>
            </a:r>
            <a:br>
              <a:rPr lang="en-GB" sz="4800" u="sng" dirty="0"/>
            </a:br>
            <a:r>
              <a:rPr lang="en-GB" sz="2400" u="sng" dirty="0"/>
              <a:t>(</a:t>
            </a:r>
            <a:r>
              <a:rPr lang="en-GB" sz="2400" u="sng" dirty="0" err="1"/>
              <a:t>Berlos</a:t>
            </a:r>
            <a:r>
              <a:rPr lang="en-GB" sz="2400" u="sng" dirty="0"/>
              <a:t> SMCR Model)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46658-6C2D-1EFE-2802-F219B4526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There is a breakdown in communication.</a:t>
            </a:r>
          </a:p>
          <a:p>
            <a:r>
              <a:rPr lang="en-GB" sz="2200" dirty="0"/>
              <a:t>The language barriers are a big factor in the troubles Flight foods are facing. </a:t>
            </a:r>
          </a:p>
          <a:p>
            <a:r>
              <a:rPr lang="en-GB" sz="2200" dirty="0"/>
              <a:t> English lessons could be provided for the employees. </a:t>
            </a:r>
          </a:p>
          <a:p>
            <a:r>
              <a:rPr lang="en-GB" sz="2200" dirty="0"/>
              <a:t>Team building exercises could help bring the employees together instead of the them being in their </a:t>
            </a:r>
            <a:r>
              <a:rPr lang="en-GB" sz="2200"/>
              <a:t>own groups.</a:t>
            </a:r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5" name="Picture 4" descr="A group of hands holding speech bubbles&#10;&#10;AI-generated content may be incorrect.">
            <a:extLst>
              <a:ext uri="{FF2B5EF4-FFF2-40B4-BE49-F238E27FC236}">
                <a16:creationId xmlns:a16="http://schemas.microsoft.com/office/drawing/2014/main" id="{02251914-8E40-90E1-EDEE-79217FE03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7" r="2741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9642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316D5-CD42-2643-0D0C-74D16540A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383B-2DCB-068D-D305-AE5C829FD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u="sng" dirty="0"/>
              <a:t>Set By Example </a:t>
            </a:r>
          </a:p>
        </p:txBody>
      </p:sp>
      <p:pic>
        <p:nvPicPr>
          <p:cNvPr id="6" name="Picture 5" descr="A couple of cartoon chefs&#10;&#10;AI-generated content may be incorrect.">
            <a:extLst>
              <a:ext uri="{FF2B5EF4-FFF2-40B4-BE49-F238E27FC236}">
                <a16:creationId xmlns:a16="http://schemas.microsoft.com/office/drawing/2014/main" id="{FC8BB68C-2F1F-6F69-272F-2CED75595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8" r="1598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2DD2B-2BDF-ACD3-AC6C-5A5EA0FF3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Management should set an example for the employees.</a:t>
            </a:r>
          </a:p>
          <a:p>
            <a:pPr marL="0" indent="0">
              <a:buNone/>
            </a:pPr>
            <a:r>
              <a:rPr lang="en-GB" sz="2200" dirty="0"/>
              <a:t>Clean uniforms and personal hygiene is a must.</a:t>
            </a:r>
          </a:p>
          <a:p>
            <a:pPr marL="0" indent="0">
              <a:buNone/>
            </a:pPr>
            <a:r>
              <a:rPr lang="en-GB" sz="2200" dirty="0"/>
              <a:t>All thought there are </a:t>
            </a:r>
            <a:r>
              <a:rPr lang="en-GB" sz="2200"/>
              <a:t>signs</a:t>
            </a:r>
            <a:r>
              <a:rPr lang="en-GB" sz="2200" dirty="0"/>
              <a:t> posted around the workplace  the workers could not understand</a:t>
            </a:r>
            <a:r>
              <a:rPr lang="en-GB" sz="2200"/>
              <a:t> them as there are in English</a:t>
            </a:r>
            <a:r>
              <a:rPr lang="en-GB" sz="2200" dirty="0"/>
              <a:t> 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10407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9CAB1-5149-C894-F0F8-43B59283F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DB27A-9A08-3F4A-0B3D-16904E641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u="sng" dirty="0"/>
              <a:t>Outdated Equipment </a:t>
            </a:r>
            <a:br>
              <a:rPr lang="en-GB" u="sng"/>
            </a:br>
            <a:r>
              <a:rPr lang="en-GB" sz="1800">
                <a:latin typeface="Aptos"/>
              </a:rPr>
              <a:t>(Shannon and Weaver, 1949).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59EB9-DED8-F80F-3C49-BE219EEC8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Old and outdated equipment is not ideal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Poor refrigeration and cookers not heating the food properly is yet another many factor Flight Food ltd are facing.</a:t>
            </a:r>
          </a:p>
          <a:p>
            <a:pPr marL="0" indent="0">
              <a:buNone/>
            </a:pPr>
            <a:r>
              <a:rPr lang="en-GB" sz="2000" dirty="0"/>
              <a:t>Although new equipment is expensive it would be beneficial to </a:t>
            </a:r>
            <a:r>
              <a:rPr lang="en-GB" sz="2000"/>
              <a:t>the company. 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A kitchen with a stove and a kettle&#10;&#10;AI-generated content may be incorrect.">
            <a:extLst>
              <a:ext uri="{FF2B5EF4-FFF2-40B4-BE49-F238E27FC236}">
                <a16:creationId xmlns:a16="http://schemas.microsoft.com/office/drawing/2014/main" id="{6BD982F9-055F-0F83-C5A1-F47F41D53C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4" r="9632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2138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534AE-D3F3-87C7-1D32-B82BACF2B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838935" cy="1325563"/>
          </a:xfrm>
        </p:spPr>
        <p:txBody>
          <a:bodyPr/>
          <a:lstStyle/>
          <a:p>
            <a:r>
              <a:rPr lang="en-GB" dirty="0"/>
              <a:t>Finaly I would like to share this quote with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A823-81AC-EF3F-FE09-5D1ECA00C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If you focus on results, you will never change.</a:t>
            </a:r>
          </a:p>
          <a:p>
            <a:pPr marL="0" indent="0" algn="ctr">
              <a:buNone/>
            </a:pPr>
            <a:r>
              <a:rPr lang="en-GB" dirty="0"/>
              <a:t>If you focus on change you will get results.</a:t>
            </a:r>
          </a:p>
          <a:p>
            <a:pPr marL="0" indent="0" algn="ctr">
              <a:buNone/>
            </a:pPr>
            <a:r>
              <a:rPr lang="en-GB" dirty="0"/>
              <a:t>(Jack Dixon)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45592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1BA9D-8F2D-AF97-F556-6F2F3C085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F718D-9F65-D693-8163-DCC56F3F4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809"/>
            <a:ext cx="10515600" cy="5026066"/>
          </a:xfrm>
        </p:spPr>
        <p:txBody>
          <a:bodyPr>
            <a:normAutofit/>
          </a:bodyPr>
          <a:lstStyle/>
          <a:p>
            <a:r>
              <a:rPr lang="en-GB" dirty="0"/>
              <a:t>Baba, F.V. (2023) ‘Theoretical and practical aspects of risk communication in food safety’</a:t>
            </a:r>
          </a:p>
          <a:p>
            <a:r>
              <a:rPr lang="en-GB" dirty="0"/>
              <a:t>PMC </a:t>
            </a:r>
            <a:r>
              <a:rPr lang="en-GB" dirty="0" err="1"/>
              <a:t>Pediatric</a:t>
            </a:r>
            <a:r>
              <a:rPr lang="en-GB" dirty="0"/>
              <a:t> </a:t>
            </a:r>
            <a:r>
              <a:rPr lang="en-GB" dirty="0" err="1"/>
              <a:t>Clinic.James</a:t>
            </a:r>
            <a:r>
              <a:rPr lang="en-GB" dirty="0"/>
              <a:t>, T.A. (2021) ‘Teamwork as a Core Value in Health Care’</a:t>
            </a:r>
          </a:p>
          <a:p>
            <a:r>
              <a:rPr lang="en-GB" dirty="0"/>
              <a:t>Harvard Medical School Insights, 6 </a:t>
            </a:r>
            <a:r>
              <a:rPr lang="en-GB" dirty="0" err="1"/>
              <a:t>August.Meneses</a:t>
            </a:r>
            <a:r>
              <a:rPr lang="en-GB" dirty="0"/>
              <a:t>-La-Riva, M.E. et al. (2025) ‘Enhancing Healthcare Efficiency: The Relationship Between Effective Communication and Teamwork Among Nurses at a National Hospital in Peru’</a:t>
            </a:r>
          </a:p>
          <a:p>
            <a:r>
              <a:rPr lang="en-GB" dirty="0"/>
              <a:t>PMC Nursing </a:t>
            </a:r>
            <a:r>
              <a:rPr lang="en-GB" dirty="0" err="1"/>
              <a:t>Journal.Mitchell</a:t>
            </a:r>
            <a:r>
              <a:rPr lang="en-GB" dirty="0"/>
              <a:t>, P. et al. (2012) Core Principles &amp; Values of Effective Team-Based Health Care. Institute of Medicine Discussion Paper.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244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73FE9-C3DE-8614-1A48-C2CE50FC2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58A14-4CA7-9A99-410B-994CD16A4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Berlo, D.K. (1960) The Process of Communication: An Introduction to Theory and Practice. New York: Holt, Rinehart &amp; Winston.</a:t>
            </a:r>
          </a:p>
          <a:p>
            <a:r>
              <a:rPr lang="en-GB" dirty="0" err="1"/>
              <a:t>Gudykunst</a:t>
            </a:r>
            <a:r>
              <a:rPr lang="en-GB" dirty="0"/>
              <a:t>, W.B. (2004) Bridging Differences: Effective Intergroup Communication. 4th </a:t>
            </a:r>
            <a:r>
              <a:rPr lang="en-GB" dirty="0" err="1"/>
              <a:t>edn</a:t>
            </a:r>
            <a:r>
              <a:rPr lang="en-GB" dirty="0"/>
              <a:t>. Thousand Oaks, CA: Sage.</a:t>
            </a:r>
          </a:p>
          <a:p>
            <a:r>
              <a:rPr lang="en-GB" dirty="0"/>
              <a:t>Holliday, A., Hyde, M. and Kullman, J. (2021) Intercultural Communication: An Advanced Resource Book for Students. 3rd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r>
              <a:rPr lang="en-GB" dirty="0"/>
              <a:t>Robbins, S.P. and Judge, T.A. (2019) Organizational </a:t>
            </a:r>
            <a:r>
              <a:rPr lang="en-GB" dirty="0" err="1"/>
              <a:t>Behavior</a:t>
            </a:r>
            <a:r>
              <a:rPr lang="en-GB" dirty="0"/>
              <a:t>. 18th </a:t>
            </a:r>
            <a:r>
              <a:rPr lang="en-GB" dirty="0" err="1"/>
              <a:t>edn</a:t>
            </a:r>
            <a:r>
              <a:rPr lang="en-GB" dirty="0"/>
              <a:t>. Harlow: Pearson Education.</a:t>
            </a:r>
          </a:p>
          <a:p>
            <a:r>
              <a:rPr lang="en-GB" dirty="0"/>
              <a:t>Schramm, W. (1954) How Communication Works. Urbana: University of Illinois Press.</a:t>
            </a:r>
          </a:p>
          <a:p>
            <a:r>
              <a:rPr lang="en-GB" dirty="0"/>
              <a:t>Shannon, C.E. and Weaver, W. (1949) The Mathematical Theory of Communication. Urbana: University of Illinois Press.</a:t>
            </a:r>
          </a:p>
        </p:txBody>
      </p:sp>
    </p:spTree>
    <p:extLst>
      <p:ext uri="{BB962C8B-B14F-4D97-AF65-F5344CB8AC3E}">
        <p14:creationId xmlns:p14="http://schemas.microsoft.com/office/powerpoint/2010/main" val="2739360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2916154144bf9b3b94237250b8884de2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25ddf47fc451986615113b8e1ce2127c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350F87-6D66-4A11-92CA-FB80F2D4793A}">
  <ds:schemaRefs>
    <ds:schemaRef ds:uri="a5a3d419-01ea-4841-b8ef-480492e3d4da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C0FDBAC-386E-4F92-979D-7ED9C6A04D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D75525-5210-408E-8059-430423089DD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1287</Words>
  <Application>Microsoft Office PowerPoint</Application>
  <PresentationFormat>Widescreen</PresentationFormat>
  <Paragraphs>117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</vt:lpstr>
      <vt:lpstr>Barriers Identified </vt:lpstr>
      <vt:lpstr>Theoretical Explanation to the Barriers </vt:lpstr>
      <vt:lpstr>Theoretical Lens</vt:lpstr>
      <vt:lpstr>Practical Interventions</vt:lpstr>
      <vt:lpstr>Practical Interventions </vt:lpstr>
      <vt:lpstr>Implementing These Changes Will Lead To</vt:lpstr>
      <vt:lpstr>The conclusion to this presentation</vt:lpstr>
      <vt:lpstr>Food Hygiene Is priority</vt:lpstr>
      <vt:lpstr>Communication (Berlos SMCR Model) </vt:lpstr>
      <vt:lpstr>Set By Example </vt:lpstr>
      <vt:lpstr>Outdated Equipment  (Shannon and Weaver, 1949).</vt:lpstr>
      <vt:lpstr>Finaly I would like to share this quote with you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Vitali Terzi (2439599)</dc:creator>
  <cp:lastModifiedBy>Vitali Terzi (2439599)</cp:lastModifiedBy>
  <cp:revision>14</cp:revision>
  <dcterms:created xsi:type="dcterms:W3CDTF">2025-10-29T15:51:34Z</dcterms:created>
  <dcterms:modified xsi:type="dcterms:W3CDTF">2025-11-10T09:43:25Z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