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0" r:id="rId1"/>
  </p:sldMasterIdLst>
  <p:sldIdLst>
    <p:sldId id="256" r:id="rId2"/>
    <p:sldId id="262" r:id="rId3"/>
    <p:sldId id="265" r:id="rId4"/>
    <p:sldId id="270" r:id="rId5"/>
    <p:sldId id="259" r:id="rId6"/>
    <p:sldId id="269" r:id="rId7"/>
    <p:sldId id="260" r:id="rId8"/>
    <p:sldId id="261" r:id="rId9"/>
    <p:sldId id="266" r:id="rId10"/>
    <p:sldId id="264" r:id="rId11"/>
    <p:sldId id="268" r:id="rId12"/>
    <p:sldId id="263"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7EB11-3842-FF52-CE33-467E402C53C2}" v="327" dt="2022-06-15T22:35:28.556"/>
    <p1510:client id="{0E1EBB16-6719-D45C-7DD2-D07B1608871E}" v="667" dt="2022-07-04T23:41:09.719"/>
    <p1510:client id="{9246F130-1510-0A4A-B841-F04668F7ADC4}" v="1" dt="2022-06-30T10:40:22.923"/>
    <p1510:client id="{999C15B2-FA65-4AC7-AD9E-66FF6852D89B}" v="202" dt="2022-06-14T00:08:02.338"/>
    <p1510:client id="{B6A5F688-176B-E114-2BA2-0D2503CF274C}" v="3" dt="2022-06-14T00:11:14.840"/>
    <p1510:client id="{BE940FC9-DBF6-D7F5-72A5-5F7B58528121}" v="130" dt="2022-07-05T23:16:40.822"/>
    <p1510:client id="{F7D61203-82DC-AD79-C7CB-7AA1B9643AB8}" v="39" dt="2022-07-05T22:46:40.152"/>
    <p1510:client id="{F9ECA79F-3E20-6579-1D25-8A601B4967E3}" v="564" dt="2022-07-01T22:16:31.2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Elena Ispas (2113247)" userId="S::2113247@student.uwtsd.ac.uk::7101ed16-296a-42fa-a6b5-b6a88c55fa16" providerId="AD" clId="Web-{B6A5F688-176B-E114-2BA2-0D2503CF274C}"/>
    <pc:docChg chg="modSld">
      <pc:chgData name="Nicoleta Elena Ispas (2113247)" userId="S::2113247@student.uwtsd.ac.uk::7101ed16-296a-42fa-a6b5-b6a88c55fa16" providerId="AD" clId="Web-{B6A5F688-176B-E114-2BA2-0D2503CF274C}" dt="2022-06-14T00:11:21.809" v="2"/>
      <pc:docMkLst>
        <pc:docMk/>
      </pc:docMkLst>
      <pc:sldChg chg="addSp delSp modSp mod setBg">
        <pc:chgData name="Nicoleta Elena Ispas (2113247)" userId="S::2113247@student.uwtsd.ac.uk::7101ed16-296a-42fa-a6b5-b6a88c55fa16" providerId="AD" clId="Web-{B6A5F688-176B-E114-2BA2-0D2503CF274C}" dt="2022-06-14T00:11:21.809" v="2"/>
        <pc:sldMkLst>
          <pc:docMk/>
          <pc:sldMk cId="2499791184" sldId="256"/>
        </pc:sldMkLst>
        <pc:spChg chg="mod">
          <ac:chgData name="Nicoleta Elena Ispas (2113247)" userId="S::2113247@student.uwtsd.ac.uk::7101ed16-296a-42fa-a6b5-b6a88c55fa16" providerId="AD" clId="Web-{B6A5F688-176B-E114-2BA2-0D2503CF274C}" dt="2022-06-14T00:11:21.809" v="2"/>
          <ac:spMkLst>
            <pc:docMk/>
            <pc:sldMk cId="2499791184" sldId="256"/>
            <ac:spMk id="2" creationId="{00000000-0000-0000-0000-000000000000}"/>
          </ac:spMkLst>
        </pc:spChg>
        <pc:spChg chg="mod">
          <ac:chgData name="Nicoleta Elena Ispas (2113247)" userId="S::2113247@student.uwtsd.ac.uk::7101ed16-296a-42fa-a6b5-b6a88c55fa16" providerId="AD" clId="Web-{B6A5F688-176B-E114-2BA2-0D2503CF274C}" dt="2022-06-14T00:11:21.809" v="2"/>
          <ac:spMkLst>
            <pc:docMk/>
            <pc:sldMk cId="2499791184" sldId="256"/>
            <ac:spMk id="3" creationId="{00000000-0000-0000-0000-000000000000}"/>
          </ac:spMkLst>
        </pc:spChg>
        <pc:spChg chg="del">
          <ac:chgData name="Nicoleta Elena Ispas (2113247)" userId="S::2113247@student.uwtsd.ac.uk::7101ed16-296a-42fa-a6b5-b6a88c55fa16" providerId="AD" clId="Web-{B6A5F688-176B-E114-2BA2-0D2503CF274C}" dt="2022-06-14T00:11:21.809" v="2"/>
          <ac:spMkLst>
            <pc:docMk/>
            <pc:sldMk cId="2499791184" sldId="256"/>
            <ac:spMk id="132" creationId="{491A5E26-1F21-459D-8C03-ADB057B09066}"/>
          </ac:spMkLst>
        </pc:spChg>
        <pc:spChg chg="add">
          <ac:chgData name="Nicoleta Elena Ispas (2113247)" userId="S::2113247@student.uwtsd.ac.uk::7101ed16-296a-42fa-a6b5-b6a88c55fa16" providerId="AD" clId="Web-{B6A5F688-176B-E114-2BA2-0D2503CF274C}" dt="2022-06-14T00:11:21.809" v="2"/>
          <ac:spMkLst>
            <pc:docMk/>
            <pc:sldMk cId="2499791184" sldId="256"/>
            <ac:spMk id="148" creationId="{59647F54-801D-44AB-8284-EDDFF7763139}"/>
          </ac:spMkLst>
        </pc:spChg>
        <pc:spChg chg="add">
          <ac:chgData name="Nicoleta Elena Ispas (2113247)" userId="S::2113247@student.uwtsd.ac.uk::7101ed16-296a-42fa-a6b5-b6a88c55fa16" providerId="AD" clId="Web-{B6A5F688-176B-E114-2BA2-0D2503CF274C}" dt="2022-06-14T00:11:21.809" v="2"/>
          <ac:spMkLst>
            <pc:docMk/>
            <pc:sldMk cId="2499791184" sldId="256"/>
            <ac:spMk id="150" creationId="{6DFBE54E-A701-4039-AC57-CF06B37CC626}"/>
          </ac:spMkLst>
        </pc:spChg>
        <pc:spChg chg="add">
          <ac:chgData name="Nicoleta Elena Ispas (2113247)" userId="S::2113247@student.uwtsd.ac.uk::7101ed16-296a-42fa-a6b5-b6a88c55fa16" providerId="AD" clId="Web-{B6A5F688-176B-E114-2BA2-0D2503CF274C}" dt="2022-06-14T00:11:21.809" v="2"/>
          <ac:spMkLst>
            <pc:docMk/>
            <pc:sldMk cId="2499791184" sldId="256"/>
            <ac:spMk id="152" creationId="{D33A9890-FE1F-4F08-8EF4-FD2B43954605}"/>
          </ac:spMkLst>
        </pc:spChg>
        <pc:spChg chg="add">
          <ac:chgData name="Nicoleta Elena Ispas (2113247)" userId="S::2113247@student.uwtsd.ac.uk::7101ed16-296a-42fa-a6b5-b6a88c55fa16" providerId="AD" clId="Web-{B6A5F688-176B-E114-2BA2-0D2503CF274C}" dt="2022-06-14T00:11:21.809" v="2"/>
          <ac:spMkLst>
            <pc:docMk/>
            <pc:sldMk cId="2499791184" sldId="256"/>
            <ac:spMk id="154" creationId="{92515798-C8A3-40E7-A830-82681C81A0CD}"/>
          </ac:spMkLst>
        </pc:spChg>
        <pc:grpChg chg="add">
          <ac:chgData name="Nicoleta Elena Ispas (2113247)" userId="S::2113247@student.uwtsd.ac.uk::7101ed16-296a-42fa-a6b5-b6a88c55fa16" providerId="AD" clId="Web-{B6A5F688-176B-E114-2BA2-0D2503CF274C}" dt="2022-06-14T00:11:21.809" v="2"/>
          <ac:grpSpMkLst>
            <pc:docMk/>
            <pc:sldMk cId="2499791184" sldId="256"/>
            <ac:grpSpMk id="137" creationId="{FAEF28A3-012D-4640-B8B8-1EF6EAF7233B}"/>
          </ac:grpSpMkLst>
        </pc:grpChg>
        <pc:picChg chg="mod">
          <ac:chgData name="Nicoleta Elena Ispas (2113247)" userId="S::2113247@student.uwtsd.ac.uk::7101ed16-296a-42fa-a6b5-b6a88c55fa16" providerId="AD" clId="Web-{B6A5F688-176B-E114-2BA2-0D2503CF274C}" dt="2022-06-14T00:11:21.809" v="2"/>
          <ac:picMkLst>
            <pc:docMk/>
            <pc:sldMk cId="2499791184" sldId="256"/>
            <ac:picMk id="128" creationId="{3414659C-8BC9-0991-1B66-CBB38079BDB0}"/>
          </ac:picMkLst>
        </pc:picChg>
      </pc:sldChg>
    </pc:docChg>
  </pc:docChgLst>
  <pc:docChgLst>
    <pc:chgData name="Nicoleta Elena Ispas (2113247)" userId="S::2113247@student.uwtsd.ac.uk::7101ed16-296a-42fa-a6b5-b6a88c55fa16" providerId="AD" clId="Web-{999C15B2-FA65-4AC7-AD9E-66FF6852D89B}"/>
    <pc:docChg chg="addSld modSld addMainMaster delMainMaster">
      <pc:chgData name="Nicoleta Elena Ispas (2113247)" userId="S::2113247@student.uwtsd.ac.uk::7101ed16-296a-42fa-a6b5-b6a88c55fa16" providerId="AD" clId="Web-{999C15B2-FA65-4AC7-AD9E-66FF6852D89B}" dt="2022-06-14T00:08:02.338" v="244" actId="20577"/>
      <pc:docMkLst>
        <pc:docMk/>
      </pc:docMkLst>
      <pc:sldChg chg="addSp delSp modSp mod setBg modClrScheme addAnim delAnim setClrOvrMap delDesignElem chgLayout">
        <pc:chgData name="Nicoleta Elena Ispas (2113247)" userId="S::2113247@student.uwtsd.ac.uk::7101ed16-296a-42fa-a6b5-b6a88c55fa16" providerId="AD" clId="Web-{999C15B2-FA65-4AC7-AD9E-66FF6852D89B}" dt="2022-06-14T00:08:02.338" v="244" actId="20577"/>
        <pc:sldMkLst>
          <pc:docMk/>
          <pc:sldMk cId="2499791184" sldId="256"/>
        </pc:sldMkLst>
        <pc:spChg chg="mod ord">
          <ac:chgData name="Nicoleta Elena Ispas (2113247)" userId="S::2113247@student.uwtsd.ac.uk::7101ed16-296a-42fa-a6b5-b6a88c55fa16" providerId="AD" clId="Web-{999C15B2-FA65-4AC7-AD9E-66FF6852D89B}" dt="2022-06-14T00:07:19.009" v="239"/>
          <ac:spMkLst>
            <pc:docMk/>
            <pc:sldMk cId="2499791184" sldId="256"/>
            <ac:spMk id="2" creationId="{00000000-0000-0000-0000-000000000000}"/>
          </ac:spMkLst>
        </pc:spChg>
        <pc:spChg chg="mod ord">
          <ac:chgData name="Nicoleta Elena Ispas (2113247)" userId="S::2113247@student.uwtsd.ac.uk::7101ed16-296a-42fa-a6b5-b6a88c55fa16" providerId="AD" clId="Web-{999C15B2-FA65-4AC7-AD9E-66FF6852D89B}" dt="2022-06-14T00:08:02.338" v="244" actId="20577"/>
          <ac:spMkLst>
            <pc:docMk/>
            <pc:sldMk cId="2499791184" sldId="256"/>
            <ac:spMk id="3" creationId="{00000000-0000-0000-0000-000000000000}"/>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5" creationId="{733E0473-C315-42D8-A82A-A2FE49DC67DA}"/>
          </ac:spMkLst>
        </pc:spChg>
        <pc:spChg chg="add del">
          <ac:chgData name="Nicoleta Elena Ispas (2113247)" userId="S::2113247@student.uwtsd.ac.uk::7101ed16-296a-42fa-a6b5-b6a88c55fa16" providerId="AD" clId="Web-{999C15B2-FA65-4AC7-AD9E-66FF6852D89B}" dt="2022-06-13T22:44:10.829" v="1"/>
          <ac:spMkLst>
            <pc:docMk/>
            <pc:sldMk cId="2499791184" sldId="256"/>
            <ac:spMk id="9" creationId="{764E0904-5ABD-4DC7-8562-C38580C953A2}"/>
          </ac:spMkLst>
        </pc:spChg>
        <pc:spChg chg="add del">
          <ac:chgData name="Nicoleta Elena Ispas (2113247)" userId="S::2113247@student.uwtsd.ac.uk::7101ed16-296a-42fa-a6b5-b6a88c55fa16" providerId="AD" clId="Web-{999C15B2-FA65-4AC7-AD9E-66FF6852D89B}" dt="2022-06-13T22:52:40.848" v="42"/>
          <ac:spMkLst>
            <pc:docMk/>
            <pc:sldMk cId="2499791184" sldId="256"/>
            <ac:spMk id="11" creationId="{AD23A251-68F2-43E5-812B-4BBAE1AF535E}"/>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19" creationId="{20E145FF-1D18-4246-A2BA-9F6B4D53364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1" creationId="{324E43EB-867C-4B35-9A5C-E435157C7297}"/>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23" creationId="{3D505D40-32E9-4C48-81F8-AD80433BE6B7}"/>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6" creationId="{A7C0F5DA-B59F-4F13-8BB8-FFD8F2C572BC}"/>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7" creationId="{9CE399CF-F4B8-4832-A8CB-B93F6B1EF44B}"/>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8" creationId="{9CEA1DEC-CC9E-4776-9E08-048A15BFA6CA}"/>
          </ac:spMkLst>
        </pc:spChg>
        <pc:spChg chg="add del">
          <ac:chgData name="Nicoleta Elena Ispas (2113247)" userId="S::2113247@student.uwtsd.ac.uk::7101ed16-296a-42fa-a6b5-b6a88c55fa16" providerId="AD" clId="Web-{999C15B2-FA65-4AC7-AD9E-66FF6852D89B}" dt="2022-06-14T00:06:29.337" v="238"/>
          <ac:spMkLst>
            <pc:docMk/>
            <pc:sldMk cId="2499791184" sldId="256"/>
            <ac:spMk id="29" creationId="{1F23E73A-FDC8-462C-83C1-3AA8961449CF}"/>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5" creationId="{D36F3EEA-55D4-4677-80E7-92D00B8F343B}"/>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7" creationId="{C91E93A7-6C7F-4F77-9CB0-280D958EF4D2}"/>
          </ac:spMkLst>
        </pc:spChg>
        <pc:spChg chg="add del">
          <ac:chgData name="Nicoleta Elena Ispas (2113247)" userId="S::2113247@student.uwtsd.ac.uk::7101ed16-296a-42fa-a6b5-b6a88c55fa16" providerId="AD" clId="Web-{999C15B2-FA65-4AC7-AD9E-66FF6852D89B}" dt="2022-06-14T00:06:06.602" v="233"/>
          <ac:spMkLst>
            <pc:docMk/>
            <pc:sldMk cId="2499791184" sldId="256"/>
            <ac:spMk id="39" creationId="{E4F17063-EDA4-417B-946F-BA357F3B390D}"/>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3" creationId="{4187D111-0A9D-421B-84EB-FC5811C3A931}"/>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4" creationId="{D2BA0570-7BB5-4FB7-B41A-048CE0327BAC}"/>
          </ac:spMkLst>
        </pc:spChg>
        <pc:spChg chg="add del">
          <ac:chgData name="Nicoleta Elena Ispas (2113247)" userId="S::2113247@student.uwtsd.ac.uk::7101ed16-296a-42fa-a6b5-b6a88c55fa16" providerId="AD" clId="Web-{999C15B2-FA65-4AC7-AD9E-66FF6852D89B}" dt="2022-06-13T22:52:53.208" v="46"/>
          <ac:spMkLst>
            <pc:docMk/>
            <pc:sldMk cId="2499791184" sldId="256"/>
            <ac:spMk id="46" creationId="{729E7B49-E1D9-4EAE-8B30-D958A9580767}"/>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47" creationId="{C314C310-850D-4491-AA52-C75BEA68B68C}"/>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0" creationId="{E20BB609-EF92-42DB-836C-0699A590B5CF}"/>
          </ac:spMkLst>
        </pc:spChg>
        <pc:spChg chg="add del">
          <ac:chgData name="Nicoleta Elena Ispas (2113247)" userId="S::2113247@student.uwtsd.ac.uk::7101ed16-296a-42fa-a6b5-b6a88c55fa16" providerId="AD" clId="Web-{999C15B2-FA65-4AC7-AD9E-66FF6852D89B}" dt="2022-06-13T22:52:57.755" v="50"/>
          <ac:spMkLst>
            <pc:docMk/>
            <pc:sldMk cId="2499791184" sldId="256"/>
            <ac:spMk id="51" creationId="{40FA88D0-E295-4CF3-934C-6423EACEB025}"/>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5" creationId="{A5D0B0D3-D735-4619-AA45-B57B791E1744}"/>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7" creationId="{948AEA76-67F2-4344-A189-9BFFE0076388}"/>
          </ac:spMkLst>
        </pc:spChg>
        <pc:spChg chg="add del">
          <ac:chgData name="Nicoleta Elena Ispas (2113247)" userId="S::2113247@student.uwtsd.ac.uk::7101ed16-296a-42fa-a6b5-b6a88c55fa16" providerId="AD" clId="Web-{999C15B2-FA65-4AC7-AD9E-66FF6852D89B}" dt="2022-06-13T22:53:04.349" v="52"/>
          <ac:spMkLst>
            <pc:docMk/>
            <pc:sldMk cId="2499791184" sldId="256"/>
            <ac:spMk id="58" creationId="{CF7F2079-504C-499A-A644-58F4DDC7643B}"/>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1" creationId="{E20BB609-EF92-42DB-836C-0699A590B5CF}"/>
          </ac:spMkLst>
        </pc:spChg>
        <pc:spChg chg="add del">
          <ac:chgData name="Nicoleta Elena Ispas (2113247)" userId="S::2113247@student.uwtsd.ac.uk::7101ed16-296a-42fa-a6b5-b6a88c55fa16" providerId="AD" clId="Web-{999C15B2-FA65-4AC7-AD9E-66FF6852D89B}" dt="2022-06-13T22:53:09.725" v="56"/>
          <ac:spMkLst>
            <pc:docMk/>
            <pc:sldMk cId="2499791184" sldId="256"/>
            <ac:spMk id="62" creationId="{40FA88D0-E295-4CF3-934C-6423EACEB025}"/>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7" creationId="{6A121316-E4D0-41D7-9C79-9FF8F36D4262}"/>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69" creationId="{07EE0F9E-42CB-4AE4-971C-7BD191D5DCB3}"/>
          </ac:spMkLst>
        </pc:spChg>
        <pc:spChg chg="add del">
          <ac:chgData name="Nicoleta Elena Ispas (2113247)" userId="S::2113247@student.uwtsd.ac.uk::7101ed16-296a-42fa-a6b5-b6a88c55fa16" providerId="AD" clId="Web-{999C15B2-FA65-4AC7-AD9E-66FF6852D89B}" dt="2022-06-13T22:53:32.945" v="60"/>
          <ac:spMkLst>
            <pc:docMk/>
            <pc:sldMk cId="2499791184" sldId="256"/>
            <ac:spMk id="70" creationId="{1AEB967B-31A3-42E3-8382-73443D264092}"/>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2" creationId="{0B60C714-CA3D-427D-95B5-3C29587A4C94}"/>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3" creationId="{C1D7ED78-1CF5-4B8A-93C1-4CC089539D1A}"/>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4" creationId="{C3FA2241-6B3E-48FF-860B-B990431EC4CF}"/>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6" creationId="{E768A620-6CE7-44E7-BB7E-5C93F026D516}"/>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7" creationId="{8A44F1B7-43FD-4719-BD2E-06324ADB98C9}"/>
          </ac:spMkLst>
        </pc:spChg>
        <pc:spChg chg="add del">
          <ac:chgData name="Nicoleta Elena Ispas (2113247)" userId="S::2113247@student.uwtsd.ac.uk::7101ed16-296a-42fa-a6b5-b6a88c55fa16" providerId="AD" clId="Web-{999C15B2-FA65-4AC7-AD9E-66FF6852D89B}" dt="2022-06-13T22:53:42.211" v="64"/>
          <ac:spMkLst>
            <pc:docMk/>
            <pc:sldMk cId="2499791184" sldId="256"/>
            <ac:spMk id="78" creationId="{5110CC4E-7424-4E04-842E-3AC40063DB0D}"/>
          </ac:spMkLst>
        </pc:spChg>
        <pc:spChg chg="add del">
          <ac:chgData name="Nicoleta Elena Ispas (2113247)" userId="S::2113247@student.uwtsd.ac.uk::7101ed16-296a-42fa-a6b5-b6a88c55fa16" providerId="AD" clId="Web-{999C15B2-FA65-4AC7-AD9E-66FF6852D89B}" dt="2022-06-14T00:06:17.915" v="235"/>
          <ac:spMkLst>
            <pc:docMk/>
            <pc:sldMk cId="2499791184" sldId="256"/>
            <ac:spMk id="79" creationId="{20E145FF-1D18-4246-A2BA-9F6B4D53364C}"/>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0" creationId="{733E0473-C315-42D8-A82A-A2FE49DC67DA}"/>
          </ac:spMkLst>
        </pc:spChg>
        <pc:spChg chg="add del">
          <ac:chgData name="Nicoleta Elena Ispas (2113247)" userId="S::2113247@student.uwtsd.ac.uk::7101ed16-296a-42fa-a6b5-b6a88c55fa16" providerId="AD" clId="Web-{999C15B2-FA65-4AC7-AD9E-66FF6852D89B}" dt="2022-06-13T23:04:27.187" v="192"/>
          <ac:spMkLst>
            <pc:docMk/>
            <pc:sldMk cId="2499791184" sldId="256"/>
            <ac:spMk id="81" creationId="{AD23A251-68F2-43E5-812B-4BBAE1AF535E}"/>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7" creationId="{B86EEAC6-011F-4499-ACFF-2FDC742DB06D}"/>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89" creationId="{6970F14D-B6E6-40EA-96B4-4E18D0CF9D8C}"/>
          </ac:spMkLst>
        </pc:spChg>
        <pc:spChg chg="add del mod">
          <ac:chgData name="Nicoleta Elena Ispas (2113247)" userId="S::2113247@student.uwtsd.ac.uk::7101ed16-296a-42fa-a6b5-b6a88c55fa16" providerId="AD" clId="Web-{999C15B2-FA65-4AC7-AD9E-66FF6852D89B}" dt="2022-06-13T23:08:08.763" v="221"/>
          <ac:spMkLst>
            <pc:docMk/>
            <pc:sldMk cId="2499791184" sldId="256"/>
            <ac:spMk id="90" creationId="{9EB54D17-3792-403D-9127-495845021D2B}"/>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1" creationId="{886D4068-D045-48B0-9A00-198F2FE4B57C}"/>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2" creationId="{C07271E9-21F4-400B-84B6-052EAFCFE540}"/>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3" creationId="{12664C4B-AAE2-4AA0-8918-134E8086F37E}"/>
          </ac:spMkLst>
        </pc:spChg>
        <pc:spChg chg="add del">
          <ac:chgData name="Nicoleta Elena Ispas (2113247)" userId="S::2113247@student.uwtsd.ac.uk::7101ed16-296a-42fa-a6b5-b6a88c55fa16" providerId="AD" clId="Web-{999C15B2-FA65-4AC7-AD9E-66FF6852D89B}" dt="2022-06-13T23:08:08.763" v="221"/>
          <ac:spMkLst>
            <pc:docMk/>
            <pc:sldMk cId="2499791184" sldId="256"/>
            <ac:spMk id="94" creationId="{3E3D78ED-34B7-4F8E-8377-994DCAD3C852}"/>
          </ac:spMkLst>
        </pc:spChg>
        <pc:spChg chg="add del">
          <ac:chgData name="Nicoleta Elena Ispas (2113247)" userId="S::2113247@student.uwtsd.ac.uk::7101ed16-296a-42fa-a6b5-b6a88c55fa16" providerId="AD" clId="Web-{999C15B2-FA65-4AC7-AD9E-66FF6852D89B}" dt="2022-06-14T00:05:08.570" v="226"/>
          <ac:spMkLst>
            <pc:docMk/>
            <pc:sldMk cId="2499791184" sldId="256"/>
            <ac:spMk id="95" creationId="{616F9FD8-4CFE-4C77-8F29-5D801C57E2AB}"/>
          </ac:spMkLst>
        </pc:spChg>
        <pc:spChg chg="add del">
          <ac:chgData name="Nicoleta Elena Ispas (2113247)" userId="S::2113247@student.uwtsd.ac.uk::7101ed16-296a-42fa-a6b5-b6a88c55fa16" providerId="AD" clId="Web-{999C15B2-FA65-4AC7-AD9E-66FF6852D89B}" dt="2022-06-14T00:06:29.258" v="237"/>
          <ac:spMkLst>
            <pc:docMk/>
            <pc:sldMk cId="2499791184" sldId="256"/>
            <ac:spMk id="98" creationId="{491A5E26-1F21-459D-8C03-ADB057B09066}"/>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03" creationId="{69A54E25-1C05-48E5-A5CC-3778C1D3632D}"/>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4" creationId="{7A18C9FB-EC4C-4DAE-8F7D-C6E5AF607958}"/>
          </ac:spMkLst>
        </pc:spChg>
        <pc:spChg chg="add del">
          <ac:chgData name="Nicoleta Elena Ispas (2113247)" userId="S::2113247@student.uwtsd.ac.uk::7101ed16-296a-42fa-a6b5-b6a88c55fa16" providerId="AD" clId="Web-{999C15B2-FA65-4AC7-AD9E-66FF6852D89B}" dt="2022-06-13T23:08:01.434" v="218"/>
          <ac:spMkLst>
            <pc:docMk/>
            <pc:sldMk cId="2499791184" sldId="256"/>
            <ac:spMk id="106" creationId="{A9896C11-F8DF-437A-B349-8AFD602DC0CA}"/>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09" creationId="{55B419A7-F817-4767-8CCB-FB0E189C4ACD}"/>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0" creationId="{7021D92D-08FF-45A6-9109-AC9462C7E8E3}"/>
          </ac:spMkLst>
        </pc:spChg>
        <pc:spChg chg="add del">
          <ac:chgData name="Nicoleta Elena Ispas (2113247)" userId="S::2113247@student.uwtsd.ac.uk::7101ed16-296a-42fa-a6b5-b6a88c55fa16" providerId="AD" clId="Web-{999C15B2-FA65-4AC7-AD9E-66FF6852D89B}" dt="2022-06-13T23:08:08.701" v="220"/>
          <ac:spMkLst>
            <pc:docMk/>
            <pc:sldMk cId="2499791184" sldId="256"/>
            <ac:spMk id="111" creationId="{9FBB9AF1-CE92-475C-A47B-5FC32922B3E9}"/>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2" creationId="{3C8134F5-D8B2-4E75-AB7D-52504044EC64}"/>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3" creationId="{0BABF38A-8A0D-492E-BD20-6CF4D46B50BD}"/>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5" creationId="{8651CFA9-6065-4243-AC48-858E359780B1}"/>
          </ac:spMkLst>
        </pc:spChg>
        <pc:spChg chg="add del">
          <ac:chgData name="Nicoleta Elena Ispas (2113247)" userId="S::2113247@student.uwtsd.ac.uk::7101ed16-296a-42fa-a6b5-b6a88c55fa16" providerId="AD" clId="Web-{999C15B2-FA65-4AC7-AD9E-66FF6852D89B}" dt="2022-06-14T00:04:47.272" v="224"/>
          <ac:spMkLst>
            <pc:docMk/>
            <pc:sldMk cId="2499791184" sldId="256"/>
            <ac:spMk id="116" creationId="{E8B2F707-EF35-4955-8439-F76145F3CD7E}"/>
          </ac:spMkLst>
        </pc:spChg>
        <pc:spChg chg="add del">
          <ac:chgData name="Nicoleta Elena Ispas (2113247)" userId="S::2113247@student.uwtsd.ac.uk::7101ed16-296a-42fa-a6b5-b6a88c55fa16" providerId="AD" clId="Web-{999C15B2-FA65-4AC7-AD9E-66FF6852D89B}" dt="2022-06-14T00:05:30.023" v="229"/>
          <ac:spMkLst>
            <pc:docMk/>
            <pc:sldMk cId="2499791184" sldId="256"/>
            <ac:spMk id="117" creationId="{22AC0F86-9A78-4E84-A4B4-ADB8B2629A0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1" creationId="{20E145FF-1D18-4246-A2BA-9F6B4D53364C}"/>
          </ac:spMkLst>
        </pc:spChg>
        <pc:spChg chg="add del">
          <ac:chgData name="Nicoleta Elena Ispas (2113247)" userId="S::2113247@student.uwtsd.ac.uk::7101ed16-296a-42fa-a6b5-b6a88c55fa16" providerId="AD" clId="Web-{999C15B2-FA65-4AC7-AD9E-66FF6852D89B}" dt="2022-06-14T00:07:19.009" v="239"/>
          <ac:spMkLst>
            <pc:docMk/>
            <pc:sldMk cId="2499791184" sldId="256"/>
            <ac:spMk id="122" creationId="{C314C310-850D-4491-AA52-C75BEA68B68C}"/>
          </ac:spMkLst>
        </pc:spChg>
        <pc:spChg chg="add">
          <ac:chgData name="Nicoleta Elena Ispas (2113247)" userId="S::2113247@student.uwtsd.ac.uk::7101ed16-296a-42fa-a6b5-b6a88c55fa16" providerId="AD" clId="Web-{999C15B2-FA65-4AC7-AD9E-66FF6852D89B}" dt="2022-06-14T00:07:19.009" v="239"/>
          <ac:spMkLst>
            <pc:docMk/>
            <pc:sldMk cId="2499791184" sldId="256"/>
            <ac:spMk id="132" creationId="{491A5E26-1F21-459D-8C03-ADB057B09066}"/>
          </ac:spMkLst>
        </pc:spChg>
        <pc:grpChg chg="add del">
          <ac:chgData name="Nicoleta Elena Ispas (2113247)" userId="S::2113247@student.uwtsd.ac.uk::7101ed16-296a-42fa-a6b5-b6a88c55fa16" providerId="AD" clId="Web-{999C15B2-FA65-4AC7-AD9E-66FF6852D89B}" dt="2022-06-14T00:06:29.337" v="238"/>
          <ac:grpSpMkLst>
            <pc:docMk/>
            <pc:sldMk cId="2499791184" sldId="256"/>
            <ac:grpSpMk id="8" creationId="{7084313B-C03D-4981-9786-879159A60395}"/>
          </ac:grpSpMkLst>
        </pc:grpChg>
        <pc:grpChg chg="add del">
          <ac:chgData name="Nicoleta Elena Ispas (2113247)" userId="S::2113247@student.uwtsd.ac.uk::7101ed16-296a-42fa-a6b5-b6a88c55fa16" providerId="AD" clId="Web-{999C15B2-FA65-4AC7-AD9E-66FF6852D89B}" dt="2022-06-13T22:52:40.848" v="42"/>
          <ac:grpSpMkLst>
            <pc:docMk/>
            <pc:sldMk cId="2499791184" sldId="256"/>
            <ac:grpSpMk id="13" creationId="{0350AF23-2606-421F-AB7B-23D9B48F3E9B}"/>
          </ac:grpSpMkLst>
        </pc:grpChg>
        <pc:grpChg chg="add del">
          <ac:chgData name="Nicoleta Elena Ispas (2113247)" userId="S::2113247@student.uwtsd.ac.uk::7101ed16-296a-42fa-a6b5-b6a88c55fa16" providerId="AD" clId="Web-{999C15B2-FA65-4AC7-AD9E-66FF6852D89B}" dt="2022-06-13T22:53:42.211" v="64"/>
          <ac:grpSpMkLst>
            <pc:docMk/>
            <pc:sldMk cId="2499791184" sldId="256"/>
            <ac:grpSpMk id="17" creationId="{67F0D383-07EE-46D8-BEE1-891DE331EE18}"/>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25" creationId="{C507BF36-B92B-4CAC-BCA7-8364B51E1F09}"/>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34" creationId="{7084313B-C03D-4981-9786-879159A60395}"/>
          </ac:grpSpMkLst>
        </pc:grpChg>
        <pc:grpChg chg="add del">
          <ac:chgData name="Nicoleta Elena Ispas (2113247)" userId="S::2113247@student.uwtsd.ac.uk::7101ed16-296a-42fa-a6b5-b6a88c55fa16" providerId="AD" clId="Web-{999C15B2-FA65-4AC7-AD9E-66FF6852D89B}" dt="2022-06-13T22:52:53.208" v="46"/>
          <ac:grpSpMkLst>
            <pc:docMk/>
            <pc:sldMk cId="2499791184" sldId="256"/>
            <ac:grpSpMk id="45" creationId="{A0064D7E-06DA-49C2-98D1-4C063EBE9ECE}"/>
          </ac:grpSpMkLst>
        </pc:grpChg>
        <pc:grpChg chg="add del">
          <ac:chgData name="Nicoleta Elena Ispas (2113247)" userId="S::2113247@student.uwtsd.ac.uk::7101ed16-296a-42fa-a6b5-b6a88c55fa16" providerId="AD" clId="Web-{999C15B2-FA65-4AC7-AD9E-66FF6852D89B}" dt="2022-06-14T00:06:17.915" v="235"/>
          <ac:grpSpMkLst>
            <pc:docMk/>
            <pc:sldMk cId="2499791184" sldId="256"/>
            <ac:grpSpMk id="49" creationId="{D4EC3799-3F52-48CE-85CC-83AED368EB42}"/>
          </ac:grpSpMkLst>
        </pc:grpChg>
        <pc:grpChg chg="add del">
          <ac:chgData name="Nicoleta Elena Ispas (2113247)" userId="S::2113247@student.uwtsd.ac.uk::7101ed16-296a-42fa-a6b5-b6a88c55fa16" providerId="AD" clId="Web-{999C15B2-FA65-4AC7-AD9E-66FF6852D89B}" dt="2022-06-13T22:53:04.349" v="52"/>
          <ac:grpSpMkLst>
            <pc:docMk/>
            <pc:sldMk cId="2499791184" sldId="256"/>
            <ac:grpSpMk id="59" creationId="{DBBA0A0D-8F6A-400A-9E49-8C008E2C7DB1}"/>
          </ac:grpSpMkLst>
        </pc:grpChg>
        <pc:grpChg chg="add del">
          <ac:chgData name="Nicoleta Elena Ispas (2113247)" userId="S::2113247@student.uwtsd.ac.uk::7101ed16-296a-42fa-a6b5-b6a88c55fa16" providerId="AD" clId="Web-{999C15B2-FA65-4AC7-AD9E-66FF6852D89B}" dt="2022-06-13T23:04:27.187" v="192"/>
          <ac:grpSpMkLst>
            <pc:docMk/>
            <pc:sldMk cId="2499791184" sldId="256"/>
            <ac:grpSpMk id="83" creationId="{0350AF23-2606-421F-AB7B-23D9B48F3E9B}"/>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84" creationId="{DFB5D1BB-0703-437B-BD1E-1D07F8A2730B}"/>
          </ac:grpSpMkLst>
        </pc:grpChg>
        <pc:grpChg chg="add del">
          <ac:chgData name="Nicoleta Elena Ispas (2113247)" userId="S::2113247@student.uwtsd.ac.uk::7101ed16-296a-42fa-a6b5-b6a88c55fa16" providerId="AD" clId="Web-{999C15B2-FA65-4AC7-AD9E-66FF6852D89B}" dt="2022-06-13T23:08:08.763" v="221"/>
          <ac:grpSpMkLst>
            <pc:docMk/>
            <pc:sldMk cId="2499791184" sldId="256"/>
            <ac:grpSpMk id="96" creationId="{A1527245-C5C2-4BD3-8317-C4D6D7A10213}"/>
          </ac:grpSpMkLst>
        </pc:grpChg>
        <pc:grpChg chg="add del">
          <ac:chgData name="Nicoleta Elena Ispas (2113247)" userId="S::2113247@student.uwtsd.ac.uk::7101ed16-296a-42fa-a6b5-b6a88c55fa16" providerId="AD" clId="Web-{999C15B2-FA65-4AC7-AD9E-66FF6852D89B}" dt="2022-06-14T00:05:30.023" v="229"/>
          <ac:grpSpMkLst>
            <pc:docMk/>
            <pc:sldMk cId="2499791184" sldId="256"/>
            <ac:grpSpMk id="97" creationId="{4AF78B9E-8BE2-4706-9377-A05FA25ABABF}"/>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01" creationId="{7084313B-C03D-4981-9786-879159A60395}"/>
          </ac:grpSpMkLst>
        </pc:grpChg>
        <pc:grpChg chg="add del">
          <ac:chgData name="Nicoleta Elena Ispas (2113247)" userId="S::2113247@student.uwtsd.ac.uk::7101ed16-296a-42fa-a6b5-b6a88c55fa16" providerId="AD" clId="Web-{999C15B2-FA65-4AC7-AD9E-66FF6852D89B}" dt="2022-06-14T00:07:19.009" v="239"/>
          <ac:grpSpMkLst>
            <pc:docMk/>
            <pc:sldMk cId="2499791184" sldId="256"/>
            <ac:grpSpMk id="123" creationId="{D4EC3799-3F52-48CE-85CC-83AED368EB42}"/>
          </ac:grpSpMkLst>
        </pc:grpChg>
        <pc:picChg chg="add del">
          <ac:chgData name="Nicoleta Elena Ispas (2113247)" userId="S::2113247@student.uwtsd.ac.uk::7101ed16-296a-42fa-a6b5-b6a88c55fa16" providerId="AD" clId="Web-{999C15B2-FA65-4AC7-AD9E-66FF6852D89B}" dt="2022-06-13T22:44:10.829" v="1"/>
          <ac:picMkLst>
            <pc:docMk/>
            <pc:sldMk cId="2499791184" sldId="256"/>
            <ac:picMk id="4" creationId="{1A808F2D-56B3-9389-8F8E-F8A3BCB3E8F6}"/>
          </ac:picMkLst>
        </pc:picChg>
        <pc:picChg chg="add del">
          <ac:chgData name="Nicoleta Elena Ispas (2113247)" userId="S::2113247@student.uwtsd.ac.uk::7101ed16-296a-42fa-a6b5-b6a88c55fa16" providerId="AD" clId="Web-{999C15B2-FA65-4AC7-AD9E-66FF6852D89B}" dt="2022-06-13T22:52:40.848" v="42"/>
          <ac:picMkLst>
            <pc:docMk/>
            <pc:sldMk cId="2499791184" sldId="256"/>
            <ac:picMk id="6" creationId="{24069816-413D-E70D-D5E4-8DD64A5F30A3}"/>
          </ac:picMkLst>
        </pc:picChg>
        <pc:picChg chg="add del">
          <ac:chgData name="Nicoleta Elena Ispas (2113247)" userId="S::2113247@student.uwtsd.ac.uk::7101ed16-296a-42fa-a6b5-b6a88c55fa16" providerId="AD" clId="Web-{999C15B2-FA65-4AC7-AD9E-66FF6852D89B}" dt="2022-06-14T00:06:06.602" v="233"/>
          <ac:picMkLst>
            <pc:docMk/>
            <pc:sldMk cId="2499791184" sldId="256"/>
            <ac:picMk id="31" creationId="{9977E28B-F9F0-FD3C-3041-F686E54471FD}"/>
          </ac:picMkLst>
        </pc:picChg>
        <pc:picChg chg="add del">
          <ac:chgData name="Nicoleta Elena Ispas (2113247)" userId="S::2113247@student.uwtsd.ac.uk::7101ed16-296a-42fa-a6b5-b6a88c55fa16" providerId="AD" clId="Web-{999C15B2-FA65-4AC7-AD9E-66FF6852D89B}" dt="2022-06-13T22:52:53.208" v="46"/>
          <ac:picMkLst>
            <pc:docMk/>
            <pc:sldMk cId="2499791184" sldId="256"/>
            <ac:picMk id="48" creationId="{86F8FD91-B41C-CC24-C555-F88EC5592787}"/>
          </ac:picMkLst>
        </pc:picChg>
        <pc:picChg chg="add del">
          <ac:chgData name="Nicoleta Elena Ispas (2113247)" userId="S::2113247@student.uwtsd.ac.uk::7101ed16-296a-42fa-a6b5-b6a88c55fa16" providerId="AD" clId="Web-{999C15B2-FA65-4AC7-AD9E-66FF6852D89B}" dt="2022-06-13T22:52:57.755" v="50"/>
          <ac:picMkLst>
            <pc:docMk/>
            <pc:sldMk cId="2499791184" sldId="256"/>
            <ac:picMk id="52" creationId="{0BA7028F-B734-6D3E-B0E5-126DCB17A21A}"/>
          </ac:picMkLst>
        </pc:picChg>
        <pc:picChg chg="add del">
          <ac:chgData name="Nicoleta Elena Ispas (2113247)" userId="S::2113247@student.uwtsd.ac.uk::7101ed16-296a-42fa-a6b5-b6a88c55fa16" providerId="AD" clId="Web-{999C15B2-FA65-4AC7-AD9E-66FF6852D89B}" dt="2022-06-13T22:53:04.349" v="52"/>
          <ac:picMkLst>
            <pc:docMk/>
            <pc:sldMk cId="2499791184" sldId="256"/>
            <ac:picMk id="56" creationId="{A8BC13DB-7B7E-7623-F02B-4AFAF1BC3409}"/>
          </ac:picMkLst>
        </pc:picChg>
        <pc:picChg chg="add del">
          <ac:chgData name="Nicoleta Elena Ispas (2113247)" userId="S::2113247@student.uwtsd.ac.uk::7101ed16-296a-42fa-a6b5-b6a88c55fa16" providerId="AD" clId="Web-{999C15B2-FA65-4AC7-AD9E-66FF6852D89B}" dt="2022-06-13T22:53:09.725" v="56"/>
          <ac:picMkLst>
            <pc:docMk/>
            <pc:sldMk cId="2499791184" sldId="256"/>
            <ac:picMk id="63" creationId="{0BA7028F-B734-6D3E-B0E5-126DCB17A21A}"/>
          </ac:picMkLst>
        </pc:picChg>
        <pc:picChg chg="add del">
          <ac:chgData name="Nicoleta Elena Ispas (2113247)" userId="S::2113247@student.uwtsd.ac.uk::7101ed16-296a-42fa-a6b5-b6a88c55fa16" providerId="AD" clId="Web-{999C15B2-FA65-4AC7-AD9E-66FF6852D89B}" dt="2022-06-13T22:53:32.945" v="60"/>
          <ac:picMkLst>
            <pc:docMk/>
            <pc:sldMk cId="2499791184" sldId="256"/>
            <ac:picMk id="68" creationId="{6666AB0B-0F1C-7C22-25F2-E79FD30DD356}"/>
          </ac:picMkLst>
        </pc:picChg>
        <pc:picChg chg="add del">
          <ac:chgData name="Nicoleta Elena Ispas (2113247)" userId="S::2113247@student.uwtsd.ac.uk::7101ed16-296a-42fa-a6b5-b6a88c55fa16" providerId="AD" clId="Web-{999C15B2-FA65-4AC7-AD9E-66FF6852D89B}" dt="2022-06-13T22:53:42.211" v="64"/>
          <ac:picMkLst>
            <pc:docMk/>
            <pc:sldMk cId="2499791184" sldId="256"/>
            <ac:picMk id="75" creationId="{53E7C741-199E-5628-4CEE-7EC59A106D8E}"/>
          </ac:picMkLst>
        </pc:picChg>
        <pc:picChg chg="add del mod ord">
          <ac:chgData name="Nicoleta Elena Ispas (2113247)" userId="S::2113247@student.uwtsd.ac.uk::7101ed16-296a-42fa-a6b5-b6a88c55fa16" providerId="AD" clId="Web-{999C15B2-FA65-4AC7-AD9E-66FF6852D89B}" dt="2022-06-14T00:05:34.898" v="230"/>
          <ac:picMkLst>
            <pc:docMk/>
            <pc:sldMk cId="2499791184" sldId="256"/>
            <ac:picMk id="82" creationId="{24069816-413D-E70D-D5E4-8DD64A5F30A3}"/>
          </ac:picMkLst>
        </pc:picChg>
        <pc:picChg chg="add del">
          <ac:chgData name="Nicoleta Elena Ispas (2113247)" userId="S::2113247@student.uwtsd.ac.uk::7101ed16-296a-42fa-a6b5-b6a88c55fa16" providerId="AD" clId="Web-{999C15B2-FA65-4AC7-AD9E-66FF6852D89B}" dt="2022-06-14T00:06:29.258" v="237"/>
          <ac:picMkLst>
            <pc:docMk/>
            <pc:sldMk cId="2499791184" sldId="256"/>
            <ac:picMk id="99" creationId="{58FB7FF6-6ECD-BF43-CE02-C5C099906658}"/>
          </ac:picMkLst>
        </pc:picChg>
        <pc:picChg chg="add del">
          <ac:chgData name="Nicoleta Elena Ispas (2113247)" userId="S::2113247@student.uwtsd.ac.uk::7101ed16-296a-42fa-a6b5-b6a88c55fa16" providerId="AD" clId="Web-{999C15B2-FA65-4AC7-AD9E-66FF6852D89B}" dt="2022-06-14T00:04:47.272" v="224"/>
          <ac:picMkLst>
            <pc:docMk/>
            <pc:sldMk cId="2499791184" sldId="256"/>
            <ac:picMk id="114" creationId="{1CB7E8AE-A3AC-4BB7-A5C6-F00EC697B265}"/>
          </ac:picMkLst>
        </pc:picChg>
        <pc:picChg chg="add">
          <ac:chgData name="Nicoleta Elena Ispas (2113247)" userId="S::2113247@student.uwtsd.ac.uk::7101ed16-296a-42fa-a6b5-b6a88c55fa16" providerId="AD" clId="Web-{999C15B2-FA65-4AC7-AD9E-66FF6852D89B}" dt="2022-06-14T00:07:19.009" v="239"/>
          <ac:picMkLst>
            <pc:docMk/>
            <pc:sldMk cId="2499791184" sldId="256"/>
            <ac:picMk id="128" creationId="{3414659C-8BC9-0991-1B66-CBB38079BDB0}"/>
          </ac:picMkLst>
        </pc:picChg>
        <pc:cxnChg chg="add del">
          <ac:chgData name="Nicoleta Elena Ispas (2113247)" userId="S::2113247@student.uwtsd.ac.uk::7101ed16-296a-42fa-a6b5-b6a88c55fa16" providerId="AD" clId="Web-{999C15B2-FA65-4AC7-AD9E-66FF6852D89B}" dt="2022-06-13T22:52:57.755" v="50"/>
          <ac:cxnSpMkLst>
            <pc:docMk/>
            <pc:sldMk cId="2499791184" sldId="256"/>
            <ac:cxnSpMk id="15" creationId="{BD492A0C-1773-477B-83B5-C707CB057709}"/>
          </ac:cxnSpMkLst>
        </pc:cxnChg>
        <pc:cxnChg chg="add del">
          <ac:chgData name="Nicoleta Elena Ispas (2113247)" userId="S::2113247@student.uwtsd.ac.uk::7101ed16-296a-42fa-a6b5-b6a88c55fa16" providerId="AD" clId="Web-{999C15B2-FA65-4AC7-AD9E-66FF6852D89B}" dt="2022-06-13T22:52:57.755" v="50"/>
          <ac:cxnSpMkLst>
            <pc:docMk/>
            <pc:sldMk cId="2499791184" sldId="256"/>
            <ac:cxnSpMk id="53"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4" creationId="{8F4E56A8-93D5-4BE3-AE61-84677331AD07}"/>
          </ac:cxnSpMkLst>
        </pc:cxnChg>
        <pc:cxnChg chg="add del">
          <ac:chgData name="Nicoleta Elena Ispas (2113247)" userId="S::2113247@student.uwtsd.ac.uk::7101ed16-296a-42fa-a6b5-b6a88c55fa16" providerId="AD" clId="Web-{999C15B2-FA65-4AC7-AD9E-66FF6852D89B}" dt="2022-06-13T22:53:09.725" v="56"/>
          <ac:cxnSpMkLst>
            <pc:docMk/>
            <pc:sldMk cId="2499791184" sldId="256"/>
            <ac:cxnSpMk id="65" creationId="{BD492A0C-1773-477B-83B5-C707CB057709}"/>
          </ac:cxnSpMkLst>
        </pc:cxnChg>
        <pc:cxnChg chg="add del">
          <ac:chgData name="Nicoleta Elena Ispas (2113247)" userId="S::2113247@student.uwtsd.ac.uk::7101ed16-296a-42fa-a6b5-b6a88c55fa16" providerId="AD" clId="Web-{999C15B2-FA65-4AC7-AD9E-66FF6852D89B}" dt="2022-06-14T00:06:17.915" v="235"/>
          <ac:cxnSpMkLst>
            <pc:docMk/>
            <pc:sldMk cId="2499791184" sldId="256"/>
            <ac:cxnSpMk id="88" creationId="{789E20C7-BB50-4317-93C7-90C8ED80B275}"/>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5" creationId="{0E5D0023-B23E-4823-8D72-B07FFF8CAE96}"/>
          </ac:cxnSpMkLst>
        </pc:cxnChg>
        <pc:cxnChg chg="add del">
          <ac:chgData name="Nicoleta Elena Ispas (2113247)" userId="S::2113247@student.uwtsd.ac.uk::7101ed16-296a-42fa-a6b5-b6a88c55fa16" providerId="AD" clId="Web-{999C15B2-FA65-4AC7-AD9E-66FF6852D89B}" dt="2022-06-14T00:05:30.023" v="229"/>
          <ac:cxnSpMkLst>
            <pc:docMk/>
            <pc:sldMk cId="2499791184" sldId="256"/>
            <ac:cxnSpMk id="107" creationId="{883F92AF-2403-4558-B1D7-72130A1E4BC7}"/>
          </ac:cxnSpMkLst>
        </pc:cxnChg>
        <pc:cxnChg chg="add del">
          <ac:chgData name="Nicoleta Elena Ispas (2113247)" userId="S::2113247@student.uwtsd.ac.uk::7101ed16-296a-42fa-a6b5-b6a88c55fa16" providerId="AD" clId="Web-{999C15B2-FA65-4AC7-AD9E-66FF6852D89B}" dt="2022-06-13T23:08:08.701" v="220"/>
          <ac:cxnSpMkLst>
            <pc:docMk/>
            <pc:sldMk cId="2499791184" sldId="256"/>
            <ac:cxnSpMk id="108" creationId="{D81E42A3-743C-4C15-9DA8-93AA9AEBFB17}"/>
          </ac:cxnSpMkLst>
        </pc:cxnChg>
        <pc:cxnChg chg="add del">
          <ac:chgData name="Nicoleta Elena Ispas (2113247)" userId="S::2113247@student.uwtsd.ac.uk::7101ed16-296a-42fa-a6b5-b6a88c55fa16" providerId="AD" clId="Web-{999C15B2-FA65-4AC7-AD9E-66FF6852D89B}" dt="2022-06-14T00:07:19.009" v="239"/>
          <ac:cxnSpMkLst>
            <pc:docMk/>
            <pc:sldMk cId="2499791184" sldId="256"/>
            <ac:cxnSpMk id="126" creationId="{789E20C7-BB50-4317-93C7-90C8ED80B275}"/>
          </ac:cxnSpMkLst>
        </pc:cxnChg>
      </pc:sldChg>
      <pc:sldChg chg="delSp modSp new mod modClrScheme chgLayout">
        <pc:chgData name="Nicoleta Elena Ispas (2113247)" userId="S::2113247@student.uwtsd.ac.uk::7101ed16-296a-42fa-a6b5-b6a88c55fa16" providerId="AD" clId="Web-{999C15B2-FA65-4AC7-AD9E-66FF6852D89B}" dt="2022-06-14T00:05:30.023" v="229"/>
        <pc:sldMkLst>
          <pc:docMk/>
          <pc:sldMk cId="1462523054" sldId="257"/>
        </pc:sldMkLst>
        <pc:spChg chg="del">
          <ac:chgData name="Nicoleta Elena Ispas (2113247)" userId="S::2113247@student.uwtsd.ac.uk::7101ed16-296a-42fa-a6b5-b6a88c55fa16" providerId="AD" clId="Web-{999C15B2-FA65-4AC7-AD9E-66FF6852D89B}" dt="2022-06-13T23:57:20.996" v="223"/>
          <ac:spMkLst>
            <pc:docMk/>
            <pc:sldMk cId="1462523054" sldId="257"/>
            <ac:spMk id="2" creationId="{CB5D35A4-D982-67DC-3ACB-C69A8A90D261}"/>
          </ac:spMkLst>
        </pc:spChg>
        <pc:spChg chg="mod ord">
          <ac:chgData name="Nicoleta Elena Ispas (2113247)" userId="S::2113247@student.uwtsd.ac.uk::7101ed16-296a-42fa-a6b5-b6a88c55fa16" providerId="AD" clId="Web-{999C15B2-FA65-4AC7-AD9E-66FF6852D89B}" dt="2022-06-14T00:05:30.023" v="229"/>
          <ac:spMkLst>
            <pc:docMk/>
            <pc:sldMk cId="1462523054" sldId="257"/>
            <ac:spMk id="3" creationId="{1746AB94-1F3B-E58C-A5FA-90157F40276C}"/>
          </ac:spMkLst>
        </pc:spChg>
      </pc:sldChg>
      <pc:sldMasterChg chg="add del addSldLayout delSldLayout">
        <pc:chgData name="Nicoleta Elena Ispas (2113247)" userId="S::2113247@student.uwtsd.ac.uk::7101ed16-296a-42fa-a6b5-b6a88c55fa16" providerId="AD" clId="Web-{999C15B2-FA65-4AC7-AD9E-66FF6852D89B}" dt="2022-06-13T22:53:42.258" v="65"/>
        <pc:sldMasterMkLst>
          <pc:docMk/>
          <pc:sldMasterMk cId="2934950202" sldId="2147483648"/>
        </pc:sldMasterMkLst>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06736027" sldId="2147483649"/>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92769509" sldId="2147483650"/>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703149142" sldId="2147483651"/>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4139618703" sldId="2147483652"/>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52911608" sldId="2147483653"/>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836998024" sldId="2147483654"/>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895968748" sldId="2147483655"/>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2243803359" sldId="2147483656"/>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1525016920" sldId="2147483657"/>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881899748" sldId="2147483658"/>
          </pc:sldLayoutMkLst>
        </pc:sldLayoutChg>
        <pc:sldLayoutChg chg="add del">
          <pc:chgData name="Nicoleta Elena Ispas (2113247)" userId="S::2113247@student.uwtsd.ac.uk::7101ed16-296a-42fa-a6b5-b6a88c55fa16" providerId="AD" clId="Web-{999C15B2-FA65-4AC7-AD9E-66FF6852D89B}" dt="2022-06-13T22:53:42.258" v="65"/>
          <pc:sldLayoutMkLst>
            <pc:docMk/>
            <pc:sldMasterMk cId="2934950202" sldId="2147483648"/>
            <pc:sldLayoutMk cId="3668357131" sldId="2147483659"/>
          </pc:sldLayoutMkLst>
        </pc:sldLayoutChg>
      </pc:sldMasterChg>
      <pc:sldMasterChg chg="add del replId addSldLayout delSldLayout">
        <pc:chgData name="Nicoleta Elena Ispas (2113247)" userId="S::2113247@student.uwtsd.ac.uk::7101ed16-296a-42fa-a6b5-b6a88c55fa16" providerId="AD" clId="Web-{999C15B2-FA65-4AC7-AD9E-66FF6852D89B}" dt="2022-06-13T22:53:04.349" v="52"/>
        <pc:sldMasterMkLst>
          <pc:docMk/>
          <pc:sldMasterMk cId="1463722005" sldId="2147483660"/>
        </pc:sldMasterMkLst>
        <pc:sldLayoutChg chg="add del">
          <pc:chgData name="Nicoleta Elena Ispas (2113247)" userId="S::2113247@student.uwtsd.ac.uk::7101ed16-296a-42fa-a6b5-b6a88c55fa16" providerId="AD" clId="Web-{999C15B2-FA65-4AC7-AD9E-66FF6852D89B}" dt="2022-06-13T22:53:04.349" v="52"/>
          <pc:sldLayoutMkLst>
            <pc:docMk/>
            <pc:sldMasterMk cId="1463722005" sldId="2147483660"/>
            <pc:sldLayoutMk cId="3683739963" sldId="2147483661"/>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934852305" sldId="2147483662"/>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85170172" sldId="2147483663"/>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2587786249" sldId="2147483664"/>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434376405" sldId="2147483665"/>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228998421" sldId="2147483666"/>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963435138" sldId="2147483667"/>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728501337" sldId="2147483668"/>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4043413235" sldId="2147483669"/>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1279664563" sldId="2147483670"/>
          </pc:sldLayoutMkLst>
        </pc:sldLayoutChg>
        <pc:sldLayoutChg chg="add del replId">
          <pc:chgData name="Nicoleta Elena Ispas (2113247)" userId="S::2113247@student.uwtsd.ac.uk::7101ed16-296a-42fa-a6b5-b6a88c55fa16" providerId="AD" clId="Web-{999C15B2-FA65-4AC7-AD9E-66FF6852D89B}" dt="2022-06-13T22:53:04.349" v="52"/>
          <pc:sldLayoutMkLst>
            <pc:docMk/>
            <pc:sldMasterMk cId="1463722005" sldId="2147483660"/>
            <pc:sldLayoutMk cId="3422532916" sldId="2147483671"/>
          </pc:sldLayoutMkLst>
        </pc:sldLayoutChg>
      </pc:sldMasterChg>
      <pc:sldMasterChg chg="add del addSldLayout delSldLayout">
        <pc:chgData name="Nicoleta Elena Ispas (2113247)" userId="S::2113247@student.uwtsd.ac.uk::7101ed16-296a-42fa-a6b5-b6a88c55fa16" providerId="AD" clId="Web-{999C15B2-FA65-4AC7-AD9E-66FF6852D89B}" dt="2022-06-13T22:52:53.208" v="46"/>
        <pc:sldMasterMkLst>
          <pc:docMk/>
          <pc:sldMasterMk cId="289740674" sldId="2147483673"/>
        </pc:sldMasterMkLst>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724717846" sldId="2147483662"/>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933660046" sldId="2147483663"/>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771725054" sldId="2147483664"/>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815691263" sldId="2147483665"/>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109505011" sldId="2147483666"/>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059747753" sldId="2147483667"/>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2187997002" sldId="2147483668"/>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61104475" sldId="2147483669"/>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144988430" sldId="2147483670"/>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3577254544" sldId="2147483671"/>
          </pc:sldLayoutMkLst>
        </pc:sldLayoutChg>
        <pc:sldLayoutChg chg="add del">
          <pc:chgData name="Nicoleta Elena Ispas (2113247)" userId="S::2113247@student.uwtsd.ac.uk::7101ed16-296a-42fa-a6b5-b6a88c55fa16" providerId="AD" clId="Web-{999C15B2-FA65-4AC7-AD9E-66FF6852D89B}" dt="2022-06-13T22:52:53.208" v="46"/>
          <pc:sldLayoutMkLst>
            <pc:docMk/>
            <pc:sldMasterMk cId="289740674" sldId="2147483673"/>
            <pc:sldLayoutMk cId="4097923441"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09.725" v="56"/>
        <pc:sldMasterMkLst>
          <pc:docMk/>
          <pc:sldMasterMk cId="1069661496" sldId="2147483673"/>
        </pc:sldMasterMkLst>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624304644" sldId="2147483662"/>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654382311" sldId="2147483663"/>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22702716" sldId="2147483664"/>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55503611" sldId="2147483665"/>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45997037" sldId="2147483666"/>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265311" sldId="2147483667"/>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245882448" sldId="2147483668"/>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853399985" sldId="2147483669"/>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492899124" sldId="2147483670"/>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100502094" sldId="2147483671"/>
          </pc:sldLayoutMkLst>
        </pc:sldLayoutChg>
        <pc:sldLayoutChg chg="add del">
          <pc:chgData name="Nicoleta Elena Ispas (2113247)" userId="S::2113247@student.uwtsd.ac.uk::7101ed16-296a-42fa-a6b5-b6a88c55fa16" providerId="AD" clId="Web-{999C15B2-FA65-4AC7-AD9E-66FF6852D89B}" dt="2022-06-13T22:53:09.725" v="56"/>
          <pc:sldLayoutMkLst>
            <pc:docMk/>
            <pc:sldMasterMk cId="1069661496" sldId="2147483673"/>
            <pc:sldLayoutMk cId="3683378140"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42.211" v="64"/>
        <pc:sldMasterMkLst>
          <pc:docMk/>
          <pc:sldMasterMk cId="3412049511" sldId="2147483673"/>
        </pc:sldMasterMkLst>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644959571" sldId="2147483662"/>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4028000483" sldId="2147483663"/>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83158050" sldId="2147483664"/>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958900214" sldId="2147483665"/>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64351646" sldId="2147483666"/>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815356023" sldId="2147483667"/>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3775944689" sldId="2147483668"/>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900439840" sldId="2147483669"/>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356291289" sldId="2147483670"/>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1985354363" sldId="2147483671"/>
          </pc:sldLayoutMkLst>
        </pc:sldLayoutChg>
        <pc:sldLayoutChg chg="add del">
          <pc:chgData name="Nicoleta Elena Ispas (2113247)" userId="S::2113247@student.uwtsd.ac.uk::7101ed16-296a-42fa-a6b5-b6a88c55fa16" providerId="AD" clId="Web-{999C15B2-FA65-4AC7-AD9E-66FF6852D89B}" dt="2022-06-13T22:53:42.211" v="64"/>
          <pc:sldLayoutMkLst>
            <pc:docMk/>
            <pc:sldMasterMk cId="3412049511" sldId="2147483673"/>
            <pc:sldLayoutMk cId="2355241127" sldId="2147483672"/>
          </pc:sldLayoutMkLst>
        </pc:sldLayoutChg>
      </pc:sldMasterChg>
      <pc:sldMasterChg chg="add del addSldLayout delSldLayout">
        <pc:chgData name="Nicoleta Elena Ispas (2113247)" userId="S::2113247@student.uwtsd.ac.uk::7101ed16-296a-42fa-a6b5-b6a88c55fa16" providerId="AD" clId="Web-{999C15B2-FA65-4AC7-AD9E-66FF6852D89B}" dt="2022-06-13T22:53:32.945" v="60"/>
        <pc:sldMasterMkLst>
          <pc:docMk/>
          <pc:sldMasterMk cId="497132018" sldId="2147483686"/>
        </pc:sldMasterMkLst>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779513078" sldId="2147483675"/>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4071930876" sldId="2147483676"/>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727954775" sldId="2147483677"/>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618607390" sldId="2147483678"/>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919764563" sldId="2147483679"/>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582292042" sldId="2147483680"/>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1189165137" sldId="2147483681"/>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968212715" sldId="2147483682"/>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874406021" sldId="2147483683"/>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2780513734" sldId="2147483684"/>
          </pc:sldLayoutMkLst>
        </pc:sldLayoutChg>
        <pc:sldLayoutChg chg="add del">
          <pc:chgData name="Nicoleta Elena Ispas (2113247)" userId="S::2113247@student.uwtsd.ac.uk::7101ed16-296a-42fa-a6b5-b6a88c55fa16" providerId="AD" clId="Web-{999C15B2-FA65-4AC7-AD9E-66FF6852D89B}" dt="2022-06-13T22:53:32.945" v="60"/>
          <pc:sldLayoutMkLst>
            <pc:docMk/>
            <pc:sldMasterMk cId="497132018" sldId="2147483686"/>
            <pc:sldLayoutMk cId="3807828406" sldId="2147483685"/>
          </pc:sldLayoutMkLst>
        </pc:sldLayoutChg>
      </pc:sldMasterChg>
      <pc:sldMasterChg chg="add del addSldLayout delSldLayout">
        <pc:chgData name="Nicoleta Elena Ispas (2113247)" userId="S::2113247@student.uwtsd.ac.uk::7101ed16-296a-42fa-a6b5-b6a88c55fa16" providerId="AD" clId="Web-{999C15B2-FA65-4AC7-AD9E-66FF6852D89B}" dt="2022-06-13T23:04:27.187" v="192"/>
        <pc:sldMasterMkLst>
          <pc:docMk/>
          <pc:sldMasterMk cId="3972683173" sldId="2147483699"/>
        </pc:sldMasterMkLst>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828742979" sldId="2147483688"/>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10610461" sldId="2147483689"/>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1699126398" sldId="2147483690"/>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028564750" sldId="2147483691"/>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2555988327" sldId="2147483692"/>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873907554" sldId="2147483693"/>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19452919" sldId="2147483694"/>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340167851" sldId="2147483695"/>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3200141018" sldId="2147483696"/>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631024931" sldId="2147483697"/>
          </pc:sldLayoutMkLst>
        </pc:sldLayoutChg>
        <pc:sldLayoutChg chg="add del">
          <pc:chgData name="Nicoleta Elena Ispas (2113247)" userId="S::2113247@student.uwtsd.ac.uk::7101ed16-296a-42fa-a6b5-b6a88c55fa16" providerId="AD" clId="Web-{999C15B2-FA65-4AC7-AD9E-66FF6852D89B}" dt="2022-06-13T23:04:27.187" v="192"/>
          <pc:sldLayoutMkLst>
            <pc:docMk/>
            <pc:sldMasterMk cId="3972683173" sldId="2147483699"/>
            <pc:sldLayoutMk cId="4078633776" sldId="2147483698"/>
          </pc:sldLayoutMkLst>
        </pc:sldLayoutChg>
      </pc:sldMasterChg>
      <pc:sldMasterChg chg="add del addSldLayout delSldLayout">
        <pc:chgData name="Nicoleta Elena Ispas (2113247)" userId="S::2113247@student.uwtsd.ac.uk::7101ed16-296a-42fa-a6b5-b6a88c55fa16" providerId="AD" clId="Web-{999C15B2-FA65-4AC7-AD9E-66FF6852D89B}" dt="2022-06-13T22:44:10.829" v="1"/>
        <pc:sldMasterMkLst>
          <pc:docMk/>
          <pc:sldMasterMk cId="3129983719" sldId="2147483739"/>
        </pc:sldMasterMkLst>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2875505860" sldId="214748372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28506366" sldId="2147483728"/>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938006514" sldId="2147483729"/>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882722251" sldId="2147483730"/>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802548402" sldId="2147483731"/>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53028439" sldId="2147483732"/>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681197191" sldId="2147483733"/>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214235763" sldId="2147483734"/>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140009696" sldId="2147483735"/>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3550951710" sldId="2147483736"/>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732529860" sldId="2147483737"/>
          </pc:sldLayoutMkLst>
        </pc:sldLayoutChg>
        <pc:sldLayoutChg chg="add del">
          <pc:chgData name="Nicoleta Elena Ispas (2113247)" userId="S::2113247@student.uwtsd.ac.uk::7101ed16-296a-42fa-a6b5-b6a88c55fa16" providerId="AD" clId="Web-{999C15B2-FA65-4AC7-AD9E-66FF6852D89B}" dt="2022-06-13T22:44:10.829" v="1"/>
          <pc:sldLayoutMkLst>
            <pc:docMk/>
            <pc:sldMasterMk cId="3129983719" sldId="2147483739"/>
            <pc:sldLayoutMk cId="1448704212" sldId="2147483738"/>
          </pc:sldLayoutMkLst>
        </pc:sldLayoutChg>
      </pc:sldMasterChg>
      <pc:sldMasterChg chg="add del addSldLayout delSldLayout">
        <pc:chgData name="Nicoleta Elena Ispas (2113247)" userId="S::2113247@student.uwtsd.ac.uk::7101ed16-296a-42fa-a6b5-b6a88c55fa16" providerId="AD" clId="Web-{999C15B2-FA65-4AC7-AD9E-66FF6852D89B}" dt="2022-06-13T23:08:08.763" v="221"/>
        <pc:sldMasterMkLst>
          <pc:docMk/>
          <pc:sldMasterMk cId="1930555653" sldId="2147483749"/>
        </pc:sldMasterMkLst>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0171597" sldId="2147483738"/>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655222182" sldId="2147483739"/>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05323471" sldId="2147483740"/>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122485840" sldId="2147483741"/>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4013578777" sldId="2147483742"/>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798367459" sldId="2147483743"/>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844847785" sldId="2147483744"/>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287372590" sldId="2147483745"/>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266403720" sldId="2147483746"/>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1583496882" sldId="2147483747"/>
          </pc:sldLayoutMkLst>
        </pc:sldLayoutChg>
        <pc:sldLayoutChg chg="add del">
          <pc:chgData name="Nicoleta Elena Ispas (2113247)" userId="S::2113247@student.uwtsd.ac.uk::7101ed16-296a-42fa-a6b5-b6a88c55fa16" providerId="AD" clId="Web-{999C15B2-FA65-4AC7-AD9E-66FF6852D89B}" dt="2022-06-13T23:08:08.763" v="221"/>
          <pc:sldLayoutMkLst>
            <pc:docMk/>
            <pc:sldMasterMk cId="1930555653" sldId="2147483749"/>
            <pc:sldLayoutMk cId="3847832437" sldId="2147483748"/>
          </pc:sldLayoutMkLst>
        </pc:sldLayoutChg>
      </pc:sldMasterChg>
      <pc:sldMasterChg chg="add del addSldLayout delSldLayout">
        <pc:chgData name="Nicoleta Elena Ispas (2113247)" userId="S::2113247@student.uwtsd.ac.uk::7101ed16-296a-42fa-a6b5-b6a88c55fa16" providerId="AD" clId="Web-{999C15B2-FA65-4AC7-AD9E-66FF6852D89B}" dt="2022-06-13T23:08:08.701" v="220"/>
        <pc:sldMasterMkLst>
          <pc:docMk/>
          <pc:sldMasterMk cId="1530450382" sldId="2147483750"/>
        </pc:sldMasterMkLst>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12043980" sldId="2147483751"/>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10468524" sldId="2147483752"/>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121503919" sldId="2147483753"/>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4215184595" sldId="2147483754"/>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000837905" sldId="2147483755"/>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34659600" sldId="2147483756"/>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074435925" sldId="2147483757"/>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218824815" sldId="2147483758"/>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561405646" sldId="2147483759"/>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1654189551" sldId="2147483760"/>
          </pc:sldLayoutMkLst>
        </pc:sldLayoutChg>
        <pc:sldLayoutChg chg="add del">
          <pc:chgData name="Nicoleta Elena Ispas (2113247)" userId="S::2113247@student.uwtsd.ac.uk::7101ed16-296a-42fa-a6b5-b6a88c55fa16" providerId="AD" clId="Web-{999C15B2-FA65-4AC7-AD9E-66FF6852D89B}" dt="2022-06-13T23:08:08.701" v="220"/>
          <pc:sldLayoutMkLst>
            <pc:docMk/>
            <pc:sldMasterMk cId="1530450382" sldId="2147483750"/>
            <pc:sldLayoutMk cId="2180029826" sldId="2147483761"/>
          </pc:sldLayoutMkLst>
        </pc:sldLayoutChg>
      </pc:sldMasterChg>
      <pc:sldMasterChg chg="add del addSldLayout delSldLayout">
        <pc:chgData name="Nicoleta Elena Ispas (2113247)" userId="S::2113247@student.uwtsd.ac.uk::7101ed16-296a-42fa-a6b5-b6a88c55fa16" providerId="AD" clId="Web-{999C15B2-FA65-4AC7-AD9E-66FF6852D89B}" dt="2022-06-13T23:08:01.434" v="218"/>
        <pc:sldMasterMkLst>
          <pc:docMk/>
          <pc:sldMasterMk cId="3245445327" sldId="2147483773"/>
        </pc:sldMasterMkLst>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54639028" sldId="2147483762"/>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4178973" sldId="2147483763"/>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826418299" sldId="2147483764"/>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3750151900" sldId="2147483765"/>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591226895" sldId="2147483766"/>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602714853" sldId="2147483767"/>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210259946" sldId="2147483768"/>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705247633" sldId="2147483769"/>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1082460521" sldId="2147483770"/>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2821256147" sldId="2147483771"/>
          </pc:sldLayoutMkLst>
        </pc:sldLayoutChg>
        <pc:sldLayoutChg chg="add del">
          <pc:chgData name="Nicoleta Elena Ispas (2113247)" userId="S::2113247@student.uwtsd.ac.uk::7101ed16-296a-42fa-a6b5-b6a88c55fa16" providerId="AD" clId="Web-{999C15B2-FA65-4AC7-AD9E-66FF6852D89B}" dt="2022-06-13T23:08:01.434" v="218"/>
          <pc:sldLayoutMkLst>
            <pc:docMk/>
            <pc:sldMasterMk cId="3245445327" sldId="2147483773"/>
            <pc:sldLayoutMk cId="4138875899" sldId="2147483772"/>
          </pc:sldLayoutMkLst>
        </pc:sldLayoutChg>
      </pc:sldMasterChg>
      <pc:sldMasterChg chg="add del addSldLayout delSldLayout">
        <pc:chgData name="Nicoleta Elena Ispas (2113247)" userId="S::2113247@student.uwtsd.ac.uk::7101ed16-296a-42fa-a6b5-b6a88c55fa16" providerId="AD" clId="Web-{999C15B2-FA65-4AC7-AD9E-66FF6852D89B}" dt="2022-06-14T00:04:47.272" v="224"/>
        <pc:sldMasterMkLst>
          <pc:docMk/>
          <pc:sldMasterMk cId="907019648" sldId="2147483825"/>
        </pc:sldMasterMkLst>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8211918" sldId="2147483814"/>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255280614" sldId="2147483815"/>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033249796" sldId="2147483816"/>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618355753" sldId="2147483817"/>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423625029" sldId="2147483818"/>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1389982583" sldId="2147483819"/>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2750471620" sldId="2147483820"/>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733597947" sldId="2147483821"/>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589158011" sldId="2147483822"/>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309057921" sldId="2147483823"/>
          </pc:sldLayoutMkLst>
        </pc:sldLayoutChg>
        <pc:sldLayoutChg chg="add del">
          <pc:chgData name="Nicoleta Elena Ispas (2113247)" userId="S::2113247@student.uwtsd.ac.uk::7101ed16-296a-42fa-a6b5-b6a88c55fa16" providerId="AD" clId="Web-{999C15B2-FA65-4AC7-AD9E-66FF6852D89B}" dt="2022-06-14T00:04:47.272" v="224"/>
          <pc:sldLayoutMkLst>
            <pc:docMk/>
            <pc:sldMasterMk cId="907019648" sldId="2147483825"/>
            <pc:sldLayoutMk cId="982812292" sldId="2147483824"/>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08.570" v="226"/>
        <pc:sldMasterMkLst>
          <pc:docMk/>
          <pc:sldMasterMk cId="2117179242" sldId="2147483826"/>
        </pc:sldMasterMkLst>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671889413" sldId="2147483827"/>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714775" sldId="2147483828"/>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943153375" sldId="2147483829"/>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37063351" sldId="2147483830"/>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48481788" sldId="2147483831"/>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07455042" sldId="2147483832"/>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886692036" sldId="2147483833"/>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3028545872" sldId="2147483834"/>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1105047534" sldId="2147483835"/>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4007506426" sldId="2147483836"/>
          </pc:sldLayoutMkLst>
        </pc:sldLayoutChg>
        <pc:sldLayoutChg chg="add del mod replId">
          <pc:chgData name="Nicoleta Elena Ispas (2113247)" userId="S::2113247@student.uwtsd.ac.uk::7101ed16-296a-42fa-a6b5-b6a88c55fa16" providerId="AD" clId="Web-{999C15B2-FA65-4AC7-AD9E-66FF6852D89B}" dt="2022-06-14T00:05:08.570" v="226"/>
          <pc:sldLayoutMkLst>
            <pc:docMk/>
            <pc:sldMasterMk cId="2117179242" sldId="2147483826"/>
            <pc:sldLayoutMk cId="251815384" sldId="2147483837"/>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12.023" v="227"/>
        <pc:sldMasterMkLst>
          <pc:docMk/>
          <pc:sldMasterMk cId="1379096242" sldId="2147483838"/>
        </pc:sldMasterMkLst>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4643458" sldId="2147483839"/>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663148594" sldId="2147483840"/>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4149095239" sldId="2147483841"/>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17322879" sldId="2147483842"/>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072320898" sldId="2147483843"/>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1685378137" sldId="2147483844"/>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142126140" sldId="2147483845"/>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032152729" sldId="2147483846"/>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510005359" sldId="2147483847"/>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3650628576" sldId="2147483848"/>
          </pc:sldLayoutMkLst>
        </pc:sldLayoutChg>
        <pc:sldLayoutChg chg="add del mod replId">
          <pc:chgData name="Nicoleta Elena Ispas (2113247)" userId="S::2113247@student.uwtsd.ac.uk::7101ed16-296a-42fa-a6b5-b6a88c55fa16" providerId="AD" clId="Web-{999C15B2-FA65-4AC7-AD9E-66FF6852D89B}" dt="2022-06-14T00:05:12.023" v="227"/>
          <pc:sldLayoutMkLst>
            <pc:docMk/>
            <pc:sldMasterMk cId="1379096242" sldId="2147483838"/>
            <pc:sldLayoutMk cId="2915994330" sldId="2147483849"/>
          </pc:sldLayoutMkLst>
        </pc:sldLayoutChg>
      </pc:sldMasterChg>
      <pc:sldMasterChg chg="add del addSldLayout delSldLayout modSldLayout">
        <pc:chgData name="Nicoleta Elena Ispas (2113247)" userId="S::2113247@student.uwtsd.ac.uk::7101ed16-296a-42fa-a6b5-b6a88c55fa16" providerId="AD" clId="Web-{999C15B2-FA65-4AC7-AD9E-66FF6852D89B}" dt="2022-06-14T00:05:30.023" v="229"/>
        <pc:sldMasterMkLst>
          <pc:docMk/>
          <pc:sldMasterMk cId="2647741282" sldId="2147483850"/>
        </pc:sldMasterMkLst>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684066418" sldId="214748385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35711005" sldId="214748385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586130430" sldId="214748385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264187576" sldId="214748385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75290004" sldId="214748385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653716732" sldId="214748385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113045422" sldId="2147483857"/>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453394283" sldId="2147483858"/>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29220018" sldId="2147483859"/>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851429660" sldId="2147483860"/>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802995708" sldId="2147483861"/>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839046961" sldId="2147483862"/>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162799639" sldId="2147483863"/>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3533761839" sldId="2147483864"/>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4023497595" sldId="2147483865"/>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1031464684" sldId="2147483866"/>
          </pc:sldLayoutMkLst>
        </pc:sldLayoutChg>
        <pc:sldLayoutChg chg="add del mod replId">
          <pc:chgData name="Nicoleta Elena Ispas (2113247)" userId="S::2113247@student.uwtsd.ac.uk::7101ed16-296a-42fa-a6b5-b6a88c55fa16" providerId="AD" clId="Web-{999C15B2-FA65-4AC7-AD9E-66FF6852D89B}" dt="2022-06-14T00:05:30.023" v="229"/>
          <pc:sldLayoutMkLst>
            <pc:docMk/>
            <pc:sldMasterMk cId="2647741282" sldId="2147483850"/>
            <pc:sldLayoutMk cId="2168188316" sldId="2147483867"/>
          </pc:sldLayoutMkLst>
        </pc:sldLayoutChg>
      </pc:sldMasterChg>
      <pc:sldMasterChg chg="add addSldLayout modSldLayout">
        <pc:chgData name="Nicoleta Elena Ispas (2113247)" userId="S::2113247@student.uwtsd.ac.uk::7101ed16-296a-42fa-a6b5-b6a88c55fa16" providerId="AD" clId="Web-{999C15B2-FA65-4AC7-AD9E-66FF6852D89B}" dt="2022-06-14T00:05:30.023" v="229"/>
        <pc:sldMasterMkLst>
          <pc:docMk/>
          <pc:sldMasterMk cId="2481010192" sldId="2147483868"/>
        </pc:sldMasterMkLst>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661879675" sldId="214748386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021848108" sldId="214748387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265150322" sldId="214748387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9150648" sldId="214748387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4134032642" sldId="214748387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51127589" sldId="214748387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58579674" sldId="2147483875"/>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002264046" sldId="2147483876"/>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647682774" sldId="2147483877"/>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527643340" sldId="2147483878"/>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963781571" sldId="2147483879"/>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429781852" sldId="2147483880"/>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1831578844" sldId="2147483881"/>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326915943" sldId="2147483882"/>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2623140326" sldId="2147483883"/>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3962035135" sldId="2147483884"/>
          </pc:sldLayoutMkLst>
        </pc:sldLayoutChg>
        <pc:sldLayoutChg chg="add mod replId">
          <pc:chgData name="Nicoleta Elena Ispas (2113247)" userId="S::2113247@student.uwtsd.ac.uk::7101ed16-296a-42fa-a6b5-b6a88c55fa16" providerId="AD" clId="Web-{999C15B2-FA65-4AC7-AD9E-66FF6852D89B}" dt="2022-06-14T00:05:30.023" v="229"/>
          <pc:sldLayoutMkLst>
            <pc:docMk/>
            <pc:sldMasterMk cId="2481010192" sldId="2147483868"/>
            <pc:sldLayoutMk cId="986894051" sldId="2147483885"/>
          </pc:sldLayoutMkLst>
        </pc:sldLayoutChg>
      </pc:sldMasterChg>
    </pc:docChg>
  </pc:docChgLst>
  <pc:docChgLst>
    <pc:chgData name="Nicoleta Elena Ispas (2113247)" userId="S::2113247@student.uwtsd.ac.uk::7101ed16-296a-42fa-a6b5-b6a88c55fa16" providerId="AD" clId="Web-{F7D61203-82DC-AD79-C7CB-7AA1B9643AB8}"/>
    <pc:docChg chg="addSld delSld modSld sldOrd">
      <pc:chgData name="Nicoleta Elena Ispas (2113247)" userId="S::2113247@student.uwtsd.ac.uk::7101ed16-296a-42fa-a6b5-b6a88c55fa16" providerId="AD" clId="Web-{F7D61203-82DC-AD79-C7CB-7AA1B9643AB8}" dt="2022-07-05T22:46:40.152" v="38" actId="20577"/>
      <pc:docMkLst>
        <pc:docMk/>
      </pc:docMkLst>
      <pc:sldChg chg="modSp">
        <pc:chgData name="Nicoleta Elena Ispas (2113247)" userId="S::2113247@student.uwtsd.ac.uk::7101ed16-296a-42fa-a6b5-b6a88c55fa16" providerId="AD" clId="Web-{F7D61203-82DC-AD79-C7CB-7AA1B9643AB8}" dt="2022-07-05T21:18:30.150" v="1" actId="14100"/>
        <pc:sldMkLst>
          <pc:docMk/>
          <pc:sldMk cId="2490969387" sldId="260"/>
        </pc:sldMkLst>
        <pc:picChg chg="mod">
          <ac:chgData name="Nicoleta Elena Ispas (2113247)" userId="S::2113247@student.uwtsd.ac.uk::7101ed16-296a-42fa-a6b5-b6a88c55fa16" providerId="AD" clId="Web-{F7D61203-82DC-AD79-C7CB-7AA1B9643AB8}" dt="2022-07-05T21:18:30.150" v="1"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7D61203-82DC-AD79-C7CB-7AA1B9643AB8}" dt="2022-07-05T21:26:57.571" v="6" actId="20577"/>
        <pc:sldMkLst>
          <pc:docMk/>
          <pc:sldMk cId="1069106385" sldId="261"/>
        </pc:sldMkLst>
        <pc:spChg chg="mod">
          <ac:chgData name="Nicoleta Elena Ispas (2113247)" userId="S::2113247@student.uwtsd.ac.uk::7101ed16-296a-42fa-a6b5-b6a88c55fa16" providerId="AD" clId="Web-{F7D61203-82DC-AD79-C7CB-7AA1B9643AB8}" dt="2022-07-05T21:26:57.571" v="6" actId="20577"/>
          <ac:spMkLst>
            <pc:docMk/>
            <pc:sldMk cId="1069106385" sldId="261"/>
            <ac:spMk id="3" creationId="{75F9B291-3181-44CB-476A-6E2F3FED670D}"/>
          </ac:spMkLst>
        </pc:spChg>
      </pc:sldChg>
      <pc:sldChg chg="addSp modSp mod ord setBg setClrOvrMap">
        <pc:chgData name="Nicoleta Elena Ispas (2113247)" userId="S::2113247@student.uwtsd.ac.uk::7101ed16-296a-42fa-a6b5-b6a88c55fa16" providerId="AD" clId="Web-{F7D61203-82DC-AD79-C7CB-7AA1B9643AB8}" dt="2022-07-05T22:46:40.152" v="38" actId="20577"/>
        <pc:sldMkLst>
          <pc:docMk/>
          <pc:sldMk cId="2006294537" sldId="263"/>
        </pc:sldMkLst>
        <pc:spChg chg="mod">
          <ac:chgData name="Nicoleta Elena Ispas (2113247)" userId="S::2113247@student.uwtsd.ac.uk::7101ed16-296a-42fa-a6b5-b6a88c55fa16" providerId="AD" clId="Web-{F7D61203-82DC-AD79-C7CB-7AA1B9643AB8}" dt="2022-07-05T22:46:35.354" v="37"/>
          <ac:spMkLst>
            <pc:docMk/>
            <pc:sldMk cId="2006294537" sldId="263"/>
            <ac:spMk id="2" creationId="{0D28AAC0-069F-FEC3-C084-497BCDC64F17}"/>
          </ac:spMkLst>
        </pc:spChg>
        <pc:spChg chg="mod">
          <ac:chgData name="Nicoleta Elena Ispas (2113247)" userId="S::2113247@student.uwtsd.ac.uk::7101ed16-296a-42fa-a6b5-b6a88c55fa16" providerId="AD" clId="Web-{F7D61203-82DC-AD79-C7CB-7AA1B9643AB8}" dt="2022-07-05T22:46:40.152" v="38" actId="20577"/>
          <ac:spMkLst>
            <pc:docMk/>
            <pc:sldMk cId="2006294537" sldId="263"/>
            <ac:spMk id="3" creationId="{6C9B9CB3-5FE8-87CC-A79E-24C94BB41AB3}"/>
          </ac:spMkLst>
        </pc:spChg>
        <pc:spChg chg="add">
          <ac:chgData name="Nicoleta Elena Ispas (2113247)" userId="S::2113247@student.uwtsd.ac.uk::7101ed16-296a-42fa-a6b5-b6a88c55fa16" providerId="AD" clId="Web-{F7D61203-82DC-AD79-C7CB-7AA1B9643AB8}" dt="2022-07-05T22:46:35.354" v="37"/>
          <ac:spMkLst>
            <pc:docMk/>
            <pc:sldMk cId="2006294537" sldId="263"/>
            <ac:spMk id="8" creationId="{C314C310-850D-4491-AA52-C75BEA68B68C}"/>
          </ac:spMkLst>
        </pc:spChg>
        <pc:spChg chg="add">
          <ac:chgData name="Nicoleta Elena Ispas (2113247)" userId="S::2113247@student.uwtsd.ac.uk::7101ed16-296a-42fa-a6b5-b6a88c55fa16" providerId="AD" clId="Web-{F7D61203-82DC-AD79-C7CB-7AA1B9643AB8}" dt="2022-07-05T22:46:35.354" v="37"/>
          <ac:spMkLst>
            <pc:docMk/>
            <pc:sldMk cId="2006294537" sldId="263"/>
            <ac:spMk id="16" creationId="{0308D749-5984-4BB8-A788-A85D24304A0A}"/>
          </ac:spMkLst>
        </pc:spChg>
        <pc:spChg chg="add">
          <ac:chgData name="Nicoleta Elena Ispas (2113247)" userId="S::2113247@student.uwtsd.ac.uk::7101ed16-296a-42fa-a6b5-b6a88c55fa16" providerId="AD" clId="Web-{F7D61203-82DC-AD79-C7CB-7AA1B9643AB8}" dt="2022-07-05T22:46:35.354" v="37"/>
          <ac:spMkLst>
            <pc:docMk/>
            <pc:sldMk cId="2006294537" sldId="263"/>
            <ac:spMk id="18" creationId="{95B8172D-A4C8-41B4-8991-78BBEC4039D5}"/>
          </ac:spMkLst>
        </pc:spChg>
        <pc:grpChg chg="add">
          <ac:chgData name="Nicoleta Elena Ispas (2113247)" userId="S::2113247@student.uwtsd.ac.uk::7101ed16-296a-42fa-a6b5-b6a88c55fa16" providerId="AD" clId="Web-{F7D61203-82DC-AD79-C7CB-7AA1B9643AB8}" dt="2022-07-05T22:46:35.354" v="37"/>
          <ac:grpSpMkLst>
            <pc:docMk/>
            <pc:sldMk cId="2006294537" sldId="263"/>
            <ac:grpSpMk id="10" creationId="{D4EC3799-3F52-48CE-85CC-83AED368EB42}"/>
          </ac:grpSpMkLst>
        </pc:grpChg>
        <pc:cxnChg chg="add">
          <ac:chgData name="Nicoleta Elena Ispas (2113247)" userId="S::2113247@student.uwtsd.ac.uk::7101ed16-296a-42fa-a6b5-b6a88c55fa16" providerId="AD" clId="Web-{F7D61203-82DC-AD79-C7CB-7AA1B9643AB8}" dt="2022-07-05T22:46:35.354" v="37"/>
          <ac:cxnSpMkLst>
            <pc:docMk/>
            <pc:sldMk cId="2006294537" sldId="263"/>
            <ac:cxnSpMk id="14" creationId="{789E20C7-BB50-4317-93C7-90C8ED80B275}"/>
          </ac:cxnSpMkLst>
        </pc:cxnChg>
      </pc:sldChg>
      <pc:sldChg chg="addSp delSp modSp">
        <pc:chgData name="Nicoleta Elena Ispas (2113247)" userId="S::2113247@student.uwtsd.ac.uk::7101ed16-296a-42fa-a6b5-b6a88c55fa16" providerId="AD" clId="Web-{F7D61203-82DC-AD79-C7CB-7AA1B9643AB8}" dt="2022-07-05T22:31:05.982" v="11" actId="14100"/>
        <pc:sldMkLst>
          <pc:docMk/>
          <pc:sldMk cId="131056283" sldId="264"/>
        </pc:sldMkLst>
        <pc:spChg chg="del">
          <ac:chgData name="Nicoleta Elena Ispas (2113247)" userId="S::2113247@student.uwtsd.ac.uk::7101ed16-296a-42fa-a6b5-b6a88c55fa16" providerId="AD" clId="Web-{F7D61203-82DC-AD79-C7CB-7AA1B9643AB8}" dt="2022-07-05T22:30:38.184" v="7"/>
          <ac:spMkLst>
            <pc:docMk/>
            <pc:sldMk cId="131056283" sldId="264"/>
            <ac:spMk id="3" creationId="{22262C96-46C8-4ED7-E2B8-13C648E08594}"/>
          </ac:spMkLst>
        </pc:spChg>
        <pc:picChg chg="add mod ord">
          <ac:chgData name="Nicoleta Elena Ispas (2113247)" userId="S::2113247@student.uwtsd.ac.uk::7101ed16-296a-42fa-a6b5-b6a88c55fa16" providerId="AD" clId="Web-{F7D61203-82DC-AD79-C7CB-7AA1B9643AB8}" dt="2022-07-05T22:31:05.982" v="11" actId="14100"/>
          <ac:picMkLst>
            <pc:docMk/>
            <pc:sldMk cId="131056283" sldId="264"/>
            <ac:picMk id="4" creationId="{12A4297F-55FB-1896-194E-20076F110A08}"/>
          </ac:picMkLst>
        </pc:picChg>
      </pc:sldChg>
      <pc:sldChg chg="modSp">
        <pc:chgData name="Nicoleta Elena Ispas (2113247)" userId="S::2113247@student.uwtsd.ac.uk::7101ed16-296a-42fa-a6b5-b6a88c55fa16" providerId="AD" clId="Web-{F7D61203-82DC-AD79-C7CB-7AA1B9643AB8}" dt="2022-07-05T21:26:53.446" v="5" actId="20577"/>
        <pc:sldMkLst>
          <pc:docMk/>
          <pc:sldMk cId="2681601086" sldId="266"/>
        </pc:sldMkLst>
        <pc:spChg chg="mod">
          <ac:chgData name="Nicoleta Elena Ispas (2113247)" userId="S::2113247@student.uwtsd.ac.uk::7101ed16-296a-42fa-a6b5-b6a88c55fa16" providerId="AD" clId="Web-{F7D61203-82DC-AD79-C7CB-7AA1B9643AB8}" dt="2022-07-05T21:26:53.446" v="5" actId="20577"/>
          <ac:spMkLst>
            <pc:docMk/>
            <pc:sldMk cId="2681601086" sldId="266"/>
            <ac:spMk id="3" creationId="{3D659242-72DA-D7B9-F34C-F67CB26B8D03}"/>
          </ac:spMkLst>
        </pc:spChg>
      </pc:sldChg>
      <pc:sldChg chg="modSp new del">
        <pc:chgData name="Nicoleta Elena Ispas (2113247)" userId="S::2113247@student.uwtsd.ac.uk::7101ed16-296a-42fa-a6b5-b6a88c55fa16" providerId="AD" clId="Web-{F7D61203-82DC-AD79-C7CB-7AA1B9643AB8}" dt="2022-07-05T22:40:09.455" v="27"/>
        <pc:sldMkLst>
          <pc:docMk/>
          <pc:sldMk cId="3300445451" sldId="267"/>
        </pc:sldMkLst>
        <pc:spChg chg="mod">
          <ac:chgData name="Nicoleta Elena Ispas (2113247)" userId="S::2113247@student.uwtsd.ac.uk::7101ed16-296a-42fa-a6b5-b6a88c55fa16" providerId="AD" clId="Web-{F7D61203-82DC-AD79-C7CB-7AA1B9643AB8}" dt="2022-07-05T22:38:53.872" v="21" actId="20577"/>
          <ac:spMkLst>
            <pc:docMk/>
            <pc:sldMk cId="3300445451" sldId="267"/>
            <ac:spMk id="2" creationId="{0B5F40A5-00EA-4250-AC3E-A31B75880C7D}"/>
          </ac:spMkLst>
        </pc:spChg>
      </pc:sldChg>
      <pc:sldChg chg="modSp new">
        <pc:chgData name="Nicoleta Elena Ispas (2113247)" userId="S::2113247@student.uwtsd.ac.uk::7101ed16-296a-42fa-a6b5-b6a88c55fa16" providerId="AD" clId="Web-{F7D61203-82DC-AD79-C7CB-7AA1B9643AB8}" dt="2022-07-05T22:38:58.748" v="23" actId="20577"/>
        <pc:sldMkLst>
          <pc:docMk/>
          <pc:sldMk cId="1381615473" sldId="268"/>
        </pc:sldMkLst>
        <pc:spChg chg="mod">
          <ac:chgData name="Nicoleta Elena Ispas (2113247)" userId="S::2113247@student.uwtsd.ac.uk::7101ed16-296a-42fa-a6b5-b6a88c55fa16" providerId="AD" clId="Web-{F7D61203-82DC-AD79-C7CB-7AA1B9643AB8}" dt="2022-07-05T22:38:58.748" v="23" actId="20577"/>
          <ac:spMkLst>
            <pc:docMk/>
            <pc:sldMk cId="1381615473" sldId="268"/>
            <ac:spMk id="2" creationId="{1A374286-33EC-105C-B356-FED3EC108313}"/>
          </ac:spMkLst>
        </pc:spChg>
      </pc:sldChg>
      <pc:sldChg chg="new del">
        <pc:chgData name="Nicoleta Elena Ispas (2113247)" userId="S::2113247@student.uwtsd.ac.uk::7101ed16-296a-42fa-a6b5-b6a88c55fa16" providerId="AD" clId="Web-{F7D61203-82DC-AD79-C7CB-7AA1B9643AB8}" dt="2022-07-05T22:42:57.779" v="29"/>
        <pc:sldMkLst>
          <pc:docMk/>
          <pc:sldMk cId="1589756847" sldId="269"/>
        </pc:sldMkLst>
      </pc:sldChg>
      <pc:sldChg chg="new">
        <pc:chgData name="Nicoleta Elena Ispas (2113247)" userId="S::2113247@student.uwtsd.ac.uk::7101ed16-296a-42fa-a6b5-b6a88c55fa16" providerId="AD" clId="Web-{F7D61203-82DC-AD79-C7CB-7AA1B9643AB8}" dt="2022-07-05T22:43:47.841" v="31"/>
        <pc:sldMkLst>
          <pc:docMk/>
          <pc:sldMk cId="1866434502" sldId="269"/>
        </pc:sldMkLst>
      </pc:sldChg>
      <pc:sldChg chg="new del">
        <pc:chgData name="Nicoleta Elena Ispas (2113247)" userId="S::2113247@student.uwtsd.ac.uk::7101ed16-296a-42fa-a6b5-b6a88c55fa16" providerId="AD" clId="Web-{F7D61203-82DC-AD79-C7CB-7AA1B9643AB8}" dt="2022-07-05T22:39:45.157" v="25"/>
        <pc:sldMkLst>
          <pc:docMk/>
          <pc:sldMk cId="2537465467" sldId="269"/>
        </pc:sldMkLst>
      </pc:sldChg>
      <pc:sldChg chg="new">
        <pc:chgData name="Nicoleta Elena Ispas (2113247)" userId="S::2113247@student.uwtsd.ac.uk::7101ed16-296a-42fa-a6b5-b6a88c55fa16" providerId="AD" clId="Web-{F7D61203-82DC-AD79-C7CB-7AA1B9643AB8}" dt="2022-07-05T22:43:49.903" v="32"/>
        <pc:sldMkLst>
          <pc:docMk/>
          <pc:sldMk cId="1383476457" sldId="270"/>
        </pc:sldMkLst>
      </pc:sldChg>
      <pc:sldChg chg="new del">
        <pc:chgData name="Nicoleta Elena Ispas (2113247)" userId="S::2113247@student.uwtsd.ac.uk::7101ed16-296a-42fa-a6b5-b6a88c55fa16" providerId="AD" clId="Web-{F7D61203-82DC-AD79-C7CB-7AA1B9643AB8}" dt="2022-07-05T22:43:01.014" v="30"/>
        <pc:sldMkLst>
          <pc:docMk/>
          <pc:sldMk cId="2184748451" sldId="270"/>
        </pc:sldMkLst>
      </pc:sldChg>
    </pc:docChg>
  </pc:docChgLst>
  <pc:docChgLst>
    <pc:chgData name="Nicoleta Elena Ispas (2113247)" userId="S::2113247@student.uwtsd.ac.uk::7101ed16-296a-42fa-a6b5-b6a88c55fa16" providerId="AD" clId="Web-{0E1EBB16-6719-D45C-7DD2-D07B1608871E}"/>
    <pc:docChg chg="addSld modSld addMainMaster delMainMaster">
      <pc:chgData name="Nicoleta Elena Ispas (2113247)" userId="S::2113247@student.uwtsd.ac.uk::7101ed16-296a-42fa-a6b5-b6a88c55fa16" providerId="AD" clId="Web-{0E1EBB16-6719-D45C-7DD2-D07B1608871E}" dt="2022-07-04T23:41:09.719" v="642" actId="20577"/>
      <pc:docMkLst>
        <pc:docMk/>
      </pc:docMkLst>
      <pc:sldChg chg="addSp modSp mod setBg modClrScheme setClrOvrMap chgLayout">
        <pc:chgData name="Nicoleta Elena Ispas (2113247)" userId="S::2113247@student.uwtsd.ac.uk::7101ed16-296a-42fa-a6b5-b6a88c55fa16" providerId="AD" clId="Web-{0E1EBB16-6719-D45C-7DD2-D07B1608871E}" dt="2022-07-04T23:15:10.756" v="504" actId="20577"/>
        <pc:sldMkLst>
          <pc:docMk/>
          <pc:sldMk cId="2499791184" sldId="256"/>
        </pc:sldMkLst>
        <pc:spChg chg="mod ord">
          <ac:chgData name="Nicoleta Elena Ispas (2113247)" userId="S::2113247@student.uwtsd.ac.uk::7101ed16-296a-42fa-a6b5-b6a88c55fa16" providerId="AD" clId="Web-{0E1EBB16-6719-D45C-7DD2-D07B1608871E}" dt="2022-07-04T23:15:07.052" v="503" actId="20577"/>
          <ac:spMkLst>
            <pc:docMk/>
            <pc:sldMk cId="2499791184" sldId="256"/>
            <ac:spMk id="2" creationId="{00000000-0000-0000-0000-000000000000}"/>
          </ac:spMkLst>
        </pc:spChg>
        <pc:spChg chg="mod ord">
          <ac:chgData name="Nicoleta Elena Ispas (2113247)" userId="S::2113247@student.uwtsd.ac.uk::7101ed16-296a-42fa-a6b5-b6a88c55fa16" providerId="AD" clId="Web-{0E1EBB16-6719-D45C-7DD2-D07B1608871E}" dt="2022-07-04T23:15:10.756" v="504" actId="20577"/>
          <ac:spMkLst>
            <pc:docMk/>
            <pc:sldMk cId="2499791184" sldId="256"/>
            <ac:spMk id="3" creationId="{00000000-0000-0000-0000-000000000000}"/>
          </ac:spMkLst>
        </pc:spChg>
        <pc:spChg chg="add">
          <ac:chgData name="Nicoleta Elena Ispas (2113247)" userId="S::2113247@student.uwtsd.ac.uk::7101ed16-296a-42fa-a6b5-b6a88c55fa16" providerId="AD" clId="Web-{0E1EBB16-6719-D45C-7DD2-D07B1608871E}" dt="2022-07-04T22:24:25.869" v="17"/>
          <ac:spMkLst>
            <pc:docMk/>
            <pc:sldMk cId="2499791184" sldId="256"/>
            <ac:spMk id="145" creationId="{231043D6-3B63-4398-B86D-7201B1BFAAF6}"/>
          </ac:spMkLst>
        </pc:spChg>
        <pc:spChg chg="add">
          <ac:chgData name="Nicoleta Elena Ispas (2113247)" userId="S::2113247@student.uwtsd.ac.uk::7101ed16-296a-42fa-a6b5-b6a88c55fa16" providerId="AD" clId="Web-{0E1EBB16-6719-D45C-7DD2-D07B1608871E}" dt="2022-07-04T22:24:25.869" v="17"/>
          <ac:spMkLst>
            <pc:docMk/>
            <pc:sldMk cId="2499791184" sldId="256"/>
            <ac:spMk id="157" creationId="{F8CED34E-94D1-45D6-A770-785273CEB410}"/>
          </ac:spMkLst>
        </pc:spChg>
        <pc:grpChg chg="add">
          <ac:chgData name="Nicoleta Elena Ispas (2113247)" userId="S::2113247@student.uwtsd.ac.uk::7101ed16-296a-42fa-a6b5-b6a88c55fa16" providerId="AD" clId="Web-{0E1EBB16-6719-D45C-7DD2-D07B1608871E}" dt="2022-07-04T22:24:25.869" v="17"/>
          <ac:grpSpMkLst>
            <pc:docMk/>
            <pc:sldMk cId="2499791184" sldId="256"/>
            <ac:grpSpMk id="133" creationId="{14FC976E-8A27-4E72-B034-071A97F68B64}"/>
          </ac:grpSpMkLst>
        </pc:grpChg>
        <pc:grpChg chg="add">
          <ac:chgData name="Nicoleta Elena Ispas (2113247)" userId="S::2113247@student.uwtsd.ac.uk::7101ed16-296a-42fa-a6b5-b6a88c55fa16" providerId="AD" clId="Web-{0E1EBB16-6719-D45C-7DD2-D07B1608871E}" dt="2022-07-04T22:24:25.869" v="17"/>
          <ac:grpSpMkLst>
            <pc:docMk/>
            <pc:sldMk cId="2499791184" sldId="256"/>
            <ac:grpSpMk id="147" creationId="{5BF82568-1A10-4641-B53A-E783AAD10B6C}"/>
          </ac:grpSpMkLst>
        </pc:grpChg>
        <pc:picChg chg="mod ord">
          <ac:chgData name="Nicoleta Elena Ispas (2113247)" userId="S::2113247@student.uwtsd.ac.uk::7101ed16-296a-42fa-a6b5-b6a88c55fa16" providerId="AD" clId="Web-{0E1EBB16-6719-D45C-7DD2-D07B1608871E}" dt="2022-07-04T22:24:25.869" v="17"/>
          <ac:picMkLst>
            <pc:docMk/>
            <pc:sldMk cId="2499791184" sldId="256"/>
            <ac:picMk id="128" creationId="{3414659C-8BC9-0991-1B66-CBB38079BDB0}"/>
          </ac:picMkLst>
        </pc:picChg>
      </pc:sldChg>
      <pc:sldChg chg="addSp delSp modSp mod modClrScheme chgLayout">
        <pc:chgData name="Nicoleta Elena Ispas (2113247)" userId="S::2113247@student.uwtsd.ac.uk::7101ed16-296a-42fa-a6b5-b6a88c55fa16" providerId="AD" clId="Web-{0E1EBB16-6719-D45C-7DD2-D07B1608871E}" dt="2022-07-04T23:15:34.570" v="509" actId="20577"/>
        <pc:sldMkLst>
          <pc:docMk/>
          <pc:sldMk cId="4226617522" sldId="259"/>
        </pc:sldMkLst>
        <pc:spChg chg="mod ord">
          <ac:chgData name="Nicoleta Elena Ispas (2113247)" userId="S::2113247@student.uwtsd.ac.uk::7101ed16-296a-42fa-a6b5-b6a88c55fa16" providerId="AD" clId="Web-{0E1EBB16-6719-D45C-7DD2-D07B1608871E}" dt="2022-07-04T23:15:34.570" v="509" actId="20577"/>
          <ac:spMkLst>
            <pc:docMk/>
            <pc:sldMk cId="4226617522" sldId="259"/>
            <ac:spMk id="2" creationId="{F3794E65-E4B9-99A6-DEB6-1E9FA55189F9}"/>
          </ac:spMkLst>
        </pc:spChg>
        <pc:spChg chg="add del mod">
          <ac:chgData name="Nicoleta Elena Ispas (2113247)" userId="S::2113247@student.uwtsd.ac.uk::7101ed16-296a-42fa-a6b5-b6a88c55fa16" providerId="AD" clId="Web-{0E1EBB16-6719-D45C-7DD2-D07B1608871E}" dt="2022-07-04T22:36:07.498" v="24"/>
          <ac:spMkLst>
            <pc:docMk/>
            <pc:sldMk cId="4226617522" sldId="259"/>
            <ac:spMk id="4" creationId="{0185514F-FF52-FF11-BE63-8EC6F25D4949}"/>
          </ac:spMkLst>
        </pc:spChg>
        <pc:spChg chg="add del mod">
          <ac:chgData name="Nicoleta Elena Ispas (2113247)" userId="S::2113247@student.uwtsd.ac.uk::7101ed16-296a-42fa-a6b5-b6a88c55fa16" providerId="AD" clId="Web-{0E1EBB16-6719-D45C-7DD2-D07B1608871E}" dt="2022-07-04T22:37:33.269" v="37"/>
          <ac:spMkLst>
            <pc:docMk/>
            <pc:sldMk cId="4226617522" sldId="259"/>
            <ac:spMk id="10" creationId="{A4E3323C-D196-AAC5-6D14-5C7CF18C32BF}"/>
          </ac:spMkLst>
        </pc:spChg>
        <pc:picChg chg="add del mod ord">
          <ac:chgData name="Nicoleta Elena Ispas (2113247)" userId="S::2113247@student.uwtsd.ac.uk::7101ed16-296a-42fa-a6b5-b6a88c55fa16" providerId="AD" clId="Web-{0E1EBB16-6719-D45C-7DD2-D07B1608871E}" dt="2022-07-04T22:37:14.987" v="33"/>
          <ac:picMkLst>
            <pc:docMk/>
            <pc:sldMk cId="4226617522" sldId="259"/>
            <ac:picMk id="6" creationId="{5BA7D1E4-F8DA-9E7C-FE7B-6625DABEC826}"/>
          </ac:picMkLst>
        </pc:picChg>
        <pc:picChg chg="add mod">
          <ac:chgData name="Nicoleta Elena Ispas (2113247)" userId="S::2113247@student.uwtsd.ac.uk::7101ed16-296a-42fa-a6b5-b6a88c55fa16" providerId="AD" clId="Web-{0E1EBB16-6719-D45C-7DD2-D07B1608871E}" dt="2022-07-04T22:38:21.601" v="47" actId="1076"/>
          <ac:picMkLst>
            <pc:docMk/>
            <pc:sldMk cId="4226617522" sldId="259"/>
            <ac:picMk id="7" creationId="{ED282F58-E67A-0371-BAC6-5F2FFA86417D}"/>
          </ac:picMkLst>
        </pc:picChg>
        <pc:picChg chg="del mod ord">
          <ac:chgData name="Nicoleta Elena Ispas (2113247)" userId="S::2113247@student.uwtsd.ac.uk::7101ed16-296a-42fa-a6b5-b6a88c55fa16" providerId="AD" clId="Web-{0E1EBB16-6719-D45C-7DD2-D07B1608871E}" dt="2022-07-04T22:35:34.683" v="23"/>
          <ac:picMkLst>
            <pc:docMk/>
            <pc:sldMk cId="4226617522" sldId="259"/>
            <ac:picMk id="8" creationId="{24A02EBF-EB36-AA43-477D-C06CC4E69CE6}"/>
          </ac:picMkLst>
        </pc:picChg>
      </pc:sldChg>
      <pc:sldChg chg="modSp mod modClrScheme chgLayout">
        <pc:chgData name="Nicoleta Elena Ispas (2113247)" userId="S::2113247@student.uwtsd.ac.uk::7101ed16-296a-42fa-a6b5-b6a88c55fa16" providerId="AD" clId="Web-{0E1EBB16-6719-D45C-7DD2-D07B1608871E}" dt="2022-07-04T22:24:15.869" v="14"/>
        <pc:sldMkLst>
          <pc:docMk/>
          <pc:sldMk cId="2490969387" sldId="260"/>
        </pc:sldMkLst>
        <pc:spChg chg="mod ord">
          <ac:chgData name="Nicoleta Elena Ispas (2113247)" userId="S::2113247@student.uwtsd.ac.uk::7101ed16-296a-42fa-a6b5-b6a88c55fa16" providerId="AD" clId="Web-{0E1EBB16-6719-D45C-7DD2-D07B1608871E}" dt="2022-07-04T22:24:15.869" v="14"/>
          <ac:spMkLst>
            <pc:docMk/>
            <pc:sldMk cId="2490969387" sldId="260"/>
            <ac:spMk id="2" creationId="{DAB53E3A-403B-2430-2159-B8C485A8038A}"/>
          </ac:spMkLst>
        </pc:spChg>
        <pc:picChg chg="mod ord">
          <ac:chgData name="Nicoleta Elena Ispas (2113247)" userId="S::2113247@student.uwtsd.ac.uk::7101ed16-296a-42fa-a6b5-b6a88c55fa16" providerId="AD" clId="Web-{0E1EBB16-6719-D45C-7DD2-D07B1608871E}" dt="2022-07-04T22:24:15.869" v="14"/>
          <ac:picMkLst>
            <pc:docMk/>
            <pc:sldMk cId="2490969387" sldId="260"/>
            <ac:picMk id="4" creationId="{9BD56665-D3C1-5330-DFB5-B8EDB769F010}"/>
          </ac:picMkLst>
        </pc:picChg>
      </pc:sldChg>
      <pc:sldChg chg="modSp mod modClrScheme chgLayout">
        <pc:chgData name="Nicoleta Elena Ispas (2113247)" userId="S::2113247@student.uwtsd.ac.uk::7101ed16-296a-42fa-a6b5-b6a88c55fa16" providerId="AD" clId="Web-{0E1EBB16-6719-D45C-7DD2-D07B1608871E}" dt="2022-07-04T23:35:23.347" v="598" actId="20577"/>
        <pc:sldMkLst>
          <pc:docMk/>
          <pc:sldMk cId="1069106385" sldId="261"/>
        </pc:sldMkLst>
        <pc:spChg chg="mod ord">
          <ac:chgData name="Nicoleta Elena Ispas (2113247)" userId="S::2113247@student.uwtsd.ac.uk::7101ed16-296a-42fa-a6b5-b6a88c55fa16" providerId="AD" clId="Web-{0E1EBB16-6719-D45C-7DD2-D07B1608871E}" dt="2022-07-04T22:24:15.869" v="14"/>
          <ac:spMkLst>
            <pc:docMk/>
            <pc:sldMk cId="1069106385" sldId="261"/>
            <ac:spMk id="2" creationId="{1213F060-1A7E-A24E-D3A5-43CD6FC72E59}"/>
          </ac:spMkLst>
        </pc:spChg>
        <pc:spChg chg="mod ord">
          <ac:chgData name="Nicoleta Elena Ispas (2113247)" userId="S::2113247@student.uwtsd.ac.uk::7101ed16-296a-42fa-a6b5-b6a88c55fa16" providerId="AD" clId="Web-{0E1EBB16-6719-D45C-7DD2-D07B1608871E}" dt="2022-07-04T23:35:23.347" v="598" actId="20577"/>
          <ac:spMkLst>
            <pc:docMk/>
            <pc:sldMk cId="1069106385" sldId="261"/>
            <ac:spMk id="3" creationId="{75F9B291-3181-44CB-476A-6E2F3FED670D}"/>
          </ac:spMkLst>
        </pc:spChg>
      </pc:sldChg>
      <pc:sldChg chg="modSp mod modClrScheme chgLayout">
        <pc:chgData name="Nicoleta Elena Ispas (2113247)" userId="S::2113247@student.uwtsd.ac.uk::7101ed16-296a-42fa-a6b5-b6a88c55fa16" providerId="AD" clId="Web-{0E1EBB16-6719-D45C-7DD2-D07B1608871E}" dt="2022-07-04T23:15:15.475" v="505" actId="20577"/>
        <pc:sldMkLst>
          <pc:docMk/>
          <pc:sldMk cId="1163679736" sldId="262"/>
        </pc:sldMkLst>
        <pc:spChg chg="mod ord">
          <ac:chgData name="Nicoleta Elena Ispas (2113247)" userId="S::2113247@student.uwtsd.ac.uk::7101ed16-296a-42fa-a6b5-b6a88c55fa16" providerId="AD" clId="Web-{0E1EBB16-6719-D45C-7DD2-D07B1608871E}" dt="2022-07-04T22:58:06.198" v="262" actId="20577"/>
          <ac:spMkLst>
            <pc:docMk/>
            <pc:sldMk cId="1163679736" sldId="262"/>
            <ac:spMk id="2" creationId="{A85A95BB-21E9-95B9-57CA-D3D106E5F87E}"/>
          </ac:spMkLst>
        </pc:spChg>
        <pc:spChg chg="mod ord">
          <ac:chgData name="Nicoleta Elena Ispas (2113247)" userId="S::2113247@student.uwtsd.ac.uk::7101ed16-296a-42fa-a6b5-b6a88c55fa16" providerId="AD" clId="Web-{0E1EBB16-6719-D45C-7DD2-D07B1608871E}" dt="2022-07-04T23:15:15.475" v="505" actId="20577"/>
          <ac:spMkLst>
            <pc:docMk/>
            <pc:sldMk cId="1163679736" sldId="262"/>
            <ac:spMk id="3" creationId="{809EC2A5-4541-754E-A60D-61F5CB4A423A}"/>
          </ac:spMkLst>
        </pc:spChg>
      </pc:sldChg>
      <pc:sldChg chg="modSp new mod modClrScheme chgLayout">
        <pc:chgData name="Nicoleta Elena Ispas (2113247)" userId="S::2113247@student.uwtsd.ac.uk::7101ed16-296a-42fa-a6b5-b6a88c55fa16" providerId="AD" clId="Web-{0E1EBB16-6719-D45C-7DD2-D07B1608871E}" dt="2022-07-04T23:12:37.589" v="437" actId="20577"/>
        <pc:sldMkLst>
          <pc:docMk/>
          <pc:sldMk cId="2006294537" sldId="263"/>
        </pc:sldMkLst>
        <pc:spChg chg="mod ord">
          <ac:chgData name="Nicoleta Elena Ispas (2113247)" userId="S::2113247@student.uwtsd.ac.uk::7101ed16-296a-42fa-a6b5-b6a88c55fa16" providerId="AD" clId="Web-{0E1EBB16-6719-D45C-7DD2-D07B1608871E}" dt="2022-07-04T22:24:15.869" v="14"/>
          <ac:spMkLst>
            <pc:docMk/>
            <pc:sldMk cId="2006294537" sldId="263"/>
            <ac:spMk id="2" creationId="{0D28AAC0-069F-FEC3-C084-497BCDC64F17}"/>
          </ac:spMkLst>
        </pc:spChg>
        <pc:spChg chg="mod ord">
          <ac:chgData name="Nicoleta Elena Ispas (2113247)" userId="S::2113247@student.uwtsd.ac.uk::7101ed16-296a-42fa-a6b5-b6a88c55fa16" providerId="AD" clId="Web-{0E1EBB16-6719-D45C-7DD2-D07B1608871E}" dt="2022-07-04T23:12:37.589" v="437" actId="20577"/>
          <ac:spMkLst>
            <pc:docMk/>
            <pc:sldMk cId="2006294537" sldId="263"/>
            <ac:spMk id="3" creationId="{6C9B9CB3-5FE8-87CC-A79E-24C94BB41AB3}"/>
          </ac:spMkLst>
        </pc:spChg>
      </pc:sldChg>
      <pc:sldChg chg="modSp new mod modClrScheme chgLayout">
        <pc:chgData name="Nicoleta Elena Ispas (2113247)" userId="S::2113247@student.uwtsd.ac.uk::7101ed16-296a-42fa-a6b5-b6a88c55fa16" providerId="AD" clId="Web-{0E1EBB16-6719-D45C-7DD2-D07B1608871E}" dt="2022-07-04T22:24:15.869" v="14"/>
        <pc:sldMkLst>
          <pc:docMk/>
          <pc:sldMk cId="131056283" sldId="264"/>
        </pc:sldMkLst>
        <pc:spChg chg="mod ord">
          <ac:chgData name="Nicoleta Elena Ispas (2113247)" userId="S::2113247@student.uwtsd.ac.uk::7101ed16-296a-42fa-a6b5-b6a88c55fa16" providerId="AD" clId="Web-{0E1EBB16-6719-D45C-7DD2-D07B1608871E}" dt="2022-07-04T22:24:15.869" v="14"/>
          <ac:spMkLst>
            <pc:docMk/>
            <pc:sldMk cId="131056283" sldId="264"/>
            <ac:spMk id="2" creationId="{EC215849-124A-C19B-5032-8EA73515A4ED}"/>
          </ac:spMkLst>
        </pc:spChg>
        <pc:spChg chg="mod ord">
          <ac:chgData name="Nicoleta Elena Ispas (2113247)" userId="S::2113247@student.uwtsd.ac.uk::7101ed16-296a-42fa-a6b5-b6a88c55fa16" providerId="AD" clId="Web-{0E1EBB16-6719-D45C-7DD2-D07B1608871E}" dt="2022-07-04T22:24:15.869" v="14"/>
          <ac:spMkLst>
            <pc:docMk/>
            <pc:sldMk cId="131056283" sldId="264"/>
            <ac:spMk id="3" creationId="{22262C96-46C8-4ED7-E2B8-13C648E08594}"/>
          </ac:spMkLst>
        </pc:spChg>
      </pc:sldChg>
      <pc:sldChg chg="modSp new">
        <pc:chgData name="Nicoleta Elena Ispas (2113247)" userId="S::2113247@student.uwtsd.ac.uk::7101ed16-296a-42fa-a6b5-b6a88c55fa16" providerId="AD" clId="Web-{0E1EBB16-6719-D45C-7DD2-D07B1608871E}" dt="2022-07-04T23:15:26.694" v="507" actId="20577"/>
        <pc:sldMkLst>
          <pc:docMk/>
          <pc:sldMk cId="4099894188" sldId="265"/>
        </pc:sldMkLst>
        <pc:spChg chg="mod">
          <ac:chgData name="Nicoleta Elena Ispas (2113247)" userId="S::2113247@student.uwtsd.ac.uk::7101ed16-296a-42fa-a6b5-b6a88c55fa16" providerId="AD" clId="Web-{0E1EBB16-6719-D45C-7DD2-D07B1608871E}" dt="2022-07-04T22:56:57.412" v="223" actId="20577"/>
          <ac:spMkLst>
            <pc:docMk/>
            <pc:sldMk cId="4099894188" sldId="265"/>
            <ac:spMk id="2" creationId="{921FCB64-2317-9ED2-B7D9-F0A99D15F52C}"/>
          </ac:spMkLst>
        </pc:spChg>
        <pc:spChg chg="mod">
          <ac:chgData name="Nicoleta Elena Ispas (2113247)" userId="S::2113247@student.uwtsd.ac.uk::7101ed16-296a-42fa-a6b5-b6a88c55fa16" providerId="AD" clId="Web-{0E1EBB16-6719-D45C-7DD2-D07B1608871E}" dt="2022-07-04T23:15:26.694" v="507" actId="20577"/>
          <ac:spMkLst>
            <pc:docMk/>
            <pc:sldMk cId="4099894188" sldId="265"/>
            <ac:spMk id="3" creationId="{187CF234-AE73-7530-49A3-311B4036579C}"/>
          </ac:spMkLst>
        </pc:spChg>
      </pc:sldChg>
      <pc:sldChg chg="modSp new">
        <pc:chgData name="Nicoleta Elena Ispas (2113247)" userId="S::2113247@student.uwtsd.ac.uk::7101ed16-296a-42fa-a6b5-b6a88c55fa16" providerId="AD" clId="Web-{0E1EBB16-6719-D45C-7DD2-D07B1608871E}" dt="2022-07-04T23:41:09.719" v="642" actId="20577"/>
        <pc:sldMkLst>
          <pc:docMk/>
          <pc:sldMk cId="2681601086" sldId="266"/>
        </pc:sldMkLst>
        <pc:spChg chg="mod">
          <ac:chgData name="Nicoleta Elena Ispas (2113247)" userId="S::2113247@student.uwtsd.ac.uk::7101ed16-296a-42fa-a6b5-b6a88c55fa16" providerId="AD" clId="Web-{0E1EBB16-6719-D45C-7DD2-D07B1608871E}" dt="2022-07-04T23:14:56.786" v="499" actId="20577"/>
          <ac:spMkLst>
            <pc:docMk/>
            <pc:sldMk cId="2681601086" sldId="266"/>
            <ac:spMk id="2" creationId="{2B31D66A-32A0-B4E6-149B-4A23A0FD35D9}"/>
          </ac:spMkLst>
        </pc:spChg>
        <pc:spChg chg="mod">
          <ac:chgData name="Nicoleta Elena Ispas (2113247)" userId="S::2113247@student.uwtsd.ac.uk::7101ed16-296a-42fa-a6b5-b6a88c55fa16" providerId="AD" clId="Web-{0E1EBB16-6719-D45C-7DD2-D07B1608871E}" dt="2022-07-04T23:41:09.719" v="642" actId="20577"/>
          <ac:spMkLst>
            <pc:docMk/>
            <pc:sldMk cId="2681601086" sldId="266"/>
            <ac:spMk id="3" creationId="{3D659242-72DA-D7B9-F34C-F67CB26B8D03}"/>
          </ac:spMkLst>
        </pc:spChg>
      </pc:sldChg>
      <pc:sldMasterChg chg="del delSldLayout">
        <pc:chgData name="Nicoleta Elena Ispas (2113247)" userId="S::2113247@student.uwtsd.ac.uk::7101ed16-296a-42fa-a6b5-b6a88c55fa16" providerId="AD" clId="Web-{0E1EBB16-6719-D45C-7DD2-D07B1608871E}" dt="2022-07-04T22:24:15.869" v="14"/>
        <pc:sldMasterMkLst>
          <pc:docMk/>
          <pc:sldMasterMk cId="331880796" sldId="2147483922"/>
        </pc:sldMasterMkLst>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698168579" sldId="214748392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446379513" sldId="214748392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530401346" sldId="214748392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21745485" sldId="214748392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758818959" sldId="214748392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48797725" sldId="214748392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044586301" sldId="2147483929"/>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865083812" sldId="2147483930"/>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503589299" sldId="2147483931"/>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486077654" sldId="2147483932"/>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980610497" sldId="2147483933"/>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2999765998" sldId="2147483934"/>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5483233" sldId="2147483935"/>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071804272" sldId="2147483936"/>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700670278" sldId="2147483937"/>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1790051086" sldId="2147483938"/>
          </pc:sldLayoutMkLst>
        </pc:sldLayoutChg>
        <pc:sldLayoutChg chg="del">
          <pc:chgData name="Nicoleta Elena Ispas (2113247)" userId="S::2113247@student.uwtsd.ac.uk::7101ed16-296a-42fa-a6b5-b6a88c55fa16" providerId="AD" clId="Web-{0E1EBB16-6719-D45C-7DD2-D07B1608871E}" dt="2022-07-04T22:24:15.869" v="14"/>
          <pc:sldLayoutMkLst>
            <pc:docMk/>
            <pc:sldMasterMk cId="331880796" sldId="2147483922"/>
            <pc:sldLayoutMk cId="3877726444" sldId="2147483939"/>
          </pc:sldLayoutMkLst>
        </pc:sldLayoutChg>
      </pc:sldMasterChg>
      <pc:sldMasterChg chg="add addSldLayout modSldLayout">
        <pc:chgData name="Nicoleta Elena Ispas (2113247)" userId="S::2113247@student.uwtsd.ac.uk::7101ed16-296a-42fa-a6b5-b6a88c55fa16" providerId="AD" clId="Web-{0E1EBB16-6719-D45C-7DD2-D07B1608871E}" dt="2022-07-04T22:24:15.869" v="14"/>
        <pc:sldMasterMkLst>
          <pc:docMk/>
          <pc:sldMasterMk cId="239379832" sldId="2147483940"/>
        </pc:sldMasterMkLst>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36745933" sldId="214748394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104040838" sldId="214748394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33493694" sldId="214748394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079362561" sldId="214748394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205776757" sldId="214748394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136591963" sldId="214748394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251565283" sldId="2147483947"/>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40745774" sldId="2147483948"/>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631230038" sldId="2147483949"/>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945642265" sldId="2147483950"/>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1743734963" sldId="2147483951"/>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079181371" sldId="2147483952"/>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825556868" sldId="2147483953"/>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2628905408" sldId="2147483954"/>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192826398" sldId="2147483955"/>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668817747" sldId="2147483956"/>
          </pc:sldLayoutMkLst>
        </pc:sldLayoutChg>
        <pc:sldLayoutChg chg="add mod replId">
          <pc:chgData name="Nicoleta Elena Ispas (2113247)" userId="S::2113247@student.uwtsd.ac.uk::7101ed16-296a-42fa-a6b5-b6a88c55fa16" providerId="AD" clId="Web-{0E1EBB16-6719-D45C-7DD2-D07B1608871E}" dt="2022-07-04T22:24:15.869" v="14"/>
          <pc:sldLayoutMkLst>
            <pc:docMk/>
            <pc:sldMasterMk cId="239379832" sldId="2147483940"/>
            <pc:sldLayoutMk cId="395423240" sldId="2147483957"/>
          </pc:sldLayoutMkLst>
        </pc:sldLayoutChg>
      </pc:sldMasterChg>
    </pc:docChg>
  </pc:docChgLst>
  <pc:docChgLst>
    <pc:chgData name="Nicoleta Elena Ispas (2113247)" userId="S::2113247@student.uwtsd.ac.uk::7101ed16-296a-42fa-a6b5-b6a88c55fa16" providerId="AD" clId="Web-{BE940FC9-DBF6-D7F5-72A5-5F7B58528121}"/>
    <pc:docChg chg="modSld sldOrd">
      <pc:chgData name="Nicoleta Elena Ispas (2113247)" userId="S::2113247@student.uwtsd.ac.uk::7101ed16-296a-42fa-a6b5-b6a88c55fa16" providerId="AD" clId="Web-{BE940FC9-DBF6-D7F5-72A5-5F7B58528121}" dt="2022-07-05T23:16:40.822" v="127" actId="20577"/>
      <pc:docMkLst>
        <pc:docMk/>
      </pc:docMkLst>
      <pc:sldChg chg="modSp">
        <pc:chgData name="Nicoleta Elena Ispas (2113247)" userId="S::2113247@student.uwtsd.ac.uk::7101ed16-296a-42fa-a6b5-b6a88c55fa16" providerId="AD" clId="Web-{BE940FC9-DBF6-D7F5-72A5-5F7B58528121}" dt="2022-07-05T23:16:40.822" v="127" actId="20577"/>
        <pc:sldMkLst>
          <pc:docMk/>
          <pc:sldMk cId="2499791184" sldId="256"/>
        </pc:sldMkLst>
        <pc:spChg chg="mod">
          <ac:chgData name="Nicoleta Elena Ispas (2113247)" userId="S::2113247@student.uwtsd.ac.uk::7101ed16-296a-42fa-a6b5-b6a88c55fa16" providerId="AD" clId="Web-{BE940FC9-DBF6-D7F5-72A5-5F7B58528121}" dt="2022-07-05T23:16:40.822" v="127" actId="20577"/>
          <ac:spMkLst>
            <pc:docMk/>
            <pc:sldMk cId="2499791184" sldId="256"/>
            <ac:spMk id="2" creationId="{00000000-0000-0000-0000-000000000000}"/>
          </ac:spMkLst>
        </pc:spChg>
        <pc:spChg chg="mod">
          <ac:chgData name="Nicoleta Elena Ispas (2113247)" userId="S::2113247@student.uwtsd.ac.uk::7101ed16-296a-42fa-a6b5-b6a88c55fa16" providerId="AD" clId="Web-{BE940FC9-DBF6-D7F5-72A5-5F7B58528121}" dt="2022-07-05T23:16:15.227" v="119" actId="20577"/>
          <ac:spMkLst>
            <pc:docMk/>
            <pc:sldMk cId="2499791184" sldId="256"/>
            <ac:spMk id="3" creationId="{00000000-0000-0000-0000-000000000000}"/>
          </ac:spMkLst>
        </pc:spChg>
      </pc:sldChg>
      <pc:sldChg chg="modSp">
        <pc:chgData name="Nicoleta Elena Ispas (2113247)" userId="S::2113247@student.uwtsd.ac.uk::7101ed16-296a-42fa-a6b5-b6a88c55fa16" providerId="AD" clId="Web-{BE940FC9-DBF6-D7F5-72A5-5F7B58528121}" dt="2022-07-05T23:15:04.693" v="108" actId="20577"/>
        <pc:sldMkLst>
          <pc:docMk/>
          <pc:sldMk cId="1069106385" sldId="261"/>
        </pc:sldMkLst>
        <pc:spChg chg="mod">
          <ac:chgData name="Nicoleta Elena Ispas (2113247)" userId="S::2113247@student.uwtsd.ac.uk::7101ed16-296a-42fa-a6b5-b6a88c55fa16" providerId="AD" clId="Web-{BE940FC9-DBF6-D7F5-72A5-5F7B58528121}" dt="2022-07-05T23:15:04.693" v="108" actId="20577"/>
          <ac:spMkLst>
            <pc:docMk/>
            <pc:sldMk cId="1069106385" sldId="261"/>
            <ac:spMk id="3" creationId="{75F9B291-3181-44CB-476A-6E2F3FED670D}"/>
          </ac:spMkLst>
        </pc:spChg>
      </pc:sldChg>
      <pc:sldChg chg="modSp">
        <pc:chgData name="Nicoleta Elena Ispas (2113247)" userId="S::2113247@student.uwtsd.ac.uk::7101ed16-296a-42fa-a6b5-b6a88c55fa16" providerId="AD" clId="Web-{BE940FC9-DBF6-D7F5-72A5-5F7B58528121}" dt="2022-07-05T23:14:23.707" v="101" actId="20577"/>
        <pc:sldMkLst>
          <pc:docMk/>
          <pc:sldMk cId="1163679736" sldId="262"/>
        </pc:sldMkLst>
        <pc:spChg chg="mod">
          <ac:chgData name="Nicoleta Elena Ispas (2113247)" userId="S::2113247@student.uwtsd.ac.uk::7101ed16-296a-42fa-a6b5-b6a88c55fa16" providerId="AD" clId="Web-{BE940FC9-DBF6-D7F5-72A5-5F7B58528121}" dt="2022-07-05T23:14:23.707" v="101" actId="20577"/>
          <ac:spMkLst>
            <pc:docMk/>
            <pc:sldMk cId="1163679736" sldId="262"/>
            <ac:spMk id="3" creationId="{809EC2A5-4541-754E-A60D-61F5CB4A423A}"/>
          </ac:spMkLst>
        </pc:spChg>
      </pc:sldChg>
      <pc:sldChg chg="modSp">
        <pc:chgData name="Nicoleta Elena Ispas (2113247)" userId="S::2113247@student.uwtsd.ac.uk::7101ed16-296a-42fa-a6b5-b6a88c55fa16" providerId="AD" clId="Web-{BE940FC9-DBF6-D7F5-72A5-5F7B58528121}" dt="2022-07-05T23:11:41.623" v="98" actId="20577"/>
        <pc:sldMkLst>
          <pc:docMk/>
          <pc:sldMk cId="2006294537" sldId="263"/>
        </pc:sldMkLst>
        <pc:spChg chg="mod">
          <ac:chgData name="Nicoleta Elena Ispas (2113247)" userId="S::2113247@student.uwtsd.ac.uk::7101ed16-296a-42fa-a6b5-b6a88c55fa16" providerId="AD" clId="Web-{BE940FC9-DBF6-D7F5-72A5-5F7B58528121}" dt="2022-07-05T23:11:41.623" v="98" actId="20577"/>
          <ac:spMkLst>
            <pc:docMk/>
            <pc:sldMk cId="2006294537" sldId="263"/>
            <ac:spMk id="3" creationId="{6C9B9CB3-5FE8-87CC-A79E-24C94BB41AB3}"/>
          </ac:spMkLst>
        </pc:spChg>
      </pc:sldChg>
      <pc:sldChg chg="modSp">
        <pc:chgData name="Nicoleta Elena Ispas (2113247)" userId="S::2113247@student.uwtsd.ac.uk::7101ed16-296a-42fa-a6b5-b6a88c55fa16" providerId="AD" clId="Web-{BE940FC9-DBF6-D7F5-72A5-5F7B58528121}" dt="2022-07-05T23:14:33.676" v="102" actId="20577"/>
        <pc:sldMkLst>
          <pc:docMk/>
          <pc:sldMk cId="4099894188" sldId="265"/>
        </pc:sldMkLst>
        <pc:spChg chg="mod">
          <ac:chgData name="Nicoleta Elena Ispas (2113247)" userId="S::2113247@student.uwtsd.ac.uk::7101ed16-296a-42fa-a6b5-b6a88c55fa16" providerId="AD" clId="Web-{BE940FC9-DBF6-D7F5-72A5-5F7B58528121}" dt="2022-07-05T23:14:33.676" v="102" actId="20577"/>
          <ac:spMkLst>
            <pc:docMk/>
            <pc:sldMk cId="4099894188" sldId="265"/>
            <ac:spMk id="3" creationId="{187CF234-AE73-7530-49A3-311B4036579C}"/>
          </ac:spMkLst>
        </pc:spChg>
      </pc:sldChg>
      <pc:sldChg chg="modSp">
        <pc:chgData name="Nicoleta Elena Ispas (2113247)" userId="S::2113247@student.uwtsd.ac.uk::7101ed16-296a-42fa-a6b5-b6a88c55fa16" providerId="AD" clId="Web-{BE940FC9-DBF6-D7F5-72A5-5F7B58528121}" dt="2022-07-05T23:15:16.975" v="110" actId="20577"/>
        <pc:sldMkLst>
          <pc:docMk/>
          <pc:sldMk cId="2681601086" sldId="266"/>
        </pc:sldMkLst>
        <pc:spChg chg="mod">
          <ac:chgData name="Nicoleta Elena Ispas (2113247)" userId="S::2113247@student.uwtsd.ac.uk::7101ed16-296a-42fa-a6b5-b6a88c55fa16" providerId="AD" clId="Web-{BE940FC9-DBF6-D7F5-72A5-5F7B58528121}" dt="2022-07-05T23:15:16.975" v="110" actId="20577"/>
          <ac:spMkLst>
            <pc:docMk/>
            <pc:sldMk cId="2681601086" sldId="266"/>
            <ac:spMk id="3" creationId="{3D659242-72DA-D7B9-F34C-F67CB26B8D03}"/>
          </ac:spMkLst>
        </pc:spChg>
      </pc:sldChg>
      <pc:sldChg chg="modSp">
        <pc:chgData name="Nicoleta Elena Ispas (2113247)" userId="S::2113247@student.uwtsd.ac.uk::7101ed16-296a-42fa-a6b5-b6a88c55fa16" providerId="AD" clId="Web-{BE940FC9-DBF6-D7F5-72A5-5F7B58528121}" dt="2022-07-05T23:15:27.413" v="111" actId="20577"/>
        <pc:sldMkLst>
          <pc:docMk/>
          <pc:sldMk cId="1381615473" sldId="268"/>
        </pc:sldMkLst>
        <pc:spChg chg="mod">
          <ac:chgData name="Nicoleta Elena Ispas (2113247)" userId="S::2113247@student.uwtsd.ac.uk::7101ed16-296a-42fa-a6b5-b6a88c55fa16" providerId="AD" clId="Web-{BE940FC9-DBF6-D7F5-72A5-5F7B58528121}" dt="2022-07-05T23:15:27.413" v="111" actId="20577"/>
          <ac:spMkLst>
            <pc:docMk/>
            <pc:sldMk cId="1381615473" sldId="268"/>
            <ac:spMk id="3" creationId="{974B60CB-CCEA-4486-975B-BB8619D205F5}"/>
          </ac:spMkLst>
        </pc:spChg>
      </pc:sldChg>
      <pc:sldChg chg="modSp ord">
        <pc:chgData name="Nicoleta Elena Ispas (2113247)" userId="S::2113247@student.uwtsd.ac.uk::7101ed16-296a-42fa-a6b5-b6a88c55fa16" providerId="AD" clId="Web-{BE940FC9-DBF6-D7F5-72A5-5F7B58528121}" dt="2022-07-05T23:14:43.661" v="104" actId="20577"/>
        <pc:sldMkLst>
          <pc:docMk/>
          <pc:sldMk cId="1866434502" sldId="269"/>
        </pc:sldMkLst>
        <pc:spChg chg="mod">
          <ac:chgData name="Nicoleta Elena Ispas (2113247)" userId="S::2113247@student.uwtsd.ac.uk::7101ed16-296a-42fa-a6b5-b6a88c55fa16" providerId="AD" clId="Web-{BE940FC9-DBF6-D7F5-72A5-5F7B58528121}" dt="2022-07-05T23:03:17.946" v="86" actId="20577"/>
          <ac:spMkLst>
            <pc:docMk/>
            <pc:sldMk cId="1866434502" sldId="269"/>
            <ac:spMk id="2" creationId="{EE7702F6-97AF-F86B-00FD-A9C0ADF15184}"/>
          </ac:spMkLst>
        </pc:spChg>
        <pc:spChg chg="mod">
          <ac:chgData name="Nicoleta Elena Ispas (2113247)" userId="S::2113247@student.uwtsd.ac.uk::7101ed16-296a-42fa-a6b5-b6a88c55fa16" providerId="AD" clId="Web-{BE940FC9-DBF6-D7F5-72A5-5F7B58528121}" dt="2022-07-05T23:14:43.661" v="104" actId="20577"/>
          <ac:spMkLst>
            <pc:docMk/>
            <pc:sldMk cId="1866434502" sldId="269"/>
            <ac:spMk id="3" creationId="{7DC72EF0-1A2F-9A56-7F28-EC590BEAFA2A}"/>
          </ac:spMkLst>
        </pc:spChg>
      </pc:sldChg>
      <pc:sldChg chg="modSp ord">
        <pc:chgData name="Nicoleta Elena Ispas (2113247)" userId="S::2113247@student.uwtsd.ac.uk::7101ed16-296a-42fa-a6b5-b6a88c55fa16" providerId="AD" clId="Web-{BE940FC9-DBF6-D7F5-72A5-5F7B58528121}" dt="2022-07-05T23:14:39.317" v="103" actId="20577"/>
        <pc:sldMkLst>
          <pc:docMk/>
          <pc:sldMk cId="1383476457" sldId="270"/>
        </pc:sldMkLst>
        <pc:spChg chg="mod">
          <ac:chgData name="Nicoleta Elena Ispas (2113247)" userId="S::2113247@student.uwtsd.ac.uk::7101ed16-296a-42fa-a6b5-b6a88c55fa16" providerId="AD" clId="Web-{BE940FC9-DBF6-D7F5-72A5-5F7B58528121}" dt="2022-07-05T23:02:26.428" v="69" actId="20577"/>
          <ac:spMkLst>
            <pc:docMk/>
            <pc:sldMk cId="1383476457" sldId="270"/>
            <ac:spMk id="2" creationId="{A066FB51-F87A-021C-45F6-5DF38AC04375}"/>
          </ac:spMkLst>
        </pc:spChg>
        <pc:spChg chg="mod">
          <ac:chgData name="Nicoleta Elena Ispas (2113247)" userId="S::2113247@student.uwtsd.ac.uk::7101ed16-296a-42fa-a6b5-b6a88c55fa16" providerId="AD" clId="Web-{BE940FC9-DBF6-D7F5-72A5-5F7B58528121}" dt="2022-07-05T23:14:39.317" v="103" actId="20577"/>
          <ac:spMkLst>
            <pc:docMk/>
            <pc:sldMk cId="1383476457" sldId="270"/>
            <ac:spMk id="3" creationId="{722D4444-9CC1-F70A-2ABB-17AA1EF19C90}"/>
          </ac:spMkLst>
        </pc:spChg>
      </pc:sldChg>
    </pc:docChg>
  </pc:docChgLst>
  <pc:docChgLst>
    <pc:chgData name="Nicoleta Elena Ispas (2113247)" userId="S::2113247@student.uwtsd.ac.uk::7101ed16-296a-42fa-a6b5-b6a88c55fa16" providerId="AD" clId="Web-{0557EB11-3842-FF52-CE33-467E402C53C2}"/>
    <pc:docChg chg="addSld delSld modSld addMainMaster delMainMaster">
      <pc:chgData name="Nicoleta Elena Ispas (2113247)" userId="S::2113247@student.uwtsd.ac.uk::7101ed16-296a-42fa-a6b5-b6a88c55fa16" providerId="AD" clId="Web-{0557EB11-3842-FF52-CE33-467E402C53C2}" dt="2022-06-15T22:35:28.556" v="292" actId="20577"/>
      <pc:docMkLst>
        <pc:docMk/>
      </pc:docMkLst>
      <pc:sldChg chg="delSp modSp mod modClrScheme delDesignElem chgLayout">
        <pc:chgData name="Nicoleta Elena Ispas (2113247)" userId="S::2113247@student.uwtsd.ac.uk::7101ed16-296a-42fa-a6b5-b6a88c55fa16" providerId="AD" clId="Web-{0557EB11-3842-FF52-CE33-467E402C53C2}" dt="2022-06-15T22:35:28.556" v="292" actId="20577"/>
        <pc:sldMkLst>
          <pc:docMk/>
          <pc:sldMk cId="2499791184" sldId="256"/>
        </pc:sldMkLst>
        <pc:spChg chg="mod ord">
          <ac:chgData name="Nicoleta Elena Ispas (2113247)" userId="S::2113247@student.uwtsd.ac.uk::7101ed16-296a-42fa-a6b5-b6a88c55fa16" providerId="AD" clId="Web-{0557EB11-3842-FF52-CE33-467E402C53C2}" dt="2022-06-15T22:35:28.556" v="292" actId="20577"/>
          <ac:spMkLst>
            <pc:docMk/>
            <pc:sldMk cId="2499791184" sldId="256"/>
            <ac:spMk id="2" creationId="{00000000-0000-0000-0000-000000000000}"/>
          </ac:spMkLst>
        </pc:spChg>
        <pc:spChg chg="mod ord">
          <ac:chgData name="Nicoleta Elena Ispas (2113247)" userId="S::2113247@student.uwtsd.ac.uk::7101ed16-296a-42fa-a6b5-b6a88c55fa16" providerId="AD" clId="Web-{0557EB11-3842-FF52-CE33-467E402C53C2}" dt="2022-06-15T22:34:08.114" v="291" actId="20577"/>
          <ac:spMkLst>
            <pc:docMk/>
            <pc:sldMk cId="2499791184" sldId="256"/>
            <ac:spMk id="3" creationId="{00000000-0000-0000-0000-000000000000}"/>
          </ac:spMkLst>
        </pc:spChg>
        <pc:spChg chg="del">
          <ac:chgData name="Nicoleta Elena Ispas (2113247)" userId="S::2113247@student.uwtsd.ac.uk::7101ed16-296a-42fa-a6b5-b6a88c55fa16" providerId="AD" clId="Web-{0557EB11-3842-FF52-CE33-467E402C53C2}" dt="2022-06-15T21:24:01.383" v="8"/>
          <ac:spMkLst>
            <pc:docMk/>
            <pc:sldMk cId="2499791184" sldId="256"/>
            <ac:spMk id="148" creationId="{59647F54-801D-44AB-8284-EDDFF7763139}"/>
          </ac:spMkLst>
        </pc:spChg>
        <pc:spChg chg="del">
          <ac:chgData name="Nicoleta Elena Ispas (2113247)" userId="S::2113247@student.uwtsd.ac.uk::7101ed16-296a-42fa-a6b5-b6a88c55fa16" providerId="AD" clId="Web-{0557EB11-3842-FF52-CE33-467E402C53C2}" dt="2022-06-15T21:24:01.383" v="8"/>
          <ac:spMkLst>
            <pc:docMk/>
            <pc:sldMk cId="2499791184" sldId="256"/>
            <ac:spMk id="150" creationId="{6DFBE54E-A701-4039-AC57-CF06B37CC626}"/>
          </ac:spMkLst>
        </pc:spChg>
        <pc:spChg chg="del">
          <ac:chgData name="Nicoleta Elena Ispas (2113247)" userId="S::2113247@student.uwtsd.ac.uk::7101ed16-296a-42fa-a6b5-b6a88c55fa16" providerId="AD" clId="Web-{0557EB11-3842-FF52-CE33-467E402C53C2}" dt="2022-06-15T21:24:01.383" v="8"/>
          <ac:spMkLst>
            <pc:docMk/>
            <pc:sldMk cId="2499791184" sldId="256"/>
            <ac:spMk id="152" creationId="{D33A9890-FE1F-4F08-8EF4-FD2B43954605}"/>
          </ac:spMkLst>
        </pc:spChg>
        <pc:spChg chg="del">
          <ac:chgData name="Nicoleta Elena Ispas (2113247)" userId="S::2113247@student.uwtsd.ac.uk::7101ed16-296a-42fa-a6b5-b6a88c55fa16" providerId="AD" clId="Web-{0557EB11-3842-FF52-CE33-467E402C53C2}" dt="2022-06-15T21:24:01.383" v="8"/>
          <ac:spMkLst>
            <pc:docMk/>
            <pc:sldMk cId="2499791184" sldId="256"/>
            <ac:spMk id="154" creationId="{92515798-C8A3-40E7-A830-82681C81A0CD}"/>
          </ac:spMkLst>
        </pc:spChg>
        <pc:grpChg chg="del">
          <ac:chgData name="Nicoleta Elena Ispas (2113247)" userId="S::2113247@student.uwtsd.ac.uk::7101ed16-296a-42fa-a6b5-b6a88c55fa16" providerId="AD" clId="Web-{0557EB11-3842-FF52-CE33-467E402C53C2}" dt="2022-06-15T21:24:01.383" v="8"/>
          <ac:grpSpMkLst>
            <pc:docMk/>
            <pc:sldMk cId="2499791184" sldId="256"/>
            <ac:grpSpMk id="137" creationId="{FAEF28A3-012D-4640-B8B8-1EF6EAF7233B}"/>
          </ac:grpSpMkLst>
        </pc:grpChg>
      </pc:sldChg>
      <pc:sldChg chg="modSp del mod modClrScheme chgLayout">
        <pc:chgData name="Nicoleta Elena Ispas (2113247)" userId="S::2113247@student.uwtsd.ac.uk::7101ed16-296a-42fa-a6b5-b6a88c55fa16" providerId="AD" clId="Web-{0557EB11-3842-FF52-CE33-467E402C53C2}" dt="2022-06-15T21:26:17.299" v="25"/>
        <pc:sldMkLst>
          <pc:docMk/>
          <pc:sldMk cId="1462523054" sldId="257"/>
        </pc:sldMkLst>
        <pc:spChg chg="mod ord">
          <ac:chgData name="Nicoleta Elena Ispas (2113247)" userId="S::2113247@student.uwtsd.ac.uk::7101ed16-296a-42fa-a6b5-b6a88c55fa16" providerId="AD" clId="Web-{0557EB11-3842-FF52-CE33-467E402C53C2}" dt="2022-06-15T21:25:06.794" v="21" actId="20577"/>
          <ac:spMkLst>
            <pc:docMk/>
            <pc:sldMk cId="1462523054" sldId="257"/>
            <ac:spMk id="3" creationId="{1746AB94-1F3B-E58C-A5FA-90157F40276C}"/>
          </ac:spMkLst>
        </pc:spChg>
      </pc:sldChg>
      <pc:sldChg chg="modSp new">
        <pc:chgData name="Nicoleta Elena Ispas (2113247)" userId="S::2113247@student.uwtsd.ac.uk::7101ed16-296a-42fa-a6b5-b6a88c55fa16" providerId="AD" clId="Web-{0557EB11-3842-FF52-CE33-467E402C53C2}" dt="2022-06-15T21:55:44.943" v="196" actId="20577"/>
        <pc:sldMkLst>
          <pc:docMk/>
          <pc:sldMk cId="4108811110" sldId="258"/>
        </pc:sldMkLst>
        <pc:spChg chg="mod">
          <ac:chgData name="Nicoleta Elena Ispas (2113247)" userId="S::2113247@student.uwtsd.ac.uk::7101ed16-296a-42fa-a6b5-b6a88c55fa16" providerId="AD" clId="Web-{0557EB11-3842-FF52-CE33-467E402C53C2}" dt="2022-06-15T21:39:21.243" v="133" actId="20577"/>
          <ac:spMkLst>
            <pc:docMk/>
            <pc:sldMk cId="4108811110" sldId="258"/>
            <ac:spMk id="2" creationId="{86C361EC-9E81-C183-6987-4FCC286FC7B1}"/>
          </ac:spMkLst>
        </pc:spChg>
        <pc:spChg chg="mod">
          <ac:chgData name="Nicoleta Elena Ispas (2113247)" userId="S::2113247@student.uwtsd.ac.uk::7101ed16-296a-42fa-a6b5-b6a88c55fa16" providerId="AD" clId="Web-{0557EB11-3842-FF52-CE33-467E402C53C2}" dt="2022-06-15T21:55:44.943" v="196" actId="20577"/>
          <ac:spMkLst>
            <pc:docMk/>
            <pc:sldMk cId="4108811110" sldId="258"/>
            <ac:spMk id="3" creationId="{E1DE599A-B906-A229-FA46-B3D6B74A9184}"/>
          </ac:spMkLst>
        </pc:spChg>
      </pc:sldChg>
      <pc:sldChg chg="addSp delSp modSp new">
        <pc:chgData name="Nicoleta Elena Ispas (2113247)" userId="S::2113247@student.uwtsd.ac.uk::7101ed16-296a-42fa-a6b5-b6a88c55fa16" providerId="AD" clId="Web-{0557EB11-3842-FF52-CE33-467E402C53C2}" dt="2022-06-15T22:29:41.963" v="287" actId="14100"/>
        <pc:sldMkLst>
          <pc:docMk/>
          <pc:sldMk cId="4226617522" sldId="259"/>
        </pc:sldMkLst>
        <pc:spChg chg="mod">
          <ac:chgData name="Nicoleta Elena Ispas (2113247)" userId="S::2113247@student.uwtsd.ac.uk::7101ed16-296a-42fa-a6b5-b6a88c55fa16" providerId="AD" clId="Web-{0557EB11-3842-FF52-CE33-467E402C53C2}" dt="2022-06-15T21:27:46.946" v="51" actId="20577"/>
          <ac:spMkLst>
            <pc:docMk/>
            <pc:sldMk cId="4226617522" sldId="259"/>
            <ac:spMk id="2" creationId="{F3794E65-E4B9-99A6-DEB6-1E9FA55189F9}"/>
          </ac:spMkLst>
        </pc:spChg>
        <pc:spChg chg="del">
          <ac:chgData name="Nicoleta Elena Ispas (2113247)" userId="S::2113247@student.uwtsd.ac.uk::7101ed16-296a-42fa-a6b5-b6a88c55fa16" providerId="AD" clId="Web-{0557EB11-3842-FF52-CE33-467E402C53C2}" dt="2022-06-15T21:56:35.868" v="197"/>
          <ac:spMkLst>
            <pc:docMk/>
            <pc:sldMk cId="4226617522" sldId="259"/>
            <ac:spMk id="3" creationId="{C9323B3D-CE99-53DB-3ABF-9A5B610700D2}"/>
          </ac:spMkLst>
        </pc:spChg>
        <pc:spChg chg="add mod">
          <ac:chgData name="Nicoleta Elena Ispas (2113247)" userId="S::2113247@student.uwtsd.ac.uk::7101ed16-296a-42fa-a6b5-b6a88c55fa16" providerId="AD" clId="Web-{0557EB11-3842-FF52-CE33-467E402C53C2}" dt="2022-06-15T22:27:37.573" v="268"/>
          <ac:spMkLst>
            <pc:docMk/>
            <pc:sldMk cId="4226617522" sldId="259"/>
            <ac:spMk id="5" creationId="{95737154-BCB4-5F23-3242-7D5942E79BF5}"/>
          </ac:spMkLst>
        </pc:spChg>
        <pc:spChg chg="add del mod">
          <ac:chgData name="Nicoleta Elena Ispas (2113247)" userId="S::2113247@student.uwtsd.ac.uk::7101ed16-296a-42fa-a6b5-b6a88c55fa16" providerId="AD" clId="Web-{0557EB11-3842-FF52-CE33-467E402C53C2}" dt="2022-06-15T22:08:21.199" v="262"/>
          <ac:spMkLst>
            <pc:docMk/>
            <pc:sldMk cId="4226617522" sldId="259"/>
            <ac:spMk id="6" creationId="{75EB9512-7562-0627-2837-ECC67C815D67}"/>
          </ac:spMkLst>
        </pc:spChg>
        <pc:spChg chg="add del mod">
          <ac:chgData name="Nicoleta Elena Ispas (2113247)" userId="S::2113247@student.uwtsd.ac.uk::7101ed16-296a-42fa-a6b5-b6a88c55fa16" providerId="AD" clId="Web-{0557EB11-3842-FF52-CE33-467E402C53C2}" dt="2022-06-15T22:29:35.273" v="285"/>
          <ac:spMkLst>
            <pc:docMk/>
            <pc:sldMk cId="4226617522" sldId="259"/>
            <ac:spMk id="7" creationId="{2DB1E4BF-490D-F794-BBD2-63C4822B41B8}"/>
          </ac:spMkLst>
        </pc:spChg>
        <pc:spChg chg="add del mod">
          <ac:chgData name="Nicoleta Elena Ispas (2113247)" userId="S::2113247@student.uwtsd.ac.uk::7101ed16-296a-42fa-a6b5-b6a88c55fa16" providerId="AD" clId="Web-{0557EB11-3842-FF52-CE33-467E402C53C2}" dt="2022-06-15T22:07:02.365" v="260"/>
          <ac:spMkLst>
            <pc:docMk/>
            <pc:sldMk cId="4226617522" sldId="259"/>
            <ac:spMk id="9" creationId="{1476295C-855C-D54B-0CC2-8EB559A0E444}"/>
          </ac:spMkLst>
        </pc:spChg>
        <pc:spChg chg="add del mod">
          <ac:chgData name="Nicoleta Elena Ispas (2113247)" userId="S::2113247@student.uwtsd.ac.uk::7101ed16-296a-42fa-a6b5-b6a88c55fa16" providerId="AD" clId="Web-{0557EB11-3842-FF52-CE33-467E402C53C2}" dt="2022-06-15T22:27:37.542" v="266"/>
          <ac:spMkLst>
            <pc:docMk/>
            <pc:sldMk cId="4226617522" sldId="259"/>
            <ac:spMk id="12" creationId="{75E90467-9B2E-D150-969F-E94EE8EF444B}"/>
          </ac:spMkLst>
        </pc:spChg>
        <pc:graphicFrameChg chg="add del mod ord modGraphic">
          <ac:chgData name="Nicoleta Elena Ispas (2113247)" userId="S::2113247@student.uwtsd.ac.uk::7101ed16-296a-42fa-a6b5-b6a88c55fa16" providerId="AD" clId="Web-{0557EB11-3842-FF52-CE33-467E402C53C2}" dt="2022-06-15T21:58:11.812" v="255"/>
          <ac:graphicFrameMkLst>
            <pc:docMk/>
            <pc:sldMk cId="4226617522" sldId="259"/>
            <ac:graphicFrameMk id="4" creationId="{1873E3F3-FA26-FD95-CE94-A0B234C5D479}"/>
          </ac:graphicFrameMkLst>
        </pc:graphicFrameChg>
        <pc:graphicFrameChg chg="add del mod ord modGraphic">
          <ac:chgData name="Nicoleta Elena Ispas (2113247)" userId="S::2113247@student.uwtsd.ac.uk::7101ed16-296a-42fa-a6b5-b6a88c55fa16" providerId="AD" clId="Web-{0557EB11-3842-FF52-CE33-467E402C53C2}" dt="2022-06-15T22:28:56.843" v="284"/>
          <ac:graphicFrameMkLst>
            <pc:docMk/>
            <pc:sldMk cId="4226617522" sldId="259"/>
            <ac:graphicFrameMk id="4" creationId="{430B84B2-8C39-713F-2FD7-D10A05227F2F}"/>
          </ac:graphicFrameMkLst>
        </pc:graphicFrameChg>
        <pc:graphicFrameChg chg="add del mod ord modGraphic">
          <ac:chgData name="Nicoleta Elena Ispas (2113247)" userId="S::2113247@student.uwtsd.ac.uk::7101ed16-296a-42fa-a6b5-b6a88c55fa16" providerId="AD" clId="Web-{0557EB11-3842-FF52-CE33-467E402C53C2}" dt="2022-06-15T22:07:02.365" v="261"/>
          <ac:graphicFrameMkLst>
            <pc:docMk/>
            <pc:sldMk cId="4226617522" sldId="259"/>
            <ac:graphicFrameMk id="8" creationId="{2A44D5AB-EE66-FCF7-5B7A-484895E9651F}"/>
          </ac:graphicFrameMkLst>
        </pc:graphicFrameChg>
        <pc:picChg chg="add mod ord">
          <ac:chgData name="Nicoleta Elena Ispas (2113247)" userId="S::2113247@student.uwtsd.ac.uk::7101ed16-296a-42fa-a6b5-b6a88c55fa16" providerId="AD" clId="Web-{0557EB11-3842-FF52-CE33-467E402C53C2}" dt="2022-06-15T22:29:41.963" v="287" actId="14100"/>
          <ac:picMkLst>
            <pc:docMk/>
            <pc:sldMk cId="4226617522" sldId="259"/>
            <ac:picMk id="8" creationId="{24A02EBF-EB36-AA43-477D-C06CC4E69CE6}"/>
          </ac:picMkLst>
        </pc:picChg>
        <pc:picChg chg="add del mod ord">
          <ac:chgData name="Nicoleta Elena Ispas (2113247)" userId="S::2113247@student.uwtsd.ac.uk::7101ed16-296a-42fa-a6b5-b6a88c55fa16" providerId="AD" clId="Web-{0557EB11-3842-FF52-CE33-467E402C53C2}" dt="2022-06-15T22:08:31.246" v="265"/>
          <ac:picMkLst>
            <pc:docMk/>
            <pc:sldMk cId="4226617522" sldId="259"/>
            <ac:picMk id="10" creationId="{E5C61660-209A-4075-DD0D-2B51E371F351}"/>
          </ac:picMkLst>
        </pc:picChg>
      </pc:sldChg>
      <pc:sldChg chg="modSp new">
        <pc:chgData name="Nicoleta Elena Ispas (2113247)" userId="S::2113247@student.uwtsd.ac.uk::7101ed16-296a-42fa-a6b5-b6a88c55fa16" providerId="AD" clId="Web-{0557EB11-3842-FF52-CE33-467E402C53C2}" dt="2022-06-15T21:27:53.540" v="52" actId="20577"/>
        <pc:sldMkLst>
          <pc:docMk/>
          <pc:sldMk cId="2490969387" sldId="260"/>
        </pc:sldMkLst>
        <pc:spChg chg="mod">
          <ac:chgData name="Nicoleta Elena Ispas (2113247)" userId="S::2113247@student.uwtsd.ac.uk::7101ed16-296a-42fa-a6b5-b6a88c55fa16" providerId="AD" clId="Web-{0557EB11-3842-FF52-CE33-467E402C53C2}" dt="2022-06-15T21:27:53.540" v="52" actId="20577"/>
          <ac:spMkLst>
            <pc:docMk/>
            <pc:sldMk cId="2490969387" sldId="260"/>
            <ac:spMk id="2" creationId="{DAB53E3A-403B-2430-2159-B8C485A8038A}"/>
          </ac:spMkLst>
        </pc:spChg>
      </pc:sldChg>
      <pc:sldChg chg="new">
        <pc:chgData name="Nicoleta Elena Ispas (2113247)" userId="S::2113247@student.uwtsd.ac.uk::7101ed16-296a-42fa-a6b5-b6a88c55fa16" providerId="AD" clId="Web-{0557EB11-3842-FF52-CE33-467E402C53C2}" dt="2022-06-15T21:28:01.619" v="54"/>
        <pc:sldMkLst>
          <pc:docMk/>
          <pc:sldMk cId="1069106385" sldId="261"/>
        </pc:sldMkLst>
      </pc:sldChg>
      <pc:sldMasterChg chg="del delSldLayout">
        <pc:chgData name="Nicoleta Elena Ispas (2113247)" userId="S::2113247@student.uwtsd.ac.uk::7101ed16-296a-42fa-a6b5-b6a88c55fa16" providerId="AD" clId="Web-{0557EB11-3842-FF52-CE33-467E402C53C2}" dt="2022-06-15T21:24:01.383" v="8"/>
        <pc:sldMasterMkLst>
          <pc:docMk/>
          <pc:sldMasterMk cId="2481010192" sldId="2147483868"/>
        </pc:sldMasterMkLst>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661879675" sldId="214748386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021848108" sldId="214748387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265150322" sldId="214748387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9150648" sldId="214748387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4134032642" sldId="214748387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51127589" sldId="214748387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58579674" sldId="2147483875"/>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002264046" sldId="2147483876"/>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647682774" sldId="2147483877"/>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527643340" sldId="2147483878"/>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963781571" sldId="2147483879"/>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429781852" sldId="2147483880"/>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1831578844" sldId="2147483881"/>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326915943" sldId="2147483882"/>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2623140326" sldId="2147483883"/>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3962035135" sldId="2147483884"/>
          </pc:sldLayoutMkLst>
        </pc:sldLayoutChg>
        <pc:sldLayoutChg chg="del">
          <pc:chgData name="Nicoleta Elena Ispas (2113247)" userId="S::2113247@student.uwtsd.ac.uk::7101ed16-296a-42fa-a6b5-b6a88c55fa16" providerId="AD" clId="Web-{0557EB11-3842-FF52-CE33-467E402C53C2}" dt="2022-06-15T21:24:01.383" v="8"/>
          <pc:sldLayoutMkLst>
            <pc:docMk/>
            <pc:sldMasterMk cId="2481010192" sldId="2147483868"/>
            <pc:sldLayoutMk cId="986894051" sldId="2147483885"/>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05.743" v="9"/>
        <pc:sldMasterMkLst>
          <pc:docMk/>
          <pc:sldMasterMk cId="3925692576" sldId="2147483886"/>
        </pc:sldMasterMkLst>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797227553" sldId="2147483887"/>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755871713" sldId="2147483888"/>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743157985" sldId="2147483889"/>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29416273" sldId="2147483890"/>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188743668" sldId="2147483891"/>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346583099" sldId="2147483892"/>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48112286" sldId="2147483893"/>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182012740" sldId="2147483894"/>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497255866" sldId="2147483895"/>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1279465123" sldId="2147483896"/>
          </pc:sldLayoutMkLst>
        </pc:sldLayoutChg>
        <pc:sldLayoutChg chg="add del mod replId">
          <pc:chgData name="Nicoleta Elena Ispas (2113247)" userId="S::2113247@student.uwtsd.ac.uk::7101ed16-296a-42fa-a6b5-b6a88c55fa16" providerId="AD" clId="Web-{0557EB11-3842-FF52-CE33-467E402C53C2}" dt="2022-06-15T21:24:05.743" v="9"/>
          <pc:sldLayoutMkLst>
            <pc:docMk/>
            <pc:sldMasterMk cId="3925692576" sldId="2147483886"/>
            <pc:sldLayoutMk cId="3881530179" sldId="2147483897"/>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13.447" v="10"/>
        <pc:sldMasterMkLst>
          <pc:docMk/>
          <pc:sldMasterMk cId="2739642961" sldId="2147483898"/>
        </pc:sldMasterMkLst>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7523489" sldId="2147483899"/>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418565678" sldId="2147483900"/>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54774363" sldId="2147483901"/>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4185321812" sldId="2147483902"/>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80217500" sldId="2147483903"/>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022163719" sldId="2147483904"/>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2281725288" sldId="2147483905"/>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743892601" sldId="2147483906"/>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132346846" sldId="2147483907"/>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281479452" sldId="2147483908"/>
          </pc:sldLayoutMkLst>
        </pc:sldLayoutChg>
        <pc:sldLayoutChg chg="add del mod replId">
          <pc:chgData name="Nicoleta Elena Ispas (2113247)" userId="S::2113247@student.uwtsd.ac.uk::7101ed16-296a-42fa-a6b5-b6a88c55fa16" providerId="AD" clId="Web-{0557EB11-3842-FF52-CE33-467E402C53C2}" dt="2022-06-15T21:24:13.447" v="10"/>
          <pc:sldLayoutMkLst>
            <pc:docMk/>
            <pc:sldMasterMk cId="2739642961" sldId="2147483898"/>
            <pc:sldLayoutMk cId="3675537948" sldId="2147483909"/>
          </pc:sldLayoutMkLst>
        </pc:sldLayoutChg>
      </pc:sldMasterChg>
      <pc:sldMasterChg chg="add del addSldLayout delSldLayout modSldLayout">
        <pc:chgData name="Nicoleta Elena Ispas (2113247)" userId="S::2113247@student.uwtsd.ac.uk::7101ed16-296a-42fa-a6b5-b6a88c55fa16" providerId="AD" clId="Web-{0557EB11-3842-FF52-CE33-467E402C53C2}" dt="2022-06-15T21:24:21.432" v="11"/>
        <pc:sldMasterMkLst>
          <pc:docMk/>
          <pc:sldMasterMk cId="1305315812" sldId="2147483910"/>
        </pc:sldMasterMkLst>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357459608" sldId="2147483911"/>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601358589" sldId="2147483912"/>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266781530" sldId="2147483913"/>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358581157" sldId="2147483914"/>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10479501" sldId="2147483915"/>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2172532938" sldId="2147483916"/>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66324966" sldId="2147483917"/>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932656231" sldId="2147483918"/>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904013546" sldId="2147483919"/>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1829691280" sldId="2147483920"/>
          </pc:sldLayoutMkLst>
        </pc:sldLayoutChg>
        <pc:sldLayoutChg chg="add del mod replId">
          <pc:chgData name="Nicoleta Elena Ispas (2113247)" userId="S::2113247@student.uwtsd.ac.uk::7101ed16-296a-42fa-a6b5-b6a88c55fa16" providerId="AD" clId="Web-{0557EB11-3842-FF52-CE33-467E402C53C2}" dt="2022-06-15T21:24:21.432" v="11"/>
          <pc:sldLayoutMkLst>
            <pc:docMk/>
            <pc:sldMasterMk cId="1305315812" sldId="2147483910"/>
            <pc:sldLayoutMk cId="3859968553" sldId="2147483921"/>
          </pc:sldLayoutMkLst>
        </pc:sldLayoutChg>
      </pc:sldMasterChg>
      <pc:sldMasterChg chg="add addSldLayout modSldLayout">
        <pc:chgData name="Nicoleta Elena Ispas (2113247)" userId="S::2113247@student.uwtsd.ac.uk::7101ed16-296a-42fa-a6b5-b6a88c55fa16" providerId="AD" clId="Web-{0557EB11-3842-FF52-CE33-467E402C53C2}" dt="2022-06-15T21:24:21.432" v="11"/>
        <pc:sldMasterMkLst>
          <pc:docMk/>
          <pc:sldMasterMk cId="331880796" sldId="2147483922"/>
        </pc:sldMasterMkLst>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698168579" sldId="214748392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446379513" sldId="214748392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530401346" sldId="214748392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21745485" sldId="214748392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758818959" sldId="214748392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48797725" sldId="214748392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044586301" sldId="2147483929"/>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865083812" sldId="2147483930"/>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503589299" sldId="2147483931"/>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486077654" sldId="2147483932"/>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980610497" sldId="2147483933"/>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2999765998" sldId="2147483934"/>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5483233" sldId="2147483935"/>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071804272" sldId="2147483936"/>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700670278" sldId="2147483937"/>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1790051086" sldId="2147483938"/>
          </pc:sldLayoutMkLst>
        </pc:sldLayoutChg>
        <pc:sldLayoutChg chg="add mod replId">
          <pc:chgData name="Nicoleta Elena Ispas (2113247)" userId="S::2113247@student.uwtsd.ac.uk::7101ed16-296a-42fa-a6b5-b6a88c55fa16" providerId="AD" clId="Web-{0557EB11-3842-FF52-CE33-467E402C53C2}" dt="2022-06-15T21:24:21.432" v="11"/>
          <pc:sldLayoutMkLst>
            <pc:docMk/>
            <pc:sldMasterMk cId="331880796" sldId="2147483922"/>
            <pc:sldLayoutMk cId="3877726444" sldId="2147483939"/>
          </pc:sldLayoutMkLst>
        </pc:sldLayoutChg>
      </pc:sldMasterChg>
    </pc:docChg>
  </pc:docChgLst>
  <pc:docChgLst>
    <pc:chgData name="Nicoleta Elena Ispas (2113247)" userId="S::2113247@student.uwtsd.ac.uk::7101ed16-296a-42fa-a6b5-b6a88c55fa16" providerId="AD" clId="Web-{F9ECA79F-3E20-6579-1D25-8A601B4967E3}"/>
    <pc:docChg chg="addSld delSld modSld">
      <pc:chgData name="Nicoleta Elena Ispas (2113247)" userId="S::2113247@student.uwtsd.ac.uk::7101ed16-296a-42fa-a6b5-b6a88c55fa16" providerId="AD" clId="Web-{F9ECA79F-3E20-6579-1D25-8A601B4967E3}" dt="2022-07-01T22:16:31.293" v="556" actId="14100"/>
      <pc:docMkLst>
        <pc:docMk/>
      </pc:docMkLst>
      <pc:sldChg chg="modSp">
        <pc:chgData name="Nicoleta Elena Ispas (2113247)" userId="S::2113247@student.uwtsd.ac.uk::7101ed16-296a-42fa-a6b5-b6a88c55fa16" providerId="AD" clId="Web-{F9ECA79F-3E20-6579-1D25-8A601B4967E3}" dt="2022-07-01T21:45:10.052" v="394" actId="20577"/>
        <pc:sldMkLst>
          <pc:docMk/>
          <pc:sldMk cId="2499791184" sldId="256"/>
        </pc:sldMkLst>
        <pc:spChg chg="mod">
          <ac:chgData name="Nicoleta Elena Ispas (2113247)" userId="S::2113247@student.uwtsd.ac.uk::7101ed16-296a-42fa-a6b5-b6a88c55fa16" providerId="AD" clId="Web-{F9ECA79F-3E20-6579-1D25-8A601B4967E3}" dt="2022-07-01T21:42:47.049" v="282" actId="20577"/>
          <ac:spMkLst>
            <pc:docMk/>
            <pc:sldMk cId="2499791184" sldId="256"/>
            <ac:spMk id="2" creationId="{00000000-0000-0000-0000-000000000000}"/>
          </ac:spMkLst>
        </pc:spChg>
        <pc:spChg chg="mod">
          <ac:chgData name="Nicoleta Elena Ispas (2113247)" userId="S::2113247@student.uwtsd.ac.uk::7101ed16-296a-42fa-a6b5-b6a88c55fa16" providerId="AD" clId="Web-{F9ECA79F-3E20-6579-1D25-8A601B4967E3}" dt="2022-07-01T21:45:10.052" v="394" actId="20577"/>
          <ac:spMkLst>
            <pc:docMk/>
            <pc:sldMk cId="2499791184" sldId="256"/>
            <ac:spMk id="3" creationId="{00000000-0000-0000-0000-000000000000}"/>
          </ac:spMkLst>
        </pc:spChg>
      </pc:sldChg>
      <pc:sldChg chg="addSp delSp modSp del">
        <pc:chgData name="Nicoleta Elena Ispas (2113247)" userId="S::2113247@student.uwtsd.ac.uk::7101ed16-296a-42fa-a6b5-b6a88c55fa16" providerId="AD" clId="Web-{F9ECA79F-3E20-6579-1D25-8A601B4967E3}" dt="2022-07-01T22:09:19.844" v="415"/>
        <pc:sldMkLst>
          <pc:docMk/>
          <pc:sldMk cId="4108811110" sldId="258"/>
        </pc:sldMkLst>
        <pc:spChg chg="mod">
          <ac:chgData name="Nicoleta Elena Ispas (2113247)" userId="S::2113247@student.uwtsd.ac.uk::7101ed16-296a-42fa-a6b5-b6a88c55fa16" providerId="AD" clId="Web-{F9ECA79F-3E20-6579-1D25-8A601B4967E3}" dt="2022-07-01T21:46:16.366" v="396" actId="20577"/>
          <ac:spMkLst>
            <pc:docMk/>
            <pc:sldMk cId="4108811110" sldId="258"/>
            <ac:spMk id="3" creationId="{E1DE599A-B906-A229-FA46-B3D6B74A9184}"/>
          </ac:spMkLst>
        </pc:spChg>
        <pc:spChg chg="del mod">
          <ac:chgData name="Nicoleta Elena Ispas (2113247)" userId="S::2113247@student.uwtsd.ac.uk::7101ed16-296a-42fa-a6b5-b6a88c55fa16" providerId="AD" clId="Web-{F9ECA79F-3E20-6579-1D25-8A601B4967E3}" dt="2022-07-01T21:19:51.264" v="3"/>
          <ac:spMkLst>
            <pc:docMk/>
            <pc:sldMk cId="4108811110" sldId="258"/>
            <ac:spMk id="4" creationId="{C266DEC4-393E-A2B2-8036-83C25E4A0C34}"/>
          </ac:spMkLst>
        </pc:spChg>
        <pc:spChg chg="add mod">
          <ac:chgData name="Nicoleta Elena Ispas (2113247)" userId="S::2113247@student.uwtsd.ac.uk::7101ed16-296a-42fa-a6b5-b6a88c55fa16" providerId="AD" clId="Web-{F9ECA79F-3E20-6579-1D25-8A601B4967E3}" dt="2022-07-01T22:09:00.078" v="414" actId="14100"/>
          <ac:spMkLst>
            <pc:docMk/>
            <pc:sldMk cId="4108811110" sldId="258"/>
            <ac:spMk id="5" creationId="{060A4402-E02E-DE85-ACC0-DAD938630D55}"/>
          </ac:spMkLst>
        </pc:spChg>
      </pc:sldChg>
      <pc:sldChg chg="modSp">
        <pc:chgData name="Nicoleta Elena Ispas (2113247)" userId="S::2113247@student.uwtsd.ac.uk::7101ed16-296a-42fa-a6b5-b6a88c55fa16" providerId="AD" clId="Web-{F9ECA79F-3E20-6579-1D25-8A601B4967E3}" dt="2022-07-01T22:09:47.485" v="422" actId="20577"/>
        <pc:sldMkLst>
          <pc:docMk/>
          <pc:sldMk cId="4226617522" sldId="259"/>
        </pc:sldMkLst>
        <pc:spChg chg="mod">
          <ac:chgData name="Nicoleta Elena Ispas (2113247)" userId="S::2113247@student.uwtsd.ac.uk::7101ed16-296a-42fa-a6b5-b6a88c55fa16" providerId="AD" clId="Web-{F9ECA79F-3E20-6579-1D25-8A601B4967E3}" dt="2022-07-01T22:09:47.485" v="422" actId="20577"/>
          <ac:spMkLst>
            <pc:docMk/>
            <pc:sldMk cId="4226617522" sldId="259"/>
            <ac:spMk id="2" creationId="{F3794E65-E4B9-99A6-DEB6-1E9FA55189F9}"/>
          </ac:spMkLst>
        </pc:spChg>
      </pc:sldChg>
      <pc:sldChg chg="addSp delSp modSp">
        <pc:chgData name="Nicoleta Elena Ispas (2113247)" userId="S::2113247@student.uwtsd.ac.uk::7101ed16-296a-42fa-a6b5-b6a88c55fa16" providerId="AD" clId="Web-{F9ECA79F-3E20-6579-1D25-8A601B4967E3}" dt="2022-07-01T22:16:31.293" v="556" actId="14100"/>
        <pc:sldMkLst>
          <pc:docMk/>
          <pc:sldMk cId="2490969387" sldId="260"/>
        </pc:sldMkLst>
        <pc:spChg chg="del mod">
          <ac:chgData name="Nicoleta Elena Ispas (2113247)" userId="S::2113247@student.uwtsd.ac.uk::7101ed16-296a-42fa-a6b5-b6a88c55fa16" providerId="AD" clId="Web-{F9ECA79F-3E20-6579-1D25-8A601B4967E3}" dt="2022-07-01T22:01:49.896" v="397"/>
          <ac:spMkLst>
            <pc:docMk/>
            <pc:sldMk cId="2490969387" sldId="260"/>
            <ac:spMk id="3" creationId="{0EE3F324-7504-F662-F53A-292FE549F509}"/>
          </ac:spMkLst>
        </pc:spChg>
        <pc:picChg chg="add mod ord">
          <ac:chgData name="Nicoleta Elena Ispas (2113247)" userId="S::2113247@student.uwtsd.ac.uk::7101ed16-296a-42fa-a6b5-b6a88c55fa16" providerId="AD" clId="Web-{F9ECA79F-3E20-6579-1D25-8A601B4967E3}" dt="2022-07-01T22:16:31.293" v="556" actId="14100"/>
          <ac:picMkLst>
            <pc:docMk/>
            <pc:sldMk cId="2490969387" sldId="260"/>
            <ac:picMk id="4" creationId="{9BD56665-D3C1-5330-DFB5-B8EDB769F010}"/>
          </ac:picMkLst>
        </pc:picChg>
      </pc:sldChg>
      <pc:sldChg chg="modSp">
        <pc:chgData name="Nicoleta Elena Ispas (2113247)" userId="S::2113247@student.uwtsd.ac.uk::7101ed16-296a-42fa-a6b5-b6a88c55fa16" providerId="AD" clId="Web-{F9ECA79F-3E20-6579-1D25-8A601B4967E3}" dt="2022-07-01T22:15:42.057" v="554" actId="20577"/>
        <pc:sldMkLst>
          <pc:docMk/>
          <pc:sldMk cId="1069106385" sldId="261"/>
        </pc:sldMkLst>
        <pc:spChg chg="mod">
          <ac:chgData name="Nicoleta Elena Ispas (2113247)" userId="S::2113247@student.uwtsd.ac.uk::7101ed16-296a-42fa-a6b5-b6a88c55fa16" providerId="AD" clId="Web-{F9ECA79F-3E20-6579-1D25-8A601B4967E3}" dt="2022-07-01T22:15:42.057" v="554" actId="20577"/>
          <ac:spMkLst>
            <pc:docMk/>
            <pc:sldMk cId="1069106385" sldId="261"/>
            <ac:spMk id="2" creationId="{1213F060-1A7E-A24E-D3A5-43CD6FC72E59}"/>
          </ac:spMkLst>
        </pc:spChg>
      </pc:sldChg>
      <pc:sldChg chg="modSp new">
        <pc:chgData name="Nicoleta Elena Ispas (2113247)" userId="S::2113247@student.uwtsd.ac.uk::7101ed16-296a-42fa-a6b5-b6a88c55fa16" providerId="AD" clId="Web-{F9ECA79F-3E20-6579-1D25-8A601B4967E3}" dt="2022-07-01T22:15:35.166" v="552" actId="20577"/>
        <pc:sldMkLst>
          <pc:docMk/>
          <pc:sldMk cId="1163679736" sldId="262"/>
        </pc:sldMkLst>
        <pc:spChg chg="mod">
          <ac:chgData name="Nicoleta Elena Ispas (2113247)" userId="S::2113247@student.uwtsd.ac.uk::7101ed16-296a-42fa-a6b5-b6a88c55fa16" providerId="AD" clId="Web-{F9ECA79F-3E20-6579-1D25-8A601B4967E3}" dt="2022-07-01T22:15:35.166" v="552" actId="20577"/>
          <ac:spMkLst>
            <pc:docMk/>
            <pc:sldMk cId="1163679736" sldId="262"/>
            <ac:spMk id="2" creationId="{A85A95BB-21E9-95B9-57CA-D3D106E5F87E}"/>
          </ac:spMkLst>
        </pc:spChg>
        <pc:spChg chg="mod">
          <ac:chgData name="Nicoleta Elena Ispas (2113247)" userId="S::2113247@student.uwtsd.ac.uk::7101ed16-296a-42fa-a6b5-b6a88c55fa16" providerId="AD" clId="Web-{F9ECA79F-3E20-6579-1D25-8A601B4967E3}" dt="2022-07-01T22:14:45.087" v="546" actId="20577"/>
          <ac:spMkLst>
            <pc:docMk/>
            <pc:sldMk cId="1163679736" sldId="262"/>
            <ac:spMk id="3" creationId="{809EC2A5-4541-754E-A60D-61F5CB4A423A}"/>
          </ac:spMkLst>
        </pc:spChg>
      </pc:sldChg>
    </pc:docChg>
  </pc:docChgLst>
  <pc:docChgLst>
    <pc:chgData name="Nicoleta Elena Ispas (2113247)" userId="S::2113247@student.uwtsd.ac.uk::7101ed16-296a-42fa-a6b5-b6a88c55fa16" providerId="AD" clId="Web-{9246F130-1510-0A4A-B841-F04668F7ADC4}"/>
    <pc:docChg chg="modSld">
      <pc:chgData name="Nicoleta Elena Ispas (2113247)" userId="S::2113247@student.uwtsd.ac.uk::7101ed16-296a-42fa-a6b5-b6a88c55fa16" providerId="AD" clId="Web-{9246F130-1510-0A4A-B841-F04668F7ADC4}" dt="2022-06-30T10:40:22.923" v="0"/>
      <pc:docMkLst>
        <pc:docMk/>
      </pc:docMkLst>
      <pc:sldChg chg="addSp">
        <pc:chgData name="Nicoleta Elena Ispas (2113247)" userId="S::2113247@student.uwtsd.ac.uk::7101ed16-296a-42fa-a6b5-b6a88c55fa16" providerId="AD" clId="Web-{9246F130-1510-0A4A-B841-F04668F7ADC4}" dt="2022-06-30T10:40:22.923" v="0"/>
        <pc:sldMkLst>
          <pc:docMk/>
          <pc:sldMk cId="4108811110" sldId="258"/>
        </pc:sldMkLst>
        <pc:spChg chg="add">
          <ac:chgData name="Nicoleta Elena Ispas (2113247)" userId="S::2113247@student.uwtsd.ac.uk::7101ed16-296a-42fa-a6b5-b6a88c55fa16" providerId="AD" clId="Web-{9246F130-1510-0A4A-B841-F04668F7ADC4}" dt="2022-06-30T10:40:22.923" v="0"/>
          <ac:spMkLst>
            <pc:docMk/>
            <pc:sldMk cId="4108811110" sldId="258"/>
            <ac:spMk id="4" creationId="{C266DEC4-393E-A2B2-8036-83C25E4A0C34}"/>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7/6/2022</a:t>
            </a:fld>
            <a:endParaRPr lang="en-US" dirty="0"/>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dirty="0"/>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6745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B20712A-F861-4AB0-A754-4F5A2033CD4B}"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4040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493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04A483D-5CB4-4842-8F2F-05D5276ACF63}"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9362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D1CE32E-9DC0-47C8-A657-48F5C3E4A10B}"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5776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2BDF5C0D-8C3A-4771-A43D-83937FC700D4}" type="datetimeFigureOut">
              <a:rPr lang="en-US" dirty="0"/>
              <a:t>7/6/2022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659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7/6/2022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1565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0745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123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7/6/2022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5642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3734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9181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5556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8905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7/6/2022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2826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54D2318-CE40-42F6-962A-4C6D6CF697DB}"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8817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C476AC1-EB7F-4BEF-90D9-5764B50DAF8A}" type="datetimeFigureOut">
              <a:rPr lang="en-US" dirty="0"/>
              <a:t>7/6/2022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42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7/6/2022</a:t>
            </a:fld>
            <a:endParaRPr lang="en-US" dirty="0"/>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379832"/>
      </p:ext>
    </p:extLst>
  </p:cSld>
  <p:clrMap bg1="lt1" tx1="dk1" bg2="lt2" tx2="dk2" accent1="accent1" accent2="accent2" accent3="accent3" accent4="accent4" accent5="accent5" accent6="accent6" hlink="hlink" folHlink="folHlink"/>
  <p:sldLayoutIdLst>
    <p:sldLayoutId id="2147483941" r:id="rId1"/>
    <p:sldLayoutId id="2147483942" r:id="rId2"/>
    <p:sldLayoutId id="2147483943" r:id="rId3"/>
    <p:sldLayoutId id="2147483944" r:id="rId4"/>
    <p:sldLayoutId id="2147483945" r:id="rId5"/>
    <p:sldLayoutId id="2147483946" r:id="rId6"/>
    <p:sldLayoutId id="2147483947" r:id="rId7"/>
    <p:sldLayoutId id="2147483948" r:id="rId8"/>
    <p:sldLayoutId id="2147483949" r:id="rId9"/>
    <p:sldLayoutId id="2147483950" r:id="rId10"/>
    <p:sldLayoutId id="2147483951" r:id="rId11"/>
    <p:sldLayoutId id="2147483952" r:id="rId12"/>
    <p:sldLayoutId id="2147483953" r:id="rId13"/>
    <p:sldLayoutId id="2147483954" r:id="rId14"/>
    <p:sldLayoutId id="2147483955" r:id="rId15"/>
    <p:sldLayoutId id="2147483956" r:id="rId16"/>
    <p:sldLayoutId id="214748395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3" name="Group 132">
            <a:extLst>
              <a:ext uri="{FF2B5EF4-FFF2-40B4-BE49-F238E27FC236}">
                <a16:creationId xmlns:a16="http://schemas.microsoft.com/office/drawing/2014/main" id="{14FC976E-8A27-4E72-B034-071A97F68B6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4" name="Rectangle 133">
              <a:extLst>
                <a:ext uri="{FF2B5EF4-FFF2-40B4-BE49-F238E27FC236}">
                  <a16:creationId xmlns:a16="http://schemas.microsoft.com/office/drawing/2014/main" id="{C7603B6C-9001-43A6-A649-2FB87A57AA4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5" name="Oval 134">
              <a:extLst>
                <a:ext uri="{FF2B5EF4-FFF2-40B4-BE49-F238E27FC236}">
                  <a16:creationId xmlns:a16="http://schemas.microsoft.com/office/drawing/2014/main" id="{9A470C3C-4F16-4152-94B7-B277E490E2A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6" name="Oval 135">
              <a:extLst>
                <a:ext uri="{FF2B5EF4-FFF2-40B4-BE49-F238E27FC236}">
                  <a16:creationId xmlns:a16="http://schemas.microsoft.com/office/drawing/2014/main" id="{91B04907-A3D6-43D2-A085-F545B3C14EF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0" name="Oval 136">
              <a:extLst>
                <a:ext uri="{FF2B5EF4-FFF2-40B4-BE49-F238E27FC236}">
                  <a16:creationId xmlns:a16="http://schemas.microsoft.com/office/drawing/2014/main" id="{7739A622-E5CB-4720-9EE2-700E778D51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Oval 137">
              <a:extLst>
                <a:ext uri="{FF2B5EF4-FFF2-40B4-BE49-F238E27FC236}">
                  <a16:creationId xmlns:a16="http://schemas.microsoft.com/office/drawing/2014/main" id="{CAA0E116-7201-4D9B-ACC0-24FD672809A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8">
              <a:extLst>
                <a:ext uri="{FF2B5EF4-FFF2-40B4-BE49-F238E27FC236}">
                  <a16:creationId xmlns:a16="http://schemas.microsoft.com/office/drawing/2014/main" id="{DA4FDC90-6A2C-4E3F-A9CC-05E2BB034D2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0" name="Oval 139">
              <a:extLst>
                <a:ext uri="{FF2B5EF4-FFF2-40B4-BE49-F238E27FC236}">
                  <a16:creationId xmlns:a16="http://schemas.microsoft.com/office/drawing/2014/main" id="{104D7773-6EC3-4F97-8099-A1C13F10661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1" name="Freeform 5">
              <a:extLst>
                <a:ext uri="{FF2B5EF4-FFF2-40B4-BE49-F238E27FC236}">
                  <a16:creationId xmlns:a16="http://schemas.microsoft.com/office/drawing/2014/main" id="{2515E6AC-722A-4C99-986A-9D9FF0F9239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2" name="Freeform 5">
              <a:extLst>
                <a:ext uri="{FF2B5EF4-FFF2-40B4-BE49-F238E27FC236}">
                  <a16:creationId xmlns:a16="http://schemas.microsoft.com/office/drawing/2014/main" id="{1BBCEC9C-87CE-409D-9883-2992FDEE59A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3" name="Freeform 5">
              <a:extLst>
                <a:ext uri="{FF2B5EF4-FFF2-40B4-BE49-F238E27FC236}">
                  <a16:creationId xmlns:a16="http://schemas.microsoft.com/office/drawing/2014/main" id="{1AC3ED4B-528E-4C95-9B5B-8DF0EE3B5D63}"/>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5" name="Rectangle 144">
            <a:extLst>
              <a:ext uri="{FF2B5EF4-FFF2-40B4-BE49-F238E27FC236}">
                <a16:creationId xmlns:a16="http://schemas.microsoft.com/office/drawing/2014/main" id="{231043D6-3B63-4398-B86D-7201B1BFAA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7" name="Group 146">
            <a:extLst>
              <a:ext uri="{FF2B5EF4-FFF2-40B4-BE49-F238E27FC236}">
                <a16:creationId xmlns:a16="http://schemas.microsoft.com/office/drawing/2014/main" id="{5BF82568-1A10-4641-B53A-E783AAD10B6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1" name="Rectangle 147">
              <a:extLst>
                <a:ext uri="{FF2B5EF4-FFF2-40B4-BE49-F238E27FC236}">
                  <a16:creationId xmlns:a16="http://schemas.microsoft.com/office/drawing/2014/main" id="{1A3D0FDE-1217-4054-956A-5E679AD9DF7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9" name="Oval 148">
              <a:extLst>
                <a:ext uri="{FF2B5EF4-FFF2-40B4-BE49-F238E27FC236}">
                  <a16:creationId xmlns:a16="http://schemas.microsoft.com/office/drawing/2014/main" id="{B4C24324-FAB8-4E90-BF7B-9719C4358ECE}"/>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4" name="Oval 149">
              <a:extLst>
                <a:ext uri="{FF2B5EF4-FFF2-40B4-BE49-F238E27FC236}">
                  <a16:creationId xmlns:a16="http://schemas.microsoft.com/office/drawing/2014/main" id="{772ECB2A-A355-44A9-963E-9A55CBF7C5D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1" name="Oval 150">
              <a:extLst>
                <a:ext uri="{FF2B5EF4-FFF2-40B4-BE49-F238E27FC236}">
                  <a16:creationId xmlns:a16="http://schemas.microsoft.com/office/drawing/2014/main" id="{6E5E7D5B-5B2A-4857-9E49-836B237E9C97}"/>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6" name="Rectangle 151">
              <a:extLst>
                <a:ext uri="{FF2B5EF4-FFF2-40B4-BE49-F238E27FC236}">
                  <a16:creationId xmlns:a16="http://schemas.microsoft.com/office/drawing/2014/main" id="{C355B74E-705E-4D3B-AF9B-1AA4DC2BC2A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3" name="Freeform 5">
              <a:extLst>
                <a:ext uri="{FF2B5EF4-FFF2-40B4-BE49-F238E27FC236}">
                  <a16:creationId xmlns:a16="http://schemas.microsoft.com/office/drawing/2014/main" id="{2380B8C1-4945-43C8-8E62-14BC1B4258D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6" name="Freeform 5">
              <a:extLst>
                <a:ext uri="{FF2B5EF4-FFF2-40B4-BE49-F238E27FC236}">
                  <a16:creationId xmlns:a16="http://schemas.microsoft.com/office/drawing/2014/main" id="{B179D13E-E1A8-4FC5-B60A-10092CC1E5D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5" name="Freeform 5">
              <a:extLst>
                <a:ext uri="{FF2B5EF4-FFF2-40B4-BE49-F238E27FC236}">
                  <a16:creationId xmlns:a16="http://schemas.microsoft.com/office/drawing/2014/main" id="{AFA7659A-B03D-4352-B716-F721BA005C9C}"/>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u 1"/>
          <p:cNvSpPr>
            <a:spLocks noGrp="1"/>
          </p:cNvSpPr>
          <p:nvPr>
            <p:ph type="ctrTitle"/>
          </p:nvPr>
        </p:nvSpPr>
        <p:spPr>
          <a:xfrm>
            <a:off x="653475" y="1276246"/>
            <a:ext cx="6209299" cy="1622322"/>
          </a:xfrm>
        </p:spPr>
        <p:txBody>
          <a:bodyPr vert="horz" lIns="91440" tIns="45720" rIns="91440" bIns="45720" rtlCol="0" anchor="ctr">
            <a:normAutofit fontScale="90000"/>
          </a:bodyPr>
          <a:lstStyle/>
          <a:p>
            <a:pPr>
              <a:lnSpc>
                <a:spcPct val="90000"/>
              </a:lnSpc>
            </a:pPr>
            <a:r>
              <a:rPr lang="en-US" sz="3100" i="1" spc="-60" dirty="0">
                <a:solidFill>
                  <a:srgbClr val="FFFF00"/>
                </a:solidFill>
                <a:latin typeface="Arial"/>
                <a:cs typeface="Arial"/>
              </a:rPr>
              <a:t>Understanding and solving the problem of Staff Shortage in Proper Care</a:t>
            </a:r>
            <a:r>
              <a:rPr lang="en-US" sz="2500" spc="-60" dirty="0"/>
              <a:t/>
            </a:r>
            <a:br>
              <a:rPr lang="en-US" sz="2500" spc="-60" dirty="0"/>
            </a:br>
            <a:r>
              <a:rPr lang="en-US" sz="2500" spc="-60" dirty="0"/>
              <a:t/>
            </a:r>
            <a:br>
              <a:rPr lang="en-US" sz="2500" spc="-60" dirty="0"/>
            </a:br>
            <a:endParaRPr lang="en-US" sz="2500" spc="-60" dirty="0"/>
          </a:p>
        </p:txBody>
      </p:sp>
      <p:sp>
        <p:nvSpPr>
          <p:cNvPr id="3" name="Subtitlu 2"/>
          <p:cNvSpPr>
            <a:spLocks noGrp="1"/>
          </p:cNvSpPr>
          <p:nvPr>
            <p:ph type="subTitle" idx="1"/>
          </p:nvPr>
        </p:nvSpPr>
        <p:spPr>
          <a:xfrm>
            <a:off x="639098" y="2418735"/>
            <a:ext cx="6209299" cy="3811740"/>
          </a:xfrm>
        </p:spPr>
        <p:txBody>
          <a:bodyPr vert="horz" lIns="91440" tIns="45720" rIns="91440" bIns="45720" rtlCol="0" anchor="ctr">
            <a:normAutofit/>
          </a:bodyPr>
          <a:lstStyle/>
          <a:p>
            <a:pPr indent="-182880">
              <a:buFont typeface="Wingdings 3" charset="2"/>
              <a:buChar char=""/>
            </a:pPr>
            <a:r>
              <a:rPr lang="en-US" b="1" u="sng" dirty="0">
                <a:solidFill>
                  <a:schemeClr val="bg1"/>
                </a:solidFill>
                <a:latin typeface="Arial"/>
                <a:cs typeface="Arial"/>
              </a:rPr>
              <a:t>Student Name:</a:t>
            </a:r>
            <a:r>
              <a:rPr lang="en-US" b="1" dirty="0">
                <a:solidFill>
                  <a:schemeClr val="bg1"/>
                </a:solidFill>
                <a:latin typeface="Arial"/>
                <a:cs typeface="Arial"/>
              </a:rPr>
              <a:t> NICOLETA ELENA ISPAS</a:t>
            </a:r>
          </a:p>
          <a:p>
            <a:pPr indent="-182880">
              <a:buFont typeface="Wingdings 3" charset="2"/>
              <a:buChar char=""/>
            </a:pPr>
            <a:r>
              <a:rPr lang="en-US" b="1" u="sng" dirty="0">
                <a:solidFill>
                  <a:schemeClr val="bg1"/>
                </a:solidFill>
                <a:latin typeface="Arial"/>
                <a:cs typeface="Arial"/>
              </a:rPr>
              <a:t>Student NUMBER:</a:t>
            </a:r>
            <a:r>
              <a:rPr lang="en-US" b="1" dirty="0">
                <a:solidFill>
                  <a:schemeClr val="bg1"/>
                </a:solidFill>
                <a:latin typeface="Arial"/>
                <a:cs typeface="Arial"/>
              </a:rPr>
              <a:t> 2113247</a:t>
            </a:r>
          </a:p>
          <a:p>
            <a:pPr indent="-182880">
              <a:buFont typeface="Wingdings 3" charset="2"/>
              <a:buChar char=""/>
            </a:pPr>
            <a:endParaRPr lang="en-US" b="1" u="sng" dirty="0">
              <a:solidFill>
                <a:schemeClr val="bg1"/>
              </a:solidFill>
              <a:latin typeface="Arial"/>
              <a:cs typeface="Arial"/>
            </a:endParaRPr>
          </a:p>
          <a:p>
            <a:pPr indent="-182880">
              <a:buFont typeface="Wingdings 3" charset="2"/>
              <a:buChar char=""/>
            </a:pPr>
            <a:r>
              <a:rPr lang="en-US" b="1" u="sng" dirty="0">
                <a:solidFill>
                  <a:schemeClr val="bg1"/>
                </a:solidFill>
                <a:latin typeface="Arial"/>
                <a:cs typeface="Arial"/>
              </a:rPr>
              <a:t>MODULE:</a:t>
            </a:r>
            <a:r>
              <a:rPr lang="en-US" b="1" dirty="0">
                <a:solidFill>
                  <a:schemeClr val="bg1"/>
                </a:solidFill>
                <a:latin typeface="Arial"/>
                <a:cs typeface="Arial"/>
              </a:rPr>
              <a:t> BMSW 4004 </a:t>
            </a:r>
          </a:p>
          <a:p>
            <a:pPr indent="-182880">
              <a:buFont typeface="Wingdings 3" charset="2"/>
              <a:buChar char=""/>
            </a:pPr>
            <a:r>
              <a:rPr lang="en-US" b="1" u="sng" dirty="0">
                <a:solidFill>
                  <a:schemeClr val="bg1"/>
                </a:solidFill>
                <a:latin typeface="Arial"/>
                <a:cs typeface="Arial"/>
              </a:rPr>
              <a:t>LECTURER NAME:</a:t>
            </a:r>
            <a:r>
              <a:rPr lang="en-US" b="1" dirty="0">
                <a:solidFill>
                  <a:schemeClr val="bg1"/>
                </a:solidFill>
                <a:latin typeface="Arial"/>
                <a:cs typeface="Arial"/>
              </a:rPr>
              <a:t> Chijioke Uba</a:t>
            </a:r>
          </a:p>
        </p:txBody>
      </p:sp>
      <p:pic>
        <p:nvPicPr>
          <p:cNvPr id="128" name="Picture 127" descr="Wood human figure">
            <a:extLst>
              <a:ext uri="{FF2B5EF4-FFF2-40B4-BE49-F238E27FC236}">
                <a16:creationId xmlns:a16="http://schemas.microsoft.com/office/drawing/2014/main" id="{3414659C-8BC9-0991-1B66-CBB38079BDB0}"/>
              </a:ext>
            </a:extLst>
          </p:cNvPr>
          <p:cNvPicPr>
            <a:picLocks noChangeAspect="1"/>
          </p:cNvPicPr>
          <p:nvPr/>
        </p:nvPicPr>
        <p:blipFill rotWithShape="1">
          <a:blip r:embed="rId3"/>
          <a:srcRect l="730" r="51440"/>
          <a:stretch/>
        </p:blipFill>
        <p:spPr>
          <a:xfrm>
            <a:off x="7541342" y="645106"/>
            <a:ext cx="4002201" cy="5585369"/>
          </a:xfrm>
          <a:prstGeom prst="rect">
            <a:avLst/>
          </a:prstGeom>
        </p:spPr>
      </p:pic>
      <p:sp>
        <p:nvSpPr>
          <p:cNvPr id="157" name="Rectangle 156">
            <a:extLst>
              <a:ext uri="{FF2B5EF4-FFF2-40B4-BE49-F238E27FC236}">
                <a16:creationId xmlns:a16="http://schemas.microsoft.com/office/drawing/2014/main" id="{F8CED34E-94D1-45D6-A770-785273CEB4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99791184"/>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95BB-21E9-95B9-57CA-D3D106E5F87E}"/>
              </a:ext>
            </a:extLst>
          </p:cNvPr>
          <p:cNvSpPr>
            <a:spLocks noGrp="1"/>
          </p:cNvSpPr>
          <p:nvPr>
            <p:ph type="title"/>
          </p:nvPr>
        </p:nvSpPr>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809EC2A5-4541-754E-A60D-61F5CB4A423A}"/>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Nature:</a:t>
            </a:r>
            <a:endParaRPr lang="en-US" u="sng">
              <a:latin typeface="Arial"/>
              <a:cs typeface="Arial"/>
            </a:endParaRPr>
          </a:p>
          <a:p>
            <a:r>
              <a:rPr lang="en-US" sz="2000" dirty="0">
                <a:latin typeface="Arial"/>
                <a:cs typeface="Arial"/>
              </a:rPr>
              <a:t>The problem NHS faces at the moment is Staff Shortage in the Proper Care sector.</a:t>
            </a:r>
          </a:p>
          <a:p>
            <a:r>
              <a:rPr lang="en-US" sz="2000" dirty="0">
                <a:latin typeface="Arial"/>
                <a:cs typeface="Arial"/>
              </a:rPr>
              <a:t>They have lost over 100,000 staff members which affects critically some of the NHS key groups.</a:t>
            </a:r>
          </a:p>
        </p:txBody>
      </p:sp>
    </p:spTree>
    <p:extLst>
      <p:ext uri="{BB962C8B-B14F-4D97-AF65-F5344CB8AC3E}">
        <p14:creationId xmlns:p14="http://schemas.microsoft.com/office/powerpoint/2010/main" val="1163679736"/>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FCB64-2317-9ED2-B7D9-F0A99D15F52C}"/>
              </a:ext>
            </a:extLst>
          </p:cNvPr>
          <p:cNvSpPr>
            <a:spLocks noGrp="1"/>
          </p:cNvSpPr>
          <p:nvPr>
            <p:ph type="title"/>
          </p:nvPr>
        </p:nvSpPr>
        <p:spPr>
          <a:xfrm>
            <a:off x="1154954" y="947920"/>
            <a:ext cx="8761413" cy="728480"/>
          </a:xfrm>
        </p:spPr>
        <p:txBody>
          <a:bodyPr/>
          <a:lstStyle/>
          <a:p>
            <a:r>
              <a:rPr lang="en-US" sz="2800" dirty="0">
                <a:solidFill>
                  <a:srgbClr val="FFFF00"/>
                </a:solidFill>
                <a:latin typeface="Arial"/>
                <a:cs typeface="Arial"/>
              </a:rPr>
              <a:t>Research-informed 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187CF234-AE73-7530-49A3-311B4036579C}"/>
              </a:ext>
            </a:extLst>
          </p:cNvPr>
          <p:cNvSpPr>
            <a:spLocks noGrp="1"/>
          </p:cNvSpPr>
          <p:nvPr>
            <p:ph idx="1"/>
          </p:nvPr>
        </p:nvSpPr>
        <p:spPr/>
        <p:txBody>
          <a:bodyPr vert="horz" lIns="91440" tIns="45720" rIns="91440" bIns="45720" rtlCol="0" anchor="t">
            <a:normAutofit/>
          </a:bodyPr>
          <a:lstStyle/>
          <a:p>
            <a:pPr marL="0" indent="0">
              <a:buNone/>
            </a:pPr>
            <a:r>
              <a:rPr lang="en-US" sz="2400" b="1" u="sng" dirty="0">
                <a:latin typeface="Arial"/>
                <a:cs typeface="Arial"/>
              </a:rPr>
              <a:t>Impact:</a:t>
            </a:r>
            <a:endParaRPr lang="en-US" u="sng">
              <a:latin typeface="Arial"/>
              <a:cs typeface="Arial"/>
            </a:endParaRPr>
          </a:p>
          <a:p>
            <a:r>
              <a:rPr lang="en-US" sz="2000" dirty="0">
                <a:latin typeface="Arial"/>
                <a:cs typeface="Arial"/>
              </a:rPr>
              <a:t>One of the biggest impact NHS faces is in nursing. They have lost over 41,000 staff members.</a:t>
            </a:r>
          </a:p>
          <a:p>
            <a:r>
              <a:rPr lang="en-US" sz="2000" dirty="0">
                <a:latin typeface="Arial"/>
                <a:cs typeface="Arial"/>
              </a:rPr>
              <a:t>The Adult Care sector faces the same issues. </a:t>
            </a:r>
          </a:p>
          <a:p>
            <a:r>
              <a:rPr lang="en-US" sz="2000" dirty="0">
                <a:latin typeface="Arial"/>
                <a:cs typeface="Arial"/>
              </a:rPr>
              <a:t>The vacancies keep rising and because of Brexit, things are getting worse. This created very big risks in short and medium terms.</a:t>
            </a:r>
          </a:p>
          <a:p>
            <a:endParaRPr lang="en-US" dirty="0"/>
          </a:p>
          <a:p>
            <a:pPr marL="0" indent="0">
              <a:buNone/>
            </a:pPr>
            <a:endParaRPr lang="en-US" dirty="0"/>
          </a:p>
          <a:p>
            <a:endParaRPr lang="en-US" sz="2400" b="1" dirty="0"/>
          </a:p>
          <a:p>
            <a:endParaRPr lang="en-US" dirty="0"/>
          </a:p>
        </p:txBody>
      </p:sp>
    </p:spTree>
    <p:extLst>
      <p:ext uri="{BB962C8B-B14F-4D97-AF65-F5344CB8AC3E}">
        <p14:creationId xmlns:p14="http://schemas.microsoft.com/office/powerpoint/2010/main" val="40998941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FB51-F87A-021C-45F6-5DF38AC04375}"/>
              </a:ext>
            </a:extLst>
          </p:cNvPr>
          <p:cNvSpPr>
            <a:spLocks noGrp="1"/>
          </p:cNvSpPr>
          <p:nvPr>
            <p:ph type="title"/>
          </p:nvPr>
        </p:nvSpPr>
        <p:spPr/>
        <p:txBody>
          <a:bodyPr/>
          <a:lstStyle/>
          <a:p>
            <a:r>
              <a:rPr lang="en-US" dirty="0">
                <a:solidFill>
                  <a:srgbClr val="FFFF00"/>
                </a:solidFill>
                <a:latin typeface="Arial"/>
                <a:cs typeface="Arial"/>
              </a:rPr>
              <a:t>What is PESTLE analysis?</a:t>
            </a:r>
          </a:p>
        </p:txBody>
      </p:sp>
      <p:sp>
        <p:nvSpPr>
          <p:cNvPr id="3" name="Content Placeholder 2">
            <a:extLst>
              <a:ext uri="{FF2B5EF4-FFF2-40B4-BE49-F238E27FC236}">
                <a16:creationId xmlns:a16="http://schemas.microsoft.com/office/drawing/2014/main" id="{722D4444-9CC1-F70A-2ABB-17AA1EF19C90}"/>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In order to become more competitive in the marketplace, an organization can use a PESTLE Analysis (political, economic, social and technological) to assess major external factors influencing its operations.</a:t>
            </a:r>
            <a:endParaRPr lang="en-US" sz="2000" dirty="0">
              <a:latin typeface="Arial"/>
            </a:endParaRPr>
          </a:p>
        </p:txBody>
      </p:sp>
    </p:spTree>
    <p:extLst>
      <p:ext uri="{BB962C8B-B14F-4D97-AF65-F5344CB8AC3E}">
        <p14:creationId xmlns:p14="http://schemas.microsoft.com/office/powerpoint/2010/main" val="13834764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4E65-E4B9-99A6-DEB6-1E9FA55189F9}"/>
              </a:ext>
            </a:extLst>
          </p:cNvPr>
          <p:cNvSpPr>
            <a:spLocks noGrp="1"/>
          </p:cNvSpPr>
          <p:nvPr>
            <p:ph type="title"/>
          </p:nvPr>
        </p:nvSpPr>
        <p:spPr/>
        <p:txBody>
          <a:bodyPr/>
          <a:lstStyle/>
          <a:p>
            <a:r>
              <a:rPr lang="en-US" sz="2800" dirty="0">
                <a:solidFill>
                  <a:srgbClr val="FFFF00"/>
                </a:solidFill>
                <a:latin typeface="Arial"/>
                <a:cs typeface="Arial"/>
              </a:rPr>
              <a:t>PESTLE analysis</a:t>
            </a:r>
          </a:p>
        </p:txBody>
      </p:sp>
      <p:sp>
        <p:nvSpPr>
          <p:cNvPr id="5" name="TextBox 4">
            <a:extLst>
              <a:ext uri="{FF2B5EF4-FFF2-40B4-BE49-F238E27FC236}">
                <a16:creationId xmlns:a16="http://schemas.microsoft.com/office/drawing/2014/main" id="{95737154-BCB4-5F23-3242-7D5942E79BF5}"/>
              </a:ext>
            </a:extLst>
          </p:cNvPr>
          <p:cNvSpPr txBox="1"/>
          <p:nvPr/>
        </p:nvSpPr>
        <p:spPr>
          <a:xfrm>
            <a:off x="4724400" y="3200400"/>
            <a:ext cx="2743200"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900"/>
          </a:p>
          <a:p>
            <a:pPr algn="ctr"/>
            <a:endParaRPr lang="en-US"/>
          </a:p>
          <a:p>
            <a:pPr algn="ctr"/>
            <a:endParaRPr lang="en-US"/>
          </a:p>
          <a:p>
            <a:pPr algn="ctr"/>
            <a:endParaRPr lang="en-US"/>
          </a:p>
        </p:txBody>
      </p:sp>
      <p:pic>
        <p:nvPicPr>
          <p:cNvPr id="7" name="Picture 8">
            <a:extLst>
              <a:ext uri="{FF2B5EF4-FFF2-40B4-BE49-F238E27FC236}">
                <a16:creationId xmlns:a16="http://schemas.microsoft.com/office/drawing/2014/main" id="{ED282F58-E67A-0371-BAC6-5F2FFA86417D}"/>
              </a:ext>
            </a:extLst>
          </p:cNvPr>
          <p:cNvPicPr>
            <a:picLocks noChangeAspect="1"/>
          </p:cNvPicPr>
          <p:nvPr/>
        </p:nvPicPr>
        <p:blipFill>
          <a:blip r:embed="rId2"/>
          <a:stretch>
            <a:fillRect/>
          </a:stretch>
        </p:blipFill>
        <p:spPr>
          <a:xfrm>
            <a:off x="382439" y="1712108"/>
            <a:ext cx="11499010" cy="5144688"/>
          </a:xfrm>
          <a:prstGeom prst="rect">
            <a:avLst/>
          </a:prstGeom>
        </p:spPr>
      </p:pic>
    </p:spTree>
    <p:extLst>
      <p:ext uri="{BB962C8B-B14F-4D97-AF65-F5344CB8AC3E}">
        <p14:creationId xmlns:p14="http://schemas.microsoft.com/office/powerpoint/2010/main" val="42266175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02F6-97AF-F86B-00FD-A9C0ADF15184}"/>
              </a:ext>
            </a:extLst>
          </p:cNvPr>
          <p:cNvSpPr>
            <a:spLocks noGrp="1"/>
          </p:cNvSpPr>
          <p:nvPr>
            <p:ph type="title"/>
          </p:nvPr>
        </p:nvSpPr>
        <p:spPr/>
        <p:txBody>
          <a:bodyPr/>
          <a:lstStyle/>
          <a:p>
            <a:r>
              <a:rPr lang="en-US" dirty="0">
                <a:solidFill>
                  <a:srgbClr val="FFFF00"/>
                </a:solidFill>
                <a:latin typeface="Arial"/>
                <a:cs typeface="Arial"/>
              </a:rPr>
              <a:t>What is a Fishbone diagram?</a:t>
            </a:r>
            <a:endParaRPr lang="en-US" dirty="0"/>
          </a:p>
        </p:txBody>
      </p:sp>
      <p:sp>
        <p:nvSpPr>
          <p:cNvPr id="3" name="Content Placeholder 2">
            <a:extLst>
              <a:ext uri="{FF2B5EF4-FFF2-40B4-BE49-F238E27FC236}">
                <a16:creationId xmlns:a16="http://schemas.microsoft.com/office/drawing/2014/main" id="{7DC72EF0-1A2F-9A56-7F28-EC590BEAFA2A}"/>
              </a:ext>
            </a:extLst>
          </p:cNvPr>
          <p:cNvSpPr>
            <a:spLocks noGrp="1"/>
          </p:cNvSpPr>
          <p:nvPr>
            <p:ph idx="1"/>
          </p:nvPr>
        </p:nvSpPr>
        <p:spPr/>
        <p:txBody>
          <a:bodyPr vert="horz" lIns="91440" tIns="45720" rIns="91440" bIns="45720" rtlCol="0" anchor="t">
            <a:normAutofit/>
          </a:bodyPr>
          <a:lstStyle/>
          <a:p>
            <a:r>
              <a:rPr lang="en-US" sz="2000" dirty="0">
                <a:latin typeface="Arial"/>
                <a:ea typeface="+mn-lt"/>
                <a:cs typeface="+mn-lt"/>
              </a:rPr>
              <a:t>Fishbone diagrams are templates that help teams identify and address problems based on their root causes rather than symptoms. Team members can dissect the real issue and fix it at its root by isolating symptoms from the context of the problem.</a:t>
            </a:r>
            <a:endParaRPr lang="en-US" sz="2000" dirty="0">
              <a:latin typeface="Arial"/>
            </a:endParaRPr>
          </a:p>
        </p:txBody>
      </p:sp>
    </p:spTree>
    <p:extLst>
      <p:ext uri="{BB962C8B-B14F-4D97-AF65-F5344CB8AC3E}">
        <p14:creationId xmlns:p14="http://schemas.microsoft.com/office/powerpoint/2010/main" val="1866434502"/>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3E3A-403B-2430-2159-B8C485A8038A}"/>
              </a:ext>
            </a:extLst>
          </p:cNvPr>
          <p:cNvSpPr>
            <a:spLocks noGrp="1"/>
          </p:cNvSpPr>
          <p:nvPr>
            <p:ph type="title"/>
          </p:nvPr>
        </p:nvSpPr>
        <p:spPr/>
        <p:txBody>
          <a:bodyPr/>
          <a:lstStyle/>
          <a:p>
            <a:r>
              <a:rPr lang="en-US" dirty="0">
                <a:latin typeface="Arial"/>
                <a:cs typeface="Arial"/>
              </a:rPr>
              <a:t>Fishbone diagram</a:t>
            </a:r>
          </a:p>
        </p:txBody>
      </p:sp>
      <p:pic>
        <p:nvPicPr>
          <p:cNvPr id="4" name="Picture 4">
            <a:extLst>
              <a:ext uri="{FF2B5EF4-FFF2-40B4-BE49-F238E27FC236}">
                <a16:creationId xmlns:a16="http://schemas.microsoft.com/office/drawing/2014/main" id="{9BD56665-D3C1-5330-DFB5-B8EDB769F010}"/>
              </a:ext>
            </a:extLst>
          </p:cNvPr>
          <p:cNvPicPr>
            <a:picLocks noGrp="1" noChangeAspect="1"/>
          </p:cNvPicPr>
          <p:nvPr>
            <p:ph idx="1"/>
          </p:nvPr>
        </p:nvPicPr>
        <p:blipFill>
          <a:blip r:embed="rId2"/>
          <a:stretch>
            <a:fillRect/>
          </a:stretch>
        </p:blipFill>
        <p:spPr>
          <a:xfrm>
            <a:off x="-3342" y="1199"/>
            <a:ext cx="12191799" cy="6852486"/>
          </a:xfrm>
        </p:spPr>
      </p:pic>
    </p:spTree>
    <p:extLst>
      <p:ext uri="{BB962C8B-B14F-4D97-AF65-F5344CB8AC3E}">
        <p14:creationId xmlns:p14="http://schemas.microsoft.com/office/powerpoint/2010/main" val="249096938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F060-1A7E-A24E-D3A5-43CD6FC72E59}"/>
              </a:ext>
            </a:extLst>
          </p:cNvPr>
          <p:cNvSpPr>
            <a:spLocks noGrp="1"/>
          </p:cNvSpPr>
          <p:nvPr>
            <p:ph type="title"/>
          </p:nvPr>
        </p:nvSpPr>
        <p:spPr/>
        <p:txBody>
          <a:bodyPr/>
          <a:lstStyle/>
          <a:p>
            <a:r>
              <a:rPr lang="en-US" sz="2800" dirty="0">
                <a:solidFill>
                  <a:srgbClr val="FFFF00"/>
                </a:solidFill>
                <a:latin typeface="Arial"/>
                <a:ea typeface="+mj-lt"/>
                <a:cs typeface="+mj-lt"/>
              </a:rPr>
              <a:t>An evaluation of alternative solutions to absenteeism with an aim of choosing the most appropriate solution among these alternatives:</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75F9B291-3181-44CB-476A-6E2F3FED670D}"/>
              </a:ext>
            </a:extLst>
          </p:cNvPr>
          <p:cNvSpPr>
            <a:spLocks noGrp="1"/>
          </p:cNvSpPr>
          <p:nvPr>
            <p:ph idx="1"/>
          </p:nvPr>
        </p:nvSpPr>
        <p:spPr>
          <a:xfrm>
            <a:off x="1154954" y="2287198"/>
            <a:ext cx="8761413" cy="3732602"/>
          </a:xfrm>
        </p:spPr>
        <p:txBody>
          <a:bodyPr vert="horz" lIns="91440" tIns="45720" rIns="91440" bIns="45720" rtlCol="0" anchor="t">
            <a:normAutofit/>
          </a:bodyPr>
          <a:lstStyle/>
          <a:p>
            <a:pPr marL="0" indent="0">
              <a:buNone/>
            </a:pPr>
            <a:r>
              <a:rPr lang="en-US" sz="2400" b="1" u="sng" dirty="0">
                <a:latin typeface="Arial"/>
                <a:cs typeface="Arial"/>
              </a:rPr>
              <a:t>Causes of </a:t>
            </a:r>
            <a:r>
              <a:rPr lang="en-US" sz="2400" b="1" u="sng" dirty="0" err="1">
                <a:latin typeface="Arial"/>
                <a:cs typeface="Arial"/>
              </a:rPr>
              <a:t>abseteeism</a:t>
            </a:r>
            <a:r>
              <a:rPr lang="en-US" sz="2400" b="1" u="sng" dirty="0">
                <a:latin typeface="Arial"/>
                <a:cs typeface="Arial"/>
              </a:rPr>
              <a:t>:</a:t>
            </a:r>
          </a:p>
          <a:p>
            <a:r>
              <a:rPr lang="en-US" b="1" dirty="0">
                <a:latin typeface="Arial"/>
                <a:cs typeface="Arial"/>
              </a:rPr>
              <a:t>Bullying and </a:t>
            </a:r>
            <a:r>
              <a:rPr lang="en-US" b="1" dirty="0" err="1">
                <a:latin typeface="Arial"/>
                <a:cs typeface="Arial"/>
              </a:rPr>
              <a:t>harrasment</a:t>
            </a:r>
            <a:r>
              <a:rPr lang="en-US" b="1" dirty="0">
                <a:latin typeface="Arial"/>
                <a:cs typeface="Arial"/>
              </a:rPr>
              <a:t> - </a:t>
            </a:r>
            <a:r>
              <a:rPr lang="en-US" dirty="0">
                <a:latin typeface="Arial"/>
                <a:ea typeface="+mn-lt"/>
                <a:cs typeface="+mn-lt"/>
              </a:rPr>
              <a:t>It may be easier for an employee to stay home if they are being bullied or harassed at work.</a:t>
            </a:r>
            <a:endParaRPr lang="en-US" b="1">
              <a:latin typeface="Arial"/>
              <a:cs typeface="Arial"/>
            </a:endParaRPr>
          </a:p>
          <a:p>
            <a:r>
              <a:rPr lang="en-US" b="1" dirty="0">
                <a:latin typeface="Arial"/>
                <a:cs typeface="Arial"/>
              </a:rPr>
              <a:t>Stress and burnout </a:t>
            </a:r>
            <a:r>
              <a:rPr lang="en-US" dirty="0">
                <a:latin typeface="Arial"/>
                <a:cs typeface="Arial"/>
              </a:rPr>
              <a:t>- </a:t>
            </a:r>
            <a:r>
              <a:rPr lang="en-US" dirty="0">
                <a:latin typeface="Arial"/>
                <a:ea typeface="+mn-lt"/>
                <a:cs typeface="+mn-lt"/>
              </a:rPr>
              <a:t>Work or personal stress may lead to employee stress. Their stress may be increased by being at work. Burnout also leads to disengagement from work.</a:t>
            </a:r>
          </a:p>
          <a:p>
            <a:r>
              <a:rPr lang="en-US" b="1" dirty="0">
                <a:latin typeface="Arial"/>
              </a:rPr>
              <a:t>Mental health problems</a:t>
            </a:r>
            <a:r>
              <a:rPr lang="en-US" dirty="0">
                <a:latin typeface="Arial"/>
              </a:rPr>
              <a:t> - </a:t>
            </a:r>
            <a:r>
              <a:rPr lang="en-US" dirty="0">
                <a:latin typeface="Arial"/>
                <a:ea typeface="+mn-lt"/>
                <a:cs typeface="+mn-lt"/>
              </a:rPr>
              <a:t>You must strive to ensure that your workplace promotes mental health discussions and supports.</a:t>
            </a:r>
          </a:p>
          <a:p>
            <a:endParaRPr lang="en-US" sz="1600" dirty="0"/>
          </a:p>
          <a:p>
            <a:endParaRPr lang="en-US" dirty="0"/>
          </a:p>
        </p:txBody>
      </p:sp>
    </p:spTree>
    <p:extLst>
      <p:ext uri="{BB962C8B-B14F-4D97-AF65-F5344CB8AC3E}">
        <p14:creationId xmlns:p14="http://schemas.microsoft.com/office/powerpoint/2010/main" val="1069106385"/>
      </p:ext>
    </p:extLst>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D66A-32A0-B4E6-149B-4A23A0FD35D9}"/>
              </a:ext>
            </a:extLst>
          </p:cNvPr>
          <p:cNvSpPr>
            <a:spLocks noGrp="1"/>
          </p:cNvSpPr>
          <p:nvPr>
            <p:ph type="title"/>
          </p:nvPr>
        </p:nvSpPr>
        <p:spPr/>
        <p:txBody>
          <a:bodyPr/>
          <a:lstStyle/>
          <a:p>
            <a:r>
              <a:rPr lang="en-US" sz="2800" dirty="0">
                <a:solidFill>
                  <a:srgbClr val="FFFF00"/>
                </a:solidFill>
                <a:latin typeface="Arial"/>
                <a:cs typeface="Arial"/>
              </a:rPr>
              <a:t>An evaluation of alternative solutions to absenteeism with an aim of choosing the most appropriate solution among these alternatives:</a:t>
            </a:r>
          </a:p>
        </p:txBody>
      </p:sp>
      <p:sp>
        <p:nvSpPr>
          <p:cNvPr id="3" name="Content Placeholder 2">
            <a:extLst>
              <a:ext uri="{FF2B5EF4-FFF2-40B4-BE49-F238E27FC236}">
                <a16:creationId xmlns:a16="http://schemas.microsoft.com/office/drawing/2014/main" id="{3D659242-72DA-D7B9-F34C-F67CB26B8D03}"/>
              </a:ext>
            </a:extLst>
          </p:cNvPr>
          <p:cNvSpPr>
            <a:spLocks noGrp="1"/>
          </p:cNvSpPr>
          <p:nvPr>
            <p:ph idx="1"/>
          </p:nvPr>
        </p:nvSpPr>
        <p:spPr>
          <a:xfrm>
            <a:off x="1154954" y="2287198"/>
            <a:ext cx="8761413" cy="3416300"/>
          </a:xfrm>
        </p:spPr>
        <p:txBody>
          <a:bodyPr vert="horz" lIns="91440" tIns="45720" rIns="91440" bIns="45720" rtlCol="0" anchor="t">
            <a:normAutofit/>
          </a:bodyPr>
          <a:lstStyle/>
          <a:p>
            <a:pPr marL="0" indent="0">
              <a:buNone/>
            </a:pPr>
            <a:r>
              <a:rPr lang="en-US" sz="2400" b="1" u="sng" dirty="0">
                <a:latin typeface="Arial"/>
                <a:cs typeface="Arial"/>
              </a:rPr>
              <a:t>Tips for reducing absenteeism:</a:t>
            </a:r>
          </a:p>
          <a:p>
            <a:r>
              <a:rPr lang="en-US" b="1" dirty="0">
                <a:latin typeface="Arial"/>
                <a:cs typeface="Arial"/>
              </a:rPr>
              <a:t>Set clear expectations for attendance</a:t>
            </a:r>
            <a:r>
              <a:rPr lang="en-US" sz="2000" dirty="0">
                <a:latin typeface="Arial"/>
                <a:cs typeface="Arial"/>
              </a:rPr>
              <a:t> - </a:t>
            </a:r>
            <a:r>
              <a:rPr lang="en-US" dirty="0">
                <a:latin typeface="Arial"/>
                <a:ea typeface="+mn-lt"/>
                <a:cs typeface="+mn-lt"/>
              </a:rPr>
              <a:t>You should have a policy on how to report absences, what procedures to follow, and how to record absences. In addition, it should explain how you will handle repeated absences.</a:t>
            </a:r>
            <a:endParaRPr lang="en-US" b="1" dirty="0">
              <a:latin typeface="Arial"/>
              <a:cs typeface="Arial"/>
            </a:endParaRPr>
          </a:p>
          <a:p>
            <a:r>
              <a:rPr lang="en-US" b="1" dirty="0">
                <a:latin typeface="Arial"/>
                <a:cs typeface="Arial"/>
              </a:rPr>
              <a:t>Ensure help</a:t>
            </a:r>
            <a:r>
              <a:rPr lang="en-US" dirty="0">
                <a:latin typeface="Arial"/>
                <a:cs typeface="Arial"/>
              </a:rPr>
              <a:t> - </a:t>
            </a:r>
            <a:r>
              <a:rPr lang="en-US" dirty="0">
                <a:latin typeface="Arial"/>
                <a:ea typeface="+mn-lt"/>
                <a:cs typeface="+mn-lt"/>
              </a:rPr>
              <a:t>You should provide support to an employee who is absent due to a personal issue, such as bereavement, and once they return. Getting support will probably motivate them to return to work earlier.</a:t>
            </a:r>
          </a:p>
          <a:p>
            <a:r>
              <a:rPr lang="en-US" b="1" dirty="0">
                <a:latin typeface="Arial"/>
                <a:cs typeface="Arial"/>
              </a:rPr>
              <a:t>Stress reduction</a:t>
            </a:r>
            <a:r>
              <a:rPr lang="en-US" dirty="0">
                <a:latin typeface="Arial"/>
                <a:cs typeface="Arial"/>
              </a:rPr>
              <a:t> - </a:t>
            </a:r>
            <a:r>
              <a:rPr lang="en-US" dirty="0">
                <a:latin typeface="Arial"/>
                <a:ea typeface="+mn-lt"/>
                <a:cs typeface="+mn-lt"/>
              </a:rPr>
              <a:t>Make sure you rectify any stress factors at work. It is important to fix broken equipment as soon as possible if employees are stressed.</a:t>
            </a:r>
          </a:p>
        </p:txBody>
      </p:sp>
    </p:spTree>
    <p:extLst>
      <p:ext uri="{BB962C8B-B14F-4D97-AF65-F5344CB8AC3E}">
        <p14:creationId xmlns:p14="http://schemas.microsoft.com/office/powerpoint/2010/main" val="2681601086"/>
      </p:ext>
    </p:extLst>
  </p:cSld>
  <p:clrMapOvr>
    <a:masterClrMapping/>
  </p:clrMapOvr>
  <p:transition spd="slow">
    <p:comb/>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5849-124A-C19B-5032-8EA73515A4ED}"/>
              </a:ext>
            </a:extLst>
          </p:cNvPr>
          <p:cNvSpPr>
            <a:spLocks noGrp="1"/>
          </p:cNvSpPr>
          <p:nvPr>
            <p:ph type="title"/>
          </p:nvPr>
        </p:nvSpPr>
        <p:spPr/>
        <p:txBody>
          <a:bodyPr/>
          <a:lstStyle/>
          <a:p>
            <a:r>
              <a:rPr lang="en-US" dirty="0">
                <a:solidFill>
                  <a:srgbClr val="FFFF00"/>
                </a:solidFill>
              </a:rPr>
              <a:t>PMI:</a:t>
            </a:r>
          </a:p>
        </p:txBody>
      </p:sp>
      <p:pic>
        <p:nvPicPr>
          <p:cNvPr id="4" name="Picture 4">
            <a:extLst>
              <a:ext uri="{FF2B5EF4-FFF2-40B4-BE49-F238E27FC236}">
                <a16:creationId xmlns:a16="http://schemas.microsoft.com/office/drawing/2014/main" id="{12A4297F-55FB-1896-194E-20076F110A08}"/>
              </a:ext>
            </a:extLst>
          </p:cNvPr>
          <p:cNvPicPr>
            <a:picLocks noGrp="1" noChangeAspect="1"/>
          </p:cNvPicPr>
          <p:nvPr>
            <p:ph idx="1"/>
          </p:nvPr>
        </p:nvPicPr>
        <p:blipFill>
          <a:blip r:embed="rId2"/>
          <a:stretch>
            <a:fillRect/>
          </a:stretch>
        </p:blipFill>
        <p:spPr>
          <a:xfrm>
            <a:off x="440325" y="1521185"/>
            <a:ext cx="11340859" cy="5235874"/>
          </a:xfrm>
        </p:spPr>
      </p:pic>
    </p:spTree>
    <p:extLst>
      <p:ext uri="{BB962C8B-B14F-4D97-AF65-F5344CB8AC3E}">
        <p14:creationId xmlns:p14="http://schemas.microsoft.com/office/powerpoint/2010/main" val="131056283"/>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4286-33EC-105C-B356-FED3EC108313}"/>
              </a:ext>
            </a:extLst>
          </p:cNvPr>
          <p:cNvSpPr>
            <a:spLocks noGrp="1"/>
          </p:cNvSpPr>
          <p:nvPr>
            <p:ph type="title"/>
          </p:nvPr>
        </p:nvSpPr>
        <p:spPr/>
        <p:txBody>
          <a:bodyPr/>
          <a:lstStyle/>
          <a:p>
            <a:r>
              <a:rPr lang="en-US" dirty="0">
                <a:solidFill>
                  <a:srgbClr val="FFFF00"/>
                </a:solidFill>
                <a:latin typeface="Arial"/>
                <a:cs typeface="Arial"/>
              </a:rPr>
              <a:t>Solutions:</a:t>
            </a:r>
            <a:endParaRPr lang="en-US" dirty="0"/>
          </a:p>
        </p:txBody>
      </p:sp>
      <p:sp>
        <p:nvSpPr>
          <p:cNvPr id="3" name="Content Placeholder 2">
            <a:extLst>
              <a:ext uri="{FF2B5EF4-FFF2-40B4-BE49-F238E27FC236}">
                <a16:creationId xmlns:a16="http://schemas.microsoft.com/office/drawing/2014/main" id="{974B60CB-CCEA-4486-975B-BB8619D205F5}"/>
              </a:ext>
            </a:extLst>
          </p:cNvPr>
          <p:cNvSpPr>
            <a:spLocks noGrp="1"/>
          </p:cNvSpPr>
          <p:nvPr>
            <p:ph idx="1"/>
          </p:nvPr>
        </p:nvSpPr>
        <p:spPr/>
        <p:txBody>
          <a:bodyPr vert="horz" lIns="91440" tIns="45720" rIns="91440" bIns="45720" rtlCol="0" anchor="t">
            <a:normAutofit/>
          </a:bodyPr>
          <a:lstStyle/>
          <a:p>
            <a:r>
              <a:rPr lang="en-US" sz="2000" dirty="0">
                <a:latin typeface="Arial"/>
                <a:cs typeface="Arial"/>
              </a:rPr>
              <a:t>Provide good working condition </a:t>
            </a:r>
          </a:p>
          <a:p>
            <a:r>
              <a:rPr lang="en-US" sz="2000" dirty="0">
                <a:latin typeface="Arial"/>
                <a:cs typeface="Arial"/>
              </a:rPr>
              <a:t>Increase the payment</a:t>
            </a:r>
          </a:p>
          <a:p>
            <a:r>
              <a:rPr lang="en-US" sz="2000" dirty="0">
                <a:latin typeface="Arial"/>
                <a:cs typeface="Arial"/>
              </a:rPr>
              <a:t>Recruit temporary workers</a:t>
            </a:r>
          </a:p>
          <a:p>
            <a:r>
              <a:rPr lang="en-US" sz="2000" dirty="0">
                <a:latin typeface="Arial"/>
                <a:ea typeface="+mn-lt"/>
                <a:cs typeface="+mn-lt"/>
              </a:rPr>
              <a:t>Develop the skills of your employees</a:t>
            </a:r>
          </a:p>
          <a:p>
            <a:r>
              <a:rPr lang="en-US" sz="2000" dirty="0">
                <a:latin typeface="Arial"/>
                <a:ea typeface="+mn-lt"/>
                <a:cs typeface="+mn-lt"/>
              </a:rPr>
              <a:t>Increase the number of hours available to current employers</a:t>
            </a:r>
            <a:endParaRPr lang="en-US" sz="2000" dirty="0">
              <a:latin typeface="Arial"/>
            </a:endParaRPr>
          </a:p>
        </p:txBody>
      </p:sp>
    </p:spTree>
    <p:extLst>
      <p:ext uri="{BB962C8B-B14F-4D97-AF65-F5344CB8AC3E}">
        <p14:creationId xmlns:p14="http://schemas.microsoft.com/office/powerpoint/2010/main" val="1381615473"/>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0D28AAC0-069F-FEC3-C084-497BCDC64F17}"/>
              </a:ext>
            </a:extLst>
          </p:cNvPr>
          <p:cNvSpPr>
            <a:spLocks noGrp="1"/>
          </p:cNvSpPr>
          <p:nvPr>
            <p:ph type="title"/>
          </p:nvPr>
        </p:nvSpPr>
        <p:spPr>
          <a:xfrm>
            <a:off x="836247" y="1085549"/>
            <a:ext cx="3430947" cy="4686903"/>
          </a:xfrm>
        </p:spPr>
        <p:txBody>
          <a:bodyPr anchor="ctr">
            <a:normAutofit/>
          </a:bodyPr>
          <a:lstStyle/>
          <a:p>
            <a:pPr algn="r"/>
            <a:r>
              <a:rPr lang="en-US" dirty="0">
                <a:solidFill>
                  <a:schemeClr val="tx1"/>
                </a:solidFill>
              </a:rPr>
              <a:t>References: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9B9CB3-5FE8-87CC-A79E-24C94BB41AB3}"/>
              </a:ext>
            </a:extLst>
          </p:cNvPr>
          <p:cNvSpPr>
            <a:spLocks noGrp="1"/>
          </p:cNvSpPr>
          <p:nvPr>
            <p:ph idx="1"/>
          </p:nvPr>
        </p:nvSpPr>
        <p:spPr>
          <a:xfrm>
            <a:off x="5041399" y="1085549"/>
            <a:ext cx="5579707" cy="4686903"/>
          </a:xfrm>
        </p:spPr>
        <p:txBody>
          <a:bodyPr vert="horz" lIns="91440" tIns="45720" rIns="91440" bIns="45720" rtlCol="0" anchor="ctr">
            <a:normAutofit fontScale="85000" lnSpcReduction="10000"/>
          </a:bodyPr>
          <a:lstStyle/>
          <a:p>
            <a:r>
              <a:rPr lang="en-GB" i="1" dirty="0"/>
              <a:t>Janitorial </a:t>
            </a:r>
            <a:r>
              <a:rPr lang="en-GB" i="1" dirty="0" smtClean="0"/>
              <a:t>Manager </a:t>
            </a:r>
            <a:r>
              <a:rPr lang="en-GB" dirty="0"/>
              <a:t>(2022) </a:t>
            </a:r>
            <a:r>
              <a:rPr lang="en-GB" i="1" dirty="0" smtClean="0"/>
              <a:t>Solutions To Staff-Shortages</a:t>
            </a:r>
            <a:r>
              <a:rPr lang="en-GB" dirty="0"/>
              <a:t>. Available at: https://www.cleanlink.com/news/article/10-Solutions-To-Staff-Shortages--28045 </a:t>
            </a:r>
            <a:r>
              <a:rPr lang="en-GB" dirty="0" smtClean="0"/>
              <a:t>(</a:t>
            </a:r>
            <a:r>
              <a:rPr lang="en-GB" dirty="0"/>
              <a:t>Accessed: </a:t>
            </a:r>
            <a:r>
              <a:rPr lang="en-GB" dirty="0" smtClean="0"/>
              <a:t>01 July 2022)</a:t>
            </a:r>
            <a:endParaRPr lang="en-US" dirty="0">
              <a:solidFill>
                <a:schemeClr val="tx1"/>
              </a:solidFill>
            </a:endParaRPr>
          </a:p>
          <a:p>
            <a:r>
              <a:rPr lang="en-GB" i="1" dirty="0" smtClean="0"/>
              <a:t>Fresco</a:t>
            </a:r>
            <a:r>
              <a:rPr lang="en-GB" dirty="0" smtClean="0"/>
              <a:t>(2022</a:t>
            </a:r>
            <a:r>
              <a:rPr lang="en-GB" dirty="0"/>
              <a:t>) </a:t>
            </a:r>
            <a:r>
              <a:rPr lang="en-GB" i="1" dirty="0" smtClean="0"/>
              <a:t>fishbone diagram definition</a:t>
            </a:r>
            <a:r>
              <a:rPr lang="en-GB" dirty="0" smtClean="0"/>
              <a:t>. </a:t>
            </a:r>
            <a:r>
              <a:rPr lang="en-GB" dirty="0"/>
              <a:t>Available at: https://frescopad.com/fishbone-diagram-definition/ </a:t>
            </a:r>
            <a:r>
              <a:rPr lang="en-GB" dirty="0" smtClean="0"/>
              <a:t>(</a:t>
            </a:r>
            <a:r>
              <a:rPr lang="en-GB" dirty="0"/>
              <a:t>Accessed: 01 July 2022</a:t>
            </a:r>
            <a:r>
              <a:rPr lang="en-GB" dirty="0" smtClean="0"/>
              <a:t>)</a:t>
            </a:r>
          </a:p>
          <a:p>
            <a:r>
              <a:rPr lang="en-GB" i="1" dirty="0" smtClean="0"/>
              <a:t>Ellie Collier</a:t>
            </a:r>
            <a:r>
              <a:rPr lang="en-GB" dirty="0" smtClean="0"/>
              <a:t>(2018) </a:t>
            </a:r>
            <a:r>
              <a:rPr lang="en-GB" i="1" dirty="0"/>
              <a:t>Reducing Absenteeism in the Workplace</a:t>
            </a:r>
            <a:r>
              <a:rPr lang="en-GB" dirty="0" smtClean="0"/>
              <a:t>. Available at</a:t>
            </a:r>
            <a:r>
              <a:rPr lang="en-GB" dirty="0"/>
              <a:t>: https://www.highspeedtraining.co.uk/hub/reducing-absenteeism-in-the-workplace/ (</a:t>
            </a:r>
            <a:r>
              <a:rPr lang="en-GB" dirty="0" smtClean="0"/>
              <a:t>Accessed: 02 July 2022)</a:t>
            </a:r>
            <a:endParaRPr lang="en-US" dirty="0">
              <a:solidFill>
                <a:schemeClr val="tx1"/>
              </a:solidFill>
            </a:endParaRPr>
          </a:p>
          <a:p>
            <a:r>
              <a:rPr lang="en-GB" i="1" dirty="0" smtClean="0"/>
              <a:t> WILL KENTON </a:t>
            </a:r>
            <a:r>
              <a:rPr lang="en-GB" dirty="0" smtClean="0"/>
              <a:t>(2022) </a:t>
            </a:r>
            <a:r>
              <a:rPr lang="en-GB" i="1" dirty="0" smtClean="0"/>
              <a:t>PEST Analysis</a:t>
            </a:r>
            <a:r>
              <a:rPr lang="en-GB" dirty="0" smtClean="0"/>
              <a:t>. Available at: https://www.investopedia.com/terms/p/pest-analysis.asp (Accessed: 02 July 2022)</a:t>
            </a:r>
          </a:p>
          <a:p>
            <a:r>
              <a:rPr lang="en-GB" i="1" dirty="0" smtClean="0"/>
              <a:t>marketingtutor.net</a:t>
            </a:r>
            <a:r>
              <a:rPr lang="en-GB" dirty="0" smtClean="0"/>
              <a:t>(2022) </a:t>
            </a:r>
            <a:r>
              <a:rPr lang="en-GB" i="1" dirty="0"/>
              <a:t>PESTLE Analysis of the NHS</a:t>
            </a:r>
            <a:r>
              <a:rPr lang="en-GB" dirty="0" smtClean="0"/>
              <a:t>. Available at</a:t>
            </a:r>
            <a:r>
              <a:rPr lang="en-GB" dirty="0"/>
              <a:t>: https://www.marketingtutor.net/pestle-analysis-of-the-nhs/#Political-Factors </a:t>
            </a:r>
            <a:r>
              <a:rPr lang="en-GB" dirty="0" smtClean="0"/>
              <a:t>(Accessed: 03 July 2022)</a:t>
            </a:r>
          </a:p>
          <a:p>
            <a:endParaRPr lang="en-US" dirty="0">
              <a:solidFill>
                <a:schemeClr val="tx1"/>
              </a:solidFill>
            </a:endParaRPr>
          </a:p>
          <a:p>
            <a:endParaRPr lang="en-US" dirty="0">
              <a:solidFill>
                <a:schemeClr val="tx1"/>
              </a:solidFill>
            </a:endParaRPr>
          </a:p>
        </p:txBody>
      </p:sp>
      <p:sp>
        <p:nvSpPr>
          <p:cNvPr id="16" name="Footer Placeholder 4">
            <a:extLst>
              <a:ext uri="{FF2B5EF4-FFF2-40B4-BE49-F238E27FC236}">
                <a16:creationId xmlns:a16="http://schemas.microsoft.com/office/drawing/2014/main" id="{0308D749-5984-4BB8-A788-A85D24304A0A}"/>
              </a:ext>
              <a:ext uri="{C183D7F6-B498-43B3-948B-1728B52AA6E4}">
                <adec:decorative xmlns=""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61110" y="6391838"/>
            <a:ext cx="3859795" cy="304801"/>
          </a:xfrm>
          <a:prstGeom prst="rect">
            <a:avLst/>
          </a:prstGeom>
        </p:spPr>
        <p:txBody>
          <a:bodyPr vert="horz" lIns="91440" tIns="45720" rIns="91440" bIns="45720" rtlCol="0" anchor="ctr"/>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b="1" dirty="0">
              <a:solidFill>
                <a:srgbClr val="B31166"/>
              </a:solidFill>
            </a:endParaRPr>
          </a:p>
        </p:txBody>
      </p:sp>
      <p:sp>
        <p:nvSpPr>
          <p:cNvPr id="18" name="Date Placeholder 3">
            <a:extLst>
              <a:ext uri="{FF2B5EF4-FFF2-40B4-BE49-F238E27FC236}">
                <a16:creationId xmlns:a16="http://schemas.microsoft.com/office/drawing/2014/main" id="{95B8172D-A4C8-41B4-8991-78BBEC4039D5}"/>
              </a:ext>
              <a:ext uri="{C183D7F6-B498-43B3-948B-1728B52AA6E4}">
                <adec:decorative xmlns=""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7718854" y="6391839"/>
            <a:ext cx="2997637" cy="304798"/>
          </a:xfrm>
          <a:prstGeom prst="rect">
            <a:avLst/>
          </a:prstGeom>
        </p:spPr>
        <p:txBody>
          <a:bodyPr vert="horz" lIns="91440" tIns="45720" rIns="91440" bIns="45720" rtlCol="0" anchor="t"/>
          <a:lstStyle>
            <a:defPPr>
              <a:defRPr lang="en-US"/>
            </a:defPPr>
            <a:lvl1pPr marL="0" algn="l" defTabSz="457200" rtl="0" eaLnBrk="1" latinLnBrk="0" hangingPunct="1">
              <a:defRPr sz="1000" b="0" i="0" kern="1200">
                <a:solidFill>
                  <a:schemeClr val="bg1">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endParaRPr lang="en-US" b="1" dirty="0">
              <a:solidFill>
                <a:srgbClr val="B31166"/>
              </a:solidFill>
            </a:endParaRPr>
          </a:p>
        </p:txBody>
      </p:sp>
    </p:spTree>
    <p:extLst>
      <p:ext uri="{BB962C8B-B14F-4D97-AF65-F5344CB8AC3E}">
        <p14:creationId xmlns:p14="http://schemas.microsoft.com/office/powerpoint/2010/main" val="20062945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otalTime>24</TotalTime>
  <Words>379</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 Boardroom</vt:lpstr>
      <vt:lpstr>Understanding and solving the problem of Staff Shortage in Proper Care  </vt:lpstr>
      <vt:lpstr>Research-informed discussion on the nature and impact of the complex problem on employees and their organizations:</vt:lpstr>
      <vt:lpstr>Research-informed discussion on the nature and impact of the complex problem on employees and their organizations:</vt:lpstr>
      <vt:lpstr>What is PESTLE analysis?</vt:lpstr>
      <vt:lpstr>PESTLE analysis</vt:lpstr>
      <vt:lpstr>What is a Fishbone diagram?</vt:lpstr>
      <vt:lpstr>Fishbone diagram</vt:lpstr>
      <vt:lpstr>An evaluation of alternative solutions to absenteeism with an aim of choosing the most appropriate solution among these alternatives: </vt:lpstr>
      <vt:lpstr>An evaluation of alternative solutions to absenteeism with an aim of choosing the most appropriate solution among these alternatives:</vt:lpstr>
      <vt:lpstr>PMI:</vt:lpstr>
      <vt:lpstr>Solutions: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User</cp:lastModifiedBy>
  <cp:revision>619</cp:revision>
  <dcterms:created xsi:type="dcterms:W3CDTF">2022-06-13T22:43:03Z</dcterms:created>
  <dcterms:modified xsi:type="dcterms:W3CDTF">2022-07-06T22:41:28Z</dcterms:modified>
</cp:coreProperties>
</file>