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8"/>
  </p:notesMasterIdLst>
  <p:sldIdLst>
    <p:sldId id="256" r:id="rId5"/>
    <p:sldId id="279" r:id="rId6"/>
    <p:sldId id="383" r:id="rId7"/>
    <p:sldId id="281" r:id="rId8"/>
    <p:sldId id="359" r:id="rId9"/>
    <p:sldId id="318" r:id="rId10"/>
    <p:sldId id="360" r:id="rId11"/>
    <p:sldId id="361" r:id="rId12"/>
    <p:sldId id="362" r:id="rId13"/>
    <p:sldId id="363" r:id="rId14"/>
    <p:sldId id="364" r:id="rId15"/>
    <p:sldId id="365" r:id="rId16"/>
    <p:sldId id="366" r:id="rId17"/>
    <p:sldId id="367" r:id="rId18"/>
    <p:sldId id="369" r:id="rId19"/>
    <p:sldId id="368" r:id="rId20"/>
    <p:sldId id="370" r:id="rId21"/>
    <p:sldId id="371" r:id="rId22"/>
    <p:sldId id="372" r:id="rId23"/>
    <p:sldId id="377" r:id="rId24"/>
    <p:sldId id="376" r:id="rId25"/>
    <p:sldId id="374" r:id="rId26"/>
    <p:sldId id="375" r:id="rId27"/>
    <p:sldId id="378" r:id="rId28"/>
    <p:sldId id="379" r:id="rId29"/>
    <p:sldId id="380" r:id="rId30"/>
    <p:sldId id="381" r:id="rId31"/>
    <p:sldId id="382" r:id="rId32"/>
    <p:sldId id="384" r:id="rId33"/>
    <p:sldId id="385" r:id="rId34"/>
    <p:sldId id="387" r:id="rId35"/>
    <p:sldId id="386" r:id="rId36"/>
    <p:sldId id="388" r:id="rId37"/>
    <p:sldId id="389" r:id="rId38"/>
    <p:sldId id="390" r:id="rId39"/>
    <p:sldId id="357" r:id="rId40"/>
    <p:sldId id="307" r:id="rId41"/>
    <p:sldId id="358" r:id="rId42"/>
    <p:sldId id="310" r:id="rId43"/>
    <p:sldId id="393" r:id="rId44"/>
    <p:sldId id="394" r:id="rId45"/>
    <p:sldId id="391" r:id="rId46"/>
    <p:sldId id="392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279"/>
            <p14:sldId id="383"/>
            <p14:sldId id="281"/>
            <p14:sldId id="359"/>
            <p14:sldId id="318"/>
            <p14:sldId id="360"/>
            <p14:sldId id="361"/>
            <p14:sldId id="362"/>
            <p14:sldId id="363"/>
            <p14:sldId id="364"/>
            <p14:sldId id="365"/>
            <p14:sldId id="366"/>
            <p14:sldId id="367"/>
            <p14:sldId id="369"/>
            <p14:sldId id="368"/>
            <p14:sldId id="370"/>
            <p14:sldId id="371"/>
            <p14:sldId id="372"/>
            <p14:sldId id="377"/>
            <p14:sldId id="376"/>
            <p14:sldId id="374"/>
            <p14:sldId id="375"/>
            <p14:sldId id="378"/>
            <p14:sldId id="379"/>
            <p14:sldId id="380"/>
            <p14:sldId id="381"/>
            <p14:sldId id="382"/>
            <p14:sldId id="384"/>
            <p14:sldId id="385"/>
            <p14:sldId id="387"/>
            <p14:sldId id="386"/>
            <p14:sldId id="388"/>
            <p14:sldId id="389"/>
            <p14:sldId id="390"/>
            <p14:sldId id="357"/>
            <p14:sldId id="307"/>
            <p14:sldId id="358"/>
            <p14:sldId id="310"/>
            <p14:sldId id="393"/>
            <p14:sldId id="394"/>
            <p14:sldId id="391"/>
            <p14:sldId id="39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9BEC05-2E65-43A6-83ED-70128BF6FB0A}" v="1" dt="2026-05-04T09:07:15.3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7891" autoAdjust="0"/>
  </p:normalViewPr>
  <p:slideViewPr>
    <p:cSldViewPr snapToGrid="0">
      <p:cViewPr>
        <p:scale>
          <a:sx n="52" d="100"/>
          <a:sy n="52" d="100"/>
        </p:scale>
        <p:origin x="1425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viewProps" Target="viewProps.xml"/><Relationship Id="rId55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custSel modSld">
      <pc:chgData name="Errietta Bissa" userId="81ffec9e-7d76-4710-b828-fc34ea58d3af" providerId="ADAL" clId="{3D616F03-F71A-4881-BE12-DD7509C979BA}" dt="2026-05-04T09:09:11.161" v="43" actId="20577"/>
      <pc:docMkLst>
        <pc:docMk/>
      </pc:docMkLst>
      <pc:sldChg chg="modNotesTx">
        <pc:chgData name="Errietta Bissa" userId="81ffec9e-7d76-4710-b828-fc34ea58d3af" providerId="ADAL" clId="{3D616F03-F71A-4881-BE12-DD7509C979BA}" dt="2026-05-04T09:07:19.791" v="0" actId="20577"/>
        <pc:sldMkLst>
          <pc:docMk/>
          <pc:sldMk cId="1961615010" sldId="279"/>
        </pc:sldMkLst>
      </pc:sldChg>
      <pc:sldChg chg="modNotesTx">
        <pc:chgData name="Errietta Bissa" userId="81ffec9e-7d76-4710-b828-fc34ea58d3af" providerId="ADAL" clId="{3D616F03-F71A-4881-BE12-DD7509C979BA}" dt="2026-05-04T09:07:26.190" v="2" actId="20577"/>
        <pc:sldMkLst>
          <pc:docMk/>
          <pc:sldMk cId="2342807460" sldId="281"/>
        </pc:sldMkLst>
      </pc:sldChg>
      <pc:sldChg chg="modNotesTx">
        <pc:chgData name="Errietta Bissa" userId="81ffec9e-7d76-4710-b828-fc34ea58d3af" providerId="ADAL" clId="{3D616F03-F71A-4881-BE12-DD7509C979BA}" dt="2026-05-04T09:09:07.104" v="42" actId="20577"/>
        <pc:sldMkLst>
          <pc:docMk/>
          <pc:sldMk cId="2410941237" sldId="310"/>
        </pc:sldMkLst>
      </pc:sldChg>
      <pc:sldChg chg="modNotesTx">
        <pc:chgData name="Errietta Bissa" userId="81ffec9e-7d76-4710-b828-fc34ea58d3af" providerId="ADAL" clId="{3D616F03-F71A-4881-BE12-DD7509C979BA}" dt="2026-05-04T09:07:30.484" v="4" actId="20577"/>
        <pc:sldMkLst>
          <pc:docMk/>
          <pc:sldMk cId="1667206966" sldId="318"/>
        </pc:sldMkLst>
      </pc:sldChg>
      <pc:sldChg chg="modNotesTx">
        <pc:chgData name="Errietta Bissa" userId="81ffec9e-7d76-4710-b828-fc34ea58d3af" providerId="ADAL" clId="{3D616F03-F71A-4881-BE12-DD7509C979BA}" dt="2026-05-04T09:09:01.967" v="40" actId="20577"/>
        <pc:sldMkLst>
          <pc:docMk/>
          <pc:sldMk cId="669109092" sldId="357"/>
        </pc:sldMkLst>
      </pc:sldChg>
      <pc:sldChg chg="modNotesTx">
        <pc:chgData name="Errietta Bissa" userId="81ffec9e-7d76-4710-b828-fc34ea58d3af" providerId="ADAL" clId="{3D616F03-F71A-4881-BE12-DD7509C979BA}" dt="2026-05-04T09:09:05.176" v="41" actId="20577"/>
        <pc:sldMkLst>
          <pc:docMk/>
          <pc:sldMk cId="2061979236" sldId="358"/>
        </pc:sldMkLst>
      </pc:sldChg>
      <pc:sldChg chg="modNotesTx">
        <pc:chgData name="Errietta Bissa" userId="81ffec9e-7d76-4710-b828-fc34ea58d3af" providerId="ADAL" clId="{3D616F03-F71A-4881-BE12-DD7509C979BA}" dt="2026-05-04T09:07:28.315" v="3" actId="20577"/>
        <pc:sldMkLst>
          <pc:docMk/>
          <pc:sldMk cId="1384566268" sldId="359"/>
        </pc:sldMkLst>
      </pc:sldChg>
      <pc:sldChg chg="modNotesTx">
        <pc:chgData name="Errietta Bissa" userId="81ffec9e-7d76-4710-b828-fc34ea58d3af" providerId="ADAL" clId="{3D616F03-F71A-4881-BE12-DD7509C979BA}" dt="2026-05-04T09:07:33.661" v="5" actId="20577"/>
        <pc:sldMkLst>
          <pc:docMk/>
          <pc:sldMk cId="1435352446" sldId="360"/>
        </pc:sldMkLst>
      </pc:sldChg>
      <pc:sldChg chg="delSp mod delAnim modNotesTx">
        <pc:chgData name="Errietta Bissa" userId="81ffec9e-7d76-4710-b828-fc34ea58d3af" providerId="ADAL" clId="{3D616F03-F71A-4881-BE12-DD7509C979BA}" dt="2026-05-04T09:07:39.632" v="7" actId="478"/>
        <pc:sldMkLst>
          <pc:docMk/>
          <pc:sldMk cId="3752061305" sldId="361"/>
        </pc:sldMkLst>
        <pc:picChg chg="del">
          <ac:chgData name="Errietta Bissa" userId="81ffec9e-7d76-4710-b828-fc34ea58d3af" providerId="ADAL" clId="{3D616F03-F71A-4881-BE12-DD7509C979BA}" dt="2026-05-04T09:07:39.632" v="7" actId="478"/>
          <ac:picMkLst>
            <pc:docMk/>
            <pc:sldMk cId="3752061305" sldId="361"/>
            <ac:picMk id="5" creationId="{9FCF1A5E-C2D7-529F-278B-9402CE1F6FF7}"/>
          </ac:picMkLst>
        </pc:picChg>
      </pc:sldChg>
      <pc:sldChg chg="modNotesTx">
        <pc:chgData name="Errietta Bissa" userId="81ffec9e-7d76-4710-b828-fc34ea58d3af" providerId="ADAL" clId="{3D616F03-F71A-4881-BE12-DD7509C979BA}" dt="2026-05-04T09:07:41.854" v="8" actId="20577"/>
        <pc:sldMkLst>
          <pc:docMk/>
          <pc:sldMk cId="1675475184" sldId="362"/>
        </pc:sldMkLst>
      </pc:sldChg>
      <pc:sldChg chg="modNotesTx">
        <pc:chgData name="Errietta Bissa" userId="81ffec9e-7d76-4710-b828-fc34ea58d3af" providerId="ADAL" clId="{3D616F03-F71A-4881-BE12-DD7509C979BA}" dt="2026-05-04T09:07:43.999" v="9" actId="20577"/>
        <pc:sldMkLst>
          <pc:docMk/>
          <pc:sldMk cId="80042809" sldId="363"/>
        </pc:sldMkLst>
      </pc:sldChg>
      <pc:sldChg chg="modNotesTx">
        <pc:chgData name="Errietta Bissa" userId="81ffec9e-7d76-4710-b828-fc34ea58d3af" providerId="ADAL" clId="{3D616F03-F71A-4881-BE12-DD7509C979BA}" dt="2026-05-04T09:07:46.827" v="10" actId="20577"/>
        <pc:sldMkLst>
          <pc:docMk/>
          <pc:sldMk cId="2372953057" sldId="364"/>
        </pc:sldMkLst>
      </pc:sldChg>
      <pc:sldChg chg="delSp mod delAnim modNotesTx">
        <pc:chgData name="Errietta Bissa" userId="81ffec9e-7d76-4710-b828-fc34ea58d3af" providerId="ADAL" clId="{3D616F03-F71A-4881-BE12-DD7509C979BA}" dt="2026-05-04T09:07:51.280" v="12" actId="20577"/>
        <pc:sldMkLst>
          <pc:docMk/>
          <pc:sldMk cId="1342877447" sldId="365"/>
        </pc:sldMkLst>
        <pc:picChg chg="del">
          <ac:chgData name="Errietta Bissa" userId="81ffec9e-7d76-4710-b828-fc34ea58d3af" providerId="ADAL" clId="{3D616F03-F71A-4881-BE12-DD7509C979BA}" dt="2026-05-04T09:07:49.351" v="11" actId="478"/>
          <ac:picMkLst>
            <pc:docMk/>
            <pc:sldMk cId="1342877447" sldId="365"/>
            <ac:picMk id="11" creationId="{C8D9F024-2D30-6ECA-47D7-E884C48526C7}"/>
          </ac:picMkLst>
        </pc:picChg>
      </pc:sldChg>
      <pc:sldChg chg="modNotesTx">
        <pc:chgData name="Errietta Bissa" userId="81ffec9e-7d76-4710-b828-fc34ea58d3af" providerId="ADAL" clId="{3D616F03-F71A-4881-BE12-DD7509C979BA}" dt="2026-05-04T09:07:54.769" v="13" actId="20577"/>
        <pc:sldMkLst>
          <pc:docMk/>
          <pc:sldMk cId="3282634526" sldId="367"/>
        </pc:sldMkLst>
      </pc:sldChg>
      <pc:sldChg chg="modNotesTx">
        <pc:chgData name="Errietta Bissa" userId="81ffec9e-7d76-4710-b828-fc34ea58d3af" providerId="ADAL" clId="{3D616F03-F71A-4881-BE12-DD7509C979BA}" dt="2026-05-04T09:08:00.869" v="16" actId="20577"/>
        <pc:sldMkLst>
          <pc:docMk/>
          <pc:sldMk cId="956959394" sldId="368"/>
        </pc:sldMkLst>
      </pc:sldChg>
      <pc:sldChg chg="delSp mod delAnim modNotesTx">
        <pc:chgData name="Errietta Bissa" userId="81ffec9e-7d76-4710-b828-fc34ea58d3af" providerId="ADAL" clId="{3D616F03-F71A-4881-BE12-DD7509C979BA}" dt="2026-05-04T09:07:58.633" v="15" actId="478"/>
        <pc:sldMkLst>
          <pc:docMk/>
          <pc:sldMk cId="2128998651" sldId="369"/>
        </pc:sldMkLst>
        <pc:picChg chg="del">
          <ac:chgData name="Errietta Bissa" userId="81ffec9e-7d76-4710-b828-fc34ea58d3af" providerId="ADAL" clId="{3D616F03-F71A-4881-BE12-DD7509C979BA}" dt="2026-05-04T09:07:58.633" v="15" actId="478"/>
          <ac:picMkLst>
            <pc:docMk/>
            <pc:sldMk cId="2128998651" sldId="369"/>
            <ac:picMk id="6" creationId="{DFFD9828-0E95-D3F9-BBD4-847A7894F1D9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4T09:08:05.521" v="18" actId="20577"/>
        <pc:sldMkLst>
          <pc:docMk/>
          <pc:sldMk cId="2050570138" sldId="370"/>
        </pc:sldMkLst>
        <pc:picChg chg="del">
          <ac:chgData name="Errietta Bissa" userId="81ffec9e-7d76-4710-b828-fc34ea58d3af" providerId="ADAL" clId="{3D616F03-F71A-4881-BE12-DD7509C979BA}" dt="2026-05-04T09:08:04.318" v="17" actId="478"/>
          <ac:picMkLst>
            <pc:docMk/>
            <pc:sldMk cId="2050570138" sldId="370"/>
            <ac:picMk id="8" creationId="{7B7DF468-4F4B-9226-FACE-87E1B2AC4AD2}"/>
          </ac:picMkLst>
        </pc:picChg>
      </pc:sldChg>
      <pc:sldChg chg="modNotesTx">
        <pc:chgData name="Errietta Bissa" userId="81ffec9e-7d76-4710-b828-fc34ea58d3af" providerId="ADAL" clId="{3D616F03-F71A-4881-BE12-DD7509C979BA}" dt="2026-05-04T09:08:09.029" v="19" actId="20577"/>
        <pc:sldMkLst>
          <pc:docMk/>
          <pc:sldMk cId="1005153157" sldId="371"/>
        </pc:sldMkLst>
      </pc:sldChg>
      <pc:sldChg chg="modNotesTx">
        <pc:chgData name="Errietta Bissa" userId="81ffec9e-7d76-4710-b828-fc34ea58d3af" providerId="ADAL" clId="{3D616F03-F71A-4881-BE12-DD7509C979BA}" dt="2026-05-04T09:08:11.213" v="20" actId="20577"/>
        <pc:sldMkLst>
          <pc:docMk/>
          <pc:sldMk cId="3330568337" sldId="372"/>
        </pc:sldMkLst>
      </pc:sldChg>
      <pc:sldChg chg="delSp mod delAnim modNotesTx">
        <pc:chgData name="Errietta Bissa" userId="81ffec9e-7d76-4710-b828-fc34ea58d3af" providerId="ADAL" clId="{3D616F03-F71A-4881-BE12-DD7509C979BA}" dt="2026-05-04T09:08:20.627" v="24" actId="478"/>
        <pc:sldMkLst>
          <pc:docMk/>
          <pc:sldMk cId="1336556544" sldId="376"/>
        </pc:sldMkLst>
        <pc:picChg chg="del">
          <ac:chgData name="Errietta Bissa" userId="81ffec9e-7d76-4710-b828-fc34ea58d3af" providerId="ADAL" clId="{3D616F03-F71A-4881-BE12-DD7509C979BA}" dt="2026-05-04T09:08:20.627" v="24" actId="478"/>
          <ac:picMkLst>
            <pc:docMk/>
            <pc:sldMk cId="1336556544" sldId="376"/>
            <ac:picMk id="6" creationId="{88D1FC0C-27FB-01B3-02AD-8BA2E463A200}"/>
          </ac:picMkLst>
        </pc:picChg>
      </pc:sldChg>
      <pc:sldChg chg="addSp delSp modSp mod delAnim modNotesTx">
        <pc:chgData name="Errietta Bissa" userId="81ffec9e-7d76-4710-b828-fc34ea58d3af" providerId="ADAL" clId="{3D616F03-F71A-4881-BE12-DD7509C979BA}" dt="2026-05-04T09:08:14.646" v="22" actId="478"/>
        <pc:sldMkLst>
          <pc:docMk/>
          <pc:sldMk cId="2330052522" sldId="377"/>
        </pc:sldMkLst>
        <pc:spChg chg="add mod">
          <ac:chgData name="Errietta Bissa" userId="81ffec9e-7d76-4710-b828-fc34ea58d3af" providerId="ADAL" clId="{3D616F03-F71A-4881-BE12-DD7509C979BA}" dt="2026-05-04T09:08:14.646" v="22" actId="478"/>
          <ac:spMkLst>
            <pc:docMk/>
            <pc:sldMk cId="2330052522" sldId="377"/>
            <ac:spMk id="6" creationId="{67D4BBE0-E912-E0A5-399F-C3BB18D53E1A}"/>
          </ac:spMkLst>
        </pc:spChg>
        <pc:picChg chg="del">
          <ac:chgData name="Errietta Bissa" userId="81ffec9e-7d76-4710-b828-fc34ea58d3af" providerId="ADAL" clId="{3D616F03-F71A-4881-BE12-DD7509C979BA}" dt="2026-05-04T09:08:14.646" v="22" actId="478"/>
          <ac:picMkLst>
            <pc:docMk/>
            <pc:sldMk cId="2330052522" sldId="377"/>
            <ac:picMk id="7" creationId="{C6F21CDB-8A46-907F-6A93-39B2A0780FB5}"/>
          </ac:picMkLst>
        </pc:picChg>
      </pc:sldChg>
      <pc:sldChg chg="modNotesTx">
        <pc:chgData name="Errietta Bissa" userId="81ffec9e-7d76-4710-b828-fc34ea58d3af" providerId="ADAL" clId="{3D616F03-F71A-4881-BE12-DD7509C979BA}" dt="2026-05-04T09:08:24.938" v="25" actId="20577"/>
        <pc:sldMkLst>
          <pc:docMk/>
          <pc:sldMk cId="2075378292" sldId="378"/>
        </pc:sldMkLst>
      </pc:sldChg>
      <pc:sldChg chg="modNotesTx">
        <pc:chgData name="Errietta Bissa" userId="81ffec9e-7d76-4710-b828-fc34ea58d3af" providerId="ADAL" clId="{3D616F03-F71A-4881-BE12-DD7509C979BA}" dt="2026-05-04T09:08:26.951" v="26" actId="20577"/>
        <pc:sldMkLst>
          <pc:docMk/>
          <pc:sldMk cId="245275317" sldId="379"/>
        </pc:sldMkLst>
      </pc:sldChg>
      <pc:sldChg chg="delSp mod delAnim modNotesTx">
        <pc:chgData name="Errietta Bissa" userId="81ffec9e-7d76-4710-b828-fc34ea58d3af" providerId="ADAL" clId="{3D616F03-F71A-4881-BE12-DD7509C979BA}" dt="2026-05-04T09:08:31.426" v="28" actId="478"/>
        <pc:sldMkLst>
          <pc:docMk/>
          <pc:sldMk cId="3313991592" sldId="380"/>
        </pc:sldMkLst>
        <pc:picChg chg="del">
          <ac:chgData name="Errietta Bissa" userId="81ffec9e-7d76-4710-b828-fc34ea58d3af" providerId="ADAL" clId="{3D616F03-F71A-4881-BE12-DD7509C979BA}" dt="2026-05-04T09:08:31.426" v="28" actId="478"/>
          <ac:picMkLst>
            <pc:docMk/>
            <pc:sldMk cId="3313991592" sldId="380"/>
            <ac:picMk id="7" creationId="{1A6D7BFB-6D1E-03EE-0CAD-AC3612560DF9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4T09:08:35.407" v="30" actId="478"/>
        <pc:sldMkLst>
          <pc:docMk/>
          <pc:sldMk cId="2699686072" sldId="381"/>
        </pc:sldMkLst>
        <pc:picChg chg="del">
          <ac:chgData name="Errietta Bissa" userId="81ffec9e-7d76-4710-b828-fc34ea58d3af" providerId="ADAL" clId="{3D616F03-F71A-4881-BE12-DD7509C979BA}" dt="2026-05-04T09:08:35.407" v="30" actId="478"/>
          <ac:picMkLst>
            <pc:docMk/>
            <pc:sldMk cId="2699686072" sldId="381"/>
            <ac:picMk id="5" creationId="{148EB05B-838B-53EC-20EA-E9087844FC3C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4T09:08:41.423" v="32" actId="478"/>
        <pc:sldMkLst>
          <pc:docMk/>
          <pc:sldMk cId="930458627" sldId="382"/>
        </pc:sldMkLst>
        <pc:picChg chg="del">
          <ac:chgData name="Errietta Bissa" userId="81ffec9e-7d76-4710-b828-fc34ea58d3af" providerId="ADAL" clId="{3D616F03-F71A-4881-BE12-DD7509C979BA}" dt="2026-05-04T09:08:41.423" v="32" actId="478"/>
          <ac:picMkLst>
            <pc:docMk/>
            <pc:sldMk cId="930458627" sldId="382"/>
            <ac:picMk id="7" creationId="{4A107CD3-8FA3-F424-A17C-26D7076198B4}"/>
          </ac:picMkLst>
        </pc:picChg>
      </pc:sldChg>
      <pc:sldChg chg="modNotesTx">
        <pc:chgData name="Errietta Bissa" userId="81ffec9e-7d76-4710-b828-fc34ea58d3af" providerId="ADAL" clId="{3D616F03-F71A-4881-BE12-DD7509C979BA}" dt="2026-05-04T09:07:24.005" v="1" actId="20577"/>
        <pc:sldMkLst>
          <pc:docMk/>
          <pc:sldMk cId="3556821459" sldId="383"/>
        </pc:sldMkLst>
      </pc:sldChg>
      <pc:sldChg chg="modNotesTx">
        <pc:chgData name="Errietta Bissa" userId="81ffec9e-7d76-4710-b828-fc34ea58d3af" providerId="ADAL" clId="{3D616F03-F71A-4881-BE12-DD7509C979BA}" dt="2026-05-04T09:08:45.933" v="33" actId="20577"/>
        <pc:sldMkLst>
          <pc:docMk/>
          <pc:sldMk cId="3543583210" sldId="384"/>
        </pc:sldMkLst>
      </pc:sldChg>
      <pc:sldChg chg="delSp mod delAnim modNotesTx">
        <pc:chgData name="Errietta Bissa" userId="81ffec9e-7d76-4710-b828-fc34ea58d3af" providerId="ADAL" clId="{3D616F03-F71A-4881-BE12-DD7509C979BA}" dt="2026-05-04T09:08:49.343" v="35" actId="478"/>
        <pc:sldMkLst>
          <pc:docMk/>
          <pc:sldMk cId="3803766017" sldId="385"/>
        </pc:sldMkLst>
        <pc:picChg chg="del">
          <ac:chgData name="Errietta Bissa" userId="81ffec9e-7d76-4710-b828-fc34ea58d3af" providerId="ADAL" clId="{3D616F03-F71A-4881-BE12-DD7509C979BA}" dt="2026-05-04T09:08:49.343" v="35" actId="478"/>
          <ac:picMkLst>
            <pc:docMk/>
            <pc:sldMk cId="3803766017" sldId="385"/>
            <ac:picMk id="6" creationId="{32931D03-0F51-52AA-53F5-04B7B0277853}"/>
          </ac:picMkLst>
        </pc:picChg>
      </pc:sldChg>
      <pc:sldChg chg="modNotesTx">
        <pc:chgData name="Errietta Bissa" userId="81ffec9e-7d76-4710-b828-fc34ea58d3af" providerId="ADAL" clId="{3D616F03-F71A-4881-BE12-DD7509C979BA}" dt="2026-05-04T09:08:53.011" v="36" actId="20577"/>
        <pc:sldMkLst>
          <pc:docMk/>
          <pc:sldMk cId="2589475660" sldId="386"/>
        </pc:sldMkLst>
      </pc:sldChg>
      <pc:sldChg chg="delSp mod delAnim modNotesTx">
        <pc:chgData name="Errietta Bissa" userId="81ffec9e-7d76-4710-b828-fc34ea58d3af" providerId="ADAL" clId="{3D616F03-F71A-4881-BE12-DD7509C979BA}" dt="2026-05-04T09:08:56.553" v="38" actId="478"/>
        <pc:sldMkLst>
          <pc:docMk/>
          <pc:sldMk cId="2737625643" sldId="388"/>
        </pc:sldMkLst>
        <pc:picChg chg="del">
          <ac:chgData name="Errietta Bissa" userId="81ffec9e-7d76-4710-b828-fc34ea58d3af" providerId="ADAL" clId="{3D616F03-F71A-4881-BE12-DD7509C979BA}" dt="2026-05-04T09:08:56.553" v="38" actId="478"/>
          <ac:picMkLst>
            <pc:docMk/>
            <pc:sldMk cId="2737625643" sldId="388"/>
            <ac:picMk id="7" creationId="{AEB05C8D-5638-7F09-B344-689918FF4596}"/>
          </ac:picMkLst>
        </pc:picChg>
      </pc:sldChg>
      <pc:sldChg chg="modNotesTx">
        <pc:chgData name="Errietta Bissa" userId="81ffec9e-7d76-4710-b828-fc34ea58d3af" providerId="ADAL" clId="{3D616F03-F71A-4881-BE12-DD7509C979BA}" dt="2026-05-04T09:08:59.162" v="39" actId="20577"/>
        <pc:sldMkLst>
          <pc:docMk/>
          <pc:sldMk cId="18841407" sldId="389"/>
        </pc:sldMkLst>
      </pc:sldChg>
      <pc:sldChg chg="modNotesTx">
        <pc:chgData name="Errietta Bissa" userId="81ffec9e-7d76-4710-b828-fc34ea58d3af" providerId="ADAL" clId="{3D616F03-F71A-4881-BE12-DD7509C979BA}" dt="2026-05-04T09:09:11.161" v="43" actId="20577"/>
        <pc:sldMkLst>
          <pc:docMk/>
          <pc:sldMk cId="2811131446" sldId="39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5907AA9-B9F4-403D-B234-574BE13EA840}">
      <dgm:prSet/>
      <dgm:spPr/>
      <dgm:t>
        <a:bodyPr/>
        <a:lstStyle/>
        <a:p>
          <a:r>
            <a:rPr lang="en-GB"/>
            <a:t>Find business information using search engines and library tools</a:t>
          </a:r>
        </a:p>
      </dgm:t>
    </dgm:pt>
    <dgm:pt modelId="{235A2786-BFA5-4B4D-B9E8-FFADBAB19D5C}" type="parTrans" cxnId="{6B8BE5DF-6402-4CC8-A00F-FC24E1E0B0D8}">
      <dgm:prSet/>
      <dgm:spPr/>
      <dgm:t>
        <a:bodyPr/>
        <a:lstStyle/>
        <a:p>
          <a:endParaRPr lang="en-GB"/>
        </a:p>
      </dgm:t>
    </dgm:pt>
    <dgm:pt modelId="{CC991B81-6A05-49C9-9FEC-3333936D5A6B}" type="sibTrans" cxnId="{6B8BE5DF-6402-4CC8-A00F-FC24E1E0B0D8}">
      <dgm:prSet/>
      <dgm:spPr/>
      <dgm:t>
        <a:bodyPr/>
        <a:lstStyle/>
        <a:p>
          <a:endParaRPr lang="en-GB"/>
        </a:p>
      </dgm:t>
    </dgm:pt>
    <dgm:pt modelId="{F7EECB2C-2B60-4118-8919-96CC007E5917}">
      <dgm:prSet/>
      <dgm:spPr/>
      <dgm:t>
        <a:bodyPr/>
        <a:lstStyle/>
        <a:p>
          <a:r>
            <a:rPr lang="en-GB"/>
            <a:t>Search more effectively using simple techniques</a:t>
          </a:r>
        </a:p>
      </dgm:t>
    </dgm:pt>
    <dgm:pt modelId="{687D0656-8BF4-4ECC-B612-EC1AC3A7E6A2}" type="parTrans" cxnId="{63217C3E-90AA-4A34-BE51-8E78C77D946B}">
      <dgm:prSet/>
      <dgm:spPr/>
      <dgm:t>
        <a:bodyPr/>
        <a:lstStyle/>
        <a:p>
          <a:endParaRPr lang="en-GB"/>
        </a:p>
      </dgm:t>
    </dgm:pt>
    <dgm:pt modelId="{BF0F5EAD-7BE5-48F0-B4AE-2C1FCB66F3B3}" type="sibTrans" cxnId="{63217C3E-90AA-4A34-BE51-8E78C77D946B}">
      <dgm:prSet/>
      <dgm:spPr/>
      <dgm:t>
        <a:bodyPr/>
        <a:lstStyle/>
        <a:p>
          <a:endParaRPr lang="en-GB"/>
        </a:p>
      </dgm:t>
    </dgm:pt>
    <dgm:pt modelId="{2E01C358-1C78-4C13-BF31-2DF067E6CEE8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Check if information is trustworthy using the CRAAP method</a:t>
          </a:r>
        </a:p>
      </dgm:t>
    </dgm:pt>
    <dgm:pt modelId="{A4986A58-B15C-4286-8A10-2A4292685D89}" type="parTrans" cxnId="{1E7EBF6C-849E-4709-A993-35D0911B3C7B}">
      <dgm:prSet/>
      <dgm:spPr/>
    </dgm:pt>
    <dgm:pt modelId="{0FCF3098-CCA3-48C0-869D-02E0C2BE683A}" type="sibTrans" cxnId="{1E7EBF6C-849E-4709-A993-35D0911B3C7B}">
      <dgm:prSet/>
      <dgm:spPr/>
    </dgm:pt>
    <dgm:pt modelId="{58B1D1EF-8BE3-4894-9762-248942E1A565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Organise the sources we find in clear folders</a:t>
          </a:r>
        </a:p>
      </dgm:t>
    </dgm:pt>
    <dgm:pt modelId="{F6A3E49D-2D48-4FEB-AD4B-C657DC2EC23A}" type="parTrans" cxnId="{107A0B13-CBD5-4F20-9AC6-5A8A4E06B74E}">
      <dgm:prSet/>
      <dgm:spPr/>
    </dgm:pt>
    <dgm:pt modelId="{0D7C9DAC-4890-4783-AC1E-2873E436F445}" type="sibTrans" cxnId="{107A0B13-CBD5-4F20-9AC6-5A8A4E06B74E}">
      <dgm:prSet/>
      <dgm:spPr/>
    </dgm:pt>
    <dgm:pt modelId="{31714EC3-3647-462E-988A-61130F255B49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Use AI in a safe and helpful way to summarise information</a:t>
          </a:r>
        </a:p>
      </dgm:t>
    </dgm:pt>
    <dgm:pt modelId="{092EE01F-B1B6-4B3C-AB5B-D6C99A849662}" type="parTrans" cxnId="{F0974CB6-1912-4B08-BD96-BC51294377CE}">
      <dgm:prSet/>
      <dgm:spPr/>
    </dgm:pt>
    <dgm:pt modelId="{27823683-8938-45F6-AE25-63C75F2EA1F6}" type="sibTrans" cxnId="{F0974CB6-1912-4B08-BD96-BC51294377CE}">
      <dgm:prSet/>
      <dgm:spPr/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73D4BE59-FA75-44B8-AD5A-30320E243AAB}" type="pres">
      <dgm:prSet presAssocID="{95907AA9-B9F4-403D-B234-574BE13EA840}" presName="parentLin" presStyleCnt="0"/>
      <dgm:spPr/>
    </dgm:pt>
    <dgm:pt modelId="{3E67D96B-09D6-45AF-BF73-695AC5C33AD1}" type="pres">
      <dgm:prSet presAssocID="{95907AA9-B9F4-403D-B234-574BE13EA840}" presName="parentLeftMargin" presStyleLbl="node1" presStyleIdx="0" presStyleCnt="5"/>
      <dgm:spPr/>
    </dgm:pt>
    <dgm:pt modelId="{2A3A920D-68DD-4413-A77C-C52173CFDD2A}" type="pres">
      <dgm:prSet presAssocID="{95907AA9-B9F4-403D-B234-574BE13EA8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16D891-1E63-4642-A0BF-BD4EF3E640FC}" type="pres">
      <dgm:prSet presAssocID="{95907AA9-B9F4-403D-B234-574BE13EA840}" presName="negativeSpace" presStyleCnt="0"/>
      <dgm:spPr/>
    </dgm:pt>
    <dgm:pt modelId="{1D5E5DB8-0334-43A4-A458-065C47433FB2}" type="pres">
      <dgm:prSet presAssocID="{95907AA9-B9F4-403D-B234-574BE13EA840}" presName="childText" presStyleLbl="conFgAcc1" presStyleIdx="0" presStyleCnt="5">
        <dgm:presLayoutVars>
          <dgm:bulletEnabled val="1"/>
        </dgm:presLayoutVars>
      </dgm:prSet>
      <dgm:spPr/>
    </dgm:pt>
    <dgm:pt modelId="{2D4957A8-7AC8-4CB2-A33E-2FD966C92461}" type="pres">
      <dgm:prSet presAssocID="{CC991B81-6A05-49C9-9FEC-3333936D5A6B}" presName="spaceBetweenRectangles" presStyleCnt="0"/>
      <dgm:spPr/>
    </dgm:pt>
    <dgm:pt modelId="{8BF5ED69-42B8-4F00-A23B-D50B17843800}" type="pres">
      <dgm:prSet presAssocID="{F7EECB2C-2B60-4118-8919-96CC007E5917}" presName="parentLin" presStyleCnt="0"/>
      <dgm:spPr/>
    </dgm:pt>
    <dgm:pt modelId="{A3E1B016-48F4-4BD7-A91A-7E88C55DB2A5}" type="pres">
      <dgm:prSet presAssocID="{F7EECB2C-2B60-4118-8919-96CC007E5917}" presName="parentLeftMargin" presStyleLbl="node1" presStyleIdx="0" presStyleCnt="5"/>
      <dgm:spPr/>
    </dgm:pt>
    <dgm:pt modelId="{5E4E1ABC-A620-4DEB-97A0-2BF578949AC5}" type="pres">
      <dgm:prSet presAssocID="{F7EECB2C-2B60-4118-8919-96CC007E59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B837B3D-7B69-4361-B080-ABAC97337880}" type="pres">
      <dgm:prSet presAssocID="{F7EECB2C-2B60-4118-8919-96CC007E5917}" presName="negativeSpace" presStyleCnt="0"/>
      <dgm:spPr/>
    </dgm:pt>
    <dgm:pt modelId="{48A304DB-EF79-4D57-99D9-D12AFC492BB5}" type="pres">
      <dgm:prSet presAssocID="{F7EECB2C-2B60-4118-8919-96CC007E5917}" presName="childText" presStyleLbl="conFgAcc1" presStyleIdx="1" presStyleCnt="5">
        <dgm:presLayoutVars>
          <dgm:bulletEnabled val="1"/>
        </dgm:presLayoutVars>
      </dgm:prSet>
      <dgm:spPr/>
    </dgm:pt>
    <dgm:pt modelId="{2AF57D36-A8EC-48DA-B2DD-7868E1FB0A65}" type="pres">
      <dgm:prSet presAssocID="{BF0F5EAD-7BE5-48F0-B4AE-2C1FCB66F3B3}" presName="spaceBetweenRectangles" presStyleCnt="0"/>
      <dgm:spPr/>
    </dgm:pt>
    <dgm:pt modelId="{3072A16C-7455-492A-AD1F-AE23FED87A78}" type="pres">
      <dgm:prSet presAssocID="{2E01C358-1C78-4C13-BF31-2DF067E6CEE8}" presName="parentLin" presStyleCnt="0"/>
      <dgm:spPr/>
    </dgm:pt>
    <dgm:pt modelId="{E0C3217A-EEF3-4EAF-8167-432BE27E653C}" type="pres">
      <dgm:prSet presAssocID="{2E01C358-1C78-4C13-BF31-2DF067E6CEE8}" presName="parentLeftMargin" presStyleLbl="node1" presStyleIdx="1" presStyleCnt="5"/>
      <dgm:spPr/>
    </dgm:pt>
    <dgm:pt modelId="{6DD68C08-EFEB-4A62-B5FC-DFC9FF7F916D}" type="pres">
      <dgm:prSet presAssocID="{2E01C358-1C78-4C13-BF31-2DF067E6CEE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23144E-E14F-4F08-BD3D-982A967D8195}" type="pres">
      <dgm:prSet presAssocID="{2E01C358-1C78-4C13-BF31-2DF067E6CEE8}" presName="negativeSpace" presStyleCnt="0"/>
      <dgm:spPr/>
    </dgm:pt>
    <dgm:pt modelId="{A684BDA1-FD23-4660-B0DC-33C2F87B4BAD}" type="pres">
      <dgm:prSet presAssocID="{2E01C358-1C78-4C13-BF31-2DF067E6CEE8}" presName="childText" presStyleLbl="conFgAcc1" presStyleIdx="2" presStyleCnt="5">
        <dgm:presLayoutVars>
          <dgm:bulletEnabled val="1"/>
        </dgm:presLayoutVars>
      </dgm:prSet>
      <dgm:spPr/>
    </dgm:pt>
    <dgm:pt modelId="{273FE1EE-D2F5-414A-B2D1-2D97BE8C8BA3}" type="pres">
      <dgm:prSet presAssocID="{0FCF3098-CCA3-48C0-869D-02E0C2BE683A}" presName="spaceBetweenRectangles" presStyleCnt="0"/>
      <dgm:spPr/>
    </dgm:pt>
    <dgm:pt modelId="{9C8B0E24-F299-4C98-87BF-8479BD973D46}" type="pres">
      <dgm:prSet presAssocID="{58B1D1EF-8BE3-4894-9762-248942E1A565}" presName="parentLin" presStyleCnt="0"/>
      <dgm:spPr/>
    </dgm:pt>
    <dgm:pt modelId="{EAD8885B-C940-47D4-B39E-8D34F0EC8926}" type="pres">
      <dgm:prSet presAssocID="{58B1D1EF-8BE3-4894-9762-248942E1A565}" presName="parentLeftMargin" presStyleLbl="node1" presStyleIdx="2" presStyleCnt="5"/>
      <dgm:spPr/>
    </dgm:pt>
    <dgm:pt modelId="{82EA4872-2EAC-408E-B9D3-38FF0E6C8B56}" type="pres">
      <dgm:prSet presAssocID="{58B1D1EF-8BE3-4894-9762-248942E1A56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6D9B7D5-62E1-4523-888B-E51E5F250B2B}" type="pres">
      <dgm:prSet presAssocID="{58B1D1EF-8BE3-4894-9762-248942E1A565}" presName="negativeSpace" presStyleCnt="0"/>
      <dgm:spPr/>
    </dgm:pt>
    <dgm:pt modelId="{7F1615D1-5321-4E8F-AFB7-2924BA411A64}" type="pres">
      <dgm:prSet presAssocID="{58B1D1EF-8BE3-4894-9762-248942E1A565}" presName="childText" presStyleLbl="conFgAcc1" presStyleIdx="3" presStyleCnt="5">
        <dgm:presLayoutVars>
          <dgm:bulletEnabled val="1"/>
        </dgm:presLayoutVars>
      </dgm:prSet>
      <dgm:spPr/>
    </dgm:pt>
    <dgm:pt modelId="{C41908B4-FA41-44E5-B713-028E9A6A2018}" type="pres">
      <dgm:prSet presAssocID="{0D7C9DAC-4890-4783-AC1E-2873E436F445}" presName="spaceBetweenRectangles" presStyleCnt="0"/>
      <dgm:spPr/>
    </dgm:pt>
    <dgm:pt modelId="{40FE8172-0ED0-47CC-A31F-8A0CA216C1ED}" type="pres">
      <dgm:prSet presAssocID="{31714EC3-3647-462E-988A-61130F255B49}" presName="parentLin" presStyleCnt="0"/>
      <dgm:spPr/>
    </dgm:pt>
    <dgm:pt modelId="{ACBDF220-AE6C-497D-A119-42C119E8E57E}" type="pres">
      <dgm:prSet presAssocID="{31714EC3-3647-462E-988A-61130F255B49}" presName="parentLeftMargin" presStyleLbl="node1" presStyleIdx="3" presStyleCnt="5"/>
      <dgm:spPr/>
    </dgm:pt>
    <dgm:pt modelId="{4A39C01C-9F9F-4614-8191-FAD0E296EBDB}" type="pres">
      <dgm:prSet presAssocID="{31714EC3-3647-462E-988A-61130F255B4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BFBE1674-3AAE-404C-B519-8050F4C39D20}" type="pres">
      <dgm:prSet presAssocID="{31714EC3-3647-462E-988A-61130F255B49}" presName="negativeSpace" presStyleCnt="0"/>
      <dgm:spPr/>
    </dgm:pt>
    <dgm:pt modelId="{EED92967-4480-4F02-A11B-01BABF7455BC}" type="pres">
      <dgm:prSet presAssocID="{31714EC3-3647-462E-988A-61130F255B4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107A0B13-CBD5-4F20-9AC6-5A8A4E06B74E}" srcId="{D8F6DCAB-BE7F-496A-9546-DFA225D8321F}" destId="{58B1D1EF-8BE3-4894-9762-248942E1A565}" srcOrd="3" destOrd="0" parTransId="{F6A3E49D-2D48-4FEB-AD4B-C657DC2EC23A}" sibTransId="{0D7C9DAC-4890-4783-AC1E-2873E436F445}"/>
    <dgm:cxn modelId="{BE6C0324-EB32-4E06-81C4-98FA1B060525}" type="presOf" srcId="{31714EC3-3647-462E-988A-61130F255B49}" destId="{4A39C01C-9F9F-4614-8191-FAD0E296EBDB}" srcOrd="1" destOrd="0" presId="urn:microsoft.com/office/officeart/2005/8/layout/list1"/>
    <dgm:cxn modelId="{63217C3E-90AA-4A34-BE51-8E78C77D946B}" srcId="{D8F6DCAB-BE7F-496A-9546-DFA225D8321F}" destId="{F7EECB2C-2B60-4118-8919-96CC007E5917}" srcOrd="1" destOrd="0" parTransId="{687D0656-8BF4-4ECC-B612-EC1AC3A7E6A2}" sibTransId="{BF0F5EAD-7BE5-48F0-B4AE-2C1FCB66F3B3}"/>
    <dgm:cxn modelId="{1E7EBF6C-849E-4709-A993-35D0911B3C7B}" srcId="{D8F6DCAB-BE7F-496A-9546-DFA225D8321F}" destId="{2E01C358-1C78-4C13-BF31-2DF067E6CEE8}" srcOrd="2" destOrd="0" parTransId="{A4986A58-B15C-4286-8A10-2A4292685D89}" sibTransId="{0FCF3098-CCA3-48C0-869D-02E0C2BE683A}"/>
    <dgm:cxn modelId="{9400E759-7FE0-46D8-948C-F4A3B9808D7D}" type="presOf" srcId="{58B1D1EF-8BE3-4894-9762-248942E1A565}" destId="{EAD8885B-C940-47D4-B39E-8D34F0EC8926}" srcOrd="0" destOrd="0" presId="urn:microsoft.com/office/officeart/2005/8/layout/list1"/>
    <dgm:cxn modelId="{5202C792-4A7A-490F-AC67-662E05478545}" type="presOf" srcId="{31714EC3-3647-462E-988A-61130F255B49}" destId="{ACBDF220-AE6C-497D-A119-42C119E8E57E}" srcOrd="0" destOrd="0" presId="urn:microsoft.com/office/officeart/2005/8/layout/list1"/>
    <dgm:cxn modelId="{C576F493-2EC0-451E-86A5-5AE288C018CC}" type="presOf" srcId="{2E01C358-1C78-4C13-BF31-2DF067E6CEE8}" destId="{E0C3217A-EEF3-4EAF-8167-432BE27E653C}" srcOrd="0" destOrd="0" presId="urn:microsoft.com/office/officeart/2005/8/layout/list1"/>
    <dgm:cxn modelId="{03347B9F-B841-45D6-8C3D-75187438DDDF}" type="presOf" srcId="{2E01C358-1C78-4C13-BF31-2DF067E6CEE8}" destId="{6DD68C08-EFEB-4A62-B5FC-DFC9FF7F916D}" srcOrd="1" destOrd="0" presId="urn:microsoft.com/office/officeart/2005/8/layout/list1"/>
    <dgm:cxn modelId="{8B1DDCAA-E66E-4229-89B6-BCB7BC4E6176}" type="presOf" srcId="{95907AA9-B9F4-403D-B234-574BE13EA840}" destId="{2A3A920D-68DD-4413-A77C-C52173CFDD2A}" srcOrd="1" destOrd="0" presId="urn:microsoft.com/office/officeart/2005/8/layout/list1"/>
    <dgm:cxn modelId="{D524E3B0-16C8-4161-8EC0-00DA03342E33}" type="presOf" srcId="{F7EECB2C-2B60-4118-8919-96CC007E5917}" destId="{5E4E1ABC-A620-4DEB-97A0-2BF578949AC5}" srcOrd="1" destOrd="0" presId="urn:microsoft.com/office/officeart/2005/8/layout/list1"/>
    <dgm:cxn modelId="{2F0AB4B1-E634-4B5B-8EBD-1851CC34A6C1}" type="presOf" srcId="{58B1D1EF-8BE3-4894-9762-248942E1A565}" destId="{82EA4872-2EAC-408E-B9D3-38FF0E6C8B56}" srcOrd="1" destOrd="0" presId="urn:microsoft.com/office/officeart/2005/8/layout/list1"/>
    <dgm:cxn modelId="{F0974CB6-1912-4B08-BD96-BC51294377CE}" srcId="{D8F6DCAB-BE7F-496A-9546-DFA225D8321F}" destId="{31714EC3-3647-462E-988A-61130F255B49}" srcOrd="4" destOrd="0" parTransId="{092EE01F-B1B6-4B3C-AB5B-D6C99A849662}" sibTransId="{27823683-8938-45F6-AE25-63C75F2EA1F6}"/>
    <dgm:cxn modelId="{E2B584C7-F364-4611-A456-C6A8DD41A73C}" type="presOf" srcId="{F7EECB2C-2B60-4118-8919-96CC007E5917}" destId="{A3E1B016-48F4-4BD7-A91A-7E88C55DB2A5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6B8BE5DF-6402-4CC8-A00F-FC24E1E0B0D8}" srcId="{D8F6DCAB-BE7F-496A-9546-DFA225D8321F}" destId="{95907AA9-B9F4-403D-B234-574BE13EA840}" srcOrd="0" destOrd="0" parTransId="{235A2786-BFA5-4B4D-B9E8-FFADBAB19D5C}" sibTransId="{CC991B81-6A05-49C9-9FEC-3333936D5A6B}"/>
    <dgm:cxn modelId="{C52A01E9-C1BD-4C54-9B79-133DD79FC923}" type="presOf" srcId="{95907AA9-B9F4-403D-B234-574BE13EA840}" destId="{3E67D96B-09D6-45AF-BF73-695AC5C33AD1}" srcOrd="0" destOrd="0" presId="urn:microsoft.com/office/officeart/2005/8/layout/list1"/>
    <dgm:cxn modelId="{C4A91046-8B5C-4EC0-9D08-B61E5E0FF86A}" type="presParOf" srcId="{9CF64F5B-328C-49B9-AF3A-EB96BC66833D}" destId="{73D4BE59-FA75-44B8-AD5A-30320E243AAB}" srcOrd="0" destOrd="0" presId="urn:microsoft.com/office/officeart/2005/8/layout/list1"/>
    <dgm:cxn modelId="{0561FDC0-9D68-4536-9AFA-09CB48866F29}" type="presParOf" srcId="{73D4BE59-FA75-44B8-AD5A-30320E243AAB}" destId="{3E67D96B-09D6-45AF-BF73-695AC5C33AD1}" srcOrd="0" destOrd="0" presId="urn:microsoft.com/office/officeart/2005/8/layout/list1"/>
    <dgm:cxn modelId="{6D813963-1BE3-4601-B0BE-678F3146716D}" type="presParOf" srcId="{73D4BE59-FA75-44B8-AD5A-30320E243AAB}" destId="{2A3A920D-68DD-4413-A77C-C52173CFDD2A}" srcOrd="1" destOrd="0" presId="urn:microsoft.com/office/officeart/2005/8/layout/list1"/>
    <dgm:cxn modelId="{A9B0DB9C-1FD1-49AB-BE89-A9F9897A5961}" type="presParOf" srcId="{9CF64F5B-328C-49B9-AF3A-EB96BC66833D}" destId="{2C16D891-1E63-4642-A0BF-BD4EF3E640FC}" srcOrd="1" destOrd="0" presId="urn:microsoft.com/office/officeart/2005/8/layout/list1"/>
    <dgm:cxn modelId="{F48C9598-CD64-4B05-811C-0F3F909430BB}" type="presParOf" srcId="{9CF64F5B-328C-49B9-AF3A-EB96BC66833D}" destId="{1D5E5DB8-0334-43A4-A458-065C47433FB2}" srcOrd="2" destOrd="0" presId="urn:microsoft.com/office/officeart/2005/8/layout/list1"/>
    <dgm:cxn modelId="{FC15FB0A-64EB-4896-8680-F51BD402FC89}" type="presParOf" srcId="{9CF64F5B-328C-49B9-AF3A-EB96BC66833D}" destId="{2D4957A8-7AC8-4CB2-A33E-2FD966C92461}" srcOrd="3" destOrd="0" presId="urn:microsoft.com/office/officeart/2005/8/layout/list1"/>
    <dgm:cxn modelId="{9A17F7A7-0E74-4933-8A0F-B750FAE009F1}" type="presParOf" srcId="{9CF64F5B-328C-49B9-AF3A-EB96BC66833D}" destId="{8BF5ED69-42B8-4F00-A23B-D50B17843800}" srcOrd="4" destOrd="0" presId="urn:microsoft.com/office/officeart/2005/8/layout/list1"/>
    <dgm:cxn modelId="{DD713352-408A-48EE-BB1A-C09670D9FCF7}" type="presParOf" srcId="{8BF5ED69-42B8-4F00-A23B-D50B17843800}" destId="{A3E1B016-48F4-4BD7-A91A-7E88C55DB2A5}" srcOrd="0" destOrd="0" presId="urn:microsoft.com/office/officeart/2005/8/layout/list1"/>
    <dgm:cxn modelId="{AFE67E54-53BA-41C3-AB61-905AF0EDA1E4}" type="presParOf" srcId="{8BF5ED69-42B8-4F00-A23B-D50B17843800}" destId="{5E4E1ABC-A620-4DEB-97A0-2BF578949AC5}" srcOrd="1" destOrd="0" presId="urn:microsoft.com/office/officeart/2005/8/layout/list1"/>
    <dgm:cxn modelId="{28AF4FC4-8A81-4923-9C79-D69971FC86CC}" type="presParOf" srcId="{9CF64F5B-328C-49B9-AF3A-EB96BC66833D}" destId="{BB837B3D-7B69-4361-B080-ABAC97337880}" srcOrd="5" destOrd="0" presId="urn:microsoft.com/office/officeart/2005/8/layout/list1"/>
    <dgm:cxn modelId="{F86547AE-EDD1-4E6C-8102-52A1285F8B9C}" type="presParOf" srcId="{9CF64F5B-328C-49B9-AF3A-EB96BC66833D}" destId="{48A304DB-EF79-4D57-99D9-D12AFC492BB5}" srcOrd="6" destOrd="0" presId="urn:microsoft.com/office/officeart/2005/8/layout/list1"/>
    <dgm:cxn modelId="{AB1D674B-F482-42EA-9849-C1C34136A5CF}" type="presParOf" srcId="{9CF64F5B-328C-49B9-AF3A-EB96BC66833D}" destId="{2AF57D36-A8EC-48DA-B2DD-7868E1FB0A65}" srcOrd="7" destOrd="0" presId="urn:microsoft.com/office/officeart/2005/8/layout/list1"/>
    <dgm:cxn modelId="{F8BDE25C-41A6-4C9D-81D6-82165FEA343C}" type="presParOf" srcId="{9CF64F5B-328C-49B9-AF3A-EB96BC66833D}" destId="{3072A16C-7455-492A-AD1F-AE23FED87A78}" srcOrd="8" destOrd="0" presId="urn:microsoft.com/office/officeart/2005/8/layout/list1"/>
    <dgm:cxn modelId="{23545012-3228-42F5-B33D-C730F610CC8A}" type="presParOf" srcId="{3072A16C-7455-492A-AD1F-AE23FED87A78}" destId="{E0C3217A-EEF3-4EAF-8167-432BE27E653C}" srcOrd="0" destOrd="0" presId="urn:microsoft.com/office/officeart/2005/8/layout/list1"/>
    <dgm:cxn modelId="{2B9D6598-A0D6-49A5-8F50-545F4C5511C9}" type="presParOf" srcId="{3072A16C-7455-492A-AD1F-AE23FED87A78}" destId="{6DD68C08-EFEB-4A62-B5FC-DFC9FF7F916D}" srcOrd="1" destOrd="0" presId="urn:microsoft.com/office/officeart/2005/8/layout/list1"/>
    <dgm:cxn modelId="{BF3DEC61-11C9-4952-AFB8-1C5BA41A846A}" type="presParOf" srcId="{9CF64F5B-328C-49B9-AF3A-EB96BC66833D}" destId="{5E23144E-E14F-4F08-BD3D-982A967D8195}" srcOrd="9" destOrd="0" presId="urn:microsoft.com/office/officeart/2005/8/layout/list1"/>
    <dgm:cxn modelId="{DE76206D-1667-4FA1-AC34-BFC545A92C14}" type="presParOf" srcId="{9CF64F5B-328C-49B9-AF3A-EB96BC66833D}" destId="{A684BDA1-FD23-4660-B0DC-33C2F87B4BAD}" srcOrd="10" destOrd="0" presId="urn:microsoft.com/office/officeart/2005/8/layout/list1"/>
    <dgm:cxn modelId="{E595B538-5CD7-4688-9DAD-F0074E929576}" type="presParOf" srcId="{9CF64F5B-328C-49B9-AF3A-EB96BC66833D}" destId="{273FE1EE-D2F5-414A-B2D1-2D97BE8C8BA3}" srcOrd="11" destOrd="0" presId="urn:microsoft.com/office/officeart/2005/8/layout/list1"/>
    <dgm:cxn modelId="{678BCBD0-44E9-4D9D-81C9-0F81246013FE}" type="presParOf" srcId="{9CF64F5B-328C-49B9-AF3A-EB96BC66833D}" destId="{9C8B0E24-F299-4C98-87BF-8479BD973D46}" srcOrd="12" destOrd="0" presId="urn:microsoft.com/office/officeart/2005/8/layout/list1"/>
    <dgm:cxn modelId="{0F381839-0003-4A2F-ACAF-ABC7DD92EFDF}" type="presParOf" srcId="{9C8B0E24-F299-4C98-87BF-8479BD973D46}" destId="{EAD8885B-C940-47D4-B39E-8D34F0EC8926}" srcOrd="0" destOrd="0" presId="urn:microsoft.com/office/officeart/2005/8/layout/list1"/>
    <dgm:cxn modelId="{432EFA55-0951-4023-B7C7-D0CC4F8AD24F}" type="presParOf" srcId="{9C8B0E24-F299-4C98-87BF-8479BD973D46}" destId="{82EA4872-2EAC-408E-B9D3-38FF0E6C8B56}" srcOrd="1" destOrd="0" presId="urn:microsoft.com/office/officeart/2005/8/layout/list1"/>
    <dgm:cxn modelId="{ADBD5932-9964-403A-B3D4-95A65C66C456}" type="presParOf" srcId="{9CF64F5B-328C-49B9-AF3A-EB96BC66833D}" destId="{16D9B7D5-62E1-4523-888B-E51E5F250B2B}" srcOrd="13" destOrd="0" presId="urn:microsoft.com/office/officeart/2005/8/layout/list1"/>
    <dgm:cxn modelId="{B4671164-3F79-495D-A1B9-BDA44A06DE9C}" type="presParOf" srcId="{9CF64F5B-328C-49B9-AF3A-EB96BC66833D}" destId="{7F1615D1-5321-4E8F-AFB7-2924BA411A64}" srcOrd="14" destOrd="0" presId="urn:microsoft.com/office/officeart/2005/8/layout/list1"/>
    <dgm:cxn modelId="{77401469-FAF6-40BE-9E51-865FEDBDB44F}" type="presParOf" srcId="{9CF64F5B-328C-49B9-AF3A-EB96BC66833D}" destId="{C41908B4-FA41-44E5-B713-028E9A6A2018}" srcOrd="15" destOrd="0" presId="urn:microsoft.com/office/officeart/2005/8/layout/list1"/>
    <dgm:cxn modelId="{122998B7-A222-4EFE-81F3-F3425EE93189}" type="presParOf" srcId="{9CF64F5B-328C-49B9-AF3A-EB96BC66833D}" destId="{40FE8172-0ED0-47CC-A31F-8A0CA216C1ED}" srcOrd="16" destOrd="0" presId="urn:microsoft.com/office/officeart/2005/8/layout/list1"/>
    <dgm:cxn modelId="{56F9E3B3-8A71-485A-BD96-27A9E0D233F8}" type="presParOf" srcId="{40FE8172-0ED0-47CC-A31F-8A0CA216C1ED}" destId="{ACBDF220-AE6C-497D-A119-42C119E8E57E}" srcOrd="0" destOrd="0" presId="urn:microsoft.com/office/officeart/2005/8/layout/list1"/>
    <dgm:cxn modelId="{7A09F7F2-FE5D-4753-A393-E694E4D5C9C5}" type="presParOf" srcId="{40FE8172-0ED0-47CC-A31F-8A0CA216C1ED}" destId="{4A39C01C-9F9F-4614-8191-FAD0E296EBDB}" srcOrd="1" destOrd="0" presId="urn:microsoft.com/office/officeart/2005/8/layout/list1"/>
    <dgm:cxn modelId="{792CCAEC-17FD-4E10-9999-FE5E137FBECE}" type="presParOf" srcId="{9CF64F5B-328C-49B9-AF3A-EB96BC66833D}" destId="{BFBE1674-3AAE-404C-B519-8050F4C39D20}" srcOrd="17" destOrd="0" presId="urn:microsoft.com/office/officeart/2005/8/layout/list1"/>
    <dgm:cxn modelId="{D0674554-A4B9-44E0-91BF-140E10C7932E}" type="presParOf" srcId="{9CF64F5B-328C-49B9-AF3A-EB96BC66833D}" destId="{EED92967-4480-4F02-A11B-01BABF7455B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5E5DB8-0334-43A4-A458-065C47433FB2}">
      <dsp:nvSpPr>
        <dsp:cNvPr id="0" name=""/>
        <dsp:cNvSpPr/>
      </dsp:nvSpPr>
      <dsp:spPr>
        <a:xfrm>
          <a:off x="0" y="448748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A920D-68DD-4413-A77C-C52173CFDD2A}">
      <dsp:nvSpPr>
        <dsp:cNvPr id="0" name=""/>
        <dsp:cNvSpPr/>
      </dsp:nvSpPr>
      <dsp:spPr>
        <a:xfrm>
          <a:off x="511333" y="183068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Find business information using search engines and library tools</a:t>
          </a:r>
        </a:p>
      </dsp:txBody>
      <dsp:txXfrm>
        <a:off x="537272" y="209007"/>
        <a:ext cx="7106794" cy="479482"/>
      </dsp:txXfrm>
    </dsp:sp>
    <dsp:sp modelId="{48A304DB-EF79-4D57-99D9-D12AFC492BB5}">
      <dsp:nvSpPr>
        <dsp:cNvPr id="0" name=""/>
        <dsp:cNvSpPr/>
      </dsp:nvSpPr>
      <dsp:spPr>
        <a:xfrm>
          <a:off x="0" y="1265228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E1ABC-A620-4DEB-97A0-2BF578949AC5}">
      <dsp:nvSpPr>
        <dsp:cNvPr id="0" name=""/>
        <dsp:cNvSpPr/>
      </dsp:nvSpPr>
      <dsp:spPr>
        <a:xfrm>
          <a:off x="511333" y="999549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Search more effectively using simple techniques</a:t>
          </a:r>
        </a:p>
      </dsp:txBody>
      <dsp:txXfrm>
        <a:off x="537272" y="1025488"/>
        <a:ext cx="7106794" cy="479482"/>
      </dsp:txXfrm>
    </dsp:sp>
    <dsp:sp modelId="{A684BDA1-FD23-4660-B0DC-33C2F87B4BAD}">
      <dsp:nvSpPr>
        <dsp:cNvPr id="0" name=""/>
        <dsp:cNvSpPr/>
      </dsp:nvSpPr>
      <dsp:spPr>
        <a:xfrm>
          <a:off x="0" y="2081709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68C08-EFEB-4A62-B5FC-DFC9FF7F916D}">
      <dsp:nvSpPr>
        <dsp:cNvPr id="0" name=""/>
        <dsp:cNvSpPr/>
      </dsp:nvSpPr>
      <dsp:spPr>
        <a:xfrm>
          <a:off x="511333" y="1816029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800" kern="1200"/>
            <a:t>Check if information is trustworthy using the CRAAP method</a:t>
          </a:r>
        </a:p>
      </dsp:txBody>
      <dsp:txXfrm>
        <a:off x="537272" y="1841968"/>
        <a:ext cx="7106794" cy="479482"/>
      </dsp:txXfrm>
    </dsp:sp>
    <dsp:sp modelId="{7F1615D1-5321-4E8F-AFB7-2924BA411A64}">
      <dsp:nvSpPr>
        <dsp:cNvPr id="0" name=""/>
        <dsp:cNvSpPr/>
      </dsp:nvSpPr>
      <dsp:spPr>
        <a:xfrm>
          <a:off x="0" y="2898189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A4872-2EAC-408E-B9D3-38FF0E6C8B56}">
      <dsp:nvSpPr>
        <dsp:cNvPr id="0" name=""/>
        <dsp:cNvSpPr/>
      </dsp:nvSpPr>
      <dsp:spPr>
        <a:xfrm>
          <a:off x="511333" y="2632508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800" kern="1200"/>
            <a:t>Organise the sources we find in clear folders</a:t>
          </a:r>
        </a:p>
      </dsp:txBody>
      <dsp:txXfrm>
        <a:off x="537272" y="2658447"/>
        <a:ext cx="7106794" cy="479482"/>
      </dsp:txXfrm>
    </dsp:sp>
    <dsp:sp modelId="{EED92967-4480-4F02-A11B-01BABF7455BC}">
      <dsp:nvSpPr>
        <dsp:cNvPr id="0" name=""/>
        <dsp:cNvSpPr/>
      </dsp:nvSpPr>
      <dsp:spPr>
        <a:xfrm>
          <a:off x="0" y="3714669"/>
          <a:ext cx="10226675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39C01C-9F9F-4614-8191-FAD0E296EBDB}">
      <dsp:nvSpPr>
        <dsp:cNvPr id="0" name=""/>
        <dsp:cNvSpPr/>
      </dsp:nvSpPr>
      <dsp:spPr>
        <a:xfrm>
          <a:off x="511333" y="3448989"/>
          <a:ext cx="71586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800" kern="1200"/>
            <a:t>Use AI in a safe and helpful way to summarise information</a:t>
          </a:r>
        </a:p>
      </dsp:txBody>
      <dsp:txXfrm>
        <a:off x="537272" y="3474928"/>
        <a:ext cx="7106794" cy="479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04/05/2026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60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15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D4A75E-9873-771F-478B-FCB89883A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4C8FFE-2A37-C0AC-C4D9-C959702DCA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34D508-B5A6-5F84-898E-7209A485D9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7EBD9D-4793-9010-1255-00AEC874A8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1552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8046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2765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6628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671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3906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2524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3579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9832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9533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2129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0234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8806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64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B2C4B-16ED-F780-3C9A-915A63844B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2D47B7-5B69-118C-9B30-F83D6A16FA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A2E907-1F0F-81F9-28A4-E555A0D716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2BBF13-1ACE-DAF8-8589-A77486DE87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9593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4445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0BA9B-8AD6-CDA8-2766-BE03D8790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0BF151-D442-5BD8-AD28-ADD29A91FC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2147D7-A5B7-5C6A-6DD7-96C40310FC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2EE84-79E3-F711-1A5C-E4CA84A017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3633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14300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15487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17348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4690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356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95705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D3601-90F9-7EAA-8CCF-1633EE06C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8C6EB5-C7E0-2FEA-D0CD-0FA0894B7F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5B4B0E-AEBE-9B03-E955-04F9FCF49C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997F72-2B0C-A5B8-EFBE-B4D19C75D3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8025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8559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40546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2011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41E078-0449-F505-B0CA-024A09B113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D3416B-CC01-2299-6641-4EA11BC1FA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918841-26E3-9279-F59C-965783E87C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ED2AE6-DC17-999E-7248-2E7A0A5F86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01484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251B69-B236-A810-02F9-C9E4FC2B40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698385-D9E4-1B48-6715-72453D94F6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733683-CC15-EE58-DFF3-A3EE26B4E9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BF17E3-24E8-FCCF-AB64-75889D3B8E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56627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6146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9373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994785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9C27-2F00-B37D-7822-437BCE340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5791-FC19-32EB-801F-359FD9EA87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963E3-B94C-7699-719D-689F27697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2BDAC-D251-026F-33E0-D24EE46EC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1200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3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3</a:t>
            </a:r>
          </a:p>
          <a:p>
            <a:endParaRPr lang="en-GB"/>
          </a:p>
        </p:txBody>
      </p:sp>
      <p:pic>
        <p:nvPicPr>
          <p:cNvPr id="4" name="Picture Placeholder 3" descr="Digital technology vision exam eye test">
            <a:extLst>
              <a:ext uri="{FF2B5EF4-FFF2-40B4-BE49-F238E27FC236}">
                <a16:creationId xmlns:a16="http://schemas.microsoft.com/office/drawing/2014/main" id="{E2E3072D-1F28-FB51-DEFD-4C211BDB8F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388DE-5F3B-F8CD-854E-BEF8C31BB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remember last week!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DC29F-8EC6-0A67-581B-42A8963BB1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Let's go to VEVOX</a:t>
            </a:r>
            <a:endParaRPr lang="en-US"/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0D7D5336-529A-382C-A5C3-50DD1B26D2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9893" y="3745317"/>
            <a:ext cx="7381875" cy="149542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562DCE-5937-FC59-0F2E-37C821B7C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615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BC981-DD11-D96C-738A-422AF114B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Finished? Help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FFA5-7FD0-FDA2-0BCC-B435FB6F62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Remember, if you finish a task early, you are invited to help others.</a:t>
            </a:r>
          </a:p>
          <a:p>
            <a:r>
              <a:rPr lang="en-GB"/>
              <a:t>As soon as you finish, come to the front and get a Digital Helper badge</a:t>
            </a:r>
          </a:p>
          <a:p>
            <a:r>
              <a:rPr lang="en-GB"/>
              <a:t>Then go around the room and help others complete the task.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F90B2FF5-42A4-10F3-6E28-B006C404F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FC2261-58A7-4072-917D-590057A20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821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537160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D99448-27D4-2FFE-7429-826C947D1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678649-EF4D-63A6-CA4B-255FAFEA5B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2FDA9-2802-6ED8-9654-64F7C6A4D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do you find information?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5AA79-41C3-FA13-911B-364394F3BA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Let’s go to VEVOX</a:t>
            </a: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551B7013-F06A-4EF6-284E-7B7C97CC1E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9893" y="3745317"/>
            <a:ext cx="7381875" cy="149542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1A3A7E-965A-B378-95E0-C75733BA8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566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B76CD-C57E-46DF-E055-57AAF0A1CE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What counts as business information?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DF97CA3-7A33-B702-7637-2AF7394A2F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Earth as a particle with gold and blue">
            <a:extLst>
              <a:ext uri="{FF2B5EF4-FFF2-40B4-BE49-F238E27FC236}">
                <a16:creationId xmlns:a16="http://schemas.microsoft.com/office/drawing/2014/main" id="{67BA4D01-4AC9-E4C3-D347-075D712AB83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7206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39B90-5883-1BF8-B314-56B515958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Academic Skills Week 2 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68982-78A8-A2E0-631A-0C02A8AF59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In the Academic Skills module:</a:t>
            </a:r>
          </a:p>
          <a:p>
            <a:pPr lvl="1"/>
            <a:r>
              <a:rPr lang="en-GB"/>
              <a:t>You were asked to complete two </a:t>
            </a:r>
            <a:r>
              <a:rPr lang="en-GB" err="1"/>
              <a:t>Infoskills</a:t>
            </a:r>
            <a:r>
              <a:rPr lang="en-GB"/>
              <a:t> modules</a:t>
            </a:r>
          </a:p>
          <a:p>
            <a:pPr lvl="1"/>
            <a:r>
              <a:rPr lang="en-GB"/>
              <a:t>Types of Information and Stages of Information</a:t>
            </a:r>
          </a:p>
          <a:p>
            <a:r>
              <a:rPr lang="en-GB"/>
              <a:t>Today we will quickly review these ideas</a:t>
            </a:r>
          </a:p>
          <a:p>
            <a:r>
              <a:rPr lang="en-GB"/>
              <a:t>Then we will look at business information</a:t>
            </a:r>
          </a:p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5D66D5A-0859-F425-3E66-E32A83B0EB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6176" y="1825625"/>
            <a:ext cx="5016836" cy="435133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033CF1-87E3-84C1-DC8F-055D3DF98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352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ED140-D326-6EFE-9355-4C59B4BA5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Quick Recap: 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32C3D-2EB6-714A-470C-1F44CBDC7F6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You learned about:</a:t>
            </a:r>
          </a:p>
          <a:p>
            <a:pPr lvl="1"/>
            <a:r>
              <a:rPr lang="en-GB"/>
              <a:t>Books</a:t>
            </a:r>
          </a:p>
          <a:p>
            <a:pPr lvl="1"/>
            <a:r>
              <a:rPr lang="en-GB"/>
              <a:t>Journals and articles</a:t>
            </a:r>
          </a:p>
          <a:p>
            <a:pPr lvl="1"/>
            <a:r>
              <a:rPr lang="en-GB"/>
              <a:t>Audio‑visual (videos, podcasts)</a:t>
            </a:r>
          </a:p>
          <a:p>
            <a:pPr lvl="1"/>
            <a:r>
              <a:rPr lang="en-GB"/>
              <a:t>Websites</a:t>
            </a:r>
          </a:p>
          <a:p>
            <a:pPr lvl="1"/>
            <a:r>
              <a:rPr lang="en-GB"/>
              <a:t>Social media</a:t>
            </a:r>
          </a:p>
          <a:p>
            <a:pPr lvl="1"/>
            <a:r>
              <a:rPr lang="en-GB"/>
              <a:t>Statistics and data</a:t>
            </a:r>
          </a:p>
          <a:p>
            <a:r>
              <a:rPr lang="en-GB"/>
              <a:t>These help you find different kinds of knowledge.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F15F6F-F16E-F56B-5940-6DABD033C5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Choose two types of information from the list.</a:t>
            </a:r>
          </a:p>
          <a:p>
            <a:r>
              <a:rPr lang="en-GB"/>
              <a:t>Think about:</a:t>
            </a:r>
          </a:p>
          <a:p>
            <a:pPr lvl="1"/>
            <a:r>
              <a:rPr lang="en-GB"/>
              <a:t>When would you use it for business?</a:t>
            </a:r>
          </a:p>
          <a:p>
            <a:pPr lvl="1"/>
            <a:r>
              <a:rPr lang="en-GB"/>
              <a:t>When would you not use it?</a:t>
            </a:r>
          </a:p>
          <a:p>
            <a:pPr lvl="1"/>
            <a:r>
              <a:rPr lang="en-GB"/>
              <a:t>What problems could it have?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6CE44-4528-3E7F-1B6C-1455EFE39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06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71207-139F-B2D5-F7B6-B499C6B23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Quick Recap: Stages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61B61-C5CE-467D-AEDD-97C3E5830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You learned that information can be:</a:t>
            </a:r>
          </a:p>
          <a:p>
            <a:pPr lvl="1"/>
            <a:r>
              <a:rPr lang="en-GB"/>
              <a:t>Primary – first‑hand information</a:t>
            </a:r>
          </a:p>
          <a:p>
            <a:pPr lvl="1"/>
            <a:r>
              <a:rPr lang="en-GB"/>
              <a:t>Secondary – explains or analyses primary sources</a:t>
            </a:r>
          </a:p>
          <a:p>
            <a:pPr lvl="1"/>
            <a:r>
              <a:rPr lang="en-GB"/>
              <a:t>Tertiary – summaries, overviews, collections</a:t>
            </a:r>
          </a:p>
          <a:p>
            <a:endParaRPr lang="en-GB"/>
          </a:p>
          <a:p>
            <a:r>
              <a:rPr lang="en-GB"/>
              <a:t>This helps you understand where information comes from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60DF09-CF4D-D425-E715-027336372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475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978EB-4A0E-D3D0-D173-9904FD8CA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Business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369CE-2B05-05F9-ECF2-D2E7CE962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Common business information includes:</a:t>
            </a:r>
          </a:p>
          <a:p>
            <a:r>
              <a:rPr lang="en-GB"/>
              <a:t>Business news </a:t>
            </a:r>
            <a:r>
              <a:rPr lang="en-GB">
                <a:sym typeface="Wingdings" panose="05000000000000000000" pitchFamily="2" charset="2"/>
              </a:rPr>
              <a:t> What is happening now</a:t>
            </a:r>
            <a:endParaRPr lang="en-GB"/>
          </a:p>
          <a:p>
            <a:r>
              <a:rPr lang="en-GB"/>
              <a:t>Company information </a:t>
            </a:r>
            <a:r>
              <a:rPr lang="en-GB">
                <a:sym typeface="Wingdings" panose="05000000000000000000" pitchFamily="2" charset="2"/>
              </a:rPr>
              <a:t> About one business</a:t>
            </a:r>
            <a:endParaRPr lang="en-GB"/>
          </a:p>
          <a:p>
            <a:r>
              <a:rPr lang="en-GB"/>
              <a:t>Reports </a:t>
            </a:r>
            <a:r>
              <a:rPr lang="en-GB">
                <a:sym typeface="Wingdings" panose="05000000000000000000" pitchFamily="2" charset="2"/>
              </a:rPr>
              <a:t> Industry, market, or financial facts</a:t>
            </a:r>
            <a:endParaRPr lang="en-GB"/>
          </a:p>
          <a:p>
            <a:r>
              <a:rPr lang="en-GB"/>
              <a:t>Academic articles </a:t>
            </a:r>
            <a:r>
              <a:rPr lang="en-GB">
                <a:sym typeface="Wingdings" panose="05000000000000000000" pitchFamily="2" charset="2"/>
              </a:rPr>
              <a:t> Research by experts</a:t>
            </a:r>
            <a:endParaRPr lang="en-GB"/>
          </a:p>
          <a:p>
            <a:pPr marL="0" indent="0">
              <a:buNone/>
            </a:pPr>
            <a:r>
              <a:rPr lang="en-GB"/>
              <a:t>Why it matters</a:t>
            </a:r>
          </a:p>
          <a:p>
            <a:r>
              <a:rPr lang="en-GB"/>
              <a:t>Different sources give different answers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E8C29-0366-BD97-75E0-496106113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42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E710C-7265-C25D-A616-CCFDB733A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Low‑Level and High‑Level Business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FF2F3-D2CD-C4A3-B2C2-DF8A627A65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Low‑level information:</a:t>
            </a:r>
          </a:p>
          <a:p>
            <a:r>
              <a:rPr lang="en-GB"/>
              <a:t>Easy to read</a:t>
            </a:r>
          </a:p>
          <a:p>
            <a:r>
              <a:rPr lang="en-GB"/>
              <a:t>For the general public</a:t>
            </a:r>
          </a:p>
          <a:p>
            <a:r>
              <a:rPr lang="en-GB"/>
              <a:t>Examples:  </a:t>
            </a:r>
          </a:p>
          <a:p>
            <a:pPr lvl="1"/>
            <a:r>
              <a:rPr lang="en-GB"/>
              <a:t>Business news  </a:t>
            </a:r>
          </a:p>
          <a:p>
            <a:pPr lvl="1"/>
            <a:r>
              <a:rPr lang="en-GB"/>
              <a:t>Company websites  </a:t>
            </a:r>
          </a:p>
          <a:p>
            <a:pPr lvl="1"/>
            <a:r>
              <a:rPr lang="en-GB"/>
              <a:t>Short videos or summaries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8F9ED5-4934-DFE2-4AB1-5A6780AE12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High‑level (expert) information:</a:t>
            </a:r>
          </a:p>
          <a:p>
            <a:r>
              <a:rPr lang="en-GB"/>
              <a:t>More detailed and complex</a:t>
            </a:r>
          </a:p>
          <a:p>
            <a:r>
              <a:rPr lang="en-GB"/>
              <a:t> For professionals or researchers</a:t>
            </a:r>
          </a:p>
          <a:p>
            <a:r>
              <a:rPr lang="en-GB"/>
              <a:t> Examples:  </a:t>
            </a:r>
          </a:p>
          <a:p>
            <a:pPr lvl="1"/>
            <a:r>
              <a:rPr lang="en-GB"/>
              <a:t>Industry reports  </a:t>
            </a:r>
          </a:p>
          <a:p>
            <a:pPr lvl="1"/>
            <a:r>
              <a:rPr lang="en-GB"/>
              <a:t>Market research  </a:t>
            </a:r>
          </a:p>
          <a:p>
            <a:pPr lvl="1"/>
            <a:r>
              <a:rPr lang="en-GB"/>
              <a:t>Financial reports  </a:t>
            </a:r>
          </a:p>
          <a:p>
            <a:pPr lvl="1"/>
            <a:r>
              <a:rPr lang="en-GB"/>
              <a:t>Academic articles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453E09-8A9E-3943-221C-4331DD5D6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953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89A5826-25F0-FD16-ECE9-F6CB9E731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think together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494BCEF-F74E-BF8E-C5D8-86897B15233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724" y="2162755"/>
            <a:ext cx="6131974" cy="345086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6173E19-E37B-31BB-BA7F-77F23AEC66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Is this low‑level or high‑level information?</a:t>
            </a:r>
          </a:p>
          <a:p>
            <a:r>
              <a:rPr lang="en-GB"/>
              <a:t>Where could you find expert‑level information on the same topic?</a:t>
            </a:r>
          </a:p>
          <a:p>
            <a:r>
              <a:rPr lang="en-GB"/>
              <a:t>Talk with your partner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32DF989-79D7-F677-64C0-7C2E3F462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877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A75EA-931E-8AE7-3592-C3137121627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Searching Effectively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65028F-7B66-B79D-1945-914F768AAD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Hand on mouse">
            <a:extLst>
              <a:ext uri="{FF2B5EF4-FFF2-40B4-BE49-F238E27FC236}">
                <a16:creationId xmlns:a16="http://schemas.microsoft.com/office/drawing/2014/main" id="{2B771B56-E043-418E-C929-A3AF07BF909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907772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212A419-7423-C602-D996-B653ECC23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Searching Matters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F6591D-D6EA-114F-77F7-EA5A9115C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Why should we learn to search well?</a:t>
            </a:r>
          </a:p>
          <a:p>
            <a:r>
              <a:rPr lang="en-GB"/>
              <a:t>Helps you find good business information</a:t>
            </a:r>
          </a:p>
          <a:p>
            <a:r>
              <a:rPr lang="en-GB"/>
              <a:t>Saves time when you study or work</a:t>
            </a:r>
          </a:p>
          <a:p>
            <a:r>
              <a:rPr lang="en-GB"/>
              <a:t>Helps you know what is true and what is not</a:t>
            </a:r>
          </a:p>
          <a:p>
            <a:r>
              <a:rPr lang="en-GB"/>
              <a:t>Gives you stronger evidence for assignments</a:t>
            </a:r>
          </a:p>
          <a:p>
            <a:r>
              <a:rPr lang="en-GB"/>
              <a:t>Builds confidence with digital tools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D3098B-F1FF-EC43-8DA7-9D281200488B}"/>
              </a:ext>
            </a:extLst>
          </p:cNvPr>
          <p:cNvSpPr/>
          <p:nvPr/>
        </p:nvSpPr>
        <p:spPr>
          <a:xfrm>
            <a:off x="1005518" y="5476034"/>
            <a:ext cx="108847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5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Good searching = better decisions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1553454-6693-9FBD-C93A-79491FE91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6345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1B8B2-FEE8-7C3E-1B15-8798317D7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Quick Search Warm‑Up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EC518-D86A-2044-2510-AC394CF4EDD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We want to find out:</a:t>
            </a:r>
          </a:p>
          <a:p>
            <a:r>
              <a:rPr lang="en-GB"/>
              <a:t>“Why have supermarket prices in the UK risen recently?”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4BBDC4-6821-122D-2870-34AE7A84FC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Type a search in your own words</a:t>
            </a:r>
          </a:p>
          <a:p>
            <a:r>
              <a:rPr lang="en-GB"/>
              <a:t>Look at the first 3 results</a:t>
            </a:r>
          </a:p>
          <a:p>
            <a:r>
              <a:rPr lang="en-GB"/>
              <a:t>Ask:</a:t>
            </a:r>
          </a:p>
          <a:p>
            <a:pPr lvl="1"/>
            <a:r>
              <a:rPr lang="en-GB"/>
              <a:t>Is this general or expert information?</a:t>
            </a:r>
          </a:p>
          <a:p>
            <a:pPr lvl="1"/>
            <a:r>
              <a:rPr lang="en-GB"/>
              <a:t>Who is it written for?</a:t>
            </a:r>
          </a:p>
          <a:p>
            <a:r>
              <a:rPr lang="en-GB"/>
              <a:t>Discuss with your partner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071324-BA75-FBF9-8595-ECE382A69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9986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BBA1E-BCF5-9E83-8D0D-F0825981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Keyword Searching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0133E-C750-0480-7CC5-BC5BD18FF2E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What Makes a Good Keyword?</a:t>
            </a:r>
          </a:p>
          <a:p>
            <a:endParaRPr lang="en-GB"/>
          </a:p>
          <a:p>
            <a:r>
              <a:rPr lang="en-GB"/>
              <a:t>Short words</a:t>
            </a:r>
          </a:p>
          <a:p>
            <a:r>
              <a:rPr lang="en-GB"/>
              <a:t>Important words only</a:t>
            </a:r>
          </a:p>
          <a:p>
            <a:r>
              <a:rPr lang="en-GB"/>
              <a:t>No full questions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DEB14-BB11-D1C9-A8FF-49B5F42B66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Simple Search Tools</a:t>
            </a:r>
          </a:p>
          <a:p>
            <a:r>
              <a:rPr lang="en-GB"/>
              <a:t>“ ” for exact phrase</a:t>
            </a:r>
          </a:p>
          <a:p>
            <a:r>
              <a:rPr lang="en-GB"/>
              <a:t>–word to remove things</a:t>
            </a:r>
          </a:p>
          <a:p>
            <a:r>
              <a:rPr lang="en-GB"/>
              <a:t>+year or +UK for focus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036DA0-FA3B-8D25-8ABF-37095B2B4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9593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99E2B02-7780-FCFF-4E19-67D840924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Make Your Search Better</a:t>
            </a:r>
            <a:br>
              <a:rPr lang="en-GB"/>
            </a:b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613EC-791E-C329-3066-65347E0182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Work in pairs</a:t>
            </a:r>
          </a:p>
          <a:p>
            <a:r>
              <a:rPr lang="en-GB"/>
              <a:t>Look at the search you did earlier</a:t>
            </a:r>
          </a:p>
          <a:p>
            <a:r>
              <a:rPr lang="en-GB"/>
              <a:t>Improve it by using what we just learnt:</a:t>
            </a:r>
          </a:p>
          <a:p>
            <a:pPr lvl="1"/>
            <a:r>
              <a:rPr lang="en-GB"/>
              <a:t>make it shorter</a:t>
            </a:r>
          </a:p>
          <a:p>
            <a:pPr lvl="1"/>
            <a:r>
              <a:rPr lang="en-GB"/>
              <a:t>keep only the important words</a:t>
            </a:r>
          </a:p>
          <a:p>
            <a:pPr lvl="1"/>
            <a:r>
              <a:rPr lang="en-GB"/>
              <a:t>remove the full question</a:t>
            </a:r>
          </a:p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89150F-CFD2-7D07-A519-92E5BCD7ACE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Try your new search online.</a:t>
            </a:r>
          </a:p>
          <a:p>
            <a:r>
              <a:rPr lang="en-GB"/>
              <a:t>Compare your old results and your new results.</a:t>
            </a:r>
          </a:p>
          <a:p>
            <a:r>
              <a:rPr lang="en-GB"/>
              <a:t>Talk about:</a:t>
            </a:r>
          </a:p>
          <a:p>
            <a:pPr lvl="1"/>
            <a:r>
              <a:rPr lang="en-GB"/>
              <a:t>What changed?</a:t>
            </a:r>
          </a:p>
          <a:p>
            <a:pPr lvl="1"/>
            <a:r>
              <a:rPr lang="en-GB"/>
              <a:t>Is it easier to see if the information is general or expert?</a:t>
            </a:r>
          </a:p>
          <a:p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C6CA3D-D6E4-E09C-85A8-F90F5AF9D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701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1CDB8-CBA1-6015-0316-2BC336536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Search Clearly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1D262-3491-5F59-A68B-C3696BEB04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How to make a clear search</a:t>
            </a:r>
          </a:p>
          <a:p>
            <a:r>
              <a:rPr lang="en-GB"/>
              <a:t>How small changes help your results</a:t>
            </a:r>
          </a:p>
          <a:p>
            <a:r>
              <a:rPr lang="en-GB"/>
              <a:t>How to see general vs expert information</a:t>
            </a:r>
          </a:p>
          <a:p>
            <a:r>
              <a:rPr lang="en-GB"/>
              <a:t>How to use the library for better sources</a:t>
            </a:r>
          </a:p>
          <a:p>
            <a:endParaRPr lang="en-GB"/>
          </a:p>
          <a:p>
            <a:r>
              <a:rPr lang="en-GB"/>
              <a:t>Watch first. Then we will try it together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097037-CC5E-4EF7-5C71-A8CEAD39E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531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B4035-5942-9897-DD2D-DB0CCD388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Google vs Library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9EDD6-1523-9C01-399E-9E743DC07A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Google / Internet Search</a:t>
            </a:r>
          </a:p>
          <a:p>
            <a:r>
              <a:rPr lang="en-GB"/>
              <a:t>Fast and easy</a:t>
            </a:r>
          </a:p>
          <a:p>
            <a:r>
              <a:rPr lang="en-GB"/>
              <a:t>For the general public</a:t>
            </a:r>
          </a:p>
          <a:p>
            <a:r>
              <a:rPr lang="en-GB"/>
              <a:t>News, blogs, simple explanations</a:t>
            </a:r>
          </a:p>
          <a:p>
            <a:r>
              <a:rPr lang="en-GB"/>
              <a:t>Can be mixed quality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1C5D97-41F5-787A-D9B0-0C0445F3A3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Library Search</a:t>
            </a:r>
          </a:p>
          <a:p>
            <a:r>
              <a:rPr lang="en-GB"/>
              <a:t>Slower but deeper</a:t>
            </a:r>
          </a:p>
          <a:p>
            <a:r>
              <a:rPr lang="en-GB"/>
              <a:t>For experts and students</a:t>
            </a:r>
          </a:p>
          <a:p>
            <a:r>
              <a:rPr lang="en-GB"/>
              <a:t>Books, e-books, articles, reports</a:t>
            </a:r>
          </a:p>
          <a:p>
            <a:r>
              <a:rPr lang="en-GB"/>
              <a:t>More reliable for assignments</a:t>
            </a:r>
          </a:p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ACC070-8F00-C1EE-4AC3-1D3754D32460}"/>
              </a:ext>
            </a:extLst>
          </p:cNvPr>
          <p:cNvSpPr/>
          <p:nvPr/>
        </p:nvSpPr>
        <p:spPr>
          <a:xfrm>
            <a:off x="1332869" y="5231426"/>
            <a:ext cx="952626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Google = quick understanding</a:t>
            </a:r>
          </a:p>
          <a:p>
            <a:pPr algn="ctr"/>
            <a:r>
              <a:rPr lang="en-GB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Library = strong evidence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A3A039-2325-0F39-638B-00D041CBC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568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1CB225-E46A-941C-F15E-8F91D6AA96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88EC0-41CF-CCF7-DEE9-7402270B8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out: Searching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75B6B-D412-F425-6355-FC35B957017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Get into groups of 4</a:t>
            </a:r>
          </a:p>
          <a:p>
            <a:r>
              <a:rPr lang="en-GB"/>
              <a:t>Choose ONE topic for your group:</a:t>
            </a:r>
          </a:p>
          <a:p>
            <a:pPr lvl="1"/>
            <a:r>
              <a:rPr lang="en-GB"/>
              <a:t>Supermarket prices in the UK</a:t>
            </a:r>
          </a:p>
          <a:p>
            <a:pPr lvl="1"/>
            <a:r>
              <a:rPr lang="en-GB"/>
              <a:t>Online shopping trends</a:t>
            </a:r>
          </a:p>
          <a:p>
            <a:pPr lvl="1"/>
            <a:r>
              <a:rPr lang="en-GB"/>
              <a:t>Small businesses and social media</a:t>
            </a:r>
          </a:p>
          <a:p>
            <a:pPr lvl="1"/>
            <a:r>
              <a:rPr lang="en-GB"/>
              <a:t>Working from home in the UK</a:t>
            </a:r>
          </a:p>
          <a:p>
            <a:r>
              <a:rPr lang="en-GB"/>
              <a:t>Your group will find:</a:t>
            </a:r>
          </a:p>
          <a:p>
            <a:pPr lvl="1"/>
            <a:r>
              <a:rPr lang="en-GB"/>
              <a:t>1 article (Library Search)</a:t>
            </a:r>
          </a:p>
          <a:p>
            <a:pPr lvl="1"/>
            <a:r>
              <a:rPr lang="en-GB"/>
              <a:t>1 e-book (Library Search)</a:t>
            </a:r>
          </a:p>
          <a:p>
            <a:pPr lvl="1"/>
            <a:r>
              <a:rPr lang="en-GB"/>
              <a:t>1 website (Google or another internet search)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8DBA1-FA92-E524-6E5A-63D905DAE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20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D4BBE0-E912-E0A5-399F-C3BB18D53E1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0525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C95F0-D091-EC30-A057-0529581D8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Let’s try it out: Discussion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A11E45-66A9-FDA5-A656-0D94202083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>
            <a:normAutofit/>
          </a:bodyPr>
          <a:lstStyle/>
          <a:p>
            <a:r>
              <a:rPr lang="en-GB" sz="2700"/>
              <a:t>Discuss:</a:t>
            </a:r>
          </a:p>
          <a:p>
            <a:pPr lvl="1"/>
            <a:r>
              <a:rPr lang="en-GB" sz="2700"/>
              <a:t>Who is it written for?</a:t>
            </a:r>
          </a:p>
          <a:p>
            <a:pPr lvl="1"/>
            <a:r>
              <a:rPr lang="en-GB" sz="2700"/>
              <a:t>Is it general or expert?</a:t>
            </a:r>
          </a:p>
          <a:p>
            <a:pPr lvl="1"/>
            <a:r>
              <a:rPr lang="en-GB" sz="2700"/>
              <a:t>Is it easy or difficult to read?</a:t>
            </a:r>
          </a:p>
          <a:p>
            <a:pPr lvl="1"/>
            <a:r>
              <a:rPr lang="en-GB" sz="2700"/>
              <a:t>How could this help with a business assignment?</a:t>
            </a:r>
          </a:p>
          <a:p>
            <a:r>
              <a:rPr lang="en-GB" sz="2700"/>
              <a:t>Be ready to share 1 idea with the class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3CC33C-216C-C085-66D6-2D8C716F2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5565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6A764-C4EA-A1DA-E235-20E135303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C2BCF-FF2A-C09C-D062-4394B56B7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3214C9-2670-3FC7-1980-FB72D754A1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DDEB98-C02C-30A1-70AD-31C643860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5272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9FD2B-C7E1-253E-BBD7-26A58DCC7F2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CRAAP Test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40F4AD-16EE-8949-6ED9-ECB6385AB2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BA5A2DA-CBA0-8AE6-FF80-A58CFC628ED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9045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BC376-50BD-5197-5333-7CE9EFE59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CRAAP Is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82084-E440-4ADE-279E-A9481B952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1562389"/>
            <a:ext cx="10226676" cy="4351338"/>
          </a:xfrm>
        </p:spPr>
        <p:txBody>
          <a:bodyPr/>
          <a:lstStyle/>
          <a:p>
            <a:r>
              <a:rPr lang="en-GB"/>
              <a:t>There is a lot of information online</a:t>
            </a:r>
          </a:p>
          <a:p>
            <a:r>
              <a:rPr lang="en-GB"/>
              <a:t>Some information is good</a:t>
            </a:r>
          </a:p>
          <a:p>
            <a:r>
              <a:rPr lang="en-GB"/>
              <a:t>Some information is not correct</a:t>
            </a:r>
          </a:p>
          <a:p>
            <a:r>
              <a:rPr lang="en-GB"/>
              <a:t>CRAAP helps us choose well</a:t>
            </a:r>
          </a:p>
          <a:p>
            <a:r>
              <a:rPr lang="en-GB"/>
              <a:t>It helps us find stronger sources for assignments</a:t>
            </a:r>
          </a:p>
          <a:p>
            <a:r>
              <a:rPr lang="en-GB"/>
              <a:t>It saves time and reduces stress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D5DC32-4137-B203-FC89-6E53285CC5EC}"/>
              </a:ext>
            </a:extLst>
          </p:cNvPr>
          <p:cNvSpPr/>
          <p:nvPr/>
        </p:nvSpPr>
        <p:spPr>
          <a:xfrm>
            <a:off x="1127124" y="5032375"/>
            <a:ext cx="933224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CRAAP = a simple way to check if information is good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F5EA68-4124-522F-2FC3-D53B554B9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3782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2D336-BC6B-75A8-84F6-732FA22FE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3603901" cy="1325563"/>
          </a:xfrm>
        </p:spPr>
        <p:txBody>
          <a:bodyPr>
            <a:normAutofit fontScale="90000"/>
          </a:bodyPr>
          <a:lstStyle/>
          <a:p>
            <a:r>
              <a:rPr lang="en-GB"/>
              <a:t>What does CRAAP mean?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0CE388-2585-BC3F-F7E5-DB45D4F4B8E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7807" y="0"/>
            <a:ext cx="6858000" cy="68580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57FBAC-90BA-A96B-8983-8580DD8C1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753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0EF74-F7CA-C87B-F34C-00D0F4DDE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CRAAP Card Sort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5D185-7A70-2C44-6DC6-E60B8024D5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34086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In your group:</a:t>
            </a:r>
          </a:p>
          <a:p>
            <a:r>
              <a:rPr lang="en-GB"/>
              <a:t>Read each card</a:t>
            </a:r>
          </a:p>
          <a:p>
            <a:r>
              <a:rPr lang="en-GB"/>
              <a:t>Talk about what it shows</a:t>
            </a:r>
          </a:p>
          <a:p>
            <a:r>
              <a:rPr lang="en-GB"/>
              <a:t>Match it to:</a:t>
            </a:r>
          </a:p>
          <a:p>
            <a:pPr lvl="1"/>
            <a:r>
              <a:rPr lang="en-GB"/>
              <a:t>Currency</a:t>
            </a:r>
          </a:p>
          <a:p>
            <a:pPr lvl="1"/>
            <a:r>
              <a:rPr lang="en-GB"/>
              <a:t>Relevance</a:t>
            </a:r>
          </a:p>
          <a:p>
            <a:pPr lvl="1"/>
            <a:r>
              <a:rPr lang="en-GB"/>
              <a:t>Authority</a:t>
            </a:r>
          </a:p>
          <a:p>
            <a:pPr lvl="1"/>
            <a:r>
              <a:rPr lang="en-GB"/>
              <a:t>Accuracy</a:t>
            </a:r>
          </a:p>
          <a:p>
            <a:pPr lvl="1"/>
            <a:r>
              <a:rPr lang="en-GB"/>
              <a:t>Purpose</a:t>
            </a:r>
          </a:p>
          <a:p>
            <a:pPr lvl="1"/>
            <a:endParaRPr lang="en-GB"/>
          </a:p>
          <a:p>
            <a:r>
              <a:rPr lang="en-GB"/>
              <a:t>Take your time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95924E6-BC0B-6787-802F-AEAB86E2D4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14331" y="2012950"/>
            <a:ext cx="4164013" cy="416401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FF0FC7-2CC0-692A-C6E8-7BC6D25E8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9915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E0845-DC19-532F-D3DF-EB61C0591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Quick Debrief: What Did We Notice?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9C800-2DBA-6FD4-59F1-791A3C3D458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Talk in your group:</a:t>
            </a:r>
          </a:p>
          <a:p>
            <a:r>
              <a:rPr lang="en-GB"/>
              <a:t>One card that was easy</a:t>
            </a:r>
          </a:p>
          <a:p>
            <a:r>
              <a:rPr lang="en-GB"/>
              <a:t>One card that was hard</a:t>
            </a:r>
          </a:p>
          <a:p>
            <a:r>
              <a:rPr lang="en-GB"/>
              <a:t>One thing CRAAP helped you see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76520B-22FB-B236-5A6C-595F32E4FEE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Share 1 idea with the class in 30 seconds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E9D2A-F3B2-B467-753B-D79BCFEDB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860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36EDCE-EF91-2724-F307-292824F01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CRAAP Checklist Practice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5A2293-2B0A-2C18-27FD-38855E744FC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Work in pairs</a:t>
            </a:r>
          </a:p>
          <a:p>
            <a:r>
              <a:rPr lang="en-GB"/>
              <a:t>Check 2 sources you found earlier:</a:t>
            </a:r>
          </a:p>
          <a:p>
            <a:pPr lvl="1"/>
            <a:r>
              <a:rPr lang="en-GB"/>
              <a:t>1 website (from Google)</a:t>
            </a:r>
          </a:p>
          <a:p>
            <a:pPr lvl="1"/>
            <a:r>
              <a:rPr lang="en-GB"/>
              <a:t>1 library source (article or e-book)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C680B8-9B34-5C86-63F5-7443A9A4FA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Use the simple CRAAP questions:</a:t>
            </a:r>
          </a:p>
          <a:p>
            <a:pPr lvl="1"/>
            <a:r>
              <a:rPr lang="en-GB"/>
              <a:t>C: Is it recent?</a:t>
            </a:r>
          </a:p>
          <a:p>
            <a:pPr lvl="1"/>
            <a:r>
              <a:rPr lang="en-GB"/>
              <a:t>R: Does it fit my topic?</a:t>
            </a:r>
          </a:p>
          <a:p>
            <a:pPr lvl="1"/>
            <a:r>
              <a:rPr lang="en-GB"/>
              <a:t>A: Who wrote it?</a:t>
            </a:r>
          </a:p>
          <a:p>
            <a:pPr lvl="1"/>
            <a:r>
              <a:rPr lang="en-GB"/>
              <a:t>A: Is it correct?</a:t>
            </a:r>
          </a:p>
          <a:p>
            <a:pPr lvl="1"/>
            <a:r>
              <a:rPr lang="en-GB"/>
              <a:t>P: Why was it made?</a:t>
            </a:r>
          </a:p>
          <a:p>
            <a:endParaRPr lang="en-GB"/>
          </a:p>
          <a:p>
            <a:r>
              <a:rPr lang="en-GB"/>
              <a:t>Talk and note 1 idea for each question</a:t>
            </a:r>
          </a:p>
          <a:p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28501B-09D4-3C36-A473-B7E12D788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4586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728681-439C-99AC-051C-68DCC82E6D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11EE-28AB-92C1-8E32-FCD5C985C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see what you all thought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4DD20-AA88-76CA-7819-7202B244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Let’s go to VEVOX</a:t>
            </a: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B93BF419-E0E5-BCF9-16D1-43594E5CF1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9893" y="3745317"/>
            <a:ext cx="7381875" cy="149542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317BA4-8561-CC01-8367-5234C0EF6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5832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1037A-8738-3562-BEBE-6203CCC6A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Organising Your Sources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8C8D7E-B6C2-236D-3BDC-B8933C2BEB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We have already learned:</a:t>
            </a:r>
          </a:p>
          <a:p>
            <a:r>
              <a:rPr lang="en-GB"/>
              <a:t>How to make clear folders (Week 1)</a:t>
            </a:r>
          </a:p>
          <a:p>
            <a:r>
              <a:rPr lang="en-GB"/>
              <a:t>How to save and organise readings (Week 2)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8319F7-1352-1985-274F-F573705577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Today we will:</a:t>
            </a:r>
          </a:p>
          <a:p>
            <a:r>
              <a:rPr lang="en-GB" dirty="0"/>
              <a:t>Save 3–5 sources from our searches</a:t>
            </a:r>
          </a:p>
          <a:p>
            <a:r>
              <a:rPr lang="en-GB" dirty="0"/>
              <a:t>Put them into appropriately labelled folders</a:t>
            </a:r>
          </a:p>
          <a:p>
            <a:r>
              <a:rPr lang="en-GB"/>
              <a:t>Update your Reading Log (title </a:t>
            </a:r>
            <a:r>
              <a:rPr lang="en-GB" dirty="0"/>
              <a:t>+ link + 1 sentence + CRAAP point)</a:t>
            </a:r>
          </a:p>
          <a:p>
            <a:endParaRPr lang="en-GB" dirty="0"/>
          </a:p>
          <a:p>
            <a:r>
              <a:rPr lang="en-GB" dirty="0"/>
              <a:t>This helps with your DS1 and </a:t>
            </a:r>
            <a:r>
              <a:rPr lang="en-GB"/>
              <a:t>DS3 assessments</a:t>
            </a:r>
          </a:p>
          <a:p>
            <a:endParaRPr lang="en-GB" dirty="0"/>
          </a:p>
        </p:txBody>
      </p:sp>
      <p:pic>
        <p:nvPicPr>
          <p:cNvPr id="3" name="Content Placeholder 4" descr="Angel face outline with solid fill">
            <a:extLst>
              <a:ext uri="{FF2B5EF4-FFF2-40B4-BE49-F238E27FC236}">
                <a16:creationId xmlns:a16="http://schemas.microsoft.com/office/drawing/2014/main" id="{E20A763C-F353-36B0-C03C-6E2EF99B70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019145-5B65-DAE6-908E-14C666B7D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7660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0D99B-00D7-3E3A-0631-9F9E213B7E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Using AI tools in your reading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D4ADCBF6-9748-7353-4B95-3733B8F7A0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Placeholder 5" descr="3D face graphic">
            <a:extLst>
              <a:ext uri="{FF2B5EF4-FFF2-40B4-BE49-F238E27FC236}">
                <a16:creationId xmlns:a16="http://schemas.microsoft.com/office/drawing/2014/main" id="{15A26C11-38FF-41F2-31D2-643BAB31F6C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3259063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FA90C-8A54-F737-4B26-9CC71673A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AI Summaries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94617-594A-64E9-62F1-D7E08F5499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When we ask AI to summarise:</a:t>
            </a:r>
          </a:p>
          <a:p>
            <a:r>
              <a:rPr lang="en-GB"/>
              <a:t>AI reads the words we give it</a:t>
            </a:r>
          </a:p>
          <a:p>
            <a:r>
              <a:rPr lang="en-GB"/>
              <a:t>AI looks for the main ideas</a:t>
            </a:r>
          </a:p>
          <a:p>
            <a:r>
              <a:rPr lang="en-GB"/>
              <a:t>AI makes a shorter version</a:t>
            </a:r>
          </a:p>
          <a:p>
            <a:r>
              <a:rPr lang="en-GB"/>
              <a:t>AI guesses what is important</a:t>
            </a:r>
          </a:p>
          <a:p>
            <a:r>
              <a:rPr lang="en-GB"/>
              <a:t>AI can sometimes change meaning</a:t>
            </a:r>
          </a:p>
          <a:p>
            <a:r>
              <a:rPr lang="en-GB"/>
              <a:t>AI can sometimes add ideas</a:t>
            </a:r>
          </a:p>
          <a:p>
            <a:r>
              <a:rPr lang="en-GB"/>
              <a:t>AI does not know if things are true</a:t>
            </a:r>
          </a:p>
          <a:p>
            <a:endParaRPr lang="en-GB"/>
          </a:p>
          <a:p>
            <a:pPr marL="0" indent="0">
              <a:buNone/>
            </a:pPr>
            <a:r>
              <a:rPr lang="en-GB" b="1"/>
              <a:t>This is why we must check Accuracy and Purpose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A7854E-9C75-5499-0C7A-C503A2271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4756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8DB058-3DEE-A278-1F85-32E2D6185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Responsible AI: Summarising &amp; Checking Accuracy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AFF461-CB6B-6AA0-9776-5397E0BC6FE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Step 1: Pick one paragraph (3–4 sentences) from your library source or website.</a:t>
            </a:r>
          </a:p>
          <a:p>
            <a:r>
              <a:rPr lang="en-GB"/>
              <a:t>Step 2: Paste it into Microsoft Copilot.</a:t>
            </a:r>
          </a:p>
          <a:p>
            <a:r>
              <a:rPr lang="en-GB"/>
              <a:t>Step 3: Ask AI: “Summarise in simple English.”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777033-8CE9-5DDF-4798-0DECDD22EA5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Step 4: Compare the summary and the original:</a:t>
            </a:r>
          </a:p>
          <a:p>
            <a:pPr lvl="1"/>
            <a:r>
              <a:rPr lang="en-GB"/>
              <a:t>What is the same?</a:t>
            </a:r>
          </a:p>
          <a:p>
            <a:pPr lvl="1"/>
            <a:r>
              <a:rPr lang="en-GB"/>
              <a:t>What is different?</a:t>
            </a:r>
          </a:p>
          <a:p>
            <a:pPr lvl="1"/>
            <a:r>
              <a:rPr lang="en-GB"/>
              <a:t>Did AI miss something important?</a:t>
            </a:r>
          </a:p>
          <a:p>
            <a:pPr lvl="1"/>
            <a:r>
              <a:rPr lang="en-GB"/>
              <a:t>Did AI add anything?</a:t>
            </a:r>
          </a:p>
          <a:p>
            <a:endParaRPr lang="en-GB"/>
          </a:p>
          <a:p>
            <a:r>
              <a:rPr lang="en-GB"/>
              <a:t>Step 5: Choose one CRAAP problem you noticed</a:t>
            </a:r>
          </a:p>
          <a:p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FCF879-1012-9DD8-E82F-24683080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62564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91000-4178-4CF7-531E-6F9F8B004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D3528-8116-7283-E139-59CAB8F12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see what happened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81550-C64E-D3E7-9E59-0886545F3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Let’s go to VEVOX</a:t>
            </a: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E99BF069-FF3F-5C60-CFAF-5961ABA112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9893" y="3745317"/>
            <a:ext cx="7381875" cy="149542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AC51A6-D8D2-6A33-D8D4-38BEBCE9A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14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5CBBF7-A2F3-4DC1-4958-882317BFC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36915-226D-8E9A-1BB7-36895E689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CCE586-08A6-58B0-5AF6-5E62E4CA0E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1206A-125C-F00E-6D00-59B12D7B1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6904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7ED28-F0BD-280E-8BBB-F356091F4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04011-DD49-BE1C-6E1E-F0174993A2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Please write a short post including:</a:t>
            </a:r>
          </a:p>
          <a:p>
            <a:endParaRPr lang="en-GB"/>
          </a:p>
          <a:p>
            <a:r>
              <a:rPr lang="en-GB"/>
              <a:t> One thing I learned about searching,</a:t>
            </a:r>
          </a:p>
          <a:p>
            <a:r>
              <a:rPr lang="en-GB"/>
              <a:t>One thing I learned about CRAAP,</a:t>
            </a:r>
          </a:p>
          <a:p>
            <a:r>
              <a:rPr lang="en-GB"/>
              <a:t>One thing I will organise better next week.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BADC65-E959-C81F-A28F-19E030BC86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  <a:p>
            <a:endParaRPr lang="en-GB"/>
          </a:p>
        </p:txBody>
      </p:sp>
      <p:pic>
        <p:nvPicPr>
          <p:cNvPr id="3" name="Content Placeholder 4" descr="Angel face outline with solid fill">
            <a:extLst>
              <a:ext uri="{FF2B5EF4-FFF2-40B4-BE49-F238E27FC236}">
                <a16:creationId xmlns:a16="http://schemas.microsoft.com/office/drawing/2014/main" id="{9318FD18-AD7E-24BB-5D77-6B30DE7E3D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A6DBF-FDD0-C2B8-4052-CE3417612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1090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3792-218B-CFD0-2955-0111F02D5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 how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AE619-802A-1DB6-E721-1453E2A69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Search for business information in a clear way</a:t>
            </a:r>
          </a:p>
          <a:p>
            <a:r>
              <a:rPr lang="en-GB"/>
              <a:t>Use keywords to improve search results</a:t>
            </a:r>
          </a:p>
          <a:p>
            <a:r>
              <a:rPr lang="en-GB"/>
              <a:t>See the difference between general and expert sources</a:t>
            </a:r>
          </a:p>
          <a:p>
            <a:r>
              <a:rPr lang="en-GB"/>
              <a:t>Use CRAAP to check if information is good</a:t>
            </a:r>
          </a:p>
          <a:p>
            <a:r>
              <a:rPr lang="en-GB"/>
              <a:t>Organise sources in simple, labelled folders</a:t>
            </a:r>
          </a:p>
          <a:p>
            <a:r>
              <a:rPr lang="en-GB"/>
              <a:t>Use AI safely to summarise and check meaning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7852B2-5557-C637-090D-78483ADDC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9792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30426585-1302-D670-C8A7-1A27651C1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9F3805-A795-5729-CE29-D68A0CC65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9412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2DAD1-543F-3EA3-831E-2C8FA55A2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homework this week!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6D27E3-EA13-E71D-8586-05B7341C20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Your first assessment task is due next week. Make sure you complete it in good time. </a:t>
            </a:r>
          </a:p>
          <a:p>
            <a:r>
              <a:rPr lang="en-GB" dirty="0"/>
              <a:t>Don’t leave it to the last minute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E3BAFF-2B61-CEFB-878D-7D0BCE8B9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4718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7F11-036B-0354-5299-D81F3821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5984-3F5D-CF1E-F614-8A974A5C9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Did you help others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178B-8030-3008-6E33-B88F9E353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Remember to take a selfie with your badge</a:t>
            </a:r>
            <a:endParaRPr lang="en-US"/>
          </a:p>
          <a:p>
            <a:r>
              <a:rPr lang="en-GB"/>
              <a:t>Post it in the "Digital Helper" forum on Moodle</a:t>
            </a:r>
          </a:p>
          <a:p>
            <a:r>
              <a:rPr lang="en-GB"/>
              <a:t>Everyone that has helped will be recognised.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17C878E7-12E2-534B-063A-872E04529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FAA39C-BBE5-B454-20C2-C6ED87DF4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13144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0BA9D-803E-4BDB-22F0-69D02436E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Continue Your Microsoft Specialist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3FC37-9EA7-D6BE-B78D-479EAD565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6760570" cy="416473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If you want to keep building your skills, continue what you started with MOS last week</a:t>
            </a:r>
          </a:p>
          <a:p>
            <a:endParaRPr lang="en-GB"/>
          </a:p>
          <a:p>
            <a:r>
              <a:rPr lang="en-GB"/>
              <a:t>Remember:</a:t>
            </a:r>
          </a:p>
          <a:p>
            <a:r>
              <a:rPr lang="en-GB"/>
              <a:t>As a UWTSD student, the MOS courses and exams are free</a:t>
            </a:r>
          </a:p>
          <a:p>
            <a:r>
              <a:rPr lang="en-GB"/>
              <a:t>This is an extra opportunity to grow your digital skills</a:t>
            </a:r>
          </a:p>
          <a:p>
            <a:r>
              <a:rPr lang="en-GB"/>
              <a:t>You can study at your own pace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76DE7-BBB3-8A03-A167-D472F49DE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448" y="2518741"/>
            <a:ext cx="2419350" cy="29337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45ECC7-955B-F811-2839-183E922F2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35936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06019-76D7-97BF-CE88-EA4710AAE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 on Your DS1: My Digital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9B8FD-18D7-05AC-3048-D130F8456C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start or continue the first part of the portfolio (DS1) now</a:t>
            </a:r>
          </a:p>
          <a:p>
            <a:r>
              <a:rPr lang="en-GB" dirty="0"/>
              <a:t>I am happy to look at a draft now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A97632-F169-9F70-51B0-B6C79F89B2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Remember:</a:t>
            </a:r>
          </a:p>
          <a:p>
            <a:r>
              <a:rPr lang="en-GB"/>
              <a:t> You already have digital skills</a:t>
            </a:r>
          </a:p>
          <a:p>
            <a:r>
              <a:rPr lang="en-GB"/>
              <a:t> This task helps you see your strengths</a:t>
            </a:r>
          </a:p>
          <a:p>
            <a:r>
              <a:rPr lang="en-GB"/>
              <a:t> It helps us support you</a:t>
            </a:r>
          </a:p>
          <a:p>
            <a:r>
              <a:rPr lang="en-GB"/>
              <a:t> </a:t>
            </a:r>
            <a:r>
              <a:rPr lang="en-GB" b="1"/>
              <a:t>DS1 is due in Week 4 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55B82-2193-09FD-B4DF-BFA022CBC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121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F0309A3-8FDB-40AF-9317-E7E6CE4AE290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09BC4D6-635D-497F-A5C0-C4159952C8B4}">
  <ds:schemaRefs>
    <ds:schemaRef ds:uri="20412d98-6c36-457e-a543-06e3d82144c9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826e5e0b-69f2-41be-b336-f8a1ad71dd1e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1657</Words>
  <Application>Microsoft Office PowerPoint</Application>
  <PresentationFormat>Widescreen</PresentationFormat>
  <Paragraphs>348</Paragraphs>
  <Slides>43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Aptos</vt:lpstr>
      <vt:lpstr>Aptos ExtraBold</vt:lpstr>
      <vt:lpstr>Arial</vt:lpstr>
      <vt:lpstr>Calibri</vt:lpstr>
      <vt:lpstr>Wingdings</vt:lpstr>
      <vt:lpstr>Office Theme</vt:lpstr>
      <vt:lpstr>Welcome to Digital Skills</vt:lpstr>
      <vt:lpstr>Let’s remember last week!</vt:lpstr>
      <vt:lpstr>Finished? Help others</vt:lpstr>
      <vt:lpstr>What today is about</vt:lpstr>
      <vt:lpstr>How do you find information?</vt:lpstr>
      <vt:lpstr>What counts as business information?</vt:lpstr>
      <vt:lpstr>Academic Skills Week 2 Homework</vt:lpstr>
      <vt:lpstr>Quick Recap: Types of Information</vt:lpstr>
      <vt:lpstr>Quick Recap: Stages of Information</vt:lpstr>
      <vt:lpstr>Types of Business Information</vt:lpstr>
      <vt:lpstr>Low‑Level and High‑Level Business Information</vt:lpstr>
      <vt:lpstr>Let’s think together</vt:lpstr>
      <vt:lpstr>Searching Effectively</vt:lpstr>
      <vt:lpstr>Why Searching Matters</vt:lpstr>
      <vt:lpstr>Quick Search Warm‑Up </vt:lpstr>
      <vt:lpstr>Keyword Searching</vt:lpstr>
      <vt:lpstr>Make Your Search Better </vt:lpstr>
      <vt:lpstr>How to Search Clearly</vt:lpstr>
      <vt:lpstr>Google vs Library Search</vt:lpstr>
      <vt:lpstr>Let’s try it out: Searching</vt:lpstr>
      <vt:lpstr>Let’s try it out: Discussion</vt:lpstr>
      <vt:lpstr>Break time!</vt:lpstr>
      <vt:lpstr>CRAAP Test</vt:lpstr>
      <vt:lpstr>Why CRAAP Is Important</vt:lpstr>
      <vt:lpstr>What does CRAAP mean?</vt:lpstr>
      <vt:lpstr>CRAAP Card Sort</vt:lpstr>
      <vt:lpstr>Quick Debrief: What Did We Notice?</vt:lpstr>
      <vt:lpstr>CRAAP Checklist Practice</vt:lpstr>
      <vt:lpstr>Let’s see what you all thought</vt:lpstr>
      <vt:lpstr>Organising Your Sources</vt:lpstr>
      <vt:lpstr>Using AI tools in your reading</vt:lpstr>
      <vt:lpstr>How AI Summaries Work</vt:lpstr>
      <vt:lpstr>Responsible AI: Summarising &amp; Checking Accuracy</vt:lpstr>
      <vt:lpstr>Let’s see what happened</vt:lpstr>
      <vt:lpstr>Break time!</vt:lpstr>
      <vt:lpstr>Reflection Time!</vt:lpstr>
      <vt:lpstr>Recap</vt:lpstr>
      <vt:lpstr>Today we learned how to:</vt:lpstr>
      <vt:lpstr>PowerPoint Presentation</vt:lpstr>
      <vt:lpstr>No homework this week!</vt:lpstr>
      <vt:lpstr>Did you help others today?</vt:lpstr>
      <vt:lpstr>Continue Your Microsoft Specialist Journey</vt:lpstr>
      <vt:lpstr>Work on Your DS1: My Digital Life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11</cp:revision>
  <dcterms:created xsi:type="dcterms:W3CDTF">2026-02-06T13:25:12Z</dcterms:created>
  <dcterms:modified xsi:type="dcterms:W3CDTF">2026-05-04T09:09:12Z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