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3"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DB8550-8A31-E346-AC32-EAED25740B64}" v="4" dt="2026-06-19T20:46:42.4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760"/>
    <p:restoredTop sz="94681"/>
  </p:normalViewPr>
  <p:slideViewPr>
    <p:cSldViewPr snapToGrid="0">
      <p:cViewPr varScale="1">
        <p:scale>
          <a:sx n="99" d="100"/>
          <a:sy n="99" d="100"/>
        </p:scale>
        <p:origin x="83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Qamal Hussain (2541223)" userId="7a1607b1-96bb-4f10-a4b8-5dd08d5a5a63" providerId="ADAL" clId="{1F074F9C-09B7-5460-94A2-2B1587A67E55}"/>
    <pc:docChg chg="custSel addSld modSld">
      <pc:chgData name="Qamal Hussain (2541223)" userId="7a1607b1-96bb-4f10-a4b8-5dd08d5a5a63" providerId="ADAL" clId="{1F074F9C-09B7-5460-94A2-2B1587A67E55}" dt="2026-06-19T21:00:19.680" v="2049" actId="478"/>
      <pc:docMkLst>
        <pc:docMk/>
      </pc:docMkLst>
      <pc:sldChg chg="addSp delSp modSp mod delDesignElem">
        <pc:chgData name="Qamal Hussain (2541223)" userId="7a1607b1-96bb-4f10-a4b8-5dd08d5a5a63" providerId="ADAL" clId="{1F074F9C-09B7-5460-94A2-2B1587A67E55}" dt="2026-06-19T21:00:19.680" v="2049" actId="478"/>
        <pc:sldMkLst>
          <pc:docMk/>
          <pc:sldMk cId="686979809" sldId="256"/>
        </pc:sldMkLst>
        <pc:spChg chg="del">
          <ac:chgData name="Qamal Hussain (2541223)" userId="7a1607b1-96bb-4f10-a4b8-5dd08d5a5a63" providerId="ADAL" clId="{1F074F9C-09B7-5460-94A2-2B1587A67E55}" dt="2026-06-19T20:46:38.393" v="1642"/>
          <ac:spMkLst>
            <pc:docMk/>
            <pc:sldMk cId="686979809" sldId="256"/>
            <ac:spMk id="18" creationId="{E49D7415-2F11-44C2-B6AA-13A25B6814B9}"/>
          </ac:spMkLst>
        </pc:spChg>
        <pc:picChg chg="add del mod">
          <ac:chgData name="Qamal Hussain (2541223)" userId="7a1607b1-96bb-4f10-a4b8-5dd08d5a5a63" providerId="ADAL" clId="{1F074F9C-09B7-5460-94A2-2B1587A67E55}" dt="2026-06-19T21:00:19.680" v="2049" actId="478"/>
          <ac:picMkLst>
            <pc:docMk/>
            <pc:sldMk cId="686979809" sldId="256"/>
            <ac:picMk id="10" creationId="{5ED7F022-F4C6-96E6-2D55-BFC54355E87B}"/>
          </ac:picMkLst>
        </pc:picChg>
        <pc:cxnChg chg="del">
          <ac:chgData name="Qamal Hussain (2541223)" userId="7a1607b1-96bb-4f10-a4b8-5dd08d5a5a63" providerId="ADAL" clId="{1F074F9C-09B7-5460-94A2-2B1587A67E55}" dt="2026-06-19T20:46:38.393" v="1642"/>
          <ac:cxnSpMkLst>
            <pc:docMk/>
            <pc:sldMk cId="686979809" sldId="256"/>
            <ac:cxnSpMk id="14" creationId="{F64F9B95-9045-48D2-B9F3-2927E98F54AA}"/>
          </ac:cxnSpMkLst>
        </pc:cxnChg>
        <pc:cxnChg chg="del">
          <ac:chgData name="Qamal Hussain (2541223)" userId="7a1607b1-96bb-4f10-a4b8-5dd08d5a5a63" providerId="ADAL" clId="{1F074F9C-09B7-5460-94A2-2B1587A67E55}" dt="2026-06-19T20:46:38.393" v="1642"/>
          <ac:cxnSpMkLst>
            <pc:docMk/>
            <pc:sldMk cId="686979809" sldId="256"/>
            <ac:cxnSpMk id="16" creationId="{085AA86F-6A4D-4BCB-A045-D992CDC2959B}"/>
          </ac:cxnSpMkLst>
        </pc:cxnChg>
        <pc:cxnChg chg="del">
          <ac:chgData name="Qamal Hussain (2541223)" userId="7a1607b1-96bb-4f10-a4b8-5dd08d5a5a63" providerId="ADAL" clId="{1F074F9C-09B7-5460-94A2-2B1587A67E55}" dt="2026-06-19T20:46:38.393" v="1642"/>
          <ac:cxnSpMkLst>
            <pc:docMk/>
            <pc:sldMk cId="686979809" sldId="256"/>
            <ac:cxnSpMk id="20" creationId="{511FC409-B3C2-4F68-865C-C5333D6F2710}"/>
          </ac:cxnSpMkLst>
        </pc:cxnChg>
        <pc:cxnChg chg="del">
          <ac:chgData name="Qamal Hussain (2541223)" userId="7a1607b1-96bb-4f10-a4b8-5dd08d5a5a63" providerId="ADAL" clId="{1F074F9C-09B7-5460-94A2-2B1587A67E55}" dt="2026-06-19T20:46:38.393" v="1642"/>
          <ac:cxnSpMkLst>
            <pc:docMk/>
            <pc:sldMk cId="686979809" sldId="256"/>
            <ac:cxnSpMk id="22" creationId="{B810270D-76A7-44B3-9746-7EDF5788602E}"/>
          </ac:cxnSpMkLst>
        </pc:cxnChg>
      </pc:sldChg>
      <pc:sldChg chg="addSp delSp modSp new mod">
        <pc:chgData name="Qamal Hussain (2541223)" userId="7a1607b1-96bb-4f10-a4b8-5dd08d5a5a63" providerId="ADAL" clId="{1F074F9C-09B7-5460-94A2-2B1587A67E55}" dt="2026-06-19T20:51:13.886" v="2047" actId="20577"/>
        <pc:sldMkLst>
          <pc:docMk/>
          <pc:sldMk cId="143757352" sldId="257"/>
        </pc:sldMkLst>
        <pc:spChg chg="mod">
          <ac:chgData name="Qamal Hussain (2541223)" userId="7a1607b1-96bb-4f10-a4b8-5dd08d5a5a63" providerId="ADAL" clId="{1F074F9C-09B7-5460-94A2-2B1587A67E55}" dt="2026-06-19T20:51:13.886" v="2047" actId="20577"/>
          <ac:spMkLst>
            <pc:docMk/>
            <pc:sldMk cId="143757352" sldId="257"/>
            <ac:spMk id="2" creationId="{0B57367F-93BA-0D68-3F36-3C19D4718DFE}"/>
          </ac:spMkLst>
        </pc:spChg>
        <pc:spChg chg="add del mod">
          <ac:chgData name="Qamal Hussain (2541223)" userId="7a1607b1-96bb-4f10-a4b8-5dd08d5a5a63" providerId="ADAL" clId="{1F074F9C-09B7-5460-94A2-2B1587A67E55}" dt="2026-06-19T20:45:35.438" v="1597"/>
          <ac:spMkLst>
            <pc:docMk/>
            <pc:sldMk cId="143757352" sldId="257"/>
            <ac:spMk id="3" creationId="{36A559F6-F236-4004-4C1D-F8E2DF6C0CDE}"/>
          </ac:spMkLst>
        </pc:spChg>
        <pc:spChg chg="add del mod">
          <ac:chgData name="Qamal Hussain (2541223)" userId="7a1607b1-96bb-4f10-a4b8-5dd08d5a5a63" providerId="ADAL" clId="{1F074F9C-09B7-5460-94A2-2B1587A67E55}" dt="2026-06-19T20:45:34.954" v="1595"/>
          <ac:spMkLst>
            <pc:docMk/>
            <pc:sldMk cId="143757352" sldId="257"/>
            <ac:spMk id="4" creationId="{C292F347-7799-C2B2-673B-03DCCE3E8DA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D1D1EADE-8E88-4C7C-8AC5-FB148DE4940E}" type="datetime1">
              <a:rPr lang="en-US" smtClean="0"/>
              <a:t>6/19/26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374288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57B6794-849E-4626-908B-D15793550EFB}" type="datetime1">
              <a:rPr lang="en-US" smtClean="0"/>
              <a:t>6/19/26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404770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3DB64E7-5594-42A3-ADBF-E95A7ACEAD64}" type="datetime1">
              <a:rPr lang="en-US" smtClean="0"/>
              <a:t>6/19/26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79054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8462B0B-D248-4FFB-8695-AD7FA4B1284A}" type="datetime1">
              <a:rPr lang="en-US" smtClean="0"/>
              <a:t>6/19/26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714904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0378EFB-9159-4510-B73F-4F0409ADE937}" type="datetime1">
              <a:rPr lang="en-US" smtClean="0"/>
              <a:t>6/19/26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410746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9BC9412-2452-4BED-A324-9D8C115361AD}" type="datetime1">
              <a:rPr lang="en-US" smtClean="0"/>
              <a:t>6/19/26</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577170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318F62-D251-40E8-A23C-F4CFE9FEAB41}" type="datetime1">
              <a:rPr lang="en-US" smtClean="0"/>
              <a:t>6/19/26</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484088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4F76144-149E-4874-93A5-554A0357CF82}" type="datetime1">
              <a:rPr lang="en-US" smtClean="0"/>
              <a:t>6/19/26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634346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0BA65D8-0540-4835-AE5C-25D29DBA01BE}" type="datetime1">
              <a:rPr lang="en-US" smtClean="0"/>
              <a:t>6/19/26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801267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3C8B9C-477D-492A-96AD-1FC2CC997A73}" type="datetime1">
              <a:rPr lang="en-US" smtClean="0"/>
              <a:t>6/19/26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332132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2D3AED5-E26D-4E29-B1B3-7847B6779594}" type="datetime1">
              <a:rPr lang="en-US" smtClean="0"/>
              <a:t>6/19/26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965004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31BA835-12AC-4E8F-955A-EA3F4DE2791F}" type="datetime1">
              <a:rPr lang="en-US" smtClean="0"/>
              <a:t>6/19/26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1295168069"/>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0BD4A-AF1D-A3FA-2832-2297C5714607}"/>
              </a:ext>
            </a:extLst>
          </p:cNvPr>
          <p:cNvSpPr>
            <a:spLocks noGrp="1"/>
          </p:cNvSpPr>
          <p:nvPr>
            <p:ph type="ctrTitle"/>
          </p:nvPr>
        </p:nvSpPr>
        <p:spPr>
          <a:xfrm>
            <a:off x="6696186" y="909637"/>
            <a:ext cx="4800600" cy="1307592"/>
          </a:xfrm>
        </p:spPr>
        <p:txBody>
          <a:bodyPr vert="horz" lIns="91440" tIns="45720" rIns="91440" bIns="45720" rtlCol="0" anchor="t">
            <a:normAutofit/>
          </a:bodyPr>
          <a:lstStyle/>
          <a:p>
            <a:r>
              <a:rPr lang="en-US" sz="4000" b="1" i="1" u="sng"/>
              <a:t>Fresh Bite Meals</a:t>
            </a:r>
          </a:p>
        </p:txBody>
      </p:sp>
      <p:pic>
        <p:nvPicPr>
          <p:cNvPr id="3" name="Picture 2" descr="A white bowl with oats and berries on top of a white wooden table">
            <a:extLst>
              <a:ext uri="{FF2B5EF4-FFF2-40B4-BE49-F238E27FC236}">
                <a16:creationId xmlns:a16="http://schemas.microsoft.com/office/drawing/2014/main" id="{6F2BE5FF-6B3E-0FA8-61EB-7FC4A92E84FC}"/>
              </a:ext>
            </a:extLst>
          </p:cNvPr>
          <p:cNvPicPr>
            <a:picLocks noChangeAspect="1"/>
          </p:cNvPicPr>
          <p:nvPr/>
        </p:nvPicPr>
        <p:blipFill>
          <a:blip r:embed="rId2"/>
          <a:srcRect l="36089" r="5082" b="-1"/>
          <a:stretch>
            <a:fillRect/>
          </a:stretch>
        </p:blipFill>
        <p:spPr>
          <a:xfrm>
            <a:off x="20" y="10"/>
            <a:ext cx="6044164" cy="6857990"/>
          </a:xfrm>
          <a:prstGeom prst="rect">
            <a:avLst/>
          </a:prstGeom>
        </p:spPr>
      </p:pic>
      <p:sp>
        <p:nvSpPr>
          <p:cNvPr id="6" name="TextBox 5">
            <a:extLst>
              <a:ext uri="{FF2B5EF4-FFF2-40B4-BE49-F238E27FC236}">
                <a16:creationId xmlns:a16="http://schemas.microsoft.com/office/drawing/2014/main" id="{9CBD398A-F142-6DEF-963E-94404E7856EB}"/>
              </a:ext>
            </a:extLst>
          </p:cNvPr>
          <p:cNvSpPr txBox="1"/>
          <p:nvPr/>
        </p:nvSpPr>
        <p:spPr>
          <a:xfrm>
            <a:off x="6183862" y="1633538"/>
            <a:ext cx="4800600" cy="3739896"/>
          </a:xfrm>
          <a:prstGeom prst="rect">
            <a:avLst/>
          </a:prstGeom>
        </p:spPr>
        <p:txBody>
          <a:bodyPr vert="horz" lIns="91440" tIns="45720" rIns="91440" bIns="45720" rtlCol="0">
            <a:normAutofit/>
          </a:bodyPr>
          <a:lstStyle/>
          <a:p>
            <a:pPr indent="-228600" defTabSz="914400">
              <a:lnSpc>
                <a:spcPct val="110000"/>
              </a:lnSpc>
              <a:spcAft>
                <a:spcPts val="600"/>
              </a:spcAft>
              <a:buFont typeface="Arial" panose="020B0604020202020204" pitchFamily="34" charset="0"/>
              <a:buChar char="•"/>
            </a:pPr>
            <a:r>
              <a:rPr lang="en-US" b="1" u="sng" dirty="0">
                <a:solidFill>
                  <a:srgbClr val="0070C0"/>
                </a:solidFill>
              </a:rPr>
              <a:t>Breakfast</a:t>
            </a:r>
          </a:p>
          <a:p>
            <a:pPr defTabSz="914400">
              <a:lnSpc>
                <a:spcPct val="110000"/>
              </a:lnSpc>
              <a:spcAft>
                <a:spcPts val="600"/>
              </a:spcAft>
            </a:pPr>
            <a:r>
              <a:rPr lang="en-US" dirty="0"/>
              <a:t>Porridge bowl - £3.80</a:t>
            </a:r>
          </a:p>
          <a:p>
            <a:pPr defTabSz="914400">
              <a:lnSpc>
                <a:spcPct val="110000"/>
              </a:lnSpc>
              <a:spcAft>
                <a:spcPts val="600"/>
              </a:spcAft>
            </a:pPr>
            <a:r>
              <a:rPr lang="en-US" dirty="0"/>
              <a:t>Breakfast wrap - £4.20</a:t>
            </a:r>
          </a:p>
          <a:p>
            <a:pPr defTabSz="914400">
              <a:lnSpc>
                <a:spcPct val="110000"/>
              </a:lnSpc>
              <a:spcAft>
                <a:spcPts val="600"/>
              </a:spcAft>
            </a:pPr>
            <a:r>
              <a:rPr lang="en-US" dirty="0"/>
              <a:t>Fresh fruit - £2.50</a:t>
            </a:r>
          </a:p>
        </p:txBody>
      </p:sp>
      <p:sp>
        <p:nvSpPr>
          <p:cNvPr id="7" name="TextBox 6">
            <a:extLst>
              <a:ext uri="{FF2B5EF4-FFF2-40B4-BE49-F238E27FC236}">
                <a16:creationId xmlns:a16="http://schemas.microsoft.com/office/drawing/2014/main" id="{DB3E1839-33D5-3073-150E-41F92D20DEA5}"/>
              </a:ext>
            </a:extLst>
          </p:cNvPr>
          <p:cNvSpPr txBox="1"/>
          <p:nvPr/>
        </p:nvSpPr>
        <p:spPr>
          <a:xfrm>
            <a:off x="6285462" y="3966213"/>
            <a:ext cx="2714494" cy="1431161"/>
          </a:xfrm>
          <a:prstGeom prst="rect">
            <a:avLst/>
          </a:prstGeom>
          <a:noFill/>
        </p:spPr>
        <p:txBody>
          <a:bodyPr wrap="square" rtlCol="0">
            <a:spAutoFit/>
          </a:bodyPr>
          <a:lstStyle/>
          <a:p>
            <a:pPr marL="285750" indent="-285750">
              <a:spcAft>
                <a:spcPts val="600"/>
              </a:spcAft>
              <a:buFont typeface="Arial" panose="020B0604020202020204" pitchFamily="34" charset="0"/>
              <a:buChar char="•"/>
            </a:pPr>
            <a:r>
              <a:rPr lang="en-US" b="1" u="sng" dirty="0">
                <a:solidFill>
                  <a:srgbClr val="0070C0"/>
                </a:solidFill>
              </a:rPr>
              <a:t>Lunch</a:t>
            </a:r>
          </a:p>
          <a:p>
            <a:pPr>
              <a:spcAft>
                <a:spcPts val="600"/>
              </a:spcAft>
            </a:pPr>
            <a:r>
              <a:rPr lang="en-US" dirty="0"/>
              <a:t>Chicken salad box - £6.00</a:t>
            </a:r>
          </a:p>
          <a:p>
            <a:pPr>
              <a:spcAft>
                <a:spcPts val="600"/>
              </a:spcAft>
            </a:pPr>
            <a:r>
              <a:rPr lang="en-US" dirty="0"/>
              <a:t>Veggie pasta bowl - £5.00</a:t>
            </a:r>
          </a:p>
          <a:p>
            <a:pPr>
              <a:spcAft>
                <a:spcPts val="600"/>
              </a:spcAft>
            </a:pPr>
            <a:r>
              <a:rPr lang="en-US" dirty="0"/>
              <a:t>Soup of the day - £3.90</a:t>
            </a:r>
          </a:p>
        </p:txBody>
      </p:sp>
      <p:sp>
        <p:nvSpPr>
          <p:cNvPr id="8" name="TextBox 7">
            <a:extLst>
              <a:ext uri="{FF2B5EF4-FFF2-40B4-BE49-F238E27FC236}">
                <a16:creationId xmlns:a16="http://schemas.microsoft.com/office/drawing/2014/main" id="{D32D6DD6-EC67-47D8-0BA1-62344315F428}"/>
              </a:ext>
            </a:extLst>
          </p:cNvPr>
          <p:cNvSpPr txBox="1"/>
          <p:nvPr/>
        </p:nvSpPr>
        <p:spPr>
          <a:xfrm>
            <a:off x="9385282" y="1648590"/>
            <a:ext cx="2806698" cy="1431161"/>
          </a:xfrm>
          <a:prstGeom prst="rect">
            <a:avLst/>
          </a:prstGeom>
          <a:noFill/>
        </p:spPr>
        <p:txBody>
          <a:bodyPr wrap="square" rtlCol="0">
            <a:spAutoFit/>
          </a:bodyPr>
          <a:lstStyle/>
          <a:p>
            <a:pPr marL="285750" indent="-285750">
              <a:spcAft>
                <a:spcPts val="600"/>
              </a:spcAft>
              <a:buFont typeface="Arial" panose="020B0604020202020204" pitchFamily="34" charset="0"/>
              <a:buChar char="•"/>
            </a:pPr>
            <a:r>
              <a:rPr lang="en-US" b="1" u="sng" dirty="0">
                <a:solidFill>
                  <a:srgbClr val="0070C0"/>
                </a:solidFill>
              </a:rPr>
              <a:t>Snacks</a:t>
            </a:r>
          </a:p>
          <a:p>
            <a:pPr>
              <a:spcAft>
                <a:spcPts val="600"/>
              </a:spcAft>
            </a:pPr>
            <a:r>
              <a:rPr lang="en-US" dirty="0"/>
              <a:t>Granola bar - £1.80</a:t>
            </a:r>
          </a:p>
          <a:p>
            <a:pPr>
              <a:spcAft>
                <a:spcPts val="600"/>
              </a:spcAft>
            </a:pPr>
            <a:r>
              <a:rPr lang="en-US" dirty="0"/>
              <a:t>Greek yoghurt cup - £2.20</a:t>
            </a:r>
          </a:p>
          <a:p>
            <a:pPr>
              <a:spcAft>
                <a:spcPts val="600"/>
              </a:spcAft>
            </a:pPr>
            <a:r>
              <a:rPr lang="en-US" dirty="0"/>
              <a:t>Banana bread slice - £2.50</a:t>
            </a:r>
          </a:p>
        </p:txBody>
      </p:sp>
      <p:sp>
        <p:nvSpPr>
          <p:cNvPr id="9" name="TextBox 8">
            <a:extLst>
              <a:ext uri="{FF2B5EF4-FFF2-40B4-BE49-F238E27FC236}">
                <a16:creationId xmlns:a16="http://schemas.microsoft.com/office/drawing/2014/main" id="{7BA4FC91-6952-8D2E-283D-B126CF56DA12}"/>
              </a:ext>
            </a:extLst>
          </p:cNvPr>
          <p:cNvSpPr txBox="1"/>
          <p:nvPr/>
        </p:nvSpPr>
        <p:spPr>
          <a:xfrm>
            <a:off x="9512280" y="3974126"/>
            <a:ext cx="2679700" cy="1785104"/>
          </a:xfrm>
          <a:prstGeom prst="rect">
            <a:avLst/>
          </a:prstGeom>
          <a:noFill/>
        </p:spPr>
        <p:txBody>
          <a:bodyPr wrap="square" rtlCol="0">
            <a:spAutoFit/>
          </a:bodyPr>
          <a:lstStyle/>
          <a:p>
            <a:pPr marL="285750" indent="-285750">
              <a:spcAft>
                <a:spcPts val="600"/>
              </a:spcAft>
              <a:buFont typeface="Arial" panose="020B0604020202020204" pitchFamily="34" charset="0"/>
              <a:buChar char="•"/>
            </a:pPr>
            <a:r>
              <a:rPr lang="en-US" b="1" u="sng" dirty="0">
                <a:solidFill>
                  <a:srgbClr val="0070C0"/>
                </a:solidFill>
              </a:rPr>
              <a:t>Drinks</a:t>
            </a:r>
          </a:p>
          <a:p>
            <a:pPr>
              <a:spcAft>
                <a:spcPts val="600"/>
              </a:spcAft>
            </a:pPr>
            <a:r>
              <a:rPr lang="en-US" dirty="0"/>
              <a:t>Fresh orange juice - £2.80</a:t>
            </a:r>
          </a:p>
          <a:p>
            <a:pPr>
              <a:spcAft>
                <a:spcPts val="600"/>
              </a:spcAft>
            </a:pPr>
            <a:r>
              <a:rPr lang="en-US" dirty="0"/>
              <a:t>Iced coffee - £3.20</a:t>
            </a:r>
          </a:p>
          <a:p>
            <a:pPr>
              <a:spcAft>
                <a:spcPts val="600"/>
              </a:spcAft>
            </a:pPr>
            <a:r>
              <a:rPr lang="en-US" dirty="0"/>
              <a:t>Herbal tea - £2.00</a:t>
            </a:r>
          </a:p>
          <a:p>
            <a:pPr>
              <a:spcAft>
                <a:spcPts val="600"/>
              </a:spcAft>
            </a:pPr>
            <a:endParaRPr lang="en-US" dirty="0"/>
          </a:p>
        </p:txBody>
      </p:sp>
    </p:spTree>
    <p:extLst>
      <p:ext uri="{BB962C8B-B14F-4D97-AF65-F5344CB8AC3E}">
        <p14:creationId xmlns:p14="http://schemas.microsoft.com/office/powerpoint/2010/main" val="6869798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7367F-93BA-0D68-3F36-3C19D4718DFE}"/>
              </a:ext>
            </a:extLst>
          </p:cNvPr>
          <p:cNvSpPr>
            <a:spLocks noGrp="1"/>
          </p:cNvSpPr>
          <p:nvPr>
            <p:ph type="title"/>
          </p:nvPr>
        </p:nvSpPr>
        <p:spPr>
          <a:xfrm>
            <a:off x="141668" y="965916"/>
            <a:ext cx="11347992" cy="6149662"/>
          </a:xfrm>
        </p:spPr>
        <p:txBody>
          <a:bodyPr>
            <a:normAutofit fontScale="90000"/>
          </a:bodyPr>
          <a:lstStyle/>
          <a:p>
            <a:r>
              <a:rPr lang="en-US" sz="2200" b="1" u="sng" dirty="0">
                <a:latin typeface="Apple Symbols" panose="02000000000000000000" pitchFamily="2" charset="-79"/>
                <a:ea typeface="Apple Symbols" panose="02000000000000000000" pitchFamily="2" charset="-79"/>
                <a:cs typeface="Apple Symbols" panose="02000000000000000000" pitchFamily="2" charset="-79"/>
              </a:rPr>
              <a:t>1. Why I chose my tool?</a:t>
            </a:r>
            <a:br>
              <a:rPr lang="en-US" sz="2000" dirty="0">
                <a:latin typeface="Apple Symbols" panose="02000000000000000000" pitchFamily="2" charset="-79"/>
                <a:ea typeface="Apple Symbols" panose="02000000000000000000" pitchFamily="2" charset="-79"/>
                <a:cs typeface="Apple Symbols" panose="02000000000000000000" pitchFamily="2" charset="-79"/>
              </a:rPr>
            </a:br>
            <a:r>
              <a:rPr lang="en-US" sz="2200" dirty="0">
                <a:latin typeface="Apple Symbols" panose="02000000000000000000" pitchFamily="2" charset="-79"/>
                <a:ea typeface="Apple Symbols" panose="02000000000000000000" pitchFamily="2" charset="-79"/>
                <a:cs typeface="Apple Symbols" panose="02000000000000000000" pitchFamily="2" charset="-79"/>
              </a:rPr>
              <a:t>I chose to use Microsoft power point due to it being easy to use, for example I can easily create a text box, add any information and I can move the text boxes around to wherever I want. It also has built-in templates to create a presentation which is good for my designed menu.</a:t>
            </a:r>
            <a:br>
              <a:rPr lang="en-US" sz="2200" dirty="0">
                <a:latin typeface="Apple Symbols" panose="02000000000000000000" pitchFamily="2" charset="-79"/>
                <a:ea typeface="Apple Symbols" panose="02000000000000000000" pitchFamily="2" charset="-79"/>
                <a:cs typeface="Apple Symbols" panose="02000000000000000000" pitchFamily="2" charset="-79"/>
              </a:rPr>
            </a:br>
            <a:br>
              <a:rPr lang="en-US" sz="2000" dirty="0">
                <a:latin typeface="Apple Symbols" panose="02000000000000000000" pitchFamily="2" charset="-79"/>
                <a:ea typeface="Apple Symbols" panose="02000000000000000000" pitchFamily="2" charset="-79"/>
                <a:cs typeface="Apple Symbols" panose="02000000000000000000" pitchFamily="2" charset="-79"/>
              </a:rPr>
            </a:br>
            <a:r>
              <a:rPr lang="en-US" sz="2200" b="1" u="sng" dirty="0">
                <a:latin typeface="Apple Symbols" panose="02000000000000000000" pitchFamily="2" charset="-79"/>
                <a:ea typeface="Apple Symbols" panose="02000000000000000000" pitchFamily="2" charset="-79"/>
                <a:cs typeface="Apple Symbols" panose="02000000000000000000" pitchFamily="2" charset="-79"/>
              </a:rPr>
              <a:t>2.What information I used</a:t>
            </a:r>
            <a:br>
              <a:rPr lang="en-US" sz="2000" dirty="0">
                <a:latin typeface="Apple Symbols" panose="02000000000000000000" pitchFamily="2" charset="-79"/>
                <a:ea typeface="Apple Symbols" panose="02000000000000000000" pitchFamily="2" charset="-79"/>
                <a:cs typeface="Apple Symbols" panose="02000000000000000000" pitchFamily="2" charset="-79"/>
              </a:rPr>
            </a:br>
            <a:r>
              <a:rPr lang="en-US" sz="2200" dirty="0">
                <a:latin typeface="Apple Symbols" panose="02000000000000000000" pitchFamily="2" charset="-79"/>
                <a:ea typeface="Apple Symbols" panose="02000000000000000000" pitchFamily="2" charset="-79"/>
                <a:cs typeface="Apple Symbols" panose="02000000000000000000" pitchFamily="2" charset="-79"/>
              </a:rPr>
              <a:t>I used the menu list and added the prices next to them.</a:t>
            </a:r>
            <a:br>
              <a:rPr lang="en-US" sz="2200" dirty="0">
                <a:latin typeface="Apple Symbols" panose="02000000000000000000" pitchFamily="2" charset="-79"/>
                <a:ea typeface="Apple Symbols" panose="02000000000000000000" pitchFamily="2" charset="-79"/>
                <a:cs typeface="Apple Symbols" panose="02000000000000000000" pitchFamily="2" charset="-79"/>
              </a:rPr>
            </a:br>
            <a:br>
              <a:rPr lang="en-US" sz="2000" dirty="0">
                <a:latin typeface="Apple Symbols" panose="02000000000000000000" pitchFamily="2" charset="-79"/>
                <a:ea typeface="Apple Symbols" panose="02000000000000000000" pitchFamily="2" charset="-79"/>
                <a:cs typeface="Apple Symbols" panose="02000000000000000000" pitchFamily="2" charset="-79"/>
              </a:rPr>
            </a:br>
            <a:r>
              <a:rPr lang="en-US" sz="2200" b="1" u="sng" dirty="0">
                <a:latin typeface="Apple Symbols" panose="02000000000000000000" pitchFamily="2" charset="-79"/>
                <a:ea typeface="Apple Symbols" panose="02000000000000000000" pitchFamily="2" charset="-79"/>
                <a:cs typeface="Apple Symbols" panose="02000000000000000000" pitchFamily="2" charset="-79"/>
              </a:rPr>
              <a:t>3. HOW I CREATED MY ARTEFACT</a:t>
            </a:r>
            <a:br>
              <a:rPr lang="en-US" sz="2000" dirty="0">
                <a:latin typeface="Apple Symbols" panose="02000000000000000000" pitchFamily="2" charset="-79"/>
                <a:ea typeface="Apple Symbols" panose="02000000000000000000" pitchFamily="2" charset="-79"/>
                <a:cs typeface="Apple Symbols" panose="02000000000000000000" pitchFamily="2" charset="-79"/>
              </a:rPr>
            </a:br>
            <a:r>
              <a:rPr lang="en-US" sz="2200" dirty="0">
                <a:latin typeface="Apple Symbols" panose="02000000000000000000" pitchFamily="2" charset="-79"/>
                <a:ea typeface="Apple Symbols" panose="02000000000000000000" pitchFamily="2" charset="-79"/>
                <a:cs typeface="Apple Symbols" panose="02000000000000000000" pitchFamily="2" charset="-79"/>
              </a:rPr>
              <a:t>First I typed the menu down with the prices and then searched for templates, it gave me many designs to choose from, I decided to go for a simple one and rearranged the text boxes to fit the frame. I also changed the color of the headings to make it clear what food item belongs to what heading</a:t>
            </a:r>
            <a:r>
              <a:rPr lang="en-US" sz="2000" dirty="0">
                <a:latin typeface="Apple Symbols" panose="02000000000000000000" pitchFamily="2" charset="-79"/>
                <a:ea typeface="Apple Symbols" panose="02000000000000000000" pitchFamily="2" charset="-79"/>
                <a:cs typeface="Apple Symbols" panose="02000000000000000000" pitchFamily="2" charset="-79"/>
              </a:rPr>
              <a:t>.</a:t>
            </a:r>
            <a:br>
              <a:rPr lang="en-US" sz="2000" dirty="0">
                <a:latin typeface="Apple Symbols" panose="02000000000000000000" pitchFamily="2" charset="-79"/>
                <a:ea typeface="Apple Symbols" panose="02000000000000000000" pitchFamily="2" charset="-79"/>
                <a:cs typeface="Apple Symbols" panose="02000000000000000000" pitchFamily="2" charset="-79"/>
              </a:rPr>
            </a:br>
            <a:br>
              <a:rPr lang="en-US" sz="2000" dirty="0">
                <a:latin typeface="Apple Symbols" panose="02000000000000000000" pitchFamily="2" charset="-79"/>
                <a:ea typeface="Apple Symbols" panose="02000000000000000000" pitchFamily="2" charset="-79"/>
                <a:cs typeface="Apple Symbols" panose="02000000000000000000" pitchFamily="2" charset="-79"/>
              </a:rPr>
            </a:br>
            <a:r>
              <a:rPr lang="en-US" sz="2200" b="1" u="sng" dirty="0">
                <a:latin typeface="Apple Symbols" panose="02000000000000000000" pitchFamily="2" charset="-79"/>
                <a:ea typeface="Apple Symbols" panose="02000000000000000000" pitchFamily="2" charset="-79"/>
                <a:cs typeface="Apple Symbols" panose="02000000000000000000" pitchFamily="2" charset="-79"/>
              </a:rPr>
              <a:t>4.WHAT CHANGES I MADE.</a:t>
            </a:r>
            <a:br>
              <a:rPr lang="en-US" sz="2200" b="1" u="sng" dirty="0">
                <a:latin typeface="Apple Symbols" panose="02000000000000000000" pitchFamily="2" charset="-79"/>
                <a:ea typeface="Apple Symbols" panose="02000000000000000000" pitchFamily="2" charset="-79"/>
                <a:cs typeface="Apple Symbols" panose="02000000000000000000" pitchFamily="2" charset="-79"/>
              </a:rPr>
            </a:br>
            <a:r>
              <a:rPr lang="en-US" sz="2200" dirty="0">
                <a:latin typeface="Apple Symbols" panose="02000000000000000000" pitchFamily="2" charset="-79"/>
                <a:ea typeface="Apple Symbols" panose="02000000000000000000" pitchFamily="2" charset="-79"/>
                <a:cs typeface="Apple Symbols" panose="02000000000000000000" pitchFamily="2" charset="-79"/>
              </a:rPr>
              <a:t>I added a picture of a porridge bowl to capture a specific mood for the presentation and I also changed the color of the headings to make it clearer what belongs to what.</a:t>
            </a:r>
            <a:br>
              <a:rPr lang="en-US" sz="2200" dirty="0">
                <a:latin typeface="Apple Symbols" panose="02000000000000000000" pitchFamily="2" charset="-79"/>
                <a:ea typeface="Apple Symbols" panose="02000000000000000000" pitchFamily="2" charset="-79"/>
                <a:cs typeface="Apple Symbols" panose="02000000000000000000" pitchFamily="2" charset="-79"/>
              </a:rPr>
            </a:br>
            <a:br>
              <a:rPr lang="en-US" sz="2000" dirty="0">
                <a:latin typeface="Apple Symbols" panose="02000000000000000000" pitchFamily="2" charset="-79"/>
                <a:ea typeface="Apple Symbols" panose="02000000000000000000" pitchFamily="2" charset="-79"/>
                <a:cs typeface="Apple Symbols" panose="02000000000000000000" pitchFamily="2" charset="-79"/>
              </a:rPr>
            </a:br>
            <a:br>
              <a:rPr lang="en-US" sz="2000" dirty="0">
                <a:latin typeface="Apple Symbols" panose="02000000000000000000" pitchFamily="2" charset="-79"/>
                <a:ea typeface="Apple Symbols" panose="02000000000000000000" pitchFamily="2" charset="-79"/>
                <a:cs typeface="Apple Symbols" panose="02000000000000000000" pitchFamily="2" charset="-79"/>
              </a:rPr>
            </a:br>
            <a:r>
              <a:rPr lang="en-US" sz="2200" b="1" u="sng" dirty="0">
                <a:latin typeface="Apple Symbols" panose="02000000000000000000" pitchFamily="2" charset="-79"/>
                <a:ea typeface="Apple Symbols" panose="02000000000000000000" pitchFamily="2" charset="-79"/>
                <a:cs typeface="Apple Symbols" panose="02000000000000000000" pitchFamily="2" charset="-79"/>
              </a:rPr>
              <a:t>5.feedback I used.</a:t>
            </a:r>
            <a:br>
              <a:rPr lang="en-US" sz="2000" dirty="0">
                <a:latin typeface="Apple Symbols" panose="02000000000000000000" pitchFamily="2" charset="-79"/>
                <a:ea typeface="Apple Symbols" panose="02000000000000000000" pitchFamily="2" charset="-79"/>
                <a:cs typeface="Apple Symbols" panose="02000000000000000000" pitchFamily="2" charset="-79"/>
              </a:rPr>
            </a:br>
            <a:r>
              <a:rPr lang="en-US" sz="2200" dirty="0">
                <a:latin typeface="Apple Symbols" panose="02000000000000000000" pitchFamily="2" charset="-79"/>
                <a:ea typeface="Apple Symbols" panose="02000000000000000000" pitchFamily="2" charset="-79"/>
                <a:cs typeface="Apple Symbols" panose="02000000000000000000" pitchFamily="2" charset="-79"/>
              </a:rPr>
              <a:t>Feedback I used for my presentation was to ensure its clear, simple but outstanding so I used that feedback by using a simple template but also eye catching.</a:t>
            </a:r>
            <a:br>
              <a:rPr lang="en-US" sz="2200" dirty="0">
                <a:latin typeface="Apple Symbols" panose="02000000000000000000" pitchFamily="2" charset="-79"/>
                <a:ea typeface="Apple Symbols" panose="02000000000000000000" pitchFamily="2" charset="-79"/>
                <a:cs typeface="Apple Symbols" panose="02000000000000000000" pitchFamily="2" charset="-79"/>
              </a:rPr>
            </a:br>
            <a:br>
              <a:rPr lang="en-US" sz="2200" dirty="0">
                <a:latin typeface="Apple Symbols" panose="02000000000000000000" pitchFamily="2" charset="-79"/>
                <a:ea typeface="Apple Symbols" panose="02000000000000000000" pitchFamily="2" charset="-79"/>
                <a:cs typeface="Apple Symbols" panose="02000000000000000000" pitchFamily="2" charset="-79"/>
              </a:rPr>
            </a:br>
            <a:r>
              <a:rPr lang="en-US" sz="2200" b="1" u="sng" dirty="0">
                <a:latin typeface="Apple Symbols" panose="02000000000000000000" pitchFamily="2" charset="-79"/>
                <a:ea typeface="Apple Symbols" panose="02000000000000000000" pitchFamily="2" charset="-79"/>
                <a:cs typeface="Apple Symbols" panose="02000000000000000000" pitchFamily="2" charset="-79"/>
              </a:rPr>
              <a:t>6,final explanation.</a:t>
            </a:r>
            <a:br>
              <a:rPr lang="en-US" sz="2000" dirty="0">
                <a:latin typeface="Apple Symbols" panose="02000000000000000000" pitchFamily="2" charset="-79"/>
                <a:ea typeface="Apple Symbols" panose="02000000000000000000" pitchFamily="2" charset="-79"/>
                <a:cs typeface="Apple Symbols" panose="02000000000000000000" pitchFamily="2" charset="-79"/>
              </a:rPr>
            </a:br>
            <a:r>
              <a:rPr lang="en-US" sz="2200" dirty="0">
                <a:latin typeface="Apple Symbols" panose="02000000000000000000" pitchFamily="2" charset="-79"/>
                <a:ea typeface="Apple Symbols" panose="02000000000000000000" pitchFamily="2" charset="-79"/>
                <a:cs typeface="Apple Symbols" panose="02000000000000000000" pitchFamily="2" charset="-79"/>
              </a:rPr>
              <a:t>This artefact will help draw attention to customers ensuring they buy an item from the menu, it also shows that Microsoft power point is an exceptional tool to easily design a menu or anything business related.</a:t>
            </a:r>
            <a:br>
              <a:rPr lang="en-US" sz="2000" dirty="0">
                <a:latin typeface="Apple Symbols" panose="02000000000000000000" pitchFamily="2" charset="-79"/>
                <a:ea typeface="Apple Symbols" panose="02000000000000000000" pitchFamily="2" charset="-79"/>
                <a:cs typeface="Apple Symbols" panose="02000000000000000000" pitchFamily="2" charset="-79"/>
              </a:rPr>
            </a:br>
            <a:br>
              <a:rPr lang="en-US" sz="2000" dirty="0">
                <a:latin typeface="Apple Symbols" panose="02000000000000000000" pitchFamily="2" charset="-79"/>
                <a:ea typeface="Apple Symbols" panose="02000000000000000000" pitchFamily="2" charset="-79"/>
                <a:cs typeface="Apple Symbols" panose="02000000000000000000" pitchFamily="2" charset="-79"/>
              </a:rPr>
            </a:br>
            <a:br>
              <a:rPr lang="en-US" sz="2000" dirty="0">
                <a:latin typeface="Apple Symbols" panose="02000000000000000000" pitchFamily="2" charset="-79"/>
                <a:ea typeface="Apple Symbols" panose="02000000000000000000" pitchFamily="2" charset="-79"/>
                <a:cs typeface="Apple Symbols" panose="02000000000000000000" pitchFamily="2" charset="-79"/>
              </a:rPr>
            </a:br>
            <a:br>
              <a:rPr lang="en-US" sz="1800" dirty="0">
                <a:latin typeface="Apple Symbols" panose="02000000000000000000" pitchFamily="2" charset="-79"/>
                <a:ea typeface="Apple Symbols" panose="02000000000000000000" pitchFamily="2" charset="-79"/>
                <a:cs typeface="Apple Symbols" panose="02000000000000000000" pitchFamily="2" charset="-79"/>
              </a:rPr>
            </a:br>
            <a:br>
              <a:rPr lang="en-US" sz="2000" dirty="0">
                <a:latin typeface="Apple Symbols" panose="02000000000000000000" pitchFamily="2" charset="-79"/>
                <a:ea typeface="Apple Symbols" panose="02000000000000000000" pitchFamily="2" charset="-79"/>
                <a:cs typeface="Apple Symbols" panose="02000000000000000000" pitchFamily="2" charset="-79"/>
              </a:rPr>
            </a:br>
            <a:endParaRPr lang="en-US" sz="2000" dirty="0">
              <a:latin typeface="Apple Symbols" panose="02000000000000000000" pitchFamily="2" charset="-79"/>
              <a:ea typeface="Apple Symbols" panose="02000000000000000000" pitchFamily="2" charset="-79"/>
              <a:cs typeface="Apple Symbols" panose="02000000000000000000" pitchFamily="2" charset="-79"/>
            </a:endParaRPr>
          </a:p>
        </p:txBody>
      </p:sp>
    </p:spTree>
    <p:extLst>
      <p:ext uri="{BB962C8B-B14F-4D97-AF65-F5344CB8AC3E}">
        <p14:creationId xmlns:p14="http://schemas.microsoft.com/office/powerpoint/2010/main" val="143757352"/>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72</TotalTime>
  <Words>370</Words>
  <Application>Microsoft Macintosh PowerPoint</Application>
  <PresentationFormat>Widescreen</PresentationFormat>
  <Paragraphs>18</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Apple Symbols</vt:lpstr>
      <vt:lpstr>Arial</vt:lpstr>
      <vt:lpstr>Calibri</vt:lpstr>
      <vt:lpstr>Calibri Light</vt:lpstr>
      <vt:lpstr>Office 2013 - 2022 Theme</vt:lpstr>
      <vt:lpstr>Fresh Bite Meals</vt:lpstr>
      <vt:lpstr>1. Why I chose my tool? I chose to use Microsoft power point due to it being easy to use, for example I can easily create a text box, add any information and I can move the text boxes around to wherever I want. It also has built-in templates to create a presentation which is good for my designed menu.  2.What information I used I used the menu list and added the prices next to them.  3. HOW I CREATED MY ARTEFACT First I typed the menu down with the prices and then searched for templates, it gave me many designs to choose from, I decided to go for a simple one and rearranged the text boxes to fit the frame. I also changed the color of the headings to make it clear what food item belongs to what heading.  4.WHAT CHANGES I MADE. I added a picture of a porridge bowl to capture a specific mood for the presentation and I also changed the color of the headings to make it clearer what belongs to what.   5.feedback I used. Feedback I used for my presentation was to ensure its clear, simple but outstanding so I used that feedback by using a simple template but also eye catching.  6,final explanation. This artefact will help draw attention to customers ensuring they buy an item from the menu, it also shows that Microsoft power point is an exceptional tool to easily design a menu or anything business related.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Qamal Hussain (2541223)</dc:creator>
  <cp:lastModifiedBy>Qamal Hussain (2541223)</cp:lastModifiedBy>
  <cp:revision>1</cp:revision>
  <dcterms:created xsi:type="dcterms:W3CDTF">2026-06-19T19:48:14Z</dcterms:created>
  <dcterms:modified xsi:type="dcterms:W3CDTF">2026-06-19T21:00:25Z</dcterms:modified>
</cp:coreProperties>
</file>