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DE6153-0947-A5C3-72BD-B28965C62E7D}" v="109" dt="2025-10-30T16:58:43.4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223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039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695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90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055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456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156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247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658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782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974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214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26" r:id="rId6"/>
    <p:sldLayoutId id="2147483722" r:id="rId7"/>
    <p:sldLayoutId id="2147483723" r:id="rId8"/>
    <p:sldLayoutId id="2147483724" r:id="rId9"/>
    <p:sldLayoutId id="2147483725" r:id="rId10"/>
    <p:sldLayoutId id="214748372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08B53523-42DC-FA0C-3B6B-E6496BFC3C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37" t="9091" r="365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Results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en-GB" sz="1900" dirty="0"/>
              <a:t>Kirsty Skidmore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C5EF9-4218-D4F1-293A-1A3D27E58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Visit Wales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CC66235-315C-B327-E27E-829478C691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21" t="16317" r="27078" b="19665"/>
          <a:stretch>
            <a:fillRect/>
          </a:stretch>
        </p:blipFill>
        <p:spPr>
          <a:xfrm>
            <a:off x="709808" y="1503571"/>
            <a:ext cx="4942166" cy="3837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770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4AAD0-C5E4-810B-F31E-5886E7CCA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ABTA</a:t>
            </a: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9C782FB-F0D8-CF8C-E869-0461A6B5F6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5877" t="20349" r="35065" b="11527"/>
          <a:stretch>
            <a:fillRect/>
          </a:stretch>
        </p:blipFill>
        <p:spPr>
          <a:xfrm>
            <a:off x="978041" y="1718622"/>
            <a:ext cx="3240490" cy="4346167"/>
          </a:xfrm>
          <a:prstGeom prst="rect">
            <a:avLst/>
          </a:prstGeom>
        </p:spPr>
      </p:pic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51AA6FB-EB2A-E2F7-61C3-298517B99CE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 l="20032" t="30747" r="20517" b="37931"/>
          <a:stretch>
            <a:fillRect/>
          </a:stretch>
        </p:blipFill>
        <p:spPr>
          <a:xfrm>
            <a:off x="4547715" y="2677688"/>
            <a:ext cx="7276636" cy="216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177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CF609-A054-979F-8436-5E8CCEE55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Kora 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AB91971-943F-011D-D79E-594B13CE156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2240" t="16427" r="20779" b="12392"/>
          <a:stretch>
            <a:fillRect/>
          </a:stretch>
        </p:blipFill>
        <p:spPr>
          <a:xfrm>
            <a:off x="634722" y="1998197"/>
            <a:ext cx="4848105" cy="3471938"/>
          </a:xfrm>
          <a:prstGeom prst="rect">
            <a:avLst/>
          </a:prstGeom>
        </p:spPr>
      </p:pic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FEDBF89-61E4-B53B-37B5-A05AC7AFCD6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 l="20517" t="38218" r="20678" b="20115"/>
          <a:stretch>
            <a:fillRect/>
          </a:stretch>
        </p:blipFill>
        <p:spPr>
          <a:xfrm>
            <a:off x="5979607" y="2686063"/>
            <a:ext cx="5853119" cy="2320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62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92C99-F8ED-E624-8887-71A1438F0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Thailand </a:t>
            </a: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A21F90D-C7D0-B130-9715-479C10D86F6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2402" t="16715" r="21753" b="12104"/>
          <a:stretch>
            <a:fillRect/>
          </a:stretch>
        </p:blipFill>
        <p:spPr>
          <a:xfrm>
            <a:off x="936172" y="2269503"/>
            <a:ext cx="4631255" cy="3342976"/>
          </a:xfrm>
          <a:prstGeom prst="rect">
            <a:avLst/>
          </a:prstGeom>
        </p:spPr>
      </p:pic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8D38474-FE48-EBB8-DC40-6333C61C271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 l="20666" t="8592" r="20792" b="22414"/>
          <a:stretch>
            <a:fillRect/>
          </a:stretch>
        </p:blipFill>
        <p:spPr>
          <a:xfrm>
            <a:off x="6100354" y="2049666"/>
            <a:ext cx="5320390" cy="3568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333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60A8C-E67F-63D1-099E-F4236C83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Jersey</a:t>
            </a: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277B754-B8FF-1A23-4E95-A6BD8E48F4D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5714" t="13545" r="35065" b="13256"/>
          <a:stretch>
            <a:fillRect/>
          </a:stretch>
        </p:blipFill>
        <p:spPr>
          <a:xfrm>
            <a:off x="1304613" y="1484893"/>
            <a:ext cx="2951601" cy="4202861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DB5506E-2FBD-5130-B380-492899B260AC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 l="19532" t="40718" r="20161" b="11528"/>
          <a:stretch>
            <a:fillRect/>
          </a:stretch>
        </p:blipFill>
        <p:spPr>
          <a:xfrm>
            <a:off x="5192484" y="2572180"/>
            <a:ext cx="5814598" cy="258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298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CEFB6-6DCB-8831-5D7C-430E9BAE1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Japan, Tokyo 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ED4683D-3203-AF5A-A26A-3FAAF728FF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53" t="24523" r="24449" b="13889"/>
          <a:stretch>
            <a:fillRect/>
          </a:stretch>
        </p:blipFill>
        <p:spPr>
          <a:xfrm>
            <a:off x="609600" y="1715387"/>
            <a:ext cx="5643292" cy="3842741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F69CF8A-2F12-D3E0-5CE9-02BC5ADE2D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956" t="24636" r="20588" b="31209"/>
          <a:stretch>
            <a:fillRect/>
          </a:stretch>
        </p:blipFill>
        <p:spPr>
          <a:xfrm>
            <a:off x="6600264" y="2507596"/>
            <a:ext cx="5289191" cy="2266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212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B203B-536E-78E0-D04D-5571A84C2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Malaysia</a:t>
            </a:r>
            <a:endParaRPr lang="en-US" dirty="0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1006F0A-85A5-6D1D-CAF2-2043E4E6D8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34" t="19281" r="21967" b="9640"/>
          <a:stretch>
            <a:fillRect/>
          </a:stretch>
        </p:blipFill>
        <p:spPr>
          <a:xfrm>
            <a:off x="605117" y="1692088"/>
            <a:ext cx="5423657" cy="3888448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5233310-3EDB-345F-E24A-9E6050B8B4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496" t="45752" r="20496" b="24935"/>
          <a:stretch>
            <a:fillRect/>
          </a:stretch>
        </p:blipFill>
        <p:spPr>
          <a:xfrm>
            <a:off x="6196853" y="2947148"/>
            <a:ext cx="5883096" cy="164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144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F260-23B0-EF3D-AC12-898CE79DE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FCDO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1702372-EB4C-56DB-A025-08AE65367C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32" t="18140" r="35475" b="9604"/>
          <a:stretch>
            <a:fillRect/>
          </a:stretch>
        </p:blipFill>
        <p:spPr>
          <a:xfrm>
            <a:off x="605425" y="1116904"/>
            <a:ext cx="3562442" cy="5174537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C8439B2-8394-BB1C-8F10-E862D0801F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908" t="35518" r="21165" b="34756"/>
          <a:stretch>
            <a:fillRect/>
          </a:stretch>
        </p:blipFill>
        <p:spPr>
          <a:xfrm>
            <a:off x="4686822" y="2432137"/>
            <a:ext cx="6958004" cy="200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35262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VanillaVTI</vt:lpstr>
      <vt:lpstr>Results </vt:lpstr>
      <vt:lpstr>Visit Wales</vt:lpstr>
      <vt:lpstr>ABTA</vt:lpstr>
      <vt:lpstr>Kora </vt:lpstr>
      <vt:lpstr>Thailand </vt:lpstr>
      <vt:lpstr>Jersey</vt:lpstr>
      <vt:lpstr>Japan, Tokyo </vt:lpstr>
      <vt:lpstr>Malaysia</vt:lpstr>
      <vt:lpstr>FCDO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122</cp:revision>
  <dcterms:created xsi:type="dcterms:W3CDTF">2025-10-21T12:11:33Z</dcterms:created>
  <dcterms:modified xsi:type="dcterms:W3CDTF">2025-10-30T17:09:36Z</dcterms:modified>
</cp:coreProperties>
</file>