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6"/>
  </p:notes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542A57-2328-4ACA-999D-1CEABB18D00A}" v="142" dt="2026-03-22T16:30:46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Shabir (2420435)" userId="137475d5-ecdd-4d61-9698-9fca19a3ae9c" providerId="ADAL" clId="{1914168C-5B41-4D30-990D-B5E84855B2EF}"/>
    <pc:docChg chg="custSel modSld sldOrd">
      <pc:chgData name="Mohammad Shabir (2420435)" userId="137475d5-ecdd-4d61-9698-9fca19a3ae9c" providerId="ADAL" clId="{1914168C-5B41-4D30-990D-B5E84855B2EF}" dt="2026-03-22T16:31:00.660" v="688" actId="2711"/>
      <pc:docMkLst>
        <pc:docMk/>
      </pc:docMkLst>
      <pc:sldChg chg="addSp delSp modSp mod modTransition delAnim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2750090328" sldId="256"/>
        </pc:sldMkLst>
        <pc:picChg chg="add del mod">
          <ac:chgData name="Mohammad Shabir (2420435)" userId="137475d5-ecdd-4d61-9698-9fca19a3ae9c" providerId="ADAL" clId="{1914168C-5B41-4D30-990D-B5E84855B2EF}" dt="2026-03-22T13:22:34.126" v="71"/>
          <ac:picMkLst>
            <pc:docMk/>
            <pc:sldMk cId="2750090328" sldId="256"/>
            <ac:picMk id="6" creationId="{F656C113-D3F6-2CF9-CB72-9383FEC81614}"/>
          </ac:picMkLst>
        </pc:picChg>
        <pc:picChg chg="add del mod ord">
          <ac:chgData name="Mohammad Shabir (2420435)" userId="137475d5-ecdd-4d61-9698-9fca19a3ae9c" providerId="ADAL" clId="{1914168C-5B41-4D30-990D-B5E84855B2EF}" dt="2026-03-22T13:22:43.577" v="72"/>
          <ac:picMkLst>
            <pc:docMk/>
            <pc:sldMk cId="2750090328" sldId="256"/>
            <ac:picMk id="8" creationId="{8B471BBC-D71E-20C5-431B-8309F0F93F02}"/>
          </ac:picMkLst>
        </pc:picChg>
        <pc:picChg chg="add del mod">
          <ac:chgData name="Mohammad Shabir (2420435)" userId="137475d5-ecdd-4d61-9698-9fca19a3ae9c" providerId="ADAL" clId="{1914168C-5B41-4D30-990D-B5E84855B2EF}" dt="2026-03-22T13:23:05.641" v="75"/>
          <ac:picMkLst>
            <pc:docMk/>
            <pc:sldMk cId="2750090328" sldId="256"/>
            <ac:picMk id="12" creationId="{F849106D-3745-FEAE-EA9E-B3AD236DC0D4}"/>
          </ac:picMkLst>
        </pc:picChg>
        <pc:picChg chg="add del mod">
          <ac:chgData name="Mohammad Shabir (2420435)" userId="137475d5-ecdd-4d61-9698-9fca19a3ae9c" providerId="ADAL" clId="{1914168C-5B41-4D30-990D-B5E84855B2EF}" dt="2026-03-22T13:23:40.318" v="77"/>
          <ac:picMkLst>
            <pc:docMk/>
            <pc:sldMk cId="2750090328" sldId="256"/>
            <ac:picMk id="13" creationId="{0AC52246-21FD-B186-ACA8-E6C2CD0EF097}"/>
          </ac:picMkLst>
        </pc:picChg>
        <pc:picChg chg="add del mod ord">
          <ac:chgData name="Mohammad Shabir (2420435)" userId="137475d5-ecdd-4d61-9698-9fca19a3ae9c" providerId="ADAL" clId="{1914168C-5B41-4D30-990D-B5E84855B2EF}" dt="2026-03-22T13:23:55.374" v="78"/>
          <ac:picMkLst>
            <pc:docMk/>
            <pc:sldMk cId="2750090328" sldId="256"/>
            <ac:picMk id="16" creationId="{AD368006-FE98-4DE4-DFC7-F3EA567608BE}"/>
          </ac:picMkLst>
        </pc:picChg>
        <pc:picChg chg="add del mod">
          <ac:chgData name="Mohammad Shabir (2420435)" userId="137475d5-ecdd-4d61-9698-9fca19a3ae9c" providerId="ADAL" clId="{1914168C-5B41-4D30-990D-B5E84855B2EF}" dt="2026-03-22T13:24:03.784" v="80"/>
          <ac:picMkLst>
            <pc:docMk/>
            <pc:sldMk cId="2750090328" sldId="256"/>
            <ac:picMk id="17" creationId="{AB66C5DF-B362-9868-1471-A457E8822DD2}"/>
          </ac:picMkLst>
        </pc:picChg>
        <pc:picChg chg="add del mod ord">
          <ac:chgData name="Mohammad Shabir (2420435)" userId="137475d5-ecdd-4d61-9698-9fca19a3ae9c" providerId="ADAL" clId="{1914168C-5B41-4D30-990D-B5E84855B2EF}" dt="2026-03-22T13:24:15.997" v="81"/>
          <ac:picMkLst>
            <pc:docMk/>
            <pc:sldMk cId="2750090328" sldId="256"/>
            <ac:picMk id="20" creationId="{10127A7E-3FAC-0779-5466-68945B5AB853}"/>
          </ac:picMkLst>
        </pc:picChg>
        <pc:picChg chg="add del mod">
          <ac:chgData name="Mohammad Shabir (2420435)" userId="137475d5-ecdd-4d61-9698-9fca19a3ae9c" providerId="ADAL" clId="{1914168C-5B41-4D30-990D-B5E84855B2EF}" dt="2026-03-22T13:24:38.491" v="82" actId="478"/>
          <ac:picMkLst>
            <pc:docMk/>
            <pc:sldMk cId="2750090328" sldId="256"/>
            <ac:picMk id="21" creationId="{BF79153A-ED7E-2843-B123-685D56B0921B}"/>
          </ac:picMkLst>
        </pc:picChg>
        <pc:picChg chg="add del mod">
          <ac:chgData name="Mohammad Shabir (2420435)" userId="137475d5-ecdd-4d61-9698-9fca19a3ae9c" providerId="ADAL" clId="{1914168C-5B41-4D30-990D-B5E84855B2EF}" dt="2026-03-22T14:28:49.622" v="598"/>
          <ac:picMkLst>
            <pc:docMk/>
            <pc:sldMk cId="2750090328" sldId="256"/>
            <ac:picMk id="23" creationId="{541694F5-F37D-69E7-5070-49EEA573191F}"/>
          </ac:picMkLst>
        </pc:picChg>
        <pc:picChg chg="add del mod">
          <ac:chgData name="Mohammad Shabir (2420435)" userId="137475d5-ecdd-4d61-9698-9fca19a3ae9c" providerId="ADAL" clId="{1914168C-5B41-4D30-990D-B5E84855B2EF}" dt="2026-03-22T14:31:43.741" v="600"/>
          <ac:picMkLst>
            <pc:docMk/>
            <pc:sldMk cId="2750090328" sldId="256"/>
            <ac:picMk id="25" creationId="{12C2A42C-A4B2-1BE0-838F-7A85E65E802D}"/>
          </ac:picMkLst>
        </pc:picChg>
        <pc:picChg chg="add del mod ord">
          <ac:chgData name="Mohammad Shabir (2420435)" userId="137475d5-ecdd-4d61-9698-9fca19a3ae9c" providerId="ADAL" clId="{1914168C-5B41-4D30-990D-B5E84855B2EF}" dt="2026-03-22T14:32:17.421" v="601"/>
          <ac:picMkLst>
            <pc:docMk/>
            <pc:sldMk cId="2750090328" sldId="256"/>
            <ac:picMk id="31" creationId="{48BA88F8-CD46-7406-58A5-ADFF7437A8F8}"/>
          </ac:picMkLst>
        </pc:picChg>
        <pc:picChg chg="add del mod">
          <ac:chgData name="Mohammad Shabir (2420435)" userId="137475d5-ecdd-4d61-9698-9fca19a3ae9c" providerId="ADAL" clId="{1914168C-5B41-4D30-990D-B5E84855B2EF}" dt="2026-03-22T14:44:23.954" v="604"/>
          <ac:picMkLst>
            <pc:docMk/>
            <pc:sldMk cId="2750090328" sldId="256"/>
            <ac:picMk id="32" creationId="{DB993B44-306B-7D4C-109C-A619C93B6069}"/>
          </ac:picMkLst>
        </pc:picChg>
        <pc:picChg chg="add del mod ord">
          <ac:chgData name="Mohammad Shabir (2420435)" userId="137475d5-ecdd-4d61-9698-9fca19a3ae9c" providerId="ADAL" clId="{1914168C-5B41-4D30-990D-B5E84855B2EF}" dt="2026-03-22T14:50:36.266" v="605"/>
          <ac:picMkLst>
            <pc:docMk/>
            <pc:sldMk cId="2750090328" sldId="256"/>
            <ac:picMk id="37" creationId="{17A7E450-938A-7D83-CA80-DA2267BB07FD}"/>
          </ac:picMkLst>
        </pc:picChg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2750090328" sldId="256"/>
            <ac:picMk id="38" creationId="{C621BD53-0D3F-10B5-D3F2-1015E26A30E0}"/>
          </ac:picMkLst>
        </pc:picChg>
        <pc:picChg chg="add del mod ord">
          <ac:chgData name="Mohammad Shabir (2420435)" userId="137475d5-ecdd-4d61-9698-9fca19a3ae9c" providerId="ADAL" clId="{1914168C-5B41-4D30-990D-B5E84855B2EF}" dt="2026-03-22T14:54:10.974" v="615"/>
          <ac:picMkLst>
            <pc:docMk/>
            <pc:sldMk cId="2750090328" sldId="256"/>
            <ac:picMk id="41" creationId="{6565D9CD-890D-41A9-AC68-86643254BBF8}"/>
          </ac:picMkLst>
        </pc:picChg>
        <pc:picChg chg="add del mod">
          <ac:chgData name="Mohammad Shabir (2420435)" userId="137475d5-ecdd-4d61-9698-9fca19a3ae9c" providerId="ADAL" clId="{1914168C-5B41-4D30-990D-B5E84855B2EF}" dt="2026-03-22T14:55:01.078" v="617"/>
          <ac:picMkLst>
            <pc:docMk/>
            <pc:sldMk cId="2750090328" sldId="256"/>
            <ac:picMk id="42" creationId="{0EAD14E7-B1FA-49C3-DD10-F567AFC9FC9E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2750090328" sldId="256"/>
            <ac:picMk id="45" creationId="{1D7E6A4E-E035-D2D6-FEAB-A7A362882B29}"/>
          </ac:picMkLst>
        </pc:picChg>
        <pc:picChg chg="add del mod">
          <ac:chgData name="Mohammad Shabir (2420435)" userId="137475d5-ecdd-4d61-9698-9fca19a3ae9c" providerId="ADAL" clId="{1914168C-5B41-4D30-990D-B5E84855B2EF}" dt="2026-03-22T15:20:01.701" v="621" actId="478"/>
          <ac:picMkLst>
            <pc:docMk/>
            <pc:sldMk cId="2750090328" sldId="256"/>
            <ac:picMk id="46" creationId="{D254B931-25C6-9BF1-E357-2B90664DED7F}"/>
          </ac:picMkLst>
        </pc:picChg>
        <pc:picChg chg="add del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750090328" sldId="256"/>
            <ac:picMk id="52" creationId="{D85B68E4-A346-09E0-AC5C-4BA97A95C556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750090328" sldId="256"/>
            <ac:picMk id="53" creationId="{D3FBD457-5E2B-DEF9-DE03-CC53C91A3E83}"/>
          </ac:picMkLst>
        </pc:picChg>
      </pc:sldChg>
      <pc:sldChg chg="addSp delSp modSp mod modTransition delAnim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2863051315" sldId="257"/>
        </pc:sldMkLst>
        <pc:graphicFrameChg chg="modGraphic">
          <ac:chgData name="Mohammad Shabir (2420435)" userId="137475d5-ecdd-4d61-9698-9fca19a3ae9c" providerId="ADAL" clId="{1914168C-5B41-4D30-990D-B5E84855B2EF}" dt="2026-03-21T11:34:00.416" v="14" actId="20577"/>
          <ac:graphicFrameMkLst>
            <pc:docMk/>
            <pc:sldMk cId="2863051315" sldId="257"/>
            <ac:graphicFrameMk id="5" creationId="{F18A794C-D625-9C50-7F24-D56FD283C697}"/>
          </ac:graphicFrameMkLst>
        </pc:graphicFrameChg>
        <pc:picChg chg="add del mod">
          <ac:chgData name="Mohammad Shabir (2420435)" userId="137475d5-ecdd-4d61-9698-9fca19a3ae9c" providerId="ADAL" clId="{1914168C-5B41-4D30-990D-B5E84855B2EF}" dt="2026-03-22T13:22:34.126" v="71"/>
          <ac:picMkLst>
            <pc:docMk/>
            <pc:sldMk cId="2863051315" sldId="257"/>
            <ac:picMk id="6" creationId="{2EA33ECE-931E-024A-4F26-8869220E912F}"/>
          </ac:picMkLst>
        </pc:picChg>
        <pc:picChg chg="add del mod ord">
          <ac:chgData name="Mohammad Shabir (2420435)" userId="137475d5-ecdd-4d61-9698-9fca19a3ae9c" providerId="ADAL" clId="{1914168C-5B41-4D30-990D-B5E84855B2EF}" dt="2026-03-22T13:24:15.997" v="81"/>
          <ac:picMkLst>
            <pc:docMk/>
            <pc:sldMk cId="2863051315" sldId="257"/>
            <ac:picMk id="10" creationId="{06062A76-7C85-D211-CF9D-140D34117F28}"/>
          </ac:picMkLst>
        </pc:picChg>
        <pc:picChg chg="add del mod">
          <ac:chgData name="Mohammad Shabir (2420435)" userId="137475d5-ecdd-4d61-9698-9fca19a3ae9c" providerId="ADAL" clId="{1914168C-5B41-4D30-990D-B5E84855B2EF}" dt="2026-03-22T13:24:42.674" v="83" actId="478"/>
          <ac:picMkLst>
            <pc:docMk/>
            <pc:sldMk cId="2863051315" sldId="257"/>
            <ac:picMk id="11" creationId="{C952E185-D1EA-27BD-702D-54D0E92268B7}"/>
          </ac:picMkLst>
        </pc:picChg>
        <pc:picChg chg="add del mod">
          <ac:chgData name="Mohammad Shabir (2420435)" userId="137475d5-ecdd-4d61-9698-9fca19a3ae9c" providerId="ADAL" clId="{1914168C-5B41-4D30-990D-B5E84855B2EF}" dt="2026-03-22T14:32:17.421" v="601"/>
          <ac:picMkLst>
            <pc:docMk/>
            <pc:sldMk cId="2863051315" sldId="257"/>
            <ac:picMk id="13" creationId="{75474350-D9EB-C15E-34AE-5E5B3AF32952}"/>
          </ac:picMkLst>
        </pc:picChg>
        <pc:picChg chg="add del mod">
          <ac:chgData name="Mohammad Shabir (2420435)" userId="137475d5-ecdd-4d61-9698-9fca19a3ae9c" providerId="ADAL" clId="{1914168C-5B41-4D30-990D-B5E84855B2EF}" dt="2026-03-22T14:44:23.954" v="604"/>
          <ac:picMkLst>
            <pc:docMk/>
            <pc:sldMk cId="2863051315" sldId="257"/>
            <ac:picMk id="14" creationId="{F800D025-C4F2-FE73-803F-4C6D0707CDFB}"/>
          </ac:picMkLst>
        </pc:picChg>
        <pc:picChg chg="add del mod ord">
          <ac:chgData name="Mohammad Shabir (2420435)" userId="137475d5-ecdd-4d61-9698-9fca19a3ae9c" providerId="ADAL" clId="{1914168C-5B41-4D30-990D-B5E84855B2EF}" dt="2026-03-22T14:50:36.266" v="605"/>
          <ac:picMkLst>
            <pc:docMk/>
            <pc:sldMk cId="2863051315" sldId="257"/>
            <ac:picMk id="21" creationId="{189FA3DA-8B53-13E4-5637-A3925E0DEFFD}"/>
          </ac:picMkLst>
        </pc:picChg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2863051315" sldId="257"/>
            <ac:picMk id="22" creationId="{8DBAF5A8-A4BF-CEAE-9E50-D37C0F06B480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2863051315" sldId="257"/>
            <ac:picMk id="25" creationId="{2798DCF9-BCDB-790A-1D2E-44B44404D3FC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2863051315" sldId="257"/>
            <ac:picMk id="26" creationId="{098574AA-91EC-757F-2AF7-D02B4641EF88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863051315" sldId="257"/>
            <ac:picMk id="31" creationId="{124AA183-1C4E-305C-E776-22F2D1E4A2CE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863051315" sldId="257"/>
            <ac:picMk id="32" creationId="{D418AB67-426C-F6A5-F17F-653243E25112}"/>
          </ac:picMkLst>
        </pc:picChg>
      </pc:sldChg>
      <pc:sldChg chg="addSp delSp modSp mod or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1050204995" sldId="258"/>
        </pc:sldMkLst>
        <pc:spChg chg="mod">
          <ac:chgData name="Mohammad Shabir (2420435)" userId="137475d5-ecdd-4d61-9698-9fca19a3ae9c" providerId="ADAL" clId="{1914168C-5B41-4D30-990D-B5E84855B2EF}" dt="2026-03-22T14:06:15.780" v="588" actId="27636"/>
          <ac:spMkLst>
            <pc:docMk/>
            <pc:sldMk cId="1050204995" sldId="258"/>
            <ac:spMk id="2" creationId="{9E2B537F-F773-C5DA-9E56-35CF5AB311F8}"/>
          </ac:spMkLst>
        </pc:spChg>
        <pc:spChg chg="mod">
          <ac:chgData name="Mohammad Shabir (2420435)" userId="137475d5-ecdd-4d61-9698-9fca19a3ae9c" providerId="ADAL" clId="{1914168C-5B41-4D30-990D-B5E84855B2EF}" dt="2026-03-21T11:33:07.947" v="8" actId="20577"/>
          <ac:spMkLst>
            <pc:docMk/>
            <pc:sldMk cId="1050204995" sldId="258"/>
            <ac:spMk id="3" creationId="{5FA8365E-37D9-BE5D-5679-6D2A75BF453E}"/>
          </ac:spMkLst>
        </pc:spChg>
        <pc:graphicFrameChg chg="add modGraphic">
          <ac:chgData name="Mohammad Shabir (2420435)" userId="137475d5-ecdd-4d61-9698-9fca19a3ae9c" providerId="ADAL" clId="{1914168C-5B41-4D30-990D-B5E84855B2EF}" dt="2026-03-21T11:31:59.690" v="2" actId="27309"/>
          <ac:graphicFrameMkLst>
            <pc:docMk/>
            <pc:sldMk cId="1050204995" sldId="258"/>
            <ac:graphicFrameMk id="5" creationId="{6764A3C5-2028-B97E-4CBA-2F3134EC416C}"/>
          </ac:graphicFrameMkLst>
        </pc:graphicFrameChg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1050204995" sldId="258"/>
            <ac:picMk id="6" creationId="{A4CFFE97-7E8E-35C4-1462-46FC9CD221DD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1050204995" sldId="258"/>
            <ac:picMk id="9" creationId="{17F8A5E8-44A9-AAAA-065B-507A7CE0B016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1050204995" sldId="258"/>
            <ac:picMk id="11" creationId="{F53E15E0-423C-C7E1-C524-F41E158DD312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1050204995" sldId="258"/>
            <ac:picMk id="16" creationId="{8C95C15F-6DAE-A1C6-2AFF-E288584FA508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1050204995" sldId="258"/>
            <ac:picMk id="17" creationId="{94EA2D7A-DF27-C030-5755-49F7147B548D}"/>
          </ac:picMkLst>
        </pc:picChg>
      </pc:sldChg>
      <pc:sldChg chg="addSp delSp modSp mod modTransition delAnim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2857656479" sldId="259"/>
        </pc:sldMkLst>
        <pc:graphicFrameChg chg="modGraphic">
          <ac:chgData name="Mohammad Shabir (2420435)" userId="137475d5-ecdd-4d61-9698-9fca19a3ae9c" providerId="ADAL" clId="{1914168C-5B41-4D30-990D-B5E84855B2EF}" dt="2026-03-21T11:32:37.107" v="3" actId="20577"/>
          <ac:graphicFrameMkLst>
            <pc:docMk/>
            <pc:sldMk cId="2857656479" sldId="259"/>
            <ac:graphicFrameMk id="23" creationId="{01CE1FD5-38AC-5AC6-6079-F0E565884385}"/>
          </ac:graphicFrameMkLst>
        </pc:graphicFrameChg>
        <pc:picChg chg="add del mod">
          <ac:chgData name="Mohammad Shabir (2420435)" userId="137475d5-ecdd-4d61-9698-9fca19a3ae9c" providerId="ADAL" clId="{1914168C-5B41-4D30-990D-B5E84855B2EF}" dt="2026-03-22T13:24:47.995" v="84" actId="478"/>
          <ac:picMkLst>
            <pc:docMk/>
            <pc:sldMk cId="2857656479" sldId="259"/>
            <ac:picMk id="4" creationId="{A037AB9F-37C3-ED99-9685-F198C61AC5C1}"/>
          </ac:picMkLst>
        </pc:picChg>
        <pc:picChg chg="add del mod">
          <ac:chgData name="Mohammad Shabir (2420435)" userId="137475d5-ecdd-4d61-9698-9fca19a3ae9c" providerId="ADAL" clId="{1914168C-5B41-4D30-990D-B5E84855B2EF}" dt="2026-03-22T14:50:36.266" v="605"/>
          <ac:picMkLst>
            <pc:docMk/>
            <pc:sldMk cId="2857656479" sldId="259"/>
            <ac:picMk id="8" creationId="{67EA7643-B3A6-DDE6-A26D-B46B8C7A8D11}"/>
          </ac:picMkLst>
        </pc:picChg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2857656479" sldId="259"/>
            <ac:picMk id="9" creationId="{23ADFABF-629F-A9A4-B7F6-60CF8BD0CDE5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2857656479" sldId="259"/>
            <ac:picMk id="11" creationId="{09991580-AF66-EF8C-1A38-0E35247F832D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2857656479" sldId="259"/>
            <ac:picMk id="12" creationId="{F4A92A10-2A07-3012-6D8D-CD2CBB014537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857656479" sldId="259"/>
            <ac:picMk id="15" creationId="{3D516605-DC35-0D26-A4FE-30F0EFA5E559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857656479" sldId="259"/>
            <ac:picMk id="16" creationId="{DA022671-DBC9-28DD-9A31-D3CEA0922F16}"/>
          </ac:picMkLst>
        </pc:picChg>
      </pc:sldChg>
      <pc:sldChg chg="addSp delSp modSp mo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3888442619" sldId="260"/>
        </pc:sldMkLst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3888442619" sldId="260"/>
            <ac:picMk id="5" creationId="{82AFC071-67A7-591A-2999-B9509ACFF9D5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3888442619" sldId="260"/>
            <ac:picMk id="7" creationId="{8E2EA788-9E62-2CD7-1226-1965F998813E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3888442619" sldId="260"/>
            <ac:picMk id="8" creationId="{A4FD3722-1C9D-9470-94AF-AD200678AAEF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3888442619" sldId="260"/>
            <ac:picMk id="11" creationId="{000A14CA-6FE2-06A6-EE93-85AE3F7050BE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3888442619" sldId="260"/>
            <ac:picMk id="12" creationId="{E00CB8A7-C1C9-DE18-81C6-68F727D0FF8C}"/>
          </ac:picMkLst>
        </pc:picChg>
      </pc:sldChg>
      <pc:sldChg chg="addSp delSp modSp mo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3154231918" sldId="261"/>
        </pc:sldMkLst>
        <pc:spChg chg="mod">
          <ac:chgData name="Mohammad Shabir (2420435)" userId="137475d5-ecdd-4d61-9698-9fca19a3ae9c" providerId="ADAL" clId="{1914168C-5B41-4D30-990D-B5E84855B2EF}" dt="2026-03-22T14:05:57.706" v="584" actId="20577"/>
          <ac:spMkLst>
            <pc:docMk/>
            <pc:sldMk cId="3154231918" sldId="261"/>
            <ac:spMk id="2" creationId="{C7B5698D-A5E9-C73F-7B07-022094BE621B}"/>
          </ac:spMkLst>
        </pc:spChg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3154231918" sldId="261"/>
            <ac:picMk id="5" creationId="{0A62F7C6-A671-5982-B228-A7F195F33DA8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3154231918" sldId="261"/>
            <ac:picMk id="7" creationId="{2C7E1757-2982-FA83-3497-49785D03444B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3154231918" sldId="261"/>
            <ac:picMk id="9" creationId="{F60A4377-FB1A-25BA-E9AA-03124134651F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3154231918" sldId="261"/>
            <ac:picMk id="14" creationId="{2EA3BCE3-E49B-D3B9-5164-B2941D6D7080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3154231918" sldId="261"/>
            <ac:picMk id="15" creationId="{56451936-90A8-A0E5-A7F0-ECEFF59BE1A0}"/>
          </ac:picMkLst>
        </pc:picChg>
      </pc:sldChg>
      <pc:sldChg chg="addSp delSp modSp mo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3987115589" sldId="262"/>
        </pc:sldMkLst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3987115589" sldId="262"/>
            <ac:picMk id="6" creationId="{5706A461-BC87-D02C-7543-816B1DA8D582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3987115589" sldId="262"/>
            <ac:picMk id="8" creationId="{CD9958DC-0C52-3759-3CB3-4AEEC3CDE56F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3987115589" sldId="262"/>
            <ac:picMk id="9" creationId="{742EDA5C-359C-490C-ABD6-E7FD02C99612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3987115589" sldId="262"/>
            <ac:picMk id="12" creationId="{2FFD29A7-0E98-DCEC-A503-B2F61538D383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3987115589" sldId="262"/>
            <ac:picMk id="13" creationId="{BB2CB1D0-84D4-7CFC-EB93-FD250165B07C}"/>
          </ac:picMkLst>
        </pc:picChg>
      </pc:sldChg>
      <pc:sldChg chg="addSp delSp modSp mod or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1458690920" sldId="263"/>
        </pc:sldMkLst>
        <pc:spChg chg="mod">
          <ac:chgData name="Mohammad Shabir (2420435)" userId="137475d5-ecdd-4d61-9698-9fca19a3ae9c" providerId="ADAL" clId="{1914168C-5B41-4D30-990D-B5E84855B2EF}" dt="2026-03-22T14:05:33.532" v="581" actId="20577"/>
          <ac:spMkLst>
            <pc:docMk/>
            <pc:sldMk cId="1458690920" sldId="263"/>
            <ac:spMk id="2" creationId="{434EEC93-BFE6-2096-16CF-D8666AADDFF1}"/>
          </ac:spMkLst>
        </pc:spChg>
        <pc:picChg chg="add del mod">
          <ac:chgData name="Mohammad Shabir (2420435)" userId="137475d5-ecdd-4d61-9698-9fca19a3ae9c" providerId="ADAL" clId="{1914168C-5B41-4D30-990D-B5E84855B2EF}" dt="2026-03-22T14:53:43.038" v="614"/>
          <ac:picMkLst>
            <pc:docMk/>
            <pc:sldMk cId="1458690920" sldId="263"/>
            <ac:picMk id="4" creationId="{A75DCA10-D220-C395-F484-537A9AF1F8B8}"/>
          </ac:picMkLst>
        </pc:picChg>
        <pc:picChg chg="add del mod ord">
          <ac:chgData name="Mohammad Shabir (2420435)" userId="137475d5-ecdd-4d61-9698-9fca19a3ae9c" providerId="ADAL" clId="{1914168C-5B41-4D30-990D-B5E84855B2EF}" dt="2026-03-22T15:08:00.400" v="618"/>
          <ac:picMkLst>
            <pc:docMk/>
            <pc:sldMk cId="1458690920" sldId="263"/>
            <ac:picMk id="14" creationId="{2C864CB1-B823-A149-0F20-7EBCC4F56123}"/>
          </ac:picMkLst>
        </pc:pic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1458690920" sldId="263"/>
            <ac:picMk id="16" creationId="{BD1EA3BD-A636-9495-FFE2-4DF8863F682E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1458690920" sldId="263"/>
            <ac:picMk id="19" creationId="{41320E04-C8D9-A889-000A-6507A0D2DA74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1458690920" sldId="263"/>
            <ac:picMk id="20" creationId="{272C06EF-3748-4DD8-56AD-F9B8F125B4A8}"/>
          </ac:picMkLst>
        </pc:picChg>
      </pc:sldChg>
      <pc:sldChg chg="addSp delSp modSp mo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1693432672" sldId="264"/>
        </pc:sldMkLst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1693432672" sldId="264"/>
            <ac:picMk id="10" creationId="{61606841-5BB9-AE4C-7B44-89E67858FD3D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1693432672" sldId="264"/>
            <ac:picMk id="15" creationId="{E6B067B8-610C-9388-C315-3C1311DC39D3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1693432672" sldId="264"/>
            <ac:picMk id="16" creationId="{F2AAB0DF-92E4-4378-1E10-A2A734A47C01}"/>
          </ac:picMkLst>
        </pc:picChg>
      </pc:sldChg>
      <pc:sldChg chg="addSp delSp modSp mo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716175634" sldId="265"/>
        </pc:sldMkLst>
        <pc:spChg chg="mod">
          <ac:chgData name="Mohammad Shabir (2420435)" userId="137475d5-ecdd-4d61-9698-9fca19a3ae9c" providerId="ADAL" clId="{1914168C-5B41-4D30-990D-B5E84855B2EF}" dt="2026-03-22T14:02:35.893" v="570" actId="20577"/>
          <ac:spMkLst>
            <pc:docMk/>
            <pc:sldMk cId="716175634" sldId="265"/>
            <ac:spMk id="3" creationId="{77AEE1CB-6D6D-DB24-CB73-DA4604DA3270}"/>
          </ac:spMkLst>
        </pc:sp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716175634" sldId="265"/>
            <ac:picMk id="5" creationId="{28A1AD70-9AB7-BC6F-70AD-40870F1FBE29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716175634" sldId="265"/>
            <ac:picMk id="8" creationId="{03F5A1F8-F29A-043D-E46C-D4C5C44F42F7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716175634" sldId="265"/>
            <ac:picMk id="9" creationId="{48F7026D-85A4-6453-6A01-16D405B9A15D}"/>
          </ac:picMkLst>
        </pc:picChg>
      </pc:sldChg>
      <pc:sldChg chg="addSp delSp modSp mod or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2650390100" sldId="266"/>
        </pc:sldMkLst>
        <pc:spChg chg="mod">
          <ac:chgData name="Mohammad Shabir (2420435)" userId="137475d5-ecdd-4d61-9698-9fca19a3ae9c" providerId="ADAL" clId="{1914168C-5B41-4D30-990D-B5E84855B2EF}" dt="2026-03-21T11:50:50.666" v="43" actId="20577"/>
          <ac:spMkLst>
            <pc:docMk/>
            <pc:sldMk cId="2650390100" sldId="266"/>
            <ac:spMk id="3" creationId="{CE7A3A2A-6D3B-2EBF-C99E-348DA1B5DC8F}"/>
          </ac:spMkLst>
        </pc:sp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2650390100" sldId="266"/>
            <ac:picMk id="6" creationId="{9D908C87-FCF6-7A95-C445-A3F669492042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650390100" sldId="266"/>
            <ac:picMk id="10" creationId="{22345F10-E4C5-5390-1FAF-B07B6FD4BDF4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2650390100" sldId="266"/>
            <ac:picMk id="12" creationId="{D9A970C5-E9B0-90CC-CFFD-156802030554}"/>
          </ac:picMkLst>
        </pc:picChg>
      </pc:sldChg>
      <pc:sldChg chg="addSp delSp modSp mod modTransition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4123350529" sldId="267"/>
        </pc:sldMkLst>
        <pc:spChg chg="mod">
          <ac:chgData name="Mohammad Shabir (2420435)" userId="137475d5-ecdd-4d61-9698-9fca19a3ae9c" providerId="ADAL" clId="{1914168C-5B41-4D30-990D-B5E84855B2EF}" dt="2026-03-22T14:04:32.196" v="577" actId="20577"/>
          <ac:spMkLst>
            <pc:docMk/>
            <pc:sldMk cId="4123350529" sldId="267"/>
            <ac:spMk id="2" creationId="{E475C6F1-BEA9-98BE-BCEB-B88DEC4719F7}"/>
          </ac:spMkLst>
        </pc:sp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4123350529" sldId="267"/>
            <ac:picMk id="4" creationId="{ED295188-1795-382D-491F-773C3FDBC171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4123350529" sldId="267"/>
            <ac:picMk id="7" creationId="{415AED5B-2551-8AD4-C82A-8EF869A36B2F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4123350529" sldId="267"/>
            <ac:picMk id="8" creationId="{95571202-EC8B-75A4-73AC-4F651023D148}"/>
          </ac:picMkLst>
        </pc:picChg>
        <pc:picChg chg="mod">
          <ac:chgData name="Mohammad Shabir (2420435)" userId="137475d5-ecdd-4d61-9698-9fca19a3ae9c" providerId="ADAL" clId="{1914168C-5B41-4D30-990D-B5E84855B2EF}" dt="2026-03-22T13:37:08.195" v="122" actId="1076"/>
          <ac:picMkLst>
            <pc:docMk/>
            <pc:sldMk cId="4123350529" sldId="267"/>
            <ac:picMk id="40" creationId="{4B36DC54-8D15-8A9B-DFFA-78CBFC4D5143}"/>
          </ac:picMkLst>
        </pc:picChg>
      </pc:sldChg>
      <pc:sldChg chg="addSp delSp modSp mod ord modTransition addAnim delAnim modAnim">
        <pc:chgData name="Mohammad Shabir (2420435)" userId="137475d5-ecdd-4d61-9698-9fca19a3ae9c" providerId="ADAL" clId="{1914168C-5B41-4D30-990D-B5E84855B2EF}" dt="2026-03-22T15:40:34.585" v="636"/>
        <pc:sldMkLst>
          <pc:docMk/>
          <pc:sldMk cId="609905703" sldId="268"/>
        </pc:sldMkLst>
        <pc:spChg chg="mod">
          <ac:chgData name="Mohammad Shabir (2420435)" userId="137475d5-ecdd-4d61-9698-9fca19a3ae9c" providerId="ADAL" clId="{1914168C-5B41-4D30-990D-B5E84855B2EF}" dt="2026-03-22T14:23:20.011" v="593" actId="20577"/>
          <ac:spMkLst>
            <pc:docMk/>
            <pc:sldMk cId="609905703" sldId="268"/>
            <ac:spMk id="2" creationId="{0E70823F-B2C0-3B46-0300-A5FD8B732591}"/>
          </ac:spMkLst>
        </pc:spChg>
        <pc:spChg chg="del">
          <ac:chgData name="Mohammad Shabir (2420435)" userId="137475d5-ecdd-4d61-9698-9fca19a3ae9c" providerId="ADAL" clId="{1914168C-5B41-4D30-990D-B5E84855B2EF}" dt="2026-03-22T14:22:41.614" v="591" actId="26606"/>
          <ac:spMkLst>
            <pc:docMk/>
            <pc:sldMk cId="609905703" sldId="268"/>
            <ac:spMk id="9" creationId="{6DA65B90-7B06-4499-91BA-CDDD36132481}"/>
          </ac:spMkLst>
        </pc:spChg>
        <pc:spChg chg="del">
          <ac:chgData name="Mohammad Shabir (2420435)" userId="137475d5-ecdd-4d61-9698-9fca19a3ae9c" providerId="ADAL" clId="{1914168C-5B41-4D30-990D-B5E84855B2EF}" dt="2026-03-22T14:22:41.614" v="591" actId="26606"/>
          <ac:spMkLst>
            <pc:docMk/>
            <pc:sldMk cId="609905703" sldId="268"/>
            <ac:spMk id="11" creationId="{56BD7DD2-1738-4D5D-955B-0F7C68C99E0D}"/>
          </ac:spMkLst>
        </pc:spChg>
        <pc:spChg chg="del">
          <ac:chgData name="Mohammad Shabir (2420435)" userId="137475d5-ecdd-4d61-9698-9fca19a3ae9c" providerId="ADAL" clId="{1914168C-5B41-4D30-990D-B5E84855B2EF}" dt="2026-03-22T14:22:41.614" v="591" actId="26606"/>
          <ac:spMkLst>
            <pc:docMk/>
            <pc:sldMk cId="609905703" sldId="268"/>
            <ac:spMk id="13" creationId="{8509A13B-4750-4C28-974C-8E9C13C5B043}"/>
          </ac:spMkLst>
        </pc:spChg>
        <pc:spChg chg="add">
          <ac:chgData name="Mohammad Shabir (2420435)" userId="137475d5-ecdd-4d61-9698-9fca19a3ae9c" providerId="ADAL" clId="{1914168C-5B41-4D30-990D-B5E84855B2EF}" dt="2026-03-22T14:22:41.614" v="591" actId="26606"/>
          <ac:spMkLst>
            <pc:docMk/>
            <pc:sldMk cId="609905703" sldId="268"/>
            <ac:spMk id="19" creationId="{6DA65B90-7B06-4499-91BA-CDDD36132481}"/>
          </ac:spMkLst>
        </pc:spChg>
        <pc:spChg chg="add">
          <ac:chgData name="Mohammad Shabir (2420435)" userId="137475d5-ecdd-4d61-9698-9fca19a3ae9c" providerId="ADAL" clId="{1914168C-5B41-4D30-990D-B5E84855B2EF}" dt="2026-03-22T14:22:41.614" v="591" actId="26606"/>
          <ac:spMkLst>
            <pc:docMk/>
            <pc:sldMk cId="609905703" sldId="268"/>
            <ac:spMk id="21" creationId="{389C36E1-2D95-402F-A472-3E6699BE2622}"/>
          </ac:spMkLst>
        </pc:spChg>
        <pc:picChg chg="add del mod">
          <ac:chgData name="Mohammad Shabir (2420435)" userId="137475d5-ecdd-4d61-9698-9fca19a3ae9c" providerId="ADAL" clId="{1914168C-5B41-4D30-990D-B5E84855B2EF}" dt="2026-03-22T15:26:27.891" v="635"/>
          <ac:picMkLst>
            <pc:docMk/>
            <pc:sldMk cId="609905703" sldId="268"/>
            <ac:picMk id="4" creationId="{37FDC8D8-D8F9-8B04-56EB-97AFC786EB7F}"/>
          </ac:picMkLst>
        </pc:picChg>
        <pc:picChg chg="del">
          <ac:chgData name="Mohammad Shabir (2420435)" userId="137475d5-ecdd-4d61-9698-9fca19a3ae9c" providerId="ADAL" clId="{1914168C-5B41-4D30-990D-B5E84855B2EF}" dt="2026-03-22T13:40:41.037" v="197" actId="478"/>
          <ac:picMkLst>
            <pc:docMk/>
            <pc:sldMk cId="609905703" sldId="268"/>
            <ac:picMk id="5" creationId="{55B9401C-5A3A-80D3-A1CE-3D38583BD3D9}"/>
          </ac:picMkLst>
        </pc:picChg>
        <pc:picChg chg="add del mod or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609905703" sldId="268"/>
            <ac:picMk id="14" creationId="{D49A4933-9AAD-BB2A-B7A7-640136D0C602}"/>
          </ac:picMkLst>
        </pc:picChg>
        <pc:picChg chg="add">
          <ac:chgData name="Mohammad Shabir (2420435)" userId="137475d5-ecdd-4d61-9698-9fca19a3ae9c" providerId="ADAL" clId="{1914168C-5B41-4D30-990D-B5E84855B2EF}" dt="2026-03-22T14:22:41.614" v="591" actId="26606"/>
          <ac:picMkLst>
            <pc:docMk/>
            <pc:sldMk cId="609905703" sldId="268"/>
            <ac:picMk id="15" creationId="{D9B24DC0-2C32-72C0-380D-A990D1A59295}"/>
          </ac:picMkLst>
        </pc:picChg>
        <pc:picChg chg="add mod">
          <ac:chgData name="Mohammad Shabir (2420435)" userId="137475d5-ecdd-4d61-9698-9fca19a3ae9c" providerId="ADAL" clId="{1914168C-5B41-4D30-990D-B5E84855B2EF}" dt="2026-03-22T15:40:34.585" v="636"/>
          <ac:picMkLst>
            <pc:docMk/>
            <pc:sldMk cId="609905703" sldId="268"/>
            <ac:picMk id="16" creationId="{BD650AED-E71F-521C-B816-EEF3F40335EB}"/>
          </ac:picMkLst>
        </pc:picChg>
      </pc:sldChg>
      <pc:sldChg chg="modSp mod modTransition">
        <pc:chgData name="Mohammad Shabir (2420435)" userId="137475d5-ecdd-4d61-9698-9fca19a3ae9c" providerId="ADAL" clId="{1914168C-5B41-4D30-990D-B5E84855B2EF}" dt="2026-03-22T16:31:00.660" v="688" actId="2711"/>
        <pc:sldMkLst>
          <pc:docMk/>
          <pc:sldMk cId="3142019838" sldId="269"/>
        </pc:sldMkLst>
        <pc:spChg chg="mod">
          <ac:chgData name="Mohammad Shabir (2420435)" userId="137475d5-ecdd-4d61-9698-9fca19a3ae9c" providerId="ADAL" clId="{1914168C-5B41-4D30-990D-B5E84855B2EF}" dt="2026-03-22T16:24:19.960" v="652" actId="1076"/>
          <ac:spMkLst>
            <pc:docMk/>
            <pc:sldMk cId="3142019838" sldId="269"/>
            <ac:spMk id="2" creationId="{DF9A7487-6A5D-BD46-5A7A-5ECA0CA76811}"/>
          </ac:spMkLst>
        </pc:spChg>
        <pc:spChg chg="mod">
          <ac:chgData name="Mohammad Shabir (2420435)" userId="137475d5-ecdd-4d61-9698-9fca19a3ae9c" providerId="ADAL" clId="{1914168C-5B41-4D30-990D-B5E84855B2EF}" dt="2026-03-22T16:31:00.660" v="688" actId="2711"/>
          <ac:spMkLst>
            <pc:docMk/>
            <pc:sldMk cId="3142019838" sldId="269"/>
            <ac:spMk id="3" creationId="{7ECDB89F-BABE-0C28-8B6F-1CBF122C591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16DEA8-E848-4989-BD55-B0AD2B53AB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A13ED8-98D9-4105-A186-56BADD9D7E81}">
      <dgm:prSet/>
      <dgm:spPr/>
      <dgm:t>
        <a:bodyPr/>
        <a:lstStyle/>
        <a:p>
          <a:r>
            <a:rPr lang="en-GB" dirty="0"/>
            <a:t>CARE PLAN FOR A FICTIONAL PERSON SUFFERING WITH CARDIOVASCULAR DISEASES[CVD] INCLUDING STROKE AND DIABETES,</a:t>
          </a:r>
          <a:endParaRPr lang="en-US" dirty="0"/>
        </a:p>
      </dgm:t>
    </dgm:pt>
    <dgm:pt modelId="{2F0F6BBD-30B7-4159-BCF4-58E94FF2B0DD}" type="parTrans" cxnId="{6417C741-F7F2-49ED-8ABA-541C6020D914}">
      <dgm:prSet/>
      <dgm:spPr/>
      <dgm:t>
        <a:bodyPr/>
        <a:lstStyle/>
        <a:p>
          <a:endParaRPr lang="en-US"/>
        </a:p>
      </dgm:t>
    </dgm:pt>
    <dgm:pt modelId="{80108034-BEFF-481A-A91B-0C68D43405E6}" type="sibTrans" cxnId="{6417C741-F7F2-49ED-8ABA-541C6020D914}">
      <dgm:prSet/>
      <dgm:spPr/>
      <dgm:t>
        <a:bodyPr/>
        <a:lstStyle/>
        <a:p>
          <a:endParaRPr lang="en-US"/>
        </a:p>
      </dgm:t>
    </dgm:pt>
    <dgm:pt modelId="{7B723704-3607-418A-A264-15F4F8B36639}">
      <dgm:prSet/>
      <dgm:spPr/>
      <dgm:t>
        <a:bodyPr/>
        <a:lstStyle/>
        <a:p>
          <a:r>
            <a:rPr lang="en-GB"/>
            <a:t>ANATOMY AND PHYSIOLOGY OF ONE SYSTEM OF THE BODY AND HOW THAT AFFECTS THE FUNCTION OF THE SYSTEM OF THE BODY,</a:t>
          </a:r>
          <a:endParaRPr lang="en-US"/>
        </a:p>
      </dgm:t>
    </dgm:pt>
    <dgm:pt modelId="{30EC07C5-0E86-4475-A0FA-0427AA3F48AF}" type="parTrans" cxnId="{BB6CD598-183A-41B2-A24E-704C749F3F45}">
      <dgm:prSet/>
      <dgm:spPr/>
      <dgm:t>
        <a:bodyPr/>
        <a:lstStyle/>
        <a:p>
          <a:endParaRPr lang="en-US"/>
        </a:p>
      </dgm:t>
    </dgm:pt>
    <dgm:pt modelId="{5FAB2BDB-0C88-4CB2-838D-99E4ED43E204}" type="sibTrans" cxnId="{BB6CD598-183A-41B2-A24E-704C749F3F45}">
      <dgm:prSet/>
      <dgm:spPr/>
      <dgm:t>
        <a:bodyPr/>
        <a:lstStyle/>
        <a:p>
          <a:endParaRPr lang="en-US"/>
        </a:p>
      </dgm:t>
    </dgm:pt>
    <dgm:pt modelId="{CFB8FE50-1F34-4B3F-9012-57ABB0ACC490}" type="pres">
      <dgm:prSet presAssocID="{2F16DEA8-E848-4989-BD55-B0AD2B53AB01}" presName="linear" presStyleCnt="0">
        <dgm:presLayoutVars>
          <dgm:animLvl val="lvl"/>
          <dgm:resizeHandles val="exact"/>
        </dgm:presLayoutVars>
      </dgm:prSet>
      <dgm:spPr/>
    </dgm:pt>
    <dgm:pt modelId="{139F8B54-DD04-499F-8F77-C0C7635F3ACA}" type="pres">
      <dgm:prSet presAssocID="{FDA13ED8-98D9-4105-A186-56BADD9D7E8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54A27B9-B0E3-43F9-B1DE-E0251AF13C1A}" type="pres">
      <dgm:prSet presAssocID="{80108034-BEFF-481A-A91B-0C68D43405E6}" presName="spacer" presStyleCnt="0"/>
      <dgm:spPr/>
    </dgm:pt>
    <dgm:pt modelId="{41517423-593F-4712-A80B-FC1E79B63D70}" type="pres">
      <dgm:prSet presAssocID="{7B723704-3607-418A-A264-15F4F8B3663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417C741-F7F2-49ED-8ABA-541C6020D914}" srcId="{2F16DEA8-E848-4989-BD55-B0AD2B53AB01}" destId="{FDA13ED8-98D9-4105-A186-56BADD9D7E81}" srcOrd="0" destOrd="0" parTransId="{2F0F6BBD-30B7-4159-BCF4-58E94FF2B0DD}" sibTransId="{80108034-BEFF-481A-A91B-0C68D43405E6}"/>
    <dgm:cxn modelId="{DD806751-9B45-4933-84E2-C6F05B65A0C7}" type="presOf" srcId="{2F16DEA8-E848-4989-BD55-B0AD2B53AB01}" destId="{CFB8FE50-1F34-4B3F-9012-57ABB0ACC490}" srcOrd="0" destOrd="0" presId="urn:microsoft.com/office/officeart/2005/8/layout/vList2"/>
    <dgm:cxn modelId="{BB6CD598-183A-41B2-A24E-704C749F3F45}" srcId="{2F16DEA8-E848-4989-BD55-B0AD2B53AB01}" destId="{7B723704-3607-418A-A264-15F4F8B36639}" srcOrd="1" destOrd="0" parTransId="{30EC07C5-0E86-4475-A0FA-0427AA3F48AF}" sibTransId="{5FAB2BDB-0C88-4CB2-838D-99E4ED43E204}"/>
    <dgm:cxn modelId="{FFAB9FD0-0898-4D8B-979C-882E9234647D}" type="presOf" srcId="{7B723704-3607-418A-A264-15F4F8B36639}" destId="{41517423-593F-4712-A80B-FC1E79B63D70}" srcOrd="0" destOrd="0" presId="urn:microsoft.com/office/officeart/2005/8/layout/vList2"/>
    <dgm:cxn modelId="{B1AA6DE9-C81F-4434-9721-5C46BC44CC56}" type="presOf" srcId="{FDA13ED8-98D9-4105-A186-56BADD9D7E81}" destId="{139F8B54-DD04-499F-8F77-C0C7635F3ACA}" srcOrd="0" destOrd="0" presId="urn:microsoft.com/office/officeart/2005/8/layout/vList2"/>
    <dgm:cxn modelId="{C454C4D5-8269-4DB0-B454-F6A83C19789E}" type="presParOf" srcId="{CFB8FE50-1F34-4B3F-9012-57ABB0ACC490}" destId="{139F8B54-DD04-499F-8F77-C0C7635F3ACA}" srcOrd="0" destOrd="0" presId="urn:microsoft.com/office/officeart/2005/8/layout/vList2"/>
    <dgm:cxn modelId="{CC0EC54F-117C-4943-8787-BDAA2C3F8420}" type="presParOf" srcId="{CFB8FE50-1F34-4B3F-9012-57ABB0ACC490}" destId="{B54A27B9-B0E3-43F9-B1DE-E0251AF13C1A}" srcOrd="1" destOrd="0" presId="urn:microsoft.com/office/officeart/2005/8/layout/vList2"/>
    <dgm:cxn modelId="{B392A908-2D62-4736-BD27-50119EF6E33E}" type="presParOf" srcId="{CFB8FE50-1F34-4B3F-9012-57ABB0ACC490}" destId="{41517423-593F-4712-A80B-FC1E79B63D7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640F91-5FFB-431E-8B4E-1043491AC89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33EE60-8C93-40FB-9E66-121950C6F12E}">
      <dgm:prSet/>
      <dgm:spPr/>
      <dgm:t>
        <a:bodyPr/>
        <a:lstStyle/>
        <a:p>
          <a:r>
            <a:rPr lang="en-US"/>
            <a:t>MR X – MALE 45 YEARS OLD</a:t>
          </a:r>
        </a:p>
      </dgm:t>
    </dgm:pt>
    <dgm:pt modelId="{75343593-A330-47C7-9807-63C64B772B7D}" type="parTrans" cxnId="{08DE0636-6E0B-41F1-BE4B-D28D385D8EFB}">
      <dgm:prSet/>
      <dgm:spPr/>
      <dgm:t>
        <a:bodyPr/>
        <a:lstStyle/>
        <a:p>
          <a:endParaRPr lang="en-US"/>
        </a:p>
      </dgm:t>
    </dgm:pt>
    <dgm:pt modelId="{8C5231B0-FDE2-4882-91B2-648997094EFB}" type="sibTrans" cxnId="{08DE0636-6E0B-41F1-BE4B-D28D385D8EFB}">
      <dgm:prSet/>
      <dgm:spPr/>
      <dgm:t>
        <a:bodyPr/>
        <a:lstStyle/>
        <a:p>
          <a:endParaRPr lang="en-US"/>
        </a:p>
      </dgm:t>
    </dgm:pt>
    <dgm:pt modelId="{D14C5F36-D24F-4711-BE61-151B8A9ADA21}">
      <dgm:prSet/>
      <dgm:spPr/>
      <dgm:t>
        <a:bodyPr/>
        <a:lstStyle/>
        <a:p>
          <a:r>
            <a:rPr lang="en-US" dirty="0"/>
            <a:t>BLACK-CARIIBBEAN HERITAGE </a:t>
          </a:r>
        </a:p>
      </dgm:t>
    </dgm:pt>
    <dgm:pt modelId="{BC163058-A446-48DA-A432-A86512080BE5}" type="parTrans" cxnId="{1FF798FC-569A-4619-9768-B86D5C895D62}">
      <dgm:prSet/>
      <dgm:spPr/>
      <dgm:t>
        <a:bodyPr/>
        <a:lstStyle/>
        <a:p>
          <a:endParaRPr lang="en-US"/>
        </a:p>
      </dgm:t>
    </dgm:pt>
    <dgm:pt modelId="{62E40B8E-8112-4862-8F67-4F203255A611}" type="sibTrans" cxnId="{1FF798FC-569A-4619-9768-B86D5C895D62}">
      <dgm:prSet/>
      <dgm:spPr/>
      <dgm:t>
        <a:bodyPr/>
        <a:lstStyle/>
        <a:p>
          <a:endParaRPr lang="en-US"/>
        </a:p>
      </dgm:t>
    </dgm:pt>
    <dgm:pt modelId="{434B1F5D-6EBA-4FC6-B37E-347483E83439}">
      <dgm:prSet/>
      <dgm:spPr/>
      <dgm:t>
        <a:bodyPr/>
        <a:lstStyle/>
        <a:p>
          <a:r>
            <a:rPr lang="en-US"/>
            <a:t>LIVES IN DEPRIVED AREA</a:t>
          </a:r>
        </a:p>
      </dgm:t>
    </dgm:pt>
    <dgm:pt modelId="{F9FFABCA-8CCD-4D89-A5B3-7596B1C430DF}" type="parTrans" cxnId="{EE479331-DA45-42FC-9C0C-1EDB909AF510}">
      <dgm:prSet/>
      <dgm:spPr/>
      <dgm:t>
        <a:bodyPr/>
        <a:lstStyle/>
        <a:p>
          <a:endParaRPr lang="en-US"/>
        </a:p>
      </dgm:t>
    </dgm:pt>
    <dgm:pt modelId="{72445A09-8DBD-46F8-BC37-74908376F770}" type="sibTrans" cxnId="{EE479331-DA45-42FC-9C0C-1EDB909AF510}">
      <dgm:prSet/>
      <dgm:spPr/>
      <dgm:t>
        <a:bodyPr/>
        <a:lstStyle/>
        <a:p>
          <a:endParaRPr lang="en-US"/>
        </a:p>
      </dgm:t>
    </dgm:pt>
    <dgm:pt modelId="{067F4DED-CE34-491B-A213-AB08C8DFACF1}">
      <dgm:prSet/>
      <dgm:spPr/>
      <dgm:t>
        <a:bodyPr/>
        <a:lstStyle/>
        <a:p>
          <a:r>
            <a:rPr lang="en-US" dirty="0"/>
            <a:t>OVERWEIGHT</a:t>
          </a:r>
        </a:p>
      </dgm:t>
    </dgm:pt>
    <dgm:pt modelId="{B1411916-DA60-4B35-9BEF-A899EBF77695}" type="parTrans" cxnId="{4A5B8EDF-01C3-4484-9EB0-27942D0B3276}">
      <dgm:prSet/>
      <dgm:spPr/>
      <dgm:t>
        <a:bodyPr/>
        <a:lstStyle/>
        <a:p>
          <a:endParaRPr lang="en-US"/>
        </a:p>
      </dgm:t>
    </dgm:pt>
    <dgm:pt modelId="{D7787B34-CDB6-47CE-80B7-F05DAA51B6DD}" type="sibTrans" cxnId="{4A5B8EDF-01C3-4484-9EB0-27942D0B3276}">
      <dgm:prSet/>
      <dgm:spPr/>
      <dgm:t>
        <a:bodyPr/>
        <a:lstStyle/>
        <a:p>
          <a:endParaRPr lang="en-US"/>
        </a:p>
      </dgm:t>
    </dgm:pt>
    <dgm:pt modelId="{352AC86C-A23F-49F0-A95F-7DF5C0FC4491}">
      <dgm:prSet/>
      <dgm:spPr/>
      <dgm:t>
        <a:bodyPr/>
        <a:lstStyle/>
        <a:p>
          <a:r>
            <a:rPr lang="en-US"/>
            <a:t>STATIC JOB </a:t>
          </a:r>
          <a:endParaRPr lang="en-US" dirty="0"/>
        </a:p>
      </dgm:t>
    </dgm:pt>
    <dgm:pt modelId="{83C16DDB-D839-46CC-B53B-367C698D5C8F}" type="parTrans" cxnId="{C98FD879-8F88-4256-BDF2-BAB1F046F874}">
      <dgm:prSet/>
      <dgm:spPr/>
      <dgm:t>
        <a:bodyPr/>
        <a:lstStyle/>
        <a:p>
          <a:endParaRPr lang="en-GB"/>
        </a:p>
      </dgm:t>
    </dgm:pt>
    <dgm:pt modelId="{673782DE-6D54-4194-A0BB-C5CA0C73B040}" type="sibTrans" cxnId="{C98FD879-8F88-4256-BDF2-BAB1F046F874}">
      <dgm:prSet/>
      <dgm:spPr/>
      <dgm:t>
        <a:bodyPr/>
        <a:lstStyle/>
        <a:p>
          <a:endParaRPr lang="en-GB"/>
        </a:p>
      </dgm:t>
    </dgm:pt>
    <dgm:pt modelId="{9CD7CA3C-3095-4EC5-9BCE-46A8DD61EDC0}" type="pres">
      <dgm:prSet presAssocID="{87640F91-5FFB-431E-8B4E-1043491AC898}" presName="outerComposite" presStyleCnt="0">
        <dgm:presLayoutVars>
          <dgm:chMax val="5"/>
          <dgm:dir/>
          <dgm:resizeHandles val="exact"/>
        </dgm:presLayoutVars>
      </dgm:prSet>
      <dgm:spPr/>
    </dgm:pt>
    <dgm:pt modelId="{3AA271F0-0BCA-4E3B-BFF0-6644CA86AB66}" type="pres">
      <dgm:prSet presAssocID="{87640F91-5FFB-431E-8B4E-1043491AC898}" presName="dummyMaxCanvas" presStyleCnt="0">
        <dgm:presLayoutVars/>
      </dgm:prSet>
      <dgm:spPr/>
    </dgm:pt>
    <dgm:pt modelId="{8DADB1DB-9592-40A4-B014-E2DC50314361}" type="pres">
      <dgm:prSet presAssocID="{87640F91-5FFB-431E-8B4E-1043491AC898}" presName="FiveNodes_1" presStyleLbl="node1" presStyleIdx="0" presStyleCnt="5">
        <dgm:presLayoutVars>
          <dgm:bulletEnabled val="1"/>
        </dgm:presLayoutVars>
      </dgm:prSet>
      <dgm:spPr/>
    </dgm:pt>
    <dgm:pt modelId="{5AD7BD52-67D6-44FD-9DDE-C522C0638672}" type="pres">
      <dgm:prSet presAssocID="{87640F91-5FFB-431E-8B4E-1043491AC898}" presName="FiveNodes_2" presStyleLbl="node1" presStyleIdx="1" presStyleCnt="5">
        <dgm:presLayoutVars>
          <dgm:bulletEnabled val="1"/>
        </dgm:presLayoutVars>
      </dgm:prSet>
      <dgm:spPr/>
    </dgm:pt>
    <dgm:pt modelId="{70A72068-DD3C-4E96-9951-342F4181E031}" type="pres">
      <dgm:prSet presAssocID="{87640F91-5FFB-431E-8B4E-1043491AC898}" presName="FiveNodes_3" presStyleLbl="node1" presStyleIdx="2" presStyleCnt="5">
        <dgm:presLayoutVars>
          <dgm:bulletEnabled val="1"/>
        </dgm:presLayoutVars>
      </dgm:prSet>
      <dgm:spPr/>
    </dgm:pt>
    <dgm:pt modelId="{B25F63AC-BC27-4BEF-AAB3-DE8B65F6DE1D}" type="pres">
      <dgm:prSet presAssocID="{87640F91-5FFB-431E-8B4E-1043491AC898}" presName="FiveNodes_4" presStyleLbl="node1" presStyleIdx="3" presStyleCnt="5">
        <dgm:presLayoutVars>
          <dgm:bulletEnabled val="1"/>
        </dgm:presLayoutVars>
      </dgm:prSet>
      <dgm:spPr/>
    </dgm:pt>
    <dgm:pt modelId="{4D18E9F5-5F5E-4BC3-934D-D55AE16EC61D}" type="pres">
      <dgm:prSet presAssocID="{87640F91-5FFB-431E-8B4E-1043491AC898}" presName="FiveNodes_5" presStyleLbl="node1" presStyleIdx="4" presStyleCnt="5">
        <dgm:presLayoutVars>
          <dgm:bulletEnabled val="1"/>
        </dgm:presLayoutVars>
      </dgm:prSet>
      <dgm:spPr/>
    </dgm:pt>
    <dgm:pt modelId="{1E52030D-C498-42BE-BCB3-DA64085A48F7}" type="pres">
      <dgm:prSet presAssocID="{87640F91-5FFB-431E-8B4E-1043491AC898}" presName="FiveConn_1-2" presStyleLbl="fgAccFollowNode1" presStyleIdx="0" presStyleCnt="4">
        <dgm:presLayoutVars>
          <dgm:bulletEnabled val="1"/>
        </dgm:presLayoutVars>
      </dgm:prSet>
      <dgm:spPr/>
    </dgm:pt>
    <dgm:pt modelId="{16ECF300-D265-43F3-9459-E0214EBC5961}" type="pres">
      <dgm:prSet presAssocID="{87640F91-5FFB-431E-8B4E-1043491AC898}" presName="FiveConn_2-3" presStyleLbl="fgAccFollowNode1" presStyleIdx="1" presStyleCnt="4">
        <dgm:presLayoutVars>
          <dgm:bulletEnabled val="1"/>
        </dgm:presLayoutVars>
      </dgm:prSet>
      <dgm:spPr/>
    </dgm:pt>
    <dgm:pt modelId="{56AD6DAC-5685-49CA-A41E-3F027589E7D3}" type="pres">
      <dgm:prSet presAssocID="{87640F91-5FFB-431E-8B4E-1043491AC898}" presName="FiveConn_3-4" presStyleLbl="fgAccFollowNode1" presStyleIdx="2" presStyleCnt="4">
        <dgm:presLayoutVars>
          <dgm:bulletEnabled val="1"/>
        </dgm:presLayoutVars>
      </dgm:prSet>
      <dgm:spPr/>
    </dgm:pt>
    <dgm:pt modelId="{38A0A940-E5EA-4F59-93F4-DDE64B0FB651}" type="pres">
      <dgm:prSet presAssocID="{87640F91-5FFB-431E-8B4E-1043491AC898}" presName="FiveConn_4-5" presStyleLbl="fgAccFollowNode1" presStyleIdx="3" presStyleCnt="4">
        <dgm:presLayoutVars>
          <dgm:bulletEnabled val="1"/>
        </dgm:presLayoutVars>
      </dgm:prSet>
      <dgm:spPr/>
    </dgm:pt>
    <dgm:pt modelId="{F2D7D82F-15B6-455B-ADD2-B8B13ED7FAC3}" type="pres">
      <dgm:prSet presAssocID="{87640F91-5FFB-431E-8B4E-1043491AC898}" presName="FiveNodes_1_text" presStyleLbl="node1" presStyleIdx="4" presStyleCnt="5">
        <dgm:presLayoutVars>
          <dgm:bulletEnabled val="1"/>
        </dgm:presLayoutVars>
      </dgm:prSet>
      <dgm:spPr/>
    </dgm:pt>
    <dgm:pt modelId="{7973EC70-1BBE-4708-8EFB-14A2798CE56F}" type="pres">
      <dgm:prSet presAssocID="{87640F91-5FFB-431E-8B4E-1043491AC898}" presName="FiveNodes_2_text" presStyleLbl="node1" presStyleIdx="4" presStyleCnt="5">
        <dgm:presLayoutVars>
          <dgm:bulletEnabled val="1"/>
        </dgm:presLayoutVars>
      </dgm:prSet>
      <dgm:spPr/>
    </dgm:pt>
    <dgm:pt modelId="{283F5407-26FE-4431-B44B-05CEC03CC6C2}" type="pres">
      <dgm:prSet presAssocID="{87640F91-5FFB-431E-8B4E-1043491AC898}" presName="FiveNodes_3_text" presStyleLbl="node1" presStyleIdx="4" presStyleCnt="5">
        <dgm:presLayoutVars>
          <dgm:bulletEnabled val="1"/>
        </dgm:presLayoutVars>
      </dgm:prSet>
      <dgm:spPr/>
    </dgm:pt>
    <dgm:pt modelId="{484B94E2-57AE-4CB7-BC64-8BF43E574278}" type="pres">
      <dgm:prSet presAssocID="{87640F91-5FFB-431E-8B4E-1043491AC898}" presName="FiveNodes_4_text" presStyleLbl="node1" presStyleIdx="4" presStyleCnt="5">
        <dgm:presLayoutVars>
          <dgm:bulletEnabled val="1"/>
        </dgm:presLayoutVars>
      </dgm:prSet>
      <dgm:spPr/>
    </dgm:pt>
    <dgm:pt modelId="{2D202387-D75F-48FE-B3BB-89D42547DDC6}" type="pres">
      <dgm:prSet presAssocID="{87640F91-5FFB-431E-8B4E-1043491AC89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2BFC500-D5C2-470C-A878-E85E342907DB}" type="presOf" srcId="{D7787B34-CDB6-47CE-80B7-F05DAA51B6DD}" destId="{38A0A940-E5EA-4F59-93F4-DDE64B0FB651}" srcOrd="0" destOrd="0" presId="urn:microsoft.com/office/officeart/2005/8/layout/vProcess5"/>
    <dgm:cxn modelId="{A81E0619-4811-4E63-8145-FE37E405E8CD}" type="presOf" srcId="{067F4DED-CE34-491B-A213-AB08C8DFACF1}" destId="{B25F63AC-BC27-4BEF-AAB3-DE8B65F6DE1D}" srcOrd="0" destOrd="0" presId="urn:microsoft.com/office/officeart/2005/8/layout/vProcess5"/>
    <dgm:cxn modelId="{0A49851E-DD12-49D0-A887-12B7571E9486}" type="presOf" srcId="{352AC86C-A23F-49F0-A95F-7DF5C0FC4491}" destId="{4D18E9F5-5F5E-4BC3-934D-D55AE16EC61D}" srcOrd="0" destOrd="0" presId="urn:microsoft.com/office/officeart/2005/8/layout/vProcess5"/>
    <dgm:cxn modelId="{EE479331-DA45-42FC-9C0C-1EDB909AF510}" srcId="{87640F91-5FFB-431E-8B4E-1043491AC898}" destId="{434B1F5D-6EBA-4FC6-B37E-347483E83439}" srcOrd="2" destOrd="0" parTransId="{F9FFABCA-8CCD-4D89-A5B3-7596B1C430DF}" sibTransId="{72445A09-8DBD-46F8-BC37-74908376F770}"/>
    <dgm:cxn modelId="{7E5C6135-E146-4820-8B27-16F9059361EC}" type="presOf" srcId="{D14C5F36-D24F-4711-BE61-151B8A9ADA21}" destId="{7973EC70-1BBE-4708-8EFB-14A2798CE56F}" srcOrd="1" destOrd="0" presId="urn:microsoft.com/office/officeart/2005/8/layout/vProcess5"/>
    <dgm:cxn modelId="{08DE0636-6E0B-41F1-BE4B-D28D385D8EFB}" srcId="{87640F91-5FFB-431E-8B4E-1043491AC898}" destId="{0433EE60-8C93-40FB-9E66-121950C6F12E}" srcOrd="0" destOrd="0" parTransId="{75343593-A330-47C7-9807-63C64B772B7D}" sibTransId="{8C5231B0-FDE2-4882-91B2-648997094EFB}"/>
    <dgm:cxn modelId="{4414DC6A-F86C-43B1-AD76-5E9F84A78D1D}" type="presOf" srcId="{352AC86C-A23F-49F0-A95F-7DF5C0FC4491}" destId="{2D202387-D75F-48FE-B3BB-89D42547DDC6}" srcOrd="1" destOrd="0" presId="urn:microsoft.com/office/officeart/2005/8/layout/vProcess5"/>
    <dgm:cxn modelId="{E4C3686D-AE59-4AA8-998A-8192CF812504}" type="presOf" srcId="{87640F91-5FFB-431E-8B4E-1043491AC898}" destId="{9CD7CA3C-3095-4EC5-9BCE-46A8DD61EDC0}" srcOrd="0" destOrd="0" presId="urn:microsoft.com/office/officeart/2005/8/layout/vProcess5"/>
    <dgm:cxn modelId="{E00AB156-FBB6-4262-9772-441C8068D791}" type="presOf" srcId="{067F4DED-CE34-491B-A213-AB08C8DFACF1}" destId="{484B94E2-57AE-4CB7-BC64-8BF43E574278}" srcOrd="1" destOrd="0" presId="urn:microsoft.com/office/officeart/2005/8/layout/vProcess5"/>
    <dgm:cxn modelId="{C98FD879-8F88-4256-BDF2-BAB1F046F874}" srcId="{87640F91-5FFB-431E-8B4E-1043491AC898}" destId="{352AC86C-A23F-49F0-A95F-7DF5C0FC4491}" srcOrd="4" destOrd="0" parTransId="{83C16DDB-D839-46CC-B53B-367C698D5C8F}" sibTransId="{673782DE-6D54-4194-A0BB-C5CA0C73B040}"/>
    <dgm:cxn modelId="{374B9E81-858E-4E6E-9FBA-02AFEB6F1C2B}" type="presOf" srcId="{8C5231B0-FDE2-4882-91B2-648997094EFB}" destId="{1E52030D-C498-42BE-BCB3-DA64085A48F7}" srcOrd="0" destOrd="0" presId="urn:microsoft.com/office/officeart/2005/8/layout/vProcess5"/>
    <dgm:cxn modelId="{88FFD784-07CC-46EB-BE13-1A9D7B452BE1}" type="presOf" srcId="{72445A09-8DBD-46F8-BC37-74908376F770}" destId="{56AD6DAC-5685-49CA-A41E-3F027589E7D3}" srcOrd="0" destOrd="0" presId="urn:microsoft.com/office/officeart/2005/8/layout/vProcess5"/>
    <dgm:cxn modelId="{B5770492-C038-49D0-82C7-13153B9482FD}" type="presOf" srcId="{0433EE60-8C93-40FB-9E66-121950C6F12E}" destId="{F2D7D82F-15B6-455B-ADD2-B8B13ED7FAC3}" srcOrd="1" destOrd="0" presId="urn:microsoft.com/office/officeart/2005/8/layout/vProcess5"/>
    <dgm:cxn modelId="{4DBCE7B3-256A-47AF-90C1-E8D1029ECA84}" type="presOf" srcId="{D14C5F36-D24F-4711-BE61-151B8A9ADA21}" destId="{5AD7BD52-67D6-44FD-9DDE-C522C0638672}" srcOrd="0" destOrd="0" presId="urn:microsoft.com/office/officeart/2005/8/layout/vProcess5"/>
    <dgm:cxn modelId="{679C0DBF-4220-4074-A558-147974140A82}" type="presOf" srcId="{62E40B8E-8112-4862-8F67-4F203255A611}" destId="{16ECF300-D265-43F3-9459-E0214EBC5961}" srcOrd="0" destOrd="0" presId="urn:microsoft.com/office/officeart/2005/8/layout/vProcess5"/>
    <dgm:cxn modelId="{4A5B8EDF-01C3-4484-9EB0-27942D0B3276}" srcId="{87640F91-5FFB-431E-8B4E-1043491AC898}" destId="{067F4DED-CE34-491B-A213-AB08C8DFACF1}" srcOrd="3" destOrd="0" parTransId="{B1411916-DA60-4B35-9BEF-A899EBF77695}" sibTransId="{D7787B34-CDB6-47CE-80B7-F05DAA51B6DD}"/>
    <dgm:cxn modelId="{2241A8E2-063E-434D-B279-02384CBAC7C4}" type="presOf" srcId="{434B1F5D-6EBA-4FC6-B37E-347483E83439}" destId="{283F5407-26FE-4431-B44B-05CEC03CC6C2}" srcOrd="1" destOrd="0" presId="urn:microsoft.com/office/officeart/2005/8/layout/vProcess5"/>
    <dgm:cxn modelId="{C79D28EB-63F5-4B1F-A4E9-6D8366C1413E}" type="presOf" srcId="{434B1F5D-6EBA-4FC6-B37E-347483E83439}" destId="{70A72068-DD3C-4E96-9951-342F4181E031}" srcOrd="0" destOrd="0" presId="urn:microsoft.com/office/officeart/2005/8/layout/vProcess5"/>
    <dgm:cxn modelId="{463379F5-345D-4347-8F7F-FEED1DC5E457}" type="presOf" srcId="{0433EE60-8C93-40FB-9E66-121950C6F12E}" destId="{8DADB1DB-9592-40A4-B014-E2DC50314361}" srcOrd="0" destOrd="0" presId="urn:microsoft.com/office/officeart/2005/8/layout/vProcess5"/>
    <dgm:cxn modelId="{1FF798FC-569A-4619-9768-B86D5C895D62}" srcId="{87640F91-5FFB-431E-8B4E-1043491AC898}" destId="{D14C5F36-D24F-4711-BE61-151B8A9ADA21}" srcOrd="1" destOrd="0" parTransId="{BC163058-A446-48DA-A432-A86512080BE5}" sibTransId="{62E40B8E-8112-4862-8F67-4F203255A611}"/>
    <dgm:cxn modelId="{450D3072-1FC8-49F8-BF6B-B4EDCFB8822F}" type="presParOf" srcId="{9CD7CA3C-3095-4EC5-9BCE-46A8DD61EDC0}" destId="{3AA271F0-0BCA-4E3B-BFF0-6644CA86AB66}" srcOrd="0" destOrd="0" presId="urn:microsoft.com/office/officeart/2005/8/layout/vProcess5"/>
    <dgm:cxn modelId="{E25C5A7D-6C52-4946-BCC9-A33972B3150D}" type="presParOf" srcId="{9CD7CA3C-3095-4EC5-9BCE-46A8DD61EDC0}" destId="{8DADB1DB-9592-40A4-B014-E2DC50314361}" srcOrd="1" destOrd="0" presId="urn:microsoft.com/office/officeart/2005/8/layout/vProcess5"/>
    <dgm:cxn modelId="{EC50923C-891A-4DA8-BF23-80BA5AEC857D}" type="presParOf" srcId="{9CD7CA3C-3095-4EC5-9BCE-46A8DD61EDC0}" destId="{5AD7BD52-67D6-44FD-9DDE-C522C0638672}" srcOrd="2" destOrd="0" presId="urn:microsoft.com/office/officeart/2005/8/layout/vProcess5"/>
    <dgm:cxn modelId="{F2D6539E-74CA-4675-A4C0-7A2C0EB7C885}" type="presParOf" srcId="{9CD7CA3C-3095-4EC5-9BCE-46A8DD61EDC0}" destId="{70A72068-DD3C-4E96-9951-342F4181E031}" srcOrd="3" destOrd="0" presId="urn:microsoft.com/office/officeart/2005/8/layout/vProcess5"/>
    <dgm:cxn modelId="{C5721019-2897-4F48-BD6D-5E03E965ABE4}" type="presParOf" srcId="{9CD7CA3C-3095-4EC5-9BCE-46A8DD61EDC0}" destId="{B25F63AC-BC27-4BEF-AAB3-DE8B65F6DE1D}" srcOrd="4" destOrd="0" presId="urn:microsoft.com/office/officeart/2005/8/layout/vProcess5"/>
    <dgm:cxn modelId="{211FD222-6AC0-4FC2-B020-373DB6E6CC08}" type="presParOf" srcId="{9CD7CA3C-3095-4EC5-9BCE-46A8DD61EDC0}" destId="{4D18E9F5-5F5E-4BC3-934D-D55AE16EC61D}" srcOrd="5" destOrd="0" presId="urn:microsoft.com/office/officeart/2005/8/layout/vProcess5"/>
    <dgm:cxn modelId="{6E9BFBD2-8AFE-45E6-9006-0337B7A2F11E}" type="presParOf" srcId="{9CD7CA3C-3095-4EC5-9BCE-46A8DD61EDC0}" destId="{1E52030D-C498-42BE-BCB3-DA64085A48F7}" srcOrd="6" destOrd="0" presId="urn:microsoft.com/office/officeart/2005/8/layout/vProcess5"/>
    <dgm:cxn modelId="{8FA5CB23-2AA3-4716-9A58-1E44D82B9CA9}" type="presParOf" srcId="{9CD7CA3C-3095-4EC5-9BCE-46A8DD61EDC0}" destId="{16ECF300-D265-43F3-9459-E0214EBC5961}" srcOrd="7" destOrd="0" presId="urn:microsoft.com/office/officeart/2005/8/layout/vProcess5"/>
    <dgm:cxn modelId="{4D76E594-FEB1-4786-BAA7-CBCB2BB33FA1}" type="presParOf" srcId="{9CD7CA3C-3095-4EC5-9BCE-46A8DD61EDC0}" destId="{56AD6DAC-5685-49CA-A41E-3F027589E7D3}" srcOrd="8" destOrd="0" presId="urn:microsoft.com/office/officeart/2005/8/layout/vProcess5"/>
    <dgm:cxn modelId="{E3A8A67E-0745-4370-8DE2-BF029ADF70AA}" type="presParOf" srcId="{9CD7CA3C-3095-4EC5-9BCE-46A8DD61EDC0}" destId="{38A0A940-E5EA-4F59-93F4-DDE64B0FB651}" srcOrd="9" destOrd="0" presId="urn:microsoft.com/office/officeart/2005/8/layout/vProcess5"/>
    <dgm:cxn modelId="{3BBFEDAB-3FDF-44CD-9E96-93062471924D}" type="presParOf" srcId="{9CD7CA3C-3095-4EC5-9BCE-46A8DD61EDC0}" destId="{F2D7D82F-15B6-455B-ADD2-B8B13ED7FAC3}" srcOrd="10" destOrd="0" presId="urn:microsoft.com/office/officeart/2005/8/layout/vProcess5"/>
    <dgm:cxn modelId="{21D9862C-EB11-4FF8-BA8C-706AB1F2EBFA}" type="presParOf" srcId="{9CD7CA3C-3095-4EC5-9BCE-46A8DD61EDC0}" destId="{7973EC70-1BBE-4708-8EFB-14A2798CE56F}" srcOrd="11" destOrd="0" presId="urn:microsoft.com/office/officeart/2005/8/layout/vProcess5"/>
    <dgm:cxn modelId="{53A9A24A-E5CC-4F07-8EC0-8BEEF24D199D}" type="presParOf" srcId="{9CD7CA3C-3095-4EC5-9BCE-46A8DD61EDC0}" destId="{283F5407-26FE-4431-B44B-05CEC03CC6C2}" srcOrd="12" destOrd="0" presId="urn:microsoft.com/office/officeart/2005/8/layout/vProcess5"/>
    <dgm:cxn modelId="{BBB6DD94-0044-4C20-AEAE-7D4ABD4D9588}" type="presParOf" srcId="{9CD7CA3C-3095-4EC5-9BCE-46A8DD61EDC0}" destId="{484B94E2-57AE-4CB7-BC64-8BF43E574278}" srcOrd="13" destOrd="0" presId="urn:microsoft.com/office/officeart/2005/8/layout/vProcess5"/>
    <dgm:cxn modelId="{C0D5320F-9DFF-4A47-81DF-06A3133A870D}" type="presParOf" srcId="{9CD7CA3C-3095-4EC5-9BCE-46A8DD61EDC0}" destId="{2D202387-D75F-48FE-B3BB-89D42547DDC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21E20D-9B12-4198-AC70-28F9E77A7B7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B384E76-FB90-47C1-B82E-9F03C975D6E8}">
      <dgm:prSet/>
      <dgm:spPr/>
      <dgm:t>
        <a:bodyPr/>
        <a:lstStyle/>
        <a:p>
          <a:r>
            <a:rPr lang="en-GB"/>
            <a:t>PERSON-CENTRED CARE,</a:t>
          </a:r>
          <a:endParaRPr lang="en-US"/>
        </a:p>
      </dgm:t>
    </dgm:pt>
    <dgm:pt modelId="{DF04059F-730E-40A5-A734-CCD5647994A6}" type="parTrans" cxnId="{F5C1FCE8-F7D3-4ECF-8E13-EDEBE5AD8422}">
      <dgm:prSet/>
      <dgm:spPr/>
      <dgm:t>
        <a:bodyPr/>
        <a:lstStyle/>
        <a:p>
          <a:endParaRPr lang="en-US"/>
        </a:p>
      </dgm:t>
    </dgm:pt>
    <dgm:pt modelId="{7118FE63-0F75-4383-B6AC-CE97CEFE6741}" type="sibTrans" cxnId="{F5C1FCE8-F7D3-4ECF-8E13-EDEBE5AD8422}">
      <dgm:prSet/>
      <dgm:spPr/>
      <dgm:t>
        <a:bodyPr/>
        <a:lstStyle/>
        <a:p>
          <a:endParaRPr lang="en-US"/>
        </a:p>
      </dgm:t>
    </dgm:pt>
    <dgm:pt modelId="{82CA1C14-2BE8-4C18-B9DB-2665108CCF95}">
      <dgm:prSet/>
      <dgm:spPr/>
      <dgm:t>
        <a:bodyPr/>
        <a:lstStyle/>
        <a:p>
          <a:r>
            <a:rPr lang="en-GB"/>
            <a:t>DEMOGRAPHIC INFORMATION,</a:t>
          </a:r>
          <a:endParaRPr lang="en-US"/>
        </a:p>
      </dgm:t>
    </dgm:pt>
    <dgm:pt modelId="{BE008773-9B4B-439A-A69E-AA3B6B1156BA}" type="parTrans" cxnId="{AA98BEA9-CD87-4A5E-BF75-71F7520035CE}">
      <dgm:prSet/>
      <dgm:spPr/>
      <dgm:t>
        <a:bodyPr/>
        <a:lstStyle/>
        <a:p>
          <a:endParaRPr lang="en-US"/>
        </a:p>
      </dgm:t>
    </dgm:pt>
    <dgm:pt modelId="{2FD5C2AE-811A-4F18-9159-FD8636AD6549}" type="sibTrans" cxnId="{AA98BEA9-CD87-4A5E-BF75-71F7520035CE}">
      <dgm:prSet/>
      <dgm:spPr/>
      <dgm:t>
        <a:bodyPr/>
        <a:lstStyle/>
        <a:p>
          <a:endParaRPr lang="en-US"/>
        </a:p>
      </dgm:t>
    </dgm:pt>
    <dgm:pt modelId="{C9F2E2CD-5C3D-44E3-BFFE-64FB6B96636E}">
      <dgm:prSet/>
      <dgm:spPr/>
      <dgm:t>
        <a:bodyPr/>
        <a:lstStyle/>
        <a:p>
          <a:r>
            <a:rPr lang="en-GB"/>
            <a:t>LIFESTYLE NEGAITVE IMPACT.</a:t>
          </a:r>
          <a:endParaRPr lang="en-US"/>
        </a:p>
      </dgm:t>
    </dgm:pt>
    <dgm:pt modelId="{786E94E6-0A1B-4868-9AA2-B1D1144AA4EA}" type="parTrans" cxnId="{BFA393D9-0B92-46AB-85A0-4853BED9906C}">
      <dgm:prSet/>
      <dgm:spPr/>
      <dgm:t>
        <a:bodyPr/>
        <a:lstStyle/>
        <a:p>
          <a:endParaRPr lang="en-US"/>
        </a:p>
      </dgm:t>
    </dgm:pt>
    <dgm:pt modelId="{8C45766D-368C-4615-88D3-5B88B62FA2BB}" type="sibTrans" cxnId="{BFA393D9-0B92-46AB-85A0-4853BED9906C}">
      <dgm:prSet/>
      <dgm:spPr/>
      <dgm:t>
        <a:bodyPr/>
        <a:lstStyle/>
        <a:p>
          <a:endParaRPr lang="en-US"/>
        </a:p>
      </dgm:t>
    </dgm:pt>
    <dgm:pt modelId="{26B2C73D-6DFE-4398-9EE1-28DB0CF1A80A}" type="pres">
      <dgm:prSet presAssocID="{A021E20D-9B12-4198-AC70-28F9E77A7B7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64869BE-01CC-4142-A1E9-C75CB09A692D}" type="pres">
      <dgm:prSet presAssocID="{BB384E76-FB90-47C1-B82E-9F03C975D6E8}" presName="hierRoot1" presStyleCnt="0"/>
      <dgm:spPr/>
    </dgm:pt>
    <dgm:pt modelId="{5D64D2A4-4E9C-4CFD-9FA5-B94C927E98B6}" type="pres">
      <dgm:prSet presAssocID="{BB384E76-FB90-47C1-B82E-9F03C975D6E8}" presName="composite" presStyleCnt="0"/>
      <dgm:spPr/>
    </dgm:pt>
    <dgm:pt modelId="{BC3A1E40-18E0-4E4A-95B1-0DF25EB77B1E}" type="pres">
      <dgm:prSet presAssocID="{BB384E76-FB90-47C1-B82E-9F03C975D6E8}" presName="background" presStyleLbl="node0" presStyleIdx="0" presStyleCnt="3"/>
      <dgm:spPr/>
    </dgm:pt>
    <dgm:pt modelId="{A0928830-6493-479E-B895-201B5C4F4268}" type="pres">
      <dgm:prSet presAssocID="{BB384E76-FB90-47C1-B82E-9F03C975D6E8}" presName="text" presStyleLbl="fgAcc0" presStyleIdx="0" presStyleCnt="3">
        <dgm:presLayoutVars>
          <dgm:chPref val="3"/>
        </dgm:presLayoutVars>
      </dgm:prSet>
      <dgm:spPr/>
    </dgm:pt>
    <dgm:pt modelId="{97822821-7BD6-4023-89CE-1D162E3B86D9}" type="pres">
      <dgm:prSet presAssocID="{BB384E76-FB90-47C1-B82E-9F03C975D6E8}" presName="hierChild2" presStyleCnt="0"/>
      <dgm:spPr/>
    </dgm:pt>
    <dgm:pt modelId="{B461BE65-6CB4-4A15-8958-2340D6014F8A}" type="pres">
      <dgm:prSet presAssocID="{82CA1C14-2BE8-4C18-B9DB-2665108CCF95}" presName="hierRoot1" presStyleCnt="0"/>
      <dgm:spPr/>
    </dgm:pt>
    <dgm:pt modelId="{436795AD-6FF0-4F68-AEA6-D3DD4CFE4520}" type="pres">
      <dgm:prSet presAssocID="{82CA1C14-2BE8-4C18-B9DB-2665108CCF95}" presName="composite" presStyleCnt="0"/>
      <dgm:spPr/>
    </dgm:pt>
    <dgm:pt modelId="{9C7FB496-2360-4421-B21F-C5BAABA1360D}" type="pres">
      <dgm:prSet presAssocID="{82CA1C14-2BE8-4C18-B9DB-2665108CCF95}" presName="background" presStyleLbl="node0" presStyleIdx="1" presStyleCnt="3"/>
      <dgm:spPr/>
    </dgm:pt>
    <dgm:pt modelId="{4814B647-6BFB-42B8-B513-5923EB76B9F3}" type="pres">
      <dgm:prSet presAssocID="{82CA1C14-2BE8-4C18-B9DB-2665108CCF95}" presName="text" presStyleLbl="fgAcc0" presStyleIdx="1" presStyleCnt="3">
        <dgm:presLayoutVars>
          <dgm:chPref val="3"/>
        </dgm:presLayoutVars>
      </dgm:prSet>
      <dgm:spPr/>
    </dgm:pt>
    <dgm:pt modelId="{CCECAA9E-C16C-40D8-82EA-682FECC0744E}" type="pres">
      <dgm:prSet presAssocID="{82CA1C14-2BE8-4C18-B9DB-2665108CCF95}" presName="hierChild2" presStyleCnt="0"/>
      <dgm:spPr/>
    </dgm:pt>
    <dgm:pt modelId="{544B0EEE-A29A-419E-AA3B-CCF8FC24FB7A}" type="pres">
      <dgm:prSet presAssocID="{C9F2E2CD-5C3D-44E3-BFFE-64FB6B96636E}" presName="hierRoot1" presStyleCnt="0"/>
      <dgm:spPr/>
    </dgm:pt>
    <dgm:pt modelId="{9D32C4A0-3683-40F8-8A73-278F3E35100F}" type="pres">
      <dgm:prSet presAssocID="{C9F2E2CD-5C3D-44E3-BFFE-64FB6B96636E}" presName="composite" presStyleCnt="0"/>
      <dgm:spPr/>
    </dgm:pt>
    <dgm:pt modelId="{4298B800-094A-42C7-BC40-512F0B6F5157}" type="pres">
      <dgm:prSet presAssocID="{C9F2E2CD-5C3D-44E3-BFFE-64FB6B96636E}" presName="background" presStyleLbl="node0" presStyleIdx="2" presStyleCnt="3"/>
      <dgm:spPr/>
    </dgm:pt>
    <dgm:pt modelId="{4CD0DAFA-BC9E-4092-AFC3-1B74F7FCA28E}" type="pres">
      <dgm:prSet presAssocID="{C9F2E2CD-5C3D-44E3-BFFE-64FB6B96636E}" presName="text" presStyleLbl="fgAcc0" presStyleIdx="2" presStyleCnt="3">
        <dgm:presLayoutVars>
          <dgm:chPref val="3"/>
        </dgm:presLayoutVars>
      </dgm:prSet>
      <dgm:spPr/>
    </dgm:pt>
    <dgm:pt modelId="{49EF44D1-47F0-46F8-A734-379491EEC2DE}" type="pres">
      <dgm:prSet presAssocID="{C9F2E2CD-5C3D-44E3-BFFE-64FB6B96636E}" presName="hierChild2" presStyleCnt="0"/>
      <dgm:spPr/>
    </dgm:pt>
  </dgm:ptLst>
  <dgm:cxnLst>
    <dgm:cxn modelId="{E020BA0F-3625-402C-94EA-069787B42879}" type="presOf" srcId="{A021E20D-9B12-4198-AC70-28F9E77A7B7E}" destId="{26B2C73D-6DFE-4398-9EE1-28DB0CF1A80A}" srcOrd="0" destOrd="0" presId="urn:microsoft.com/office/officeart/2005/8/layout/hierarchy1"/>
    <dgm:cxn modelId="{4601FA3B-E780-40BF-A33C-F5D4C6705572}" type="presOf" srcId="{BB384E76-FB90-47C1-B82E-9F03C975D6E8}" destId="{A0928830-6493-479E-B895-201B5C4F4268}" srcOrd="0" destOrd="0" presId="urn:microsoft.com/office/officeart/2005/8/layout/hierarchy1"/>
    <dgm:cxn modelId="{23693E6C-118A-455F-B95F-9EB3B75DA36B}" type="presOf" srcId="{C9F2E2CD-5C3D-44E3-BFFE-64FB6B96636E}" destId="{4CD0DAFA-BC9E-4092-AFC3-1B74F7FCA28E}" srcOrd="0" destOrd="0" presId="urn:microsoft.com/office/officeart/2005/8/layout/hierarchy1"/>
    <dgm:cxn modelId="{AA98BEA9-CD87-4A5E-BF75-71F7520035CE}" srcId="{A021E20D-9B12-4198-AC70-28F9E77A7B7E}" destId="{82CA1C14-2BE8-4C18-B9DB-2665108CCF95}" srcOrd="1" destOrd="0" parTransId="{BE008773-9B4B-439A-A69E-AA3B6B1156BA}" sibTransId="{2FD5C2AE-811A-4F18-9159-FD8636AD6549}"/>
    <dgm:cxn modelId="{9563CED2-741D-4F0C-9426-D18847F39C2A}" type="presOf" srcId="{82CA1C14-2BE8-4C18-B9DB-2665108CCF95}" destId="{4814B647-6BFB-42B8-B513-5923EB76B9F3}" srcOrd="0" destOrd="0" presId="urn:microsoft.com/office/officeart/2005/8/layout/hierarchy1"/>
    <dgm:cxn modelId="{BFA393D9-0B92-46AB-85A0-4853BED9906C}" srcId="{A021E20D-9B12-4198-AC70-28F9E77A7B7E}" destId="{C9F2E2CD-5C3D-44E3-BFFE-64FB6B96636E}" srcOrd="2" destOrd="0" parTransId="{786E94E6-0A1B-4868-9AA2-B1D1144AA4EA}" sibTransId="{8C45766D-368C-4615-88D3-5B88B62FA2BB}"/>
    <dgm:cxn modelId="{F5C1FCE8-F7D3-4ECF-8E13-EDEBE5AD8422}" srcId="{A021E20D-9B12-4198-AC70-28F9E77A7B7E}" destId="{BB384E76-FB90-47C1-B82E-9F03C975D6E8}" srcOrd="0" destOrd="0" parTransId="{DF04059F-730E-40A5-A734-CCD5647994A6}" sibTransId="{7118FE63-0F75-4383-B6AC-CE97CEFE6741}"/>
    <dgm:cxn modelId="{8345B18A-45A0-4F64-A280-4D30B25EFC9A}" type="presParOf" srcId="{26B2C73D-6DFE-4398-9EE1-28DB0CF1A80A}" destId="{A64869BE-01CC-4142-A1E9-C75CB09A692D}" srcOrd="0" destOrd="0" presId="urn:microsoft.com/office/officeart/2005/8/layout/hierarchy1"/>
    <dgm:cxn modelId="{96B54A96-055E-4F40-96D4-D54DDB9FD00D}" type="presParOf" srcId="{A64869BE-01CC-4142-A1E9-C75CB09A692D}" destId="{5D64D2A4-4E9C-4CFD-9FA5-B94C927E98B6}" srcOrd="0" destOrd="0" presId="urn:microsoft.com/office/officeart/2005/8/layout/hierarchy1"/>
    <dgm:cxn modelId="{A74F5440-E9AC-4AE6-8D97-687448F430B3}" type="presParOf" srcId="{5D64D2A4-4E9C-4CFD-9FA5-B94C927E98B6}" destId="{BC3A1E40-18E0-4E4A-95B1-0DF25EB77B1E}" srcOrd="0" destOrd="0" presId="urn:microsoft.com/office/officeart/2005/8/layout/hierarchy1"/>
    <dgm:cxn modelId="{2E5BEA87-1467-4D1C-813C-0F3872F20FE7}" type="presParOf" srcId="{5D64D2A4-4E9C-4CFD-9FA5-B94C927E98B6}" destId="{A0928830-6493-479E-B895-201B5C4F4268}" srcOrd="1" destOrd="0" presId="urn:microsoft.com/office/officeart/2005/8/layout/hierarchy1"/>
    <dgm:cxn modelId="{39CE3233-262E-4371-BD65-0C43A3FEFFD8}" type="presParOf" srcId="{A64869BE-01CC-4142-A1E9-C75CB09A692D}" destId="{97822821-7BD6-4023-89CE-1D162E3B86D9}" srcOrd="1" destOrd="0" presId="urn:microsoft.com/office/officeart/2005/8/layout/hierarchy1"/>
    <dgm:cxn modelId="{66ECF2F8-7A4B-44CA-BC73-D524FDE02064}" type="presParOf" srcId="{26B2C73D-6DFE-4398-9EE1-28DB0CF1A80A}" destId="{B461BE65-6CB4-4A15-8958-2340D6014F8A}" srcOrd="1" destOrd="0" presId="urn:microsoft.com/office/officeart/2005/8/layout/hierarchy1"/>
    <dgm:cxn modelId="{75357CC1-0A74-4696-91DE-239CECB2C8EB}" type="presParOf" srcId="{B461BE65-6CB4-4A15-8958-2340D6014F8A}" destId="{436795AD-6FF0-4F68-AEA6-D3DD4CFE4520}" srcOrd="0" destOrd="0" presId="urn:microsoft.com/office/officeart/2005/8/layout/hierarchy1"/>
    <dgm:cxn modelId="{5689FA38-142D-4C10-8DAA-7446F0929B76}" type="presParOf" srcId="{436795AD-6FF0-4F68-AEA6-D3DD4CFE4520}" destId="{9C7FB496-2360-4421-B21F-C5BAABA1360D}" srcOrd="0" destOrd="0" presId="urn:microsoft.com/office/officeart/2005/8/layout/hierarchy1"/>
    <dgm:cxn modelId="{E3BE7A61-DE6A-4667-8B6F-6451702D08CB}" type="presParOf" srcId="{436795AD-6FF0-4F68-AEA6-D3DD4CFE4520}" destId="{4814B647-6BFB-42B8-B513-5923EB76B9F3}" srcOrd="1" destOrd="0" presId="urn:microsoft.com/office/officeart/2005/8/layout/hierarchy1"/>
    <dgm:cxn modelId="{060DD917-42EF-4827-8B76-8D5E738F6183}" type="presParOf" srcId="{B461BE65-6CB4-4A15-8958-2340D6014F8A}" destId="{CCECAA9E-C16C-40D8-82EA-682FECC0744E}" srcOrd="1" destOrd="0" presId="urn:microsoft.com/office/officeart/2005/8/layout/hierarchy1"/>
    <dgm:cxn modelId="{26D7ED48-0564-46CD-9975-87F640DEC925}" type="presParOf" srcId="{26B2C73D-6DFE-4398-9EE1-28DB0CF1A80A}" destId="{544B0EEE-A29A-419E-AA3B-CCF8FC24FB7A}" srcOrd="2" destOrd="0" presId="urn:microsoft.com/office/officeart/2005/8/layout/hierarchy1"/>
    <dgm:cxn modelId="{71DEBBDD-0020-4E9F-8849-DC736DA7E42D}" type="presParOf" srcId="{544B0EEE-A29A-419E-AA3B-CCF8FC24FB7A}" destId="{9D32C4A0-3683-40F8-8A73-278F3E35100F}" srcOrd="0" destOrd="0" presId="urn:microsoft.com/office/officeart/2005/8/layout/hierarchy1"/>
    <dgm:cxn modelId="{C8EC87C5-E275-41D3-AEAA-1C54AEF604F7}" type="presParOf" srcId="{9D32C4A0-3683-40F8-8A73-278F3E35100F}" destId="{4298B800-094A-42C7-BC40-512F0B6F5157}" srcOrd="0" destOrd="0" presId="urn:microsoft.com/office/officeart/2005/8/layout/hierarchy1"/>
    <dgm:cxn modelId="{36F21A03-8213-4F7D-BA25-CD8A55253498}" type="presParOf" srcId="{9D32C4A0-3683-40F8-8A73-278F3E35100F}" destId="{4CD0DAFA-BC9E-4092-AFC3-1B74F7FCA28E}" srcOrd="1" destOrd="0" presId="urn:microsoft.com/office/officeart/2005/8/layout/hierarchy1"/>
    <dgm:cxn modelId="{C571E8CB-C27D-4F21-91AC-8A6E433AD0FD}" type="presParOf" srcId="{544B0EEE-A29A-419E-AA3B-CCF8FC24FB7A}" destId="{49EF44D1-47F0-46F8-A734-379491EEC2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9F8B54-DD04-499F-8F77-C0C7635F3ACA}">
      <dsp:nvSpPr>
        <dsp:cNvPr id="0" name=""/>
        <dsp:cNvSpPr/>
      </dsp:nvSpPr>
      <dsp:spPr>
        <a:xfrm>
          <a:off x="0" y="99646"/>
          <a:ext cx="10972800" cy="1869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CARE PLAN FOR A FICTIONAL PERSON SUFFERING WITH CARDIOVASCULAR DISEASES[CVD] INCLUDING STROKE AND DIABETES,</a:t>
          </a:r>
          <a:endParaRPr lang="en-US" sz="3400" kern="1200" dirty="0"/>
        </a:p>
      </dsp:txBody>
      <dsp:txXfrm>
        <a:off x="91269" y="190915"/>
        <a:ext cx="10790262" cy="1687122"/>
      </dsp:txXfrm>
    </dsp:sp>
    <dsp:sp modelId="{41517423-593F-4712-A80B-FC1E79B63D70}">
      <dsp:nvSpPr>
        <dsp:cNvPr id="0" name=""/>
        <dsp:cNvSpPr/>
      </dsp:nvSpPr>
      <dsp:spPr>
        <a:xfrm>
          <a:off x="0" y="2067227"/>
          <a:ext cx="10972800" cy="1869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ANATOMY AND PHYSIOLOGY OF ONE SYSTEM OF THE BODY AND HOW THAT AFFECTS THE FUNCTION OF THE SYSTEM OF THE BODY,</a:t>
          </a:r>
          <a:endParaRPr lang="en-US" sz="3400" kern="1200"/>
        </a:p>
      </dsp:txBody>
      <dsp:txXfrm>
        <a:off x="91269" y="2158496"/>
        <a:ext cx="10790262" cy="16871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DB1DB-9592-40A4-B014-E2DC50314361}">
      <dsp:nvSpPr>
        <dsp:cNvPr id="0" name=""/>
        <dsp:cNvSpPr/>
      </dsp:nvSpPr>
      <dsp:spPr>
        <a:xfrm>
          <a:off x="0" y="0"/>
          <a:ext cx="3946974" cy="627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MR X – MALE 45 YEARS OLD</a:t>
          </a:r>
        </a:p>
      </dsp:txBody>
      <dsp:txXfrm>
        <a:off x="18371" y="18371"/>
        <a:ext cx="3196761" cy="590485"/>
      </dsp:txXfrm>
    </dsp:sp>
    <dsp:sp modelId="{5AD7BD52-67D6-44FD-9DDE-C522C0638672}">
      <dsp:nvSpPr>
        <dsp:cNvPr id="0" name=""/>
        <dsp:cNvSpPr/>
      </dsp:nvSpPr>
      <dsp:spPr>
        <a:xfrm>
          <a:off x="294741" y="714342"/>
          <a:ext cx="3946974" cy="627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BLACK-CARIIBBEAN HERITAGE </a:t>
          </a:r>
        </a:p>
      </dsp:txBody>
      <dsp:txXfrm>
        <a:off x="313112" y="732713"/>
        <a:ext cx="3207793" cy="590485"/>
      </dsp:txXfrm>
    </dsp:sp>
    <dsp:sp modelId="{70A72068-DD3C-4E96-9951-342F4181E031}">
      <dsp:nvSpPr>
        <dsp:cNvPr id="0" name=""/>
        <dsp:cNvSpPr/>
      </dsp:nvSpPr>
      <dsp:spPr>
        <a:xfrm>
          <a:off x="589483" y="1428684"/>
          <a:ext cx="3946974" cy="627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LIVES IN DEPRIVED AREA</a:t>
          </a:r>
        </a:p>
      </dsp:txBody>
      <dsp:txXfrm>
        <a:off x="607854" y="1447055"/>
        <a:ext cx="3207793" cy="590485"/>
      </dsp:txXfrm>
    </dsp:sp>
    <dsp:sp modelId="{B25F63AC-BC27-4BEF-AAB3-DE8B65F6DE1D}">
      <dsp:nvSpPr>
        <dsp:cNvPr id="0" name=""/>
        <dsp:cNvSpPr/>
      </dsp:nvSpPr>
      <dsp:spPr>
        <a:xfrm>
          <a:off x="884224" y="2143026"/>
          <a:ext cx="3946974" cy="627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OVERWEIGHT</a:t>
          </a:r>
        </a:p>
      </dsp:txBody>
      <dsp:txXfrm>
        <a:off x="902595" y="2161397"/>
        <a:ext cx="3207793" cy="590485"/>
      </dsp:txXfrm>
    </dsp:sp>
    <dsp:sp modelId="{4D18E9F5-5F5E-4BC3-934D-D55AE16EC61D}">
      <dsp:nvSpPr>
        <dsp:cNvPr id="0" name=""/>
        <dsp:cNvSpPr/>
      </dsp:nvSpPr>
      <dsp:spPr>
        <a:xfrm>
          <a:off x="1178966" y="2857368"/>
          <a:ext cx="3946974" cy="627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STATIC JOB </a:t>
          </a:r>
          <a:endParaRPr lang="en-US" sz="1600" kern="1200" dirty="0"/>
        </a:p>
      </dsp:txBody>
      <dsp:txXfrm>
        <a:off x="1197337" y="2875739"/>
        <a:ext cx="3207793" cy="590485"/>
      </dsp:txXfrm>
    </dsp:sp>
    <dsp:sp modelId="{1E52030D-C498-42BE-BCB3-DA64085A48F7}">
      <dsp:nvSpPr>
        <dsp:cNvPr id="0" name=""/>
        <dsp:cNvSpPr/>
      </dsp:nvSpPr>
      <dsp:spPr>
        <a:xfrm>
          <a:off x="3539276" y="458224"/>
          <a:ext cx="407697" cy="40769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631008" y="458224"/>
        <a:ext cx="224233" cy="306792"/>
      </dsp:txXfrm>
    </dsp:sp>
    <dsp:sp modelId="{16ECF300-D265-43F3-9459-E0214EBC5961}">
      <dsp:nvSpPr>
        <dsp:cNvPr id="0" name=""/>
        <dsp:cNvSpPr/>
      </dsp:nvSpPr>
      <dsp:spPr>
        <a:xfrm>
          <a:off x="3834018" y="1172566"/>
          <a:ext cx="407697" cy="40769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925750" y="1172566"/>
        <a:ext cx="224233" cy="306792"/>
      </dsp:txXfrm>
    </dsp:sp>
    <dsp:sp modelId="{56AD6DAC-5685-49CA-A41E-3F027589E7D3}">
      <dsp:nvSpPr>
        <dsp:cNvPr id="0" name=""/>
        <dsp:cNvSpPr/>
      </dsp:nvSpPr>
      <dsp:spPr>
        <a:xfrm>
          <a:off x="4128760" y="1876454"/>
          <a:ext cx="407697" cy="40769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220492" y="1876454"/>
        <a:ext cx="224233" cy="306792"/>
      </dsp:txXfrm>
    </dsp:sp>
    <dsp:sp modelId="{38A0A940-E5EA-4F59-93F4-DDE64B0FB651}">
      <dsp:nvSpPr>
        <dsp:cNvPr id="0" name=""/>
        <dsp:cNvSpPr/>
      </dsp:nvSpPr>
      <dsp:spPr>
        <a:xfrm>
          <a:off x="4423501" y="2597766"/>
          <a:ext cx="407697" cy="40769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515233" y="2597766"/>
        <a:ext cx="224233" cy="3067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3A1E40-18E0-4E4A-95B1-0DF25EB77B1E}">
      <dsp:nvSpPr>
        <dsp:cNvPr id="0" name=""/>
        <dsp:cNvSpPr/>
      </dsp:nvSpPr>
      <dsp:spPr>
        <a:xfrm>
          <a:off x="0" y="972541"/>
          <a:ext cx="1660515" cy="10544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28830-6493-479E-B895-201B5C4F4268}">
      <dsp:nvSpPr>
        <dsp:cNvPr id="0" name=""/>
        <dsp:cNvSpPr/>
      </dsp:nvSpPr>
      <dsp:spPr>
        <a:xfrm>
          <a:off x="184501" y="1147818"/>
          <a:ext cx="1660515" cy="10544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PERSON-CENTRED CARE,</a:t>
          </a:r>
          <a:endParaRPr lang="en-US" sz="1500" kern="1200"/>
        </a:p>
      </dsp:txBody>
      <dsp:txXfrm>
        <a:off x="215384" y="1178701"/>
        <a:ext cx="1598749" cy="992661"/>
      </dsp:txXfrm>
    </dsp:sp>
    <dsp:sp modelId="{9C7FB496-2360-4421-B21F-C5BAABA1360D}">
      <dsp:nvSpPr>
        <dsp:cNvPr id="0" name=""/>
        <dsp:cNvSpPr/>
      </dsp:nvSpPr>
      <dsp:spPr>
        <a:xfrm>
          <a:off x="2029519" y="972541"/>
          <a:ext cx="1660515" cy="10544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4B647-6BFB-42B8-B513-5923EB76B9F3}">
      <dsp:nvSpPr>
        <dsp:cNvPr id="0" name=""/>
        <dsp:cNvSpPr/>
      </dsp:nvSpPr>
      <dsp:spPr>
        <a:xfrm>
          <a:off x="2214021" y="1147818"/>
          <a:ext cx="1660515" cy="10544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DEMOGRAPHIC INFORMATION,</a:t>
          </a:r>
          <a:endParaRPr lang="en-US" sz="1500" kern="1200"/>
        </a:p>
      </dsp:txBody>
      <dsp:txXfrm>
        <a:off x="2244904" y="1178701"/>
        <a:ext cx="1598749" cy="992661"/>
      </dsp:txXfrm>
    </dsp:sp>
    <dsp:sp modelId="{4298B800-094A-42C7-BC40-512F0B6F5157}">
      <dsp:nvSpPr>
        <dsp:cNvPr id="0" name=""/>
        <dsp:cNvSpPr/>
      </dsp:nvSpPr>
      <dsp:spPr>
        <a:xfrm>
          <a:off x="4059038" y="972541"/>
          <a:ext cx="1660515" cy="10544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0DAFA-BC9E-4092-AFC3-1B74F7FCA28E}">
      <dsp:nvSpPr>
        <dsp:cNvPr id="0" name=""/>
        <dsp:cNvSpPr/>
      </dsp:nvSpPr>
      <dsp:spPr>
        <a:xfrm>
          <a:off x="4243540" y="1147818"/>
          <a:ext cx="1660515" cy="10544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LIFESTYLE NEGAITVE IMPACT.</a:t>
          </a:r>
          <a:endParaRPr lang="en-US" sz="1500" kern="1200"/>
        </a:p>
      </dsp:txBody>
      <dsp:txXfrm>
        <a:off x="4274423" y="1178701"/>
        <a:ext cx="1598749" cy="992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44382D-C99D-4DA9-A841-2101286004E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BB6759-E0E6-41D3-94FC-A47908E3A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87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BB6759-E0E6-41D3-94FC-A47908E3A7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275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709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859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10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319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884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773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550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527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66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05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32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019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34" r:id="rId6"/>
    <p:sldLayoutId id="2147483830" r:id="rId7"/>
    <p:sldLayoutId id="2147483831" r:id="rId8"/>
    <p:sldLayoutId id="2147483832" r:id="rId9"/>
    <p:sldLayoutId id="2147483833" r:id="rId10"/>
    <p:sldLayoutId id="214748383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11" Type="http://schemas.openxmlformats.org/officeDocument/2006/relationships/hyperlink" Target="https://svgsilh.com/image/1296336.html" TargetMode="External"/><Relationship Id="rId5" Type="http://schemas.openxmlformats.org/officeDocument/2006/relationships/diagramLayout" Target="../diagrams/layout2.xml"/><Relationship Id="rId10" Type="http://schemas.openxmlformats.org/officeDocument/2006/relationships/image" Target="../media/image4.svg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praxis.blog.hu/page/2" TargetMode="Externa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11.jpeg"/><Relationship Id="rId9" Type="http://schemas.microsoft.com/office/2007/relationships/diagramDrawing" Target="../diagrams/drawing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7474930241308142" TargetMode="External"/><Relationship Id="rId7" Type="http://schemas.openxmlformats.org/officeDocument/2006/relationships/hyperlink" Target="https://doi.org/10.21037/cdt.2018.09.04" TargetMode="External"/><Relationship Id="rId2" Type="http://schemas.openxmlformats.org/officeDocument/2006/relationships/hyperlink" Target="https://doi.org/10.5334/gh.128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64898/2026.01.13.26343995" TargetMode="External"/><Relationship Id="rId5" Type="http://schemas.openxmlformats.org/officeDocument/2006/relationships/hyperlink" Target="https://doi.org/10.18103/mra.v13i8.6834" TargetMode="External"/><Relationship Id="rId4" Type="http://schemas.openxmlformats.org/officeDocument/2006/relationships/hyperlink" Target="https://doi.org/10.1007/s00394-025-03610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A2DC5C2-CCA7-49E4-B67F-6F121D488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AD9999-AFD9-9618-E93D-91DE520E8A8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27966D5E-7857-415C-B50C-0DD96BCB7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9" cy="6858000"/>
          </a:xfrm>
          <a:custGeom>
            <a:avLst/>
            <a:gdLst>
              <a:gd name="connsiteX0" fmla="*/ 7169276 w 10615629"/>
              <a:gd name="connsiteY0" fmla="*/ 5704266 h 6858000"/>
              <a:gd name="connsiteX1" fmla="*/ 7514897 w 10615629"/>
              <a:gd name="connsiteY1" fmla="*/ 6049887 h 6858000"/>
              <a:gd name="connsiteX2" fmla="*/ 7169276 w 10615629"/>
              <a:gd name="connsiteY2" fmla="*/ 6395508 h 6858000"/>
              <a:gd name="connsiteX3" fmla="*/ 6823655 w 10615629"/>
              <a:gd name="connsiteY3" fmla="*/ 6049887 h 6858000"/>
              <a:gd name="connsiteX4" fmla="*/ 7169276 w 10615629"/>
              <a:gd name="connsiteY4" fmla="*/ 5704266 h 6858000"/>
              <a:gd name="connsiteX5" fmla="*/ 10010446 w 10615629"/>
              <a:gd name="connsiteY5" fmla="*/ 2324705 h 6858000"/>
              <a:gd name="connsiteX6" fmla="*/ 10456760 w 10615629"/>
              <a:gd name="connsiteY6" fmla="*/ 2771019 h 6858000"/>
              <a:gd name="connsiteX7" fmla="*/ 10010446 w 10615629"/>
              <a:gd name="connsiteY7" fmla="*/ 3217333 h 6858000"/>
              <a:gd name="connsiteX8" fmla="*/ 9564132 w 10615629"/>
              <a:gd name="connsiteY8" fmla="*/ 2771019 h 6858000"/>
              <a:gd name="connsiteX9" fmla="*/ 10010446 w 10615629"/>
              <a:gd name="connsiteY9" fmla="*/ 2324705 h 6858000"/>
              <a:gd name="connsiteX10" fmla="*/ 10354145 w 10615629"/>
              <a:gd name="connsiteY10" fmla="*/ 1665213 h 6858000"/>
              <a:gd name="connsiteX11" fmla="*/ 10615629 w 10615629"/>
              <a:gd name="connsiteY11" fmla="*/ 1926697 h 6858000"/>
              <a:gd name="connsiteX12" fmla="*/ 10354145 w 10615629"/>
              <a:gd name="connsiteY12" fmla="*/ 2188181 h 6858000"/>
              <a:gd name="connsiteX13" fmla="*/ 10092661 w 10615629"/>
              <a:gd name="connsiteY13" fmla="*/ 1926697 h 6858000"/>
              <a:gd name="connsiteX14" fmla="*/ 10354145 w 10615629"/>
              <a:gd name="connsiteY14" fmla="*/ 1665213 h 6858000"/>
              <a:gd name="connsiteX15" fmla="*/ 1458901 w 10615629"/>
              <a:gd name="connsiteY15" fmla="*/ 659644 h 6858000"/>
              <a:gd name="connsiteX16" fmla="*/ 1905215 w 10615629"/>
              <a:gd name="connsiteY16" fmla="*/ 1105958 h 6858000"/>
              <a:gd name="connsiteX17" fmla="*/ 1458901 w 10615629"/>
              <a:gd name="connsiteY17" fmla="*/ 1552272 h 6858000"/>
              <a:gd name="connsiteX18" fmla="*/ 1012587 w 10615629"/>
              <a:gd name="connsiteY18" fmla="*/ 1105958 h 6858000"/>
              <a:gd name="connsiteX19" fmla="*/ 1458901 w 10615629"/>
              <a:gd name="connsiteY19" fmla="*/ 659644 h 6858000"/>
              <a:gd name="connsiteX20" fmla="*/ 6674038 w 10615629"/>
              <a:gd name="connsiteY20" fmla="*/ 0 h 6858000"/>
              <a:gd name="connsiteX21" fmla="*/ 10121228 w 10615629"/>
              <a:gd name="connsiteY21" fmla="*/ 0 h 6858000"/>
              <a:gd name="connsiteX22" fmla="*/ 10122250 w 10615629"/>
              <a:gd name="connsiteY22" fmla="*/ 1542 h 6858000"/>
              <a:gd name="connsiteX23" fmla="*/ 9914575 w 10615629"/>
              <a:gd name="connsiteY23" fmla="*/ 1714821 h 6858000"/>
              <a:gd name="connsiteX24" fmla="*/ 9361609 w 10615629"/>
              <a:gd name="connsiteY24" fmla="*/ 2396453 h 6858000"/>
              <a:gd name="connsiteX25" fmla="*/ 9334635 w 10615629"/>
              <a:gd name="connsiteY25" fmla="*/ 3107486 h 6858000"/>
              <a:gd name="connsiteX26" fmla="*/ 9815042 w 10615629"/>
              <a:gd name="connsiteY26" fmla="*/ 3891891 h 6858000"/>
              <a:gd name="connsiteX27" fmla="*/ 9376176 w 10615629"/>
              <a:gd name="connsiteY27" fmla="*/ 5202286 h 6858000"/>
              <a:gd name="connsiteX28" fmla="*/ 7869813 w 10615629"/>
              <a:gd name="connsiteY28" fmla="*/ 5436960 h 6858000"/>
              <a:gd name="connsiteX29" fmla="*/ 6545392 w 10615629"/>
              <a:gd name="connsiteY29" fmla="*/ 5630362 h 6858000"/>
              <a:gd name="connsiteX30" fmla="*/ 5772723 w 10615629"/>
              <a:gd name="connsiteY30" fmla="*/ 6502431 h 6858000"/>
              <a:gd name="connsiteX31" fmla="*/ 5542129 w 10615629"/>
              <a:gd name="connsiteY31" fmla="*/ 6791052 h 6858000"/>
              <a:gd name="connsiteX32" fmla="*/ 5487454 w 10615629"/>
              <a:gd name="connsiteY32" fmla="*/ 6858000 h 6858000"/>
              <a:gd name="connsiteX33" fmla="*/ 3860772 w 10615629"/>
              <a:gd name="connsiteY33" fmla="*/ 6858000 h 6858000"/>
              <a:gd name="connsiteX34" fmla="*/ 3806309 w 10615629"/>
              <a:gd name="connsiteY34" fmla="*/ 6753976 h 6858000"/>
              <a:gd name="connsiteX35" fmla="*/ 3692626 w 10615629"/>
              <a:gd name="connsiteY35" fmla="*/ 6315366 h 6858000"/>
              <a:gd name="connsiteX36" fmla="*/ 2561203 w 10615629"/>
              <a:gd name="connsiteY36" fmla="*/ 5694965 h 6858000"/>
              <a:gd name="connsiteX37" fmla="*/ 69617 w 10615629"/>
              <a:gd name="connsiteY37" fmla="*/ 4316865 h 6858000"/>
              <a:gd name="connsiteX38" fmla="*/ 1643 w 10615629"/>
              <a:gd name="connsiteY38" fmla="*/ 3718987 h 6858000"/>
              <a:gd name="connsiteX39" fmla="*/ 368893 w 10615629"/>
              <a:gd name="connsiteY39" fmla="*/ 2555465 h 6858000"/>
              <a:gd name="connsiteX40" fmla="*/ 1113509 w 10615629"/>
              <a:gd name="connsiteY40" fmla="*/ 2231777 h 6858000"/>
              <a:gd name="connsiteX41" fmla="*/ 2037233 w 10615629"/>
              <a:gd name="connsiteY41" fmla="*/ 2044714 h 6858000"/>
              <a:gd name="connsiteX42" fmla="*/ 2547311 w 10615629"/>
              <a:gd name="connsiteY42" fmla="*/ 1444273 h 6858000"/>
              <a:gd name="connsiteX43" fmla="*/ 3900864 w 10615629"/>
              <a:gd name="connsiteY43" fmla="*/ 617925 h 6858000"/>
              <a:gd name="connsiteX44" fmla="*/ 4571572 w 10615629"/>
              <a:gd name="connsiteY44" fmla="*/ 899937 h 6858000"/>
              <a:gd name="connsiteX45" fmla="*/ 6039226 w 10615629"/>
              <a:gd name="connsiteY45" fmla="*/ 670658 h 6858000"/>
              <a:gd name="connsiteX46" fmla="*/ 6656610 w 10615629"/>
              <a:gd name="connsiteY46" fmla="*/ 161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9" h="6858000">
                <a:moveTo>
                  <a:pt x="7169276" y="5704266"/>
                </a:moveTo>
                <a:cubicBezTo>
                  <a:pt x="7360157" y="5704266"/>
                  <a:pt x="7514897" y="5859006"/>
                  <a:pt x="7514897" y="6049887"/>
                </a:cubicBezTo>
                <a:cubicBezTo>
                  <a:pt x="7514897" y="6240768"/>
                  <a:pt x="7360157" y="6395508"/>
                  <a:pt x="7169276" y="6395508"/>
                </a:cubicBezTo>
                <a:cubicBezTo>
                  <a:pt x="6978395" y="6395508"/>
                  <a:pt x="6823655" y="6240768"/>
                  <a:pt x="6823655" y="6049887"/>
                </a:cubicBezTo>
                <a:cubicBezTo>
                  <a:pt x="6823655" y="5859006"/>
                  <a:pt x="6978395" y="5704266"/>
                  <a:pt x="7169276" y="5704266"/>
                </a:cubicBezTo>
                <a:close/>
                <a:moveTo>
                  <a:pt x="10010446" y="2324705"/>
                </a:moveTo>
                <a:cubicBezTo>
                  <a:pt x="10256938" y="2324705"/>
                  <a:pt x="10456760" y="2524528"/>
                  <a:pt x="10456760" y="2771019"/>
                </a:cubicBezTo>
                <a:cubicBezTo>
                  <a:pt x="10456760" y="3017511"/>
                  <a:pt x="10256938" y="3217333"/>
                  <a:pt x="10010446" y="3217333"/>
                </a:cubicBezTo>
                <a:cubicBezTo>
                  <a:pt x="9763954" y="3217333"/>
                  <a:pt x="9564132" y="3017511"/>
                  <a:pt x="9564132" y="2771019"/>
                </a:cubicBezTo>
                <a:cubicBezTo>
                  <a:pt x="9564132" y="2524528"/>
                  <a:pt x="9763954" y="2324705"/>
                  <a:pt x="10010446" y="2324705"/>
                </a:cubicBezTo>
                <a:close/>
                <a:moveTo>
                  <a:pt x="10354145" y="1665213"/>
                </a:moveTo>
                <a:cubicBezTo>
                  <a:pt x="10498559" y="1665213"/>
                  <a:pt x="10615629" y="1782283"/>
                  <a:pt x="10615629" y="1926697"/>
                </a:cubicBezTo>
                <a:cubicBezTo>
                  <a:pt x="10615629" y="2071111"/>
                  <a:pt x="10498559" y="2188181"/>
                  <a:pt x="10354145" y="2188181"/>
                </a:cubicBezTo>
                <a:cubicBezTo>
                  <a:pt x="10209731" y="2188181"/>
                  <a:pt x="10092661" y="2071111"/>
                  <a:pt x="10092661" y="1926697"/>
                </a:cubicBezTo>
                <a:cubicBezTo>
                  <a:pt x="10092661" y="1782283"/>
                  <a:pt x="10209731" y="1665213"/>
                  <a:pt x="10354145" y="1665213"/>
                </a:cubicBezTo>
                <a:close/>
                <a:moveTo>
                  <a:pt x="1458901" y="659644"/>
                </a:moveTo>
                <a:cubicBezTo>
                  <a:pt x="1705393" y="659644"/>
                  <a:pt x="1905215" y="859466"/>
                  <a:pt x="1905215" y="1105958"/>
                </a:cubicBezTo>
                <a:cubicBezTo>
                  <a:pt x="1905215" y="1352450"/>
                  <a:pt x="1705393" y="1552272"/>
                  <a:pt x="1458901" y="1552272"/>
                </a:cubicBezTo>
                <a:cubicBezTo>
                  <a:pt x="1212409" y="1552272"/>
                  <a:pt x="1012587" y="1352450"/>
                  <a:pt x="1012587" y="1105958"/>
                </a:cubicBezTo>
                <a:cubicBezTo>
                  <a:pt x="1012587" y="859466"/>
                  <a:pt x="1212409" y="659644"/>
                  <a:pt x="1458901" y="659644"/>
                </a:cubicBezTo>
                <a:close/>
                <a:moveTo>
                  <a:pt x="6674038" y="0"/>
                </a:moveTo>
                <a:lnTo>
                  <a:pt x="10121228" y="0"/>
                </a:lnTo>
                <a:lnTo>
                  <a:pt x="10122250" y="1542"/>
                </a:lnTo>
                <a:cubicBezTo>
                  <a:pt x="10407914" y="485220"/>
                  <a:pt x="10448238" y="1134713"/>
                  <a:pt x="9914575" y="1714821"/>
                </a:cubicBezTo>
                <a:cubicBezTo>
                  <a:pt x="9716856" y="1929804"/>
                  <a:pt x="9539638" y="2164208"/>
                  <a:pt x="9361609" y="2396453"/>
                </a:cubicBezTo>
                <a:cubicBezTo>
                  <a:pt x="9193292" y="2616157"/>
                  <a:pt x="9188572" y="2869712"/>
                  <a:pt x="9334635" y="3107486"/>
                </a:cubicBezTo>
                <a:cubicBezTo>
                  <a:pt x="9495670" y="3368730"/>
                  <a:pt x="9683004" y="3617025"/>
                  <a:pt x="9815042" y="3891891"/>
                </a:cubicBezTo>
                <a:cubicBezTo>
                  <a:pt x="10050525" y="4382007"/>
                  <a:pt x="9955575" y="4864841"/>
                  <a:pt x="9376176" y="5202286"/>
                </a:cubicBezTo>
                <a:cubicBezTo>
                  <a:pt x="8901029" y="5479039"/>
                  <a:pt x="8396077" y="5489829"/>
                  <a:pt x="7869813" y="5436960"/>
                </a:cubicBezTo>
                <a:cubicBezTo>
                  <a:pt x="7414764" y="5391373"/>
                  <a:pt x="6924917" y="5356038"/>
                  <a:pt x="6545392" y="5630362"/>
                </a:cubicBezTo>
                <a:cubicBezTo>
                  <a:pt x="6238294" y="5852628"/>
                  <a:pt x="6024795" y="6205178"/>
                  <a:pt x="5772723" y="6502431"/>
                </a:cubicBezTo>
                <a:cubicBezTo>
                  <a:pt x="5693285" y="6596233"/>
                  <a:pt x="5618533" y="6694485"/>
                  <a:pt x="5542129" y="6791052"/>
                </a:cubicBezTo>
                <a:lnTo>
                  <a:pt x="5487454" y="6858000"/>
                </a:lnTo>
                <a:lnTo>
                  <a:pt x="3860772" y="6858000"/>
                </a:lnTo>
                <a:lnTo>
                  <a:pt x="3806309" y="6753976"/>
                </a:lnTo>
                <a:cubicBezTo>
                  <a:pt x="3748311" y="6617180"/>
                  <a:pt x="3717510" y="6461835"/>
                  <a:pt x="3692626" y="6315366"/>
                </a:cubicBezTo>
                <a:cubicBezTo>
                  <a:pt x="3594980" y="5743923"/>
                  <a:pt x="2996563" y="5569132"/>
                  <a:pt x="2561203" y="5694965"/>
                </a:cubicBezTo>
                <a:cubicBezTo>
                  <a:pt x="1295584" y="6063834"/>
                  <a:pt x="405173" y="5417942"/>
                  <a:pt x="69617" y="4316865"/>
                </a:cubicBezTo>
                <a:cubicBezTo>
                  <a:pt x="12163" y="4128181"/>
                  <a:pt x="22818" y="3919404"/>
                  <a:pt x="1643" y="3718987"/>
                </a:cubicBezTo>
                <a:cubicBezTo>
                  <a:pt x="-11845" y="3285650"/>
                  <a:pt x="53163" y="2879692"/>
                  <a:pt x="368893" y="2555465"/>
                </a:cubicBezTo>
                <a:cubicBezTo>
                  <a:pt x="570254" y="2348709"/>
                  <a:pt x="826642" y="2266304"/>
                  <a:pt x="1113509" y="2231777"/>
                </a:cubicBezTo>
                <a:cubicBezTo>
                  <a:pt x="1425464" y="2194013"/>
                  <a:pt x="1739171" y="2139122"/>
                  <a:pt x="2037233" y="2044714"/>
                </a:cubicBezTo>
                <a:cubicBezTo>
                  <a:pt x="2313448" y="1957047"/>
                  <a:pt x="2430109" y="1689061"/>
                  <a:pt x="2547311" y="1444273"/>
                </a:cubicBezTo>
                <a:cubicBezTo>
                  <a:pt x="2839304" y="834121"/>
                  <a:pt x="3300290" y="529585"/>
                  <a:pt x="3900864" y="617925"/>
                </a:cubicBezTo>
                <a:cubicBezTo>
                  <a:pt x="4133785" y="652182"/>
                  <a:pt x="4362119" y="778959"/>
                  <a:pt x="4571572" y="899937"/>
                </a:cubicBezTo>
                <a:cubicBezTo>
                  <a:pt x="5133170" y="1224435"/>
                  <a:pt x="5641899" y="1068660"/>
                  <a:pt x="6039226" y="670658"/>
                </a:cubicBezTo>
                <a:cubicBezTo>
                  <a:pt x="6250634" y="458239"/>
                  <a:pt x="6444898" y="227157"/>
                  <a:pt x="6656610" y="16159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9287D3-0DA0-E1BF-BD10-6C64A4E83B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1743" y="3602038"/>
            <a:ext cx="6458556" cy="1655762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400"/>
              <a:t>Mohammad Shabir - 2420435</a:t>
            </a:r>
          </a:p>
          <a:p>
            <a:pPr algn="ctr">
              <a:lnSpc>
                <a:spcPct val="100000"/>
              </a:lnSpc>
            </a:pPr>
            <a:r>
              <a:rPr lang="en-GB" sz="1400"/>
              <a:t>Introduction to Physiology - BMHP5023</a:t>
            </a:r>
          </a:p>
          <a:p>
            <a:pPr algn="ctr">
              <a:lnSpc>
                <a:spcPct val="100000"/>
              </a:lnSpc>
            </a:pPr>
            <a:r>
              <a:rPr lang="en-GB" sz="1400"/>
              <a:t>Lecturer Name:.Robert Nartowski</a:t>
            </a:r>
          </a:p>
          <a:p>
            <a:pPr algn="ctr">
              <a:lnSpc>
                <a:spcPct val="100000"/>
              </a:lnSpc>
            </a:pPr>
            <a:r>
              <a:rPr lang="en-GB" sz="1400"/>
              <a:t>Assignment title: Component 2: Presentation [ PowerPoint with voice over ]</a:t>
            </a:r>
          </a:p>
          <a:p>
            <a:pPr algn="ctr">
              <a:lnSpc>
                <a:spcPct val="100000"/>
              </a:lnSpc>
            </a:pPr>
            <a:endParaRPr lang="en-GB" sz="1400"/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D3FBD457-5E2B-DEF9-DE03-CC53C91A3E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50090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8"/>
    </mc:Choice>
    <mc:Fallback>
      <p:transition spd="slow" advTm="55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D0FFA-4B99-17E3-669E-6B39FBDB8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/>
              <a:t>Introduction</a:t>
            </a:r>
            <a:endParaRPr lang="en-GB" sz="6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8A794C-D625-9C50-7F24-D56FD283C6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181844"/>
              </p:ext>
            </p:extLst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D418AB67-426C-F6A5-F17F-653243E251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63051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358"/>
    </mc:Choice>
    <mc:Fallback>
      <p:transition spd="slow" advTm="62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E64E4A9-D8D0-4AE7-99BD-EFE51D6EB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AFD62F46-8DC3-4EDF-BDEF-27C439C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72CAA-D14A-311C-B2F8-03411DB6F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6458" y="552782"/>
            <a:ext cx="5125941" cy="1936746"/>
          </a:xfrm>
        </p:spPr>
        <p:txBody>
          <a:bodyPr>
            <a:normAutofit/>
          </a:bodyPr>
          <a:lstStyle/>
          <a:p>
            <a:r>
              <a:rPr lang="en-GB"/>
              <a:t>DEMOGRAPHIC</a:t>
            </a:r>
            <a:br>
              <a:rPr lang="en-GB"/>
            </a:br>
            <a:endParaRPr lang="en-GB" dirty="0"/>
          </a:p>
        </p:txBody>
      </p:sp>
      <p:graphicFrame>
        <p:nvGraphicFramePr>
          <p:cNvPr id="23" name="Content Placeholder 8">
            <a:extLst>
              <a:ext uri="{FF2B5EF4-FFF2-40B4-BE49-F238E27FC236}">
                <a16:creationId xmlns:a16="http://schemas.microsoft.com/office/drawing/2014/main" id="{01CE1FD5-38AC-5AC6-6079-F0E5658843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930152"/>
              </p:ext>
            </p:extLst>
          </p:nvPr>
        </p:nvGraphicFramePr>
        <p:xfrm>
          <a:off x="6456458" y="2735229"/>
          <a:ext cx="5125941" cy="3484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35F937-5F29-E08C-DD14-72EBAF68BCA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609600" y="849560"/>
            <a:ext cx="4600913" cy="5073487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A022671-DBC9-28DD-9A31-D3CEA0922F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57656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62"/>
    </mc:Choice>
    <mc:Fallback>
      <p:transition spd="slow" advTm="30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7BC1E0-1C8D-47CB-B48A-D3D0D2EF0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AD1C04B-04EF-43BA-B2AB-6F52AF8B9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1"/>
            <a:ext cx="6939937" cy="6453893"/>
          </a:xfrm>
          <a:custGeom>
            <a:avLst/>
            <a:gdLst>
              <a:gd name="connsiteX0" fmla="*/ 111814 w 4695433"/>
              <a:gd name="connsiteY0" fmla="*/ 3049004 h 4582435"/>
              <a:gd name="connsiteX1" fmla="*/ 297409 w 4695433"/>
              <a:gd name="connsiteY1" fmla="*/ 3091902 h 4582435"/>
              <a:gd name="connsiteX2" fmla="*/ 416673 w 4695433"/>
              <a:gd name="connsiteY2" fmla="*/ 3537003 h 4582435"/>
              <a:gd name="connsiteX3" fmla="*/ 31751 w 4695433"/>
              <a:gd name="connsiteY3" fmla="*/ 3683368 h 4582435"/>
              <a:gd name="connsiteX4" fmla="*/ 0 w 4695433"/>
              <a:gd name="connsiteY4" fmla="*/ 3669070 h 4582435"/>
              <a:gd name="connsiteX5" fmla="*/ 0 w 4695433"/>
              <a:gd name="connsiteY5" fmla="*/ 3079852 h 4582435"/>
              <a:gd name="connsiteX6" fmla="*/ 35156 w 4695433"/>
              <a:gd name="connsiteY6" fmla="*/ 3063756 h 4582435"/>
              <a:gd name="connsiteX7" fmla="*/ 111814 w 4695433"/>
              <a:gd name="connsiteY7" fmla="*/ 3049004 h 4582435"/>
              <a:gd name="connsiteX8" fmla="*/ 0 w 4695433"/>
              <a:gd name="connsiteY8" fmla="*/ 0 h 4582435"/>
              <a:gd name="connsiteX9" fmla="*/ 4695433 w 4695433"/>
              <a:gd name="connsiteY9" fmla="*/ 0 h 4582435"/>
              <a:gd name="connsiteX10" fmla="*/ 4663044 w 4695433"/>
              <a:gd name="connsiteY10" fmla="*/ 68762 h 4582435"/>
              <a:gd name="connsiteX11" fmla="*/ 4571319 w 4695433"/>
              <a:gd name="connsiteY11" fmla="*/ 201411 h 4582435"/>
              <a:gd name="connsiteX12" fmla="*/ 4099777 w 4695433"/>
              <a:gd name="connsiteY12" fmla="*/ 504347 h 4582435"/>
              <a:gd name="connsiteX13" fmla="*/ 3811860 w 4695433"/>
              <a:gd name="connsiteY13" fmla="*/ 1682068 h 4582435"/>
              <a:gd name="connsiteX14" fmla="*/ 3167043 w 4695433"/>
              <a:gd name="connsiteY14" fmla="*/ 4278500 h 4582435"/>
              <a:gd name="connsiteX15" fmla="*/ 2640955 w 4695433"/>
              <a:gd name="connsiteY15" fmla="*/ 4485587 h 4582435"/>
              <a:gd name="connsiteX16" fmla="*/ 1495663 w 4695433"/>
              <a:gd name="connsiteY16" fmla="*/ 4435228 h 4582435"/>
              <a:gd name="connsiteX17" fmla="*/ 1020813 w 4695433"/>
              <a:gd name="connsiteY17" fmla="*/ 3838149 h 4582435"/>
              <a:gd name="connsiteX18" fmla="*/ 626404 w 4695433"/>
              <a:gd name="connsiteY18" fmla="*/ 3045292 h 4582435"/>
              <a:gd name="connsiteX19" fmla="*/ 147061 w 4695433"/>
              <a:gd name="connsiteY19" fmla="*/ 2765401 h 4582435"/>
              <a:gd name="connsiteX20" fmla="*/ 0 w 4695433"/>
              <a:gd name="connsiteY20" fmla="*/ 2736690 h 4582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695433" h="4582435">
                <a:moveTo>
                  <a:pt x="111814" y="3049004"/>
                </a:moveTo>
                <a:cubicBezTo>
                  <a:pt x="174417" y="3044581"/>
                  <a:pt x="238967" y="3058160"/>
                  <a:pt x="297409" y="3091902"/>
                </a:cubicBezTo>
                <a:cubicBezTo>
                  <a:pt x="453255" y="3181878"/>
                  <a:pt x="506651" y="3381158"/>
                  <a:pt x="416673" y="3537003"/>
                </a:cubicBezTo>
                <a:cubicBezTo>
                  <a:pt x="337943" y="3673368"/>
                  <a:pt x="175529" y="3731295"/>
                  <a:pt x="31751" y="3683368"/>
                </a:cubicBezTo>
                <a:lnTo>
                  <a:pt x="0" y="3669070"/>
                </a:lnTo>
                <a:lnTo>
                  <a:pt x="0" y="3079852"/>
                </a:lnTo>
                <a:lnTo>
                  <a:pt x="35156" y="3063756"/>
                </a:lnTo>
                <a:cubicBezTo>
                  <a:pt x="59982" y="3055817"/>
                  <a:pt x="85729" y="3050848"/>
                  <a:pt x="111814" y="3049004"/>
                </a:cubicBezTo>
                <a:close/>
                <a:moveTo>
                  <a:pt x="0" y="0"/>
                </a:moveTo>
                <a:lnTo>
                  <a:pt x="4695433" y="0"/>
                </a:lnTo>
                <a:lnTo>
                  <a:pt x="4663044" y="68762"/>
                </a:lnTo>
                <a:cubicBezTo>
                  <a:pt x="4636274" y="118744"/>
                  <a:pt x="4605467" y="163546"/>
                  <a:pt x="4571319" y="201411"/>
                </a:cubicBezTo>
                <a:cubicBezTo>
                  <a:pt x="4449886" y="335755"/>
                  <a:pt x="4268949" y="426743"/>
                  <a:pt x="4099777" y="504347"/>
                </a:cubicBezTo>
                <a:cubicBezTo>
                  <a:pt x="3604896" y="731933"/>
                  <a:pt x="3591784" y="1317548"/>
                  <a:pt x="3811860" y="1682068"/>
                </a:cubicBezTo>
                <a:cubicBezTo>
                  <a:pt x="4454413" y="2741008"/>
                  <a:pt x="4084752" y="3706193"/>
                  <a:pt x="3167043" y="4278500"/>
                </a:cubicBezTo>
                <a:cubicBezTo>
                  <a:pt x="3009772" y="4376529"/>
                  <a:pt x="2817700" y="4417630"/>
                  <a:pt x="2640955" y="4485587"/>
                </a:cubicBezTo>
                <a:cubicBezTo>
                  <a:pt x="2250950" y="4603206"/>
                  <a:pt x="1866703" y="4642930"/>
                  <a:pt x="1495663" y="4435228"/>
                </a:cubicBezTo>
                <a:cubicBezTo>
                  <a:pt x="1259049" y="4302759"/>
                  <a:pt x="1121911" y="4090107"/>
                  <a:pt x="1020813" y="3838149"/>
                </a:cubicBezTo>
                <a:cubicBezTo>
                  <a:pt x="910679" y="3564211"/>
                  <a:pt x="784571" y="3292847"/>
                  <a:pt x="626404" y="3045292"/>
                </a:cubicBezTo>
                <a:cubicBezTo>
                  <a:pt x="516355" y="2873268"/>
                  <a:pt x="336073" y="2807363"/>
                  <a:pt x="147061" y="2765401"/>
                </a:cubicBezTo>
                <a:lnTo>
                  <a:pt x="0" y="27366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B537F-F773-C5DA-9E56-35CF5AB311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663960"/>
            <a:ext cx="4298417" cy="253939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THE HEART OF THE WORLD (Di Cesare et al., 2024)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A8365E-37D9-BE5D-5679-6D2A75BF45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429000"/>
            <a:ext cx="4227871" cy="1368650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CARDIOVASULAR DISEASES ARE THE LEADING CAUSE OF MORTALITY GLOBALLY. </a:t>
            </a:r>
          </a:p>
        </p:txBody>
      </p:sp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0B8234CF-A09E-9686-CDE8-6FE54C2FC2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60082" y="865204"/>
            <a:ext cx="5022318" cy="5022318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6764A3C5-2028-B97E-4CBA-2F3134EC416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44304649"/>
                  </p:ext>
                </p:extLst>
              </p:nvPr>
            </p:nvGraphicFramePr>
            <p:xfrm>
              <a:off x="-2812026" y="3770426"/>
              <a:ext cx="3048000" cy="1714500"/>
            </p:xfrm>
            <a:graphic>
              <a:graphicData uri="http://schemas.microsoft.com/office/powerpoint/2016/slidezoom">
                <pslz:sldZm>
                  <pslz:sldZmObj sldId="258" cId="1050204995">
                    <pslz:zmPr id="{33E18CC5-607E-4FDF-9C33-9283303AAAE7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extLst>
                  <a:ext uri="{FF2B5EF4-FFF2-40B4-BE49-F238E27FC236}">
                    <a16:creationId xmlns:a16="http://schemas.microsoft.com/office/drawing/2014/main" id="{6764A3C5-2028-B97E-4CBA-2F3134EC416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-2812026" y="3770426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4EA2D7A-DF27-C030-5755-49F7147B54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50204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78"/>
    </mc:Choice>
    <mc:Fallback>
      <p:transition spd="slow" advTm="21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65BFC2-BDC8-404D-8A5B-5D18A461B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692CD0-B857-410A-881C-A1F31FB7F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5698D-A5E9-C73F-7B07-022094BE62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7214" y="557783"/>
            <a:ext cx="6798833" cy="313080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/>
              <a:t>IMPLICATIONS OF THE GROWING BURDEN OF DIABETES (</a:t>
            </a:r>
            <a:r>
              <a:rPr lang="en-GB" sz="4600" dirty="0" err="1"/>
              <a:t>Wou</a:t>
            </a:r>
            <a:r>
              <a:rPr lang="en-GB" sz="4600" dirty="0"/>
              <a:t> et al., 2019)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BE97C-1FB1-CF55-D21A-720B3CB3D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7214" y="3902207"/>
            <a:ext cx="6798833" cy="138517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DIABETES IS A RISK FACTOR FOR CVD,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PRE-MATURE MORTALITY 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56451936-90A8-A0E5-A7F0-ECEFF59BE1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4231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86"/>
    </mc:Choice>
    <mc:Fallback>
      <p:transition spd="slow" advTm="26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4E64E4A9-D8D0-4AE7-99BD-EFE51D6EB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AFD62F46-8DC3-4EDF-BDEF-27C439C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136B8-2FE2-FBE2-903D-4456A0492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6458" y="552782"/>
            <a:ext cx="5125941" cy="193674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ANATOMY AND PHYSIOLOGY FUCNTIONING OF THE PANCREAS</a:t>
            </a:r>
            <a:b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8DB37-F3B7-E516-9556-43B1DC6AD995}"/>
              </a:ext>
            </a:extLst>
          </p:cNvPr>
          <p:cNvSpPr txBox="1"/>
          <p:nvPr/>
        </p:nvSpPr>
        <p:spPr>
          <a:xfrm>
            <a:off x="6456458" y="2735229"/>
            <a:ext cx="5125941" cy="3484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r>
              <a:rPr lang="en-US" dirty="0"/>
              <a:t>EXOCRINE </a:t>
            </a:r>
          </a:p>
          <a:p>
            <a:pPr marL="28575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r>
              <a:rPr lang="en-US" dirty="0"/>
              <a:t>ENDOCRINE </a:t>
            </a:r>
          </a:p>
          <a:p>
            <a:pPr marL="28575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r>
              <a:rPr lang="en-US" dirty="0"/>
              <a:t>BETA CELLS</a:t>
            </a:r>
          </a:p>
          <a:p>
            <a:pPr marL="28575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r>
              <a:rPr lang="en-US" dirty="0"/>
              <a:t>ALPHA CELLS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endParaRPr lang="en-US" dirty="0"/>
          </a:p>
        </p:txBody>
      </p:sp>
      <p:pic>
        <p:nvPicPr>
          <p:cNvPr id="1026" name="Picture 2" descr="Pancreas with Pancreatic Duct. Organ of the Human Digestive System 3D ...">
            <a:extLst>
              <a:ext uri="{FF2B5EF4-FFF2-40B4-BE49-F238E27FC236}">
                <a16:creationId xmlns:a16="http://schemas.microsoft.com/office/drawing/2014/main" id="{6CCCFA00-2174-2275-6E3B-E8AE775AAB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1724224"/>
            <a:ext cx="4600913" cy="332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00CB8A7-C1C9-DE18-81C6-68F727D0FF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88442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093"/>
    </mc:Choice>
    <mc:Fallback>
      <p:transition spd="slow" advTm="111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E4B7D-F5AD-4690-215A-5A3A27C62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THE BODY SYSTEM IS AFFECTED BY THE DISEASE CONDITION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153731-3261-268C-B57D-11E067EBA537}"/>
              </a:ext>
            </a:extLst>
          </p:cNvPr>
          <p:cNvSpPr txBox="1"/>
          <p:nvPr/>
        </p:nvSpPr>
        <p:spPr>
          <a:xfrm>
            <a:off x="610198" y="2391995"/>
            <a:ext cx="5472204" cy="31747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</a:pPr>
            <a:r>
              <a:rPr lang="en-US" b="1"/>
              <a:t>DIABETES AND PANCREATIC DYSFUNCTION HIGHLY INCREASE THE RISK OF CARDIOVASCULAR DISEASE AND STROKE.</a:t>
            </a:r>
            <a:r>
              <a:rPr lang="en-US"/>
              <a:t>                                                    </a:t>
            </a:r>
          </a:p>
        </p:txBody>
      </p:sp>
      <p:pic>
        <p:nvPicPr>
          <p:cNvPr id="5" name="Picture 4" descr="The radiologic figure of a skeleton">
            <a:extLst>
              <a:ext uri="{FF2B5EF4-FFF2-40B4-BE49-F238E27FC236}">
                <a16:creationId xmlns:a16="http://schemas.microsoft.com/office/drawing/2014/main" id="{F574F4A8-1100-4099-0B17-181E77ADCD1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158" r="1" b="1"/>
          <a:stretch>
            <a:fillRect/>
          </a:stretch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B2CB1D0-84D4-7CFC-EB93-FD250165B0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7115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127"/>
    </mc:Choice>
    <mc:Fallback>
      <p:transition spd="slow" advTm="104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EEC93-BFE6-2096-16CF-D8666AADD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“ WORLD STROKE ORGANISATION” (Feigin et al., 2025)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75DCDD6-45B0-5F6B-79B3-6F99ED06A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SECOND BIGGEST CAUSE OF DEATH AFTER HEART ATTACK,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DISABILITY EXPERIENCED,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IMPAIRMENTS,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LIFE CHANGES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87851F-F4E1-EFC0-2CCC-77C62360D5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5693" r="7944"/>
          <a:stretch>
            <a:fillRect/>
          </a:stretch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015375-D719-D0C9-6A9A-CAB1FB449A28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praxis.blog.hu/page/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72C06EF-3748-4DD8-56AD-F9B8F125B4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58690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85"/>
    </mc:Choice>
    <mc:Fallback>
      <p:transition spd="slow" advTm="32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5DF0A-C7D1-1081-E813-0C2862F7F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CARE PLAN </a:t>
            </a:r>
          </a:p>
        </p:txBody>
      </p:sp>
      <p:pic>
        <p:nvPicPr>
          <p:cNvPr id="5" name="Picture 4" descr="Pink desk with doctor items">
            <a:extLst>
              <a:ext uri="{FF2B5EF4-FFF2-40B4-BE49-F238E27FC236}">
                <a16:creationId xmlns:a16="http://schemas.microsoft.com/office/drawing/2014/main" id="{6E874275-4A67-306A-6C32-7D54A1331C4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476" r="941" b="-1"/>
          <a:stretch>
            <a:fillRect/>
          </a:stretch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662B8C1-8C91-2E5A-81B0-3B343B89FAB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45083" y="2391995"/>
          <a:ext cx="5904056" cy="31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2AAB0DF-92E4-4378-1E10-A2A734A47C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3432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574"/>
    </mc:Choice>
    <mc:Fallback>
      <p:transition spd="slow" advTm="115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894A1-137F-E345-C6D6-C8D5E470D1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EE1CB-6D6D-DB24-CB73-DA4604DA32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004" y="68826"/>
            <a:ext cx="10969752" cy="5574890"/>
          </a:xfrm>
        </p:spPr>
        <p:txBody>
          <a:bodyPr>
            <a:normAutofit/>
          </a:bodyPr>
          <a:lstStyle/>
          <a:p>
            <a:r>
              <a:rPr lang="en-GB" u="sng" dirty="0"/>
              <a:t>WIDENING ETHNICS INEQUALITIES IN STROKE INCEDENCE </a:t>
            </a:r>
          </a:p>
          <a:p>
            <a:r>
              <a:rPr lang="en-GB" dirty="0"/>
              <a:t>[Pantoja-Ruiz et al., 2026]</a:t>
            </a:r>
          </a:p>
          <a:p>
            <a:endParaRPr lang="en-GB" u="sng" dirty="0"/>
          </a:p>
          <a:p>
            <a:endParaRPr lang="en-GB" u="sng" dirty="0"/>
          </a:p>
          <a:p>
            <a:r>
              <a:rPr lang="en-GB" u="sng" dirty="0"/>
              <a:t>RELATIONSHIP BETWEEN ULTRA PROCESSED FOOD CONSUMPTION [UPF]</a:t>
            </a:r>
          </a:p>
          <a:p>
            <a:r>
              <a:rPr lang="en-GB" dirty="0"/>
              <a:t>[</a:t>
            </a:r>
            <a:r>
              <a:rPr lang="en-GB" dirty="0" err="1"/>
              <a:t>Almarshad</a:t>
            </a:r>
            <a:r>
              <a:rPr lang="en-GB" dirty="0"/>
              <a:t> et al., 2022, p. 2366]</a:t>
            </a:r>
          </a:p>
          <a:p>
            <a:endParaRPr lang="en-GB" u="sng" dirty="0"/>
          </a:p>
          <a:p>
            <a:endParaRPr lang="en-GB" dirty="0"/>
          </a:p>
          <a:p>
            <a:r>
              <a:rPr lang="en-GB" u="sng" dirty="0"/>
              <a:t>SOCIO-ECONOMIC DEPRIVATION’S IMPACT ON OBESITY AND DIABETES</a:t>
            </a:r>
          </a:p>
          <a:p>
            <a:r>
              <a:rPr lang="en-GB" dirty="0"/>
              <a:t>[Magomedova, 2025]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8F7026D-85A4-6453-6A01-16D405B9A1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6175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936"/>
    </mc:Choice>
    <mc:Fallback>
      <p:transition spd="slow" advTm="82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3A6CF1-CE88-42A3-8C77-AE98091E7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67D7D-C23C-18BA-6832-6182F2D00B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200149"/>
            <a:ext cx="5486399" cy="29432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 </a:t>
            </a:r>
            <a:br>
              <a:rPr lang="en-GB" sz="3800"/>
            </a:br>
            <a:r>
              <a:rPr lang="en-GB" sz="3800"/>
              <a:t>CARE PLAN EVIDENCE-BASED RECOMMENDATIONS </a:t>
            </a:r>
            <a:br>
              <a:rPr lang="en-GB" sz="3800"/>
            </a:br>
            <a:endParaRPr lang="en-GB" sz="3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7A3A2A-6D3B-2EBF-C99E-348DA1B5DC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8244" y="4143374"/>
            <a:ext cx="5544156" cy="2011311"/>
          </a:xfrm>
        </p:spPr>
        <p:txBody>
          <a:bodyPr anchor="t"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PERSON-CENTRED APPROACH,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FOLLOW NHS AND NICE GUIDELINES,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COMMUNICATION,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ETHICAL CONSIDERATIONS,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B444AA1-D1F3-55FB-35A7-A3AEBEDAD7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324" r="1" b="1"/>
          <a:stretch>
            <a:fillRect/>
          </a:stretch>
        </p:blipFill>
        <p:spPr>
          <a:xfrm>
            <a:off x="20" y="211090"/>
            <a:ext cx="5544156" cy="6646910"/>
          </a:xfrm>
          <a:custGeom>
            <a:avLst/>
            <a:gdLst/>
            <a:ahLst/>
            <a:cxnLst/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9A970C5-E9B0-90CC-CFFD-1568020305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0390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369"/>
    </mc:Choice>
    <mc:Fallback>
      <p:transition spd="slow" advTm="100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2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Variety of fresh salads">
            <a:extLst>
              <a:ext uri="{FF2B5EF4-FFF2-40B4-BE49-F238E27FC236}">
                <a16:creationId xmlns:a16="http://schemas.microsoft.com/office/drawing/2014/main" id="{4B36DC54-8D15-8A9B-DFFA-78CBFC4D514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t="12431" r="-1" b="3277"/>
          <a:stretch>
            <a:fillRect/>
          </a:stretch>
        </p:blipFill>
        <p:spPr>
          <a:xfrm>
            <a:off x="3048" y="-63565"/>
            <a:ext cx="12188952" cy="6857990"/>
          </a:xfrm>
          <a:prstGeom prst="rect">
            <a:avLst/>
          </a:prstGeom>
        </p:spPr>
      </p:pic>
      <p:sp useBgFill="1">
        <p:nvSpPr>
          <p:cNvPr id="41" name="Freeform: Shape 32">
            <a:extLst>
              <a:ext uri="{FF2B5EF4-FFF2-40B4-BE49-F238E27FC236}">
                <a16:creationId xmlns:a16="http://schemas.microsoft.com/office/drawing/2014/main" id="{389C36E1-2D95-402F-A472-3E6699BE2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35775" cy="6730860"/>
          </a:xfrm>
          <a:custGeom>
            <a:avLst/>
            <a:gdLst>
              <a:gd name="connsiteX0" fmla="*/ 1016151 w 5835775"/>
              <a:gd name="connsiteY0" fmla="*/ 6072484 h 6730860"/>
              <a:gd name="connsiteX1" fmla="*/ 1082018 w 5835775"/>
              <a:gd name="connsiteY1" fmla="*/ 6083111 h 6730860"/>
              <a:gd name="connsiteX2" fmla="*/ 1315484 w 5835775"/>
              <a:gd name="connsiteY2" fmla="*/ 6486206 h 6730860"/>
              <a:gd name="connsiteX3" fmla="*/ 912386 w 5835775"/>
              <a:gd name="connsiteY3" fmla="*/ 6719672 h 6730860"/>
              <a:gd name="connsiteX4" fmla="*/ 678923 w 5835775"/>
              <a:gd name="connsiteY4" fmla="*/ 6316576 h 6730860"/>
              <a:gd name="connsiteX5" fmla="*/ 1016151 w 5835775"/>
              <a:gd name="connsiteY5" fmla="*/ 6072484 h 6730860"/>
              <a:gd name="connsiteX6" fmla="*/ 4968517 w 5835775"/>
              <a:gd name="connsiteY6" fmla="*/ 3411427 h 6730860"/>
              <a:gd name="connsiteX7" fmla="*/ 5079176 w 5835775"/>
              <a:gd name="connsiteY7" fmla="*/ 3429280 h 6730860"/>
              <a:gd name="connsiteX8" fmla="*/ 5471396 w 5835775"/>
              <a:gd name="connsiteY8" fmla="*/ 4106482 h 6730860"/>
              <a:gd name="connsiteX9" fmla="*/ 4794194 w 5835775"/>
              <a:gd name="connsiteY9" fmla="*/ 4498704 h 6730860"/>
              <a:gd name="connsiteX10" fmla="*/ 4401974 w 5835775"/>
              <a:gd name="connsiteY10" fmla="*/ 3821503 h 6730860"/>
              <a:gd name="connsiteX11" fmla="*/ 4968517 w 5835775"/>
              <a:gd name="connsiteY11" fmla="*/ 3411427 h 6730860"/>
              <a:gd name="connsiteX12" fmla="*/ 4362805 w 5835775"/>
              <a:gd name="connsiteY12" fmla="*/ 855055 h 6730860"/>
              <a:gd name="connsiteX13" fmla="*/ 4428674 w 5835775"/>
              <a:gd name="connsiteY13" fmla="*/ 865682 h 6730860"/>
              <a:gd name="connsiteX14" fmla="*/ 4662139 w 5835775"/>
              <a:gd name="connsiteY14" fmla="*/ 1268778 h 6730860"/>
              <a:gd name="connsiteX15" fmla="*/ 4259044 w 5835775"/>
              <a:gd name="connsiteY15" fmla="*/ 1502244 h 6730860"/>
              <a:gd name="connsiteX16" fmla="*/ 4025578 w 5835775"/>
              <a:gd name="connsiteY16" fmla="*/ 1099146 h 6730860"/>
              <a:gd name="connsiteX17" fmla="*/ 4362805 w 5835775"/>
              <a:gd name="connsiteY17" fmla="*/ 855055 h 6730860"/>
              <a:gd name="connsiteX18" fmla="*/ 0 w 5835775"/>
              <a:gd name="connsiteY18" fmla="*/ 0 h 6730860"/>
              <a:gd name="connsiteX19" fmla="*/ 3267758 w 5835775"/>
              <a:gd name="connsiteY19" fmla="*/ 0 h 6730860"/>
              <a:gd name="connsiteX20" fmla="*/ 3305063 w 5835775"/>
              <a:gd name="connsiteY20" fmla="*/ 63726 h 6730860"/>
              <a:gd name="connsiteX21" fmla="*/ 3406985 w 5835775"/>
              <a:gd name="connsiteY21" fmla="*/ 462295 h 6730860"/>
              <a:gd name="connsiteX22" fmla="*/ 2970594 w 5835775"/>
              <a:gd name="connsiteY22" fmla="*/ 1557974 h 6730860"/>
              <a:gd name="connsiteX23" fmla="*/ 3515337 w 5835775"/>
              <a:gd name="connsiteY23" fmla="*/ 2066142 h 6730860"/>
              <a:gd name="connsiteX24" fmla="*/ 4650938 w 5835775"/>
              <a:gd name="connsiteY24" fmla="*/ 2132151 h 6730860"/>
              <a:gd name="connsiteX25" fmla="*/ 4897972 w 5835775"/>
              <a:gd name="connsiteY25" fmla="*/ 2795603 h 6730860"/>
              <a:gd name="connsiteX26" fmla="*/ 4062979 w 5835775"/>
              <a:gd name="connsiteY26" fmla="*/ 3417553 h 6730860"/>
              <a:gd name="connsiteX27" fmla="*/ 3501188 w 5835775"/>
              <a:gd name="connsiteY27" fmla="*/ 3937791 h 6730860"/>
              <a:gd name="connsiteX28" fmla="*/ 4449937 w 5835775"/>
              <a:gd name="connsiteY28" fmla="*/ 4695499 h 6730860"/>
              <a:gd name="connsiteX29" fmla="*/ 5440291 w 5835775"/>
              <a:gd name="connsiteY29" fmla="*/ 4956658 h 6730860"/>
              <a:gd name="connsiteX30" fmla="*/ 5762821 w 5835775"/>
              <a:gd name="connsiteY30" fmla="*/ 6073049 h 6730860"/>
              <a:gd name="connsiteX31" fmla="*/ 4438972 w 5835775"/>
              <a:gd name="connsiteY31" fmla="*/ 6432286 h 6730860"/>
              <a:gd name="connsiteX32" fmla="*/ 3687617 w 5835775"/>
              <a:gd name="connsiteY32" fmla="*/ 5512601 h 6730860"/>
              <a:gd name="connsiteX33" fmla="*/ 3137471 w 5835775"/>
              <a:gd name="connsiteY33" fmla="*/ 5228621 h 6730860"/>
              <a:gd name="connsiteX34" fmla="*/ 2219026 w 5835775"/>
              <a:gd name="connsiteY34" fmla="*/ 6103852 h 6730860"/>
              <a:gd name="connsiteX35" fmla="*/ 962609 w 5835775"/>
              <a:gd name="connsiteY35" fmla="*/ 5594024 h 6730860"/>
              <a:gd name="connsiteX36" fmla="*/ 9468 w 5835775"/>
              <a:gd name="connsiteY36" fmla="*/ 6709780 h 6730860"/>
              <a:gd name="connsiteX37" fmla="*/ 0 w 5835775"/>
              <a:gd name="connsiteY37" fmla="*/ 6715849 h 67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835775" h="6730860">
                <a:moveTo>
                  <a:pt x="1016151" y="6072484"/>
                </a:moveTo>
                <a:cubicBezTo>
                  <a:pt x="1037999" y="6073765"/>
                  <a:pt x="1060047" y="6077256"/>
                  <a:pt x="1082018" y="6083111"/>
                </a:cubicBezTo>
                <a:cubicBezTo>
                  <a:pt x="1257801" y="6129954"/>
                  <a:pt x="1362328" y="6310424"/>
                  <a:pt x="1315484" y="6486206"/>
                </a:cubicBezTo>
                <a:cubicBezTo>
                  <a:pt x="1268642" y="6661989"/>
                  <a:pt x="1088168" y="6766515"/>
                  <a:pt x="912386" y="6719672"/>
                </a:cubicBezTo>
                <a:cubicBezTo>
                  <a:pt x="736607" y="6672830"/>
                  <a:pt x="632080" y="6492357"/>
                  <a:pt x="678923" y="6316576"/>
                </a:cubicBezTo>
                <a:cubicBezTo>
                  <a:pt x="719910" y="6162766"/>
                  <a:pt x="863206" y="6063513"/>
                  <a:pt x="1016151" y="6072484"/>
                </a:cubicBezTo>
                <a:close/>
                <a:moveTo>
                  <a:pt x="4968517" y="3411427"/>
                </a:moveTo>
                <a:cubicBezTo>
                  <a:pt x="5005224" y="3413581"/>
                  <a:pt x="5042261" y="3419444"/>
                  <a:pt x="5079176" y="3429280"/>
                </a:cubicBezTo>
                <a:cubicBezTo>
                  <a:pt x="5374488" y="3507975"/>
                  <a:pt x="5550091" y="3811170"/>
                  <a:pt x="5471396" y="4106482"/>
                </a:cubicBezTo>
                <a:cubicBezTo>
                  <a:pt x="5392701" y="4401796"/>
                  <a:pt x="5089508" y="4577399"/>
                  <a:pt x="4794194" y="4498704"/>
                </a:cubicBezTo>
                <a:cubicBezTo>
                  <a:pt x="4498880" y="4420008"/>
                  <a:pt x="4323277" y="4116815"/>
                  <a:pt x="4401974" y="3821503"/>
                </a:cubicBezTo>
                <a:cubicBezTo>
                  <a:pt x="4470833" y="3563104"/>
                  <a:pt x="4711571" y="3396357"/>
                  <a:pt x="4968517" y="3411427"/>
                </a:cubicBezTo>
                <a:close/>
                <a:moveTo>
                  <a:pt x="4362805" y="855055"/>
                </a:moveTo>
                <a:cubicBezTo>
                  <a:pt x="4384656" y="856336"/>
                  <a:pt x="4406701" y="859827"/>
                  <a:pt x="4428674" y="865682"/>
                </a:cubicBezTo>
                <a:cubicBezTo>
                  <a:pt x="4604455" y="912524"/>
                  <a:pt x="4708982" y="1092997"/>
                  <a:pt x="4662139" y="1268778"/>
                </a:cubicBezTo>
                <a:cubicBezTo>
                  <a:pt x="4615296" y="1444559"/>
                  <a:pt x="4434824" y="1549086"/>
                  <a:pt x="4259044" y="1502244"/>
                </a:cubicBezTo>
                <a:cubicBezTo>
                  <a:pt x="4083261" y="1455402"/>
                  <a:pt x="3978736" y="1274928"/>
                  <a:pt x="4025578" y="1099146"/>
                </a:cubicBezTo>
                <a:cubicBezTo>
                  <a:pt x="4066564" y="945337"/>
                  <a:pt x="4209864" y="846084"/>
                  <a:pt x="4362805" y="855055"/>
                </a:cubicBezTo>
                <a:close/>
                <a:moveTo>
                  <a:pt x="0" y="0"/>
                </a:moveTo>
                <a:lnTo>
                  <a:pt x="3267758" y="0"/>
                </a:lnTo>
                <a:lnTo>
                  <a:pt x="3305063" y="63726"/>
                </a:lnTo>
                <a:cubicBezTo>
                  <a:pt x="3369183" y="191635"/>
                  <a:pt x="3406589" y="329370"/>
                  <a:pt x="3406985" y="462295"/>
                </a:cubicBezTo>
                <a:cubicBezTo>
                  <a:pt x="3408485" y="962453"/>
                  <a:pt x="2891543" y="1144904"/>
                  <a:pt x="2970594" y="1557974"/>
                </a:cubicBezTo>
                <a:cubicBezTo>
                  <a:pt x="3032280" y="1880398"/>
                  <a:pt x="3449119" y="2040925"/>
                  <a:pt x="3515337" y="2066142"/>
                </a:cubicBezTo>
                <a:cubicBezTo>
                  <a:pt x="4015284" y="2256630"/>
                  <a:pt x="4332227" y="1913363"/>
                  <a:pt x="4650938" y="2132151"/>
                </a:cubicBezTo>
                <a:cubicBezTo>
                  <a:pt x="4853731" y="2271360"/>
                  <a:pt x="4965324" y="2574996"/>
                  <a:pt x="4897972" y="2795603"/>
                </a:cubicBezTo>
                <a:cubicBezTo>
                  <a:pt x="4830989" y="3014971"/>
                  <a:pt x="4662056" y="3104561"/>
                  <a:pt x="4062979" y="3417553"/>
                </a:cubicBezTo>
                <a:cubicBezTo>
                  <a:pt x="3838920" y="3534602"/>
                  <a:pt x="3512702" y="3705038"/>
                  <a:pt x="3501188" y="3937791"/>
                </a:cubicBezTo>
                <a:cubicBezTo>
                  <a:pt x="3482029" y="4324932"/>
                  <a:pt x="4394257" y="4674655"/>
                  <a:pt x="4449937" y="4695499"/>
                </a:cubicBezTo>
                <a:cubicBezTo>
                  <a:pt x="4884270" y="4858160"/>
                  <a:pt x="5186431" y="4793445"/>
                  <a:pt x="5440291" y="4956658"/>
                </a:cubicBezTo>
                <a:cubicBezTo>
                  <a:pt x="5797237" y="5186171"/>
                  <a:pt x="5933047" y="5687465"/>
                  <a:pt x="5762821" y="6073049"/>
                </a:cubicBezTo>
                <a:cubicBezTo>
                  <a:pt x="5566196" y="6518425"/>
                  <a:pt x="4842241" y="6698608"/>
                  <a:pt x="4438972" y="6432286"/>
                </a:cubicBezTo>
                <a:cubicBezTo>
                  <a:pt x="4148514" y="6240453"/>
                  <a:pt x="4125510" y="5878795"/>
                  <a:pt x="3687617" y="5512601"/>
                </a:cubicBezTo>
                <a:cubicBezTo>
                  <a:pt x="3487248" y="5345038"/>
                  <a:pt x="3330804" y="5214736"/>
                  <a:pt x="3137471" y="5228621"/>
                </a:cubicBezTo>
                <a:cubicBezTo>
                  <a:pt x="2702082" y="5259873"/>
                  <a:pt x="2676865" y="5988253"/>
                  <a:pt x="2219026" y="6103852"/>
                </a:cubicBezTo>
                <a:cubicBezTo>
                  <a:pt x="1741606" y="6224379"/>
                  <a:pt x="1457366" y="5508411"/>
                  <a:pt x="962609" y="5594024"/>
                </a:cubicBezTo>
                <a:cubicBezTo>
                  <a:pt x="494464" y="5675021"/>
                  <a:pt x="474925" y="6363960"/>
                  <a:pt x="9468" y="6709780"/>
                </a:cubicBezTo>
                <a:lnTo>
                  <a:pt x="0" y="671584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5C6F1-BEA9-98BE-BCEB-B88DEC471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2" y="663960"/>
            <a:ext cx="10078064" cy="276504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HEALTHY FOOD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DIET, FRUIT AND VEGETABLES AND ONE HEALTH</a:t>
            </a:r>
            <a:br>
              <a:rPr lang="en-US" dirty="0"/>
            </a:br>
            <a:r>
              <a:rPr lang="en-US" dirty="0"/>
              <a:t>[ Komati et al., 2025 ]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5571202-EC8B-75A4-73AC-4F651023D1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3350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569"/>
    </mc:Choice>
    <mc:Fallback>
      <p:transition spd="slow" advTm="70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ligned barbell plates">
            <a:extLst>
              <a:ext uri="{FF2B5EF4-FFF2-40B4-BE49-F238E27FC236}">
                <a16:creationId xmlns:a16="http://schemas.microsoft.com/office/drawing/2014/main" id="{D9B24DC0-2C32-72C0-380D-A990D1A5929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914" r="-1" b="-1"/>
          <a:stretch>
            <a:fillRect/>
          </a:stretch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389C36E1-2D95-402F-A472-3E6699BE2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35775" cy="6730860"/>
          </a:xfrm>
          <a:custGeom>
            <a:avLst/>
            <a:gdLst>
              <a:gd name="connsiteX0" fmla="*/ 1016151 w 5835775"/>
              <a:gd name="connsiteY0" fmla="*/ 6072484 h 6730860"/>
              <a:gd name="connsiteX1" fmla="*/ 1082018 w 5835775"/>
              <a:gd name="connsiteY1" fmla="*/ 6083111 h 6730860"/>
              <a:gd name="connsiteX2" fmla="*/ 1315484 w 5835775"/>
              <a:gd name="connsiteY2" fmla="*/ 6486206 h 6730860"/>
              <a:gd name="connsiteX3" fmla="*/ 912386 w 5835775"/>
              <a:gd name="connsiteY3" fmla="*/ 6719672 h 6730860"/>
              <a:gd name="connsiteX4" fmla="*/ 678923 w 5835775"/>
              <a:gd name="connsiteY4" fmla="*/ 6316576 h 6730860"/>
              <a:gd name="connsiteX5" fmla="*/ 1016151 w 5835775"/>
              <a:gd name="connsiteY5" fmla="*/ 6072484 h 6730860"/>
              <a:gd name="connsiteX6" fmla="*/ 4968517 w 5835775"/>
              <a:gd name="connsiteY6" fmla="*/ 3411427 h 6730860"/>
              <a:gd name="connsiteX7" fmla="*/ 5079176 w 5835775"/>
              <a:gd name="connsiteY7" fmla="*/ 3429280 h 6730860"/>
              <a:gd name="connsiteX8" fmla="*/ 5471396 w 5835775"/>
              <a:gd name="connsiteY8" fmla="*/ 4106482 h 6730860"/>
              <a:gd name="connsiteX9" fmla="*/ 4794194 w 5835775"/>
              <a:gd name="connsiteY9" fmla="*/ 4498704 h 6730860"/>
              <a:gd name="connsiteX10" fmla="*/ 4401974 w 5835775"/>
              <a:gd name="connsiteY10" fmla="*/ 3821503 h 6730860"/>
              <a:gd name="connsiteX11" fmla="*/ 4968517 w 5835775"/>
              <a:gd name="connsiteY11" fmla="*/ 3411427 h 6730860"/>
              <a:gd name="connsiteX12" fmla="*/ 4362805 w 5835775"/>
              <a:gd name="connsiteY12" fmla="*/ 855055 h 6730860"/>
              <a:gd name="connsiteX13" fmla="*/ 4428674 w 5835775"/>
              <a:gd name="connsiteY13" fmla="*/ 865682 h 6730860"/>
              <a:gd name="connsiteX14" fmla="*/ 4662139 w 5835775"/>
              <a:gd name="connsiteY14" fmla="*/ 1268778 h 6730860"/>
              <a:gd name="connsiteX15" fmla="*/ 4259044 w 5835775"/>
              <a:gd name="connsiteY15" fmla="*/ 1502244 h 6730860"/>
              <a:gd name="connsiteX16" fmla="*/ 4025578 w 5835775"/>
              <a:gd name="connsiteY16" fmla="*/ 1099146 h 6730860"/>
              <a:gd name="connsiteX17" fmla="*/ 4362805 w 5835775"/>
              <a:gd name="connsiteY17" fmla="*/ 855055 h 6730860"/>
              <a:gd name="connsiteX18" fmla="*/ 0 w 5835775"/>
              <a:gd name="connsiteY18" fmla="*/ 0 h 6730860"/>
              <a:gd name="connsiteX19" fmla="*/ 3267758 w 5835775"/>
              <a:gd name="connsiteY19" fmla="*/ 0 h 6730860"/>
              <a:gd name="connsiteX20" fmla="*/ 3305063 w 5835775"/>
              <a:gd name="connsiteY20" fmla="*/ 63726 h 6730860"/>
              <a:gd name="connsiteX21" fmla="*/ 3406985 w 5835775"/>
              <a:gd name="connsiteY21" fmla="*/ 462295 h 6730860"/>
              <a:gd name="connsiteX22" fmla="*/ 2970594 w 5835775"/>
              <a:gd name="connsiteY22" fmla="*/ 1557974 h 6730860"/>
              <a:gd name="connsiteX23" fmla="*/ 3515337 w 5835775"/>
              <a:gd name="connsiteY23" fmla="*/ 2066142 h 6730860"/>
              <a:gd name="connsiteX24" fmla="*/ 4650938 w 5835775"/>
              <a:gd name="connsiteY24" fmla="*/ 2132151 h 6730860"/>
              <a:gd name="connsiteX25" fmla="*/ 4897972 w 5835775"/>
              <a:gd name="connsiteY25" fmla="*/ 2795603 h 6730860"/>
              <a:gd name="connsiteX26" fmla="*/ 4062979 w 5835775"/>
              <a:gd name="connsiteY26" fmla="*/ 3417553 h 6730860"/>
              <a:gd name="connsiteX27" fmla="*/ 3501188 w 5835775"/>
              <a:gd name="connsiteY27" fmla="*/ 3937791 h 6730860"/>
              <a:gd name="connsiteX28" fmla="*/ 4449937 w 5835775"/>
              <a:gd name="connsiteY28" fmla="*/ 4695499 h 6730860"/>
              <a:gd name="connsiteX29" fmla="*/ 5440291 w 5835775"/>
              <a:gd name="connsiteY29" fmla="*/ 4956658 h 6730860"/>
              <a:gd name="connsiteX30" fmla="*/ 5762821 w 5835775"/>
              <a:gd name="connsiteY30" fmla="*/ 6073049 h 6730860"/>
              <a:gd name="connsiteX31" fmla="*/ 4438972 w 5835775"/>
              <a:gd name="connsiteY31" fmla="*/ 6432286 h 6730860"/>
              <a:gd name="connsiteX32" fmla="*/ 3687617 w 5835775"/>
              <a:gd name="connsiteY32" fmla="*/ 5512601 h 6730860"/>
              <a:gd name="connsiteX33" fmla="*/ 3137471 w 5835775"/>
              <a:gd name="connsiteY33" fmla="*/ 5228621 h 6730860"/>
              <a:gd name="connsiteX34" fmla="*/ 2219026 w 5835775"/>
              <a:gd name="connsiteY34" fmla="*/ 6103852 h 6730860"/>
              <a:gd name="connsiteX35" fmla="*/ 962609 w 5835775"/>
              <a:gd name="connsiteY35" fmla="*/ 5594024 h 6730860"/>
              <a:gd name="connsiteX36" fmla="*/ 9468 w 5835775"/>
              <a:gd name="connsiteY36" fmla="*/ 6709780 h 6730860"/>
              <a:gd name="connsiteX37" fmla="*/ 0 w 5835775"/>
              <a:gd name="connsiteY37" fmla="*/ 6715849 h 67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835775" h="6730860">
                <a:moveTo>
                  <a:pt x="1016151" y="6072484"/>
                </a:moveTo>
                <a:cubicBezTo>
                  <a:pt x="1037999" y="6073765"/>
                  <a:pt x="1060047" y="6077256"/>
                  <a:pt x="1082018" y="6083111"/>
                </a:cubicBezTo>
                <a:cubicBezTo>
                  <a:pt x="1257801" y="6129954"/>
                  <a:pt x="1362328" y="6310424"/>
                  <a:pt x="1315484" y="6486206"/>
                </a:cubicBezTo>
                <a:cubicBezTo>
                  <a:pt x="1268642" y="6661989"/>
                  <a:pt x="1088168" y="6766515"/>
                  <a:pt x="912386" y="6719672"/>
                </a:cubicBezTo>
                <a:cubicBezTo>
                  <a:pt x="736607" y="6672830"/>
                  <a:pt x="632080" y="6492357"/>
                  <a:pt x="678923" y="6316576"/>
                </a:cubicBezTo>
                <a:cubicBezTo>
                  <a:pt x="719910" y="6162766"/>
                  <a:pt x="863206" y="6063513"/>
                  <a:pt x="1016151" y="6072484"/>
                </a:cubicBezTo>
                <a:close/>
                <a:moveTo>
                  <a:pt x="4968517" y="3411427"/>
                </a:moveTo>
                <a:cubicBezTo>
                  <a:pt x="5005224" y="3413581"/>
                  <a:pt x="5042261" y="3419444"/>
                  <a:pt x="5079176" y="3429280"/>
                </a:cubicBezTo>
                <a:cubicBezTo>
                  <a:pt x="5374488" y="3507975"/>
                  <a:pt x="5550091" y="3811170"/>
                  <a:pt x="5471396" y="4106482"/>
                </a:cubicBezTo>
                <a:cubicBezTo>
                  <a:pt x="5392701" y="4401796"/>
                  <a:pt x="5089508" y="4577399"/>
                  <a:pt x="4794194" y="4498704"/>
                </a:cubicBezTo>
                <a:cubicBezTo>
                  <a:pt x="4498880" y="4420008"/>
                  <a:pt x="4323277" y="4116815"/>
                  <a:pt x="4401974" y="3821503"/>
                </a:cubicBezTo>
                <a:cubicBezTo>
                  <a:pt x="4470833" y="3563104"/>
                  <a:pt x="4711571" y="3396357"/>
                  <a:pt x="4968517" y="3411427"/>
                </a:cubicBezTo>
                <a:close/>
                <a:moveTo>
                  <a:pt x="4362805" y="855055"/>
                </a:moveTo>
                <a:cubicBezTo>
                  <a:pt x="4384656" y="856336"/>
                  <a:pt x="4406701" y="859827"/>
                  <a:pt x="4428674" y="865682"/>
                </a:cubicBezTo>
                <a:cubicBezTo>
                  <a:pt x="4604455" y="912524"/>
                  <a:pt x="4708982" y="1092997"/>
                  <a:pt x="4662139" y="1268778"/>
                </a:cubicBezTo>
                <a:cubicBezTo>
                  <a:pt x="4615296" y="1444559"/>
                  <a:pt x="4434824" y="1549086"/>
                  <a:pt x="4259044" y="1502244"/>
                </a:cubicBezTo>
                <a:cubicBezTo>
                  <a:pt x="4083261" y="1455402"/>
                  <a:pt x="3978736" y="1274928"/>
                  <a:pt x="4025578" y="1099146"/>
                </a:cubicBezTo>
                <a:cubicBezTo>
                  <a:pt x="4066564" y="945337"/>
                  <a:pt x="4209864" y="846084"/>
                  <a:pt x="4362805" y="855055"/>
                </a:cubicBezTo>
                <a:close/>
                <a:moveTo>
                  <a:pt x="0" y="0"/>
                </a:moveTo>
                <a:lnTo>
                  <a:pt x="3267758" y="0"/>
                </a:lnTo>
                <a:lnTo>
                  <a:pt x="3305063" y="63726"/>
                </a:lnTo>
                <a:cubicBezTo>
                  <a:pt x="3369183" y="191635"/>
                  <a:pt x="3406589" y="329370"/>
                  <a:pt x="3406985" y="462295"/>
                </a:cubicBezTo>
                <a:cubicBezTo>
                  <a:pt x="3408485" y="962453"/>
                  <a:pt x="2891543" y="1144904"/>
                  <a:pt x="2970594" y="1557974"/>
                </a:cubicBezTo>
                <a:cubicBezTo>
                  <a:pt x="3032280" y="1880398"/>
                  <a:pt x="3449119" y="2040925"/>
                  <a:pt x="3515337" y="2066142"/>
                </a:cubicBezTo>
                <a:cubicBezTo>
                  <a:pt x="4015284" y="2256630"/>
                  <a:pt x="4332227" y="1913363"/>
                  <a:pt x="4650938" y="2132151"/>
                </a:cubicBezTo>
                <a:cubicBezTo>
                  <a:pt x="4853731" y="2271360"/>
                  <a:pt x="4965324" y="2574996"/>
                  <a:pt x="4897972" y="2795603"/>
                </a:cubicBezTo>
                <a:cubicBezTo>
                  <a:pt x="4830989" y="3014971"/>
                  <a:pt x="4662056" y="3104561"/>
                  <a:pt x="4062979" y="3417553"/>
                </a:cubicBezTo>
                <a:cubicBezTo>
                  <a:pt x="3838920" y="3534602"/>
                  <a:pt x="3512702" y="3705038"/>
                  <a:pt x="3501188" y="3937791"/>
                </a:cubicBezTo>
                <a:cubicBezTo>
                  <a:pt x="3482029" y="4324932"/>
                  <a:pt x="4394257" y="4674655"/>
                  <a:pt x="4449937" y="4695499"/>
                </a:cubicBezTo>
                <a:cubicBezTo>
                  <a:pt x="4884270" y="4858160"/>
                  <a:pt x="5186431" y="4793445"/>
                  <a:pt x="5440291" y="4956658"/>
                </a:cubicBezTo>
                <a:cubicBezTo>
                  <a:pt x="5797237" y="5186171"/>
                  <a:pt x="5933047" y="5687465"/>
                  <a:pt x="5762821" y="6073049"/>
                </a:cubicBezTo>
                <a:cubicBezTo>
                  <a:pt x="5566196" y="6518425"/>
                  <a:pt x="4842241" y="6698608"/>
                  <a:pt x="4438972" y="6432286"/>
                </a:cubicBezTo>
                <a:cubicBezTo>
                  <a:pt x="4148514" y="6240453"/>
                  <a:pt x="4125510" y="5878795"/>
                  <a:pt x="3687617" y="5512601"/>
                </a:cubicBezTo>
                <a:cubicBezTo>
                  <a:pt x="3487248" y="5345038"/>
                  <a:pt x="3330804" y="5214736"/>
                  <a:pt x="3137471" y="5228621"/>
                </a:cubicBezTo>
                <a:cubicBezTo>
                  <a:pt x="2702082" y="5259873"/>
                  <a:pt x="2676865" y="5988253"/>
                  <a:pt x="2219026" y="6103852"/>
                </a:cubicBezTo>
                <a:cubicBezTo>
                  <a:pt x="1741606" y="6224379"/>
                  <a:pt x="1457366" y="5508411"/>
                  <a:pt x="962609" y="5594024"/>
                </a:cubicBezTo>
                <a:cubicBezTo>
                  <a:pt x="494464" y="5675021"/>
                  <a:pt x="474925" y="6363960"/>
                  <a:pt x="9468" y="6709780"/>
                </a:cubicBezTo>
                <a:lnTo>
                  <a:pt x="0" y="671584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0823F-B2C0-3B46-0300-A5FD8B732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220" y="663960"/>
            <a:ext cx="2987417" cy="322810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EXERCISE </a:t>
            </a:r>
            <a:br>
              <a:rPr lang="en-GB" sz="2400" dirty="0"/>
            </a:br>
            <a:r>
              <a:rPr lang="en-GB" sz="2400" dirty="0"/>
              <a:t>STRENGTH TRAINING IS MORE EFFECTIVE THAN AEROBIC EXERCISE</a:t>
            </a:r>
            <a:br>
              <a:rPr lang="en-GB" sz="2400" dirty="0"/>
            </a:br>
            <a:r>
              <a:rPr lang="en-GB" sz="2400" dirty="0"/>
              <a:t>[Kobayashi et al., 2023, pp. 1897-1907]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BD650AED-E71F-521C-B816-EEF3F40335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09905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400"/>
    </mc:Choice>
    <mc:Fallback>
      <p:transition spd="slow" advTm="78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A7487-6A5D-BD46-5A7A-5ECA0CA76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493" y="591161"/>
            <a:ext cx="5001571" cy="856900"/>
          </a:xfrm>
        </p:spPr>
        <p:txBody>
          <a:bodyPr>
            <a:normAutofit fontScale="90000"/>
          </a:bodyPr>
          <a:lstStyle/>
          <a:p>
            <a:r>
              <a:rPr lang="en-GB" dirty="0"/>
              <a:t>REFRENCES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CDB89F-BABE-0C28-8B6F-1CBF122C59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1123" y="1591625"/>
            <a:ext cx="11315405" cy="4779678"/>
          </a:xfrm>
        </p:spPr>
        <p:txBody>
          <a:bodyPr>
            <a:norm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Almarshad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M.I.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(2022) “Relationship between Ultra-Processed Food Consumption and Risk of Diabetes Mellitus: A Mini-Review,”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Nutrients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14(12), p. 2366. Available at: https://doi.org/10.3390/nu14122366.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 Cesare, M., Perel, P., Taylor,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Kabudula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Bixby, H., Gaziano, T.A., McGhie, D.V., Mwangi, J., Pervan, B., Narula, J., Pineiro, D. and Pinto, F.J.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Heart of the World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Global Heart, 19(1), p. 11.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https://doi.org/10.5334/gh.1288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Feigin, V.L., Brainin,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Norrving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B., Martins, S.O., Pandian, J., Lindsay,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Grupper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Rautalin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Stroke Organization (WSO): Global Stroke Fact Sheet 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International Journal of Stroke, 20(2), pp. 132–144.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https://doi.org/10.1177/17474930241308142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Kobayashi, Y., Long, J., Dan, S., Johannsen, N.M., Talamoa, R., Raghuram, S., Chung, S., Kent, K., Basina, M., Lamendola, C., Haddad, F., Leonard, M.B., Church, T.S. and Palaniappan, L.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Strength training is more effective than aerobic exercise for improving glycaemic control and body composition in people with normal-weight type 2 diabetes: a randomised controlled trial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Diabetologia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66(10), pp. 1897–1907. Available at: https://doi.org/10.1007/s00125-023-05958-9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Komati, N., Riboli, E., Dore, J., Boyland, 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Cravedi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J.-P., Folkvord, 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Lecerf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J.-M.,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Lescourret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Peeters, A., Reynolds, C.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Diet, fruit and vegetables and One Health: benefits for health, environment, society and the consumer—proceedings of the 9th edition of EGEA conference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European Journal of Nutrition, 64(3), 108.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https://doi.org/10.1007/s00394-025-03610-3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Magomedova, A.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role of socio-economic deprivation in developing of obesity and diabetes type 2 among population aged 16 and over in England and Sweden, 2021–2024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Medical Research Archives, 13(8).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https://doi.org/10.18103/mra.v13i8.6834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Spick, M., Maupin, D., Smith, A.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Gkatzionis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[Title of paper]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medRxiv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(preprint), 13 January.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https://doi.org/10.64898/2026.01.13.26343995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Wou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Unwin, N., Huang, Y.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Roglic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Implications of the growing burden of diabetes for premature cardiovascular disease mortality and the attainment of the Sustainable Development Goal target 3.4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Cardiovascular Diagnosis and Therapy, 9(2), pp. 140–149.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https://doi.org/10.21037/cdt.2018.09.04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4201983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922</Words>
  <Application>Microsoft Office PowerPoint</Application>
  <PresentationFormat>Widescreen</PresentationFormat>
  <Paragraphs>64</Paragraphs>
  <Slides>14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Avenir Next LT Pro</vt:lpstr>
      <vt:lpstr>Posterama</vt:lpstr>
      <vt:lpstr>SplashVTI</vt:lpstr>
      <vt:lpstr>PowerPoint Presentation</vt:lpstr>
      <vt:lpstr>Introduction</vt:lpstr>
      <vt:lpstr>DEMOGRAPHIC </vt:lpstr>
      <vt:lpstr>THE HEART OF THE WORLD (Di Cesare et al., 2024) </vt:lpstr>
      <vt:lpstr>IMPLICATIONS OF THE GROWING BURDEN OF DIABETES (Wou et al., 2019)</vt:lpstr>
      <vt:lpstr>ANATOMY AND PHYSIOLOGY FUCNTIONING OF THE PANCREAS </vt:lpstr>
      <vt:lpstr>HOW THE BODY SYSTEM IS AFFECTED BY THE DISEASE CONDITION </vt:lpstr>
      <vt:lpstr>“ WORLD STROKE ORGANISATION” (Feigin et al., 2025) </vt:lpstr>
      <vt:lpstr>CARE PLAN </vt:lpstr>
      <vt:lpstr> </vt:lpstr>
      <vt:lpstr>  CARE PLAN EVIDENCE-BASED RECOMMENDATIONS  </vt:lpstr>
      <vt:lpstr>HEALTHY FOOD   DIET, FRUIT AND VEGETABLES AND ONE HEALTH [ Komati et al., 2025 ]</vt:lpstr>
      <vt:lpstr>EXERCISE  STRENGTH TRAINING IS MORE EFFECTIVE THAN AEROBIC EXERCISE [Kobayashi et al., 2023, pp. 1897-1907]</vt:lpstr>
      <vt:lpstr>REFRENCES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Shabir (2420435)</dc:creator>
  <cp:lastModifiedBy>Mohammad Shabir (2420435)</cp:lastModifiedBy>
  <cp:revision>1</cp:revision>
  <dcterms:created xsi:type="dcterms:W3CDTF">2026-03-21T10:46:14Z</dcterms:created>
  <dcterms:modified xsi:type="dcterms:W3CDTF">2026-03-22T16:31:01Z</dcterms:modified>
</cp:coreProperties>
</file>