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5" r:id="rId1"/>
  </p:sldMasterIdLst>
  <p:sldIdLst>
    <p:sldId id="256" r:id="rId2"/>
    <p:sldId id="257" r:id="rId3"/>
    <p:sldId id="258" r:id="rId4"/>
    <p:sldId id="259" r:id="rId5"/>
    <p:sldId id="264" r:id="rId6"/>
    <p:sldId id="265" r:id="rId7"/>
    <p:sldId id="260" r:id="rId8"/>
    <p:sldId id="261" r:id="rId9"/>
    <p:sldId id="262" r:id="rId10"/>
    <p:sldId id="263" r:id="rId11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4" Type="http://schemas.openxmlformats.org/officeDocument/2006/relationships/image" Target="../media/image5.sv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svg"/></Relationships>
</file>

<file path=ppt/diagrams/_rels/data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ciencedirect.com/science/article/abs/pii/S0360131503000678" TargetMode="External"/><Relationship Id="rId7" Type="http://schemas.openxmlformats.org/officeDocument/2006/relationships/image" Target="../media/image17.svg"/><Relationship Id="rId2" Type="http://schemas.openxmlformats.org/officeDocument/2006/relationships/hyperlink" Target="https://forms.office.com/Pages/ShareFormPage.aspx?id=-REPTm4EBUWcuNshUjEeIbHNLfBKHI9OtaGuq3-Swm9UMTNaMTlWVlhBUFFOT0hUVzhVWFdRWktMVy4u&amp;sharetoken=ztxAy9LXU5PSxp1nylW0" TargetMode="External"/><Relationship Id="rId1" Type="http://schemas.openxmlformats.org/officeDocument/2006/relationships/hyperlink" Target="https://ajet.org.au/index.php/AJET/article/view/1820" TargetMode="External"/><Relationship Id="rId6" Type="http://schemas.openxmlformats.org/officeDocument/2006/relationships/image" Target="../media/image16.png"/><Relationship Id="rId5" Type="http://schemas.openxmlformats.org/officeDocument/2006/relationships/image" Target="../media/image15.svg"/><Relationship Id="rId4" Type="http://schemas.openxmlformats.org/officeDocument/2006/relationships/image" Target="../media/image14.pn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4" Type="http://schemas.openxmlformats.org/officeDocument/2006/relationships/image" Target="../media/image5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svg"/></Relationships>
</file>

<file path=ppt/diagrams/_rels/drawing8.xml.rels><?xml version="1.0" encoding="UTF-8" standalone="yes"?>
<Relationships xmlns="http://schemas.openxmlformats.org/package/2006/relationships"><Relationship Id="rId3" Type="http://schemas.openxmlformats.org/officeDocument/2006/relationships/hyperlink" Target="https://ajet.org.au/index.php/AJET/article/view/1820" TargetMode="External"/><Relationship Id="rId7" Type="http://schemas.openxmlformats.org/officeDocument/2006/relationships/hyperlink" Target="https://www.sciencedirect.com/science/article/abs/pii/S0360131503000678" TargetMode="External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hyperlink" Target="https://forms.office.com/Pages/ShareFormPage.aspx?id=-REPTm4EBUWcuNshUjEeIbHNLfBKHI9OtaGuq3-Swm9UMTNaMTlWVlhBUFFOT0hUVzhVWFdRWktMVy4u&amp;sharetoken=ztxAy9LXU5PSxp1nylW0" TargetMode="External"/><Relationship Id="rId5" Type="http://schemas.openxmlformats.org/officeDocument/2006/relationships/image" Target="../media/image17.svg"/><Relationship Id="rId4" Type="http://schemas.openxmlformats.org/officeDocument/2006/relationships/image" Target="../media/image16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90B83A6-D2B6-44A1-9D62-F085680EA63D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1E7C8B35-AFB8-40AB-9FBC-EFFC0DFBB6E6}">
      <dgm:prSet/>
      <dgm:spPr/>
      <dgm:t>
        <a:bodyPr/>
        <a:lstStyle/>
        <a:p>
          <a:r>
            <a:rPr lang="en-GB"/>
            <a:t>KELVIN GARY ARKAAH </a:t>
          </a:r>
          <a:endParaRPr lang="en-US"/>
        </a:p>
      </dgm:t>
    </dgm:pt>
    <dgm:pt modelId="{7E1C6239-D147-496F-B235-0324868411A8}" type="parTrans" cxnId="{D8F7D63D-DEC1-4B7D-B76A-A04033E0A6D6}">
      <dgm:prSet/>
      <dgm:spPr/>
      <dgm:t>
        <a:bodyPr/>
        <a:lstStyle/>
        <a:p>
          <a:endParaRPr lang="en-US"/>
        </a:p>
      </dgm:t>
    </dgm:pt>
    <dgm:pt modelId="{ABDEF235-1FD5-4620-B3C3-36F659E21441}" type="sibTrans" cxnId="{D8F7D63D-DEC1-4B7D-B76A-A04033E0A6D6}">
      <dgm:prSet/>
      <dgm:spPr/>
      <dgm:t>
        <a:bodyPr/>
        <a:lstStyle/>
        <a:p>
          <a:endParaRPr lang="en-US"/>
        </a:p>
      </dgm:t>
    </dgm:pt>
    <dgm:pt modelId="{573D1D04-FD4C-4A8C-8497-A0B1AA2AB8F7}">
      <dgm:prSet/>
      <dgm:spPr/>
      <dgm:t>
        <a:bodyPr/>
        <a:lstStyle/>
        <a:p>
          <a:r>
            <a:rPr lang="en-GB"/>
            <a:t>INTRODUCTION :staffs and student been able to use technology to collaborate online .</a:t>
          </a:r>
          <a:endParaRPr lang="en-US"/>
        </a:p>
      </dgm:t>
    </dgm:pt>
    <dgm:pt modelId="{B76FDAED-18EC-4D09-8B15-4E1D547596E9}" type="parTrans" cxnId="{33661567-C077-4202-85C2-DAEF0A92E83E}">
      <dgm:prSet/>
      <dgm:spPr/>
      <dgm:t>
        <a:bodyPr/>
        <a:lstStyle/>
        <a:p>
          <a:endParaRPr lang="en-US"/>
        </a:p>
      </dgm:t>
    </dgm:pt>
    <dgm:pt modelId="{4CEA0266-A6EA-4C27-97CC-DD4983AE6FE5}" type="sibTrans" cxnId="{33661567-C077-4202-85C2-DAEF0A92E83E}">
      <dgm:prSet/>
      <dgm:spPr/>
      <dgm:t>
        <a:bodyPr/>
        <a:lstStyle/>
        <a:p>
          <a:endParaRPr lang="en-US"/>
        </a:p>
      </dgm:t>
    </dgm:pt>
    <dgm:pt modelId="{C5B4FD65-B7E3-4909-8F5A-3A44086639A4}">
      <dgm:prSet/>
      <dgm:spPr/>
      <dgm:t>
        <a:bodyPr/>
        <a:lstStyle/>
        <a:p>
          <a:r>
            <a:rPr lang="en-GB"/>
            <a:t>Technology is the sum of any techniques, skills, methods, and processes used in the production of goods or services.</a:t>
          </a:r>
          <a:endParaRPr lang="en-US"/>
        </a:p>
      </dgm:t>
    </dgm:pt>
    <dgm:pt modelId="{603F275D-6E02-4308-B5CE-1678BBD34A98}" type="parTrans" cxnId="{563CF9FC-D41A-4987-B45B-5C8A43CD24A0}">
      <dgm:prSet/>
      <dgm:spPr/>
      <dgm:t>
        <a:bodyPr/>
        <a:lstStyle/>
        <a:p>
          <a:endParaRPr lang="en-US"/>
        </a:p>
      </dgm:t>
    </dgm:pt>
    <dgm:pt modelId="{85163E56-B3FF-4B5D-992E-8D2583260C5C}" type="sibTrans" cxnId="{563CF9FC-D41A-4987-B45B-5C8A43CD24A0}">
      <dgm:prSet/>
      <dgm:spPr/>
      <dgm:t>
        <a:bodyPr/>
        <a:lstStyle/>
        <a:p>
          <a:endParaRPr lang="en-US"/>
        </a:p>
      </dgm:t>
    </dgm:pt>
    <dgm:pt modelId="{0D45FAE2-D802-4628-A396-0AB68D1BF65A}">
      <dgm:prSet/>
      <dgm:spPr/>
      <dgm:t>
        <a:bodyPr/>
        <a:lstStyle/>
        <a:p>
          <a:r>
            <a:rPr lang="en-GB"/>
            <a:t>Technology can be very helpful with the use of aided knowledge , meaning it can make life of studying easier when we know how to use it efficiently.</a:t>
          </a:r>
          <a:endParaRPr lang="en-US"/>
        </a:p>
      </dgm:t>
    </dgm:pt>
    <dgm:pt modelId="{F6B30DF0-328F-4A82-AD0F-24BC1742B105}" type="parTrans" cxnId="{734CC0B2-1D59-49CE-8108-45B6442E22BF}">
      <dgm:prSet/>
      <dgm:spPr/>
      <dgm:t>
        <a:bodyPr/>
        <a:lstStyle/>
        <a:p>
          <a:endParaRPr lang="en-US"/>
        </a:p>
      </dgm:t>
    </dgm:pt>
    <dgm:pt modelId="{CCF29D2F-E63A-47CA-B487-CF2512D1CA73}" type="sibTrans" cxnId="{734CC0B2-1D59-49CE-8108-45B6442E22BF}">
      <dgm:prSet/>
      <dgm:spPr/>
      <dgm:t>
        <a:bodyPr/>
        <a:lstStyle/>
        <a:p>
          <a:endParaRPr lang="en-US"/>
        </a:p>
      </dgm:t>
    </dgm:pt>
    <dgm:pt modelId="{BD28421C-9B5D-432E-9D0E-8C08D462A547}">
      <dgm:prSet/>
      <dgm:spPr/>
      <dgm:t>
        <a:bodyPr/>
        <a:lstStyle/>
        <a:p>
          <a:r>
            <a:rPr lang="en-GB"/>
            <a:t>PURPOSE OF THE RESEARCH : purpose of the research is to know how staff and student   comfortability in the use of technology to collaborate online , whether on mobile phones or computers. </a:t>
          </a:r>
          <a:endParaRPr lang="en-US"/>
        </a:p>
      </dgm:t>
    </dgm:pt>
    <dgm:pt modelId="{CF9B9A86-483E-42F9-AD7A-D841FE8B6252}" type="parTrans" cxnId="{2432B614-D206-4101-87AB-5BD815596597}">
      <dgm:prSet/>
      <dgm:spPr/>
      <dgm:t>
        <a:bodyPr/>
        <a:lstStyle/>
        <a:p>
          <a:endParaRPr lang="en-US"/>
        </a:p>
      </dgm:t>
    </dgm:pt>
    <dgm:pt modelId="{656811D7-4488-4854-983C-61B1796E1718}" type="sibTrans" cxnId="{2432B614-D206-4101-87AB-5BD815596597}">
      <dgm:prSet/>
      <dgm:spPr/>
      <dgm:t>
        <a:bodyPr/>
        <a:lstStyle/>
        <a:p>
          <a:endParaRPr lang="en-US"/>
        </a:p>
      </dgm:t>
    </dgm:pt>
    <dgm:pt modelId="{B64CBA37-6948-439C-8B87-37A396EC4A3B}">
      <dgm:prSet/>
      <dgm:spPr/>
      <dgm:t>
        <a:bodyPr/>
        <a:lstStyle/>
        <a:p>
          <a:r>
            <a:rPr lang="en-GB"/>
            <a:t>Furthermore the research is to collect opinions on staff and student about the knowledge on the use of technology online .</a:t>
          </a:r>
          <a:endParaRPr lang="en-US"/>
        </a:p>
      </dgm:t>
    </dgm:pt>
    <dgm:pt modelId="{6D3DE175-5837-417A-B0E0-50CAB56295FD}" type="parTrans" cxnId="{BDCE8C54-E488-49EC-B088-C1F255C86EE7}">
      <dgm:prSet/>
      <dgm:spPr/>
      <dgm:t>
        <a:bodyPr/>
        <a:lstStyle/>
        <a:p>
          <a:endParaRPr lang="en-US"/>
        </a:p>
      </dgm:t>
    </dgm:pt>
    <dgm:pt modelId="{D3735810-B5D7-4F45-B53F-8BF0BE05B998}" type="sibTrans" cxnId="{BDCE8C54-E488-49EC-B088-C1F255C86EE7}">
      <dgm:prSet/>
      <dgm:spPr/>
      <dgm:t>
        <a:bodyPr/>
        <a:lstStyle/>
        <a:p>
          <a:endParaRPr lang="en-US"/>
        </a:p>
      </dgm:t>
    </dgm:pt>
    <dgm:pt modelId="{B55717F6-2B8C-4FBE-8D65-50C805C34E8D}" type="pres">
      <dgm:prSet presAssocID="{F90B83A6-D2B6-44A1-9D62-F085680EA63D}" presName="Name0" presStyleCnt="0">
        <dgm:presLayoutVars>
          <dgm:dir/>
          <dgm:resizeHandles val="exact"/>
        </dgm:presLayoutVars>
      </dgm:prSet>
      <dgm:spPr/>
    </dgm:pt>
    <dgm:pt modelId="{0790AEE4-0065-4AE2-94CE-A3572BF7E80E}" type="pres">
      <dgm:prSet presAssocID="{1E7C8B35-AFB8-40AB-9FBC-EFFC0DFBB6E6}" presName="node" presStyleLbl="node1" presStyleIdx="0" presStyleCnt="6">
        <dgm:presLayoutVars>
          <dgm:bulletEnabled val="1"/>
        </dgm:presLayoutVars>
      </dgm:prSet>
      <dgm:spPr/>
    </dgm:pt>
    <dgm:pt modelId="{CA3C573F-AD14-4A9A-88AF-A8E36927C519}" type="pres">
      <dgm:prSet presAssocID="{ABDEF235-1FD5-4620-B3C3-36F659E21441}" presName="sibTrans" presStyleLbl="sibTrans1D1" presStyleIdx="0" presStyleCnt="5"/>
      <dgm:spPr/>
    </dgm:pt>
    <dgm:pt modelId="{D59500FF-F488-4D52-A34B-6234DBA50C9C}" type="pres">
      <dgm:prSet presAssocID="{ABDEF235-1FD5-4620-B3C3-36F659E21441}" presName="connectorText" presStyleLbl="sibTrans1D1" presStyleIdx="0" presStyleCnt="5"/>
      <dgm:spPr/>
    </dgm:pt>
    <dgm:pt modelId="{3D039088-5997-4C80-B812-63D283E5F2D1}" type="pres">
      <dgm:prSet presAssocID="{573D1D04-FD4C-4A8C-8497-A0B1AA2AB8F7}" presName="node" presStyleLbl="node1" presStyleIdx="1" presStyleCnt="6">
        <dgm:presLayoutVars>
          <dgm:bulletEnabled val="1"/>
        </dgm:presLayoutVars>
      </dgm:prSet>
      <dgm:spPr/>
    </dgm:pt>
    <dgm:pt modelId="{82FEEE51-E04B-49AE-A865-FF1211ACF7E2}" type="pres">
      <dgm:prSet presAssocID="{4CEA0266-A6EA-4C27-97CC-DD4983AE6FE5}" presName="sibTrans" presStyleLbl="sibTrans1D1" presStyleIdx="1" presStyleCnt="5"/>
      <dgm:spPr/>
    </dgm:pt>
    <dgm:pt modelId="{21E42592-435E-4CF7-AF0E-63EDB26B5234}" type="pres">
      <dgm:prSet presAssocID="{4CEA0266-A6EA-4C27-97CC-DD4983AE6FE5}" presName="connectorText" presStyleLbl="sibTrans1D1" presStyleIdx="1" presStyleCnt="5"/>
      <dgm:spPr/>
    </dgm:pt>
    <dgm:pt modelId="{25789D2C-5873-428F-8E3F-473B6075E747}" type="pres">
      <dgm:prSet presAssocID="{C5B4FD65-B7E3-4909-8F5A-3A44086639A4}" presName="node" presStyleLbl="node1" presStyleIdx="2" presStyleCnt="6">
        <dgm:presLayoutVars>
          <dgm:bulletEnabled val="1"/>
        </dgm:presLayoutVars>
      </dgm:prSet>
      <dgm:spPr/>
    </dgm:pt>
    <dgm:pt modelId="{51F61A8C-2A02-48E6-AE72-CE66269241C0}" type="pres">
      <dgm:prSet presAssocID="{85163E56-B3FF-4B5D-992E-8D2583260C5C}" presName="sibTrans" presStyleLbl="sibTrans1D1" presStyleIdx="2" presStyleCnt="5"/>
      <dgm:spPr/>
    </dgm:pt>
    <dgm:pt modelId="{EA0BA462-52DD-4C4D-9572-BB5431A8ADA9}" type="pres">
      <dgm:prSet presAssocID="{85163E56-B3FF-4B5D-992E-8D2583260C5C}" presName="connectorText" presStyleLbl="sibTrans1D1" presStyleIdx="2" presStyleCnt="5"/>
      <dgm:spPr/>
    </dgm:pt>
    <dgm:pt modelId="{F74D886E-ABB9-43FC-82AD-48588954B8EB}" type="pres">
      <dgm:prSet presAssocID="{0D45FAE2-D802-4628-A396-0AB68D1BF65A}" presName="node" presStyleLbl="node1" presStyleIdx="3" presStyleCnt="6">
        <dgm:presLayoutVars>
          <dgm:bulletEnabled val="1"/>
        </dgm:presLayoutVars>
      </dgm:prSet>
      <dgm:spPr/>
    </dgm:pt>
    <dgm:pt modelId="{A18A119A-F815-4393-A82C-E8EC5B3CA210}" type="pres">
      <dgm:prSet presAssocID="{CCF29D2F-E63A-47CA-B487-CF2512D1CA73}" presName="sibTrans" presStyleLbl="sibTrans1D1" presStyleIdx="3" presStyleCnt="5"/>
      <dgm:spPr/>
    </dgm:pt>
    <dgm:pt modelId="{958FC13E-976E-4B5A-BE35-AB94A9FE82D6}" type="pres">
      <dgm:prSet presAssocID="{CCF29D2F-E63A-47CA-B487-CF2512D1CA73}" presName="connectorText" presStyleLbl="sibTrans1D1" presStyleIdx="3" presStyleCnt="5"/>
      <dgm:spPr/>
    </dgm:pt>
    <dgm:pt modelId="{88941AF1-27CF-4801-8286-C37312C42D73}" type="pres">
      <dgm:prSet presAssocID="{BD28421C-9B5D-432E-9D0E-8C08D462A547}" presName="node" presStyleLbl="node1" presStyleIdx="4" presStyleCnt="6">
        <dgm:presLayoutVars>
          <dgm:bulletEnabled val="1"/>
        </dgm:presLayoutVars>
      </dgm:prSet>
      <dgm:spPr/>
    </dgm:pt>
    <dgm:pt modelId="{59367088-EAC7-4068-A2D9-E7F182A61A7B}" type="pres">
      <dgm:prSet presAssocID="{656811D7-4488-4854-983C-61B1796E1718}" presName="sibTrans" presStyleLbl="sibTrans1D1" presStyleIdx="4" presStyleCnt="5"/>
      <dgm:spPr/>
    </dgm:pt>
    <dgm:pt modelId="{B3FA8A02-CAB5-4E4D-A1EA-CE949B8535D1}" type="pres">
      <dgm:prSet presAssocID="{656811D7-4488-4854-983C-61B1796E1718}" presName="connectorText" presStyleLbl="sibTrans1D1" presStyleIdx="4" presStyleCnt="5"/>
      <dgm:spPr/>
    </dgm:pt>
    <dgm:pt modelId="{840C6390-5A6F-45F2-A7EC-3E174292778B}" type="pres">
      <dgm:prSet presAssocID="{B64CBA37-6948-439C-8B87-37A396EC4A3B}" presName="node" presStyleLbl="node1" presStyleIdx="5" presStyleCnt="6">
        <dgm:presLayoutVars>
          <dgm:bulletEnabled val="1"/>
        </dgm:presLayoutVars>
      </dgm:prSet>
      <dgm:spPr/>
    </dgm:pt>
  </dgm:ptLst>
  <dgm:cxnLst>
    <dgm:cxn modelId="{2432B614-D206-4101-87AB-5BD815596597}" srcId="{F90B83A6-D2B6-44A1-9D62-F085680EA63D}" destId="{BD28421C-9B5D-432E-9D0E-8C08D462A547}" srcOrd="4" destOrd="0" parTransId="{CF9B9A86-483E-42F9-AD7A-D841FE8B6252}" sibTransId="{656811D7-4488-4854-983C-61B1796E1718}"/>
    <dgm:cxn modelId="{E5F7E015-11EF-47D6-AA56-2F5516EF4E4B}" type="presOf" srcId="{573D1D04-FD4C-4A8C-8497-A0B1AA2AB8F7}" destId="{3D039088-5997-4C80-B812-63D283E5F2D1}" srcOrd="0" destOrd="0" presId="urn:microsoft.com/office/officeart/2016/7/layout/RepeatingBendingProcessNew"/>
    <dgm:cxn modelId="{5D2B3F20-EAA4-4EF5-B102-C09EE2D54473}" type="presOf" srcId="{4CEA0266-A6EA-4C27-97CC-DD4983AE6FE5}" destId="{82FEEE51-E04B-49AE-A865-FF1211ACF7E2}" srcOrd="0" destOrd="0" presId="urn:microsoft.com/office/officeart/2016/7/layout/RepeatingBendingProcessNew"/>
    <dgm:cxn modelId="{39B9FB24-CDB5-43D3-A539-38BBDA54DBE9}" type="presOf" srcId="{F90B83A6-D2B6-44A1-9D62-F085680EA63D}" destId="{B55717F6-2B8C-4FBE-8D65-50C805C34E8D}" srcOrd="0" destOrd="0" presId="urn:microsoft.com/office/officeart/2016/7/layout/RepeatingBendingProcessNew"/>
    <dgm:cxn modelId="{D8F7D63D-DEC1-4B7D-B76A-A04033E0A6D6}" srcId="{F90B83A6-D2B6-44A1-9D62-F085680EA63D}" destId="{1E7C8B35-AFB8-40AB-9FBC-EFFC0DFBB6E6}" srcOrd="0" destOrd="0" parTransId="{7E1C6239-D147-496F-B235-0324868411A8}" sibTransId="{ABDEF235-1FD5-4620-B3C3-36F659E21441}"/>
    <dgm:cxn modelId="{8B7DF151-6110-40D9-B967-31FF91444B16}" type="presOf" srcId="{ABDEF235-1FD5-4620-B3C3-36F659E21441}" destId="{CA3C573F-AD14-4A9A-88AF-A8E36927C519}" srcOrd="0" destOrd="0" presId="urn:microsoft.com/office/officeart/2016/7/layout/RepeatingBendingProcessNew"/>
    <dgm:cxn modelId="{02365954-DBE1-4A4D-93A4-08AED4B6468D}" type="presOf" srcId="{ABDEF235-1FD5-4620-B3C3-36F659E21441}" destId="{D59500FF-F488-4D52-A34B-6234DBA50C9C}" srcOrd="1" destOrd="0" presId="urn:microsoft.com/office/officeart/2016/7/layout/RepeatingBendingProcessNew"/>
    <dgm:cxn modelId="{BDCE8C54-E488-49EC-B088-C1F255C86EE7}" srcId="{F90B83A6-D2B6-44A1-9D62-F085680EA63D}" destId="{B64CBA37-6948-439C-8B87-37A396EC4A3B}" srcOrd="5" destOrd="0" parTransId="{6D3DE175-5837-417A-B0E0-50CAB56295FD}" sibTransId="{D3735810-B5D7-4F45-B53F-8BF0BE05B998}"/>
    <dgm:cxn modelId="{EE365D5C-A2CC-41A7-BF63-FB7D03B3118D}" type="presOf" srcId="{656811D7-4488-4854-983C-61B1796E1718}" destId="{59367088-EAC7-4068-A2D9-E7F182A61A7B}" srcOrd="0" destOrd="0" presId="urn:microsoft.com/office/officeart/2016/7/layout/RepeatingBendingProcessNew"/>
    <dgm:cxn modelId="{33661567-C077-4202-85C2-DAEF0A92E83E}" srcId="{F90B83A6-D2B6-44A1-9D62-F085680EA63D}" destId="{573D1D04-FD4C-4A8C-8497-A0B1AA2AB8F7}" srcOrd="1" destOrd="0" parTransId="{B76FDAED-18EC-4D09-8B15-4E1D547596E9}" sibTransId="{4CEA0266-A6EA-4C27-97CC-DD4983AE6FE5}"/>
    <dgm:cxn modelId="{9B9F2575-1317-4028-A7D5-CC3A0288A187}" type="presOf" srcId="{C5B4FD65-B7E3-4909-8F5A-3A44086639A4}" destId="{25789D2C-5873-428F-8E3F-473B6075E747}" srcOrd="0" destOrd="0" presId="urn:microsoft.com/office/officeart/2016/7/layout/RepeatingBendingProcessNew"/>
    <dgm:cxn modelId="{846E217B-CEC5-4B77-9A12-91058025A8F2}" type="presOf" srcId="{CCF29D2F-E63A-47CA-B487-CF2512D1CA73}" destId="{958FC13E-976E-4B5A-BE35-AB94A9FE82D6}" srcOrd="1" destOrd="0" presId="urn:microsoft.com/office/officeart/2016/7/layout/RepeatingBendingProcessNew"/>
    <dgm:cxn modelId="{D67CF082-F126-44FA-9CAF-788E91504322}" type="presOf" srcId="{1E7C8B35-AFB8-40AB-9FBC-EFFC0DFBB6E6}" destId="{0790AEE4-0065-4AE2-94CE-A3572BF7E80E}" srcOrd="0" destOrd="0" presId="urn:microsoft.com/office/officeart/2016/7/layout/RepeatingBendingProcessNew"/>
    <dgm:cxn modelId="{07C75E8B-7C0F-4F14-82E8-A56C292BE8D7}" type="presOf" srcId="{BD28421C-9B5D-432E-9D0E-8C08D462A547}" destId="{88941AF1-27CF-4801-8286-C37312C42D73}" srcOrd="0" destOrd="0" presId="urn:microsoft.com/office/officeart/2016/7/layout/RepeatingBendingProcessNew"/>
    <dgm:cxn modelId="{64DD1F94-913B-4E0B-9214-DE52F8453AD5}" type="presOf" srcId="{0D45FAE2-D802-4628-A396-0AB68D1BF65A}" destId="{F74D886E-ABB9-43FC-82AD-48588954B8EB}" srcOrd="0" destOrd="0" presId="urn:microsoft.com/office/officeart/2016/7/layout/RepeatingBendingProcessNew"/>
    <dgm:cxn modelId="{2FA33DA2-D3E1-4683-9610-8C8D1ECFA10A}" type="presOf" srcId="{4CEA0266-A6EA-4C27-97CC-DD4983AE6FE5}" destId="{21E42592-435E-4CF7-AF0E-63EDB26B5234}" srcOrd="1" destOrd="0" presId="urn:microsoft.com/office/officeart/2016/7/layout/RepeatingBendingProcessNew"/>
    <dgm:cxn modelId="{03A802AA-32A9-4632-877D-B2888396C410}" type="presOf" srcId="{656811D7-4488-4854-983C-61B1796E1718}" destId="{B3FA8A02-CAB5-4E4D-A1EA-CE949B8535D1}" srcOrd="1" destOrd="0" presId="urn:microsoft.com/office/officeart/2016/7/layout/RepeatingBendingProcessNew"/>
    <dgm:cxn modelId="{DB79DBAF-36E4-4144-9A5E-31ABB046377D}" type="presOf" srcId="{CCF29D2F-E63A-47CA-B487-CF2512D1CA73}" destId="{A18A119A-F815-4393-A82C-E8EC5B3CA210}" srcOrd="0" destOrd="0" presId="urn:microsoft.com/office/officeart/2016/7/layout/RepeatingBendingProcessNew"/>
    <dgm:cxn modelId="{734CC0B2-1D59-49CE-8108-45B6442E22BF}" srcId="{F90B83A6-D2B6-44A1-9D62-F085680EA63D}" destId="{0D45FAE2-D802-4628-A396-0AB68D1BF65A}" srcOrd="3" destOrd="0" parTransId="{F6B30DF0-328F-4A82-AD0F-24BC1742B105}" sibTransId="{CCF29D2F-E63A-47CA-B487-CF2512D1CA73}"/>
    <dgm:cxn modelId="{3A4433B6-27A7-43CF-B047-8F2ACE9F8697}" type="presOf" srcId="{85163E56-B3FF-4B5D-992E-8D2583260C5C}" destId="{51F61A8C-2A02-48E6-AE72-CE66269241C0}" srcOrd="0" destOrd="0" presId="urn:microsoft.com/office/officeart/2016/7/layout/RepeatingBendingProcessNew"/>
    <dgm:cxn modelId="{013F6DDA-A571-4574-A8AA-ED9C8F572819}" type="presOf" srcId="{B64CBA37-6948-439C-8B87-37A396EC4A3B}" destId="{840C6390-5A6F-45F2-A7EC-3E174292778B}" srcOrd="0" destOrd="0" presId="urn:microsoft.com/office/officeart/2016/7/layout/RepeatingBendingProcessNew"/>
    <dgm:cxn modelId="{1A1089DA-E3BC-4D48-BC20-8B033D74E918}" type="presOf" srcId="{85163E56-B3FF-4B5D-992E-8D2583260C5C}" destId="{EA0BA462-52DD-4C4D-9572-BB5431A8ADA9}" srcOrd="1" destOrd="0" presId="urn:microsoft.com/office/officeart/2016/7/layout/RepeatingBendingProcessNew"/>
    <dgm:cxn modelId="{563CF9FC-D41A-4987-B45B-5C8A43CD24A0}" srcId="{F90B83A6-D2B6-44A1-9D62-F085680EA63D}" destId="{C5B4FD65-B7E3-4909-8F5A-3A44086639A4}" srcOrd="2" destOrd="0" parTransId="{603F275D-6E02-4308-B5CE-1678BBD34A98}" sibTransId="{85163E56-B3FF-4B5D-992E-8D2583260C5C}"/>
    <dgm:cxn modelId="{C20DC450-B223-4E72-805D-F8F34E22D735}" type="presParOf" srcId="{B55717F6-2B8C-4FBE-8D65-50C805C34E8D}" destId="{0790AEE4-0065-4AE2-94CE-A3572BF7E80E}" srcOrd="0" destOrd="0" presId="urn:microsoft.com/office/officeart/2016/7/layout/RepeatingBendingProcessNew"/>
    <dgm:cxn modelId="{6C3373E3-34A7-4D50-9B72-E0A99DDB6EEE}" type="presParOf" srcId="{B55717F6-2B8C-4FBE-8D65-50C805C34E8D}" destId="{CA3C573F-AD14-4A9A-88AF-A8E36927C519}" srcOrd="1" destOrd="0" presId="urn:microsoft.com/office/officeart/2016/7/layout/RepeatingBendingProcessNew"/>
    <dgm:cxn modelId="{D6948FDE-DD2A-430E-8636-05F61FEBCFA8}" type="presParOf" srcId="{CA3C573F-AD14-4A9A-88AF-A8E36927C519}" destId="{D59500FF-F488-4D52-A34B-6234DBA50C9C}" srcOrd="0" destOrd="0" presId="urn:microsoft.com/office/officeart/2016/7/layout/RepeatingBendingProcessNew"/>
    <dgm:cxn modelId="{D0E0FEB8-E358-4192-A520-621FBB6215BA}" type="presParOf" srcId="{B55717F6-2B8C-4FBE-8D65-50C805C34E8D}" destId="{3D039088-5997-4C80-B812-63D283E5F2D1}" srcOrd="2" destOrd="0" presId="urn:microsoft.com/office/officeart/2016/7/layout/RepeatingBendingProcessNew"/>
    <dgm:cxn modelId="{B41F1117-E43D-4C33-825F-C579E671B2AC}" type="presParOf" srcId="{B55717F6-2B8C-4FBE-8D65-50C805C34E8D}" destId="{82FEEE51-E04B-49AE-A865-FF1211ACF7E2}" srcOrd="3" destOrd="0" presId="urn:microsoft.com/office/officeart/2016/7/layout/RepeatingBendingProcessNew"/>
    <dgm:cxn modelId="{14DA6356-52BF-4DB3-999F-AB057BA05D9F}" type="presParOf" srcId="{82FEEE51-E04B-49AE-A865-FF1211ACF7E2}" destId="{21E42592-435E-4CF7-AF0E-63EDB26B5234}" srcOrd="0" destOrd="0" presId="urn:microsoft.com/office/officeart/2016/7/layout/RepeatingBendingProcessNew"/>
    <dgm:cxn modelId="{77CC2F3B-FC7F-49D1-802C-BBE893913539}" type="presParOf" srcId="{B55717F6-2B8C-4FBE-8D65-50C805C34E8D}" destId="{25789D2C-5873-428F-8E3F-473B6075E747}" srcOrd="4" destOrd="0" presId="urn:microsoft.com/office/officeart/2016/7/layout/RepeatingBendingProcessNew"/>
    <dgm:cxn modelId="{E528B05D-AC0E-45BB-8DB8-6193E0E80643}" type="presParOf" srcId="{B55717F6-2B8C-4FBE-8D65-50C805C34E8D}" destId="{51F61A8C-2A02-48E6-AE72-CE66269241C0}" srcOrd="5" destOrd="0" presId="urn:microsoft.com/office/officeart/2016/7/layout/RepeatingBendingProcessNew"/>
    <dgm:cxn modelId="{38A3E0F0-7DD0-4F83-9B93-DA227F07CC31}" type="presParOf" srcId="{51F61A8C-2A02-48E6-AE72-CE66269241C0}" destId="{EA0BA462-52DD-4C4D-9572-BB5431A8ADA9}" srcOrd="0" destOrd="0" presId="urn:microsoft.com/office/officeart/2016/7/layout/RepeatingBendingProcessNew"/>
    <dgm:cxn modelId="{D2FE91C0-6F89-40D1-B7AB-81BC2B3B0A39}" type="presParOf" srcId="{B55717F6-2B8C-4FBE-8D65-50C805C34E8D}" destId="{F74D886E-ABB9-43FC-82AD-48588954B8EB}" srcOrd="6" destOrd="0" presId="urn:microsoft.com/office/officeart/2016/7/layout/RepeatingBendingProcessNew"/>
    <dgm:cxn modelId="{1FA6569F-B85E-42B1-A3A6-8AF27B375488}" type="presParOf" srcId="{B55717F6-2B8C-4FBE-8D65-50C805C34E8D}" destId="{A18A119A-F815-4393-A82C-E8EC5B3CA210}" srcOrd="7" destOrd="0" presId="urn:microsoft.com/office/officeart/2016/7/layout/RepeatingBendingProcessNew"/>
    <dgm:cxn modelId="{ECB44D61-C333-46B3-B365-714F2A9041B6}" type="presParOf" srcId="{A18A119A-F815-4393-A82C-E8EC5B3CA210}" destId="{958FC13E-976E-4B5A-BE35-AB94A9FE82D6}" srcOrd="0" destOrd="0" presId="urn:microsoft.com/office/officeart/2016/7/layout/RepeatingBendingProcessNew"/>
    <dgm:cxn modelId="{C0C99CC5-C13F-4CE6-AD0A-C331881CC87F}" type="presParOf" srcId="{B55717F6-2B8C-4FBE-8D65-50C805C34E8D}" destId="{88941AF1-27CF-4801-8286-C37312C42D73}" srcOrd="8" destOrd="0" presId="urn:microsoft.com/office/officeart/2016/7/layout/RepeatingBendingProcessNew"/>
    <dgm:cxn modelId="{4ECFD308-EC55-4DB1-A118-303AA91DA9A1}" type="presParOf" srcId="{B55717F6-2B8C-4FBE-8D65-50C805C34E8D}" destId="{59367088-EAC7-4068-A2D9-E7F182A61A7B}" srcOrd="9" destOrd="0" presId="urn:microsoft.com/office/officeart/2016/7/layout/RepeatingBendingProcessNew"/>
    <dgm:cxn modelId="{62FEDE14-2A39-4E87-8F85-4D961B112DD0}" type="presParOf" srcId="{59367088-EAC7-4068-A2D9-E7F182A61A7B}" destId="{B3FA8A02-CAB5-4E4D-A1EA-CE949B8535D1}" srcOrd="0" destOrd="0" presId="urn:microsoft.com/office/officeart/2016/7/layout/RepeatingBendingProcessNew"/>
    <dgm:cxn modelId="{31925BE9-1A7C-4FCB-BB9A-7DE4820E4436}" type="presParOf" srcId="{B55717F6-2B8C-4FBE-8D65-50C805C34E8D}" destId="{840C6390-5A6F-45F2-A7EC-3E174292778B}" srcOrd="10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CA3CD33-2F24-40E8-93E1-77A97424ED1B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2AB9E379-E3F3-4FF1-B0B1-7B19D9DD435E}">
      <dgm:prSet/>
      <dgm:spPr/>
      <dgm:t>
        <a:bodyPr/>
        <a:lstStyle/>
        <a:p>
          <a:r>
            <a:rPr lang="en-GB"/>
            <a:t>Online delivery challenges traditional notions of academics working in isolation and instead brings together teams of people each with unique skills, into a course design and development team.[https://ajet.org.au/index.php/AJET/article/view/1820]</a:t>
          </a:r>
          <a:endParaRPr lang="en-US"/>
        </a:p>
      </dgm:t>
    </dgm:pt>
    <dgm:pt modelId="{12FC59E4-F04A-4713-825B-177B09CCBD67}" type="parTrans" cxnId="{EEA3EF20-6CEC-4975-A113-4B8C04A87046}">
      <dgm:prSet/>
      <dgm:spPr/>
      <dgm:t>
        <a:bodyPr/>
        <a:lstStyle/>
        <a:p>
          <a:endParaRPr lang="en-US"/>
        </a:p>
      </dgm:t>
    </dgm:pt>
    <dgm:pt modelId="{43549BE2-E11D-45F8-AADF-EDB07293258A}" type="sibTrans" cxnId="{EEA3EF20-6CEC-4975-A113-4B8C04A87046}">
      <dgm:prSet/>
      <dgm:spPr/>
      <dgm:t>
        <a:bodyPr/>
        <a:lstStyle/>
        <a:p>
          <a:endParaRPr lang="en-US"/>
        </a:p>
      </dgm:t>
    </dgm:pt>
    <dgm:pt modelId="{16B7A78C-D462-4467-90EE-8BE11F4F2C40}">
      <dgm:prSet/>
      <dgm:spPr/>
      <dgm:t>
        <a:bodyPr/>
        <a:lstStyle/>
        <a:p>
          <a:r>
            <a:rPr lang="en-GB"/>
            <a:t>"Leaders need to develop a model that would include a shared vision, entire school community involvement, specific training for staff and time for the training, a full time technology director and time for the staff to communicate and share among peers for technology to be an effective tool in the classroom curriculum".</a:t>
          </a:r>
          <a:endParaRPr lang="en-US"/>
        </a:p>
      </dgm:t>
    </dgm:pt>
    <dgm:pt modelId="{497A1AE8-0EFD-495B-8C29-75BA0988F302}" type="parTrans" cxnId="{D4EEA38E-1273-4506-A1B4-2942E4AC5987}">
      <dgm:prSet/>
      <dgm:spPr/>
      <dgm:t>
        <a:bodyPr/>
        <a:lstStyle/>
        <a:p>
          <a:endParaRPr lang="en-US"/>
        </a:p>
      </dgm:t>
    </dgm:pt>
    <dgm:pt modelId="{483ED681-3C0F-41CF-AD3B-CCDB132389E4}" type="sibTrans" cxnId="{D4EEA38E-1273-4506-A1B4-2942E4AC5987}">
      <dgm:prSet/>
      <dgm:spPr/>
      <dgm:t>
        <a:bodyPr/>
        <a:lstStyle/>
        <a:p>
          <a:endParaRPr lang="en-US"/>
        </a:p>
      </dgm:t>
    </dgm:pt>
    <dgm:pt modelId="{89041515-0EF5-43EC-83DA-643D6DA08B39}" type="pres">
      <dgm:prSet presAssocID="{ECA3CD33-2F24-40E8-93E1-77A97424ED1B}" presName="root" presStyleCnt="0">
        <dgm:presLayoutVars>
          <dgm:dir/>
          <dgm:resizeHandles val="exact"/>
        </dgm:presLayoutVars>
      </dgm:prSet>
      <dgm:spPr/>
    </dgm:pt>
    <dgm:pt modelId="{53C7BD7F-1642-4D57-B8C3-7DFF49027CBD}" type="pres">
      <dgm:prSet presAssocID="{2AB9E379-E3F3-4FF1-B0B1-7B19D9DD435E}" presName="compNode" presStyleCnt="0"/>
      <dgm:spPr/>
    </dgm:pt>
    <dgm:pt modelId="{EF505ED4-A459-483E-840F-A60607862DD3}" type="pres">
      <dgm:prSet presAssocID="{2AB9E379-E3F3-4FF1-B0B1-7B19D9DD435E}" presName="bgRect" presStyleLbl="bgShp" presStyleIdx="0" presStyleCnt="2"/>
      <dgm:spPr/>
    </dgm:pt>
    <dgm:pt modelId="{2735D159-AD19-4117-8F92-7C576430BA35}" type="pres">
      <dgm:prSet presAssocID="{2AB9E379-E3F3-4FF1-B0B1-7B19D9DD435E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C731B07A-17AD-4B80-80BC-606D0404B81A}" type="pres">
      <dgm:prSet presAssocID="{2AB9E379-E3F3-4FF1-B0B1-7B19D9DD435E}" presName="spaceRect" presStyleCnt="0"/>
      <dgm:spPr/>
    </dgm:pt>
    <dgm:pt modelId="{551554F3-AC4B-45AE-9494-E2413D97868F}" type="pres">
      <dgm:prSet presAssocID="{2AB9E379-E3F3-4FF1-B0B1-7B19D9DD435E}" presName="parTx" presStyleLbl="revTx" presStyleIdx="0" presStyleCnt="2">
        <dgm:presLayoutVars>
          <dgm:chMax val="0"/>
          <dgm:chPref val="0"/>
        </dgm:presLayoutVars>
      </dgm:prSet>
      <dgm:spPr/>
    </dgm:pt>
    <dgm:pt modelId="{EE052BB2-3581-482A-B8A2-65D33F192A27}" type="pres">
      <dgm:prSet presAssocID="{43549BE2-E11D-45F8-AADF-EDB07293258A}" presName="sibTrans" presStyleCnt="0"/>
      <dgm:spPr/>
    </dgm:pt>
    <dgm:pt modelId="{95B09DAF-5884-4E0B-AC1D-56AF850F9E0F}" type="pres">
      <dgm:prSet presAssocID="{16B7A78C-D462-4467-90EE-8BE11F4F2C40}" presName="compNode" presStyleCnt="0"/>
      <dgm:spPr/>
    </dgm:pt>
    <dgm:pt modelId="{C39FCFA8-F1F1-41A1-8CC8-4FB6977EFC61}" type="pres">
      <dgm:prSet presAssocID="{16B7A78C-D462-4467-90EE-8BE11F4F2C40}" presName="bgRect" presStyleLbl="bgShp" presStyleIdx="1" presStyleCnt="2"/>
      <dgm:spPr/>
    </dgm:pt>
    <dgm:pt modelId="{76245F3B-7D23-48CB-87BC-FB4A0575E2E0}" type="pres">
      <dgm:prSet presAssocID="{16B7A78C-D462-4467-90EE-8BE11F4F2C40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 of People"/>
        </a:ext>
      </dgm:extLst>
    </dgm:pt>
    <dgm:pt modelId="{D6184863-6477-4F1A-8F38-D95DB4F36405}" type="pres">
      <dgm:prSet presAssocID="{16B7A78C-D462-4467-90EE-8BE11F4F2C40}" presName="spaceRect" presStyleCnt="0"/>
      <dgm:spPr/>
    </dgm:pt>
    <dgm:pt modelId="{252F9814-1045-46D6-A229-DC3692A92843}" type="pres">
      <dgm:prSet presAssocID="{16B7A78C-D462-4467-90EE-8BE11F4F2C40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93EC1F16-4188-4C9B-85C6-9FC3616B97B1}" type="presOf" srcId="{16B7A78C-D462-4467-90EE-8BE11F4F2C40}" destId="{252F9814-1045-46D6-A229-DC3692A92843}" srcOrd="0" destOrd="0" presId="urn:microsoft.com/office/officeart/2018/2/layout/IconVerticalSolidList"/>
    <dgm:cxn modelId="{5D358420-38DD-469F-B30A-FFF063F3C057}" type="presOf" srcId="{2AB9E379-E3F3-4FF1-B0B1-7B19D9DD435E}" destId="{551554F3-AC4B-45AE-9494-E2413D97868F}" srcOrd="0" destOrd="0" presId="urn:microsoft.com/office/officeart/2018/2/layout/IconVerticalSolidList"/>
    <dgm:cxn modelId="{EEA3EF20-6CEC-4975-A113-4B8C04A87046}" srcId="{ECA3CD33-2F24-40E8-93E1-77A97424ED1B}" destId="{2AB9E379-E3F3-4FF1-B0B1-7B19D9DD435E}" srcOrd="0" destOrd="0" parTransId="{12FC59E4-F04A-4713-825B-177B09CCBD67}" sibTransId="{43549BE2-E11D-45F8-AADF-EDB07293258A}"/>
    <dgm:cxn modelId="{A8876D3B-F885-4981-9F3A-3BC69AE10D03}" type="presOf" srcId="{ECA3CD33-2F24-40E8-93E1-77A97424ED1B}" destId="{89041515-0EF5-43EC-83DA-643D6DA08B39}" srcOrd="0" destOrd="0" presId="urn:microsoft.com/office/officeart/2018/2/layout/IconVerticalSolidList"/>
    <dgm:cxn modelId="{D4EEA38E-1273-4506-A1B4-2942E4AC5987}" srcId="{ECA3CD33-2F24-40E8-93E1-77A97424ED1B}" destId="{16B7A78C-D462-4467-90EE-8BE11F4F2C40}" srcOrd="1" destOrd="0" parTransId="{497A1AE8-0EFD-495B-8C29-75BA0988F302}" sibTransId="{483ED681-3C0F-41CF-AD3B-CCDB132389E4}"/>
    <dgm:cxn modelId="{AE8E17BC-FF0F-4528-96BA-FD23DBF43D97}" type="presParOf" srcId="{89041515-0EF5-43EC-83DA-643D6DA08B39}" destId="{53C7BD7F-1642-4D57-B8C3-7DFF49027CBD}" srcOrd="0" destOrd="0" presId="urn:microsoft.com/office/officeart/2018/2/layout/IconVerticalSolidList"/>
    <dgm:cxn modelId="{40828157-960F-4E1A-90F9-8B7EAC3F11CB}" type="presParOf" srcId="{53C7BD7F-1642-4D57-B8C3-7DFF49027CBD}" destId="{EF505ED4-A459-483E-840F-A60607862DD3}" srcOrd="0" destOrd="0" presId="urn:microsoft.com/office/officeart/2018/2/layout/IconVerticalSolidList"/>
    <dgm:cxn modelId="{147B6331-8E8B-4452-995A-D3FA8B30CF32}" type="presParOf" srcId="{53C7BD7F-1642-4D57-B8C3-7DFF49027CBD}" destId="{2735D159-AD19-4117-8F92-7C576430BA35}" srcOrd="1" destOrd="0" presId="urn:microsoft.com/office/officeart/2018/2/layout/IconVerticalSolidList"/>
    <dgm:cxn modelId="{DE51402B-8E82-41A1-919E-BD0B184F49B4}" type="presParOf" srcId="{53C7BD7F-1642-4D57-B8C3-7DFF49027CBD}" destId="{C731B07A-17AD-4B80-80BC-606D0404B81A}" srcOrd="2" destOrd="0" presId="urn:microsoft.com/office/officeart/2018/2/layout/IconVerticalSolidList"/>
    <dgm:cxn modelId="{72DD6D45-B937-4189-A742-34959155C16B}" type="presParOf" srcId="{53C7BD7F-1642-4D57-B8C3-7DFF49027CBD}" destId="{551554F3-AC4B-45AE-9494-E2413D97868F}" srcOrd="3" destOrd="0" presId="urn:microsoft.com/office/officeart/2018/2/layout/IconVerticalSolidList"/>
    <dgm:cxn modelId="{19A4CA03-330A-419B-8B56-C8D7B8FF33B0}" type="presParOf" srcId="{89041515-0EF5-43EC-83DA-643D6DA08B39}" destId="{EE052BB2-3581-482A-B8A2-65D33F192A27}" srcOrd="1" destOrd="0" presId="urn:microsoft.com/office/officeart/2018/2/layout/IconVerticalSolidList"/>
    <dgm:cxn modelId="{97570795-7665-484A-B0C1-F53416CEFE42}" type="presParOf" srcId="{89041515-0EF5-43EC-83DA-643D6DA08B39}" destId="{95B09DAF-5884-4E0B-AC1D-56AF850F9E0F}" srcOrd="2" destOrd="0" presId="urn:microsoft.com/office/officeart/2018/2/layout/IconVerticalSolidList"/>
    <dgm:cxn modelId="{F22B394B-461C-44C4-BC95-A3C90D5DFBAF}" type="presParOf" srcId="{95B09DAF-5884-4E0B-AC1D-56AF850F9E0F}" destId="{C39FCFA8-F1F1-41A1-8CC8-4FB6977EFC61}" srcOrd="0" destOrd="0" presId="urn:microsoft.com/office/officeart/2018/2/layout/IconVerticalSolidList"/>
    <dgm:cxn modelId="{CD95E89B-9B2A-4B1C-B23F-ADF6FC02A2C3}" type="presParOf" srcId="{95B09DAF-5884-4E0B-AC1D-56AF850F9E0F}" destId="{76245F3B-7D23-48CB-87BC-FB4A0575E2E0}" srcOrd="1" destOrd="0" presId="urn:microsoft.com/office/officeart/2018/2/layout/IconVerticalSolidList"/>
    <dgm:cxn modelId="{9CA53FFF-5093-4338-A23E-38DCE2FEE43A}" type="presParOf" srcId="{95B09DAF-5884-4E0B-AC1D-56AF850F9E0F}" destId="{D6184863-6477-4F1A-8F38-D95DB4F36405}" srcOrd="2" destOrd="0" presId="urn:microsoft.com/office/officeart/2018/2/layout/IconVerticalSolidList"/>
    <dgm:cxn modelId="{89241DFD-3485-47AF-A7E5-CF57E22D5603}" type="presParOf" srcId="{95B09DAF-5884-4E0B-AC1D-56AF850F9E0F}" destId="{252F9814-1045-46D6-A229-DC3692A9284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908ED52-8EE9-462D-9AF4-6480E28A3064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C7BB370C-C18E-4272-8161-AF4CD3FDE586}">
      <dgm:prSet/>
      <dgm:spPr/>
      <dgm:t>
        <a:bodyPr/>
        <a:lstStyle/>
        <a:p>
          <a:r>
            <a:rPr lang="en-GB"/>
            <a:t>The use of  ms forms app as online questionaires to collect data such as the opinion  of individuals on the research involved .</a:t>
          </a:r>
          <a:endParaRPr lang="en-US"/>
        </a:p>
      </dgm:t>
    </dgm:pt>
    <dgm:pt modelId="{28FE2733-99AB-4DA6-B0E1-D3E6FB3C1FAB}" type="parTrans" cxnId="{DB6F2939-3BDE-4D4A-B911-FA751BB55539}">
      <dgm:prSet/>
      <dgm:spPr/>
      <dgm:t>
        <a:bodyPr/>
        <a:lstStyle/>
        <a:p>
          <a:endParaRPr lang="en-US"/>
        </a:p>
      </dgm:t>
    </dgm:pt>
    <dgm:pt modelId="{1E903420-7B86-4D8E-990B-61BE6FC8DAE0}" type="sibTrans" cxnId="{DB6F2939-3BDE-4D4A-B911-FA751BB55539}">
      <dgm:prSet/>
      <dgm:spPr/>
      <dgm:t>
        <a:bodyPr/>
        <a:lstStyle/>
        <a:p>
          <a:endParaRPr lang="en-US"/>
        </a:p>
      </dgm:t>
    </dgm:pt>
    <dgm:pt modelId="{D83CE52F-68B1-418E-97EB-407430ABB7B5}">
      <dgm:prSet/>
      <dgm:spPr/>
      <dgm:t>
        <a:bodyPr/>
        <a:lstStyle/>
        <a:p>
          <a:r>
            <a:rPr lang="en-GB"/>
            <a:t>Questions such as , are you confident in using MS word , teamwork with your peers or colleagues?</a:t>
          </a:r>
          <a:endParaRPr lang="en-US"/>
        </a:p>
      </dgm:t>
    </dgm:pt>
    <dgm:pt modelId="{FF454343-1F5E-47AD-8421-4A01ACB2F1F4}" type="parTrans" cxnId="{6B20C3FA-896C-4469-BA50-1B0B0BEEA682}">
      <dgm:prSet/>
      <dgm:spPr/>
      <dgm:t>
        <a:bodyPr/>
        <a:lstStyle/>
        <a:p>
          <a:endParaRPr lang="en-US"/>
        </a:p>
      </dgm:t>
    </dgm:pt>
    <dgm:pt modelId="{414C58FE-1982-45EA-934F-AB1396120288}" type="sibTrans" cxnId="{6B20C3FA-896C-4469-BA50-1B0B0BEEA682}">
      <dgm:prSet/>
      <dgm:spPr/>
      <dgm:t>
        <a:bodyPr/>
        <a:lstStyle/>
        <a:p>
          <a:endParaRPr lang="en-US"/>
        </a:p>
      </dgm:t>
    </dgm:pt>
    <dgm:pt modelId="{86E7214A-37B3-4F02-81A0-4C5B161FBA7B}">
      <dgm:prSet/>
      <dgm:spPr/>
      <dgm:t>
        <a:bodyPr/>
        <a:lstStyle/>
        <a:p>
          <a:r>
            <a:rPr lang="en-GB"/>
            <a:t>Have you received training on how to use one drive to collaborate with others or colleagues?</a:t>
          </a:r>
          <a:endParaRPr lang="en-US"/>
        </a:p>
      </dgm:t>
    </dgm:pt>
    <dgm:pt modelId="{4BA2DD54-299C-4FBD-9149-ABF98ABAB5CA}" type="parTrans" cxnId="{AA4AC627-BB3B-48E2-999A-6296182AB197}">
      <dgm:prSet/>
      <dgm:spPr/>
      <dgm:t>
        <a:bodyPr/>
        <a:lstStyle/>
        <a:p>
          <a:endParaRPr lang="en-US"/>
        </a:p>
      </dgm:t>
    </dgm:pt>
    <dgm:pt modelId="{ACCA8373-8559-4BCD-8E43-B1DCD2DCB9AB}" type="sibTrans" cxnId="{AA4AC627-BB3B-48E2-999A-6296182AB197}">
      <dgm:prSet/>
      <dgm:spPr/>
      <dgm:t>
        <a:bodyPr/>
        <a:lstStyle/>
        <a:p>
          <a:endParaRPr lang="en-US"/>
        </a:p>
      </dgm:t>
    </dgm:pt>
    <dgm:pt modelId="{BC7CF98B-2560-421F-825D-F862662527E8}">
      <dgm:prSet/>
      <dgm:spPr/>
      <dgm:t>
        <a:bodyPr/>
        <a:lstStyle/>
        <a:p>
          <a:r>
            <a:rPr lang="en-GB" u="sng"/>
            <a:t>Data collection </a:t>
          </a:r>
          <a:r>
            <a:rPr lang="en-GB"/>
            <a:t>; answers received from the questionaires will be used as data collected .</a:t>
          </a:r>
          <a:endParaRPr lang="en-US"/>
        </a:p>
      </dgm:t>
    </dgm:pt>
    <dgm:pt modelId="{9C698812-9E0E-4AFE-A5DB-473536281D37}" type="parTrans" cxnId="{20037FB5-BE00-46B7-9ACE-02DCD0DBDFF3}">
      <dgm:prSet/>
      <dgm:spPr/>
      <dgm:t>
        <a:bodyPr/>
        <a:lstStyle/>
        <a:p>
          <a:endParaRPr lang="en-US"/>
        </a:p>
      </dgm:t>
    </dgm:pt>
    <dgm:pt modelId="{88FE565D-E487-4303-9BC8-075E2FBBEB2A}" type="sibTrans" cxnId="{20037FB5-BE00-46B7-9ACE-02DCD0DBDFF3}">
      <dgm:prSet/>
      <dgm:spPr/>
      <dgm:t>
        <a:bodyPr/>
        <a:lstStyle/>
        <a:p>
          <a:endParaRPr lang="en-US"/>
        </a:p>
      </dgm:t>
    </dgm:pt>
    <dgm:pt modelId="{78AA948C-EEAF-4A8A-A9DB-8025516A8B06}" type="pres">
      <dgm:prSet presAssocID="{0908ED52-8EE9-462D-9AF4-6480E28A3064}" presName="root" presStyleCnt="0">
        <dgm:presLayoutVars>
          <dgm:dir/>
          <dgm:resizeHandles val="exact"/>
        </dgm:presLayoutVars>
      </dgm:prSet>
      <dgm:spPr/>
    </dgm:pt>
    <dgm:pt modelId="{4ACAB03B-56B6-4ECE-9E17-A9820065B9AA}" type="pres">
      <dgm:prSet presAssocID="{C7BB370C-C18E-4272-8161-AF4CD3FDE586}" presName="compNode" presStyleCnt="0"/>
      <dgm:spPr/>
    </dgm:pt>
    <dgm:pt modelId="{0DC2251F-1F43-481E-8E55-1B59E0586E3D}" type="pres">
      <dgm:prSet presAssocID="{C7BB370C-C18E-4272-8161-AF4CD3FDE586}" presName="bgRect" presStyleLbl="bgShp" presStyleIdx="0" presStyleCnt="4"/>
      <dgm:spPr/>
    </dgm:pt>
    <dgm:pt modelId="{D9279320-FF38-4CA4-9A9C-CB2CC6DC6F13}" type="pres">
      <dgm:prSet presAssocID="{C7BB370C-C18E-4272-8161-AF4CD3FDE586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C31BD098-14DE-402D-AEC3-1B64D519F026}" type="pres">
      <dgm:prSet presAssocID="{C7BB370C-C18E-4272-8161-AF4CD3FDE586}" presName="spaceRect" presStyleCnt="0"/>
      <dgm:spPr/>
    </dgm:pt>
    <dgm:pt modelId="{B5DEA919-246E-467E-B27D-B6AE02596E32}" type="pres">
      <dgm:prSet presAssocID="{C7BB370C-C18E-4272-8161-AF4CD3FDE586}" presName="parTx" presStyleLbl="revTx" presStyleIdx="0" presStyleCnt="4">
        <dgm:presLayoutVars>
          <dgm:chMax val="0"/>
          <dgm:chPref val="0"/>
        </dgm:presLayoutVars>
      </dgm:prSet>
      <dgm:spPr/>
    </dgm:pt>
    <dgm:pt modelId="{0AD1AD0A-C1F5-4E18-8F6A-84BFA7E7D024}" type="pres">
      <dgm:prSet presAssocID="{1E903420-7B86-4D8E-990B-61BE6FC8DAE0}" presName="sibTrans" presStyleCnt="0"/>
      <dgm:spPr/>
    </dgm:pt>
    <dgm:pt modelId="{0DA3ABD6-FE5B-4DA3-BA35-04DAB524AE66}" type="pres">
      <dgm:prSet presAssocID="{D83CE52F-68B1-418E-97EB-407430ABB7B5}" presName="compNode" presStyleCnt="0"/>
      <dgm:spPr/>
    </dgm:pt>
    <dgm:pt modelId="{B59147E9-CB17-47F5-9A97-7D44F08FE06D}" type="pres">
      <dgm:prSet presAssocID="{D83CE52F-68B1-418E-97EB-407430ABB7B5}" presName="bgRect" presStyleLbl="bgShp" presStyleIdx="1" presStyleCnt="4"/>
      <dgm:spPr/>
    </dgm:pt>
    <dgm:pt modelId="{D70B5030-5CEB-4CAD-AF8C-5C72BDD3A846}" type="pres">
      <dgm:prSet presAssocID="{D83CE52F-68B1-418E-97EB-407430ABB7B5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ustomer Review"/>
        </a:ext>
      </dgm:extLst>
    </dgm:pt>
    <dgm:pt modelId="{243C0040-D5C5-48E5-9EE1-0EC34ABF0316}" type="pres">
      <dgm:prSet presAssocID="{D83CE52F-68B1-418E-97EB-407430ABB7B5}" presName="spaceRect" presStyleCnt="0"/>
      <dgm:spPr/>
    </dgm:pt>
    <dgm:pt modelId="{0486BAAD-5EE2-4968-AA65-F6152E304101}" type="pres">
      <dgm:prSet presAssocID="{D83CE52F-68B1-418E-97EB-407430ABB7B5}" presName="parTx" presStyleLbl="revTx" presStyleIdx="1" presStyleCnt="4">
        <dgm:presLayoutVars>
          <dgm:chMax val="0"/>
          <dgm:chPref val="0"/>
        </dgm:presLayoutVars>
      </dgm:prSet>
      <dgm:spPr/>
    </dgm:pt>
    <dgm:pt modelId="{5CF028D8-6671-41E5-87A1-E81BB052B397}" type="pres">
      <dgm:prSet presAssocID="{414C58FE-1982-45EA-934F-AB1396120288}" presName="sibTrans" presStyleCnt="0"/>
      <dgm:spPr/>
    </dgm:pt>
    <dgm:pt modelId="{3C0D88F9-A014-49A8-93BF-02DDF83772B3}" type="pres">
      <dgm:prSet presAssocID="{86E7214A-37B3-4F02-81A0-4C5B161FBA7B}" presName="compNode" presStyleCnt="0"/>
      <dgm:spPr/>
    </dgm:pt>
    <dgm:pt modelId="{734B3877-A37D-41DF-B286-03E892CB5521}" type="pres">
      <dgm:prSet presAssocID="{86E7214A-37B3-4F02-81A0-4C5B161FBA7B}" presName="bgRect" presStyleLbl="bgShp" presStyleIdx="2" presStyleCnt="4"/>
      <dgm:spPr/>
    </dgm:pt>
    <dgm:pt modelId="{3C5AA8A7-DC8E-4BF7-8843-99E869F15B6A}" type="pres">
      <dgm:prSet presAssocID="{86E7214A-37B3-4F02-81A0-4C5B161FBA7B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66C7B5AD-F23E-4B92-A04D-E1800E5528CA}" type="pres">
      <dgm:prSet presAssocID="{86E7214A-37B3-4F02-81A0-4C5B161FBA7B}" presName="spaceRect" presStyleCnt="0"/>
      <dgm:spPr/>
    </dgm:pt>
    <dgm:pt modelId="{2129DBCA-E5F7-4A49-8218-B7B9A1723C57}" type="pres">
      <dgm:prSet presAssocID="{86E7214A-37B3-4F02-81A0-4C5B161FBA7B}" presName="parTx" presStyleLbl="revTx" presStyleIdx="2" presStyleCnt="4">
        <dgm:presLayoutVars>
          <dgm:chMax val="0"/>
          <dgm:chPref val="0"/>
        </dgm:presLayoutVars>
      </dgm:prSet>
      <dgm:spPr/>
    </dgm:pt>
    <dgm:pt modelId="{E84A6811-3D97-41A2-B233-2224367FAB77}" type="pres">
      <dgm:prSet presAssocID="{ACCA8373-8559-4BCD-8E43-B1DCD2DCB9AB}" presName="sibTrans" presStyleCnt="0"/>
      <dgm:spPr/>
    </dgm:pt>
    <dgm:pt modelId="{D1C91F7E-902D-43F0-8FE8-EBCA939768C1}" type="pres">
      <dgm:prSet presAssocID="{BC7CF98B-2560-421F-825D-F862662527E8}" presName="compNode" presStyleCnt="0"/>
      <dgm:spPr/>
    </dgm:pt>
    <dgm:pt modelId="{56A6C471-A8DE-476D-A481-C30D8346E4A1}" type="pres">
      <dgm:prSet presAssocID="{BC7CF98B-2560-421F-825D-F862662527E8}" presName="bgRect" presStyleLbl="bgShp" presStyleIdx="3" presStyleCnt="4"/>
      <dgm:spPr/>
    </dgm:pt>
    <dgm:pt modelId="{7F17773F-7A62-48A6-9E0F-A2F6403A33A4}" type="pres">
      <dgm:prSet presAssocID="{BC7CF98B-2560-421F-825D-F862662527E8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atistics"/>
        </a:ext>
      </dgm:extLst>
    </dgm:pt>
    <dgm:pt modelId="{E966777B-3EBB-4EF6-95B6-EF225D72F4DE}" type="pres">
      <dgm:prSet presAssocID="{BC7CF98B-2560-421F-825D-F862662527E8}" presName="spaceRect" presStyleCnt="0"/>
      <dgm:spPr/>
    </dgm:pt>
    <dgm:pt modelId="{5A8E438A-354E-4B94-B373-4F0E7216B987}" type="pres">
      <dgm:prSet presAssocID="{BC7CF98B-2560-421F-825D-F862662527E8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AA4AC627-BB3B-48E2-999A-6296182AB197}" srcId="{0908ED52-8EE9-462D-9AF4-6480E28A3064}" destId="{86E7214A-37B3-4F02-81A0-4C5B161FBA7B}" srcOrd="2" destOrd="0" parTransId="{4BA2DD54-299C-4FBD-9149-ABF98ABAB5CA}" sibTransId="{ACCA8373-8559-4BCD-8E43-B1DCD2DCB9AB}"/>
    <dgm:cxn modelId="{DB6F2939-3BDE-4D4A-B911-FA751BB55539}" srcId="{0908ED52-8EE9-462D-9AF4-6480E28A3064}" destId="{C7BB370C-C18E-4272-8161-AF4CD3FDE586}" srcOrd="0" destOrd="0" parTransId="{28FE2733-99AB-4DA6-B0E1-D3E6FB3C1FAB}" sibTransId="{1E903420-7B86-4D8E-990B-61BE6FC8DAE0}"/>
    <dgm:cxn modelId="{64183AA9-4275-4088-A4EE-59F608E07057}" type="presOf" srcId="{D83CE52F-68B1-418E-97EB-407430ABB7B5}" destId="{0486BAAD-5EE2-4968-AA65-F6152E304101}" srcOrd="0" destOrd="0" presId="urn:microsoft.com/office/officeart/2018/2/layout/IconVerticalSolidList"/>
    <dgm:cxn modelId="{20037FB5-BE00-46B7-9ACE-02DCD0DBDFF3}" srcId="{0908ED52-8EE9-462D-9AF4-6480E28A3064}" destId="{BC7CF98B-2560-421F-825D-F862662527E8}" srcOrd="3" destOrd="0" parTransId="{9C698812-9E0E-4AFE-A5DB-473536281D37}" sibTransId="{88FE565D-E487-4303-9BC8-075E2FBBEB2A}"/>
    <dgm:cxn modelId="{6BE4D6CB-32E4-459F-8E25-9D8022C29ED7}" type="presOf" srcId="{86E7214A-37B3-4F02-81A0-4C5B161FBA7B}" destId="{2129DBCA-E5F7-4A49-8218-B7B9A1723C57}" srcOrd="0" destOrd="0" presId="urn:microsoft.com/office/officeart/2018/2/layout/IconVerticalSolidList"/>
    <dgm:cxn modelId="{078AAED0-3B06-4905-B457-D42973E72D19}" type="presOf" srcId="{C7BB370C-C18E-4272-8161-AF4CD3FDE586}" destId="{B5DEA919-246E-467E-B27D-B6AE02596E32}" srcOrd="0" destOrd="0" presId="urn:microsoft.com/office/officeart/2018/2/layout/IconVerticalSolidList"/>
    <dgm:cxn modelId="{68947ADA-5D6C-446E-842F-ABD60C8312C3}" type="presOf" srcId="{0908ED52-8EE9-462D-9AF4-6480E28A3064}" destId="{78AA948C-EEAF-4A8A-A9DB-8025516A8B06}" srcOrd="0" destOrd="0" presId="urn:microsoft.com/office/officeart/2018/2/layout/IconVerticalSolidList"/>
    <dgm:cxn modelId="{069AE3E0-C072-46A0-9862-4A424E0C7E5A}" type="presOf" srcId="{BC7CF98B-2560-421F-825D-F862662527E8}" destId="{5A8E438A-354E-4B94-B373-4F0E7216B987}" srcOrd="0" destOrd="0" presId="urn:microsoft.com/office/officeart/2018/2/layout/IconVerticalSolidList"/>
    <dgm:cxn modelId="{6B20C3FA-896C-4469-BA50-1B0B0BEEA682}" srcId="{0908ED52-8EE9-462D-9AF4-6480E28A3064}" destId="{D83CE52F-68B1-418E-97EB-407430ABB7B5}" srcOrd="1" destOrd="0" parTransId="{FF454343-1F5E-47AD-8421-4A01ACB2F1F4}" sibTransId="{414C58FE-1982-45EA-934F-AB1396120288}"/>
    <dgm:cxn modelId="{593F694A-F3A6-4116-9792-B813915EB6C0}" type="presParOf" srcId="{78AA948C-EEAF-4A8A-A9DB-8025516A8B06}" destId="{4ACAB03B-56B6-4ECE-9E17-A9820065B9AA}" srcOrd="0" destOrd="0" presId="urn:microsoft.com/office/officeart/2018/2/layout/IconVerticalSolidList"/>
    <dgm:cxn modelId="{7F73CC5C-9F32-4640-B2FB-F33CB8986192}" type="presParOf" srcId="{4ACAB03B-56B6-4ECE-9E17-A9820065B9AA}" destId="{0DC2251F-1F43-481E-8E55-1B59E0586E3D}" srcOrd="0" destOrd="0" presId="urn:microsoft.com/office/officeart/2018/2/layout/IconVerticalSolidList"/>
    <dgm:cxn modelId="{B25FF37C-3B33-4D40-A93B-EF11526FC868}" type="presParOf" srcId="{4ACAB03B-56B6-4ECE-9E17-A9820065B9AA}" destId="{D9279320-FF38-4CA4-9A9C-CB2CC6DC6F13}" srcOrd="1" destOrd="0" presId="urn:microsoft.com/office/officeart/2018/2/layout/IconVerticalSolidList"/>
    <dgm:cxn modelId="{99437B16-B531-4062-8879-40841DB514BA}" type="presParOf" srcId="{4ACAB03B-56B6-4ECE-9E17-A9820065B9AA}" destId="{C31BD098-14DE-402D-AEC3-1B64D519F026}" srcOrd="2" destOrd="0" presId="urn:microsoft.com/office/officeart/2018/2/layout/IconVerticalSolidList"/>
    <dgm:cxn modelId="{686D4E17-A203-4D2D-BBE3-05F26830BCC7}" type="presParOf" srcId="{4ACAB03B-56B6-4ECE-9E17-A9820065B9AA}" destId="{B5DEA919-246E-467E-B27D-B6AE02596E32}" srcOrd="3" destOrd="0" presId="urn:microsoft.com/office/officeart/2018/2/layout/IconVerticalSolidList"/>
    <dgm:cxn modelId="{4BF433CE-8282-48EC-9F99-34B74AC64C7B}" type="presParOf" srcId="{78AA948C-EEAF-4A8A-A9DB-8025516A8B06}" destId="{0AD1AD0A-C1F5-4E18-8F6A-84BFA7E7D024}" srcOrd="1" destOrd="0" presId="urn:microsoft.com/office/officeart/2018/2/layout/IconVerticalSolidList"/>
    <dgm:cxn modelId="{F470BC49-53B3-440A-9F4A-F799BE916557}" type="presParOf" srcId="{78AA948C-EEAF-4A8A-A9DB-8025516A8B06}" destId="{0DA3ABD6-FE5B-4DA3-BA35-04DAB524AE66}" srcOrd="2" destOrd="0" presId="urn:microsoft.com/office/officeart/2018/2/layout/IconVerticalSolidList"/>
    <dgm:cxn modelId="{9D152580-835F-4440-9B03-C1CE79AB2142}" type="presParOf" srcId="{0DA3ABD6-FE5B-4DA3-BA35-04DAB524AE66}" destId="{B59147E9-CB17-47F5-9A97-7D44F08FE06D}" srcOrd="0" destOrd="0" presId="urn:microsoft.com/office/officeart/2018/2/layout/IconVerticalSolidList"/>
    <dgm:cxn modelId="{D558FC24-C818-4E60-A2DE-2CDA15C620C2}" type="presParOf" srcId="{0DA3ABD6-FE5B-4DA3-BA35-04DAB524AE66}" destId="{D70B5030-5CEB-4CAD-AF8C-5C72BDD3A846}" srcOrd="1" destOrd="0" presId="urn:microsoft.com/office/officeart/2018/2/layout/IconVerticalSolidList"/>
    <dgm:cxn modelId="{D179EF43-BD71-4934-87F6-592EBB9CD053}" type="presParOf" srcId="{0DA3ABD6-FE5B-4DA3-BA35-04DAB524AE66}" destId="{243C0040-D5C5-48E5-9EE1-0EC34ABF0316}" srcOrd="2" destOrd="0" presId="urn:microsoft.com/office/officeart/2018/2/layout/IconVerticalSolidList"/>
    <dgm:cxn modelId="{8FB7EE14-D6E6-4116-9F72-526CF0C7562A}" type="presParOf" srcId="{0DA3ABD6-FE5B-4DA3-BA35-04DAB524AE66}" destId="{0486BAAD-5EE2-4968-AA65-F6152E304101}" srcOrd="3" destOrd="0" presId="urn:microsoft.com/office/officeart/2018/2/layout/IconVerticalSolidList"/>
    <dgm:cxn modelId="{8A4D99E6-9F08-42D9-9F66-2F8FD6D03F2F}" type="presParOf" srcId="{78AA948C-EEAF-4A8A-A9DB-8025516A8B06}" destId="{5CF028D8-6671-41E5-87A1-E81BB052B397}" srcOrd="3" destOrd="0" presId="urn:microsoft.com/office/officeart/2018/2/layout/IconVerticalSolidList"/>
    <dgm:cxn modelId="{9F77DAA7-CFE0-4E1E-949A-B115F63B6616}" type="presParOf" srcId="{78AA948C-EEAF-4A8A-A9DB-8025516A8B06}" destId="{3C0D88F9-A014-49A8-93BF-02DDF83772B3}" srcOrd="4" destOrd="0" presId="urn:microsoft.com/office/officeart/2018/2/layout/IconVerticalSolidList"/>
    <dgm:cxn modelId="{DB5E24E1-9CFD-4ABC-B9C8-413ECE75E42C}" type="presParOf" srcId="{3C0D88F9-A014-49A8-93BF-02DDF83772B3}" destId="{734B3877-A37D-41DF-B286-03E892CB5521}" srcOrd="0" destOrd="0" presId="urn:microsoft.com/office/officeart/2018/2/layout/IconVerticalSolidList"/>
    <dgm:cxn modelId="{D2752E21-AD6D-48B1-8F66-9DC2E548CCFF}" type="presParOf" srcId="{3C0D88F9-A014-49A8-93BF-02DDF83772B3}" destId="{3C5AA8A7-DC8E-4BF7-8843-99E869F15B6A}" srcOrd="1" destOrd="0" presId="urn:microsoft.com/office/officeart/2018/2/layout/IconVerticalSolidList"/>
    <dgm:cxn modelId="{98F13FE9-6F87-4E9D-BEA4-46C354415EE9}" type="presParOf" srcId="{3C0D88F9-A014-49A8-93BF-02DDF83772B3}" destId="{66C7B5AD-F23E-4B92-A04D-E1800E5528CA}" srcOrd="2" destOrd="0" presId="urn:microsoft.com/office/officeart/2018/2/layout/IconVerticalSolidList"/>
    <dgm:cxn modelId="{3D233C0E-1058-43B5-AC63-FD183BF1D108}" type="presParOf" srcId="{3C0D88F9-A014-49A8-93BF-02DDF83772B3}" destId="{2129DBCA-E5F7-4A49-8218-B7B9A1723C57}" srcOrd="3" destOrd="0" presId="urn:microsoft.com/office/officeart/2018/2/layout/IconVerticalSolidList"/>
    <dgm:cxn modelId="{247AC407-3FAE-4BC2-B4ED-0A92E994AF40}" type="presParOf" srcId="{78AA948C-EEAF-4A8A-A9DB-8025516A8B06}" destId="{E84A6811-3D97-41A2-B233-2224367FAB77}" srcOrd="5" destOrd="0" presId="urn:microsoft.com/office/officeart/2018/2/layout/IconVerticalSolidList"/>
    <dgm:cxn modelId="{CE2E4023-7906-4638-A10D-5F5B90CDF000}" type="presParOf" srcId="{78AA948C-EEAF-4A8A-A9DB-8025516A8B06}" destId="{D1C91F7E-902D-43F0-8FE8-EBCA939768C1}" srcOrd="6" destOrd="0" presId="urn:microsoft.com/office/officeart/2018/2/layout/IconVerticalSolidList"/>
    <dgm:cxn modelId="{851FA0F4-F4DB-4CB8-A011-3115A9635923}" type="presParOf" srcId="{D1C91F7E-902D-43F0-8FE8-EBCA939768C1}" destId="{56A6C471-A8DE-476D-A481-C30D8346E4A1}" srcOrd="0" destOrd="0" presId="urn:microsoft.com/office/officeart/2018/2/layout/IconVerticalSolidList"/>
    <dgm:cxn modelId="{5918CF91-575E-4C20-8366-6715CFB34012}" type="presParOf" srcId="{D1C91F7E-902D-43F0-8FE8-EBCA939768C1}" destId="{7F17773F-7A62-48A6-9E0F-A2F6403A33A4}" srcOrd="1" destOrd="0" presId="urn:microsoft.com/office/officeart/2018/2/layout/IconVerticalSolidList"/>
    <dgm:cxn modelId="{B9317591-54D1-40E1-9891-BFD12FE7E7B3}" type="presParOf" srcId="{D1C91F7E-902D-43F0-8FE8-EBCA939768C1}" destId="{E966777B-3EBB-4EF6-95B6-EF225D72F4DE}" srcOrd="2" destOrd="0" presId="urn:microsoft.com/office/officeart/2018/2/layout/IconVerticalSolidList"/>
    <dgm:cxn modelId="{F223B895-B45D-48B1-9207-35C0E4340209}" type="presParOf" srcId="{D1C91F7E-902D-43F0-8FE8-EBCA939768C1}" destId="{5A8E438A-354E-4B94-B373-4F0E7216B98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DDD1F51F-DBC0-483F-9CF1-08C0B8334968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11296CD4-006E-4EE5-9041-5F95B3B16435}">
      <dgm:prSet/>
      <dgm:spPr/>
      <dgm:t>
        <a:bodyPr/>
        <a:lstStyle/>
        <a:p>
          <a:r>
            <a:rPr lang="en-GB" u="sng"/>
            <a:t>Closed questions</a:t>
          </a:r>
          <a:endParaRPr lang="en-US"/>
        </a:p>
      </dgm:t>
    </dgm:pt>
    <dgm:pt modelId="{60674FFC-88BE-4CF4-A979-956CC1DEB265}" type="parTrans" cxnId="{4944ACD7-21E9-4000-A2D3-4D84420573C5}">
      <dgm:prSet/>
      <dgm:spPr/>
      <dgm:t>
        <a:bodyPr/>
        <a:lstStyle/>
        <a:p>
          <a:endParaRPr lang="en-US"/>
        </a:p>
      </dgm:t>
    </dgm:pt>
    <dgm:pt modelId="{B7F7E5CF-2A1A-4692-ACCE-81D15C5CF5B6}" type="sibTrans" cxnId="{4944ACD7-21E9-4000-A2D3-4D84420573C5}">
      <dgm:prSet/>
      <dgm:spPr/>
      <dgm:t>
        <a:bodyPr/>
        <a:lstStyle/>
        <a:p>
          <a:endParaRPr lang="en-US"/>
        </a:p>
      </dgm:t>
    </dgm:pt>
    <dgm:pt modelId="{F507FD29-E3E4-4F5C-9FF3-9FE161235CCE}">
      <dgm:prSet/>
      <dgm:spPr/>
      <dgm:t>
        <a:bodyPr/>
        <a:lstStyle/>
        <a:p>
          <a:r>
            <a:rPr lang="en-GB"/>
            <a:t>Some of the data collecting questions  is as followings; </a:t>
          </a:r>
          <a:endParaRPr lang="en-US"/>
        </a:p>
      </dgm:t>
    </dgm:pt>
    <dgm:pt modelId="{A32006E2-3D93-43EF-8544-5CE1A5F296D4}" type="parTrans" cxnId="{B04DD503-0D9B-4D0B-AA82-EC6D3D758475}">
      <dgm:prSet/>
      <dgm:spPr/>
      <dgm:t>
        <a:bodyPr/>
        <a:lstStyle/>
        <a:p>
          <a:endParaRPr lang="en-US"/>
        </a:p>
      </dgm:t>
    </dgm:pt>
    <dgm:pt modelId="{4F0CCB2B-2929-49BF-AB37-572813A63D2B}" type="sibTrans" cxnId="{B04DD503-0D9B-4D0B-AA82-EC6D3D758475}">
      <dgm:prSet/>
      <dgm:spPr/>
      <dgm:t>
        <a:bodyPr/>
        <a:lstStyle/>
        <a:p>
          <a:endParaRPr lang="en-US"/>
        </a:p>
      </dgm:t>
    </dgm:pt>
    <dgm:pt modelId="{05E930DE-FA65-44F8-8054-5CFF590B3B6B}">
      <dgm:prSet/>
      <dgm:spPr/>
      <dgm:t>
        <a:bodyPr/>
        <a:lstStyle/>
        <a:p>
          <a:r>
            <a:rPr lang="en-GB"/>
            <a:t>Are you confident in using Ms teams to interact with colleagues? Yes or no.</a:t>
          </a:r>
          <a:endParaRPr lang="en-US"/>
        </a:p>
      </dgm:t>
    </dgm:pt>
    <dgm:pt modelId="{D7D51686-B265-41C5-A453-15F7EE4CFF00}" type="parTrans" cxnId="{65465D73-3C4F-4161-BBA7-86C4C45685A6}">
      <dgm:prSet/>
      <dgm:spPr/>
      <dgm:t>
        <a:bodyPr/>
        <a:lstStyle/>
        <a:p>
          <a:endParaRPr lang="en-US"/>
        </a:p>
      </dgm:t>
    </dgm:pt>
    <dgm:pt modelId="{9450DCAC-6022-4316-BDD7-EE3F7F01DACA}" type="sibTrans" cxnId="{65465D73-3C4F-4161-BBA7-86C4C45685A6}">
      <dgm:prSet/>
      <dgm:spPr/>
      <dgm:t>
        <a:bodyPr/>
        <a:lstStyle/>
        <a:p>
          <a:endParaRPr lang="en-US"/>
        </a:p>
      </dgm:t>
    </dgm:pt>
    <dgm:pt modelId="{5A4AD4B5-635D-4807-902F-A1026A4D9E4F}">
      <dgm:prSet/>
      <dgm:spPr/>
      <dgm:t>
        <a:bodyPr/>
        <a:lstStyle/>
        <a:p>
          <a:r>
            <a:rPr lang="en-GB"/>
            <a:t>Have you received training on how to use onedrive to collaborate with others? Yes or no  .</a:t>
          </a:r>
          <a:endParaRPr lang="en-US"/>
        </a:p>
      </dgm:t>
    </dgm:pt>
    <dgm:pt modelId="{80AC1F90-8CBF-43A7-A4C3-648321A4AF84}" type="parTrans" cxnId="{88B47A8A-0273-43E1-A796-A8825D3DDA46}">
      <dgm:prSet/>
      <dgm:spPr/>
      <dgm:t>
        <a:bodyPr/>
        <a:lstStyle/>
        <a:p>
          <a:endParaRPr lang="en-US"/>
        </a:p>
      </dgm:t>
    </dgm:pt>
    <dgm:pt modelId="{21CC224E-6D97-40B1-A2E7-AAE537639EED}" type="sibTrans" cxnId="{88B47A8A-0273-43E1-A796-A8825D3DDA46}">
      <dgm:prSet/>
      <dgm:spPr/>
      <dgm:t>
        <a:bodyPr/>
        <a:lstStyle/>
        <a:p>
          <a:endParaRPr lang="en-US"/>
        </a:p>
      </dgm:t>
    </dgm:pt>
    <dgm:pt modelId="{2E15A663-7566-4FFA-AFC5-09336F96D8B3}">
      <dgm:prSet/>
      <dgm:spPr/>
      <dgm:t>
        <a:bodyPr/>
        <a:lstStyle/>
        <a:p>
          <a:r>
            <a:rPr lang="en-GB" u="sng"/>
            <a:t>Rank order questions</a:t>
          </a:r>
          <a:endParaRPr lang="en-US"/>
        </a:p>
      </dgm:t>
    </dgm:pt>
    <dgm:pt modelId="{EDCC8327-FCAB-43D0-A121-C13DCCF5D95B}" type="parTrans" cxnId="{F23B501D-7F3C-485B-B4C9-2540EC0ACB07}">
      <dgm:prSet/>
      <dgm:spPr/>
      <dgm:t>
        <a:bodyPr/>
        <a:lstStyle/>
        <a:p>
          <a:endParaRPr lang="en-US"/>
        </a:p>
      </dgm:t>
    </dgm:pt>
    <dgm:pt modelId="{3FC530FB-1B0E-469D-8485-466C6099B1DD}" type="sibTrans" cxnId="{F23B501D-7F3C-485B-B4C9-2540EC0ACB07}">
      <dgm:prSet/>
      <dgm:spPr/>
      <dgm:t>
        <a:bodyPr/>
        <a:lstStyle/>
        <a:p>
          <a:endParaRPr lang="en-US"/>
        </a:p>
      </dgm:t>
    </dgm:pt>
    <dgm:pt modelId="{70F3FF38-BCD4-41BA-ADC2-512493A6A4CF}">
      <dgm:prSet/>
      <dgm:spPr/>
      <dgm:t>
        <a:bodyPr/>
        <a:lstStyle/>
        <a:p>
          <a:r>
            <a:rPr lang="en-GB"/>
            <a:t>Ms teams </a:t>
          </a:r>
          <a:endParaRPr lang="en-US"/>
        </a:p>
      </dgm:t>
    </dgm:pt>
    <dgm:pt modelId="{E7F5603B-2F4F-45E1-9C98-57318AB00B93}" type="parTrans" cxnId="{3C166C3E-C273-478F-A94F-EAA6314D435E}">
      <dgm:prSet/>
      <dgm:spPr/>
      <dgm:t>
        <a:bodyPr/>
        <a:lstStyle/>
        <a:p>
          <a:endParaRPr lang="en-US"/>
        </a:p>
      </dgm:t>
    </dgm:pt>
    <dgm:pt modelId="{DA0FB008-7D80-40C3-B12B-66DD4B5227D4}" type="sibTrans" cxnId="{3C166C3E-C273-478F-A94F-EAA6314D435E}">
      <dgm:prSet/>
      <dgm:spPr/>
      <dgm:t>
        <a:bodyPr/>
        <a:lstStyle/>
        <a:p>
          <a:endParaRPr lang="en-US"/>
        </a:p>
      </dgm:t>
    </dgm:pt>
    <dgm:pt modelId="{9FCACF38-5B7A-404D-8698-2B2ED0A5D48E}">
      <dgm:prSet/>
      <dgm:spPr/>
      <dgm:t>
        <a:bodyPr/>
        <a:lstStyle/>
        <a:p>
          <a:r>
            <a:rPr lang="en-GB"/>
            <a:t>Whatsapp</a:t>
          </a:r>
          <a:endParaRPr lang="en-US"/>
        </a:p>
      </dgm:t>
    </dgm:pt>
    <dgm:pt modelId="{D7ACD9AE-61F2-482D-BAE5-421517633919}" type="parTrans" cxnId="{A3DB2E6C-0FA5-4EEC-B27A-DCB9D1410F59}">
      <dgm:prSet/>
      <dgm:spPr/>
      <dgm:t>
        <a:bodyPr/>
        <a:lstStyle/>
        <a:p>
          <a:endParaRPr lang="en-US"/>
        </a:p>
      </dgm:t>
    </dgm:pt>
    <dgm:pt modelId="{6C6CE0A9-2938-4D9B-985A-60A73605009C}" type="sibTrans" cxnId="{A3DB2E6C-0FA5-4EEC-B27A-DCB9D1410F59}">
      <dgm:prSet/>
      <dgm:spPr/>
      <dgm:t>
        <a:bodyPr/>
        <a:lstStyle/>
        <a:p>
          <a:endParaRPr lang="en-US"/>
        </a:p>
      </dgm:t>
    </dgm:pt>
    <dgm:pt modelId="{9DBA5A97-2A32-4AF5-9C45-30829BE54EA4}" type="pres">
      <dgm:prSet presAssocID="{DDD1F51F-DBC0-483F-9CF1-08C0B8334968}" presName="linear" presStyleCnt="0">
        <dgm:presLayoutVars>
          <dgm:animLvl val="lvl"/>
          <dgm:resizeHandles val="exact"/>
        </dgm:presLayoutVars>
      </dgm:prSet>
      <dgm:spPr/>
    </dgm:pt>
    <dgm:pt modelId="{AB6056FF-0B11-4E2D-97E9-33D3A915E951}" type="pres">
      <dgm:prSet presAssocID="{11296CD4-006E-4EE5-9041-5F95B3B16435}" presName="parentText" presStyleLbl="node1" presStyleIdx="0" presStyleCnt="7">
        <dgm:presLayoutVars>
          <dgm:chMax val="0"/>
          <dgm:bulletEnabled val="1"/>
        </dgm:presLayoutVars>
      </dgm:prSet>
      <dgm:spPr/>
    </dgm:pt>
    <dgm:pt modelId="{2401F2DA-E937-484C-A0B2-7E1F8E9B417B}" type="pres">
      <dgm:prSet presAssocID="{B7F7E5CF-2A1A-4692-ACCE-81D15C5CF5B6}" presName="spacer" presStyleCnt="0"/>
      <dgm:spPr/>
    </dgm:pt>
    <dgm:pt modelId="{699F680B-7DB7-4BAE-B70E-ABE6B246B36F}" type="pres">
      <dgm:prSet presAssocID="{F507FD29-E3E4-4F5C-9FF3-9FE161235CCE}" presName="parentText" presStyleLbl="node1" presStyleIdx="1" presStyleCnt="7">
        <dgm:presLayoutVars>
          <dgm:chMax val="0"/>
          <dgm:bulletEnabled val="1"/>
        </dgm:presLayoutVars>
      </dgm:prSet>
      <dgm:spPr/>
    </dgm:pt>
    <dgm:pt modelId="{4D516B93-67FB-4DB0-A326-9FDF5723FF83}" type="pres">
      <dgm:prSet presAssocID="{4F0CCB2B-2929-49BF-AB37-572813A63D2B}" presName="spacer" presStyleCnt="0"/>
      <dgm:spPr/>
    </dgm:pt>
    <dgm:pt modelId="{FD833ACA-CC10-4F38-AE9C-B0257658F70A}" type="pres">
      <dgm:prSet presAssocID="{05E930DE-FA65-44F8-8054-5CFF590B3B6B}" presName="parentText" presStyleLbl="node1" presStyleIdx="2" presStyleCnt="7">
        <dgm:presLayoutVars>
          <dgm:chMax val="0"/>
          <dgm:bulletEnabled val="1"/>
        </dgm:presLayoutVars>
      </dgm:prSet>
      <dgm:spPr/>
    </dgm:pt>
    <dgm:pt modelId="{6884B262-C3A3-4BF1-8403-ABDFF00798CB}" type="pres">
      <dgm:prSet presAssocID="{9450DCAC-6022-4316-BDD7-EE3F7F01DACA}" presName="spacer" presStyleCnt="0"/>
      <dgm:spPr/>
    </dgm:pt>
    <dgm:pt modelId="{A63E803A-0ECB-4A6F-9880-4DC32E222376}" type="pres">
      <dgm:prSet presAssocID="{5A4AD4B5-635D-4807-902F-A1026A4D9E4F}" presName="parentText" presStyleLbl="node1" presStyleIdx="3" presStyleCnt="7">
        <dgm:presLayoutVars>
          <dgm:chMax val="0"/>
          <dgm:bulletEnabled val="1"/>
        </dgm:presLayoutVars>
      </dgm:prSet>
      <dgm:spPr/>
    </dgm:pt>
    <dgm:pt modelId="{6F1922E0-373C-42C7-BFD9-9D19FB2775FA}" type="pres">
      <dgm:prSet presAssocID="{21CC224E-6D97-40B1-A2E7-AAE537639EED}" presName="spacer" presStyleCnt="0"/>
      <dgm:spPr/>
    </dgm:pt>
    <dgm:pt modelId="{4235EF98-D259-4B9C-9027-F622D25AF72E}" type="pres">
      <dgm:prSet presAssocID="{2E15A663-7566-4FFA-AFC5-09336F96D8B3}" presName="parentText" presStyleLbl="node1" presStyleIdx="4" presStyleCnt="7">
        <dgm:presLayoutVars>
          <dgm:chMax val="0"/>
          <dgm:bulletEnabled val="1"/>
        </dgm:presLayoutVars>
      </dgm:prSet>
      <dgm:spPr/>
    </dgm:pt>
    <dgm:pt modelId="{24B576CA-3355-4A63-9406-B9CC2ADCF9AB}" type="pres">
      <dgm:prSet presAssocID="{3FC530FB-1B0E-469D-8485-466C6099B1DD}" presName="spacer" presStyleCnt="0"/>
      <dgm:spPr/>
    </dgm:pt>
    <dgm:pt modelId="{8FC7DB22-E588-49FE-B6AC-AC3EB0B8F233}" type="pres">
      <dgm:prSet presAssocID="{70F3FF38-BCD4-41BA-ADC2-512493A6A4CF}" presName="parentText" presStyleLbl="node1" presStyleIdx="5" presStyleCnt="7">
        <dgm:presLayoutVars>
          <dgm:chMax val="0"/>
          <dgm:bulletEnabled val="1"/>
        </dgm:presLayoutVars>
      </dgm:prSet>
      <dgm:spPr/>
    </dgm:pt>
    <dgm:pt modelId="{E21A032F-35E5-4CC2-919D-E079010AF078}" type="pres">
      <dgm:prSet presAssocID="{DA0FB008-7D80-40C3-B12B-66DD4B5227D4}" presName="spacer" presStyleCnt="0"/>
      <dgm:spPr/>
    </dgm:pt>
    <dgm:pt modelId="{57493CCB-C8B0-459F-BC57-1A7A4306933C}" type="pres">
      <dgm:prSet presAssocID="{9FCACF38-5B7A-404D-8698-2B2ED0A5D48E}" presName="parentText" presStyleLbl="node1" presStyleIdx="6" presStyleCnt="7">
        <dgm:presLayoutVars>
          <dgm:chMax val="0"/>
          <dgm:bulletEnabled val="1"/>
        </dgm:presLayoutVars>
      </dgm:prSet>
      <dgm:spPr/>
    </dgm:pt>
  </dgm:ptLst>
  <dgm:cxnLst>
    <dgm:cxn modelId="{B04DD503-0D9B-4D0B-AA82-EC6D3D758475}" srcId="{DDD1F51F-DBC0-483F-9CF1-08C0B8334968}" destId="{F507FD29-E3E4-4F5C-9FF3-9FE161235CCE}" srcOrd="1" destOrd="0" parTransId="{A32006E2-3D93-43EF-8544-5CE1A5F296D4}" sibTransId="{4F0CCB2B-2929-49BF-AB37-572813A63D2B}"/>
    <dgm:cxn modelId="{BAECE01C-D467-4004-B04C-80055EEC472D}" type="presOf" srcId="{9FCACF38-5B7A-404D-8698-2B2ED0A5D48E}" destId="{57493CCB-C8B0-459F-BC57-1A7A4306933C}" srcOrd="0" destOrd="0" presId="urn:microsoft.com/office/officeart/2005/8/layout/vList2"/>
    <dgm:cxn modelId="{F23B501D-7F3C-485B-B4C9-2540EC0ACB07}" srcId="{DDD1F51F-DBC0-483F-9CF1-08C0B8334968}" destId="{2E15A663-7566-4FFA-AFC5-09336F96D8B3}" srcOrd="4" destOrd="0" parTransId="{EDCC8327-FCAB-43D0-A121-C13DCCF5D95B}" sibTransId="{3FC530FB-1B0E-469D-8485-466C6099B1DD}"/>
    <dgm:cxn modelId="{3C166C3E-C273-478F-A94F-EAA6314D435E}" srcId="{DDD1F51F-DBC0-483F-9CF1-08C0B8334968}" destId="{70F3FF38-BCD4-41BA-ADC2-512493A6A4CF}" srcOrd="5" destOrd="0" parTransId="{E7F5603B-2F4F-45E1-9C98-57318AB00B93}" sibTransId="{DA0FB008-7D80-40C3-B12B-66DD4B5227D4}"/>
    <dgm:cxn modelId="{C7787A4B-9F7E-47C6-BAAA-9FAF74C536C3}" type="presOf" srcId="{5A4AD4B5-635D-4807-902F-A1026A4D9E4F}" destId="{A63E803A-0ECB-4A6F-9880-4DC32E222376}" srcOrd="0" destOrd="0" presId="urn:microsoft.com/office/officeart/2005/8/layout/vList2"/>
    <dgm:cxn modelId="{398A024C-DC67-498F-A13F-8D17366C6344}" type="presOf" srcId="{DDD1F51F-DBC0-483F-9CF1-08C0B8334968}" destId="{9DBA5A97-2A32-4AF5-9C45-30829BE54EA4}" srcOrd="0" destOrd="0" presId="urn:microsoft.com/office/officeart/2005/8/layout/vList2"/>
    <dgm:cxn modelId="{A3DB2E6C-0FA5-4EEC-B27A-DCB9D1410F59}" srcId="{DDD1F51F-DBC0-483F-9CF1-08C0B8334968}" destId="{9FCACF38-5B7A-404D-8698-2B2ED0A5D48E}" srcOrd="6" destOrd="0" parTransId="{D7ACD9AE-61F2-482D-BAE5-421517633919}" sibTransId="{6C6CE0A9-2938-4D9B-985A-60A73605009C}"/>
    <dgm:cxn modelId="{65465D73-3C4F-4161-BBA7-86C4C45685A6}" srcId="{DDD1F51F-DBC0-483F-9CF1-08C0B8334968}" destId="{05E930DE-FA65-44F8-8054-5CFF590B3B6B}" srcOrd="2" destOrd="0" parTransId="{D7D51686-B265-41C5-A453-15F7EE4CFF00}" sibTransId="{9450DCAC-6022-4316-BDD7-EE3F7F01DACA}"/>
    <dgm:cxn modelId="{88B47A8A-0273-43E1-A796-A8825D3DDA46}" srcId="{DDD1F51F-DBC0-483F-9CF1-08C0B8334968}" destId="{5A4AD4B5-635D-4807-902F-A1026A4D9E4F}" srcOrd="3" destOrd="0" parTransId="{80AC1F90-8CBF-43A7-A4C3-648321A4AF84}" sibTransId="{21CC224E-6D97-40B1-A2E7-AAE537639EED}"/>
    <dgm:cxn modelId="{D4A7D198-12C9-42A0-BFA2-8B36F9C68795}" type="presOf" srcId="{11296CD4-006E-4EE5-9041-5F95B3B16435}" destId="{AB6056FF-0B11-4E2D-97E9-33D3A915E951}" srcOrd="0" destOrd="0" presId="urn:microsoft.com/office/officeart/2005/8/layout/vList2"/>
    <dgm:cxn modelId="{FC4AD8AA-F5CC-408A-8A3E-71DE81C99E07}" type="presOf" srcId="{2E15A663-7566-4FFA-AFC5-09336F96D8B3}" destId="{4235EF98-D259-4B9C-9027-F622D25AF72E}" srcOrd="0" destOrd="0" presId="urn:microsoft.com/office/officeart/2005/8/layout/vList2"/>
    <dgm:cxn modelId="{C75C42BE-A334-445A-A65D-91DFB4FCA2E3}" type="presOf" srcId="{70F3FF38-BCD4-41BA-ADC2-512493A6A4CF}" destId="{8FC7DB22-E588-49FE-B6AC-AC3EB0B8F233}" srcOrd="0" destOrd="0" presId="urn:microsoft.com/office/officeart/2005/8/layout/vList2"/>
    <dgm:cxn modelId="{4944ACD7-21E9-4000-A2D3-4D84420573C5}" srcId="{DDD1F51F-DBC0-483F-9CF1-08C0B8334968}" destId="{11296CD4-006E-4EE5-9041-5F95B3B16435}" srcOrd="0" destOrd="0" parTransId="{60674FFC-88BE-4CF4-A979-956CC1DEB265}" sibTransId="{B7F7E5CF-2A1A-4692-ACCE-81D15C5CF5B6}"/>
    <dgm:cxn modelId="{6475ECE4-F90A-44B4-8B34-AA6F87B324B9}" type="presOf" srcId="{F507FD29-E3E4-4F5C-9FF3-9FE161235CCE}" destId="{699F680B-7DB7-4BAE-B70E-ABE6B246B36F}" srcOrd="0" destOrd="0" presId="urn:microsoft.com/office/officeart/2005/8/layout/vList2"/>
    <dgm:cxn modelId="{4F15DFE5-6771-4AE5-8EBA-6BFF775E478D}" type="presOf" srcId="{05E930DE-FA65-44F8-8054-5CFF590B3B6B}" destId="{FD833ACA-CC10-4F38-AE9C-B0257658F70A}" srcOrd="0" destOrd="0" presId="urn:microsoft.com/office/officeart/2005/8/layout/vList2"/>
    <dgm:cxn modelId="{690AE6A7-0EC6-43DC-9744-76657138954A}" type="presParOf" srcId="{9DBA5A97-2A32-4AF5-9C45-30829BE54EA4}" destId="{AB6056FF-0B11-4E2D-97E9-33D3A915E951}" srcOrd="0" destOrd="0" presId="urn:microsoft.com/office/officeart/2005/8/layout/vList2"/>
    <dgm:cxn modelId="{5A6897A2-2E88-4E3F-B51A-37D3166BD15C}" type="presParOf" srcId="{9DBA5A97-2A32-4AF5-9C45-30829BE54EA4}" destId="{2401F2DA-E937-484C-A0B2-7E1F8E9B417B}" srcOrd="1" destOrd="0" presId="urn:microsoft.com/office/officeart/2005/8/layout/vList2"/>
    <dgm:cxn modelId="{9C69F927-34D2-47F8-963A-57CF33AF0E38}" type="presParOf" srcId="{9DBA5A97-2A32-4AF5-9C45-30829BE54EA4}" destId="{699F680B-7DB7-4BAE-B70E-ABE6B246B36F}" srcOrd="2" destOrd="0" presId="urn:microsoft.com/office/officeart/2005/8/layout/vList2"/>
    <dgm:cxn modelId="{6936DB78-A038-4B08-A95F-D4350A138F25}" type="presParOf" srcId="{9DBA5A97-2A32-4AF5-9C45-30829BE54EA4}" destId="{4D516B93-67FB-4DB0-A326-9FDF5723FF83}" srcOrd="3" destOrd="0" presId="urn:microsoft.com/office/officeart/2005/8/layout/vList2"/>
    <dgm:cxn modelId="{364E418B-C3D5-4CFB-8DFF-DF049BDBB0BA}" type="presParOf" srcId="{9DBA5A97-2A32-4AF5-9C45-30829BE54EA4}" destId="{FD833ACA-CC10-4F38-AE9C-B0257658F70A}" srcOrd="4" destOrd="0" presId="urn:microsoft.com/office/officeart/2005/8/layout/vList2"/>
    <dgm:cxn modelId="{C0507F5C-1888-45D0-AD25-5F464C37E56F}" type="presParOf" srcId="{9DBA5A97-2A32-4AF5-9C45-30829BE54EA4}" destId="{6884B262-C3A3-4BF1-8403-ABDFF00798CB}" srcOrd="5" destOrd="0" presId="urn:microsoft.com/office/officeart/2005/8/layout/vList2"/>
    <dgm:cxn modelId="{FC5F80E8-C0C2-40F7-961A-09CC292E4B95}" type="presParOf" srcId="{9DBA5A97-2A32-4AF5-9C45-30829BE54EA4}" destId="{A63E803A-0ECB-4A6F-9880-4DC32E222376}" srcOrd="6" destOrd="0" presId="urn:microsoft.com/office/officeart/2005/8/layout/vList2"/>
    <dgm:cxn modelId="{C0BAD0AD-C331-4F22-8F1D-69A73EB4E6FD}" type="presParOf" srcId="{9DBA5A97-2A32-4AF5-9C45-30829BE54EA4}" destId="{6F1922E0-373C-42C7-BFD9-9D19FB2775FA}" srcOrd="7" destOrd="0" presId="urn:microsoft.com/office/officeart/2005/8/layout/vList2"/>
    <dgm:cxn modelId="{6D108382-B242-4F8F-8704-8D40855E30AE}" type="presParOf" srcId="{9DBA5A97-2A32-4AF5-9C45-30829BE54EA4}" destId="{4235EF98-D259-4B9C-9027-F622D25AF72E}" srcOrd="8" destOrd="0" presId="urn:microsoft.com/office/officeart/2005/8/layout/vList2"/>
    <dgm:cxn modelId="{D8A02D6C-5732-4758-9AC2-F9B01D7E174F}" type="presParOf" srcId="{9DBA5A97-2A32-4AF5-9C45-30829BE54EA4}" destId="{24B576CA-3355-4A63-9406-B9CC2ADCF9AB}" srcOrd="9" destOrd="0" presId="urn:microsoft.com/office/officeart/2005/8/layout/vList2"/>
    <dgm:cxn modelId="{48D9BDAB-9751-49D0-9939-20D904F87C68}" type="presParOf" srcId="{9DBA5A97-2A32-4AF5-9C45-30829BE54EA4}" destId="{8FC7DB22-E588-49FE-B6AC-AC3EB0B8F233}" srcOrd="10" destOrd="0" presId="urn:microsoft.com/office/officeart/2005/8/layout/vList2"/>
    <dgm:cxn modelId="{9FBDB497-7E13-4142-BBE9-96EF91A2B0AE}" type="presParOf" srcId="{9DBA5A97-2A32-4AF5-9C45-30829BE54EA4}" destId="{E21A032F-35E5-4CC2-919D-E079010AF078}" srcOrd="11" destOrd="0" presId="urn:microsoft.com/office/officeart/2005/8/layout/vList2"/>
    <dgm:cxn modelId="{FC9B7086-5CA2-4D7A-B61C-53EDFA6722A1}" type="presParOf" srcId="{9DBA5A97-2A32-4AF5-9C45-30829BE54EA4}" destId="{57493CCB-C8B0-459F-BC57-1A7A4306933C}" srcOrd="1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9E5221C1-7666-43AE-BA43-404FA558286F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03F61BB2-DF84-4DBB-8C3B-1C5F015F0E9E}">
      <dgm:prSet/>
      <dgm:spPr/>
      <dgm:t>
        <a:bodyPr/>
        <a:lstStyle/>
        <a:p>
          <a:r>
            <a:rPr lang="en-GB"/>
            <a:t>How confident do you feel when using technology to communicate with peers.</a:t>
          </a:r>
          <a:endParaRPr lang="en-US"/>
        </a:p>
      </dgm:t>
    </dgm:pt>
    <dgm:pt modelId="{485F005E-4A81-4276-9C83-D6C0CDEAB6A2}" type="parTrans" cxnId="{8035FF9C-F28D-4DC8-9617-FB931EEFDD2B}">
      <dgm:prSet/>
      <dgm:spPr/>
      <dgm:t>
        <a:bodyPr/>
        <a:lstStyle/>
        <a:p>
          <a:endParaRPr lang="en-US"/>
        </a:p>
      </dgm:t>
    </dgm:pt>
    <dgm:pt modelId="{F4CD1830-FDA7-4E29-8942-F76A596460D8}" type="sibTrans" cxnId="{8035FF9C-F28D-4DC8-9617-FB931EEFDD2B}">
      <dgm:prSet/>
      <dgm:spPr/>
      <dgm:t>
        <a:bodyPr/>
        <a:lstStyle/>
        <a:p>
          <a:endParaRPr lang="en-US"/>
        </a:p>
      </dgm:t>
    </dgm:pt>
    <dgm:pt modelId="{3BBC8B5A-0CAA-4597-B984-8FED69AE6609}">
      <dgm:prSet/>
      <dgm:spPr/>
      <dgm:t>
        <a:bodyPr/>
        <a:lstStyle/>
        <a:p>
          <a:r>
            <a:rPr lang="en-GB"/>
            <a:t>I feel confident using technology with peers or colleagues. [ strongely agree.</a:t>
          </a:r>
          <a:endParaRPr lang="en-US"/>
        </a:p>
      </dgm:t>
    </dgm:pt>
    <dgm:pt modelId="{66266FFD-6018-4D49-88F2-C9F193607DBC}" type="parTrans" cxnId="{CC0A2298-499D-4ED6-B1B9-E00A6CF25832}">
      <dgm:prSet/>
      <dgm:spPr/>
      <dgm:t>
        <a:bodyPr/>
        <a:lstStyle/>
        <a:p>
          <a:endParaRPr lang="en-US"/>
        </a:p>
      </dgm:t>
    </dgm:pt>
    <dgm:pt modelId="{574360DA-98B8-4A9A-B55B-35AF6D70FDF5}" type="sibTrans" cxnId="{CC0A2298-499D-4ED6-B1B9-E00A6CF25832}">
      <dgm:prSet/>
      <dgm:spPr/>
      <dgm:t>
        <a:bodyPr/>
        <a:lstStyle/>
        <a:p>
          <a:endParaRPr lang="en-US"/>
        </a:p>
      </dgm:t>
    </dgm:pt>
    <dgm:pt modelId="{FC1C75A5-A225-412B-BB61-34D1AC445A2C}">
      <dgm:prSet/>
      <dgm:spPr/>
      <dgm:t>
        <a:bodyPr/>
        <a:lstStyle/>
        <a:p>
          <a:r>
            <a:rPr lang="en-GB"/>
            <a:t>I actively avoid using technology to collaborate .[strongely disagree].</a:t>
          </a:r>
          <a:endParaRPr lang="en-US"/>
        </a:p>
      </dgm:t>
    </dgm:pt>
    <dgm:pt modelId="{3DCB22A5-640A-4561-BD5A-16724D566C2B}" type="parTrans" cxnId="{6E312D2B-7CC4-42AC-9EFD-69F56FBE7F05}">
      <dgm:prSet/>
      <dgm:spPr/>
      <dgm:t>
        <a:bodyPr/>
        <a:lstStyle/>
        <a:p>
          <a:endParaRPr lang="en-US"/>
        </a:p>
      </dgm:t>
    </dgm:pt>
    <dgm:pt modelId="{DCA32DC3-295F-48F3-BC1F-B097FB8E4B5B}" type="sibTrans" cxnId="{6E312D2B-7CC4-42AC-9EFD-69F56FBE7F05}">
      <dgm:prSet/>
      <dgm:spPr/>
      <dgm:t>
        <a:bodyPr/>
        <a:lstStyle/>
        <a:p>
          <a:endParaRPr lang="en-US"/>
        </a:p>
      </dgm:t>
    </dgm:pt>
    <dgm:pt modelId="{DBBD1EB9-E9F1-47F2-9D1C-3A6035DDF759}" type="pres">
      <dgm:prSet presAssocID="{9E5221C1-7666-43AE-BA43-404FA558286F}" presName="linear" presStyleCnt="0">
        <dgm:presLayoutVars>
          <dgm:animLvl val="lvl"/>
          <dgm:resizeHandles val="exact"/>
        </dgm:presLayoutVars>
      </dgm:prSet>
      <dgm:spPr/>
    </dgm:pt>
    <dgm:pt modelId="{DCC322B7-39B1-407F-A01E-E7371CF11A5A}" type="pres">
      <dgm:prSet presAssocID="{03F61BB2-DF84-4DBB-8C3B-1C5F015F0E9E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3AC64E47-2CC4-4EC5-9510-1DD8A2BF96FB}" type="pres">
      <dgm:prSet presAssocID="{F4CD1830-FDA7-4E29-8942-F76A596460D8}" presName="spacer" presStyleCnt="0"/>
      <dgm:spPr/>
    </dgm:pt>
    <dgm:pt modelId="{4F21213D-D8EF-4C67-B74D-BB8807ED5DBE}" type="pres">
      <dgm:prSet presAssocID="{3BBC8B5A-0CAA-4597-B984-8FED69AE6609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3CF89303-2EE9-4D51-9CD9-5437A2C94C13}" type="pres">
      <dgm:prSet presAssocID="{574360DA-98B8-4A9A-B55B-35AF6D70FDF5}" presName="spacer" presStyleCnt="0"/>
      <dgm:spPr/>
    </dgm:pt>
    <dgm:pt modelId="{DD2FDCA8-E1A9-4E0B-9DE3-B3B4CBEE8F57}" type="pres">
      <dgm:prSet presAssocID="{FC1C75A5-A225-412B-BB61-34D1AC445A2C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6E312D2B-7CC4-42AC-9EFD-69F56FBE7F05}" srcId="{9E5221C1-7666-43AE-BA43-404FA558286F}" destId="{FC1C75A5-A225-412B-BB61-34D1AC445A2C}" srcOrd="2" destOrd="0" parTransId="{3DCB22A5-640A-4561-BD5A-16724D566C2B}" sibTransId="{DCA32DC3-295F-48F3-BC1F-B097FB8E4B5B}"/>
    <dgm:cxn modelId="{EEC38175-E887-45F5-BFD5-CB0E2CEB6C37}" type="presOf" srcId="{FC1C75A5-A225-412B-BB61-34D1AC445A2C}" destId="{DD2FDCA8-E1A9-4E0B-9DE3-B3B4CBEE8F57}" srcOrd="0" destOrd="0" presId="urn:microsoft.com/office/officeart/2005/8/layout/vList2"/>
    <dgm:cxn modelId="{7BE05484-D003-4D21-BF36-CCFDDFC28C9E}" type="presOf" srcId="{9E5221C1-7666-43AE-BA43-404FA558286F}" destId="{DBBD1EB9-E9F1-47F2-9D1C-3A6035DDF759}" srcOrd="0" destOrd="0" presId="urn:microsoft.com/office/officeart/2005/8/layout/vList2"/>
    <dgm:cxn modelId="{E8499E96-C2CE-44A5-8E4E-B312AB38014E}" type="presOf" srcId="{03F61BB2-DF84-4DBB-8C3B-1C5F015F0E9E}" destId="{DCC322B7-39B1-407F-A01E-E7371CF11A5A}" srcOrd="0" destOrd="0" presId="urn:microsoft.com/office/officeart/2005/8/layout/vList2"/>
    <dgm:cxn modelId="{CC0A2298-499D-4ED6-B1B9-E00A6CF25832}" srcId="{9E5221C1-7666-43AE-BA43-404FA558286F}" destId="{3BBC8B5A-0CAA-4597-B984-8FED69AE6609}" srcOrd="1" destOrd="0" parTransId="{66266FFD-6018-4D49-88F2-C9F193607DBC}" sibTransId="{574360DA-98B8-4A9A-B55B-35AF6D70FDF5}"/>
    <dgm:cxn modelId="{8035FF9C-F28D-4DC8-9617-FB931EEFDD2B}" srcId="{9E5221C1-7666-43AE-BA43-404FA558286F}" destId="{03F61BB2-DF84-4DBB-8C3B-1C5F015F0E9E}" srcOrd="0" destOrd="0" parTransId="{485F005E-4A81-4276-9C83-D6C0CDEAB6A2}" sibTransId="{F4CD1830-FDA7-4E29-8942-F76A596460D8}"/>
    <dgm:cxn modelId="{1DEDB8C8-27D6-4697-A884-0A0DD60ED7C8}" type="presOf" srcId="{3BBC8B5A-0CAA-4597-B984-8FED69AE6609}" destId="{4F21213D-D8EF-4C67-B74D-BB8807ED5DBE}" srcOrd="0" destOrd="0" presId="urn:microsoft.com/office/officeart/2005/8/layout/vList2"/>
    <dgm:cxn modelId="{832FF81C-B382-4AEC-AB9E-F0C1D3613846}" type="presParOf" srcId="{DBBD1EB9-E9F1-47F2-9D1C-3A6035DDF759}" destId="{DCC322B7-39B1-407F-A01E-E7371CF11A5A}" srcOrd="0" destOrd="0" presId="urn:microsoft.com/office/officeart/2005/8/layout/vList2"/>
    <dgm:cxn modelId="{39F9E485-0D0B-4874-8F2F-FF6E05A772B5}" type="presParOf" srcId="{DBBD1EB9-E9F1-47F2-9D1C-3A6035DDF759}" destId="{3AC64E47-2CC4-4EC5-9510-1DD8A2BF96FB}" srcOrd="1" destOrd="0" presId="urn:microsoft.com/office/officeart/2005/8/layout/vList2"/>
    <dgm:cxn modelId="{A8AF3E32-6357-49D2-BBB1-69FB1A31A587}" type="presParOf" srcId="{DBBD1EB9-E9F1-47F2-9D1C-3A6035DDF759}" destId="{4F21213D-D8EF-4C67-B74D-BB8807ED5DBE}" srcOrd="2" destOrd="0" presId="urn:microsoft.com/office/officeart/2005/8/layout/vList2"/>
    <dgm:cxn modelId="{4B2B5A14-1536-45DF-BFB5-98AB914D74B1}" type="presParOf" srcId="{DBBD1EB9-E9F1-47F2-9D1C-3A6035DDF759}" destId="{3CF89303-2EE9-4D51-9CD9-5437A2C94C13}" srcOrd="3" destOrd="0" presId="urn:microsoft.com/office/officeart/2005/8/layout/vList2"/>
    <dgm:cxn modelId="{6EC41720-9C9F-41EA-9EF4-E05F7DFCFC47}" type="presParOf" srcId="{DBBD1EB9-E9F1-47F2-9D1C-3A6035DDF759}" destId="{DD2FDCA8-E1A9-4E0B-9DE3-B3B4CBEE8F57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BD0840C0-FAF7-461F-8EA1-4888B3557E78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5896895F-DACC-48C0-BA34-34BA5040CD1F}">
      <dgm:prSet/>
      <dgm:spPr/>
      <dgm:t>
        <a:bodyPr/>
        <a:lstStyle/>
        <a:p>
          <a:r>
            <a:rPr lang="en-GB"/>
            <a:t>Consent of the student  are taken in to consideration , whether YES OR NO . </a:t>
          </a:r>
          <a:endParaRPr lang="en-US"/>
        </a:p>
      </dgm:t>
    </dgm:pt>
    <dgm:pt modelId="{F764B269-C6C0-4EBD-8D23-F3C5F404BA91}" type="parTrans" cxnId="{A8459ECF-F69E-4FAB-BFD2-2AEB5B6315B0}">
      <dgm:prSet/>
      <dgm:spPr/>
      <dgm:t>
        <a:bodyPr/>
        <a:lstStyle/>
        <a:p>
          <a:endParaRPr lang="en-US"/>
        </a:p>
      </dgm:t>
    </dgm:pt>
    <dgm:pt modelId="{907C1A61-069D-43DE-AE9F-942721253BEC}" type="sibTrans" cxnId="{A8459ECF-F69E-4FAB-BFD2-2AEB5B6315B0}">
      <dgm:prSet/>
      <dgm:spPr/>
      <dgm:t>
        <a:bodyPr/>
        <a:lstStyle/>
        <a:p>
          <a:endParaRPr lang="en-US"/>
        </a:p>
      </dgm:t>
    </dgm:pt>
    <dgm:pt modelId="{0C653A28-AA89-4CB7-8431-4A9ED455B8B4}">
      <dgm:prSet/>
      <dgm:spPr/>
      <dgm:t>
        <a:bodyPr/>
        <a:lstStyle/>
        <a:p>
          <a:r>
            <a:rPr lang="en-GB"/>
            <a:t>Anonymisation of data collected from student from uwtsd.</a:t>
          </a:r>
          <a:endParaRPr lang="en-US"/>
        </a:p>
      </dgm:t>
    </dgm:pt>
    <dgm:pt modelId="{DB80BECB-2AAB-4B18-ADEE-3B64B4EF2156}" type="parTrans" cxnId="{B4436C79-1A5C-47C9-87C0-0C3B0A41FF59}">
      <dgm:prSet/>
      <dgm:spPr/>
      <dgm:t>
        <a:bodyPr/>
        <a:lstStyle/>
        <a:p>
          <a:endParaRPr lang="en-US"/>
        </a:p>
      </dgm:t>
    </dgm:pt>
    <dgm:pt modelId="{9DACF2A5-A6A9-4BEC-9245-DC93E57ECB26}" type="sibTrans" cxnId="{B4436C79-1A5C-47C9-87C0-0C3B0A41FF59}">
      <dgm:prSet/>
      <dgm:spPr/>
      <dgm:t>
        <a:bodyPr/>
        <a:lstStyle/>
        <a:p>
          <a:endParaRPr lang="en-US"/>
        </a:p>
      </dgm:t>
    </dgm:pt>
    <dgm:pt modelId="{C0B03E6F-7B9B-474C-A126-4975090967B9}">
      <dgm:prSet/>
      <dgm:spPr/>
      <dgm:t>
        <a:bodyPr/>
        <a:lstStyle/>
        <a:p>
          <a:r>
            <a:rPr lang="en-GB"/>
            <a:t>Data should not be leaked or give out of the organisation .</a:t>
          </a:r>
          <a:endParaRPr lang="en-US"/>
        </a:p>
      </dgm:t>
    </dgm:pt>
    <dgm:pt modelId="{9F6694A2-F847-4BFB-B76F-7AB84C0804D9}" type="parTrans" cxnId="{34F2F560-C437-45E4-910E-1801CD82DE5E}">
      <dgm:prSet/>
      <dgm:spPr/>
      <dgm:t>
        <a:bodyPr/>
        <a:lstStyle/>
        <a:p>
          <a:endParaRPr lang="en-US"/>
        </a:p>
      </dgm:t>
    </dgm:pt>
    <dgm:pt modelId="{E94EA4F5-ECDB-4440-936A-4F7632EA7401}" type="sibTrans" cxnId="{34F2F560-C437-45E4-910E-1801CD82DE5E}">
      <dgm:prSet/>
      <dgm:spPr/>
      <dgm:t>
        <a:bodyPr/>
        <a:lstStyle/>
        <a:p>
          <a:endParaRPr lang="en-US"/>
        </a:p>
      </dgm:t>
    </dgm:pt>
    <dgm:pt modelId="{044FFC03-BEC2-40C1-A4DC-911BE671A019}">
      <dgm:prSet/>
      <dgm:spPr/>
      <dgm:t>
        <a:bodyPr/>
        <a:lstStyle/>
        <a:p>
          <a:r>
            <a:rPr lang="en-GB"/>
            <a:t>Under age student should not be interview but only university student who are 18 and above years olds should be interviewed.` </a:t>
          </a:r>
          <a:endParaRPr lang="en-US"/>
        </a:p>
      </dgm:t>
    </dgm:pt>
    <dgm:pt modelId="{51DFB896-44AA-4980-90DC-FB2C8CBC434D}" type="parTrans" cxnId="{CEA89861-D6B4-418A-B703-4746900A842F}">
      <dgm:prSet/>
      <dgm:spPr/>
      <dgm:t>
        <a:bodyPr/>
        <a:lstStyle/>
        <a:p>
          <a:endParaRPr lang="en-US"/>
        </a:p>
      </dgm:t>
    </dgm:pt>
    <dgm:pt modelId="{8C851B3A-6F30-4E2E-BE7E-C98B13939D6D}" type="sibTrans" cxnId="{CEA89861-D6B4-418A-B703-4746900A842F}">
      <dgm:prSet/>
      <dgm:spPr/>
      <dgm:t>
        <a:bodyPr/>
        <a:lstStyle/>
        <a:p>
          <a:endParaRPr lang="en-US"/>
        </a:p>
      </dgm:t>
    </dgm:pt>
    <dgm:pt modelId="{59C96319-9365-4314-94EC-EC9B6103E864}">
      <dgm:prSet/>
      <dgm:spPr/>
      <dgm:t>
        <a:bodyPr/>
        <a:lstStyle/>
        <a:p>
          <a:r>
            <a:rPr lang="en-GB"/>
            <a:t>Confidentiality of data like address details of identity should be private and keep between the organisation and student group members.</a:t>
          </a:r>
          <a:endParaRPr lang="en-US"/>
        </a:p>
      </dgm:t>
    </dgm:pt>
    <dgm:pt modelId="{AEABD066-498F-4F08-A5D8-041C3D6D6C78}" type="parTrans" cxnId="{84F27314-7E4E-46B3-9AB5-0C7B1D0CDA0A}">
      <dgm:prSet/>
      <dgm:spPr/>
      <dgm:t>
        <a:bodyPr/>
        <a:lstStyle/>
        <a:p>
          <a:endParaRPr lang="en-US"/>
        </a:p>
      </dgm:t>
    </dgm:pt>
    <dgm:pt modelId="{445371A2-0175-4334-8326-2BF2860BACAF}" type="sibTrans" cxnId="{84F27314-7E4E-46B3-9AB5-0C7B1D0CDA0A}">
      <dgm:prSet/>
      <dgm:spPr/>
      <dgm:t>
        <a:bodyPr/>
        <a:lstStyle/>
        <a:p>
          <a:endParaRPr lang="en-US"/>
        </a:p>
      </dgm:t>
    </dgm:pt>
    <dgm:pt modelId="{A82CA994-38D3-481B-984B-CF9796368FBA}" type="pres">
      <dgm:prSet presAssocID="{BD0840C0-FAF7-461F-8EA1-4888B3557E78}" presName="linear" presStyleCnt="0">
        <dgm:presLayoutVars>
          <dgm:animLvl val="lvl"/>
          <dgm:resizeHandles val="exact"/>
        </dgm:presLayoutVars>
      </dgm:prSet>
      <dgm:spPr/>
    </dgm:pt>
    <dgm:pt modelId="{F43A2F55-D26B-4B7A-9219-DB895C26F86E}" type="pres">
      <dgm:prSet presAssocID="{5896895F-DACC-48C0-BA34-34BA5040CD1F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16C1AC36-4747-4001-909C-72D04C7FDEBB}" type="pres">
      <dgm:prSet presAssocID="{907C1A61-069D-43DE-AE9F-942721253BEC}" presName="spacer" presStyleCnt="0"/>
      <dgm:spPr/>
    </dgm:pt>
    <dgm:pt modelId="{E1E70F04-122D-47C9-8D36-78BB3BD4AE9C}" type="pres">
      <dgm:prSet presAssocID="{0C653A28-AA89-4CB7-8431-4A9ED455B8B4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93697899-06F0-4E4A-823E-27678B3F98D6}" type="pres">
      <dgm:prSet presAssocID="{9DACF2A5-A6A9-4BEC-9245-DC93E57ECB26}" presName="spacer" presStyleCnt="0"/>
      <dgm:spPr/>
    </dgm:pt>
    <dgm:pt modelId="{2DB057C4-83F8-472B-9F60-6FFE9829B683}" type="pres">
      <dgm:prSet presAssocID="{C0B03E6F-7B9B-474C-A126-4975090967B9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2D97BEAA-6247-4D9F-9F02-8046F43FA390}" type="pres">
      <dgm:prSet presAssocID="{E94EA4F5-ECDB-4440-936A-4F7632EA7401}" presName="spacer" presStyleCnt="0"/>
      <dgm:spPr/>
    </dgm:pt>
    <dgm:pt modelId="{B292A890-0040-4A9B-A8BF-36F4BFA86A3A}" type="pres">
      <dgm:prSet presAssocID="{044FFC03-BEC2-40C1-A4DC-911BE671A019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B1008DE1-AD71-4D26-8EB9-F9EED2AD60C8}" type="pres">
      <dgm:prSet presAssocID="{8C851B3A-6F30-4E2E-BE7E-C98B13939D6D}" presName="spacer" presStyleCnt="0"/>
      <dgm:spPr/>
    </dgm:pt>
    <dgm:pt modelId="{797F9CA5-AA5B-49AB-B2F5-AEA26ECF3485}" type="pres">
      <dgm:prSet presAssocID="{59C96319-9365-4314-94EC-EC9B6103E864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84F27314-7E4E-46B3-9AB5-0C7B1D0CDA0A}" srcId="{BD0840C0-FAF7-461F-8EA1-4888B3557E78}" destId="{59C96319-9365-4314-94EC-EC9B6103E864}" srcOrd="4" destOrd="0" parTransId="{AEABD066-498F-4F08-A5D8-041C3D6D6C78}" sibTransId="{445371A2-0175-4334-8326-2BF2860BACAF}"/>
    <dgm:cxn modelId="{34F2F560-C437-45E4-910E-1801CD82DE5E}" srcId="{BD0840C0-FAF7-461F-8EA1-4888B3557E78}" destId="{C0B03E6F-7B9B-474C-A126-4975090967B9}" srcOrd="2" destOrd="0" parTransId="{9F6694A2-F847-4BFB-B76F-7AB84C0804D9}" sibTransId="{E94EA4F5-ECDB-4440-936A-4F7632EA7401}"/>
    <dgm:cxn modelId="{CEA89861-D6B4-418A-B703-4746900A842F}" srcId="{BD0840C0-FAF7-461F-8EA1-4888B3557E78}" destId="{044FFC03-BEC2-40C1-A4DC-911BE671A019}" srcOrd="3" destOrd="0" parTransId="{51DFB896-44AA-4980-90DC-FB2C8CBC434D}" sibTransId="{8C851B3A-6F30-4E2E-BE7E-C98B13939D6D}"/>
    <dgm:cxn modelId="{2944A963-FA4B-40A4-8F99-35A71FEB0C40}" type="presOf" srcId="{5896895F-DACC-48C0-BA34-34BA5040CD1F}" destId="{F43A2F55-D26B-4B7A-9219-DB895C26F86E}" srcOrd="0" destOrd="0" presId="urn:microsoft.com/office/officeart/2005/8/layout/vList2"/>
    <dgm:cxn modelId="{B4436C79-1A5C-47C9-87C0-0C3B0A41FF59}" srcId="{BD0840C0-FAF7-461F-8EA1-4888B3557E78}" destId="{0C653A28-AA89-4CB7-8431-4A9ED455B8B4}" srcOrd="1" destOrd="0" parTransId="{DB80BECB-2AAB-4B18-ADEE-3B64B4EF2156}" sibTransId="{9DACF2A5-A6A9-4BEC-9245-DC93E57ECB26}"/>
    <dgm:cxn modelId="{67F08188-C89E-425A-BEC3-15F0A0EBED2F}" type="presOf" srcId="{59C96319-9365-4314-94EC-EC9B6103E864}" destId="{797F9CA5-AA5B-49AB-B2F5-AEA26ECF3485}" srcOrd="0" destOrd="0" presId="urn:microsoft.com/office/officeart/2005/8/layout/vList2"/>
    <dgm:cxn modelId="{3F954F97-5B74-4939-8308-471B98E39653}" type="presOf" srcId="{044FFC03-BEC2-40C1-A4DC-911BE671A019}" destId="{B292A890-0040-4A9B-A8BF-36F4BFA86A3A}" srcOrd="0" destOrd="0" presId="urn:microsoft.com/office/officeart/2005/8/layout/vList2"/>
    <dgm:cxn modelId="{BE60F6B8-6DCC-4D5E-8CBC-4C25A886B3CE}" type="presOf" srcId="{0C653A28-AA89-4CB7-8431-4A9ED455B8B4}" destId="{E1E70F04-122D-47C9-8D36-78BB3BD4AE9C}" srcOrd="0" destOrd="0" presId="urn:microsoft.com/office/officeart/2005/8/layout/vList2"/>
    <dgm:cxn modelId="{6FA077C0-6AF4-4B54-85F5-1B906B188973}" type="presOf" srcId="{C0B03E6F-7B9B-474C-A126-4975090967B9}" destId="{2DB057C4-83F8-472B-9F60-6FFE9829B683}" srcOrd="0" destOrd="0" presId="urn:microsoft.com/office/officeart/2005/8/layout/vList2"/>
    <dgm:cxn modelId="{512888C8-0BB3-4374-8E9A-AB3197B2769F}" type="presOf" srcId="{BD0840C0-FAF7-461F-8EA1-4888B3557E78}" destId="{A82CA994-38D3-481B-984B-CF9796368FBA}" srcOrd="0" destOrd="0" presId="urn:microsoft.com/office/officeart/2005/8/layout/vList2"/>
    <dgm:cxn modelId="{A8459ECF-F69E-4FAB-BFD2-2AEB5B6315B0}" srcId="{BD0840C0-FAF7-461F-8EA1-4888B3557E78}" destId="{5896895F-DACC-48C0-BA34-34BA5040CD1F}" srcOrd="0" destOrd="0" parTransId="{F764B269-C6C0-4EBD-8D23-F3C5F404BA91}" sibTransId="{907C1A61-069D-43DE-AE9F-942721253BEC}"/>
    <dgm:cxn modelId="{AFB3160D-62D7-4126-8712-D1F395819971}" type="presParOf" srcId="{A82CA994-38D3-481B-984B-CF9796368FBA}" destId="{F43A2F55-D26B-4B7A-9219-DB895C26F86E}" srcOrd="0" destOrd="0" presId="urn:microsoft.com/office/officeart/2005/8/layout/vList2"/>
    <dgm:cxn modelId="{EACCBAC8-2F9A-4E65-AB35-F4A428AAC1E1}" type="presParOf" srcId="{A82CA994-38D3-481B-984B-CF9796368FBA}" destId="{16C1AC36-4747-4001-909C-72D04C7FDEBB}" srcOrd="1" destOrd="0" presId="urn:microsoft.com/office/officeart/2005/8/layout/vList2"/>
    <dgm:cxn modelId="{AD3556EE-3C04-4686-8CCC-67B8CF6E251A}" type="presParOf" srcId="{A82CA994-38D3-481B-984B-CF9796368FBA}" destId="{E1E70F04-122D-47C9-8D36-78BB3BD4AE9C}" srcOrd="2" destOrd="0" presId="urn:microsoft.com/office/officeart/2005/8/layout/vList2"/>
    <dgm:cxn modelId="{66EE8862-D28E-44E1-B034-CFAD211909B8}" type="presParOf" srcId="{A82CA994-38D3-481B-984B-CF9796368FBA}" destId="{93697899-06F0-4E4A-823E-27678B3F98D6}" srcOrd="3" destOrd="0" presId="urn:microsoft.com/office/officeart/2005/8/layout/vList2"/>
    <dgm:cxn modelId="{C54633AF-CD8B-476B-91F6-5A4CDDEEE227}" type="presParOf" srcId="{A82CA994-38D3-481B-984B-CF9796368FBA}" destId="{2DB057C4-83F8-472B-9F60-6FFE9829B683}" srcOrd="4" destOrd="0" presId="urn:microsoft.com/office/officeart/2005/8/layout/vList2"/>
    <dgm:cxn modelId="{11F0D4B5-8C0C-4F1E-80FC-04679D736E41}" type="presParOf" srcId="{A82CA994-38D3-481B-984B-CF9796368FBA}" destId="{2D97BEAA-6247-4D9F-9F02-8046F43FA390}" srcOrd="5" destOrd="0" presId="urn:microsoft.com/office/officeart/2005/8/layout/vList2"/>
    <dgm:cxn modelId="{AE0B66E4-1C9F-4414-B894-918DBFF80437}" type="presParOf" srcId="{A82CA994-38D3-481B-984B-CF9796368FBA}" destId="{B292A890-0040-4A9B-A8BF-36F4BFA86A3A}" srcOrd="6" destOrd="0" presId="urn:microsoft.com/office/officeart/2005/8/layout/vList2"/>
    <dgm:cxn modelId="{B5569CDE-4538-48DB-B473-CBBC7AA0E6C3}" type="presParOf" srcId="{A82CA994-38D3-481B-984B-CF9796368FBA}" destId="{B1008DE1-AD71-4D26-8EB9-F9EED2AD60C8}" srcOrd="7" destOrd="0" presId="urn:microsoft.com/office/officeart/2005/8/layout/vList2"/>
    <dgm:cxn modelId="{C877B4D3-A1EA-4C65-8423-C0624DB6461D}" type="presParOf" srcId="{A82CA994-38D3-481B-984B-CF9796368FBA}" destId="{797F9CA5-AA5B-49AB-B2F5-AEA26ECF3485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83C223E4-3629-4D5A-8594-C71B534FEB33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29EA8EF4-2B87-4B35-93F8-047F37DCFD49}">
      <dgm:prSet/>
      <dgm:spPr/>
      <dgm:t>
        <a:bodyPr/>
        <a:lstStyle/>
        <a:p>
          <a:r>
            <a:rPr lang="en-GB"/>
            <a:t>Based on our observations we think  more than half of birmingham students are  not  confident in using technology to communicate at the university schools  , using  ms , onedrive and teams .</a:t>
          </a:r>
          <a:endParaRPr lang="en-US"/>
        </a:p>
      </dgm:t>
    </dgm:pt>
    <dgm:pt modelId="{93A58CC7-B6E2-4293-A913-74AE1D7DD04D}" type="parTrans" cxnId="{2EE41C37-ADE5-48F6-B07B-57CCC21D3918}">
      <dgm:prSet/>
      <dgm:spPr/>
      <dgm:t>
        <a:bodyPr/>
        <a:lstStyle/>
        <a:p>
          <a:endParaRPr lang="en-US"/>
        </a:p>
      </dgm:t>
    </dgm:pt>
    <dgm:pt modelId="{7EB6233D-B66F-4D99-A22C-2CB1F018602B}" type="sibTrans" cxnId="{2EE41C37-ADE5-48F6-B07B-57CCC21D3918}">
      <dgm:prSet/>
      <dgm:spPr/>
      <dgm:t>
        <a:bodyPr/>
        <a:lstStyle/>
        <a:p>
          <a:endParaRPr lang="en-US"/>
        </a:p>
      </dgm:t>
    </dgm:pt>
    <dgm:pt modelId="{AFB705BA-FE53-4F1B-BF82-7AC4492EF9A1}" type="pres">
      <dgm:prSet presAssocID="{83C223E4-3629-4D5A-8594-C71B534FEB33}" presName="linear" presStyleCnt="0">
        <dgm:presLayoutVars>
          <dgm:animLvl val="lvl"/>
          <dgm:resizeHandles val="exact"/>
        </dgm:presLayoutVars>
      </dgm:prSet>
      <dgm:spPr/>
    </dgm:pt>
    <dgm:pt modelId="{9D70F99F-5C5B-4600-9414-21C177AA853C}" type="pres">
      <dgm:prSet presAssocID="{29EA8EF4-2B87-4B35-93F8-047F37DCFD49}" presName="parentText" presStyleLbl="node1" presStyleIdx="0" presStyleCnt="1">
        <dgm:presLayoutVars>
          <dgm:chMax val="0"/>
          <dgm:bulletEnabled val="1"/>
        </dgm:presLayoutVars>
      </dgm:prSet>
      <dgm:spPr/>
    </dgm:pt>
  </dgm:ptLst>
  <dgm:cxnLst>
    <dgm:cxn modelId="{1E5E442C-04B5-462B-AC6A-14A2C6B9E769}" type="presOf" srcId="{83C223E4-3629-4D5A-8594-C71B534FEB33}" destId="{AFB705BA-FE53-4F1B-BF82-7AC4492EF9A1}" srcOrd="0" destOrd="0" presId="urn:microsoft.com/office/officeart/2005/8/layout/vList2"/>
    <dgm:cxn modelId="{2EE41C37-ADE5-48F6-B07B-57CCC21D3918}" srcId="{83C223E4-3629-4D5A-8594-C71B534FEB33}" destId="{29EA8EF4-2B87-4B35-93F8-047F37DCFD49}" srcOrd="0" destOrd="0" parTransId="{93A58CC7-B6E2-4293-A913-74AE1D7DD04D}" sibTransId="{7EB6233D-B66F-4D99-A22C-2CB1F018602B}"/>
    <dgm:cxn modelId="{18C900C3-7347-4C68-BB05-C6ED09FA452D}" type="presOf" srcId="{29EA8EF4-2B87-4B35-93F8-047F37DCFD49}" destId="{9D70F99F-5C5B-4600-9414-21C177AA853C}" srcOrd="0" destOrd="0" presId="urn:microsoft.com/office/officeart/2005/8/layout/vList2"/>
    <dgm:cxn modelId="{7247DBB1-EC47-482F-AEBA-AEE0FAA5D42C}" type="presParOf" srcId="{AFB705BA-FE53-4F1B-BF82-7AC4492EF9A1}" destId="{9D70F99F-5C5B-4600-9414-21C177AA853C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DF07CF0E-01EA-4CA0-B9FB-A52C0203739F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0CFD784E-50F1-44E5-A136-6C49843CB0F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>
              <a:hlinkClick xmlns:r="http://schemas.openxmlformats.org/officeDocument/2006/relationships" r:id="rId1"/>
            </a:rPr>
            <a:t>https://ajet.org.au/index.php/AJET/article/view/1820</a:t>
          </a:r>
          <a:endParaRPr lang="en-US" dirty="0"/>
        </a:p>
      </dgm:t>
    </dgm:pt>
    <dgm:pt modelId="{15C949BA-D10B-4507-8E8B-D228B79F1FE4}" type="parTrans" cxnId="{872E9E17-675B-4477-B921-780789196A06}">
      <dgm:prSet/>
      <dgm:spPr/>
      <dgm:t>
        <a:bodyPr/>
        <a:lstStyle/>
        <a:p>
          <a:endParaRPr lang="en-US"/>
        </a:p>
      </dgm:t>
    </dgm:pt>
    <dgm:pt modelId="{4A95E27C-25F4-4B2E-B6E1-D82BDD83949C}" type="sibTrans" cxnId="{872E9E17-675B-4477-B921-780789196A06}">
      <dgm:prSet/>
      <dgm:spPr/>
      <dgm:t>
        <a:bodyPr/>
        <a:lstStyle/>
        <a:p>
          <a:endParaRPr lang="en-US"/>
        </a:p>
      </dgm:t>
    </dgm:pt>
    <dgm:pt modelId="{48AE80B0-57E1-4E09-9F66-47FA080137E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u="sng" dirty="0">
              <a:hlinkClick xmlns:r="http://schemas.openxmlformats.org/officeDocument/2006/relationships" r:id="rId2"/>
            </a:rPr>
            <a:t>https://forms.office.com/Pages/ShareFormPage.aspx?id=-REPTm4EBUWcuNshUjEeIbHNLfBKHI9OtaGuq3-Swm9UMTNaMTlWVlhBUFFOT0hUVzhVWFdRWktMVy4u&amp;sharetoken=ztxAy9LXU5PSxp1nylW0</a:t>
          </a:r>
          <a:r>
            <a:rPr lang="en-GB" u="sng" dirty="0"/>
            <a:t>.</a:t>
          </a:r>
          <a:endParaRPr lang="en-US" dirty="0"/>
        </a:p>
      </dgm:t>
    </dgm:pt>
    <dgm:pt modelId="{ECC83587-6FE7-47D8-9681-E708C1B5DF0D}" type="parTrans" cxnId="{42459D22-C60E-4FE6-B954-ED88BC52B1F0}">
      <dgm:prSet/>
      <dgm:spPr/>
      <dgm:t>
        <a:bodyPr/>
        <a:lstStyle/>
        <a:p>
          <a:endParaRPr lang="en-US"/>
        </a:p>
      </dgm:t>
    </dgm:pt>
    <dgm:pt modelId="{7F7DC1E1-63DE-4285-9195-D53F4AAE05D8}" type="sibTrans" cxnId="{42459D22-C60E-4FE6-B954-ED88BC52B1F0}">
      <dgm:prSet/>
      <dgm:spPr/>
      <dgm:t>
        <a:bodyPr/>
        <a:lstStyle/>
        <a:p>
          <a:endParaRPr lang="en-US"/>
        </a:p>
      </dgm:t>
    </dgm:pt>
    <dgm:pt modelId="{4C6C5450-E4F3-43D0-B380-68E676A3EDD9}">
      <dgm:prSet phldr="0"/>
      <dgm:spPr/>
      <dgm:t>
        <a:bodyPr/>
        <a:lstStyle/>
        <a:p>
          <a:pPr>
            <a:lnSpc>
              <a:spcPct val="100000"/>
            </a:lnSpc>
          </a:pPr>
          <a:r>
            <a:rPr lang="en-GB" u="sng" dirty="0">
              <a:hlinkClick xmlns:r="http://schemas.openxmlformats.org/officeDocument/2006/relationships" r:id="rId3"/>
            </a:rPr>
            <a:t>https://www.sciencedirect.com/science/article/abs/pii/S0360131503000678</a:t>
          </a:r>
          <a:endParaRPr lang="en-GB" u="sng" dirty="0">
            <a:latin typeface="Calibri Light" panose="020F0302020204030204"/>
            <a:hlinkClick xmlns:r="http://schemas.openxmlformats.org/officeDocument/2006/relationships" r:id="rId3"/>
          </a:endParaRPr>
        </a:p>
      </dgm:t>
    </dgm:pt>
    <dgm:pt modelId="{59D476E0-FC6C-475E-86D1-5D8508C2B642}" type="parTrans" cxnId="{22820A0A-AE02-48E0-8F4D-873656BB2791}">
      <dgm:prSet/>
      <dgm:spPr/>
    </dgm:pt>
    <dgm:pt modelId="{1490533D-3246-4DF1-BDE9-B459AEE22A71}" type="sibTrans" cxnId="{22820A0A-AE02-48E0-8F4D-873656BB2791}">
      <dgm:prSet/>
      <dgm:spPr/>
    </dgm:pt>
    <dgm:pt modelId="{B8C00EF5-E075-4EF5-BBF4-33779E948594}" type="pres">
      <dgm:prSet presAssocID="{DF07CF0E-01EA-4CA0-B9FB-A52C0203739F}" presName="root" presStyleCnt="0">
        <dgm:presLayoutVars>
          <dgm:dir/>
          <dgm:resizeHandles val="exact"/>
        </dgm:presLayoutVars>
      </dgm:prSet>
      <dgm:spPr/>
    </dgm:pt>
    <dgm:pt modelId="{E59D40A3-9D4D-4A89-B523-5C13949E24D8}" type="pres">
      <dgm:prSet presAssocID="{0CFD784E-50F1-44E5-A136-6C49843CB0FD}" presName="compNode" presStyleCnt="0"/>
      <dgm:spPr/>
    </dgm:pt>
    <dgm:pt modelId="{DE7BDB8A-28E7-4271-A0DB-C6381EB57B6F}" type="pres">
      <dgm:prSet presAssocID="{0CFD784E-50F1-44E5-A136-6C49843CB0FD}" presName="bgRect" presStyleLbl="bgShp" presStyleIdx="0" presStyleCnt="3"/>
      <dgm:spPr/>
    </dgm:pt>
    <dgm:pt modelId="{F45AEDE1-5E5F-403A-9191-732E0A49EFDB}" type="pres">
      <dgm:prSet presAssocID="{0CFD784E-50F1-44E5-A136-6C49843CB0FD}" presName="iconRect" presStyleLbl="node1" presStyleIdx="0" presStyleCnt="3"/>
      <dgm:spPr>
        <a:blipFill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arth Globe Americas"/>
        </a:ext>
      </dgm:extLst>
    </dgm:pt>
    <dgm:pt modelId="{9D01CDDA-71D3-49DE-B417-B99A3DED8DE8}" type="pres">
      <dgm:prSet presAssocID="{0CFD784E-50F1-44E5-A136-6C49843CB0FD}" presName="spaceRect" presStyleCnt="0"/>
      <dgm:spPr/>
    </dgm:pt>
    <dgm:pt modelId="{7D99BB4D-3D0B-4DAC-A069-18B5C6290898}" type="pres">
      <dgm:prSet presAssocID="{0CFD784E-50F1-44E5-A136-6C49843CB0FD}" presName="parTx" presStyleLbl="revTx" presStyleIdx="0" presStyleCnt="3">
        <dgm:presLayoutVars>
          <dgm:chMax val="0"/>
          <dgm:chPref val="0"/>
        </dgm:presLayoutVars>
      </dgm:prSet>
      <dgm:spPr/>
    </dgm:pt>
    <dgm:pt modelId="{DF7223CC-31D7-4804-882B-13D7B4FCFDC5}" type="pres">
      <dgm:prSet presAssocID="{4A95E27C-25F4-4B2E-B6E1-D82BDD83949C}" presName="sibTrans" presStyleCnt="0"/>
      <dgm:spPr/>
    </dgm:pt>
    <dgm:pt modelId="{AD4C18B7-A5E9-47FE-B71A-592A06B31C1A}" type="pres">
      <dgm:prSet presAssocID="{48AE80B0-57E1-4E09-9F66-47FA080137E8}" presName="compNode" presStyleCnt="0"/>
      <dgm:spPr/>
    </dgm:pt>
    <dgm:pt modelId="{F0145FC2-56C1-4DDF-B724-4B50960EEA13}" type="pres">
      <dgm:prSet presAssocID="{48AE80B0-57E1-4E09-9F66-47FA080137E8}" presName="bgRect" presStyleLbl="bgShp" presStyleIdx="1" presStyleCnt="3"/>
      <dgm:spPr/>
    </dgm:pt>
    <dgm:pt modelId="{4314BF4B-DB33-420F-AFF4-70EADA74AA22}" type="pres">
      <dgm:prSet presAssocID="{48AE80B0-57E1-4E09-9F66-47FA080137E8}" presName="iconRect" presStyleLbl="node1" presStyleIdx="1" presStyleCnt="3"/>
      <dgm:spPr>
        <a:blipFill>
          <a:blip xmlns:r="http://schemas.openxmlformats.org/officeDocument/2006/relationships"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me"/>
        </a:ext>
      </dgm:extLst>
    </dgm:pt>
    <dgm:pt modelId="{AA3A6737-F8AB-44E7-9D90-576B61FCAA12}" type="pres">
      <dgm:prSet presAssocID="{48AE80B0-57E1-4E09-9F66-47FA080137E8}" presName="spaceRect" presStyleCnt="0"/>
      <dgm:spPr/>
    </dgm:pt>
    <dgm:pt modelId="{12F51FE4-AED4-42BC-8AB1-A62ECCABB01D}" type="pres">
      <dgm:prSet presAssocID="{48AE80B0-57E1-4E09-9F66-47FA080137E8}" presName="parTx" presStyleLbl="revTx" presStyleIdx="1" presStyleCnt="3">
        <dgm:presLayoutVars>
          <dgm:chMax val="0"/>
          <dgm:chPref val="0"/>
        </dgm:presLayoutVars>
      </dgm:prSet>
      <dgm:spPr/>
    </dgm:pt>
    <dgm:pt modelId="{CD8CEDC6-94C7-409A-94DA-2D3DFB7485C5}" type="pres">
      <dgm:prSet presAssocID="{7F7DC1E1-63DE-4285-9195-D53F4AAE05D8}" presName="sibTrans" presStyleCnt="0"/>
      <dgm:spPr/>
    </dgm:pt>
    <dgm:pt modelId="{96FCBEA6-8504-46AC-AEF2-89641A42D043}" type="pres">
      <dgm:prSet presAssocID="{4C6C5450-E4F3-43D0-B380-68E676A3EDD9}" presName="compNode" presStyleCnt="0"/>
      <dgm:spPr/>
    </dgm:pt>
    <dgm:pt modelId="{4FB9A058-05EA-4459-8265-8FB2B8E03C36}" type="pres">
      <dgm:prSet presAssocID="{4C6C5450-E4F3-43D0-B380-68E676A3EDD9}" presName="bgRect" presStyleLbl="bgShp" presStyleIdx="2" presStyleCnt="3"/>
      <dgm:spPr/>
    </dgm:pt>
    <dgm:pt modelId="{9AEDAE74-0F7C-44F9-90DA-6FF9C1E21DF6}" type="pres">
      <dgm:prSet presAssocID="{4C6C5450-E4F3-43D0-B380-68E676A3EDD9}" presName="iconRect" presStyleLbl="node1" presStyleIdx="2" presStyleCnt="3"/>
      <dgm:spPr/>
    </dgm:pt>
    <dgm:pt modelId="{D76D9858-4F4D-42CB-933B-B38B598ADA0B}" type="pres">
      <dgm:prSet presAssocID="{4C6C5450-E4F3-43D0-B380-68E676A3EDD9}" presName="spaceRect" presStyleCnt="0"/>
      <dgm:spPr/>
    </dgm:pt>
    <dgm:pt modelId="{1AB1BB32-0505-47BC-AA5F-A4CAEAE0526A}" type="pres">
      <dgm:prSet presAssocID="{4C6C5450-E4F3-43D0-B380-68E676A3EDD9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22820A0A-AE02-48E0-8F4D-873656BB2791}" srcId="{DF07CF0E-01EA-4CA0-B9FB-A52C0203739F}" destId="{4C6C5450-E4F3-43D0-B380-68E676A3EDD9}" srcOrd="2" destOrd="0" parTransId="{59D476E0-FC6C-475E-86D1-5D8508C2B642}" sibTransId="{1490533D-3246-4DF1-BDE9-B459AEE22A71}"/>
    <dgm:cxn modelId="{872E9E17-675B-4477-B921-780789196A06}" srcId="{DF07CF0E-01EA-4CA0-B9FB-A52C0203739F}" destId="{0CFD784E-50F1-44E5-A136-6C49843CB0FD}" srcOrd="0" destOrd="0" parTransId="{15C949BA-D10B-4507-8E8B-D228B79F1FE4}" sibTransId="{4A95E27C-25F4-4B2E-B6E1-D82BDD83949C}"/>
    <dgm:cxn modelId="{42459D22-C60E-4FE6-B954-ED88BC52B1F0}" srcId="{DF07CF0E-01EA-4CA0-B9FB-A52C0203739F}" destId="{48AE80B0-57E1-4E09-9F66-47FA080137E8}" srcOrd="1" destOrd="0" parTransId="{ECC83587-6FE7-47D8-9681-E708C1B5DF0D}" sibTransId="{7F7DC1E1-63DE-4285-9195-D53F4AAE05D8}"/>
    <dgm:cxn modelId="{CFBF6169-A237-4C21-9357-950D0EC84BDE}" type="presOf" srcId="{DF07CF0E-01EA-4CA0-B9FB-A52C0203739F}" destId="{B8C00EF5-E075-4EF5-BBF4-33779E948594}" srcOrd="0" destOrd="0" presId="urn:microsoft.com/office/officeart/2018/2/layout/IconVerticalSolidList"/>
    <dgm:cxn modelId="{A86F808E-2E38-49EC-B348-9CA7731C4C12}" type="presOf" srcId="{48AE80B0-57E1-4E09-9F66-47FA080137E8}" destId="{12F51FE4-AED4-42BC-8AB1-A62ECCABB01D}" srcOrd="0" destOrd="0" presId="urn:microsoft.com/office/officeart/2018/2/layout/IconVerticalSolidList"/>
    <dgm:cxn modelId="{C16135A7-B081-407E-A5F4-17AFDA35707B}" type="presOf" srcId="{4C6C5450-E4F3-43D0-B380-68E676A3EDD9}" destId="{1AB1BB32-0505-47BC-AA5F-A4CAEAE0526A}" srcOrd="0" destOrd="0" presId="urn:microsoft.com/office/officeart/2018/2/layout/IconVerticalSolidList"/>
    <dgm:cxn modelId="{362037F5-92C7-4CB7-A1B7-8B80CE4A4A50}" type="presOf" srcId="{0CFD784E-50F1-44E5-A136-6C49843CB0FD}" destId="{7D99BB4D-3D0B-4DAC-A069-18B5C6290898}" srcOrd="0" destOrd="0" presId="urn:microsoft.com/office/officeart/2018/2/layout/IconVerticalSolidList"/>
    <dgm:cxn modelId="{3DEFA765-4AF4-44C0-A11D-95138A1D7E0D}" type="presParOf" srcId="{B8C00EF5-E075-4EF5-BBF4-33779E948594}" destId="{E59D40A3-9D4D-4A89-B523-5C13949E24D8}" srcOrd="0" destOrd="0" presId="urn:microsoft.com/office/officeart/2018/2/layout/IconVerticalSolidList"/>
    <dgm:cxn modelId="{5BBA39DE-995E-4893-A6E8-0E493DB069BD}" type="presParOf" srcId="{E59D40A3-9D4D-4A89-B523-5C13949E24D8}" destId="{DE7BDB8A-28E7-4271-A0DB-C6381EB57B6F}" srcOrd="0" destOrd="0" presId="urn:microsoft.com/office/officeart/2018/2/layout/IconVerticalSolidList"/>
    <dgm:cxn modelId="{ADFC78B4-F313-4A14-B595-6CE3CE8A6F6C}" type="presParOf" srcId="{E59D40A3-9D4D-4A89-B523-5C13949E24D8}" destId="{F45AEDE1-5E5F-403A-9191-732E0A49EFDB}" srcOrd="1" destOrd="0" presId="urn:microsoft.com/office/officeart/2018/2/layout/IconVerticalSolidList"/>
    <dgm:cxn modelId="{F3028EA1-0552-40CD-8177-B8A3509A0944}" type="presParOf" srcId="{E59D40A3-9D4D-4A89-B523-5C13949E24D8}" destId="{9D01CDDA-71D3-49DE-B417-B99A3DED8DE8}" srcOrd="2" destOrd="0" presId="urn:microsoft.com/office/officeart/2018/2/layout/IconVerticalSolidList"/>
    <dgm:cxn modelId="{85F25817-9B92-4756-B321-E891B481874F}" type="presParOf" srcId="{E59D40A3-9D4D-4A89-B523-5C13949E24D8}" destId="{7D99BB4D-3D0B-4DAC-A069-18B5C6290898}" srcOrd="3" destOrd="0" presId="urn:microsoft.com/office/officeart/2018/2/layout/IconVerticalSolidList"/>
    <dgm:cxn modelId="{9BA6A07E-176E-49C9-9845-27E5EF9A3B2E}" type="presParOf" srcId="{B8C00EF5-E075-4EF5-BBF4-33779E948594}" destId="{DF7223CC-31D7-4804-882B-13D7B4FCFDC5}" srcOrd="1" destOrd="0" presId="urn:microsoft.com/office/officeart/2018/2/layout/IconVerticalSolidList"/>
    <dgm:cxn modelId="{35FF3D50-1175-4068-A210-6F8F1E15A63C}" type="presParOf" srcId="{B8C00EF5-E075-4EF5-BBF4-33779E948594}" destId="{AD4C18B7-A5E9-47FE-B71A-592A06B31C1A}" srcOrd="2" destOrd="0" presId="urn:microsoft.com/office/officeart/2018/2/layout/IconVerticalSolidList"/>
    <dgm:cxn modelId="{96B0F50C-17FE-40FB-B070-AB3A1D375B2A}" type="presParOf" srcId="{AD4C18B7-A5E9-47FE-B71A-592A06B31C1A}" destId="{F0145FC2-56C1-4DDF-B724-4B50960EEA13}" srcOrd="0" destOrd="0" presId="urn:microsoft.com/office/officeart/2018/2/layout/IconVerticalSolidList"/>
    <dgm:cxn modelId="{2F83936B-2650-416A-A923-81D74867182C}" type="presParOf" srcId="{AD4C18B7-A5E9-47FE-B71A-592A06B31C1A}" destId="{4314BF4B-DB33-420F-AFF4-70EADA74AA22}" srcOrd="1" destOrd="0" presId="urn:microsoft.com/office/officeart/2018/2/layout/IconVerticalSolidList"/>
    <dgm:cxn modelId="{17F6D24C-5296-4F90-B1A3-A208940592ED}" type="presParOf" srcId="{AD4C18B7-A5E9-47FE-B71A-592A06B31C1A}" destId="{AA3A6737-F8AB-44E7-9D90-576B61FCAA12}" srcOrd="2" destOrd="0" presId="urn:microsoft.com/office/officeart/2018/2/layout/IconVerticalSolidList"/>
    <dgm:cxn modelId="{1C723A8D-7454-44B4-8442-20FF305AA60F}" type="presParOf" srcId="{AD4C18B7-A5E9-47FE-B71A-592A06B31C1A}" destId="{12F51FE4-AED4-42BC-8AB1-A62ECCABB01D}" srcOrd="3" destOrd="0" presId="urn:microsoft.com/office/officeart/2018/2/layout/IconVerticalSolidList"/>
    <dgm:cxn modelId="{C59A7B38-0BCD-4830-A39A-EBC25F57FAB4}" type="presParOf" srcId="{B8C00EF5-E075-4EF5-BBF4-33779E948594}" destId="{CD8CEDC6-94C7-409A-94DA-2D3DFB7485C5}" srcOrd="3" destOrd="0" presId="urn:microsoft.com/office/officeart/2018/2/layout/IconVerticalSolidList"/>
    <dgm:cxn modelId="{424DAB38-DCFA-41B2-A22E-83D8C0843E7A}" type="presParOf" srcId="{B8C00EF5-E075-4EF5-BBF4-33779E948594}" destId="{96FCBEA6-8504-46AC-AEF2-89641A42D043}" srcOrd="4" destOrd="0" presId="urn:microsoft.com/office/officeart/2018/2/layout/IconVerticalSolidList"/>
    <dgm:cxn modelId="{74ABEE28-7808-49CC-B402-D254FD893DF7}" type="presParOf" srcId="{96FCBEA6-8504-46AC-AEF2-89641A42D043}" destId="{4FB9A058-05EA-4459-8265-8FB2B8E03C36}" srcOrd="0" destOrd="0" presId="urn:microsoft.com/office/officeart/2018/2/layout/IconVerticalSolidList"/>
    <dgm:cxn modelId="{D3A28D9B-F4D4-4A63-8B11-B85C56B2240A}" type="presParOf" srcId="{96FCBEA6-8504-46AC-AEF2-89641A42D043}" destId="{9AEDAE74-0F7C-44F9-90DA-6FF9C1E21DF6}" srcOrd="1" destOrd="0" presId="urn:microsoft.com/office/officeart/2018/2/layout/IconVerticalSolidList"/>
    <dgm:cxn modelId="{459563E5-33F0-4DC6-AAC4-302E82E3D245}" type="presParOf" srcId="{96FCBEA6-8504-46AC-AEF2-89641A42D043}" destId="{D76D9858-4F4D-42CB-933B-B38B598ADA0B}" srcOrd="2" destOrd="0" presId="urn:microsoft.com/office/officeart/2018/2/layout/IconVerticalSolidList"/>
    <dgm:cxn modelId="{C32CBBCF-68BD-4D2D-BD18-01440E77F3D7}" type="presParOf" srcId="{96FCBEA6-8504-46AC-AEF2-89641A42D043}" destId="{1AB1BB32-0505-47BC-AA5F-A4CAEAE0526A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A3C573F-AD14-4A9A-88AF-A8E36927C519}">
      <dsp:nvSpPr>
        <dsp:cNvPr id="0" name=""/>
        <dsp:cNvSpPr/>
      </dsp:nvSpPr>
      <dsp:spPr>
        <a:xfrm>
          <a:off x="3040792" y="873711"/>
          <a:ext cx="66734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67342" y="45720"/>
              </a:lnTo>
            </a:path>
          </a:pathLst>
        </a:custGeom>
        <a:noFill/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357014" y="915941"/>
        <a:ext cx="34897" cy="6979"/>
      </dsp:txXfrm>
    </dsp:sp>
    <dsp:sp modelId="{0790AEE4-0065-4AE2-94CE-A3572BF7E80E}">
      <dsp:nvSpPr>
        <dsp:cNvPr id="0" name=""/>
        <dsp:cNvSpPr/>
      </dsp:nvSpPr>
      <dsp:spPr>
        <a:xfrm>
          <a:off x="8061" y="9072"/>
          <a:ext cx="3034531" cy="1820718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KELVIN GARY ARKAAH </a:t>
          </a:r>
          <a:endParaRPr lang="en-US" sz="1500" kern="1200"/>
        </a:p>
      </dsp:txBody>
      <dsp:txXfrm>
        <a:off x="8061" y="9072"/>
        <a:ext cx="3034531" cy="1820718"/>
      </dsp:txXfrm>
    </dsp:sp>
    <dsp:sp modelId="{82FEEE51-E04B-49AE-A865-FF1211ACF7E2}">
      <dsp:nvSpPr>
        <dsp:cNvPr id="0" name=""/>
        <dsp:cNvSpPr/>
      </dsp:nvSpPr>
      <dsp:spPr>
        <a:xfrm>
          <a:off x="6773265" y="873711"/>
          <a:ext cx="66734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67342" y="45720"/>
              </a:lnTo>
            </a:path>
          </a:pathLst>
        </a:custGeom>
        <a:noFill/>
        <a:ln w="6350" cap="flat" cmpd="sng" algn="ctr">
          <a:solidFill>
            <a:schemeClr val="accent2">
              <a:hueOff val="-363841"/>
              <a:satOff val="-20982"/>
              <a:lumOff val="2157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089488" y="915941"/>
        <a:ext cx="34897" cy="6979"/>
      </dsp:txXfrm>
    </dsp:sp>
    <dsp:sp modelId="{3D039088-5997-4C80-B812-63D283E5F2D1}">
      <dsp:nvSpPr>
        <dsp:cNvPr id="0" name=""/>
        <dsp:cNvSpPr/>
      </dsp:nvSpPr>
      <dsp:spPr>
        <a:xfrm>
          <a:off x="3740534" y="9072"/>
          <a:ext cx="3034531" cy="1820718"/>
        </a:xfrm>
        <a:prstGeom prst="rect">
          <a:avLst/>
        </a:prstGeom>
        <a:solidFill>
          <a:schemeClr val="accent2">
            <a:hueOff val="-291073"/>
            <a:satOff val="-16786"/>
            <a:lumOff val="172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INTRODUCTION :staffs and student been able to use technology to collaborate online .</a:t>
          </a:r>
          <a:endParaRPr lang="en-US" sz="1500" kern="1200"/>
        </a:p>
      </dsp:txBody>
      <dsp:txXfrm>
        <a:off x="3740534" y="9072"/>
        <a:ext cx="3034531" cy="1820718"/>
      </dsp:txXfrm>
    </dsp:sp>
    <dsp:sp modelId="{51F61A8C-2A02-48E6-AE72-CE66269241C0}">
      <dsp:nvSpPr>
        <dsp:cNvPr id="0" name=""/>
        <dsp:cNvSpPr/>
      </dsp:nvSpPr>
      <dsp:spPr>
        <a:xfrm>
          <a:off x="1525326" y="1827990"/>
          <a:ext cx="7464946" cy="667342"/>
        </a:xfrm>
        <a:custGeom>
          <a:avLst/>
          <a:gdLst/>
          <a:ahLst/>
          <a:cxnLst/>
          <a:rect l="0" t="0" r="0" b="0"/>
          <a:pathLst>
            <a:path>
              <a:moveTo>
                <a:pt x="7464946" y="0"/>
              </a:moveTo>
              <a:lnTo>
                <a:pt x="7464946" y="350771"/>
              </a:lnTo>
              <a:lnTo>
                <a:pt x="0" y="350771"/>
              </a:lnTo>
              <a:lnTo>
                <a:pt x="0" y="667342"/>
              </a:lnTo>
            </a:path>
          </a:pathLst>
        </a:custGeom>
        <a:noFill/>
        <a:ln w="6350" cap="flat" cmpd="sng" algn="ctr">
          <a:solidFill>
            <a:schemeClr val="accent2">
              <a:hueOff val="-727682"/>
              <a:satOff val="-41964"/>
              <a:lumOff val="4314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070362" y="2158172"/>
        <a:ext cx="374875" cy="6979"/>
      </dsp:txXfrm>
    </dsp:sp>
    <dsp:sp modelId="{25789D2C-5873-428F-8E3F-473B6075E747}">
      <dsp:nvSpPr>
        <dsp:cNvPr id="0" name=""/>
        <dsp:cNvSpPr/>
      </dsp:nvSpPr>
      <dsp:spPr>
        <a:xfrm>
          <a:off x="7473007" y="9072"/>
          <a:ext cx="3034531" cy="1820718"/>
        </a:xfrm>
        <a:prstGeom prst="rect">
          <a:avLst/>
        </a:prstGeom>
        <a:solidFill>
          <a:schemeClr val="accent2">
            <a:hueOff val="-582145"/>
            <a:satOff val="-33571"/>
            <a:lumOff val="345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Technology is the sum of any techniques, skills, methods, and processes used in the production of goods or services.</a:t>
          </a:r>
          <a:endParaRPr lang="en-US" sz="1500" kern="1200"/>
        </a:p>
      </dsp:txBody>
      <dsp:txXfrm>
        <a:off x="7473007" y="9072"/>
        <a:ext cx="3034531" cy="1820718"/>
      </dsp:txXfrm>
    </dsp:sp>
    <dsp:sp modelId="{A18A119A-F815-4393-A82C-E8EC5B3CA210}">
      <dsp:nvSpPr>
        <dsp:cNvPr id="0" name=""/>
        <dsp:cNvSpPr/>
      </dsp:nvSpPr>
      <dsp:spPr>
        <a:xfrm>
          <a:off x="3040792" y="3392372"/>
          <a:ext cx="66734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67342" y="45720"/>
              </a:lnTo>
            </a:path>
          </a:pathLst>
        </a:custGeom>
        <a:noFill/>
        <a:ln w="6350" cap="flat" cmpd="sng" algn="ctr">
          <a:solidFill>
            <a:schemeClr val="accent2">
              <a:hueOff val="-1091522"/>
              <a:satOff val="-62946"/>
              <a:lumOff val="6471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357014" y="3434602"/>
        <a:ext cx="34897" cy="6979"/>
      </dsp:txXfrm>
    </dsp:sp>
    <dsp:sp modelId="{F74D886E-ABB9-43FC-82AD-48588954B8EB}">
      <dsp:nvSpPr>
        <dsp:cNvPr id="0" name=""/>
        <dsp:cNvSpPr/>
      </dsp:nvSpPr>
      <dsp:spPr>
        <a:xfrm>
          <a:off x="8061" y="2527733"/>
          <a:ext cx="3034531" cy="1820718"/>
        </a:xfrm>
        <a:prstGeom prst="rect">
          <a:avLst/>
        </a:prstGeom>
        <a:solidFill>
          <a:schemeClr val="accent2">
            <a:hueOff val="-873218"/>
            <a:satOff val="-50357"/>
            <a:lumOff val="517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Technology can be very helpful with the use of aided knowledge , meaning it can make life of studying easier when we know how to use it efficiently.</a:t>
          </a:r>
          <a:endParaRPr lang="en-US" sz="1500" kern="1200"/>
        </a:p>
      </dsp:txBody>
      <dsp:txXfrm>
        <a:off x="8061" y="2527733"/>
        <a:ext cx="3034531" cy="1820718"/>
      </dsp:txXfrm>
    </dsp:sp>
    <dsp:sp modelId="{59367088-EAC7-4068-A2D9-E7F182A61A7B}">
      <dsp:nvSpPr>
        <dsp:cNvPr id="0" name=""/>
        <dsp:cNvSpPr/>
      </dsp:nvSpPr>
      <dsp:spPr>
        <a:xfrm>
          <a:off x="6773265" y="3392372"/>
          <a:ext cx="66734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67342" y="45720"/>
              </a:lnTo>
            </a:path>
          </a:pathLst>
        </a:custGeom>
        <a:noFill/>
        <a:ln w="635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089488" y="3434602"/>
        <a:ext cx="34897" cy="6979"/>
      </dsp:txXfrm>
    </dsp:sp>
    <dsp:sp modelId="{88941AF1-27CF-4801-8286-C37312C42D73}">
      <dsp:nvSpPr>
        <dsp:cNvPr id="0" name=""/>
        <dsp:cNvSpPr/>
      </dsp:nvSpPr>
      <dsp:spPr>
        <a:xfrm>
          <a:off x="3740534" y="2527733"/>
          <a:ext cx="3034531" cy="1820718"/>
        </a:xfrm>
        <a:prstGeom prst="rect">
          <a:avLst/>
        </a:prstGeom>
        <a:solidFill>
          <a:schemeClr val="accent2">
            <a:hueOff val="-1164290"/>
            <a:satOff val="-67142"/>
            <a:lumOff val="690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PURPOSE OF THE RESEARCH : purpose of the research is to know how staff and student   comfortability in the use of technology to collaborate online , whether on mobile phones or computers. </a:t>
          </a:r>
          <a:endParaRPr lang="en-US" sz="1500" kern="1200"/>
        </a:p>
      </dsp:txBody>
      <dsp:txXfrm>
        <a:off x="3740534" y="2527733"/>
        <a:ext cx="3034531" cy="1820718"/>
      </dsp:txXfrm>
    </dsp:sp>
    <dsp:sp modelId="{840C6390-5A6F-45F2-A7EC-3E174292778B}">
      <dsp:nvSpPr>
        <dsp:cNvPr id="0" name=""/>
        <dsp:cNvSpPr/>
      </dsp:nvSpPr>
      <dsp:spPr>
        <a:xfrm>
          <a:off x="7473007" y="2527733"/>
          <a:ext cx="3034531" cy="1820718"/>
        </a:xfrm>
        <a:prstGeom prst="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Furthermore the research is to collect opinions on staff and student about the knowledge on the use of technology online .</a:t>
          </a:r>
          <a:endParaRPr lang="en-US" sz="1500" kern="1200"/>
        </a:p>
      </dsp:txBody>
      <dsp:txXfrm>
        <a:off x="7473007" y="2527733"/>
        <a:ext cx="3034531" cy="182071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505ED4-A459-483E-840F-A60607862DD3}">
      <dsp:nvSpPr>
        <dsp:cNvPr id="0" name=""/>
        <dsp:cNvSpPr/>
      </dsp:nvSpPr>
      <dsp:spPr>
        <a:xfrm>
          <a:off x="0" y="708097"/>
          <a:ext cx="10515600" cy="130725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735D159-AD19-4117-8F92-7C576430BA35}">
      <dsp:nvSpPr>
        <dsp:cNvPr id="0" name=""/>
        <dsp:cNvSpPr/>
      </dsp:nvSpPr>
      <dsp:spPr>
        <a:xfrm>
          <a:off x="395445" y="1002230"/>
          <a:ext cx="718991" cy="71899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1554F3-AC4B-45AE-9494-E2413D97868F}">
      <dsp:nvSpPr>
        <dsp:cNvPr id="0" name=""/>
        <dsp:cNvSpPr/>
      </dsp:nvSpPr>
      <dsp:spPr>
        <a:xfrm>
          <a:off x="1509882" y="708097"/>
          <a:ext cx="9005717" cy="13072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351" tIns="138351" rIns="138351" bIns="138351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Online delivery challenges traditional notions of academics working in isolation and instead brings together teams of people each with unique skills, into a course design and development team.[https://ajet.org.au/index.php/AJET/article/view/1820]</a:t>
          </a:r>
          <a:endParaRPr lang="en-US" sz="1800" kern="1200"/>
        </a:p>
      </dsp:txBody>
      <dsp:txXfrm>
        <a:off x="1509882" y="708097"/>
        <a:ext cx="9005717" cy="1307257"/>
      </dsp:txXfrm>
    </dsp:sp>
    <dsp:sp modelId="{C39FCFA8-F1F1-41A1-8CC8-4FB6977EFC61}">
      <dsp:nvSpPr>
        <dsp:cNvPr id="0" name=""/>
        <dsp:cNvSpPr/>
      </dsp:nvSpPr>
      <dsp:spPr>
        <a:xfrm>
          <a:off x="0" y="2342169"/>
          <a:ext cx="10515600" cy="1307257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6245F3B-7D23-48CB-87BC-FB4A0575E2E0}">
      <dsp:nvSpPr>
        <dsp:cNvPr id="0" name=""/>
        <dsp:cNvSpPr/>
      </dsp:nvSpPr>
      <dsp:spPr>
        <a:xfrm>
          <a:off x="395445" y="2636302"/>
          <a:ext cx="718991" cy="71899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2F9814-1045-46D6-A229-DC3692A92843}">
      <dsp:nvSpPr>
        <dsp:cNvPr id="0" name=""/>
        <dsp:cNvSpPr/>
      </dsp:nvSpPr>
      <dsp:spPr>
        <a:xfrm>
          <a:off x="1509882" y="2342169"/>
          <a:ext cx="9005717" cy="13072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351" tIns="138351" rIns="138351" bIns="138351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"Leaders need to develop a model that would include a shared vision, entire school community involvement, specific training for staff and time for the training, a full time technology director and time for the staff to communicate and share among peers for technology to be an effective tool in the classroom curriculum".</a:t>
          </a:r>
          <a:endParaRPr lang="en-US" sz="1800" kern="1200"/>
        </a:p>
      </dsp:txBody>
      <dsp:txXfrm>
        <a:off x="1509882" y="2342169"/>
        <a:ext cx="9005717" cy="130725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DC2251F-1F43-481E-8E55-1B59E0586E3D}">
      <dsp:nvSpPr>
        <dsp:cNvPr id="0" name=""/>
        <dsp:cNvSpPr/>
      </dsp:nvSpPr>
      <dsp:spPr>
        <a:xfrm>
          <a:off x="0" y="1808"/>
          <a:ext cx="10515600" cy="91661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9279320-FF38-4CA4-9A9C-CB2CC6DC6F13}">
      <dsp:nvSpPr>
        <dsp:cNvPr id="0" name=""/>
        <dsp:cNvSpPr/>
      </dsp:nvSpPr>
      <dsp:spPr>
        <a:xfrm>
          <a:off x="277275" y="208046"/>
          <a:ext cx="504136" cy="50413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5DEA919-246E-467E-B27D-B6AE02596E32}">
      <dsp:nvSpPr>
        <dsp:cNvPr id="0" name=""/>
        <dsp:cNvSpPr/>
      </dsp:nvSpPr>
      <dsp:spPr>
        <a:xfrm>
          <a:off x="1058686" y="1808"/>
          <a:ext cx="9456913" cy="9166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008" tIns="97008" rIns="97008" bIns="97008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The use of  ms forms app as online questionaires to collect data such as the opinion  of individuals on the research involved .</a:t>
          </a:r>
          <a:endParaRPr lang="en-US" sz="2200" kern="1200"/>
        </a:p>
      </dsp:txBody>
      <dsp:txXfrm>
        <a:off x="1058686" y="1808"/>
        <a:ext cx="9456913" cy="916611"/>
      </dsp:txXfrm>
    </dsp:sp>
    <dsp:sp modelId="{B59147E9-CB17-47F5-9A97-7D44F08FE06D}">
      <dsp:nvSpPr>
        <dsp:cNvPr id="0" name=""/>
        <dsp:cNvSpPr/>
      </dsp:nvSpPr>
      <dsp:spPr>
        <a:xfrm>
          <a:off x="0" y="1147573"/>
          <a:ext cx="10515600" cy="916611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70B5030-5CEB-4CAD-AF8C-5C72BDD3A846}">
      <dsp:nvSpPr>
        <dsp:cNvPr id="0" name=""/>
        <dsp:cNvSpPr/>
      </dsp:nvSpPr>
      <dsp:spPr>
        <a:xfrm>
          <a:off x="277275" y="1353811"/>
          <a:ext cx="504136" cy="50413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86BAAD-5EE2-4968-AA65-F6152E304101}">
      <dsp:nvSpPr>
        <dsp:cNvPr id="0" name=""/>
        <dsp:cNvSpPr/>
      </dsp:nvSpPr>
      <dsp:spPr>
        <a:xfrm>
          <a:off x="1058686" y="1147573"/>
          <a:ext cx="9456913" cy="9166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008" tIns="97008" rIns="97008" bIns="97008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Questions such as , are you confident in using MS word , teamwork with your peers or colleagues?</a:t>
          </a:r>
          <a:endParaRPr lang="en-US" sz="2200" kern="1200"/>
        </a:p>
      </dsp:txBody>
      <dsp:txXfrm>
        <a:off x="1058686" y="1147573"/>
        <a:ext cx="9456913" cy="916611"/>
      </dsp:txXfrm>
    </dsp:sp>
    <dsp:sp modelId="{734B3877-A37D-41DF-B286-03E892CB5521}">
      <dsp:nvSpPr>
        <dsp:cNvPr id="0" name=""/>
        <dsp:cNvSpPr/>
      </dsp:nvSpPr>
      <dsp:spPr>
        <a:xfrm>
          <a:off x="0" y="2293338"/>
          <a:ext cx="10515600" cy="916611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C5AA8A7-DC8E-4BF7-8843-99E869F15B6A}">
      <dsp:nvSpPr>
        <dsp:cNvPr id="0" name=""/>
        <dsp:cNvSpPr/>
      </dsp:nvSpPr>
      <dsp:spPr>
        <a:xfrm>
          <a:off x="277275" y="2499576"/>
          <a:ext cx="504136" cy="50413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129DBCA-E5F7-4A49-8218-B7B9A1723C57}">
      <dsp:nvSpPr>
        <dsp:cNvPr id="0" name=""/>
        <dsp:cNvSpPr/>
      </dsp:nvSpPr>
      <dsp:spPr>
        <a:xfrm>
          <a:off x="1058686" y="2293338"/>
          <a:ext cx="9456913" cy="9166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008" tIns="97008" rIns="97008" bIns="97008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Have you received training on how to use one drive to collaborate with others or colleagues?</a:t>
          </a:r>
          <a:endParaRPr lang="en-US" sz="2200" kern="1200"/>
        </a:p>
      </dsp:txBody>
      <dsp:txXfrm>
        <a:off x="1058686" y="2293338"/>
        <a:ext cx="9456913" cy="916611"/>
      </dsp:txXfrm>
    </dsp:sp>
    <dsp:sp modelId="{56A6C471-A8DE-476D-A481-C30D8346E4A1}">
      <dsp:nvSpPr>
        <dsp:cNvPr id="0" name=""/>
        <dsp:cNvSpPr/>
      </dsp:nvSpPr>
      <dsp:spPr>
        <a:xfrm>
          <a:off x="0" y="3439103"/>
          <a:ext cx="10515600" cy="916611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F17773F-7A62-48A6-9E0F-A2F6403A33A4}">
      <dsp:nvSpPr>
        <dsp:cNvPr id="0" name=""/>
        <dsp:cNvSpPr/>
      </dsp:nvSpPr>
      <dsp:spPr>
        <a:xfrm>
          <a:off x="277275" y="3645341"/>
          <a:ext cx="504136" cy="50413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A8E438A-354E-4B94-B373-4F0E7216B987}">
      <dsp:nvSpPr>
        <dsp:cNvPr id="0" name=""/>
        <dsp:cNvSpPr/>
      </dsp:nvSpPr>
      <dsp:spPr>
        <a:xfrm>
          <a:off x="1058686" y="3439103"/>
          <a:ext cx="9456913" cy="9166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008" tIns="97008" rIns="97008" bIns="97008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u="sng" kern="1200"/>
            <a:t>Data collection </a:t>
          </a:r>
          <a:r>
            <a:rPr lang="en-GB" sz="2200" kern="1200"/>
            <a:t>; answers received from the questionaires will be used as data collected .</a:t>
          </a:r>
          <a:endParaRPr lang="en-US" sz="2200" kern="1200"/>
        </a:p>
      </dsp:txBody>
      <dsp:txXfrm>
        <a:off x="1058686" y="3439103"/>
        <a:ext cx="9456913" cy="916611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B6056FF-0B11-4E2D-97E9-33D3A915E951}">
      <dsp:nvSpPr>
        <dsp:cNvPr id="0" name=""/>
        <dsp:cNvSpPr/>
      </dsp:nvSpPr>
      <dsp:spPr>
        <a:xfrm>
          <a:off x="0" y="42473"/>
          <a:ext cx="6117335" cy="754777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u="sng" kern="1200"/>
            <a:t>Closed questions</a:t>
          </a:r>
          <a:endParaRPr lang="en-US" sz="1900" kern="1200"/>
        </a:p>
      </dsp:txBody>
      <dsp:txXfrm>
        <a:off x="36845" y="79318"/>
        <a:ext cx="6043645" cy="681087"/>
      </dsp:txXfrm>
    </dsp:sp>
    <dsp:sp modelId="{699F680B-7DB7-4BAE-B70E-ABE6B246B36F}">
      <dsp:nvSpPr>
        <dsp:cNvPr id="0" name=""/>
        <dsp:cNvSpPr/>
      </dsp:nvSpPr>
      <dsp:spPr>
        <a:xfrm>
          <a:off x="0" y="851971"/>
          <a:ext cx="6117335" cy="754777"/>
        </a:xfrm>
        <a:prstGeom prst="roundRect">
          <a:avLst/>
        </a:prstGeom>
        <a:solidFill>
          <a:schemeClr val="accent2">
            <a:hueOff val="-242561"/>
            <a:satOff val="-13988"/>
            <a:lumOff val="143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Some of the data collecting questions  is as followings; </a:t>
          </a:r>
          <a:endParaRPr lang="en-US" sz="1900" kern="1200"/>
        </a:p>
      </dsp:txBody>
      <dsp:txXfrm>
        <a:off x="36845" y="888816"/>
        <a:ext cx="6043645" cy="681087"/>
      </dsp:txXfrm>
    </dsp:sp>
    <dsp:sp modelId="{FD833ACA-CC10-4F38-AE9C-B0257658F70A}">
      <dsp:nvSpPr>
        <dsp:cNvPr id="0" name=""/>
        <dsp:cNvSpPr/>
      </dsp:nvSpPr>
      <dsp:spPr>
        <a:xfrm>
          <a:off x="0" y="1661469"/>
          <a:ext cx="6117335" cy="754777"/>
        </a:xfrm>
        <a:prstGeom prst="roundRect">
          <a:avLst/>
        </a:prstGeom>
        <a:solidFill>
          <a:schemeClr val="accent2">
            <a:hueOff val="-485121"/>
            <a:satOff val="-27976"/>
            <a:lumOff val="287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Are you confident in using Ms teams to interact with colleagues? Yes or no.</a:t>
          </a:r>
          <a:endParaRPr lang="en-US" sz="1900" kern="1200"/>
        </a:p>
      </dsp:txBody>
      <dsp:txXfrm>
        <a:off x="36845" y="1698314"/>
        <a:ext cx="6043645" cy="681087"/>
      </dsp:txXfrm>
    </dsp:sp>
    <dsp:sp modelId="{A63E803A-0ECB-4A6F-9880-4DC32E222376}">
      <dsp:nvSpPr>
        <dsp:cNvPr id="0" name=""/>
        <dsp:cNvSpPr/>
      </dsp:nvSpPr>
      <dsp:spPr>
        <a:xfrm>
          <a:off x="0" y="2470967"/>
          <a:ext cx="6117335" cy="754777"/>
        </a:xfrm>
        <a:prstGeom prst="roundRect">
          <a:avLst/>
        </a:prstGeom>
        <a:solidFill>
          <a:schemeClr val="accent2">
            <a:hueOff val="-727682"/>
            <a:satOff val="-41964"/>
            <a:lumOff val="431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Have you received training on how to use onedrive to collaborate with others? Yes or no  .</a:t>
          </a:r>
          <a:endParaRPr lang="en-US" sz="1900" kern="1200"/>
        </a:p>
      </dsp:txBody>
      <dsp:txXfrm>
        <a:off x="36845" y="2507812"/>
        <a:ext cx="6043645" cy="681087"/>
      </dsp:txXfrm>
    </dsp:sp>
    <dsp:sp modelId="{4235EF98-D259-4B9C-9027-F622D25AF72E}">
      <dsp:nvSpPr>
        <dsp:cNvPr id="0" name=""/>
        <dsp:cNvSpPr/>
      </dsp:nvSpPr>
      <dsp:spPr>
        <a:xfrm>
          <a:off x="0" y="3280464"/>
          <a:ext cx="6117335" cy="754777"/>
        </a:xfrm>
        <a:prstGeom prst="roundRect">
          <a:avLst/>
        </a:prstGeom>
        <a:solidFill>
          <a:schemeClr val="accent2">
            <a:hueOff val="-970242"/>
            <a:satOff val="-55952"/>
            <a:lumOff val="575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u="sng" kern="1200"/>
            <a:t>Rank order questions</a:t>
          </a:r>
          <a:endParaRPr lang="en-US" sz="1900" kern="1200"/>
        </a:p>
      </dsp:txBody>
      <dsp:txXfrm>
        <a:off x="36845" y="3317309"/>
        <a:ext cx="6043645" cy="681087"/>
      </dsp:txXfrm>
    </dsp:sp>
    <dsp:sp modelId="{8FC7DB22-E588-49FE-B6AC-AC3EB0B8F233}">
      <dsp:nvSpPr>
        <dsp:cNvPr id="0" name=""/>
        <dsp:cNvSpPr/>
      </dsp:nvSpPr>
      <dsp:spPr>
        <a:xfrm>
          <a:off x="0" y="4089962"/>
          <a:ext cx="6117335" cy="754777"/>
        </a:xfrm>
        <a:prstGeom prst="roundRect">
          <a:avLst/>
        </a:prstGeom>
        <a:solidFill>
          <a:schemeClr val="accent2">
            <a:hueOff val="-1212803"/>
            <a:satOff val="-69940"/>
            <a:lumOff val="719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Ms teams </a:t>
          </a:r>
          <a:endParaRPr lang="en-US" sz="1900" kern="1200"/>
        </a:p>
      </dsp:txBody>
      <dsp:txXfrm>
        <a:off x="36845" y="4126807"/>
        <a:ext cx="6043645" cy="681087"/>
      </dsp:txXfrm>
    </dsp:sp>
    <dsp:sp modelId="{57493CCB-C8B0-459F-BC57-1A7A4306933C}">
      <dsp:nvSpPr>
        <dsp:cNvPr id="0" name=""/>
        <dsp:cNvSpPr/>
      </dsp:nvSpPr>
      <dsp:spPr>
        <a:xfrm>
          <a:off x="0" y="4899460"/>
          <a:ext cx="6117335" cy="754777"/>
        </a:xfrm>
        <a:prstGeom prst="round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Whatsapp</a:t>
          </a:r>
          <a:endParaRPr lang="en-US" sz="1900" kern="1200"/>
        </a:p>
      </dsp:txBody>
      <dsp:txXfrm>
        <a:off x="36845" y="4936305"/>
        <a:ext cx="6043645" cy="681087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CC322B7-39B1-407F-A01E-E7371CF11A5A}">
      <dsp:nvSpPr>
        <dsp:cNvPr id="0" name=""/>
        <dsp:cNvSpPr/>
      </dsp:nvSpPr>
      <dsp:spPr>
        <a:xfrm>
          <a:off x="0" y="31310"/>
          <a:ext cx="6117335" cy="181467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How confident do you feel when using technology to communicate with peers.</a:t>
          </a:r>
          <a:endParaRPr lang="en-US" sz="3300" kern="1200"/>
        </a:p>
      </dsp:txBody>
      <dsp:txXfrm>
        <a:off x="88585" y="119895"/>
        <a:ext cx="5940165" cy="1637500"/>
      </dsp:txXfrm>
    </dsp:sp>
    <dsp:sp modelId="{4F21213D-D8EF-4C67-B74D-BB8807ED5DBE}">
      <dsp:nvSpPr>
        <dsp:cNvPr id="0" name=""/>
        <dsp:cNvSpPr/>
      </dsp:nvSpPr>
      <dsp:spPr>
        <a:xfrm>
          <a:off x="0" y="1941020"/>
          <a:ext cx="6117335" cy="1814670"/>
        </a:xfrm>
        <a:prstGeom prst="roundRect">
          <a:avLst/>
        </a:prstGeom>
        <a:solidFill>
          <a:schemeClr val="accent2">
            <a:hueOff val="-727682"/>
            <a:satOff val="-41964"/>
            <a:lumOff val="431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I feel confident using technology with peers or colleagues. [ strongely agree.</a:t>
          </a:r>
          <a:endParaRPr lang="en-US" sz="3300" kern="1200"/>
        </a:p>
      </dsp:txBody>
      <dsp:txXfrm>
        <a:off x="88585" y="2029605"/>
        <a:ext cx="5940165" cy="1637500"/>
      </dsp:txXfrm>
    </dsp:sp>
    <dsp:sp modelId="{DD2FDCA8-E1A9-4E0B-9DE3-B3B4CBEE8F57}">
      <dsp:nvSpPr>
        <dsp:cNvPr id="0" name=""/>
        <dsp:cNvSpPr/>
      </dsp:nvSpPr>
      <dsp:spPr>
        <a:xfrm>
          <a:off x="0" y="3850731"/>
          <a:ext cx="6117335" cy="1814670"/>
        </a:xfrm>
        <a:prstGeom prst="round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I actively avoid using technology to collaborate .[strongely disagree].</a:t>
          </a:r>
          <a:endParaRPr lang="en-US" sz="3300" kern="1200"/>
        </a:p>
      </dsp:txBody>
      <dsp:txXfrm>
        <a:off x="88585" y="3939316"/>
        <a:ext cx="5940165" cy="163750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43A2F55-D26B-4B7A-9219-DB895C26F86E}">
      <dsp:nvSpPr>
        <dsp:cNvPr id="0" name=""/>
        <dsp:cNvSpPr/>
      </dsp:nvSpPr>
      <dsp:spPr>
        <a:xfrm>
          <a:off x="0" y="81736"/>
          <a:ext cx="6117335" cy="1062871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Consent of the student  are taken in to consideration , whether YES OR NO . </a:t>
          </a:r>
          <a:endParaRPr lang="en-US" sz="1900" kern="1200"/>
        </a:p>
      </dsp:txBody>
      <dsp:txXfrm>
        <a:off x="51885" y="133621"/>
        <a:ext cx="6013565" cy="959101"/>
      </dsp:txXfrm>
    </dsp:sp>
    <dsp:sp modelId="{E1E70F04-122D-47C9-8D36-78BB3BD4AE9C}">
      <dsp:nvSpPr>
        <dsp:cNvPr id="0" name=""/>
        <dsp:cNvSpPr/>
      </dsp:nvSpPr>
      <dsp:spPr>
        <a:xfrm>
          <a:off x="0" y="1199328"/>
          <a:ext cx="6117335" cy="1062871"/>
        </a:xfrm>
        <a:prstGeom prst="roundRect">
          <a:avLst/>
        </a:prstGeom>
        <a:solidFill>
          <a:schemeClr val="accent2">
            <a:hueOff val="-363841"/>
            <a:satOff val="-20982"/>
            <a:lumOff val="215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Anonymisation of data collected from student from uwtsd.</a:t>
          </a:r>
          <a:endParaRPr lang="en-US" sz="1900" kern="1200"/>
        </a:p>
      </dsp:txBody>
      <dsp:txXfrm>
        <a:off x="51885" y="1251213"/>
        <a:ext cx="6013565" cy="959101"/>
      </dsp:txXfrm>
    </dsp:sp>
    <dsp:sp modelId="{2DB057C4-83F8-472B-9F60-6FFE9829B683}">
      <dsp:nvSpPr>
        <dsp:cNvPr id="0" name=""/>
        <dsp:cNvSpPr/>
      </dsp:nvSpPr>
      <dsp:spPr>
        <a:xfrm>
          <a:off x="0" y="2316920"/>
          <a:ext cx="6117335" cy="1062871"/>
        </a:xfrm>
        <a:prstGeom prst="roundRect">
          <a:avLst/>
        </a:prstGeom>
        <a:solidFill>
          <a:schemeClr val="accent2">
            <a:hueOff val="-727682"/>
            <a:satOff val="-41964"/>
            <a:lumOff val="431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Data should not be leaked or give out of the organisation .</a:t>
          </a:r>
          <a:endParaRPr lang="en-US" sz="1900" kern="1200"/>
        </a:p>
      </dsp:txBody>
      <dsp:txXfrm>
        <a:off x="51885" y="2368805"/>
        <a:ext cx="6013565" cy="959101"/>
      </dsp:txXfrm>
    </dsp:sp>
    <dsp:sp modelId="{B292A890-0040-4A9B-A8BF-36F4BFA86A3A}">
      <dsp:nvSpPr>
        <dsp:cNvPr id="0" name=""/>
        <dsp:cNvSpPr/>
      </dsp:nvSpPr>
      <dsp:spPr>
        <a:xfrm>
          <a:off x="0" y="3434511"/>
          <a:ext cx="6117335" cy="1062871"/>
        </a:xfrm>
        <a:prstGeom prst="roundRect">
          <a:avLst/>
        </a:prstGeom>
        <a:solidFill>
          <a:schemeClr val="accent2">
            <a:hueOff val="-1091522"/>
            <a:satOff val="-62946"/>
            <a:lumOff val="647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Under age student should not be interview but only university student who are 18 and above years olds should be interviewed.` </a:t>
          </a:r>
          <a:endParaRPr lang="en-US" sz="1900" kern="1200"/>
        </a:p>
      </dsp:txBody>
      <dsp:txXfrm>
        <a:off x="51885" y="3486396"/>
        <a:ext cx="6013565" cy="959101"/>
      </dsp:txXfrm>
    </dsp:sp>
    <dsp:sp modelId="{797F9CA5-AA5B-49AB-B2F5-AEA26ECF3485}">
      <dsp:nvSpPr>
        <dsp:cNvPr id="0" name=""/>
        <dsp:cNvSpPr/>
      </dsp:nvSpPr>
      <dsp:spPr>
        <a:xfrm>
          <a:off x="0" y="4552103"/>
          <a:ext cx="6117335" cy="1062871"/>
        </a:xfrm>
        <a:prstGeom prst="round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Confidentiality of data like address details of identity should be private and keep between the organisation and student group members.</a:t>
          </a:r>
          <a:endParaRPr lang="en-US" sz="1900" kern="1200"/>
        </a:p>
      </dsp:txBody>
      <dsp:txXfrm>
        <a:off x="51885" y="4603988"/>
        <a:ext cx="6013565" cy="959101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D70F99F-5C5B-4600-9414-21C177AA853C}">
      <dsp:nvSpPr>
        <dsp:cNvPr id="0" name=""/>
        <dsp:cNvSpPr/>
      </dsp:nvSpPr>
      <dsp:spPr>
        <a:xfrm>
          <a:off x="0" y="2915"/>
          <a:ext cx="6117335" cy="569088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Based on our observations we think  more than half of birmingham students are  not  confident in using technology to communicate at the university schools  , using  ms , onedrive and teams .</a:t>
          </a:r>
          <a:endParaRPr lang="en-US" sz="3800" kern="1200"/>
        </a:p>
      </dsp:txBody>
      <dsp:txXfrm>
        <a:off x="277806" y="280721"/>
        <a:ext cx="5561723" cy="5135268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E7BDB8A-28E7-4271-A0DB-C6381EB57B6F}">
      <dsp:nvSpPr>
        <dsp:cNvPr id="0" name=""/>
        <dsp:cNvSpPr/>
      </dsp:nvSpPr>
      <dsp:spPr>
        <a:xfrm>
          <a:off x="0" y="5169"/>
          <a:ext cx="6117335" cy="1534346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45AEDE1-5E5F-403A-9191-732E0A49EFDB}">
      <dsp:nvSpPr>
        <dsp:cNvPr id="0" name=""/>
        <dsp:cNvSpPr/>
      </dsp:nvSpPr>
      <dsp:spPr>
        <a:xfrm>
          <a:off x="464139" y="350397"/>
          <a:ext cx="844715" cy="84389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99BB4D-3D0B-4DAC-A069-18B5C6290898}">
      <dsp:nvSpPr>
        <dsp:cNvPr id="0" name=""/>
        <dsp:cNvSpPr/>
      </dsp:nvSpPr>
      <dsp:spPr>
        <a:xfrm>
          <a:off x="1772995" y="5169"/>
          <a:ext cx="4218817" cy="16317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2693" tIns="172693" rIns="172693" bIns="172693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hlinkClick xmlns:r="http://schemas.openxmlformats.org/officeDocument/2006/relationships" r:id="rId3"/>
            </a:rPr>
            <a:t>https://ajet.org.au/index.php/AJET/article/view/1820</a:t>
          </a:r>
          <a:endParaRPr lang="en-US" sz="1400" kern="1200" dirty="0"/>
        </a:p>
      </dsp:txBody>
      <dsp:txXfrm>
        <a:off x="1772995" y="5169"/>
        <a:ext cx="4218817" cy="1631741"/>
      </dsp:txXfrm>
    </dsp:sp>
    <dsp:sp modelId="{F0145FC2-56C1-4DDF-B724-4B50960EEA13}">
      <dsp:nvSpPr>
        <dsp:cNvPr id="0" name=""/>
        <dsp:cNvSpPr/>
      </dsp:nvSpPr>
      <dsp:spPr>
        <a:xfrm>
          <a:off x="0" y="2032485"/>
          <a:ext cx="6117335" cy="1534346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314BF4B-DB33-420F-AFF4-70EADA74AA22}">
      <dsp:nvSpPr>
        <dsp:cNvPr id="0" name=""/>
        <dsp:cNvSpPr/>
      </dsp:nvSpPr>
      <dsp:spPr>
        <a:xfrm>
          <a:off x="464139" y="2377713"/>
          <a:ext cx="844715" cy="843890"/>
        </a:xfrm>
        <a:prstGeom prst="rect">
          <a:avLst/>
        </a:prstGeom>
        <a:blipFill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2F51FE4-AED4-42BC-8AB1-A62ECCABB01D}">
      <dsp:nvSpPr>
        <dsp:cNvPr id="0" name=""/>
        <dsp:cNvSpPr/>
      </dsp:nvSpPr>
      <dsp:spPr>
        <a:xfrm>
          <a:off x="1772995" y="2032485"/>
          <a:ext cx="4218817" cy="16317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2693" tIns="172693" rIns="172693" bIns="172693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u="sng" kern="1200" dirty="0">
              <a:hlinkClick xmlns:r="http://schemas.openxmlformats.org/officeDocument/2006/relationships" r:id="rId6"/>
            </a:rPr>
            <a:t>https://forms.office.com/Pages/ShareFormPage.aspx?id=-REPTm4EBUWcuNshUjEeIbHNLfBKHI9OtaGuq3-Swm9UMTNaMTlWVlhBUFFOT0hUVzhVWFdRWktMVy4u&amp;sharetoken=ztxAy9LXU5PSxp1nylW0</a:t>
          </a:r>
          <a:r>
            <a:rPr lang="en-GB" sz="1400" u="sng" kern="1200" dirty="0"/>
            <a:t>.</a:t>
          </a:r>
          <a:endParaRPr lang="en-US" sz="1400" kern="1200" dirty="0"/>
        </a:p>
      </dsp:txBody>
      <dsp:txXfrm>
        <a:off x="1772995" y="2032485"/>
        <a:ext cx="4218817" cy="1631741"/>
      </dsp:txXfrm>
    </dsp:sp>
    <dsp:sp modelId="{4FB9A058-05EA-4459-8265-8FB2B8E03C36}">
      <dsp:nvSpPr>
        <dsp:cNvPr id="0" name=""/>
        <dsp:cNvSpPr/>
      </dsp:nvSpPr>
      <dsp:spPr>
        <a:xfrm>
          <a:off x="0" y="4059800"/>
          <a:ext cx="6117335" cy="1534346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AEDAE74-0F7C-44F9-90DA-6FF9C1E21DF6}">
      <dsp:nvSpPr>
        <dsp:cNvPr id="0" name=""/>
        <dsp:cNvSpPr/>
      </dsp:nvSpPr>
      <dsp:spPr>
        <a:xfrm>
          <a:off x="464139" y="4405028"/>
          <a:ext cx="844715" cy="843890"/>
        </a:xfrm>
        <a:prstGeom prst="rect">
          <a:avLst/>
        </a:prstGeom>
        <a:solidFill>
          <a:schemeClr val="bg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AB1BB32-0505-47BC-AA5F-A4CAEAE0526A}">
      <dsp:nvSpPr>
        <dsp:cNvPr id="0" name=""/>
        <dsp:cNvSpPr/>
      </dsp:nvSpPr>
      <dsp:spPr>
        <a:xfrm>
          <a:off x="1772995" y="4059800"/>
          <a:ext cx="4218817" cy="16317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2693" tIns="172693" rIns="172693" bIns="172693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u="sng" kern="1200" dirty="0">
              <a:hlinkClick xmlns:r="http://schemas.openxmlformats.org/officeDocument/2006/relationships" r:id="rId7"/>
            </a:rPr>
            <a:t>https://www.sciencedirect.com/science/article/abs/pii/S0360131503000678</a:t>
          </a:r>
          <a:endParaRPr lang="en-GB" sz="1400" u="sng" kern="1200" dirty="0">
            <a:latin typeface="Calibri Light" panose="020F0302020204030204"/>
            <a:hlinkClick xmlns:r="http://schemas.openxmlformats.org/officeDocument/2006/relationships" r:id="rId7"/>
          </a:endParaRPr>
        </a:p>
      </dsp:txBody>
      <dsp:txXfrm>
        <a:off x="1772995" y="4059800"/>
        <a:ext cx="4218817" cy="163174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2/27/22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10383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2/27/22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782684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2/27/22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972474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2/27/22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635819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2/27/22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990963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2/27/22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933938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2/27/22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62131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2/27/22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080079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2/27/22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375384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2/27/22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51523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2/27/22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966425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2/27/22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10208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6" r:id="rId1"/>
    <p:sldLayoutId id="2147483807" r:id="rId2"/>
    <p:sldLayoutId id="2147483808" r:id="rId3"/>
    <p:sldLayoutId id="2147483809" r:id="rId4"/>
    <p:sldLayoutId id="2147483810" r:id="rId5"/>
    <p:sldLayoutId id="2147483811" r:id="rId6"/>
    <p:sldLayoutId id="2147483812" r:id="rId7"/>
    <p:sldLayoutId id="2147483813" r:id="rId8"/>
    <p:sldLayoutId id="2147483814" r:id="rId9"/>
    <p:sldLayoutId id="2147483815" r:id="rId10"/>
    <p:sldLayoutId id="2147483816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!!Rectangle">
            <a:extLst>
              <a:ext uri="{FF2B5EF4-FFF2-40B4-BE49-F238E27FC236}">
                <a16:creationId xmlns:a16="http://schemas.microsoft.com/office/drawing/2014/main" id="{362810D9-2C5A-477D-949C-C191895477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8467"/>
            <a:ext cx="12191999" cy="6866467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4" name="Picture 3">
            <a:extLst>
              <a:ext uri="{FF2B5EF4-FFF2-40B4-BE49-F238E27FC236}">
                <a16:creationId xmlns:a16="http://schemas.microsoft.com/office/drawing/2014/main" id="{93ADD52A-201C-499F-97ED-84E3D5F557B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5000"/>
          </a:blip>
          <a:srcRect t="392" b="14381"/>
          <a:stretch/>
        </p:blipFill>
        <p:spPr>
          <a:xfrm>
            <a:off x="20" y="-9107"/>
            <a:ext cx="1219198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6834" y="591344"/>
            <a:ext cx="3200400" cy="5585619"/>
          </a:xfrm>
        </p:spPr>
        <p:txBody>
          <a:bodyPr vert="horz" lIns="91440" tIns="45720" rIns="91440" bIns="45720" rtlCol="0" anchor="ctr" anchorCtr="0">
            <a:normAutofit/>
          </a:bodyPr>
          <a:lstStyle/>
          <a:p>
            <a:pPr algn="l"/>
            <a:r>
              <a:rPr lang="en-US" sz="3100">
                <a:solidFill>
                  <a:srgbClr val="FFFFFF"/>
                </a:solidFill>
              </a:rPr>
              <a:t>DIGITAL SKILLS AND RESEARCH METHOD BMSW4003</a:t>
            </a:r>
            <a:br>
              <a:rPr lang="en-US" sz="3100">
                <a:solidFill>
                  <a:srgbClr val="FFFFFF"/>
                </a:solidFill>
              </a:rPr>
            </a:br>
            <a:r>
              <a:rPr lang="en-US" sz="3100">
                <a:solidFill>
                  <a:srgbClr val="FFFFFF"/>
                </a:solidFill>
              </a:rPr>
              <a:t>ASSIGNMENT TITLE; ARE STAFF AND  STUDENT CONFIDENT IN USING TECHNOLOGY COLLABRATE ONLINE </a:t>
            </a:r>
            <a:endParaRPr lang="en-US" sz="3100" u="sng">
              <a:solidFill>
                <a:srgbClr val="FFFFFF"/>
              </a:solidFill>
            </a:endParaRPr>
          </a:p>
        </p:txBody>
      </p:sp>
      <p:sp>
        <p:nvSpPr>
          <p:cNvPr id="117" name="Arc 50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 anchorCtr="0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 u="sng">
                <a:solidFill>
                  <a:srgbClr val="FFFFFF"/>
                </a:solidFill>
              </a:rPr>
              <a:t>STUDENT'S FULL NAME &amp; STUDENT ID NUMBER 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u="sng">
                <a:solidFill>
                  <a:srgbClr val="FFFFFF"/>
                </a:solidFill>
              </a:rPr>
              <a:t>              FULL NAME: KELVIN GARY ARKAAH 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u="sng">
                <a:solidFill>
                  <a:srgbClr val="FFFFFF"/>
                </a:solidFill>
              </a:rPr>
              <a:t>    STUDENT ID NUMBER;2118811</a:t>
            </a:r>
            <a:br>
              <a:rPr lang="en-US" u="sng">
                <a:solidFill>
                  <a:srgbClr val="FFFFFF"/>
                </a:solidFill>
              </a:rPr>
            </a:br>
            <a:r>
              <a:rPr lang="en-US" u="sng">
                <a:solidFill>
                  <a:srgbClr val="FFFFFF"/>
                </a:solidFill>
              </a:rPr>
              <a:t>   FULL NAME ;</a:t>
            </a:r>
            <a:r>
              <a:rPr lang="en-US">
                <a:solidFill>
                  <a:srgbClr val="FFFFFF"/>
                </a:solidFill>
              </a:rPr>
              <a:t>BORIMIR PETKOV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u="sng">
                <a:solidFill>
                  <a:srgbClr val="FFFFFF"/>
                </a:solidFill>
              </a:rPr>
              <a:t>      STUDENT ID NUMBER ;2118523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u="sng">
                <a:solidFill>
                  <a:srgbClr val="FFFFFF"/>
                </a:solidFill>
              </a:rPr>
              <a:t>FULL NAME; HARRIS MUGENZI</a:t>
            </a:r>
            <a:endParaRPr lang="en-US">
              <a:solidFill>
                <a:srgbClr val="FFFFFF"/>
              </a:solidFill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u="sng">
                <a:solidFill>
                  <a:srgbClr val="FFFFFF"/>
                </a:solidFill>
              </a:rPr>
              <a:t>STUDENT ID NUMBER;2118945</a:t>
            </a:r>
          </a:p>
          <a:p>
            <a:pPr marL="228600" indent="-228600" algn="l">
              <a:buFont typeface="Arial" panose="020B0604020202020204" pitchFamily="34" charset="0"/>
              <a:buChar char="•"/>
            </a:pPr>
            <a:r>
              <a:rPr lang="en-US" u="sng">
                <a:solidFill>
                  <a:srgbClr val="FFFFFF"/>
                </a:solidFill>
              </a:rPr>
              <a:t>LECTURE'S NAME; DOCTOR Ngozi Ibeji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u="sng">
              <a:solidFill>
                <a:srgbClr val="FFFFFF"/>
              </a:solidFill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u="sng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8">
            <a:extLst>
              <a:ext uri="{FF2B5EF4-FFF2-40B4-BE49-F238E27FC236}">
                <a16:creationId xmlns:a16="http://schemas.microsoft.com/office/drawing/2014/main" id="{53B021B3-DE93-4AB7-8A18-CF5F1CED88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1AE8C8-804A-45A5-AB78-AA59847B93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256032"/>
            <a:ext cx="10506456" cy="1014984"/>
          </a:xfrm>
        </p:spPr>
        <p:txBody>
          <a:bodyPr anchor="b">
            <a:normAutofit/>
          </a:bodyPr>
          <a:lstStyle/>
          <a:p>
            <a:r>
              <a:rPr lang="en-GB" sz="2400" dirty="0">
                <a:latin typeface="Arial"/>
                <a:cs typeface="Calibri Light"/>
              </a:rPr>
              <a:t>RESEARCH QUESTION: ARE STAFF AND STUDENT CONFIDENT IN USING TECHNOLOGY TO COLLABRATE ONLINE </a:t>
            </a:r>
          </a:p>
        </p:txBody>
      </p:sp>
      <p:sp>
        <p:nvSpPr>
          <p:cNvPr id="16" name="Rectangle 10">
            <a:extLst>
              <a:ext uri="{FF2B5EF4-FFF2-40B4-BE49-F238E27FC236}">
                <a16:creationId xmlns:a16="http://schemas.microsoft.com/office/drawing/2014/main" id="{52D502E5-F6B4-4D58-B4AE-FC466FF15E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5953" y="1634502"/>
            <a:ext cx="10451592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7" name="Rectangle 12">
            <a:extLst>
              <a:ext uri="{FF2B5EF4-FFF2-40B4-BE49-F238E27FC236}">
                <a16:creationId xmlns:a16="http://schemas.microsoft.com/office/drawing/2014/main" id="{9DECDBF4-02B6-4BB4-B65B-B8107AD6A9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841248" y="1538176"/>
            <a:ext cx="1873457" cy="10981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18" name="Content Placeholder 2">
            <a:extLst>
              <a:ext uri="{FF2B5EF4-FFF2-40B4-BE49-F238E27FC236}">
                <a16:creationId xmlns:a16="http://schemas.microsoft.com/office/drawing/2014/main" id="{13B4ADC6-858B-4CA3-803A-A8E65983FCD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7572723"/>
              </p:ext>
            </p:extLst>
          </p:nvPr>
        </p:nvGraphicFramePr>
        <p:xfrm>
          <a:off x="838200" y="1926266"/>
          <a:ext cx="10515600" cy="43575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1723632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8">
            <a:extLst>
              <a:ext uri="{FF2B5EF4-FFF2-40B4-BE49-F238E27FC236}">
                <a16:creationId xmlns:a16="http://schemas.microsoft.com/office/drawing/2014/main" id="{53B021B3-DE93-4AB7-8A18-CF5F1CED88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84B7C33-8ED5-4C73-A564-65AB22464A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256032"/>
            <a:ext cx="10506456" cy="1014984"/>
          </a:xfrm>
        </p:spPr>
        <p:txBody>
          <a:bodyPr anchor="b">
            <a:normAutofit/>
          </a:bodyPr>
          <a:lstStyle/>
          <a:p>
            <a:r>
              <a:rPr lang="en-GB" u="sng">
                <a:latin typeface="Arial"/>
                <a:cs typeface="Calibri Light"/>
              </a:rPr>
              <a:t>RATIONALE</a:t>
            </a:r>
            <a:r>
              <a:rPr lang="en-GB" u="sng" dirty="0">
                <a:cs typeface="Calibri Light"/>
              </a:rPr>
              <a:t> </a:t>
            </a:r>
          </a:p>
        </p:txBody>
      </p:sp>
      <p:sp>
        <p:nvSpPr>
          <p:cNvPr id="16" name="Rectangle 10">
            <a:extLst>
              <a:ext uri="{FF2B5EF4-FFF2-40B4-BE49-F238E27FC236}">
                <a16:creationId xmlns:a16="http://schemas.microsoft.com/office/drawing/2014/main" id="{52D502E5-F6B4-4D58-B4AE-FC466FF15E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5953" y="1634502"/>
            <a:ext cx="10451592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7" name="Rectangle 12">
            <a:extLst>
              <a:ext uri="{FF2B5EF4-FFF2-40B4-BE49-F238E27FC236}">
                <a16:creationId xmlns:a16="http://schemas.microsoft.com/office/drawing/2014/main" id="{9DECDBF4-02B6-4BB4-B65B-B8107AD6A9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841248" y="1538176"/>
            <a:ext cx="1873457" cy="10981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18" name="Content Placeholder 2">
            <a:extLst>
              <a:ext uri="{FF2B5EF4-FFF2-40B4-BE49-F238E27FC236}">
                <a16:creationId xmlns:a16="http://schemas.microsoft.com/office/drawing/2014/main" id="{EC6294B0-E79B-4052-BDAD-4F91B0638CE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05379011"/>
              </p:ext>
            </p:extLst>
          </p:nvPr>
        </p:nvGraphicFramePr>
        <p:xfrm>
          <a:off x="838200" y="1926266"/>
          <a:ext cx="10515600" cy="43575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0" name="TextBox 9">
            <a:extLst>
              <a:ext uri="{FF2B5EF4-FFF2-40B4-BE49-F238E27FC236}">
                <a16:creationId xmlns:a16="http://schemas.microsoft.com/office/drawing/2014/main" id="{16C5D23B-352A-4674-B8D7-053B7AB494CE}"/>
              </a:ext>
            </a:extLst>
          </p:cNvPr>
          <p:cNvSpPr txBox="1"/>
          <p:nvPr/>
        </p:nvSpPr>
        <p:spPr>
          <a:xfrm>
            <a:off x="454325" y="253042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cs typeface="Calibri"/>
              </a:rPr>
              <a:t>KELVIN GARY </a:t>
            </a:r>
          </a:p>
        </p:txBody>
      </p:sp>
    </p:spTree>
    <p:extLst>
      <p:ext uri="{BB962C8B-B14F-4D97-AF65-F5344CB8AC3E}">
        <p14:creationId xmlns:p14="http://schemas.microsoft.com/office/powerpoint/2010/main" val="406289534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3B021B3-DE93-4AB7-8A18-CF5F1CED88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DD7CC1E-D1C4-4325-B290-C9940D7775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256032"/>
            <a:ext cx="10506456" cy="1014984"/>
          </a:xfrm>
        </p:spPr>
        <p:txBody>
          <a:bodyPr anchor="b">
            <a:normAutofit/>
          </a:bodyPr>
          <a:lstStyle/>
          <a:p>
            <a:r>
              <a:rPr lang="en-GB" u="sng">
                <a:latin typeface="Arial"/>
                <a:cs typeface="Calibri Light"/>
              </a:rPr>
              <a:t>PROPOSED METHOD </a:t>
            </a:r>
            <a:endParaRPr lang="en-GB" u="sng">
              <a:latin typeface="Arial"/>
              <a:cs typeface="Arial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2D502E5-F6B4-4D58-B4AE-FC466FF15E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5953" y="1634502"/>
            <a:ext cx="10451592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DECDBF4-02B6-4BB4-B65B-B8107AD6A9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841248" y="1538176"/>
            <a:ext cx="1873457" cy="10981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C392DB2-95BA-4EF2-90A9-EE64CEA2525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32689389"/>
              </p:ext>
            </p:extLst>
          </p:nvPr>
        </p:nvGraphicFramePr>
        <p:xfrm>
          <a:off x="838200" y="1926266"/>
          <a:ext cx="10515600" cy="43575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0" name="TextBox 19">
            <a:extLst>
              <a:ext uri="{FF2B5EF4-FFF2-40B4-BE49-F238E27FC236}">
                <a16:creationId xmlns:a16="http://schemas.microsoft.com/office/drawing/2014/main" id="{192F7E1B-4A51-4A10-BE6F-E0E4EAB709DD}"/>
              </a:ext>
            </a:extLst>
          </p:cNvPr>
          <p:cNvSpPr txBox="1"/>
          <p:nvPr/>
        </p:nvSpPr>
        <p:spPr>
          <a:xfrm>
            <a:off x="598098" y="324928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cs typeface="Calibri"/>
              </a:rPr>
              <a:t>BORIMI PETKOV</a:t>
            </a:r>
          </a:p>
        </p:txBody>
      </p:sp>
    </p:spTree>
    <p:extLst>
      <p:ext uri="{BB962C8B-B14F-4D97-AF65-F5344CB8AC3E}">
        <p14:creationId xmlns:p14="http://schemas.microsoft.com/office/powerpoint/2010/main" val="245489993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55CD764-972B-4CA5-A885-53E55C63E1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4165AB3-7006-4430-BCE3-25476BE133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020887" cy="6491605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0C2791-E301-4071-B4E5-E6DA5EC787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1209086"/>
            <a:ext cx="3876848" cy="4064925"/>
          </a:xfrm>
        </p:spPr>
        <p:txBody>
          <a:bodyPr anchor="ctr">
            <a:normAutofit/>
          </a:bodyPr>
          <a:lstStyle/>
          <a:p>
            <a:r>
              <a:rPr lang="en-GB" sz="5000" u="sng">
                <a:latin typeface="Arial"/>
                <a:cs typeface="Calibri Light"/>
              </a:rPr>
              <a:t>Proposed method</a:t>
            </a:r>
            <a:endParaRPr lang="en-GB" sz="5000" u="sng">
              <a:latin typeface="Arial"/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11999B20-6058-4C55-882E-A1FB050B69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6167" y="2569464"/>
            <a:ext cx="242107" cy="1340860"/>
            <a:chOff x="56167" y="2761488"/>
            <a:chExt cx="242107" cy="1340860"/>
          </a:xfrm>
        </p:grpSpPr>
        <p:sp>
          <p:nvSpPr>
            <p:cNvPr id="14" name="Rectangle 2">
              <a:extLst>
                <a:ext uri="{FF2B5EF4-FFF2-40B4-BE49-F238E27FC236}">
                  <a16:creationId xmlns:a16="http://schemas.microsoft.com/office/drawing/2014/main" id="{168AC90C-344A-4A64-BC4B-AEE98034B0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331247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59">
              <a:extLst>
                <a:ext uri="{FF2B5EF4-FFF2-40B4-BE49-F238E27FC236}">
                  <a16:creationId xmlns:a16="http://schemas.microsoft.com/office/drawing/2014/main" id="{47AEB9AE-7E63-42CA-A3E5-F8EF7D8CA0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331247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2">
              <a:extLst>
                <a:ext uri="{FF2B5EF4-FFF2-40B4-BE49-F238E27FC236}">
                  <a16:creationId xmlns:a16="http://schemas.microsoft.com/office/drawing/2014/main" id="{076031FA-B93F-4A7D-AE66-85ADC613EB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189133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59">
              <a:extLst>
                <a:ext uri="{FF2B5EF4-FFF2-40B4-BE49-F238E27FC236}">
                  <a16:creationId xmlns:a16="http://schemas.microsoft.com/office/drawing/2014/main" id="{0C1FC8D1-E08A-4B12-A48F-BF225E5B0A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189133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2">
              <a:extLst>
                <a:ext uri="{FF2B5EF4-FFF2-40B4-BE49-F238E27FC236}">
                  <a16:creationId xmlns:a16="http://schemas.microsoft.com/office/drawing/2014/main" id="{F62D5F69-2C82-4007-8EF0-EBC9C23501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047019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59">
              <a:extLst>
                <a:ext uri="{FF2B5EF4-FFF2-40B4-BE49-F238E27FC236}">
                  <a16:creationId xmlns:a16="http://schemas.microsoft.com/office/drawing/2014/main" id="{677FAED6-5057-4B80-B1CF-196DC022B7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047019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Rectangle 2">
              <a:extLst>
                <a:ext uri="{FF2B5EF4-FFF2-40B4-BE49-F238E27FC236}">
                  <a16:creationId xmlns:a16="http://schemas.microsoft.com/office/drawing/2014/main" id="{CE77C39F-572F-4435-85B4-9E9A35CFE2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2904905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59">
              <a:extLst>
                <a:ext uri="{FF2B5EF4-FFF2-40B4-BE49-F238E27FC236}">
                  <a16:creationId xmlns:a16="http://schemas.microsoft.com/office/drawing/2014/main" id="{B3283BD4-0BC4-41D1-B09B-CBDC4292CD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2904905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Rectangle 2">
              <a:extLst>
                <a:ext uri="{FF2B5EF4-FFF2-40B4-BE49-F238E27FC236}">
                  <a16:creationId xmlns:a16="http://schemas.microsoft.com/office/drawing/2014/main" id="{BA3E687B-951E-45B2-BEFE-4CBEB325FE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2762791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Rectangle 59">
              <a:extLst>
                <a:ext uri="{FF2B5EF4-FFF2-40B4-BE49-F238E27FC236}">
                  <a16:creationId xmlns:a16="http://schemas.microsoft.com/office/drawing/2014/main" id="{A49870CA-6E02-4787-82A6-28C0CB6B81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2762791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Rectangle 2">
              <a:extLst>
                <a:ext uri="{FF2B5EF4-FFF2-40B4-BE49-F238E27FC236}">
                  <a16:creationId xmlns:a16="http://schemas.microsoft.com/office/drawing/2014/main" id="{5639C028-DD6E-4E69-AE6E-1CC158EDC9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4041817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Rectangle 59">
              <a:extLst>
                <a:ext uri="{FF2B5EF4-FFF2-40B4-BE49-F238E27FC236}">
                  <a16:creationId xmlns:a16="http://schemas.microsoft.com/office/drawing/2014/main" id="{B1CD1FE8-3027-45AA-AD53-5B131FB03D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4041817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Rectangle 2">
              <a:extLst>
                <a:ext uri="{FF2B5EF4-FFF2-40B4-BE49-F238E27FC236}">
                  <a16:creationId xmlns:a16="http://schemas.microsoft.com/office/drawing/2014/main" id="{1FD2B706-0BB9-4A30-9206-252E09AE03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899703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Rectangle 59">
              <a:extLst>
                <a:ext uri="{FF2B5EF4-FFF2-40B4-BE49-F238E27FC236}">
                  <a16:creationId xmlns:a16="http://schemas.microsoft.com/office/drawing/2014/main" id="{D5783E13-BA0A-4F1E-A4F0-BFC9FF1035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899703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Rectangle 2">
              <a:extLst>
                <a:ext uri="{FF2B5EF4-FFF2-40B4-BE49-F238E27FC236}">
                  <a16:creationId xmlns:a16="http://schemas.microsoft.com/office/drawing/2014/main" id="{D0847D6C-8036-43A9-BA3E-D1E8928882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757589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Rectangle 59">
              <a:extLst>
                <a:ext uri="{FF2B5EF4-FFF2-40B4-BE49-F238E27FC236}">
                  <a16:creationId xmlns:a16="http://schemas.microsoft.com/office/drawing/2014/main" id="{1D610CBF-7C35-498A-9BDD-A2954A7CAB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757589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Rectangle 2">
              <a:extLst>
                <a:ext uri="{FF2B5EF4-FFF2-40B4-BE49-F238E27FC236}">
                  <a16:creationId xmlns:a16="http://schemas.microsoft.com/office/drawing/2014/main" id="{BCB60915-0422-4144-87E9-2289DBC045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615475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Rectangle 59">
              <a:extLst>
                <a:ext uri="{FF2B5EF4-FFF2-40B4-BE49-F238E27FC236}">
                  <a16:creationId xmlns:a16="http://schemas.microsoft.com/office/drawing/2014/main" id="{9D64F486-DA93-45CE-9075-4110C67F10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615475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2" name="Rectangle 2">
              <a:extLst>
                <a:ext uri="{FF2B5EF4-FFF2-40B4-BE49-F238E27FC236}">
                  <a16:creationId xmlns:a16="http://schemas.microsoft.com/office/drawing/2014/main" id="{DA8356F6-E822-44E0-8A11-33E5A5432E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473361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Rectangle 59">
              <a:extLst>
                <a:ext uri="{FF2B5EF4-FFF2-40B4-BE49-F238E27FC236}">
                  <a16:creationId xmlns:a16="http://schemas.microsoft.com/office/drawing/2014/main" id="{C825C106-0BD3-41C1-8520-50F54BD675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473361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5" name="Rectangle 34">
            <a:extLst>
              <a:ext uri="{FF2B5EF4-FFF2-40B4-BE49-F238E27FC236}">
                <a16:creationId xmlns:a16="http://schemas.microsoft.com/office/drawing/2014/main" id="{E3E51905-F374-4E1A-97CF-B741584B74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501384"/>
            <a:ext cx="12192000" cy="356616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1E38518-2880-4C8B-A17A-644B9F92367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42767194"/>
              </p:ext>
            </p:extLst>
          </p:nvPr>
        </p:nvGraphicFramePr>
        <p:xfrm>
          <a:off x="5614416" y="457200"/>
          <a:ext cx="6117336" cy="56967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6530489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55CD764-972B-4CA5-A885-53E55C63E1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4165AB3-7006-4430-BCE3-25476BE133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020887" cy="6491605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55A35D-3A82-4E57-9686-08C61CC201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1209086"/>
            <a:ext cx="3876848" cy="4064925"/>
          </a:xfrm>
        </p:spPr>
        <p:txBody>
          <a:bodyPr anchor="ctr">
            <a:normAutofit/>
          </a:bodyPr>
          <a:lstStyle/>
          <a:p>
            <a:r>
              <a:rPr lang="en-GB" sz="5000" u="sng">
                <a:cs typeface="Calibri Light"/>
              </a:rPr>
              <a:t>Likert scale questions 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11999B20-6058-4C55-882E-A1FB050B69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6167" y="2569464"/>
            <a:ext cx="242107" cy="1340860"/>
            <a:chOff x="56167" y="2761488"/>
            <a:chExt cx="242107" cy="1340860"/>
          </a:xfrm>
        </p:grpSpPr>
        <p:sp>
          <p:nvSpPr>
            <p:cNvPr id="14" name="Rectangle 2">
              <a:extLst>
                <a:ext uri="{FF2B5EF4-FFF2-40B4-BE49-F238E27FC236}">
                  <a16:creationId xmlns:a16="http://schemas.microsoft.com/office/drawing/2014/main" id="{168AC90C-344A-4A64-BC4B-AEE98034B0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331247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59">
              <a:extLst>
                <a:ext uri="{FF2B5EF4-FFF2-40B4-BE49-F238E27FC236}">
                  <a16:creationId xmlns:a16="http://schemas.microsoft.com/office/drawing/2014/main" id="{47AEB9AE-7E63-42CA-A3E5-F8EF7D8CA0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331247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2">
              <a:extLst>
                <a:ext uri="{FF2B5EF4-FFF2-40B4-BE49-F238E27FC236}">
                  <a16:creationId xmlns:a16="http://schemas.microsoft.com/office/drawing/2014/main" id="{076031FA-B93F-4A7D-AE66-85ADC613EB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189133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59">
              <a:extLst>
                <a:ext uri="{FF2B5EF4-FFF2-40B4-BE49-F238E27FC236}">
                  <a16:creationId xmlns:a16="http://schemas.microsoft.com/office/drawing/2014/main" id="{0C1FC8D1-E08A-4B12-A48F-BF225E5B0A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189133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2">
              <a:extLst>
                <a:ext uri="{FF2B5EF4-FFF2-40B4-BE49-F238E27FC236}">
                  <a16:creationId xmlns:a16="http://schemas.microsoft.com/office/drawing/2014/main" id="{F62D5F69-2C82-4007-8EF0-EBC9C23501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047019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59">
              <a:extLst>
                <a:ext uri="{FF2B5EF4-FFF2-40B4-BE49-F238E27FC236}">
                  <a16:creationId xmlns:a16="http://schemas.microsoft.com/office/drawing/2014/main" id="{677FAED6-5057-4B80-B1CF-196DC022B7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047019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Rectangle 2">
              <a:extLst>
                <a:ext uri="{FF2B5EF4-FFF2-40B4-BE49-F238E27FC236}">
                  <a16:creationId xmlns:a16="http://schemas.microsoft.com/office/drawing/2014/main" id="{CE77C39F-572F-4435-85B4-9E9A35CFE2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2904905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59">
              <a:extLst>
                <a:ext uri="{FF2B5EF4-FFF2-40B4-BE49-F238E27FC236}">
                  <a16:creationId xmlns:a16="http://schemas.microsoft.com/office/drawing/2014/main" id="{B3283BD4-0BC4-41D1-B09B-CBDC4292CD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2904905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Rectangle 2">
              <a:extLst>
                <a:ext uri="{FF2B5EF4-FFF2-40B4-BE49-F238E27FC236}">
                  <a16:creationId xmlns:a16="http://schemas.microsoft.com/office/drawing/2014/main" id="{BA3E687B-951E-45B2-BEFE-4CBEB325FE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2762791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Rectangle 59">
              <a:extLst>
                <a:ext uri="{FF2B5EF4-FFF2-40B4-BE49-F238E27FC236}">
                  <a16:creationId xmlns:a16="http://schemas.microsoft.com/office/drawing/2014/main" id="{A49870CA-6E02-4787-82A6-28C0CB6B81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2762791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Rectangle 2">
              <a:extLst>
                <a:ext uri="{FF2B5EF4-FFF2-40B4-BE49-F238E27FC236}">
                  <a16:creationId xmlns:a16="http://schemas.microsoft.com/office/drawing/2014/main" id="{5639C028-DD6E-4E69-AE6E-1CC158EDC9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4041817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Rectangle 59">
              <a:extLst>
                <a:ext uri="{FF2B5EF4-FFF2-40B4-BE49-F238E27FC236}">
                  <a16:creationId xmlns:a16="http://schemas.microsoft.com/office/drawing/2014/main" id="{B1CD1FE8-3027-45AA-AD53-5B131FB03D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4041817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Rectangle 2">
              <a:extLst>
                <a:ext uri="{FF2B5EF4-FFF2-40B4-BE49-F238E27FC236}">
                  <a16:creationId xmlns:a16="http://schemas.microsoft.com/office/drawing/2014/main" id="{1FD2B706-0BB9-4A30-9206-252E09AE03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899703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Rectangle 59">
              <a:extLst>
                <a:ext uri="{FF2B5EF4-FFF2-40B4-BE49-F238E27FC236}">
                  <a16:creationId xmlns:a16="http://schemas.microsoft.com/office/drawing/2014/main" id="{D5783E13-BA0A-4F1E-A4F0-BFC9FF1035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899703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Rectangle 2">
              <a:extLst>
                <a:ext uri="{FF2B5EF4-FFF2-40B4-BE49-F238E27FC236}">
                  <a16:creationId xmlns:a16="http://schemas.microsoft.com/office/drawing/2014/main" id="{D0847D6C-8036-43A9-BA3E-D1E8928882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757589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Rectangle 59">
              <a:extLst>
                <a:ext uri="{FF2B5EF4-FFF2-40B4-BE49-F238E27FC236}">
                  <a16:creationId xmlns:a16="http://schemas.microsoft.com/office/drawing/2014/main" id="{1D610CBF-7C35-498A-9BDD-A2954A7CAB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757589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Rectangle 2">
              <a:extLst>
                <a:ext uri="{FF2B5EF4-FFF2-40B4-BE49-F238E27FC236}">
                  <a16:creationId xmlns:a16="http://schemas.microsoft.com/office/drawing/2014/main" id="{BCB60915-0422-4144-87E9-2289DBC045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615475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Rectangle 59">
              <a:extLst>
                <a:ext uri="{FF2B5EF4-FFF2-40B4-BE49-F238E27FC236}">
                  <a16:creationId xmlns:a16="http://schemas.microsoft.com/office/drawing/2014/main" id="{9D64F486-DA93-45CE-9075-4110C67F10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615475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2" name="Rectangle 2">
              <a:extLst>
                <a:ext uri="{FF2B5EF4-FFF2-40B4-BE49-F238E27FC236}">
                  <a16:creationId xmlns:a16="http://schemas.microsoft.com/office/drawing/2014/main" id="{DA8356F6-E822-44E0-8A11-33E5A5432E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473361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Rectangle 59">
              <a:extLst>
                <a:ext uri="{FF2B5EF4-FFF2-40B4-BE49-F238E27FC236}">
                  <a16:creationId xmlns:a16="http://schemas.microsoft.com/office/drawing/2014/main" id="{C825C106-0BD3-41C1-8520-50F54BD675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473361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5" name="Rectangle 34">
            <a:extLst>
              <a:ext uri="{FF2B5EF4-FFF2-40B4-BE49-F238E27FC236}">
                <a16:creationId xmlns:a16="http://schemas.microsoft.com/office/drawing/2014/main" id="{E3E51905-F374-4E1A-97CF-B741584B74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501384"/>
            <a:ext cx="12192000" cy="356616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77FC8FF-DFEE-46E5-8A77-03D073F89B6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11407005"/>
              </p:ext>
            </p:extLst>
          </p:nvPr>
        </p:nvGraphicFramePr>
        <p:xfrm>
          <a:off x="5614416" y="457200"/>
          <a:ext cx="6117336" cy="56967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8091496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55CD764-972B-4CA5-A885-53E55C63E1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4165AB3-7006-4430-BCE3-25476BE133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020887" cy="6491605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D66542F-BF4E-4E0D-BC33-DDA51D2CB9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1209086"/>
            <a:ext cx="3876848" cy="4064925"/>
          </a:xfrm>
        </p:spPr>
        <p:txBody>
          <a:bodyPr anchor="ctr">
            <a:normAutofit/>
          </a:bodyPr>
          <a:lstStyle/>
          <a:p>
            <a:r>
              <a:rPr lang="en-GB" sz="3500" u="sng">
                <a:latin typeface="Arial"/>
                <a:cs typeface="Calibri Light"/>
              </a:rPr>
              <a:t>ETHICAL CONDERATIONS </a:t>
            </a:r>
            <a:endParaRPr lang="en-GB" sz="3500" u="sng">
              <a:latin typeface="Arial"/>
              <a:cs typeface="Arial"/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11999B20-6058-4C55-882E-A1FB050B69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6167" y="2569464"/>
            <a:ext cx="242107" cy="1340860"/>
            <a:chOff x="56167" y="2761488"/>
            <a:chExt cx="242107" cy="1340860"/>
          </a:xfrm>
        </p:grpSpPr>
        <p:sp>
          <p:nvSpPr>
            <p:cNvPr id="14" name="Rectangle 2">
              <a:extLst>
                <a:ext uri="{FF2B5EF4-FFF2-40B4-BE49-F238E27FC236}">
                  <a16:creationId xmlns:a16="http://schemas.microsoft.com/office/drawing/2014/main" id="{168AC90C-344A-4A64-BC4B-AEE98034B0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331247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59">
              <a:extLst>
                <a:ext uri="{FF2B5EF4-FFF2-40B4-BE49-F238E27FC236}">
                  <a16:creationId xmlns:a16="http://schemas.microsoft.com/office/drawing/2014/main" id="{47AEB9AE-7E63-42CA-A3E5-F8EF7D8CA0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331247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2">
              <a:extLst>
                <a:ext uri="{FF2B5EF4-FFF2-40B4-BE49-F238E27FC236}">
                  <a16:creationId xmlns:a16="http://schemas.microsoft.com/office/drawing/2014/main" id="{076031FA-B93F-4A7D-AE66-85ADC613EB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189133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59">
              <a:extLst>
                <a:ext uri="{FF2B5EF4-FFF2-40B4-BE49-F238E27FC236}">
                  <a16:creationId xmlns:a16="http://schemas.microsoft.com/office/drawing/2014/main" id="{0C1FC8D1-E08A-4B12-A48F-BF225E5B0A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189133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2">
              <a:extLst>
                <a:ext uri="{FF2B5EF4-FFF2-40B4-BE49-F238E27FC236}">
                  <a16:creationId xmlns:a16="http://schemas.microsoft.com/office/drawing/2014/main" id="{F62D5F69-2C82-4007-8EF0-EBC9C23501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047019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59">
              <a:extLst>
                <a:ext uri="{FF2B5EF4-FFF2-40B4-BE49-F238E27FC236}">
                  <a16:creationId xmlns:a16="http://schemas.microsoft.com/office/drawing/2014/main" id="{677FAED6-5057-4B80-B1CF-196DC022B7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047019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Rectangle 2">
              <a:extLst>
                <a:ext uri="{FF2B5EF4-FFF2-40B4-BE49-F238E27FC236}">
                  <a16:creationId xmlns:a16="http://schemas.microsoft.com/office/drawing/2014/main" id="{CE77C39F-572F-4435-85B4-9E9A35CFE2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2904905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59">
              <a:extLst>
                <a:ext uri="{FF2B5EF4-FFF2-40B4-BE49-F238E27FC236}">
                  <a16:creationId xmlns:a16="http://schemas.microsoft.com/office/drawing/2014/main" id="{B3283BD4-0BC4-41D1-B09B-CBDC4292CD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2904905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Rectangle 2">
              <a:extLst>
                <a:ext uri="{FF2B5EF4-FFF2-40B4-BE49-F238E27FC236}">
                  <a16:creationId xmlns:a16="http://schemas.microsoft.com/office/drawing/2014/main" id="{BA3E687B-951E-45B2-BEFE-4CBEB325FE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2762791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Rectangle 59">
              <a:extLst>
                <a:ext uri="{FF2B5EF4-FFF2-40B4-BE49-F238E27FC236}">
                  <a16:creationId xmlns:a16="http://schemas.microsoft.com/office/drawing/2014/main" id="{A49870CA-6E02-4787-82A6-28C0CB6B81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2762791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Rectangle 2">
              <a:extLst>
                <a:ext uri="{FF2B5EF4-FFF2-40B4-BE49-F238E27FC236}">
                  <a16:creationId xmlns:a16="http://schemas.microsoft.com/office/drawing/2014/main" id="{5639C028-DD6E-4E69-AE6E-1CC158EDC9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4041817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Rectangle 59">
              <a:extLst>
                <a:ext uri="{FF2B5EF4-FFF2-40B4-BE49-F238E27FC236}">
                  <a16:creationId xmlns:a16="http://schemas.microsoft.com/office/drawing/2014/main" id="{B1CD1FE8-3027-45AA-AD53-5B131FB03D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4041817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Rectangle 2">
              <a:extLst>
                <a:ext uri="{FF2B5EF4-FFF2-40B4-BE49-F238E27FC236}">
                  <a16:creationId xmlns:a16="http://schemas.microsoft.com/office/drawing/2014/main" id="{1FD2B706-0BB9-4A30-9206-252E09AE03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899703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Rectangle 59">
              <a:extLst>
                <a:ext uri="{FF2B5EF4-FFF2-40B4-BE49-F238E27FC236}">
                  <a16:creationId xmlns:a16="http://schemas.microsoft.com/office/drawing/2014/main" id="{D5783E13-BA0A-4F1E-A4F0-BFC9FF1035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899703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Rectangle 2">
              <a:extLst>
                <a:ext uri="{FF2B5EF4-FFF2-40B4-BE49-F238E27FC236}">
                  <a16:creationId xmlns:a16="http://schemas.microsoft.com/office/drawing/2014/main" id="{D0847D6C-8036-43A9-BA3E-D1E8928882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757589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Rectangle 59">
              <a:extLst>
                <a:ext uri="{FF2B5EF4-FFF2-40B4-BE49-F238E27FC236}">
                  <a16:creationId xmlns:a16="http://schemas.microsoft.com/office/drawing/2014/main" id="{1D610CBF-7C35-498A-9BDD-A2954A7CAB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757589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Rectangle 2">
              <a:extLst>
                <a:ext uri="{FF2B5EF4-FFF2-40B4-BE49-F238E27FC236}">
                  <a16:creationId xmlns:a16="http://schemas.microsoft.com/office/drawing/2014/main" id="{BCB60915-0422-4144-87E9-2289DBC045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615475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Rectangle 59">
              <a:extLst>
                <a:ext uri="{FF2B5EF4-FFF2-40B4-BE49-F238E27FC236}">
                  <a16:creationId xmlns:a16="http://schemas.microsoft.com/office/drawing/2014/main" id="{9D64F486-DA93-45CE-9075-4110C67F10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615475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2" name="Rectangle 2">
              <a:extLst>
                <a:ext uri="{FF2B5EF4-FFF2-40B4-BE49-F238E27FC236}">
                  <a16:creationId xmlns:a16="http://schemas.microsoft.com/office/drawing/2014/main" id="{DA8356F6-E822-44E0-8A11-33E5A5432E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473361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Rectangle 59">
              <a:extLst>
                <a:ext uri="{FF2B5EF4-FFF2-40B4-BE49-F238E27FC236}">
                  <a16:creationId xmlns:a16="http://schemas.microsoft.com/office/drawing/2014/main" id="{C825C106-0BD3-41C1-8520-50F54BD675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473361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5" name="Rectangle 34">
            <a:extLst>
              <a:ext uri="{FF2B5EF4-FFF2-40B4-BE49-F238E27FC236}">
                <a16:creationId xmlns:a16="http://schemas.microsoft.com/office/drawing/2014/main" id="{E3E51905-F374-4E1A-97CF-B741584B74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501384"/>
            <a:ext cx="12192000" cy="356616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CE96C89-18D9-4504-AE1C-B9F26087ACC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6321940"/>
              </p:ext>
            </p:extLst>
          </p:nvPr>
        </p:nvGraphicFramePr>
        <p:xfrm>
          <a:off x="5614416" y="457200"/>
          <a:ext cx="6117336" cy="56967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2" name="TextBox 11">
            <a:extLst>
              <a:ext uri="{FF2B5EF4-FFF2-40B4-BE49-F238E27FC236}">
                <a16:creationId xmlns:a16="http://schemas.microsoft.com/office/drawing/2014/main" id="{14ABCCB8-EA72-4E84-BABB-A8D3A376D05D}"/>
              </a:ext>
            </a:extLst>
          </p:cNvPr>
          <p:cNvSpPr txBox="1"/>
          <p:nvPr/>
        </p:nvSpPr>
        <p:spPr>
          <a:xfrm>
            <a:off x="1043796" y="64123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cs typeface="Calibri"/>
              </a:rPr>
              <a:t>HARRIS MUGENZI</a:t>
            </a:r>
          </a:p>
        </p:txBody>
      </p:sp>
    </p:spTree>
    <p:extLst>
      <p:ext uri="{BB962C8B-B14F-4D97-AF65-F5344CB8AC3E}">
        <p14:creationId xmlns:p14="http://schemas.microsoft.com/office/powerpoint/2010/main" val="348387919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55CD764-972B-4CA5-A885-53E55C63E1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4165AB3-7006-4430-BCE3-25476BE133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020887" cy="6491605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27512F5-33AF-4174-9A46-7D9100C8C6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1209086"/>
            <a:ext cx="3876848" cy="4064925"/>
          </a:xfrm>
        </p:spPr>
        <p:txBody>
          <a:bodyPr anchor="ctr">
            <a:normAutofit/>
          </a:bodyPr>
          <a:lstStyle/>
          <a:p>
            <a:r>
              <a:rPr lang="en-GB" sz="5000" u="sng">
                <a:latin typeface="Arial"/>
                <a:ea typeface="+mj-lt"/>
                <a:cs typeface="+mj-lt"/>
              </a:rPr>
              <a:t>Research timeline</a:t>
            </a:r>
            <a:endParaRPr lang="en-US" sz="5000" u="sng">
              <a:latin typeface="Arial"/>
              <a:cs typeface="Arial"/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11999B20-6058-4C55-882E-A1FB050B69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6167" y="2569464"/>
            <a:ext cx="242107" cy="1340860"/>
            <a:chOff x="56167" y="2761488"/>
            <a:chExt cx="242107" cy="1340860"/>
          </a:xfrm>
        </p:grpSpPr>
        <p:sp>
          <p:nvSpPr>
            <p:cNvPr id="14" name="Rectangle 2">
              <a:extLst>
                <a:ext uri="{FF2B5EF4-FFF2-40B4-BE49-F238E27FC236}">
                  <a16:creationId xmlns:a16="http://schemas.microsoft.com/office/drawing/2014/main" id="{168AC90C-344A-4A64-BC4B-AEE98034B0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331247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59">
              <a:extLst>
                <a:ext uri="{FF2B5EF4-FFF2-40B4-BE49-F238E27FC236}">
                  <a16:creationId xmlns:a16="http://schemas.microsoft.com/office/drawing/2014/main" id="{47AEB9AE-7E63-42CA-A3E5-F8EF7D8CA0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331247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2">
              <a:extLst>
                <a:ext uri="{FF2B5EF4-FFF2-40B4-BE49-F238E27FC236}">
                  <a16:creationId xmlns:a16="http://schemas.microsoft.com/office/drawing/2014/main" id="{076031FA-B93F-4A7D-AE66-85ADC613EB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189133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59">
              <a:extLst>
                <a:ext uri="{FF2B5EF4-FFF2-40B4-BE49-F238E27FC236}">
                  <a16:creationId xmlns:a16="http://schemas.microsoft.com/office/drawing/2014/main" id="{0C1FC8D1-E08A-4B12-A48F-BF225E5B0A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189133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2">
              <a:extLst>
                <a:ext uri="{FF2B5EF4-FFF2-40B4-BE49-F238E27FC236}">
                  <a16:creationId xmlns:a16="http://schemas.microsoft.com/office/drawing/2014/main" id="{F62D5F69-2C82-4007-8EF0-EBC9C23501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047019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59">
              <a:extLst>
                <a:ext uri="{FF2B5EF4-FFF2-40B4-BE49-F238E27FC236}">
                  <a16:creationId xmlns:a16="http://schemas.microsoft.com/office/drawing/2014/main" id="{677FAED6-5057-4B80-B1CF-196DC022B7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047019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Rectangle 2">
              <a:extLst>
                <a:ext uri="{FF2B5EF4-FFF2-40B4-BE49-F238E27FC236}">
                  <a16:creationId xmlns:a16="http://schemas.microsoft.com/office/drawing/2014/main" id="{CE77C39F-572F-4435-85B4-9E9A35CFE2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2904905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59">
              <a:extLst>
                <a:ext uri="{FF2B5EF4-FFF2-40B4-BE49-F238E27FC236}">
                  <a16:creationId xmlns:a16="http://schemas.microsoft.com/office/drawing/2014/main" id="{B3283BD4-0BC4-41D1-B09B-CBDC4292CD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2904905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Rectangle 2">
              <a:extLst>
                <a:ext uri="{FF2B5EF4-FFF2-40B4-BE49-F238E27FC236}">
                  <a16:creationId xmlns:a16="http://schemas.microsoft.com/office/drawing/2014/main" id="{BA3E687B-951E-45B2-BEFE-4CBEB325FE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2762791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Rectangle 59">
              <a:extLst>
                <a:ext uri="{FF2B5EF4-FFF2-40B4-BE49-F238E27FC236}">
                  <a16:creationId xmlns:a16="http://schemas.microsoft.com/office/drawing/2014/main" id="{A49870CA-6E02-4787-82A6-28C0CB6B81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2762791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Rectangle 2">
              <a:extLst>
                <a:ext uri="{FF2B5EF4-FFF2-40B4-BE49-F238E27FC236}">
                  <a16:creationId xmlns:a16="http://schemas.microsoft.com/office/drawing/2014/main" id="{5639C028-DD6E-4E69-AE6E-1CC158EDC9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4041817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Rectangle 59">
              <a:extLst>
                <a:ext uri="{FF2B5EF4-FFF2-40B4-BE49-F238E27FC236}">
                  <a16:creationId xmlns:a16="http://schemas.microsoft.com/office/drawing/2014/main" id="{B1CD1FE8-3027-45AA-AD53-5B131FB03D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4041817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Rectangle 2">
              <a:extLst>
                <a:ext uri="{FF2B5EF4-FFF2-40B4-BE49-F238E27FC236}">
                  <a16:creationId xmlns:a16="http://schemas.microsoft.com/office/drawing/2014/main" id="{1FD2B706-0BB9-4A30-9206-252E09AE03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899703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Rectangle 59">
              <a:extLst>
                <a:ext uri="{FF2B5EF4-FFF2-40B4-BE49-F238E27FC236}">
                  <a16:creationId xmlns:a16="http://schemas.microsoft.com/office/drawing/2014/main" id="{D5783E13-BA0A-4F1E-A4F0-BFC9FF1035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899703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Rectangle 2">
              <a:extLst>
                <a:ext uri="{FF2B5EF4-FFF2-40B4-BE49-F238E27FC236}">
                  <a16:creationId xmlns:a16="http://schemas.microsoft.com/office/drawing/2014/main" id="{D0847D6C-8036-43A9-BA3E-D1E8928882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757589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Rectangle 59">
              <a:extLst>
                <a:ext uri="{FF2B5EF4-FFF2-40B4-BE49-F238E27FC236}">
                  <a16:creationId xmlns:a16="http://schemas.microsoft.com/office/drawing/2014/main" id="{1D610CBF-7C35-498A-9BDD-A2954A7CAB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757589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Rectangle 2">
              <a:extLst>
                <a:ext uri="{FF2B5EF4-FFF2-40B4-BE49-F238E27FC236}">
                  <a16:creationId xmlns:a16="http://schemas.microsoft.com/office/drawing/2014/main" id="{BCB60915-0422-4144-87E9-2289DBC045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615475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Rectangle 59">
              <a:extLst>
                <a:ext uri="{FF2B5EF4-FFF2-40B4-BE49-F238E27FC236}">
                  <a16:creationId xmlns:a16="http://schemas.microsoft.com/office/drawing/2014/main" id="{9D64F486-DA93-45CE-9075-4110C67F10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615475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2" name="Rectangle 2">
              <a:extLst>
                <a:ext uri="{FF2B5EF4-FFF2-40B4-BE49-F238E27FC236}">
                  <a16:creationId xmlns:a16="http://schemas.microsoft.com/office/drawing/2014/main" id="{DA8356F6-E822-44E0-8A11-33E5A5432E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473361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Rectangle 59">
              <a:extLst>
                <a:ext uri="{FF2B5EF4-FFF2-40B4-BE49-F238E27FC236}">
                  <a16:creationId xmlns:a16="http://schemas.microsoft.com/office/drawing/2014/main" id="{C825C106-0BD3-41C1-8520-50F54BD675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473361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5" name="Rectangle 34">
            <a:extLst>
              <a:ext uri="{FF2B5EF4-FFF2-40B4-BE49-F238E27FC236}">
                <a16:creationId xmlns:a16="http://schemas.microsoft.com/office/drawing/2014/main" id="{E3E51905-F374-4E1A-97CF-B741584B74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501384"/>
            <a:ext cx="12192000" cy="356616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3406792C-40EC-4B4A-AEE0-5F95E2F15D3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68764997"/>
              </p:ext>
            </p:extLst>
          </p:nvPr>
        </p:nvGraphicFramePr>
        <p:xfrm>
          <a:off x="5614416" y="2647853"/>
          <a:ext cx="6117338" cy="1315407"/>
        </p:xfrm>
        <a:graphic>
          <a:graphicData uri="http://schemas.openxmlformats.org/drawingml/2006/table">
            <a:tbl>
              <a:tblPr firstRow="1" bandRow="1">
                <a:noFill/>
                <a:tableStyleId>{5C22544A-7EE6-4342-B048-85BDC9FD1C3A}</a:tableStyleId>
              </a:tblPr>
              <a:tblGrid>
                <a:gridCol w="1120169">
                  <a:extLst>
                    <a:ext uri="{9D8B030D-6E8A-4147-A177-3AD203B41FA5}">
                      <a16:colId xmlns:a16="http://schemas.microsoft.com/office/drawing/2014/main" val="2747274820"/>
                    </a:ext>
                  </a:extLst>
                </a:gridCol>
                <a:gridCol w="1185840">
                  <a:extLst>
                    <a:ext uri="{9D8B030D-6E8A-4147-A177-3AD203B41FA5}">
                      <a16:colId xmlns:a16="http://schemas.microsoft.com/office/drawing/2014/main" val="1710029178"/>
                    </a:ext>
                  </a:extLst>
                </a:gridCol>
                <a:gridCol w="1120169">
                  <a:extLst>
                    <a:ext uri="{9D8B030D-6E8A-4147-A177-3AD203B41FA5}">
                      <a16:colId xmlns:a16="http://schemas.microsoft.com/office/drawing/2014/main" val="559525041"/>
                    </a:ext>
                  </a:extLst>
                </a:gridCol>
                <a:gridCol w="1279909">
                  <a:extLst>
                    <a:ext uri="{9D8B030D-6E8A-4147-A177-3AD203B41FA5}">
                      <a16:colId xmlns:a16="http://schemas.microsoft.com/office/drawing/2014/main" val="1870663792"/>
                    </a:ext>
                  </a:extLst>
                </a:gridCol>
                <a:gridCol w="1411251">
                  <a:extLst>
                    <a:ext uri="{9D8B030D-6E8A-4147-A177-3AD203B41FA5}">
                      <a16:colId xmlns:a16="http://schemas.microsoft.com/office/drawing/2014/main" val="1700933129"/>
                    </a:ext>
                  </a:extLst>
                </a:gridCol>
              </a:tblGrid>
              <a:tr h="487314">
                <a:tc>
                  <a:txBody>
                    <a:bodyPr/>
                    <a:lstStyle/>
                    <a:p>
                      <a:r>
                        <a:rPr lang="en-GB" sz="1800" b="1" cap="none" spc="0">
                          <a:solidFill>
                            <a:schemeClr val="tx1"/>
                          </a:solidFill>
                        </a:rPr>
                        <a:t>WEEK3</a:t>
                      </a:r>
                    </a:p>
                  </a:txBody>
                  <a:tcPr marL="71564" marR="102234" marT="20447" marB="153350" anchor="b">
                    <a:lnL w="12700" cmpd="sng">
                      <a:noFill/>
                    </a:lnL>
                    <a:lnR w="12700" cmpd="sng">
                      <a:noFill/>
                    </a:lnR>
                    <a:lnT w="9525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b="1" cap="none" spc="0">
                          <a:solidFill>
                            <a:schemeClr val="tx1"/>
                          </a:solidFill>
                        </a:rPr>
                        <a:t>WEEK4</a:t>
                      </a:r>
                    </a:p>
                  </a:txBody>
                  <a:tcPr marL="71564" marR="102234" marT="20447" marB="153350" anchor="b">
                    <a:lnL w="12700" cmpd="sng">
                      <a:noFill/>
                    </a:lnL>
                    <a:lnR w="12700" cmpd="sng">
                      <a:noFill/>
                    </a:lnR>
                    <a:lnT w="9525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b="1" cap="none" spc="0">
                          <a:solidFill>
                            <a:schemeClr val="tx1"/>
                          </a:solidFill>
                        </a:rPr>
                        <a:t>WEEK5</a:t>
                      </a:r>
                    </a:p>
                  </a:txBody>
                  <a:tcPr marL="71564" marR="102234" marT="20447" marB="153350" anchor="b">
                    <a:lnL w="12700" cmpd="sng">
                      <a:noFill/>
                    </a:lnL>
                    <a:lnR w="12700" cmpd="sng">
                      <a:noFill/>
                    </a:lnR>
                    <a:lnT w="9525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b="1" cap="none" spc="0">
                          <a:solidFill>
                            <a:schemeClr val="tx1"/>
                          </a:solidFill>
                        </a:rPr>
                        <a:t>WEEK6</a:t>
                      </a:r>
                    </a:p>
                  </a:txBody>
                  <a:tcPr marL="71564" marR="102234" marT="20447" marB="153350" anchor="b">
                    <a:lnL w="12700" cmpd="sng">
                      <a:noFill/>
                    </a:lnL>
                    <a:lnR w="12700" cmpd="sng">
                      <a:noFill/>
                    </a:lnR>
                    <a:lnT w="9525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b="1" cap="none" spc="0">
                          <a:solidFill>
                            <a:schemeClr val="tx1"/>
                          </a:solidFill>
                        </a:rPr>
                        <a:t>WEEK7</a:t>
                      </a:r>
                    </a:p>
                  </a:txBody>
                  <a:tcPr marL="71564" marR="102234" marT="20447" marB="153350" anchor="b">
                    <a:lnL w="12700" cmpd="sng">
                      <a:noFill/>
                    </a:lnL>
                    <a:lnR w="12700" cmpd="sng">
                      <a:noFill/>
                    </a:lnR>
                    <a:lnT w="9525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791881322"/>
                  </a:ext>
                </a:extLst>
              </a:tr>
              <a:tr h="828093">
                <a:tc>
                  <a:txBody>
                    <a:bodyPr/>
                    <a:lstStyle/>
                    <a:p>
                      <a:r>
                        <a:rPr lang="en-GB" sz="1300" cap="none" spc="0">
                          <a:solidFill>
                            <a:schemeClr val="tx1"/>
                          </a:solidFill>
                        </a:rPr>
                        <a:t>Forming groups </a:t>
                      </a:r>
                    </a:p>
                  </a:txBody>
                  <a:tcPr marL="71564" marR="102234" marT="20447" marB="153350">
                    <a:lnL w="9525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300" cap="none" spc="0">
                          <a:solidFill>
                            <a:schemeClr val="tx1"/>
                          </a:solidFill>
                        </a:rPr>
                        <a:t>Introduction &amp; literature review </a:t>
                      </a:r>
                    </a:p>
                  </a:txBody>
                  <a:tcPr marL="71564" marR="102234" marT="20447" marB="15335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300" cap="none" spc="0">
                          <a:solidFill>
                            <a:schemeClr val="tx1"/>
                          </a:solidFill>
                        </a:rPr>
                        <a:t>Research Question </a:t>
                      </a:r>
                    </a:p>
                  </a:txBody>
                  <a:tcPr marL="71564" marR="102234" marT="20447" marB="15335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300" cap="none" spc="0">
                          <a:solidFill>
                            <a:schemeClr val="tx1"/>
                          </a:solidFill>
                        </a:rPr>
                        <a:t>Research Proposal presentation </a:t>
                      </a:r>
                    </a:p>
                  </a:txBody>
                  <a:tcPr marL="71564" marR="102234" marT="20447" marB="15335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300" cap="none" spc="0">
                          <a:solidFill>
                            <a:schemeClr val="tx1"/>
                          </a:solidFill>
                        </a:rPr>
                        <a:t>Data collection and analysis </a:t>
                      </a:r>
                    </a:p>
                  </a:txBody>
                  <a:tcPr marL="71564" marR="102234" marT="20447" marB="15335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747720417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E26F976B-108E-4F5A-9031-5723F159ED20}"/>
              </a:ext>
            </a:extLst>
          </p:cNvPr>
          <p:cNvSpPr txBox="1"/>
          <p:nvPr/>
        </p:nvSpPr>
        <p:spPr>
          <a:xfrm>
            <a:off x="1000664" y="626853"/>
            <a:ext cx="27432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ea typeface="+mn-lt"/>
                <a:cs typeface="+mn-lt"/>
              </a:rPr>
              <a:t>BORIMI PETKOV</a:t>
            </a:r>
          </a:p>
          <a:p>
            <a:pPr algn="l"/>
            <a:endParaRPr lang="en-GB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85490650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55CD764-972B-4CA5-A885-53E55C63E1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4165AB3-7006-4430-BCE3-25476BE133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020887" cy="6491605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B973DD-AB0F-45D7-910A-783A56CA07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1209086"/>
            <a:ext cx="3876848" cy="4064925"/>
          </a:xfrm>
        </p:spPr>
        <p:txBody>
          <a:bodyPr anchor="ctr">
            <a:normAutofit/>
          </a:bodyPr>
          <a:lstStyle/>
          <a:p>
            <a:r>
              <a:rPr lang="en-GB" sz="5000" u="sng">
                <a:latin typeface="Arial"/>
                <a:ea typeface="+mj-lt"/>
                <a:cs typeface="+mj-lt"/>
              </a:rPr>
              <a:t>Hypothesis</a:t>
            </a:r>
            <a:endParaRPr lang="en-US" sz="5000" u="sng">
              <a:latin typeface="Arial"/>
              <a:cs typeface="Arial"/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11999B20-6058-4C55-882E-A1FB050B69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6167" y="2569464"/>
            <a:ext cx="242107" cy="1340860"/>
            <a:chOff x="56167" y="2761488"/>
            <a:chExt cx="242107" cy="1340860"/>
          </a:xfrm>
        </p:grpSpPr>
        <p:sp>
          <p:nvSpPr>
            <p:cNvPr id="14" name="Rectangle 2">
              <a:extLst>
                <a:ext uri="{FF2B5EF4-FFF2-40B4-BE49-F238E27FC236}">
                  <a16:creationId xmlns:a16="http://schemas.microsoft.com/office/drawing/2014/main" id="{168AC90C-344A-4A64-BC4B-AEE98034B0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331247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59">
              <a:extLst>
                <a:ext uri="{FF2B5EF4-FFF2-40B4-BE49-F238E27FC236}">
                  <a16:creationId xmlns:a16="http://schemas.microsoft.com/office/drawing/2014/main" id="{47AEB9AE-7E63-42CA-A3E5-F8EF7D8CA0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331247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2">
              <a:extLst>
                <a:ext uri="{FF2B5EF4-FFF2-40B4-BE49-F238E27FC236}">
                  <a16:creationId xmlns:a16="http://schemas.microsoft.com/office/drawing/2014/main" id="{076031FA-B93F-4A7D-AE66-85ADC613EB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189133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59">
              <a:extLst>
                <a:ext uri="{FF2B5EF4-FFF2-40B4-BE49-F238E27FC236}">
                  <a16:creationId xmlns:a16="http://schemas.microsoft.com/office/drawing/2014/main" id="{0C1FC8D1-E08A-4B12-A48F-BF225E5B0A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189133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2">
              <a:extLst>
                <a:ext uri="{FF2B5EF4-FFF2-40B4-BE49-F238E27FC236}">
                  <a16:creationId xmlns:a16="http://schemas.microsoft.com/office/drawing/2014/main" id="{F62D5F69-2C82-4007-8EF0-EBC9C23501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047019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59">
              <a:extLst>
                <a:ext uri="{FF2B5EF4-FFF2-40B4-BE49-F238E27FC236}">
                  <a16:creationId xmlns:a16="http://schemas.microsoft.com/office/drawing/2014/main" id="{677FAED6-5057-4B80-B1CF-196DC022B7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047019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Rectangle 2">
              <a:extLst>
                <a:ext uri="{FF2B5EF4-FFF2-40B4-BE49-F238E27FC236}">
                  <a16:creationId xmlns:a16="http://schemas.microsoft.com/office/drawing/2014/main" id="{CE77C39F-572F-4435-85B4-9E9A35CFE2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2904905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59">
              <a:extLst>
                <a:ext uri="{FF2B5EF4-FFF2-40B4-BE49-F238E27FC236}">
                  <a16:creationId xmlns:a16="http://schemas.microsoft.com/office/drawing/2014/main" id="{B3283BD4-0BC4-41D1-B09B-CBDC4292CD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2904905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Rectangle 2">
              <a:extLst>
                <a:ext uri="{FF2B5EF4-FFF2-40B4-BE49-F238E27FC236}">
                  <a16:creationId xmlns:a16="http://schemas.microsoft.com/office/drawing/2014/main" id="{BA3E687B-951E-45B2-BEFE-4CBEB325FE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2762791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Rectangle 59">
              <a:extLst>
                <a:ext uri="{FF2B5EF4-FFF2-40B4-BE49-F238E27FC236}">
                  <a16:creationId xmlns:a16="http://schemas.microsoft.com/office/drawing/2014/main" id="{A49870CA-6E02-4787-82A6-28C0CB6B81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2762791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Rectangle 2">
              <a:extLst>
                <a:ext uri="{FF2B5EF4-FFF2-40B4-BE49-F238E27FC236}">
                  <a16:creationId xmlns:a16="http://schemas.microsoft.com/office/drawing/2014/main" id="{5639C028-DD6E-4E69-AE6E-1CC158EDC9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4041817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Rectangle 59">
              <a:extLst>
                <a:ext uri="{FF2B5EF4-FFF2-40B4-BE49-F238E27FC236}">
                  <a16:creationId xmlns:a16="http://schemas.microsoft.com/office/drawing/2014/main" id="{B1CD1FE8-3027-45AA-AD53-5B131FB03D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4041817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Rectangle 2">
              <a:extLst>
                <a:ext uri="{FF2B5EF4-FFF2-40B4-BE49-F238E27FC236}">
                  <a16:creationId xmlns:a16="http://schemas.microsoft.com/office/drawing/2014/main" id="{1FD2B706-0BB9-4A30-9206-252E09AE03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899703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Rectangle 59">
              <a:extLst>
                <a:ext uri="{FF2B5EF4-FFF2-40B4-BE49-F238E27FC236}">
                  <a16:creationId xmlns:a16="http://schemas.microsoft.com/office/drawing/2014/main" id="{D5783E13-BA0A-4F1E-A4F0-BFC9FF1035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899703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Rectangle 2">
              <a:extLst>
                <a:ext uri="{FF2B5EF4-FFF2-40B4-BE49-F238E27FC236}">
                  <a16:creationId xmlns:a16="http://schemas.microsoft.com/office/drawing/2014/main" id="{D0847D6C-8036-43A9-BA3E-D1E8928882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757589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Rectangle 59">
              <a:extLst>
                <a:ext uri="{FF2B5EF4-FFF2-40B4-BE49-F238E27FC236}">
                  <a16:creationId xmlns:a16="http://schemas.microsoft.com/office/drawing/2014/main" id="{1D610CBF-7C35-498A-9BDD-A2954A7CAB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757589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Rectangle 2">
              <a:extLst>
                <a:ext uri="{FF2B5EF4-FFF2-40B4-BE49-F238E27FC236}">
                  <a16:creationId xmlns:a16="http://schemas.microsoft.com/office/drawing/2014/main" id="{BCB60915-0422-4144-87E9-2289DBC045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615475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Rectangle 59">
              <a:extLst>
                <a:ext uri="{FF2B5EF4-FFF2-40B4-BE49-F238E27FC236}">
                  <a16:creationId xmlns:a16="http://schemas.microsoft.com/office/drawing/2014/main" id="{9D64F486-DA93-45CE-9075-4110C67F10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615475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2" name="Rectangle 2">
              <a:extLst>
                <a:ext uri="{FF2B5EF4-FFF2-40B4-BE49-F238E27FC236}">
                  <a16:creationId xmlns:a16="http://schemas.microsoft.com/office/drawing/2014/main" id="{DA8356F6-E822-44E0-8A11-33E5A5432E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473361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Rectangle 59">
              <a:extLst>
                <a:ext uri="{FF2B5EF4-FFF2-40B4-BE49-F238E27FC236}">
                  <a16:creationId xmlns:a16="http://schemas.microsoft.com/office/drawing/2014/main" id="{C825C106-0BD3-41C1-8520-50F54BD675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473361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5" name="Rectangle 34">
            <a:extLst>
              <a:ext uri="{FF2B5EF4-FFF2-40B4-BE49-F238E27FC236}">
                <a16:creationId xmlns:a16="http://schemas.microsoft.com/office/drawing/2014/main" id="{E3E51905-F374-4E1A-97CF-B741584B74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501384"/>
            <a:ext cx="12192000" cy="356616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A5CA1DC-F5E6-4EB9-9D31-E0332D46959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45335820"/>
              </p:ext>
            </p:extLst>
          </p:nvPr>
        </p:nvGraphicFramePr>
        <p:xfrm>
          <a:off x="5556907" y="385313"/>
          <a:ext cx="6117336" cy="56967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1155827C-883E-4F4A-85E0-F9C3BCBBD05C}"/>
              </a:ext>
            </a:extLst>
          </p:cNvPr>
          <p:cNvSpPr txBox="1"/>
          <p:nvPr/>
        </p:nvSpPr>
        <p:spPr>
          <a:xfrm>
            <a:off x="862665" y="535562"/>
            <a:ext cx="245565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cs typeface="Calibri"/>
              </a:rPr>
              <a:t>BORIMI PETKOV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2273E95-FE74-4AB9-8411-CC4331B5B28E}"/>
              </a:ext>
            </a:extLst>
          </p:cNvPr>
          <p:cNvSpPr txBox="1"/>
          <p:nvPr/>
        </p:nvSpPr>
        <p:spPr>
          <a:xfrm>
            <a:off x="4724400" y="320040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/>
              <a:t>Click to add text</a:t>
            </a:r>
          </a:p>
        </p:txBody>
      </p:sp>
    </p:spTree>
    <p:extLst>
      <p:ext uri="{BB962C8B-B14F-4D97-AF65-F5344CB8AC3E}">
        <p14:creationId xmlns:p14="http://schemas.microsoft.com/office/powerpoint/2010/main" val="29198403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55CD764-972B-4CA5-A885-53E55C63E1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4165AB3-7006-4430-BCE3-25476BE133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020887" cy="6491605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F165D9-44AD-4CA3-B095-1362B6059C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1209086"/>
            <a:ext cx="3876848" cy="4064925"/>
          </a:xfrm>
        </p:spPr>
        <p:txBody>
          <a:bodyPr anchor="ctr">
            <a:normAutofit/>
          </a:bodyPr>
          <a:lstStyle/>
          <a:p>
            <a:r>
              <a:rPr lang="en-GB" sz="5000" u="sng">
                <a:latin typeface="Arial"/>
                <a:ea typeface="+mj-lt"/>
                <a:cs typeface="+mj-lt"/>
              </a:rPr>
              <a:t>Reference List</a:t>
            </a:r>
            <a:endParaRPr lang="en-US" sz="5000" u="sng">
              <a:latin typeface="Arial"/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11999B20-6058-4C55-882E-A1FB050B69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6167" y="2569464"/>
            <a:ext cx="242107" cy="1340860"/>
            <a:chOff x="56167" y="2761488"/>
            <a:chExt cx="242107" cy="1340860"/>
          </a:xfrm>
        </p:grpSpPr>
        <p:sp>
          <p:nvSpPr>
            <p:cNvPr id="14" name="Rectangle 2">
              <a:extLst>
                <a:ext uri="{FF2B5EF4-FFF2-40B4-BE49-F238E27FC236}">
                  <a16:creationId xmlns:a16="http://schemas.microsoft.com/office/drawing/2014/main" id="{168AC90C-344A-4A64-BC4B-AEE98034B0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331247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59">
              <a:extLst>
                <a:ext uri="{FF2B5EF4-FFF2-40B4-BE49-F238E27FC236}">
                  <a16:creationId xmlns:a16="http://schemas.microsoft.com/office/drawing/2014/main" id="{47AEB9AE-7E63-42CA-A3E5-F8EF7D8CA0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331247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2">
              <a:extLst>
                <a:ext uri="{FF2B5EF4-FFF2-40B4-BE49-F238E27FC236}">
                  <a16:creationId xmlns:a16="http://schemas.microsoft.com/office/drawing/2014/main" id="{076031FA-B93F-4A7D-AE66-85ADC613EB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189133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59">
              <a:extLst>
                <a:ext uri="{FF2B5EF4-FFF2-40B4-BE49-F238E27FC236}">
                  <a16:creationId xmlns:a16="http://schemas.microsoft.com/office/drawing/2014/main" id="{0C1FC8D1-E08A-4B12-A48F-BF225E5B0A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189133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2">
              <a:extLst>
                <a:ext uri="{FF2B5EF4-FFF2-40B4-BE49-F238E27FC236}">
                  <a16:creationId xmlns:a16="http://schemas.microsoft.com/office/drawing/2014/main" id="{F62D5F69-2C82-4007-8EF0-EBC9C23501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047019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59">
              <a:extLst>
                <a:ext uri="{FF2B5EF4-FFF2-40B4-BE49-F238E27FC236}">
                  <a16:creationId xmlns:a16="http://schemas.microsoft.com/office/drawing/2014/main" id="{677FAED6-5057-4B80-B1CF-196DC022B7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047019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Rectangle 2">
              <a:extLst>
                <a:ext uri="{FF2B5EF4-FFF2-40B4-BE49-F238E27FC236}">
                  <a16:creationId xmlns:a16="http://schemas.microsoft.com/office/drawing/2014/main" id="{CE77C39F-572F-4435-85B4-9E9A35CFE2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2904905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59">
              <a:extLst>
                <a:ext uri="{FF2B5EF4-FFF2-40B4-BE49-F238E27FC236}">
                  <a16:creationId xmlns:a16="http://schemas.microsoft.com/office/drawing/2014/main" id="{B3283BD4-0BC4-41D1-B09B-CBDC4292CD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2904905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Rectangle 2">
              <a:extLst>
                <a:ext uri="{FF2B5EF4-FFF2-40B4-BE49-F238E27FC236}">
                  <a16:creationId xmlns:a16="http://schemas.microsoft.com/office/drawing/2014/main" id="{BA3E687B-951E-45B2-BEFE-4CBEB325FE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2762791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Rectangle 59">
              <a:extLst>
                <a:ext uri="{FF2B5EF4-FFF2-40B4-BE49-F238E27FC236}">
                  <a16:creationId xmlns:a16="http://schemas.microsoft.com/office/drawing/2014/main" id="{A49870CA-6E02-4787-82A6-28C0CB6B81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2762791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Rectangle 2">
              <a:extLst>
                <a:ext uri="{FF2B5EF4-FFF2-40B4-BE49-F238E27FC236}">
                  <a16:creationId xmlns:a16="http://schemas.microsoft.com/office/drawing/2014/main" id="{5639C028-DD6E-4E69-AE6E-1CC158EDC9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4041817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Rectangle 59">
              <a:extLst>
                <a:ext uri="{FF2B5EF4-FFF2-40B4-BE49-F238E27FC236}">
                  <a16:creationId xmlns:a16="http://schemas.microsoft.com/office/drawing/2014/main" id="{B1CD1FE8-3027-45AA-AD53-5B131FB03D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4041817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Rectangle 2">
              <a:extLst>
                <a:ext uri="{FF2B5EF4-FFF2-40B4-BE49-F238E27FC236}">
                  <a16:creationId xmlns:a16="http://schemas.microsoft.com/office/drawing/2014/main" id="{1FD2B706-0BB9-4A30-9206-252E09AE03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899703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Rectangle 59">
              <a:extLst>
                <a:ext uri="{FF2B5EF4-FFF2-40B4-BE49-F238E27FC236}">
                  <a16:creationId xmlns:a16="http://schemas.microsoft.com/office/drawing/2014/main" id="{D5783E13-BA0A-4F1E-A4F0-BFC9FF1035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899703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Rectangle 2">
              <a:extLst>
                <a:ext uri="{FF2B5EF4-FFF2-40B4-BE49-F238E27FC236}">
                  <a16:creationId xmlns:a16="http://schemas.microsoft.com/office/drawing/2014/main" id="{D0847D6C-8036-43A9-BA3E-D1E8928882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757589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Rectangle 59">
              <a:extLst>
                <a:ext uri="{FF2B5EF4-FFF2-40B4-BE49-F238E27FC236}">
                  <a16:creationId xmlns:a16="http://schemas.microsoft.com/office/drawing/2014/main" id="{1D610CBF-7C35-498A-9BDD-A2954A7CAB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757589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Rectangle 2">
              <a:extLst>
                <a:ext uri="{FF2B5EF4-FFF2-40B4-BE49-F238E27FC236}">
                  <a16:creationId xmlns:a16="http://schemas.microsoft.com/office/drawing/2014/main" id="{BCB60915-0422-4144-87E9-2289DBC045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615475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Rectangle 59">
              <a:extLst>
                <a:ext uri="{FF2B5EF4-FFF2-40B4-BE49-F238E27FC236}">
                  <a16:creationId xmlns:a16="http://schemas.microsoft.com/office/drawing/2014/main" id="{9D64F486-DA93-45CE-9075-4110C67F10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615475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2" name="Rectangle 2">
              <a:extLst>
                <a:ext uri="{FF2B5EF4-FFF2-40B4-BE49-F238E27FC236}">
                  <a16:creationId xmlns:a16="http://schemas.microsoft.com/office/drawing/2014/main" id="{DA8356F6-E822-44E0-8A11-33E5A5432E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473361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Rectangle 59">
              <a:extLst>
                <a:ext uri="{FF2B5EF4-FFF2-40B4-BE49-F238E27FC236}">
                  <a16:creationId xmlns:a16="http://schemas.microsoft.com/office/drawing/2014/main" id="{C825C106-0BD3-41C1-8520-50F54BD675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473361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5" name="Rectangle 34">
            <a:extLst>
              <a:ext uri="{FF2B5EF4-FFF2-40B4-BE49-F238E27FC236}">
                <a16:creationId xmlns:a16="http://schemas.microsoft.com/office/drawing/2014/main" id="{E3E51905-F374-4E1A-97CF-B741584B74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501384"/>
            <a:ext cx="12192000" cy="356616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ADDCDCA-2542-4107-A5C6-F71D714008E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35565397"/>
              </p:ext>
            </p:extLst>
          </p:nvPr>
        </p:nvGraphicFramePr>
        <p:xfrm>
          <a:off x="5614416" y="457200"/>
          <a:ext cx="6117336" cy="56967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5310298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Office Theme</vt:lpstr>
      <vt:lpstr>DIGITAL SKILLS AND RESEARCH METHOD BMSW4003 ASSIGNMENT TITLE; ARE STAFF AND  STUDENT CONFIDENT IN USING TECHNOLOGY COLLABRATE ONLINE </vt:lpstr>
      <vt:lpstr>RESEARCH QUESTION: ARE STAFF AND STUDENT CONFIDENT IN USING TECHNOLOGY TO COLLABRATE ONLINE </vt:lpstr>
      <vt:lpstr>RATIONALE </vt:lpstr>
      <vt:lpstr>PROPOSED METHOD </vt:lpstr>
      <vt:lpstr>Proposed method</vt:lpstr>
      <vt:lpstr>Likert scale questions </vt:lpstr>
      <vt:lpstr>ETHICAL CONDERATIONS </vt:lpstr>
      <vt:lpstr>Research timeline</vt:lpstr>
      <vt:lpstr>Hypothesis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Kelvin Gary Arkaah (2118811)</cp:lastModifiedBy>
  <cp:revision>736</cp:revision>
  <dcterms:created xsi:type="dcterms:W3CDTF">2022-02-22T17:38:23Z</dcterms:created>
  <dcterms:modified xsi:type="dcterms:W3CDTF">2022-02-27T15:41:31Z</dcterms:modified>
</cp:coreProperties>
</file>