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8"/>
  </p:notesMasterIdLst>
  <p:sldIdLst>
    <p:sldId id="256" r:id="rId4"/>
    <p:sldId id="413" r:id="rId5"/>
    <p:sldId id="442" r:id="rId6"/>
    <p:sldId id="441" r:id="rId7"/>
    <p:sldId id="443" r:id="rId8"/>
    <p:sldId id="445" r:id="rId9"/>
    <p:sldId id="444" r:id="rId10"/>
    <p:sldId id="446" r:id="rId11"/>
    <p:sldId id="447" r:id="rId12"/>
    <p:sldId id="448" r:id="rId13"/>
    <p:sldId id="449" r:id="rId14"/>
    <p:sldId id="450" r:id="rId15"/>
    <p:sldId id="451" r:id="rId16"/>
    <p:sldId id="468" r:id="rId17"/>
    <p:sldId id="452" r:id="rId18"/>
    <p:sldId id="469" r:id="rId19"/>
    <p:sldId id="454" r:id="rId20"/>
    <p:sldId id="453" r:id="rId21"/>
    <p:sldId id="455" r:id="rId22"/>
    <p:sldId id="456" r:id="rId23"/>
    <p:sldId id="457" r:id="rId24"/>
    <p:sldId id="458" r:id="rId25"/>
    <p:sldId id="366" r:id="rId26"/>
    <p:sldId id="459" r:id="rId27"/>
    <p:sldId id="460" r:id="rId28"/>
    <p:sldId id="461" r:id="rId29"/>
    <p:sldId id="462" r:id="rId30"/>
    <p:sldId id="463" r:id="rId31"/>
    <p:sldId id="464" r:id="rId32"/>
    <p:sldId id="465" r:id="rId33"/>
    <p:sldId id="466" r:id="rId34"/>
    <p:sldId id="467" r:id="rId35"/>
    <p:sldId id="422" r:id="rId36"/>
    <p:sldId id="42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E63B8-C8A3-4D31-B856-AEFE5314A9C5}" v="316" dt="2026-02-22T23:21:21.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283" autoAdjust="0"/>
  </p:normalViewPr>
  <p:slideViewPr>
    <p:cSldViewPr snapToGrid="0">
      <p:cViewPr varScale="1">
        <p:scale>
          <a:sx n="112" d="100"/>
          <a:sy n="112" d="100"/>
        </p:scale>
        <p:origin x="5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redo custSel addSld delSld modSld sldOrd">
      <pc:chgData name="Rhiannon Akers" userId="fb3c9d12-5c8c-42d7-8dc7-d872d7a3d202" providerId="ADAL" clId="{80AABDCA-A693-4F09-99FD-F26609E442FC}" dt="2026-02-22T23:21:29.091" v="4509" actId="20577"/>
      <pc:docMkLst>
        <pc:docMk/>
      </pc:docMkLst>
      <pc:sldChg chg="del">
        <pc:chgData name="Rhiannon Akers" userId="fb3c9d12-5c8c-42d7-8dc7-d872d7a3d202" providerId="ADAL" clId="{80AABDCA-A693-4F09-99FD-F26609E442FC}" dt="2026-02-22T21:45:16.992" v="852" actId="47"/>
        <pc:sldMkLst>
          <pc:docMk/>
          <pc:sldMk cId="1956238069" sldId="257"/>
        </pc:sldMkLst>
      </pc:sldChg>
      <pc:sldChg chg="del">
        <pc:chgData name="Rhiannon Akers" userId="fb3c9d12-5c8c-42d7-8dc7-d872d7a3d202" providerId="ADAL" clId="{80AABDCA-A693-4F09-99FD-F26609E442FC}" dt="2026-02-22T21:45:18.023" v="853" actId="47"/>
        <pc:sldMkLst>
          <pc:docMk/>
          <pc:sldMk cId="747254080" sldId="275"/>
        </pc:sldMkLst>
      </pc:sldChg>
      <pc:sldChg chg="del">
        <pc:chgData name="Rhiannon Akers" userId="fb3c9d12-5c8c-42d7-8dc7-d872d7a3d202" providerId="ADAL" clId="{80AABDCA-A693-4F09-99FD-F26609E442FC}" dt="2026-02-22T21:45:29.072" v="858" actId="47"/>
        <pc:sldMkLst>
          <pc:docMk/>
          <pc:sldMk cId="326531753" sldId="283"/>
        </pc:sldMkLst>
      </pc:sldChg>
      <pc:sldChg chg="del">
        <pc:chgData name="Rhiannon Akers" userId="fb3c9d12-5c8c-42d7-8dc7-d872d7a3d202" providerId="ADAL" clId="{80AABDCA-A693-4F09-99FD-F26609E442FC}" dt="2026-02-22T21:45:29.557" v="859" actId="47"/>
        <pc:sldMkLst>
          <pc:docMk/>
          <pc:sldMk cId="3432733535" sldId="284"/>
        </pc:sldMkLst>
      </pc:sldChg>
      <pc:sldChg chg="modSp add mod modNotesTx">
        <pc:chgData name="Rhiannon Akers" userId="fb3c9d12-5c8c-42d7-8dc7-d872d7a3d202" providerId="ADAL" clId="{80AABDCA-A693-4F09-99FD-F26609E442FC}" dt="2026-02-22T22:49:35.730" v="3332" actId="20577"/>
        <pc:sldMkLst>
          <pc:docMk/>
          <pc:sldMk cId="626178770" sldId="366"/>
        </pc:sldMkLst>
        <pc:spChg chg="mod">
          <ac:chgData name="Rhiannon Akers" userId="fb3c9d12-5c8c-42d7-8dc7-d872d7a3d202" providerId="ADAL" clId="{80AABDCA-A693-4F09-99FD-F26609E442FC}" dt="2026-02-22T22:47:43.712" v="3140" actId="20577"/>
          <ac:spMkLst>
            <pc:docMk/>
            <pc:sldMk cId="626178770" sldId="366"/>
            <ac:spMk id="2" creationId="{24D32F87-D34E-E04A-A110-2D6F11B06A92}"/>
          </ac:spMkLst>
        </pc:spChg>
        <pc:spChg chg="mod">
          <ac:chgData name="Rhiannon Akers" userId="fb3c9d12-5c8c-42d7-8dc7-d872d7a3d202" providerId="ADAL" clId="{80AABDCA-A693-4F09-99FD-F26609E442FC}" dt="2026-02-22T22:48:45.972" v="3168" actId="20577"/>
          <ac:spMkLst>
            <pc:docMk/>
            <pc:sldMk cId="626178770" sldId="366"/>
            <ac:spMk id="3" creationId="{00000000-0000-0000-0000-000000000000}"/>
          </ac:spMkLst>
        </pc:spChg>
        <pc:spChg chg="mod">
          <ac:chgData name="Rhiannon Akers" userId="fb3c9d12-5c8c-42d7-8dc7-d872d7a3d202" providerId="ADAL" clId="{80AABDCA-A693-4F09-99FD-F26609E442FC}" dt="2026-02-22T22:48:06.830" v="3148" actId="20577"/>
          <ac:spMkLst>
            <pc:docMk/>
            <pc:sldMk cId="626178770" sldId="366"/>
            <ac:spMk id="4" creationId="{00000000-0000-0000-0000-000000000000}"/>
          </ac:spMkLst>
        </pc:spChg>
        <pc:spChg chg="mod">
          <ac:chgData name="Rhiannon Akers" userId="fb3c9d12-5c8c-42d7-8dc7-d872d7a3d202" providerId="ADAL" clId="{80AABDCA-A693-4F09-99FD-F26609E442FC}" dt="2026-02-22T22:48:12.823" v="3152" actId="20577"/>
          <ac:spMkLst>
            <pc:docMk/>
            <pc:sldMk cId="626178770" sldId="366"/>
            <ac:spMk id="5" creationId="{00000000-0000-0000-0000-000000000000}"/>
          </ac:spMkLst>
        </pc:spChg>
        <pc:spChg chg="mod">
          <ac:chgData name="Rhiannon Akers" userId="fb3c9d12-5c8c-42d7-8dc7-d872d7a3d202" providerId="ADAL" clId="{80AABDCA-A693-4F09-99FD-F26609E442FC}" dt="2026-02-22T22:48:00.681" v="3144" actId="1076"/>
          <ac:spMkLst>
            <pc:docMk/>
            <pc:sldMk cId="626178770" sldId="366"/>
            <ac:spMk id="6" creationId="{00000000-0000-0000-0000-000000000000}"/>
          </ac:spMkLst>
        </pc:spChg>
      </pc:sldChg>
      <pc:sldChg chg="del">
        <pc:chgData name="Rhiannon Akers" userId="fb3c9d12-5c8c-42d7-8dc7-d872d7a3d202" providerId="ADAL" clId="{80AABDCA-A693-4F09-99FD-F26609E442FC}" dt="2026-02-22T21:45:33.031" v="867" actId="47"/>
        <pc:sldMkLst>
          <pc:docMk/>
          <pc:sldMk cId="2913657514" sldId="385"/>
        </pc:sldMkLst>
      </pc:sldChg>
      <pc:sldChg chg="modSp mod">
        <pc:chgData name="Rhiannon Akers" userId="fb3c9d12-5c8c-42d7-8dc7-d872d7a3d202" providerId="ADAL" clId="{80AABDCA-A693-4F09-99FD-F26609E442FC}" dt="2026-02-22T21:43:11.912" v="614" actId="5793"/>
        <pc:sldMkLst>
          <pc:docMk/>
          <pc:sldMk cId="1934429610" sldId="413"/>
        </pc:sldMkLst>
        <pc:spChg chg="mod">
          <ac:chgData name="Rhiannon Akers" userId="fb3c9d12-5c8c-42d7-8dc7-d872d7a3d202" providerId="ADAL" clId="{80AABDCA-A693-4F09-99FD-F26609E442FC}" dt="2026-02-22T21:43:11.912" v="614" actId="5793"/>
          <ac:spMkLst>
            <pc:docMk/>
            <pc:sldMk cId="1934429610" sldId="413"/>
            <ac:spMk id="6" creationId="{00000000-0000-0000-0000-000000000000}"/>
          </ac:spMkLst>
        </pc:spChg>
      </pc:sldChg>
      <pc:sldChg chg="del">
        <pc:chgData name="Rhiannon Akers" userId="fb3c9d12-5c8c-42d7-8dc7-d872d7a3d202" providerId="ADAL" clId="{80AABDCA-A693-4F09-99FD-F26609E442FC}" dt="2026-02-22T21:45:26.573" v="854" actId="47"/>
        <pc:sldMkLst>
          <pc:docMk/>
          <pc:sldMk cId="3239859880" sldId="423"/>
        </pc:sldMkLst>
      </pc:sldChg>
      <pc:sldChg chg="del">
        <pc:chgData name="Rhiannon Akers" userId="fb3c9d12-5c8c-42d7-8dc7-d872d7a3d202" providerId="ADAL" clId="{80AABDCA-A693-4F09-99FD-F26609E442FC}" dt="2026-02-22T21:45:27.311" v="855" actId="47"/>
        <pc:sldMkLst>
          <pc:docMk/>
          <pc:sldMk cId="2913057787" sldId="424"/>
        </pc:sldMkLst>
      </pc:sldChg>
      <pc:sldChg chg="modSp mod">
        <pc:chgData name="Rhiannon Akers" userId="fb3c9d12-5c8c-42d7-8dc7-d872d7a3d202" providerId="ADAL" clId="{80AABDCA-A693-4F09-99FD-F26609E442FC}" dt="2026-02-22T23:21:29.091" v="4509" actId="20577"/>
        <pc:sldMkLst>
          <pc:docMk/>
          <pc:sldMk cId="3062687362" sldId="425"/>
        </pc:sldMkLst>
        <pc:spChg chg="mod">
          <ac:chgData name="Rhiannon Akers" userId="fb3c9d12-5c8c-42d7-8dc7-d872d7a3d202" providerId="ADAL" clId="{80AABDCA-A693-4F09-99FD-F26609E442FC}" dt="2026-02-22T23:21:29.091" v="4509" actId="20577"/>
          <ac:spMkLst>
            <pc:docMk/>
            <pc:sldMk cId="3062687362" sldId="425"/>
            <ac:spMk id="3" creationId="{27C5858F-D23B-142F-2D73-A2F63D5FA3E0}"/>
          </ac:spMkLst>
        </pc:spChg>
      </pc:sldChg>
      <pc:sldChg chg="del">
        <pc:chgData name="Rhiannon Akers" userId="fb3c9d12-5c8c-42d7-8dc7-d872d7a3d202" providerId="ADAL" clId="{80AABDCA-A693-4F09-99FD-F26609E442FC}" dt="2026-02-22T21:45:27.990" v="856" actId="47"/>
        <pc:sldMkLst>
          <pc:docMk/>
          <pc:sldMk cId="3020533104" sldId="426"/>
        </pc:sldMkLst>
      </pc:sldChg>
      <pc:sldChg chg="del">
        <pc:chgData name="Rhiannon Akers" userId="fb3c9d12-5c8c-42d7-8dc7-d872d7a3d202" providerId="ADAL" clId="{80AABDCA-A693-4F09-99FD-F26609E442FC}" dt="2026-02-22T21:45:28.518" v="857" actId="47"/>
        <pc:sldMkLst>
          <pc:docMk/>
          <pc:sldMk cId="2895578079" sldId="427"/>
        </pc:sldMkLst>
      </pc:sldChg>
      <pc:sldChg chg="del">
        <pc:chgData name="Rhiannon Akers" userId="fb3c9d12-5c8c-42d7-8dc7-d872d7a3d202" providerId="ADAL" clId="{80AABDCA-A693-4F09-99FD-F26609E442FC}" dt="2026-02-22T21:45:29.945" v="860" actId="47"/>
        <pc:sldMkLst>
          <pc:docMk/>
          <pc:sldMk cId="2521106242" sldId="428"/>
        </pc:sldMkLst>
      </pc:sldChg>
      <pc:sldChg chg="del">
        <pc:chgData name="Rhiannon Akers" userId="fb3c9d12-5c8c-42d7-8dc7-d872d7a3d202" providerId="ADAL" clId="{80AABDCA-A693-4F09-99FD-F26609E442FC}" dt="2026-02-22T21:45:30.329" v="861" actId="47"/>
        <pc:sldMkLst>
          <pc:docMk/>
          <pc:sldMk cId="470994729" sldId="429"/>
        </pc:sldMkLst>
      </pc:sldChg>
      <pc:sldChg chg="del">
        <pc:chgData name="Rhiannon Akers" userId="fb3c9d12-5c8c-42d7-8dc7-d872d7a3d202" providerId="ADAL" clId="{80AABDCA-A693-4F09-99FD-F26609E442FC}" dt="2026-02-22T21:45:31.663" v="864" actId="47"/>
        <pc:sldMkLst>
          <pc:docMk/>
          <pc:sldMk cId="180815389" sldId="431"/>
        </pc:sldMkLst>
      </pc:sldChg>
      <pc:sldChg chg="del">
        <pc:chgData name="Rhiannon Akers" userId="fb3c9d12-5c8c-42d7-8dc7-d872d7a3d202" providerId="ADAL" clId="{80AABDCA-A693-4F09-99FD-F26609E442FC}" dt="2026-02-22T21:45:32.144" v="865" actId="47"/>
        <pc:sldMkLst>
          <pc:docMk/>
          <pc:sldMk cId="1592854207" sldId="432"/>
        </pc:sldMkLst>
      </pc:sldChg>
      <pc:sldChg chg="del">
        <pc:chgData name="Rhiannon Akers" userId="fb3c9d12-5c8c-42d7-8dc7-d872d7a3d202" providerId="ADAL" clId="{80AABDCA-A693-4F09-99FD-F26609E442FC}" dt="2026-02-22T21:45:32.540" v="866" actId="47"/>
        <pc:sldMkLst>
          <pc:docMk/>
          <pc:sldMk cId="4212703822" sldId="433"/>
        </pc:sldMkLst>
      </pc:sldChg>
      <pc:sldChg chg="del">
        <pc:chgData name="Rhiannon Akers" userId="fb3c9d12-5c8c-42d7-8dc7-d872d7a3d202" providerId="ADAL" clId="{80AABDCA-A693-4F09-99FD-F26609E442FC}" dt="2026-02-22T21:45:34.320" v="868" actId="47"/>
        <pc:sldMkLst>
          <pc:docMk/>
          <pc:sldMk cId="1071203478" sldId="434"/>
        </pc:sldMkLst>
      </pc:sldChg>
      <pc:sldChg chg="del">
        <pc:chgData name="Rhiannon Akers" userId="fb3c9d12-5c8c-42d7-8dc7-d872d7a3d202" providerId="ADAL" clId="{80AABDCA-A693-4F09-99FD-F26609E442FC}" dt="2026-02-22T21:45:30.706" v="862" actId="47"/>
        <pc:sldMkLst>
          <pc:docMk/>
          <pc:sldMk cId="915515841" sldId="435"/>
        </pc:sldMkLst>
      </pc:sldChg>
      <pc:sldChg chg="del">
        <pc:chgData name="Rhiannon Akers" userId="fb3c9d12-5c8c-42d7-8dc7-d872d7a3d202" providerId="ADAL" clId="{80AABDCA-A693-4F09-99FD-F26609E442FC}" dt="2026-02-22T21:45:31.236" v="863" actId="47"/>
        <pc:sldMkLst>
          <pc:docMk/>
          <pc:sldMk cId="515542892" sldId="436"/>
        </pc:sldMkLst>
      </pc:sldChg>
      <pc:sldChg chg="del">
        <pc:chgData name="Rhiannon Akers" userId="fb3c9d12-5c8c-42d7-8dc7-d872d7a3d202" providerId="ADAL" clId="{80AABDCA-A693-4F09-99FD-F26609E442FC}" dt="2026-02-22T21:45:35.293" v="869" actId="47"/>
        <pc:sldMkLst>
          <pc:docMk/>
          <pc:sldMk cId="0" sldId="440"/>
        </pc:sldMkLst>
      </pc:sldChg>
      <pc:sldChg chg="modSp new mod modClrScheme modAnim chgLayout">
        <pc:chgData name="Rhiannon Akers" userId="fb3c9d12-5c8c-42d7-8dc7-d872d7a3d202" providerId="ADAL" clId="{80AABDCA-A693-4F09-99FD-F26609E442FC}" dt="2026-02-22T21:45:14.077" v="851" actId="26606"/>
        <pc:sldMkLst>
          <pc:docMk/>
          <pc:sldMk cId="658270090" sldId="441"/>
        </pc:sldMkLst>
        <pc:spChg chg="mod">
          <ac:chgData name="Rhiannon Akers" userId="fb3c9d12-5c8c-42d7-8dc7-d872d7a3d202" providerId="ADAL" clId="{80AABDCA-A693-4F09-99FD-F26609E442FC}" dt="2026-02-22T21:45:14.077" v="851" actId="26606"/>
          <ac:spMkLst>
            <pc:docMk/>
            <pc:sldMk cId="658270090" sldId="441"/>
            <ac:spMk id="2" creationId="{E493E14D-B9CA-18B3-B391-7623C505DBD2}"/>
          </ac:spMkLst>
        </pc:spChg>
        <pc:spChg chg="mod">
          <ac:chgData name="Rhiannon Akers" userId="fb3c9d12-5c8c-42d7-8dc7-d872d7a3d202" providerId="ADAL" clId="{80AABDCA-A693-4F09-99FD-F26609E442FC}" dt="2026-02-22T21:45:14.077" v="851" actId="26606"/>
          <ac:spMkLst>
            <pc:docMk/>
            <pc:sldMk cId="658270090" sldId="441"/>
            <ac:spMk id="3" creationId="{3B4CF33E-4CF3-EC8C-DF68-53A3446706C8}"/>
          </ac:spMkLst>
        </pc:spChg>
      </pc:sldChg>
      <pc:sldChg chg="addSp delSp modSp new mod modClrScheme chgLayout">
        <pc:chgData name="Rhiannon Akers" userId="fb3c9d12-5c8c-42d7-8dc7-d872d7a3d202" providerId="ADAL" clId="{80AABDCA-A693-4F09-99FD-F26609E442FC}" dt="2026-02-22T21:46:04.176" v="870" actId="20577"/>
        <pc:sldMkLst>
          <pc:docMk/>
          <pc:sldMk cId="3427916623" sldId="442"/>
        </pc:sldMkLst>
        <pc:spChg chg="mod">
          <ac:chgData name="Rhiannon Akers" userId="fb3c9d12-5c8c-42d7-8dc7-d872d7a3d202" providerId="ADAL" clId="{80AABDCA-A693-4F09-99FD-F26609E442FC}" dt="2026-02-22T21:45:03.453" v="850" actId="26606"/>
          <ac:spMkLst>
            <pc:docMk/>
            <pc:sldMk cId="3427916623" sldId="442"/>
            <ac:spMk id="2" creationId="{29F054A2-75C6-A7C4-05EF-5710F11CB861}"/>
          </ac:spMkLst>
        </pc:spChg>
        <pc:spChg chg="del mod">
          <ac:chgData name="Rhiannon Akers" userId="fb3c9d12-5c8c-42d7-8dc7-d872d7a3d202" providerId="ADAL" clId="{80AABDCA-A693-4F09-99FD-F26609E442FC}" dt="2026-02-22T21:45:03.453" v="850" actId="26606"/>
          <ac:spMkLst>
            <pc:docMk/>
            <pc:sldMk cId="3427916623" sldId="442"/>
            <ac:spMk id="3" creationId="{EADFE2A3-18FE-208A-305E-30843884C12D}"/>
          </ac:spMkLst>
        </pc:spChg>
        <pc:graphicFrameChg chg="add mod modGraphic">
          <ac:chgData name="Rhiannon Akers" userId="fb3c9d12-5c8c-42d7-8dc7-d872d7a3d202" providerId="ADAL" clId="{80AABDCA-A693-4F09-99FD-F26609E442FC}" dt="2026-02-22T21:46:04.176" v="870" actId="20577"/>
          <ac:graphicFrameMkLst>
            <pc:docMk/>
            <pc:sldMk cId="3427916623" sldId="442"/>
            <ac:graphicFrameMk id="5" creationId="{B1E3E774-9D05-BAB9-0043-2D701EDE8DF1}"/>
          </ac:graphicFrameMkLst>
        </pc:graphicFrameChg>
      </pc:sldChg>
      <pc:sldChg chg="addSp modSp new mod modClrScheme chgLayout">
        <pc:chgData name="Rhiannon Akers" userId="fb3c9d12-5c8c-42d7-8dc7-d872d7a3d202" providerId="ADAL" clId="{80AABDCA-A693-4F09-99FD-F26609E442FC}" dt="2026-02-22T21:59:34.296" v="1423" actId="5793"/>
        <pc:sldMkLst>
          <pc:docMk/>
          <pc:sldMk cId="3291611041" sldId="443"/>
        </pc:sldMkLst>
        <pc:spChg chg="mod">
          <ac:chgData name="Rhiannon Akers" userId="fb3c9d12-5c8c-42d7-8dc7-d872d7a3d202" providerId="ADAL" clId="{80AABDCA-A693-4F09-99FD-F26609E442FC}" dt="2026-02-22T21:55:54.057" v="1284" actId="26606"/>
          <ac:spMkLst>
            <pc:docMk/>
            <pc:sldMk cId="3291611041" sldId="443"/>
            <ac:spMk id="2" creationId="{D0D9140D-011B-91AE-9DBB-7960AA01DA31}"/>
          </ac:spMkLst>
        </pc:spChg>
        <pc:spChg chg="mod">
          <ac:chgData name="Rhiannon Akers" userId="fb3c9d12-5c8c-42d7-8dc7-d872d7a3d202" providerId="ADAL" clId="{80AABDCA-A693-4F09-99FD-F26609E442FC}" dt="2026-02-22T21:59:34.296" v="1423" actId="5793"/>
          <ac:spMkLst>
            <pc:docMk/>
            <pc:sldMk cId="3291611041" sldId="443"/>
            <ac:spMk id="3" creationId="{2E6E8544-AAC0-D08B-C999-5D98A0977864}"/>
          </ac:spMkLst>
        </pc:spChg>
        <pc:picChg chg="add mod">
          <ac:chgData name="Rhiannon Akers" userId="fb3c9d12-5c8c-42d7-8dc7-d872d7a3d202" providerId="ADAL" clId="{80AABDCA-A693-4F09-99FD-F26609E442FC}" dt="2026-02-22T21:55:54.057" v="1284" actId="26606"/>
          <ac:picMkLst>
            <pc:docMk/>
            <pc:sldMk cId="3291611041" sldId="443"/>
            <ac:picMk id="5" creationId="{604D4ED9-0687-1D2D-24D9-31CD66D03343}"/>
          </ac:picMkLst>
        </pc:picChg>
      </pc:sldChg>
      <pc:sldChg chg="addSp delSp modSp new mod modClrScheme modAnim chgLayout">
        <pc:chgData name="Rhiannon Akers" userId="fb3c9d12-5c8c-42d7-8dc7-d872d7a3d202" providerId="ADAL" clId="{80AABDCA-A693-4F09-99FD-F26609E442FC}" dt="2026-02-22T22:05:04.142" v="1546"/>
        <pc:sldMkLst>
          <pc:docMk/>
          <pc:sldMk cId="3431847535" sldId="444"/>
        </pc:sldMkLst>
        <pc:spChg chg="del">
          <ac:chgData name="Rhiannon Akers" userId="fb3c9d12-5c8c-42d7-8dc7-d872d7a3d202" providerId="ADAL" clId="{80AABDCA-A693-4F09-99FD-F26609E442FC}" dt="2026-02-22T21:58:27.331" v="1286" actId="26606"/>
          <ac:spMkLst>
            <pc:docMk/>
            <pc:sldMk cId="3431847535" sldId="444"/>
            <ac:spMk id="2" creationId="{203A595A-4F1E-BCB2-C491-63C13263D5C5}"/>
          </ac:spMkLst>
        </pc:spChg>
        <pc:spChg chg="del">
          <ac:chgData name="Rhiannon Akers" userId="fb3c9d12-5c8c-42d7-8dc7-d872d7a3d202" providerId="ADAL" clId="{80AABDCA-A693-4F09-99FD-F26609E442FC}" dt="2026-02-22T21:58:27.331" v="1286" actId="26606"/>
          <ac:spMkLst>
            <pc:docMk/>
            <pc:sldMk cId="3431847535" sldId="444"/>
            <ac:spMk id="3" creationId="{00E91E38-3C83-81DD-48B5-385CFF388435}"/>
          </ac:spMkLst>
        </pc:spChg>
        <pc:spChg chg="add mod">
          <ac:chgData name="Rhiannon Akers" userId="fb3c9d12-5c8c-42d7-8dc7-d872d7a3d202" providerId="ADAL" clId="{80AABDCA-A693-4F09-99FD-F26609E442FC}" dt="2026-02-22T22:01:09.094" v="1448" actId="20577"/>
          <ac:spMkLst>
            <pc:docMk/>
            <pc:sldMk cId="3431847535" sldId="444"/>
            <ac:spMk id="8" creationId="{8E823129-F281-29A8-926D-F9DC20E0EFD8}"/>
          </ac:spMkLst>
        </pc:spChg>
        <pc:spChg chg="add mod">
          <ac:chgData name="Rhiannon Akers" userId="fb3c9d12-5c8c-42d7-8dc7-d872d7a3d202" providerId="ADAL" clId="{80AABDCA-A693-4F09-99FD-F26609E442FC}" dt="2026-02-22T22:03:37.242" v="1536" actId="20577"/>
          <ac:spMkLst>
            <pc:docMk/>
            <pc:sldMk cId="3431847535" sldId="444"/>
            <ac:spMk id="10" creationId="{0BA8D141-E4E8-61DB-ADBB-9477E58CED02}"/>
          </ac:spMkLst>
        </pc:spChg>
      </pc:sldChg>
      <pc:sldChg chg="modSp new mod modClrScheme modAnim chgLayout modNotesTx">
        <pc:chgData name="Rhiannon Akers" userId="fb3c9d12-5c8c-42d7-8dc7-d872d7a3d202" providerId="ADAL" clId="{80AABDCA-A693-4F09-99FD-F26609E442FC}" dt="2026-02-22T22:14:11.203" v="1676"/>
        <pc:sldMkLst>
          <pc:docMk/>
          <pc:sldMk cId="2294476887" sldId="445"/>
        </pc:sldMkLst>
        <pc:spChg chg="mod">
          <ac:chgData name="Rhiannon Akers" userId="fb3c9d12-5c8c-42d7-8dc7-d872d7a3d202" providerId="ADAL" clId="{80AABDCA-A693-4F09-99FD-F26609E442FC}" dt="2026-02-22T22:07:44.341" v="1660" actId="26606"/>
          <ac:spMkLst>
            <pc:docMk/>
            <pc:sldMk cId="2294476887" sldId="445"/>
            <ac:spMk id="2" creationId="{D25E4BC4-F5FD-310B-2CED-22D6115B447E}"/>
          </ac:spMkLst>
        </pc:spChg>
        <pc:spChg chg="mod">
          <ac:chgData name="Rhiannon Akers" userId="fb3c9d12-5c8c-42d7-8dc7-d872d7a3d202" providerId="ADAL" clId="{80AABDCA-A693-4F09-99FD-F26609E442FC}" dt="2026-02-22T22:07:44.341" v="1660" actId="26606"/>
          <ac:spMkLst>
            <pc:docMk/>
            <pc:sldMk cId="2294476887" sldId="445"/>
            <ac:spMk id="3" creationId="{395D21CB-9366-5BCD-D89C-ABD297D42A05}"/>
          </ac:spMkLst>
        </pc:spChg>
      </pc:sldChg>
      <pc:sldChg chg="addSp delSp modSp new mod modClrScheme chgLayout modNotesTx">
        <pc:chgData name="Rhiannon Akers" userId="fb3c9d12-5c8c-42d7-8dc7-d872d7a3d202" providerId="ADAL" clId="{80AABDCA-A693-4F09-99FD-F26609E442FC}" dt="2026-02-22T23:13:26.100" v="4205" actId="26606"/>
        <pc:sldMkLst>
          <pc:docMk/>
          <pc:sldMk cId="2043336601" sldId="446"/>
        </pc:sldMkLst>
        <pc:spChg chg="mod">
          <ac:chgData name="Rhiannon Akers" userId="fb3c9d12-5c8c-42d7-8dc7-d872d7a3d202" providerId="ADAL" clId="{80AABDCA-A693-4F09-99FD-F26609E442FC}" dt="2026-02-22T23:13:26.100" v="4205" actId="26606"/>
          <ac:spMkLst>
            <pc:docMk/>
            <pc:sldMk cId="2043336601" sldId="446"/>
            <ac:spMk id="2" creationId="{B24A13CC-C533-EBDC-911E-079AF2A1ADFC}"/>
          </ac:spMkLst>
        </pc:spChg>
        <pc:spChg chg="add del mod">
          <ac:chgData name="Rhiannon Akers" userId="fb3c9d12-5c8c-42d7-8dc7-d872d7a3d202" providerId="ADAL" clId="{80AABDCA-A693-4F09-99FD-F26609E442FC}" dt="2026-02-22T23:13:26.100" v="4205" actId="26606"/>
          <ac:spMkLst>
            <pc:docMk/>
            <pc:sldMk cId="2043336601" sldId="446"/>
            <ac:spMk id="3" creationId="{2D207712-4E54-9628-1923-9081B03A74D6}"/>
          </ac:spMkLst>
        </pc:spChg>
        <pc:picChg chg="add mod">
          <ac:chgData name="Rhiannon Akers" userId="fb3c9d12-5c8c-42d7-8dc7-d872d7a3d202" providerId="ADAL" clId="{80AABDCA-A693-4F09-99FD-F26609E442FC}" dt="2026-02-22T22:14:45.703" v="1709"/>
          <ac:picMkLst>
            <pc:docMk/>
            <pc:sldMk cId="2043336601" sldId="446"/>
            <ac:picMk id="4" creationId="{115F9FA2-D5AF-E49B-2A90-F0BC07A81F98}"/>
          </ac:picMkLst>
        </pc:picChg>
        <pc:picChg chg="add mod">
          <ac:chgData name="Rhiannon Akers" userId="fb3c9d12-5c8c-42d7-8dc7-d872d7a3d202" providerId="ADAL" clId="{80AABDCA-A693-4F09-99FD-F26609E442FC}" dt="2026-02-22T22:14:56.288" v="1713"/>
          <ac:picMkLst>
            <pc:docMk/>
            <pc:sldMk cId="2043336601" sldId="446"/>
            <ac:picMk id="5" creationId="{950F85DA-8349-890E-2C0A-8D20488412C8}"/>
          </ac:picMkLst>
        </pc:picChg>
        <pc:picChg chg="add mod">
          <ac:chgData name="Rhiannon Akers" userId="fb3c9d12-5c8c-42d7-8dc7-d872d7a3d202" providerId="ADAL" clId="{80AABDCA-A693-4F09-99FD-F26609E442FC}" dt="2026-02-22T23:13:26.100" v="4205" actId="26606"/>
          <ac:picMkLst>
            <pc:docMk/>
            <pc:sldMk cId="2043336601" sldId="446"/>
            <ac:picMk id="6" creationId="{00876E18-A73A-69C7-E332-13A305EAF737}"/>
          </ac:picMkLst>
        </pc:picChg>
      </pc:sldChg>
      <pc:sldChg chg="addSp delSp modSp new mod modClrScheme chgLayout">
        <pc:chgData name="Rhiannon Akers" userId="fb3c9d12-5c8c-42d7-8dc7-d872d7a3d202" providerId="ADAL" clId="{80AABDCA-A693-4F09-99FD-F26609E442FC}" dt="2026-02-22T23:13:31.486" v="4206" actId="26606"/>
        <pc:sldMkLst>
          <pc:docMk/>
          <pc:sldMk cId="3347883114" sldId="447"/>
        </pc:sldMkLst>
        <pc:spChg chg="mod">
          <ac:chgData name="Rhiannon Akers" userId="fb3c9d12-5c8c-42d7-8dc7-d872d7a3d202" providerId="ADAL" clId="{80AABDCA-A693-4F09-99FD-F26609E442FC}" dt="2026-02-22T23:13:31.486" v="4206" actId="26606"/>
          <ac:spMkLst>
            <pc:docMk/>
            <pc:sldMk cId="3347883114" sldId="447"/>
            <ac:spMk id="2" creationId="{FFA46915-2621-5354-97AF-B4385F69EFBE}"/>
          </ac:spMkLst>
        </pc:spChg>
        <pc:spChg chg="del mod">
          <ac:chgData name="Rhiannon Akers" userId="fb3c9d12-5c8c-42d7-8dc7-d872d7a3d202" providerId="ADAL" clId="{80AABDCA-A693-4F09-99FD-F26609E442FC}" dt="2026-02-22T23:13:31.486" v="4206" actId="26606"/>
          <ac:spMkLst>
            <pc:docMk/>
            <pc:sldMk cId="3347883114" sldId="447"/>
            <ac:spMk id="3" creationId="{A1C85F69-5FF6-7AB9-CA23-306314762E52}"/>
          </ac:spMkLst>
        </pc:spChg>
        <pc:graphicFrameChg chg="add mod">
          <ac:chgData name="Rhiannon Akers" userId="fb3c9d12-5c8c-42d7-8dc7-d872d7a3d202" providerId="ADAL" clId="{80AABDCA-A693-4F09-99FD-F26609E442FC}" dt="2026-02-22T23:13:31.486" v="4206" actId="26606"/>
          <ac:graphicFrameMkLst>
            <pc:docMk/>
            <pc:sldMk cId="3347883114" sldId="447"/>
            <ac:graphicFrameMk id="5" creationId="{67C3EBA2-7E42-9B4E-1087-7FB6FB4D6191}"/>
          </ac:graphicFrameMkLst>
        </pc:graphicFrameChg>
      </pc:sldChg>
      <pc:sldChg chg="modSp new mod modAnim modNotesTx">
        <pc:chgData name="Rhiannon Akers" userId="fb3c9d12-5c8c-42d7-8dc7-d872d7a3d202" providerId="ADAL" clId="{80AABDCA-A693-4F09-99FD-F26609E442FC}" dt="2026-02-22T22:29:34.624" v="2476"/>
        <pc:sldMkLst>
          <pc:docMk/>
          <pc:sldMk cId="3384378390" sldId="448"/>
        </pc:sldMkLst>
        <pc:spChg chg="mod">
          <ac:chgData name="Rhiannon Akers" userId="fb3c9d12-5c8c-42d7-8dc7-d872d7a3d202" providerId="ADAL" clId="{80AABDCA-A693-4F09-99FD-F26609E442FC}" dt="2026-02-22T22:27:54.919" v="2361" actId="20577"/>
          <ac:spMkLst>
            <pc:docMk/>
            <pc:sldMk cId="3384378390" sldId="448"/>
            <ac:spMk id="2" creationId="{6C624DD9-2456-53E7-3FBF-5C3A625E9AFF}"/>
          </ac:spMkLst>
        </pc:spChg>
        <pc:spChg chg="mod">
          <ac:chgData name="Rhiannon Akers" userId="fb3c9d12-5c8c-42d7-8dc7-d872d7a3d202" providerId="ADAL" clId="{80AABDCA-A693-4F09-99FD-F26609E442FC}" dt="2026-02-22T22:27:30.516" v="2352" actId="15"/>
          <ac:spMkLst>
            <pc:docMk/>
            <pc:sldMk cId="3384378390" sldId="448"/>
            <ac:spMk id="3" creationId="{4E34523C-B13B-729E-C86A-7157DCC8B713}"/>
          </ac:spMkLst>
        </pc:spChg>
      </pc:sldChg>
      <pc:sldChg chg="modSp new mod">
        <pc:chgData name="Rhiannon Akers" userId="fb3c9d12-5c8c-42d7-8dc7-d872d7a3d202" providerId="ADAL" clId="{80AABDCA-A693-4F09-99FD-F26609E442FC}" dt="2026-02-22T22:31:30.717" v="2560" actId="20577"/>
        <pc:sldMkLst>
          <pc:docMk/>
          <pc:sldMk cId="275965812" sldId="449"/>
        </pc:sldMkLst>
        <pc:spChg chg="mod">
          <ac:chgData name="Rhiannon Akers" userId="fb3c9d12-5c8c-42d7-8dc7-d872d7a3d202" providerId="ADAL" clId="{80AABDCA-A693-4F09-99FD-F26609E442FC}" dt="2026-02-22T22:31:30.717" v="2560" actId="20577"/>
          <ac:spMkLst>
            <pc:docMk/>
            <pc:sldMk cId="275965812" sldId="449"/>
            <ac:spMk id="2" creationId="{45E94174-F4C3-2FED-C4E6-D22956E9D077}"/>
          </ac:spMkLst>
        </pc:spChg>
        <pc:spChg chg="mod">
          <ac:chgData name="Rhiannon Akers" userId="fb3c9d12-5c8c-42d7-8dc7-d872d7a3d202" providerId="ADAL" clId="{80AABDCA-A693-4F09-99FD-F26609E442FC}" dt="2026-02-22T22:31:20.171" v="2533" actId="20577"/>
          <ac:spMkLst>
            <pc:docMk/>
            <pc:sldMk cId="275965812" sldId="449"/>
            <ac:spMk id="3" creationId="{2E175915-A4C2-0D6C-1AE0-0DE47A9D21AA}"/>
          </ac:spMkLst>
        </pc:spChg>
      </pc:sldChg>
      <pc:sldChg chg="modSp new mod modAnim">
        <pc:chgData name="Rhiannon Akers" userId="fb3c9d12-5c8c-42d7-8dc7-d872d7a3d202" providerId="ADAL" clId="{80AABDCA-A693-4F09-99FD-F26609E442FC}" dt="2026-02-22T22:32:57.788" v="2570"/>
        <pc:sldMkLst>
          <pc:docMk/>
          <pc:sldMk cId="740538879" sldId="450"/>
        </pc:sldMkLst>
        <pc:spChg chg="mod">
          <ac:chgData name="Rhiannon Akers" userId="fb3c9d12-5c8c-42d7-8dc7-d872d7a3d202" providerId="ADAL" clId="{80AABDCA-A693-4F09-99FD-F26609E442FC}" dt="2026-02-22T22:32:06.218" v="2565" actId="20577"/>
          <ac:spMkLst>
            <pc:docMk/>
            <pc:sldMk cId="740538879" sldId="450"/>
            <ac:spMk id="2" creationId="{CF3D57AC-1BAA-B8FD-F1D5-590A80BE8B31}"/>
          </ac:spMkLst>
        </pc:spChg>
        <pc:spChg chg="mod">
          <ac:chgData name="Rhiannon Akers" userId="fb3c9d12-5c8c-42d7-8dc7-d872d7a3d202" providerId="ADAL" clId="{80AABDCA-A693-4F09-99FD-F26609E442FC}" dt="2026-02-22T22:32:48.181" v="2567" actId="5793"/>
          <ac:spMkLst>
            <pc:docMk/>
            <pc:sldMk cId="740538879" sldId="450"/>
            <ac:spMk id="3" creationId="{321A3AAB-266D-18A8-095C-6BCCD5541440}"/>
          </ac:spMkLst>
        </pc:spChg>
      </pc:sldChg>
      <pc:sldChg chg="addSp delSp modSp new mod modClrScheme chgLayout">
        <pc:chgData name="Rhiannon Akers" userId="fb3c9d12-5c8c-42d7-8dc7-d872d7a3d202" providerId="ADAL" clId="{80AABDCA-A693-4F09-99FD-F26609E442FC}" dt="2026-02-22T23:14:11.369" v="4209" actId="26606"/>
        <pc:sldMkLst>
          <pc:docMk/>
          <pc:sldMk cId="664801957" sldId="451"/>
        </pc:sldMkLst>
        <pc:spChg chg="mod">
          <ac:chgData name="Rhiannon Akers" userId="fb3c9d12-5c8c-42d7-8dc7-d872d7a3d202" providerId="ADAL" clId="{80AABDCA-A693-4F09-99FD-F26609E442FC}" dt="2026-02-22T23:14:11.369" v="4209" actId="26606"/>
          <ac:spMkLst>
            <pc:docMk/>
            <pc:sldMk cId="664801957" sldId="451"/>
            <ac:spMk id="2" creationId="{55CF5154-D59E-785B-B2C2-D1AB43635643}"/>
          </ac:spMkLst>
        </pc:spChg>
        <pc:spChg chg="add del mod">
          <ac:chgData name="Rhiannon Akers" userId="fb3c9d12-5c8c-42d7-8dc7-d872d7a3d202" providerId="ADAL" clId="{80AABDCA-A693-4F09-99FD-F26609E442FC}" dt="2026-02-22T23:14:11.369" v="4209" actId="26606"/>
          <ac:spMkLst>
            <pc:docMk/>
            <pc:sldMk cId="664801957" sldId="451"/>
            <ac:spMk id="3" creationId="{53177B1C-4D0B-F4A8-1099-21DF22BD93C1}"/>
          </ac:spMkLst>
        </pc:spChg>
        <pc:graphicFrameChg chg="add del mod">
          <ac:chgData name="Rhiannon Akers" userId="fb3c9d12-5c8c-42d7-8dc7-d872d7a3d202" providerId="ADAL" clId="{80AABDCA-A693-4F09-99FD-F26609E442FC}" dt="2026-02-22T23:14:11.331" v="4208" actId="26606"/>
          <ac:graphicFrameMkLst>
            <pc:docMk/>
            <pc:sldMk cId="664801957" sldId="451"/>
            <ac:graphicFrameMk id="5" creationId="{2806E57D-1DDA-AAC7-369E-53DCD85B5E28}"/>
          </ac:graphicFrameMkLst>
        </pc:graphicFrameChg>
        <pc:graphicFrameChg chg="add mod">
          <ac:chgData name="Rhiannon Akers" userId="fb3c9d12-5c8c-42d7-8dc7-d872d7a3d202" providerId="ADAL" clId="{80AABDCA-A693-4F09-99FD-F26609E442FC}" dt="2026-02-22T23:14:11.369" v="4209" actId="26606"/>
          <ac:graphicFrameMkLst>
            <pc:docMk/>
            <pc:sldMk cId="664801957" sldId="451"/>
            <ac:graphicFrameMk id="7" creationId="{952EB20B-FF4B-9422-B752-DAFB11AE8625}"/>
          </ac:graphicFrameMkLst>
        </pc:graphicFrameChg>
      </pc:sldChg>
      <pc:sldChg chg="addSp delSp modSp new mod ord modClrScheme chgLayout">
        <pc:chgData name="Rhiannon Akers" userId="fb3c9d12-5c8c-42d7-8dc7-d872d7a3d202" providerId="ADAL" clId="{80AABDCA-A693-4F09-99FD-F26609E442FC}" dt="2026-02-22T23:15:48.934" v="4225" actId="20577"/>
        <pc:sldMkLst>
          <pc:docMk/>
          <pc:sldMk cId="2474859803" sldId="452"/>
        </pc:sldMkLst>
        <pc:spChg chg="mod">
          <ac:chgData name="Rhiannon Akers" userId="fb3c9d12-5c8c-42d7-8dc7-d872d7a3d202" providerId="ADAL" clId="{80AABDCA-A693-4F09-99FD-F26609E442FC}" dt="2026-02-22T23:15:48.934" v="4225" actId="20577"/>
          <ac:spMkLst>
            <pc:docMk/>
            <pc:sldMk cId="2474859803" sldId="452"/>
            <ac:spMk id="2" creationId="{4534484E-080B-E35C-7834-98B0816AB972}"/>
          </ac:spMkLst>
        </pc:spChg>
        <pc:spChg chg="add del mod">
          <ac:chgData name="Rhiannon Akers" userId="fb3c9d12-5c8c-42d7-8dc7-d872d7a3d202" providerId="ADAL" clId="{80AABDCA-A693-4F09-99FD-F26609E442FC}" dt="2026-02-22T23:14:58.068" v="4214" actId="26606"/>
          <ac:spMkLst>
            <pc:docMk/>
            <pc:sldMk cId="2474859803" sldId="452"/>
            <ac:spMk id="3" creationId="{B051F26B-9522-806E-D515-9BB8BDE65C72}"/>
          </ac:spMkLst>
        </pc:spChg>
        <pc:graphicFrameChg chg="add del mod">
          <ac:chgData name="Rhiannon Akers" userId="fb3c9d12-5c8c-42d7-8dc7-d872d7a3d202" providerId="ADAL" clId="{80AABDCA-A693-4F09-99FD-F26609E442FC}" dt="2026-02-22T23:14:58.045" v="4213" actId="26606"/>
          <ac:graphicFrameMkLst>
            <pc:docMk/>
            <pc:sldMk cId="2474859803" sldId="452"/>
            <ac:graphicFrameMk id="5" creationId="{9E5DCB36-D908-97E0-B021-A9F216BFD224}"/>
          </ac:graphicFrameMkLst>
        </pc:graphicFrameChg>
        <pc:graphicFrameChg chg="add mod modGraphic">
          <ac:chgData name="Rhiannon Akers" userId="fb3c9d12-5c8c-42d7-8dc7-d872d7a3d202" providerId="ADAL" clId="{80AABDCA-A693-4F09-99FD-F26609E442FC}" dt="2026-02-22T23:15:08.675" v="4215" actId="26606"/>
          <ac:graphicFrameMkLst>
            <pc:docMk/>
            <pc:sldMk cId="2474859803" sldId="452"/>
            <ac:graphicFrameMk id="7" creationId="{149BBC37-2411-9CEC-94DE-C8C6812F924C}"/>
          </ac:graphicFrameMkLst>
        </pc:graphicFrameChg>
      </pc:sldChg>
      <pc:sldChg chg="addSp modSp new mod">
        <pc:chgData name="Rhiannon Akers" userId="fb3c9d12-5c8c-42d7-8dc7-d872d7a3d202" providerId="ADAL" clId="{80AABDCA-A693-4F09-99FD-F26609E442FC}" dt="2026-02-22T22:36:38.835" v="2712" actId="20577"/>
        <pc:sldMkLst>
          <pc:docMk/>
          <pc:sldMk cId="3761121355" sldId="453"/>
        </pc:sldMkLst>
        <pc:spChg chg="mod">
          <ac:chgData name="Rhiannon Akers" userId="fb3c9d12-5c8c-42d7-8dc7-d872d7a3d202" providerId="ADAL" clId="{80AABDCA-A693-4F09-99FD-F26609E442FC}" dt="2026-02-22T22:36:38.835" v="2712" actId="20577"/>
          <ac:spMkLst>
            <pc:docMk/>
            <pc:sldMk cId="3761121355" sldId="453"/>
            <ac:spMk id="2" creationId="{365E8B3C-A6CE-81E5-96BC-B4FF71AC913E}"/>
          </ac:spMkLst>
        </pc:spChg>
        <pc:spChg chg="mod">
          <ac:chgData name="Rhiannon Akers" userId="fb3c9d12-5c8c-42d7-8dc7-d872d7a3d202" providerId="ADAL" clId="{80AABDCA-A693-4F09-99FD-F26609E442FC}" dt="2026-02-22T22:36:12.347" v="2700" actId="27636"/>
          <ac:spMkLst>
            <pc:docMk/>
            <pc:sldMk cId="3761121355" sldId="453"/>
            <ac:spMk id="3" creationId="{1DFC3B37-2A45-6021-FD4F-CD45EB99DB15}"/>
          </ac:spMkLst>
        </pc:spChg>
        <pc:spChg chg="add mod">
          <ac:chgData name="Rhiannon Akers" userId="fb3c9d12-5c8c-42d7-8dc7-d872d7a3d202" providerId="ADAL" clId="{80AABDCA-A693-4F09-99FD-F26609E442FC}" dt="2026-02-22T22:36:06.738" v="2698"/>
          <ac:spMkLst>
            <pc:docMk/>
            <pc:sldMk cId="3761121355" sldId="453"/>
            <ac:spMk id="4" creationId="{84EC2B52-5709-915B-50CD-24A7BB3B5F1E}"/>
          </ac:spMkLst>
        </pc:spChg>
      </pc:sldChg>
      <pc:sldChg chg="modSp new mod ord">
        <pc:chgData name="Rhiannon Akers" userId="fb3c9d12-5c8c-42d7-8dc7-d872d7a3d202" providerId="ADAL" clId="{80AABDCA-A693-4F09-99FD-F26609E442FC}" dt="2026-02-22T22:40:10.476" v="2798" actId="122"/>
        <pc:sldMkLst>
          <pc:docMk/>
          <pc:sldMk cId="427877361" sldId="454"/>
        </pc:sldMkLst>
        <pc:spChg chg="mod">
          <ac:chgData name="Rhiannon Akers" userId="fb3c9d12-5c8c-42d7-8dc7-d872d7a3d202" providerId="ADAL" clId="{80AABDCA-A693-4F09-99FD-F26609E442FC}" dt="2026-02-22T22:36:54.381" v="2756" actId="20577"/>
          <ac:spMkLst>
            <pc:docMk/>
            <pc:sldMk cId="427877361" sldId="454"/>
            <ac:spMk id="2" creationId="{D7B79118-580D-1B94-C36F-9B01A822E54C}"/>
          </ac:spMkLst>
        </pc:spChg>
        <pc:spChg chg="mod">
          <ac:chgData name="Rhiannon Akers" userId="fb3c9d12-5c8c-42d7-8dc7-d872d7a3d202" providerId="ADAL" clId="{80AABDCA-A693-4F09-99FD-F26609E442FC}" dt="2026-02-22T22:40:10.476" v="2798" actId="122"/>
          <ac:spMkLst>
            <pc:docMk/>
            <pc:sldMk cId="427877361" sldId="454"/>
            <ac:spMk id="3" creationId="{8CF18230-C2D1-3963-F9FE-8AB60AF36C4D}"/>
          </ac:spMkLst>
        </pc:spChg>
      </pc:sldChg>
      <pc:sldChg chg="addSp delSp modSp new mod modClrScheme chgLayout">
        <pc:chgData name="Rhiannon Akers" userId="fb3c9d12-5c8c-42d7-8dc7-d872d7a3d202" providerId="ADAL" clId="{80AABDCA-A693-4F09-99FD-F26609E442FC}" dt="2026-02-22T22:43:30.213" v="2955" actId="1076"/>
        <pc:sldMkLst>
          <pc:docMk/>
          <pc:sldMk cId="3103307005" sldId="455"/>
        </pc:sldMkLst>
        <pc:spChg chg="mod">
          <ac:chgData name="Rhiannon Akers" userId="fb3c9d12-5c8c-42d7-8dc7-d872d7a3d202" providerId="ADAL" clId="{80AABDCA-A693-4F09-99FD-F26609E442FC}" dt="2026-02-22T22:42:28.487" v="2914" actId="26606"/>
          <ac:spMkLst>
            <pc:docMk/>
            <pc:sldMk cId="3103307005" sldId="455"/>
            <ac:spMk id="2" creationId="{B46F80C5-FC97-994C-4881-3754182D7FD3}"/>
          </ac:spMkLst>
        </pc:spChg>
        <pc:spChg chg="add del mod">
          <ac:chgData name="Rhiannon Akers" userId="fb3c9d12-5c8c-42d7-8dc7-d872d7a3d202" providerId="ADAL" clId="{80AABDCA-A693-4F09-99FD-F26609E442FC}" dt="2026-02-22T22:42:28.487" v="2914" actId="26606"/>
          <ac:spMkLst>
            <pc:docMk/>
            <pc:sldMk cId="3103307005" sldId="455"/>
            <ac:spMk id="3" creationId="{FFF8EBE5-69B6-2CF1-886A-AC759A154880}"/>
          </ac:spMkLst>
        </pc:spChg>
        <pc:spChg chg="add mod">
          <ac:chgData name="Rhiannon Akers" userId="fb3c9d12-5c8c-42d7-8dc7-d872d7a3d202" providerId="ADAL" clId="{80AABDCA-A693-4F09-99FD-F26609E442FC}" dt="2026-02-22T22:43:30.213" v="2955" actId="1076"/>
          <ac:spMkLst>
            <pc:docMk/>
            <pc:sldMk cId="3103307005" sldId="455"/>
            <ac:spMk id="4" creationId="{26F0D530-D9B6-E921-3AD4-E1E2FA60B3DE}"/>
          </ac:spMkLst>
        </pc:spChg>
        <pc:graphicFrameChg chg="add del mod">
          <ac:chgData name="Rhiannon Akers" userId="fb3c9d12-5c8c-42d7-8dc7-d872d7a3d202" providerId="ADAL" clId="{80AABDCA-A693-4F09-99FD-F26609E442FC}" dt="2026-02-22T22:42:28.406" v="2913" actId="26606"/>
          <ac:graphicFrameMkLst>
            <pc:docMk/>
            <pc:sldMk cId="3103307005" sldId="455"/>
            <ac:graphicFrameMk id="5" creationId="{96BEADF8-E508-CE92-D163-1146BFDAFBDC}"/>
          </ac:graphicFrameMkLst>
        </pc:graphicFrameChg>
        <pc:graphicFrameChg chg="add mod">
          <ac:chgData name="Rhiannon Akers" userId="fb3c9d12-5c8c-42d7-8dc7-d872d7a3d202" providerId="ADAL" clId="{80AABDCA-A693-4F09-99FD-F26609E442FC}" dt="2026-02-22T22:42:49.444" v="2915"/>
          <ac:graphicFrameMkLst>
            <pc:docMk/>
            <pc:sldMk cId="3103307005" sldId="455"/>
            <ac:graphicFrameMk id="7" creationId="{ABE93B95-983F-886D-DDDC-8BAF087BB796}"/>
          </ac:graphicFrameMkLst>
        </pc:graphicFrameChg>
      </pc:sldChg>
      <pc:sldChg chg="modSp new mod modClrScheme chgLayout">
        <pc:chgData name="Rhiannon Akers" userId="fb3c9d12-5c8c-42d7-8dc7-d872d7a3d202" providerId="ADAL" clId="{80AABDCA-A693-4F09-99FD-F26609E442FC}" dt="2026-02-22T22:44:34.668" v="2977" actId="26606"/>
        <pc:sldMkLst>
          <pc:docMk/>
          <pc:sldMk cId="264358308" sldId="456"/>
        </pc:sldMkLst>
        <pc:spChg chg="mod">
          <ac:chgData name="Rhiannon Akers" userId="fb3c9d12-5c8c-42d7-8dc7-d872d7a3d202" providerId="ADAL" clId="{80AABDCA-A693-4F09-99FD-F26609E442FC}" dt="2026-02-22T22:44:34.668" v="2977" actId="26606"/>
          <ac:spMkLst>
            <pc:docMk/>
            <pc:sldMk cId="264358308" sldId="456"/>
            <ac:spMk id="2" creationId="{C3B952FE-DAFF-CBE3-ED20-040482257A92}"/>
          </ac:spMkLst>
        </pc:spChg>
        <pc:spChg chg="mod">
          <ac:chgData name="Rhiannon Akers" userId="fb3c9d12-5c8c-42d7-8dc7-d872d7a3d202" providerId="ADAL" clId="{80AABDCA-A693-4F09-99FD-F26609E442FC}" dt="2026-02-22T22:44:34.668" v="2977" actId="26606"/>
          <ac:spMkLst>
            <pc:docMk/>
            <pc:sldMk cId="264358308" sldId="456"/>
            <ac:spMk id="3" creationId="{09231891-6F2D-0A70-A44C-248E86508648}"/>
          </ac:spMkLst>
        </pc:spChg>
      </pc:sldChg>
      <pc:sldChg chg="addSp delSp modSp new mod modNotesTx">
        <pc:chgData name="Rhiannon Akers" userId="fb3c9d12-5c8c-42d7-8dc7-d872d7a3d202" providerId="ADAL" clId="{80AABDCA-A693-4F09-99FD-F26609E442FC}" dt="2026-02-22T23:16:26.133" v="4228" actId="26606"/>
        <pc:sldMkLst>
          <pc:docMk/>
          <pc:sldMk cId="3760616509" sldId="457"/>
        </pc:sldMkLst>
        <pc:spChg chg="mod">
          <ac:chgData name="Rhiannon Akers" userId="fb3c9d12-5c8c-42d7-8dc7-d872d7a3d202" providerId="ADAL" clId="{80AABDCA-A693-4F09-99FD-F26609E442FC}" dt="2026-02-22T23:16:26.133" v="4228" actId="26606"/>
          <ac:spMkLst>
            <pc:docMk/>
            <pc:sldMk cId="3760616509" sldId="457"/>
            <ac:spMk id="2" creationId="{891149E1-1CD0-AE40-A0CC-FBB78B6849C3}"/>
          </ac:spMkLst>
        </pc:spChg>
        <pc:spChg chg="add del mod">
          <ac:chgData name="Rhiannon Akers" userId="fb3c9d12-5c8c-42d7-8dc7-d872d7a3d202" providerId="ADAL" clId="{80AABDCA-A693-4F09-99FD-F26609E442FC}" dt="2026-02-22T23:16:26.133" v="4228" actId="26606"/>
          <ac:spMkLst>
            <pc:docMk/>
            <pc:sldMk cId="3760616509" sldId="457"/>
            <ac:spMk id="3" creationId="{FFD40B72-3F9F-367C-6562-6B4CA967DF20}"/>
          </ac:spMkLst>
        </pc:spChg>
        <pc:graphicFrameChg chg="add del">
          <ac:chgData name="Rhiannon Akers" userId="fb3c9d12-5c8c-42d7-8dc7-d872d7a3d202" providerId="ADAL" clId="{80AABDCA-A693-4F09-99FD-F26609E442FC}" dt="2026-02-22T23:16:26.110" v="4227" actId="26606"/>
          <ac:graphicFrameMkLst>
            <pc:docMk/>
            <pc:sldMk cId="3760616509" sldId="457"/>
            <ac:graphicFrameMk id="5" creationId="{38618532-7F04-BE76-62E2-632E6B75C7B8}"/>
          </ac:graphicFrameMkLst>
        </pc:graphicFrameChg>
        <pc:graphicFrameChg chg="add">
          <ac:chgData name="Rhiannon Akers" userId="fb3c9d12-5c8c-42d7-8dc7-d872d7a3d202" providerId="ADAL" clId="{80AABDCA-A693-4F09-99FD-F26609E442FC}" dt="2026-02-22T23:16:26.133" v="4228" actId="26606"/>
          <ac:graphicFrameMkLst>
            <pc:docMk/>
            <pc:sldMk cId="3760616509" sldId="457"/>
            <ac:graphicFrameMk id="7" creationId="{8C1B39A1-F6F4-A48B-1F66-E411769F5764}"/>
          </ac:graphicFrameMkLst>
        </pc:graphicFrameChg>
      </pc:sldChg>
      <pc:sldChg chg="addSp delSp modSp new mod">
        <pc:chgData name="Rhiannon Akers" userId="fb3c9d12-5c8c-42d7-8dc7-d872d7a3d202" providerId="ADAL" clId="{80AABDCA-A693-4F09-99FD-F26609E442FC}" dt="2026-02-22T22:46:57.937" v="3123" actId="26606"/>
        <pc:sldMkLst>
          <pc:docMk/>
          <pc:sldMk cId="2418385564" sldId="458"/>
        </pc:sldMkLst>
        <pc:spChg chg="mod">
          <ac:chgData name="Rhiannon Akers" userId="fb3c9d12-5c8c-42d7-8dc7-d872d7a3d202" providerId="ADAL" clId="{80AABDCA-A693-4F09-99FD-F26609E442FC}" dt="2026-02-22T22:46:57.937" v="3123" actId="26606"/>
          <ac:spMkLst>
            <pc:docMk/>
            <pc:sldMk cId="2418385564" sldId="458"/>
            <ac:spMk id="2" creationId="{25362CF8-C44A-6D85-3785-DC2644971B2C}"/>
          </ac:spMkLst>
        </pc:spChg>
        <pc:spChg chg="del mod">
          <ac:chgData name="Rhiannon Akers" userId="fb3c9d12-5c8c-42d7-8dc7-d872d7a3d202" providerId="ADAL" clId="{80AABDCA-A693-4F09-99FD-F26609E442FC}" dt="2026-02-22T22:46:57.937" v="3123" actId="26606"/>
          <ac:spMkLst>
            <pc:docMk/>
            <pc:sldMk cId="2418385564" sldId="458"/>
            <ac:spMk id="3" creationId="{13F7777F-6FD3-9840-3214-9DCB3ED2D370}"/>
          </ac:spMkLst>
        </pc:spChg>
        <pc:graphicFrameChg chg="add">
          <ac:chgData name="Rhiannon Akers" userId="fb3c9d12-5c8c-42d7-8dc7-d872d7a3d202" providerId="ADAL" clId="{80AABDCA-A693-4F09-99FD-F26609E442FC}" dt="2026-02-22T22:46:57.937" v="3123" actId="26606"/>
          <ac:graphicFrameMkLst>
            <pc:docMk/>
            <pc:sldMk cId="2418385564" sldId="458"/>
            <ac:graphicFrameMk id="5" creationId="{9FA062FE-133E-413F-E291-EEFB258FFD07}"/>
          </ac:graphicFrameMkLst>
        </pc:graphicFrameChg>
      </pc:sldChg>
      <pc:sldChg chg="addSp delSp modSp new mod">
        <pc:chgData name="Rhiannon Akers" userId="fb3c9d12-5c8c-42d7-8dc7-d872d7a3d202" providerId="ADAL" clId="{80AABDCA-A693-4F09-99FD-F26609E442FC}" dt="2026-02-22T23:16:36.182" v="4229" actId="26606"/>
        <pc:sldMkLst>
          <pc:docMk/>
          <pc:sldMk cId="2924490239" sldId="459"/>
        </pc:sldMkLst>
        <pc:spChg chg="mod">
          <ac:chgData name="Rhiannon Akers" userId="fb3c9d12-5c8c-42d7-8dc7-d872d7a3d202" providerId="ADAL" clId="{80AABDCA-A693-4F09-99FD-F26609E442FC}" dt="2026-02-22T23:16:36.182" v="4229" actId="26606"/>
          <ac:spMkLst>
            <pc:docMk/>
            <pc:sldMk cId="2924490239" sldId="459"/>
            <ac:spMk id="2" creationId="{D741D452-2ACB-2273-3EFA-120F3DB9528D}"/>
          </ac:spMkLst>
        </pc:spChg>
        <pc:spChg chg="del mod">
          <ac:chgData name="Rhiannon Akers" userId="fb3c9d12-5c8c-42d7-8dc7-d872d7a3d202" providerId="ADAL" clId="{80AABDCA-A693-4F09-99FD-F26609E442FC}" dt="2026-02-22T23:16:36.182" v="4229" actId="26606"/>
          <ac:spMkLst>
            <pc:docMk/>
            <pc:sldMk cId="2924490239" sldId="459"/>
            <ac:spMk id="3" creationId="{547CD17E-5B9C-ADE8-4F10-E0084450623C}"/>
          </ac:spMkLst>
        </pc:spChg>
        <pc:graphicFrameChg chg="add">
          <ac:chgData name="Rhiannon Akers" userId="fb3c9d12-5c8c-42d7-8dc7-d872d7a3d202" providerId="ADAL" clId="{80AABDCA-A693-4F09-99FD-F26609E442FC}" dt="2026-02-22T23:16:36.182" v="4229" actId="26606"/>
          <ac:graphicFrameMkLst>
            <pc:docMk/>
            <pc:sldMk cId="2924490239" sldId="459"/>
            <ac:graphicFrameMk id="5" creationId="{38A38CC6-3C6C-87DB-6DE6-174DE601E18D}"/>
          </ac:graphicFrameMkLst>
        </pc:graphicFrameChg>
      </pc:sldChg>
      <pc:sldChg chg="modSp new mod">
        <pc:chgData name="Rhiannon Akers" userId="fb3c9d12-5c8c-42d7-8dc7-d872d7a3d202" providerId="ADAL" clId="{80AABDCA-A693-4F09-99FD-F26609E442FC}" dt="2026-02-22T22:51:47.765" v="3442" actId="27636"/>
        <pc:sldMkLst>
          <pc:docMk/>
          <pc:sldMk cId="1199515121" sldId="460"/>
        </pc:sldMkLst>
        <pc:spChg chg="mod">
          <ac:chgData name="Rhiannon Akers" userId="fb3c9d12-5c8c-42d7-8dc7-d872d7a3d202" providerId="ADAL" clId="{80AABDCA-A693-4F09-99FD-F26609E442FC}" dt="2026-02-22T22:50:23.613" v="3395" actId="20577"/>
          <ac:spMkLst>
            <pc:docMk/>
            <pc:sldMk cId="1199515121" sldId="460"/>
            <ac:spMk id="2" creationId="{D863F306-89C7-17FB-EEFB-606B09B5DFEE}"/>
          </ac:spMkLst>
        </pc:spChg>
        <pc:spChg chg="mod">
          <ac:chgData name="Rhiannon Akers" userId="fb3c9d12-5c8c-42d7-8dc7-d872d7a3d202" providerId="ADAL" clId="{80AABDCA-A693-4F09-99FD-F26609E442FC}" dt="2026-02-22T22:51:47.765" v="3442" actId="27636"/>
          <ac:spMkLst>
            <pc:docMk/>
            <pc:sldMk cId="1199515121" sldId="460"/>
            <ac:spMk id="3" creationId="{5F42F86F-CC1A-9CD1-81FD-AA270B48E557}"/>
          </ac:spMkLst>
        </pc:spChg>
      </pc:sldChg>
      <pc:sldChg chg="addSp delSp modSp new mod modClrScheme chgLayout">
        <pc:chgData name="Rhiannon Akers" userId="fb3c9d12-5c8c-42d7-8dc7-d872d7a3d202" providerId="ADAL" clId="{80AABDCA-A693-4F09-99FD-F26609E442FC}" dt="2026-02-22T23:16:55.122" v="4230" actId="26606"/>
        <pc:sldMkLst>
          <pc:docMk/>
          <pc:sldMk cId="3626674971" sldId="461"/>
        </pc:sldMkLst>
        <pc:spChg chg="mod">
          <ac:chgData name="Rhiannon Akers" userId="fb3c9d12-5c8c-42d7-8dc7-d872d7a3d202" providerId="ADAL" clId="{80AABDCA-A693-4F09-99FD-F26609E442FC}" dt="2026-02-22T23:16:55.122" v="4230" actId="26606"/>
          <ac:spMkLst>
            <pc:docMk/>
            <pc:sldMk cId="3626674971" sldId="461"/>
            <ac:spMk id="2" creationId="{B19EEA6B-FCDA-23D5-C5F5-D9ED9E4C3A35}"/>
          </ac:spMkLst>
        </pc:spChg>
        <pc:spChg chg="del mod">
          <ac:chgData name="Rhiannon Akers" userId="fb3c9d12-5c8c-42d7-8dc7-d872d7a3d202" providerId="ADAL" clId="{80AABDCA-A693-4F09-99FD-F26609E442FC}" dt="2026-02-22T23:16:55.122" v="4230" actId="26606"/>
          <ac:spMkLst>
            <pc:docMk/>
            <pc:sldMk cId="3626674971" sldId="461"/>
            <ac:spMk id="3" creationId="{DC3B3926-EFBC-8D5A-08C0-268F57EFE233}"/>
          </ac:spMkLst>
        </pc:spChg>
        <pc:graphicFrameChg chg="add mod">
          <ac:chgData name="Rhiannon Akers" userId="fb3c9d12-5c8c-42d7-8dc7-d872d7a3d202" providerId="ADAL" clId="{80AABDCA-A693-4F09-99FD-F26609E442FC}" dt="2026-02-22T23:16:55.122" v="4230" actId="26606"/>
          <ac:graphicFrameMkLst>
            <pc:docMk/>
            <pc:sldMk cId="3626674971" sldId="461"/>
            <ac:graphicFrameMk id="5" creationId="{C05F43F4-5471-ACF5-B30C-4FB3C070FF29}"/>
          </ac:graphicFrameMkLst>
        </pc:graphicFrameChg>
      </pc:sldChg>
      <pc:sldChg chg="modSp new mod">
        <pc:chgData name="Rhiannon Akers" userId="fb3c9d12-5c8c-42d7-8dc7-d872d7a3d202" providerId="ADAL" clId="{80AABDCA-A693-4F09-99FD-F26609E442FC}" dt="2026-02-22T22:53:53.717" v="3629" actId="27636"/>
        <pc:sldMkLst>
          <pc:docMk/>
          <pc:sldMk cId="526405067" sldId="462"/>
        </pc:sldMkLst>
        <pc:spChg chg="mod">
          <ac:chgData name="Rhiannon Akers" userId="fb3c9d12-5c8c-42d7-8dc7-d872d7a3d202" providerId="ADAL" clId="{80AABDCA-A693-4F09-99FD-F26609E442FC}" dt="2026-02-22T22:53:20.496" v="3604" actId="20577"/>
          <ac:spMkLst>
            <pc:docMk/>
            <pc:sldMk cId="526405067" sldId="462"/>
            <ac:spMk id="2" creationId="{14D66B44-1928-05F1-88F3-F6D97DFB1209}"/>
          </ac:spMkLst>
        </pc:spChg>
        <pc:spChg chg="mod">
          <ac:chgData name="Rhiannon Akers" userId="fb3c9d12-5c8c-42d7-8dc7-d872d7a3d202" providerId="ADAL" clId="{80AABDCA-A693-4F09-99FD-F26609E442FC}" dt="2026-02-22T22:53:53.717" v="3629" actId="27636"/>
          <ac:spMkLst>
            <pc:docMk/>
            <pc:sldMk cId="526405067" sldId="462"/>
            <ac:spMk id="3" creationId="{BA7C4FB6-869B-90FB-0557-B0AA3539E1BD}"/>
          </ac:spMkLst>
        </pc:spChg>
      </pc:sldChg>
      <pc:sldChg chg="addSp delSp modSp new mod modClrScheme chgLayout modNotesTx">
        <pc:chgData name="Rhiannon Akers" userId="fb3c9d12-5c8c-42d7-8dc7-d872d7a3d202" providerId="ADAL" clId="{80AABDCA-A693-4F09-99FD-F26609E442FC}" dt="2026-02-22T23:17:14.500" v="4231" actId="26606"/>
        <pc:sldMkLst>
          <pc:docMk/>
          <pc:sldMk cId="1174030405" sldId="463"/>
        </pc:sldMkLst>
        <pc:spChg chg="mod">
          <ac:chgData name="Rhiannon Akers" userId="fb3c9d12-5c8c-42d7-8dc7-d872d7a3d202" providerId="ADAL" clId="{80AABDCA-A693-4F09-99FD-F26609E442FC}" dt="2026-02-22T23:17:14.500" v="4231" actId="26606"/>
          <ac:spMkLst>
            <pc:docMk/>
            <pc:sldMk cId="1174030405" sldId="463"/>
            <ac:spMk id="2" creationId="{B5C67F9C-CE58-04AD-F77D-DEBA14DA2BDE}"/>
          </ac:spMkLst>
        </pc:spChg>
        <pc:spChg chg="del mod">
          <ac:chgData name="Rhiannon Akers" userId="fb3c9d12-5c8c-42d7-8dc7-d872d7a3d202" providerId="ADAL" clId="{80AABDCA-A693-4F09-99FD-F26609E442FC}" dt="2026-02-22T23:17:14.500" v="4231" actId="26606"/>
          <ac:spMkLst>
            <pc:docMk/>
            <pc:sldMk cId="1174030405" sldId="463"/>
            <ac:spMk id="3" creationId="{B05587FD-CAA7-9996-4245-2423BCF007DC}"/>
          </ac:spMkLst>
        </pc:spChg>
        <pc:graphicFrameChg chg="add mod">
          <ac:chgData name="Rhiannon Akers" userId="fb3c9d12-5c8c-42d7-8dc7-d872d7a3d202" providerId="ADAL" clId="{80AABDCA-A693-4F09-99FD-F26609E442FC}" dt="2026-02-22T23:17:14.500" v="4231" actId="26606"/>
          <ac:graphicFrameMkLst>
            <pc:docMk/>
            <pc:sldMk cId="1174030405" sldId="463"/>
            <ac:graphicFrameMk id="5" creationId="{68378034-AA0D-EDF9-F0F1-7353F63F56C3}"/>
          </ac:graphicFrameMkLst>
        </pc:graphicFrameChg>
      </pc:sldChg>
      <pc:sldChg chg="addSp delSp modSp add mod modClrScheme chgLayout">
        <pc:chgData name="Rhiannon Akers" userId="fb3c9d12-5c8c-42d7-8dc7-d872d7a3d202" providerId="ADAL" clId="{80AABDCA-A693-4F09-99FD-F26609E442FC}" dt="2026-02-22T23:17:48.388" v="4233" actId="26606"/>
        <pc:sldMkLst>
          <pc:docMk/>
          <pc:sldMk cId="3501766417" sldId="464"/>
        </pc:sldMkLst>
        <pc:spChg chg="mod">
          <ac:chgData name="Rhiannon Akers" userId="fb3c9d12-5c8c-42d7-8dc7-d872d7a3d202" providerId="ADAL" clId="{80AABDCA-A693-4F09-99FD-F26609E442FC}" dt="2026-02-22T23:17:29.737" v="4232" actId="26606"/>
          <ac:spMkLst>
            <pc:docMk/>
            <pc:sldMk cId="3501766417" sldId="464"/>
            <ac:spMk id="2" creationId="{7975239C-442B-A5F7-70E3-3B88372220AD}"/>
          </ac:spMkLst>
        </pc:spChg>
        <pc:spChg chg="del mod">
          <ac:chgData name="Rhiannon Akers" userId="fb3c9d12-5c8c-42d7-8dc7-d872d7a3d202" providerId="ADAL" clId="{80AABDCA-A693-4F09-99FD-F26609E442FC}" dt="2026-02-22T23:17:29.737" v="4232" actId="26606"/>
          <ac:spMkLst>
            <pc:docMk/>
            <pc:sldMk cId="3501766417" sldId="464"/>
            <ac:spMk id="3" creationId="{A63BE07A-4709-592D-A646-231F0BBCA6B8}"/>
          </ac:spMkLst>
        </pc:spChg>
        <pc:graphicFrameChg chg="add mod modGraphic">
          <ac:chgData name="Rhiannon Akers" userId="fb3c9d12-5c8c-42d7-8dc7-d872d7a3d202" providerId="ADAL" clId="{80AABDCA-A693-4F09-99FD-F26609E442FC}" dt="2026-02-22T23:17:48.388" v="4233" actId="26606"/>
          <ac:graphicFrameMkLst>
            <pc:docMk/>
            <pc:sldMk cId="3501766417" sldId="464"/>
            <ac:graphicFrameMk id="5" creationId="{BA6F7B99-1823-1772-DE9F-B28DEA7DC76C}"/>
          </ac:graphicFrameMkLst>
        </pc:graphicFrameChg>
      </pc:sldChg>
      <pc:sldChg chg="addSp delSp modSp new mod">
        <pc:chgData name="Rhiannon Akers" userId="fb3c9d12-5c8c-42d7-8dc7-d872d7a3d202" providerId="ADAL" clId="{80AABDCA-A693-4F09-99FD-F26609E442FC}" dt="2026-02-22T23:17:55.634" v="4234" actId="26606"/>
        <pc:sldMkLst>
          <pc:docMk/>
          <pc:sldMk cId="2040212163" sldId="465"/>
        </pc:sldMkLst>
        <pc:spChg chg="mod">
          <ac:chgData name="Rhiannon Akers" userId="fb3c9d12-5c8c-42d7-8dc7-d872d7a3d202" providerId="ADAL" clId="{80AABDCA-A693-4F09-99FD-F26609E442FC}" dt="2026-02-22T23:17:55.634" v="4234" actId="26606"/>
          <ac:spMkLst>
            <pc:docMk/>
            <pc:sldMk cId="2040212163" sldId="465"/>
            <ac:spMk id="2" creationId="{9C9C3AF3-BC6C-095E-7EAE-7803E2F8C68F}"/>
          </ac:spMkLst>
        </pc:spChg>
        <pc:spChg chg="del mod">
          <ac:chgData name="Rhiannon Akers" userId="fb3c9d12-5c8c-42d7-8dc7-d872d7a3d202" providerId="ADAL" clId="{80AABDCA-A693-4F09-99FD-F26609E442FC}" dt="2026-02-22T23:17:55.634" v="4234" actId="26606"/>
          <ac:spMkLst>
            <pc:docMk/>
            <pc:sldMk cId="2040212163" sldId="465"/>
            <ac:spMk id="3" creationId="{D8882E83-5406-B72B-F859-F89099B9F48F}"/>
          </ac:spMkLst>
        </pc:spChg>
        <pc:graphicFrameChg chg="add">
          <ac:chgData name="Rhiannon Akers" userId="fb3c9d12-5c8c-42d7-8dc7-d872d7a3d202" providerId="ADAL" clId="{80AABDCA-A693-4F09-99FD-F26609E442FC}" dt="2026-02-22T23:17:55.634" v="4234" actId="26606"/>
          <ac:graphicFrameMkLst>
            <pc:docMk/>
            <pc:sldMk cId="2040212163" sldId="465"/>
            <ac:graphicFrameMk id="5" creationId="{9BEB6DC9-D830-59DB-2CDF-2A49CD17E131}"/>
          </ac:graphicFrameMkLst>
        </pc:graphicFrameChg>
      </pc:sldChg>
      <pc:sldChg chg="addSp delSp modSp new mod modNotesTx">
        <pc:chgData name="Rhiannon Akers" userId="fb3c9d12-5c8c-42d7-8dc7-d872d7a3d202" providerId="ADAL" clId="{80AABDCA-A693-4F09-99FD-F26609E442FC}" dt="2026-02-22T23:18:03.052" v="4235" actId="26606"/>
        <pc:sldMkLst>
          <pc:docMk/>
          <pc:sldMk cId="3195805686" sldId="466"/>
        </pc:sldMkLst>
        <pc:spChg chg="mod">
          <ac:chgData name="Rhiannon Akers" userId="fb3c9d12-5c8c-42d7-8dc7-d872d7a3d202" providerId="ADAL" clId="{80AABDCA-A693-4F09-99FD-F26609E442FC}" dt="2026-02-22T23:18:03.052" v="4235" actId="26606"/>
          <ac:spMkLst>
            <pc:docMk/>
            <pc:sldMk cId="3195805686" sldId="466"/>
            <ac:spMk id="2" creationId="{C06E1735-AD91-269B-81AF-E5229F2A2008}"/>
          </ac:spMkLst>
        </pc:spChg>
        <pc:spChg chg="del mod">
          <ac:chgData name="Rhiannon Akers" userId="fb3c9d12-5c8c-42d7-8dc7-d872d7a3d202" providerId="ADAL" clId="{80AABDCA-A693-4F09-99FD-F26609E442FC}" dt="2026-02-22T23:18:03.052" v="4235" actId="26606"/>
          <ac:spMkLst>
            <pc:docMk/>
            <pc:sldMk cId="3195805686" sldId="466"/>
            <ac:spMk id="3" creationId="{4058675A-C791-E7ED-D402-D0BB970A9918}"/>
          </ac:spMkLst>
        </pc:spChg>
        <pc:graphicFrameChg chg="add">
          <ac:chgData name="Rhiannon Akers" userId="fb3c9d12-5c8c-42d7-8dc7-d872d7a3d202" providerId="ADAL" clId="{80AABDCA-A693-4F09-99FD-F26609E442FC}" dt="2026-02-22T23:18:03.052" v="4235" actId="26606"/>
          <ac:graphicFrameMkLst>
            <pc:docMk/>
            <pc:sldMk cId="3195805686" sldId="466"/>
            <ac:graphicFrameMk id="5" creationId="{F6F56068-4F5A-54B9-FED6-3AF3C78AD419}"/>
          </ac:graphicFrameMkLst>
        </pc:graphicFrameChg>
      </pc:sldChg>
      <pc:sldChg chg="addSp delSp modSp new mod">
        <pc:chgData name="Rhiannon Akers" userId="fb3c9d12-5c8c-42d7-8dc7-d872d7a3d202" providerId="ADAL" clId="{80AABDCA-A693-4F09-99FD-F26609E442FC}" dt="2026-02-22T23:04:28.364" v="3815" actId="27636"/>
        <pc:sldMkLst>
          <pc:docMk/>
          <pc:sldMk cId="1822388878" sldId="467"/>
        </pc:sldMkLst>
        <pc:spChg chg="mod">
          <ac:chgData name="Rhiannon Akers" userId="fb3c9d12-5c8c-42d7-8dc7-d872d7a3d202" providerId="ADAL" clId="{80AABDCA-A693-4F09-99FD-F26609E442FC}" dt="2026-02-22T23:02:01.291" v="3809" actId="20577"/>
          <ac:spMkLst>
            <pc:docMk/>
            <pc:sldMk cId="1822388878" sldId="467"/>
            <ac:spMk id="2" creationId="{1CB32E84-E28F-2358-B199-6DD2870C7999}"/>
          </ac:spMkLst>
        </pc:spChg>
        <pc:spChg chg="add del mod">
          <ac:chgData name="Rhiannon Akers" userId="fb3c9d12-5c8c-42d7-8dc7-d872d7a3d202" providerId="ADAL" clId="{80AABDCA-A693-4F09-99FD-F26609E442FC}" dt="2026-02-22T23:04:28.364" v="3815" actId="27636"/>
          <ac:spMkLst>
            <pc:docMk/>
            <pc:sldMk cId="1822388878" sldId="467"/>
            <ac:spMk id="3" creationId="{4A9A11B0-E1F6-6B63-CC89-7C55C4CDE939}"/>
          </ac:spMkLst>
        </pc:spChg>
        <pc:graphicFrameChg chg="add mod">
          <ac:chgData name="Rhiannon Akers" userId="fb3c9d12-5c8c-42d7-8dc7-d872d7a3d202" providerId="ADAL" clId="{80AABDCA-A693-4F09-99FD-F26609E442FC}" dt="2026-02-22T23:03:56.178" v="3811"/>
          <ac:graphicFrameMkLst>
            <pc:docMk/>
            <pc:sldMk cId="1822388878" sldId="467"/>
            <ac:graphicFrameMk id="4" creationId="{400D7375-A342-E21F-2805-ED8A8BF1608A}"/>
          </ac:graphicFrameMkLst>
        </pc:graphicFrameChg>
        <pc:graphicFrameChg chg="add mod">
          <ac:chgData name="Rhiannon Akers" userId="fb3c9d12-5c8c-42d7-8dc7-d872d7a3d202" providerId="ADAL" clId="{80AABDCA-A693-4F09-99FD-F26609E442FC}" dt="2026-02-22T23:04:04.007" v="3813"/>
          <ac:graphicFrameMkLst>
            <pc:docMk/>
            <pc:sldMk cId="1822388878" sldId="467"/>
            <ac:graphicFrameMk id="5" creationId="{E2C41F92-00F3-D5C3-6D86-67DEB7FBD950}"/>
          </ac:graphicFrameMkLst>
        </pc:graphicFrameChg>
      </pc:sldChg>
      <pc:sldChg chg="addSp modSp new mod ord modClrScheme modAnim chgLayout modNotesTx">
        <pc:chgData name="Rhiannon Akers" userId="fb3c9d12-5c8c-42d7-8dc7-d872d7a3d202" providerId="ADAL" clId="{80AABDCA-A693-4F09-99FD-F26609E442FC}" dt="2026-02-22T23:15:38.806" v="4217"/>
        <pc:sldMkLst>
          <pc:docMk/>
          <pc:sldMk cId="409099787" sldId="468"/>
        </pc:sldMkLst>
        <pc:spChg chg="mod">
          <ac:chgData name="Rhiannon Akers" userId="fb3c9d12-5c8c-42d7-8dc7-d872d7a3d202" providerId="ADAL" clId="{80AABDCA-A693-4F09-99FD-F26609E442FC}" dt="2026-02-22T23:14:43.008" v="4211" actId="26606"/>
          <ac:spMkLst>
            <pc:docMk/>
            <pc:sldMk cId="409099787" sldId="468"/>
            <ac:spMk id="2" creationId="{6FB6243E-EC09-CFCD-FA27-9C127187439C}"/>
          </ac:spMkLst>
        </pc:spChg>
        <pc:spChg chg="mod">
          <ac:chgData name="Rhiannon Akers" userId="fb3c9d12-5c8c-42d7-8dc7-d872d7a3d202" providerId="ADAL" clId="{80AABDCA-A693-4F09-99FD-F26609E442FC}" dt="2026-02-22T23:14:43.008" v="4211" actId="26606"/>
          <ac:spMkLst>
            <pc:docMk/>
            <pc:sldMk cId="409099787" sldId="468"/>
            <ac:spMk id="3" creationId="{37BF52BA-3142-0F1F-160D-025A4D8369BD}"/>
          </ac:spMkLst>
        </pc:spChg>
        <pc:picChg chg="add mod">
          <ac:chgData name="Rhiannon Akers" userId="fb3c9d12-5c8c-42d7-8dc7-d872d7a3d202" providerId="ADAL" clId="{80AABDCA-A693-4F09-99FD-F26609E442FC}" dt="2026-02-22T23:14:43.008" v="4211" actId="26606"/>
          <ac:picMkLst>
            <pc:docMk/>
            <pc:sldMk cId="409099787" sldId="468"/>
            <ac:picMk id="2050" creationId="{A8D64E89-9664-143B-ADD0-A7408547E2A9}"/>
          </ac:picMkLst>
        </pc:picChg>
      </pc:sldChg>
      <pc:sldChg chg="modSp new mod">
        <pc:chgData name="Rhiannon Akers" userId="fb3c9d12-5c8c-42d7-8dc7-d872d7a3d202" providerId="ADAL" clId="{80AABDCA-A693-4F09-99FD-F26609E442FC}" dt="2026-02-22T23:13:01.125" v="4203" actId="20577"/>
        <pc:sldMkLst>
          <pc:docMk/>
          <pc:sldMk cId="3734640357" sldId="469"/>
        </pc:sldMkLst>
        <pc:spChg chg="mod">
          <ac:chgData name="Rhiannon Akers" userId="fb3c9d12-5c8c-42d7-8dc7-d872d7a3d202" providerId="ADAL" clId="{80AABDCA-A693-4F09-99FD-F26609E442FC}" dt="2026-02-22T23:12:47.592" v="4198" actId="20577"/>
          <ac:spMkLst>
            <pc:docMk/>
            <pc:sldMk cId="3734640357" sldId="469"/>
            <ac:spMk id="2" creationId="{481AA40D-F8E6-1D4B-A1E8-A33B2E000371}"/>
          </ac:spMkLst>
        </pc:spChg>
        <pc:spChg chg="mod">
          <ac:chgData name="Rhiannon Akers" userId="fb3c9d12-5c8c-42d7-8dc7-d872d7a3d202" providerId="ADAL" clId="{80AABDCA-A693-4F09-99FD-F26609E442FC}" dt="2026-02-22T23:13:01.125" v="4203" actId="20577"/>
          <ac:spMkLst>
            <pc:docMk/>
            <pc:sldMk cId="3734640357" sldId="469"/>
            <ac:spMk id="3" creationId="{F9709161-0869-ECB2-1E34-A2D2E5FD4921}"/>
          </ac:spMkLst>
        </pc:spChg>
      </pc:sldChg>
      <pc:sldMasterChg chg="delSldLayout">
        <pc:chgData name="Rhiannon Akers" userId="fb3c9d12-5c8c-42d7-8dc7-d872d7a3d202" providerId="ADAL" clId="{80AABDCA-A693-4F09-99FD-F26609E442FC}" dt="2026-02-22T21:45:35.293" v="869" actId="47"/>
        <pc:sldMasterMkLst>
          <pc:docMk/>
          <pc:sldMasterMk cId="3042308997" sldId="2147483665"/>
        </pc:sldMasterMkLst>
        <pc:sldLayoutChg chg="del">
          <pc:chgData name="Rhiannon Akers" userId="fb3c9d12-5c8c-42d7-8dc7-d872d7a3d202" providerId="ADAL" clId="{80AABDCA-A693-4F09-99FD-F26609E442FC}" dt="2026-02-22T21:45:33.031" v="867" actId="47"/>
          <pc:sldLayoutMkLst>
            <pc:docMk/>
            <pc:sldMasterMk cId="3042308997" sldId="2147483665"/>
            <pc:sldLayoutMk cId="4269630631" sldId="2147483682"/>
          </pc:sldLayoutMkLst>
        </pc:sldLayoutChg>
        <pc:sldLayoutChg chg="del">
          <pc:chgData name="Rhiannon Akers" userId="fb3c9d12-5c8c-42d7-8dc7-d872d7a3d202" providerId="ADAL" clId="{80AABDCA-A693-4F09-99FD-F26609E442FC}" dt="2026-02-22T21:45:35.293" v="869" actId="47"/>
          <pc:sldLayoutMkLst>
            <pc:docMk/>
            <pc:sldMasterMk cId="3042308997" sldId="2147483665"/>
            <pc:sldLayoutMk cId="4020027177"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49.svg"/></Relationships>
</file>

<file path=ppt/diagrams/_rels/data10.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56.png"/><Relationship Id="rId3" Type="http://schemas.openxmlformats.org/officeDocument/2006/relationships/image" Target="../media/image44.png"/><Relationship Id="rId7" Type="http://schemas.openxmlformats.org/officeDocument/2006/relationships/image" Target="../media/image38.png"/><Relationship Id="rId12" Type="http://schemas.openxmlformats.org/officeDocument/2006/relationships/image" Target="../media/image55.sv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51.svg"/><Relationship Id="rId11" Type="http://schemas.openxmlformats.org/officeDocument/2006/relationships/image" Target="../media/image54.png"/><Relationship Id="rId5" Type="http://schemas.openxmlformats.org/officeDocument/2006/relationships/image" Target="../media/image50.png"/><Relationship Id="rId10" Type="http://schemas.openxmlformats.org/officeDocument/2006/relationships/image" Target="../media/image53.svg"/><Relationship Id="rId4" Type="http://schemas.openxmlformats.org/officeDocument/2006/relationships/image" Target="../media/image45.svg"/><Relationship Id="rId9" Type="http://schemas.openxmlformats.org/officeDocument/2006/relationships/image" Target="../media/image52.png"/><Relationship Id="rId14" Type="http://schemas.openxmlformats.org/officeDocument/2006/relationships/image" Target="../media/image57.svg"/></Relationships>
</file>

<file path=ppt/diagrams/_rels/data13.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4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56.png"/><Relationship Id="rId3" Type="http://schemas.openxmlformats.org/officeDocument/2006/relationships/image" Target="../media/image44.png"/><Relationship Id="rId7" Type="http://schemas.openxmlformats.org/officeDocument/2006/relationships/image" Target="../media/image38.png"/><Relationship Id="rId12" Type="http://schemas.openxmlformats.org/officeDocument/2006/relationships/image" Target="../media/image55.sv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51.svg"/><Relationship Id="rId11" Type="http://schemas.openxmlformats.org/officeDocument/2006/relationships/image" Target="../media/image54.png"/><Relationship Id="rId5" Type="http://schemas.openxmlformats.org/officeDocument/2006/relationships/image" Target="../media/image50.png"/><Relationship Id="rId10" Type="http://schemas.openxmlformats.org/officeDocument/2006/relationships/image" Target="../media/image53.svg"/><Relationship Id="rId4" Type="http://schemas.openxmlformats.org/officeDocument/2006/relationships/image" Target="../media/image45.svg"/><Relationship Id="rId9" Type="http://schemas.openxmlformats.org/officeDocument/2006/relationships/image" Target="../media/image52.png"/><Relationship Id="rId14" Type="http://schemas.openxmlformats.org/officeDocument/2006/relationships/image" Target="../media/image57.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2599A0-2C8D-42D2-83C7-0C51325702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A5472EC-E5F6-49B2-9116-02717FF1378C}">
      <dgm:prSet/>
      <dgm:spPr/>
      <dgm:t>
        <a:bodyPr/>
        <a:lstStyle/>
        <a:p>
          <a:r>
            <a:rPr lang="en-GB"/>
            <a:t>Recap quiz</a:t>
          </a:r>
          <a:endParaRPr lang="en-US"/>
        </a:p>
      </dgm:t>
    </dgm:pt>
    <dgm:pt modelId="{E88CEFDC-A1AC-43EB-AD55-4B856FE92878}" type="parTrans" cxnId="{5C18CC6E-C533-4810-9D57-CFE6B3A8F297}">
      <dgm:prSet/>
      <dgm:spPr/>
      <dgm:t>
        <a:bodyPr/>
        <a:lstStyle/>
        <a:p>
          <a:endParaRPr lang="en-US"/>
        </a:p>
      </dgm:t>
    </dgm:pt>
    <dgm:pt modelId="{72A3CBEA-A38D-4C76-8619-C443E3A62A88}" type="sibTrans" cxnId="{5C18CC6E-C533-4810-9D57-CFE6B3A8F297}">
      <dgm:prSet/>
      <dgm:spPr/>
      <dgm:t>
        <a:bodyPr/>
        <a:lstStyle/>
        <a:p>
          <a:endParaRPr lang="en-US"/>
        </a:p>
      </dgm:t>
    </dgm:pt>
    <dgm:pt modelId="{6C3F0F8C-896E-4A38-B4ED-2125A01AC777}">
      <dgm:prSet/>
      <dgm:spPr/>
      <dgm:t>
        <a:bodyPr/>
        <a:lstStyle/>
        <a:p>
          <a:r>
            <a:rPr lang="en-GB" dirty="0"/>
            <a:t>External insights, benchmarking and research as evidence</a:t>
          </a:r>
          <a:endParaRPr lang="en-US" dirty="0"/>
        </a:p>
      </dgm:t>
    </dgm:pt>
    <dgm:pt modelId="{15843084-3E15-46A3-96A2-03D88B19442D}" type="parTrans" cxnId="{3A9F542E-B8F9-4E97-AB9A-5C42988B69C6}">
      <dgm:prSet/>
      <dgm:spPr/>
      <dgm:t>
        <a:bodyPr/>
        <a:lstStyle/>
        <a:p>
          <a:endParaRPr lang="en-US"/>
        </a:p>
      </dgm:t>
    </dgm:pt>
    <dgm:pt modelId="{7679CF45-0111-49DE-AAFE-FF98413D661B}" type="sibTrans" cxnId="{3A9F542E-B8F9-4E97-AB9A-5C42988B69C6}">
      <dgm:prSet/>
      <dgm:spPr/>
      <dgm:t>
        <a:bodyPr/>
        <a:lstStyle/>
        <a:p>
          <a:endParaRPr lang="en-US"/>
        </a:p>
      </dgm:t>
    </dgm:pt>
    <dgm:pt modelId="{708BA177-7BCD-4767-A6E7-68FD6CB44FEE}">
      <dgm:prSet/>
      <dgm:spPr/>
      <dgm:t>
        <a:bodyPr/>
        <a:lstStyle/>
        <a:p>
          <a:r>
            <a:rPr lang="en-GB"/>
            <a:t>Bias issues within decision-making</a:t>
          </a:r>
          <a:endParaRPr lang="en-US"/>
        </a:p>
      </dgm:t>
    </dgm:pt>
    <dgm:pt modelId="{AF69EA8F-088D-452E-9AC4-F5475B1C1F27}" type="parTrans" cxnId="{56B8FC53-AEBA-43E5-8EC5-F142AE790457}">
      <dgm:prSet/>
      <dgm:spPr/>
      <dgm:t>
        <a:bodyPr/>
        <a:lstStyle/>
        <a:p>
          <a:endParaRPr lang="en-US"/>
        </a:p>
      </dgm:t>
    </dgm:pt>
    <dgm:pt modelId="{67021332-E468-45A6-9E35-AD7C7BD165B2}" type="sibTrans" cxnId="{56B8FC53-AEBA-43E5-8EC5-F142AE790457}">
      <dgm:prSet/>
      <dgm:spPr/>
      <dgm:t>
        <a:bodyPr/>
        <a:lstStyle/>
        <a:p>
          <a:endParaRPr lang="en-US"/>
        </a:p>
      </dgm:t>
    </dgm:pt>
    <dgm:pt modelId="{8BED7582-23F7-4617-8042-04CEC77FC467}">
      <dgm:prSet/>
      <dgm:spPr/>
      <dgm:t>
        <a:bodyPr/>
        <a:lstStyle/>
        <a:p>
          <a:r>
            <a:rPr lang="en-GB"/>
            <a:t>Critical thinking</a:t>
          </a:r>
          <a:endParaRPr lang="en-US"/>
        </a:p>
      </dgm:t>
    </dgm:pt>
    <dgm:pt modelId="{0F995C6F-F1CC-4D80-A2DC-B32656BB6F3D}" type="parTrans" cxnId="{64545D03-94AB-4309-9611-86E54D419B78}">
      <dgm:prSet/>
      <dgm:spPr/>
      <dgm:t>
        <a:bodyPr/>
        <a:lstStyle/>
        <a:p>
          <a:endParaRPr lang="en-US"/>
        </a:p>
      </dgm:t>
    </dgm:pt>
    <dgm:pt modelId="{BF397525-9227-4B1B-A486-BA5AF0F89BB6}" type="sibTrans" cxnId="{64545D03-94AB-4309-9611-86E54D419B78}">
      <dgm:prSet/>
      <dgm:spPr/>
      <dgm:t>
        <a:bodyPr/>
        <a:lstStyle/>
        <a:p>
          <a:endParaRPr lang="en-US"/>
        </a:p>
      </dgm:t>
    </dgm:pt>
    <dgm:pt modelId="{F59A2CD5-863F-4B2D-8F2B-9EB3C9A32F43}">
      <dgm:prSet/>
      <dgm:spPr/>
      <dgm:t>
        <a:bodyPr/>
        <a:lstStyle/>
        <a:p>
          <a:r>
            <a:rPr lang="en-GB"/>
            <a:t>How can HR add value</a:t>
          </a:r>
          <a:endParaRPr lang="en-US"/>
        </a:p>
      </dgm:t>
    </dgm:pt>
    <dgm:pt modelId="{DFE9F46B-FF15-428B-9920-F66C55F4486C}" type="parTrans" cxnId="{A0E8DCE8-D58B-42CE-9343-B9551528391E}">
      <dgm:prSet/>
      <dgm:spPr/>
      <dgm:t>
        <a:bodyPr/>
        <a:lstStyle/>
        <a:p>
          <a:endParaRPr lang="en-US"/>
        </a:p>
      </dgm:t>
    </dgm:pt>
    <dgm:pt modelId="{1902C975-316C-4E20-A3FC-ADCBCA9220B7}" type="sibTrans" cxnId="{A0E8DCE8-D58B-42CE-9343-B9551528391E}">
      <dgm:prSet/>
      <dgm:spPr/>
      <dgm:t>
        <a:bodyPr/>
        <a:lstStyle/>
        <a:p>
          <a:endParaRPr lang="en-US"/>
        </a:p>
      </dgm:t>
    </dgm:pt>
    <dgm:pt modelId="{CFF208E9-2A75-4732-AB29-C05B9BD6990F}" type="pres">
      <dgm:prSet presAssocID="{392599A0-2C8D-42D2-83C7-0C51325702DD}" presName="root" presStyleCnt="0">
        <dgm:presLayoutVars>
          <dgm:dir/>
          <dgm:resizeHandles val="exact"/>
        </dgm:presLayoutVars>
      </dgm:prSet>
      <dgm:spPr/>
    </dgm:pt>
    <dgm:pt modelId="{FB007A8A-61E2-4066-83ED-780C2A405121}" type="pres">
      <dgm:prSet presAssocID="{2A5472EC-E5F6-49B2-9116-02717FF1378C}" presName="compNode" presStyleCnt="0"/>
      <dgm:spPr/>
    </dgm:pt>
    <dgm:pt modelId="{42B68EF8-399C-4FEE-9476-0EEC21167AC6}" type="pres">
      <dgm:prSet presAssocID="{2A5472EC-E5F6-49B2-9116-02717FF1378C}" presName="bgRect" presStyleLbl="bgShp" presStyleIdx="0" presStyleCnt="5"/>
      <dgm:spPr/>
    </dgm:pt>
    <dgm:pt modelId="{39527BAA-1F9A-4C46-9782-585E60DEBFD2}" type="pres">
      <dgm:prSet presAssocID="{2A5472EC-E5F6-49B2-9116-02717FF1378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CD3CF4E-DEEA-49D8-8C41-8BB60AA9427E}" type="pres">
      <dgm:prSet presAssocID="{2A5472EC-E5F6-49B2-9116-02717FF1378C}" presName="spaceRect" presStyleCnt="0"/>
      <dgm:spPr/>
    </dgm:pt>
    <dgm:pt modelId="{B901E867-C345-4CC0-A39B-0C1D09A6F1B2}" type="pres">
      <dgm:prSet presAssocID="{2A5472EC-E5F6-49B2-9116-02717FF1378C}" presName="parTx" presStyleLbl="revTx" presStyleIdx="0" presStyleCnt="5">
        <dgm:presLayoutVars>
          <dgm:chMax val="0"/>
          <dgm:chPref val="0"/>
        </dgm:presLayoutVars>
      </dgm:prSet>
      <dgm:spPr/>
    </dgm:pt>
    <dgm:pt modelId="{6A89E05C-F4FA-4090-BC78-9A58B6923B77}" type="pres">
      <dgm:prSet presAssocID="{72A3CBEA-A38D-4C76-8619-C443E3A62A88}" presName="sibTrans" presStyleCnt="0"/>
      <dgm:spPr/>
    </dgm:pt>
    <dgm:pt modelId="{A37E5A79-5165-475D-9082-204384041E39}" type="pres">
      <dgm:prSet presAssocID="{6C3F0F8C-896E-4A38-B4ED-2125A01AC777}" presName="compNode" presStyleCnt="0"/>
      <dgm:spPr/>
    </dgm:pt>
    <dgm:pt modelId="{BF9873B7-11BA-4F61-AE59-B48E83912E00}" type="pres">
      <dgm:prSet presAssocID="{6C3F0F8C-896E-4A38-B4ED-2125A01AC777}" presName="bgRect" presStyleLbl="bgShp" presStyleIdx="1" presStyleCnt="5"/>
      <dgm:spPr/>
    </dgm:pt>
    <dgm:pt modelId="{B66D2413-FB7C-4356-829E-7BE14A6DEC8E}" type="pres">
      <dgm:prSet presAssocID="{6C3F0F8C-896E-4A38-B4ED-2125A01AC7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FECF2FC1-1917-46AC-8D7E-45EA9F679378}" type="pres">
      <dgm:prSet presAssocID="{6C3F0F8C-896E-4A38-B4ED-2125A01AC777}" presName="spaceRect" presStyleCnt="0"/>
      <dgm:spPr/>
    </dgm:pt>
    <dgm:pt modelId="{EEEC5CAA-3A8F-4B0E-81EB-FA3B7BA19300}" type="pres">
      <dgm:prSet presAssocID="{6C3F0F8C-896E-4A38-B4ED-2125A01AC777}" presName="parTx" presStyleLbl="revTx" presStyleIdx="1" presStyleCnt="5">
        <dgm:presLayoutVars>
          <dgm:chMax val="0"/>
          <dgm:chPref val="0"/>
        </dgm:presLayoutVars>
      </dgm:prSet>
      <dgm:spPr/>
    </dgm:pt>
    <dgm:pt modelId="{21175F84-87C1-410E-946D-45C11B2D6238}" type="pres">
      <dgm:prSet presAssocID="{7679CF45-0111-49DE-AAFE-FF98413D661B}" presName="sibTrans" presStyleCnt="0"/>
      <dgm:spPr/>
    </dgm:pt>
    <dgm:pt modelId="{C28E2B11-0527-4274-AB91-EEC7A5D0ED0E}" type="pres">
      <dgm:prSet presAssocID="{708BA177-7BCD-4767-A6E7-68FD6CB44FEE}" presName="compNode" presStyleCnt="0"/>
      <dgm:spPr/>
    </dgm:pt>
    <dgm:pt modelId="{9B986AEE-9B6E-4328-A3A6-667F84555A70}" type="pres">
      <dgm:prSet presAssocID="{708BA177-7BCD-4767-A6E7-68FD6CB44FEE}" presName="bgRect" presStyleLbl="bgShp" presStyleIdx="2" presStyleCnt="5"/>
      <dgm:spPr/>
    </dgm:pt>
    <dgm:pt modelId="{C26470CC-8F31-45E8-BFDC-9E78B68032BE}" type="pres">
      <dgm:prSet presAssocID="{708BA177-7BCD-4767-A6E7-68FD6CB44F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2DFD8E01-6EED-4279-849D-12D65C5FE308}" type="pres">
      <dgm:prSet presAssocID="{708BA177-7BCD-4767-A6E7-68FD6CB44FEE}" presName="spaceRect" presStyleCnt="0"/>
      <dgm:spPr/>
    </dgm:pt>
    <dgm:pt modelId="{3287C599-887E-4C46-9328-F695F0268DA9}" type="pres">
      <dgm:prSet presAssocID="{708BA177-7BCD-4767-A6E7-68FD6CB44FEE}" presName="parTx" presStyleLbl="revTx" presStyleIdx="2" presStyleCnt="5">
        <dgm:presLayoutVars>
          <dgm:chMax val="0"/>
          <dgm:chPref val="0"/>
        </dgm:presLayoutVars>
      </dgm:prSet>
      <dgm:spPr/>
    </dgm:pt>
    <dgm:pt modelId="{65CF43DF-40C3-4F80-AC09-E04CD15DD627}" type="pres">
      <dgm:prSet presAssocID="{67021332-E468-45A6-9E35-AD7C7BD165B2}" presName="sibTrans" presStyleCnt="0"/>
      <dgm:spPr/>
    </dgm:pt>
    <dgm:pt modelId="{9E24B954-0610-446C-95F2-59316A73CCC8}" type="pres">
      <dgm:prSet presAssocID="{8BED7582-23F7-4617-8042-04CEC77FC467}" presName="compNode" presStyleCnt="0"/>
      <dgm:spPr/>
    </dgm:pt>
    <dgm:pt modelId="{9C870A3A-DFBD-417B-BE82-02AC3D1745D8}" type="pres">
      <dgm:prSet presAssocID="{8BED7582-23F7-4617-8042-04CEC77FC467}" presName="bgRect" presStyleLbl="bgShp" presStyleIdx="3" presStyleCnt="5"/>
      <dgm:spPr/>
    </dgm:pt>
    <dgm:pt modelId="{0E96E12C-EF02-4AFB-9C0B-3A84B4E177DB}" type="pres">
      <dgm:prSet presAssocID="{8BED7582-23F7-4617-8042-04CEC77FC46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D2DDDF78-8D5B-4B23-92F3-E13FBE1F0908}" type="pres">
      <dgm:prSet presAssocID="{8BED7582-23F7-4617-8042-04CEC77FC467}" presName="spaceRect" presStyleCnt="0"/>
      <dgm:spPr/>
    </dgm:pt>
    <dgm:pt modelId="{6B6D0F6B-FA22-4D7D-86AD-C1107A98AAA5}" type="pres">
      <dgm:prSet presAssocID="{8BED7582-23F7-4617-8042-04CEC77FC467}" presName="parTx" presStyleLbl="revTx" presStyleIdx="3" presStyleCnt="5">
        <dgm:presLayoutVars>
          <dgm:chMax val="0"/>
          <dgm:chPref val="0"/>
        </dgm:presLayoutVars>
      </dgm:prSet>
      <dgm:spPr/>
    </dgm:pt>
    <dgm:pt modelId="{0BEA6A17-94DE-47A9-B622-69BAEA911B41}" type="pres">
      <dgm:prSet presAssocID="{BF397525-9227-4B1B-A486-BA5AF0F89BB6}" presName="sibTrans" presStyleCnt="0"/>
      <dgm:spPr/>
    </dgm:pt>
    <dgm:pt modelId="{E4583436-8E72-4F56-847D-D6C62B73FC39}" type="pres">
      <dgm:prSet presAssocID="{F59A2CD5-863F-4B2D-8F2B-9EB3C9A32F43}" presName="compNode" presStyleCnt="0"/>
      <dgm:spPr/>
    </dgm:pt>
    <dgm:pt modelId="{6C0FCCF5-6687-4436-87A4-BA00DBDB4834}" type="pres">
      <dgm:prSet presAssocID="{F59A2CD5-863F-4B2D-8F2B-9EB3C9A32F43}" presName="bgRect" presStyleLbl="bgShp" presStyleIdx="4" presStyleCnt="5"/>
      <dgm:spPr/>
    </dgm:pt>
    <dgm:pt modelId="{E17C6FA8-E08F-4D82-99A1-E8B626EF01F8}" type="pres">
      <dgm:prSet presAssocID="{F59A2CD5-863F-4B2D-8F2B-9EB3C9A32F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2BA675A9-6A00-49E1-9155-6336C92264C8}" type="pres">
      <dgm:prSet presAssocID="{F59A2CD5-863F-4B2D-8F2B-9EB3C9A32F43}" presName="spaceRect" presStyleCnt="0"/>
      <dgm:spPr/>
    </dgm:pt>
    <dgm:pt modelId="{A0F6CF0B-E829-42DE-B05A-50400CC6252C}" type="pres">
      <dgm:prSet presAssocID="{F59A2CD5-863F-4B2D-8F2B-9EB3C9A32F43}" presName="parTx" presStyleLbl="revTx" presStyleIdx="4" presStyleCnt="5">
        <dgm:presLayoutVars>
          <dgm:chMax val="0"/>
          <dgm:chPref val="0"/>
        </dgm:presLayoutVars>
      </dgm:prSet>
      <dgm:spPr/>
    </dgm:pt>
  </dgm:ptLst>
  <dgm:cxnLst>
    <dgm:cxn modelId="{64545D03-94AB-4309-9611-86E54D419B78}" srcId="{392599A0-2C8D-42D2-83C7-0C51325702DD}" destId="{8BED7582-23F7-4617-8042-04CEC77FC467}" srcOrd="3" destOrd="0" parTransId="{0F995C6F-F1CC-4D80-A2DC-B32656BB6F3D}" sibTransId="{BF397525-9227-4B1B-A486-BA5AF0F89BB6}"/>
    <dgm:cxn modelId="{FA85BD1B-8E9A-424F-98BE-653ECE59D944}" type="presOf" srcId="{F59A2CD5-863F-4B2D-8F2B-9EB3C9A32F43}" destId="{A0F6CF0B-E829-42DE-B05A-50400CC6252C}" srcOrd="0" destOrd="0" presId="urn:microsoft.com/office/officeart/2018/2/layout/IconVerticalSolidList"/>
    <dgm:cxn modelId="{3A9F542E-B8F9-4E97-AB9A-5C42988B69C6}" srcId="{392599A0-2C8D-42D2-83C7-0C51325702DD}" destId="{6C3F0F8C-896E-4A38-B4ED-2125A01AC777}" srcOrd="1" destOrd="0" parTransId="{15843084-3E15-46A3-96A2-03D88B19442D}" sibTransId="{7679CF45-0111-49DE-AAFE-FF98413D661B}"/>
    <dgm:cxn modelId="{372C8D30-1031-45CA-AD05-273E66B03CED}" type="presOf" srcId="{392599A0-2C8D-42D2-83C7-0C51325702DD}" destId="{CFF208E9-2A75-4732-AB29-C05B9BD6990F}" srcOrd="0" destOrd="0" presId="urn:microsoft.com/office/officeart/2018/2/layout/IconVerticalSolidList"/>
    <dgm:cxn modelId="{02B61F63-3845-41FA-A125-ACB5D9E65081}" type="presOf" srcId="{6C3F0F8C-896E-4A38-B4ED-2125A01AC777}" destId="{EEEC5CAA-3A8F-4B0E-81EB-FA3B7BA19300}" srcOrd="0" destOrd="0" presId="urn:microsoft.com/office/officeart/2018/2/layout/IconVerticalSolidList"/>
    <dgm:cxn modelId="{5C18CC6E-C533-4810-9D57-CFE6B3A8F297}" srcId="{392599A0-2C8D-42D2-83C7-0C51325702DD}" destId="{2A5472EC-E5F6-49B2-9116-02717FF1378C}" srcOrd="0" destOrd="0" parTransId="{E88CEFDC-A1AC-43EB-AD55-4B856FE92878}" sibTransId="{72A3CBEA-A38D-4C76-8619-C443E3A62A88}"/>
    <dgm:cxn modelId="{56B8FC53-AEBA-43E5-8EC5-F142AE790457}" srcId="{392599A0-2C8D-42D2-83C7-0C51325702DD}" destId="{708BA177-7BCD-4767-A6E7-68FD6CB44FEE}" srcOrd="2" destOrd="0" parTransId="{AF69EA8F-088D-452E-9AC4-F5475B1C1F27}" sibTransId="{67021332-E468-45A6-9E35-AD7C7BD165B2}"/>
    <dgm:cxn modelId="{AB41848B-1B91-474D-AFC9-4A9F2481D711}" type="presOf" srcId="{708BA177-7BCD-4767-A6E7-68FD6CB44FEE}" destId="{3287C599-887E-4C46-9328-F695F0268DA9}" srcOrd="0" destOrd="0" presId="urn:microsoft.com/office/officeart/2018/2/layout/IconVerticalSolidList"/>
    <dgm:cxn modelId="{861AA8C2-C7B8-4ACF-912B-1CBF1B8029E3}" type="presOf" srcId="{2A5472EC-E5F6-49B2-9116-02717FF1378C}" destId="{B901E867-C345-4CC0-A39B-0C1D09A6F1B2}" srcOrd="0" destOrd="0" presId="urn:microsoft.com/office/officeart/2018/2/layout/IconVerticalSolidList"/>
    <dgm:cxn modelId="{A0E8DCE8-D58B-42CE-9343-B9551528391E}" srcId="{392599A0-2C8D-42D2-83C7-0C51325702DD}" destId="{F59A2CD5-863F-4B2D-8F2B-9EB3C9A32F43}" srcOrd="4" destOrd="0" parTransId="{DFE9F46B-FF15-428B-9920-F66C55F4486C}" sibTransId="{1902C975-316C-4E20-A3FC-ADCBCA9220B7}"/>
    <dgm:cxn modelId="{AA6142ED-69F0-45D5-A665-8B6906E0056B}" type="presOf" srcId="{8BED7582-23F7-4617-8042-04CEC77FC467}" destId="{6B6D0F6B-FA22-4D7D-86AD-C1107A98AAA5}" srcOrd="0" destOrd="0" presId="urn:microsoft.com/office/officeart/2018/2/layout/IconVerticalSolidList"/>
    <dgm:cxn modelId="{0E86B12C-C697-47BE-856E-A66339F30871}" type="presParOf" srcId="{CFF208E9-2A75-4732-AB29-C05B9BD6990F}" destId="{FB007A8A-61E2-4066-83ED-780C2A405121}" srcOrd="0" destOrd="0" presId="urn:microsoft.com/office/officeart/2018/2/layout/IconVerticalSolidList"/>
    <dgm:cxn modelId="{2D9EFA16-7BBE-4221-8CCC-9EA993C2A09F}" type="presParOf" srcId="{FB007A8A-61E2-4066-83ED-780C2A405121}" destId="{42B68EF8-399C-4FEE-9476-0EEC21167AC6}" srcOrd="0" destOrd="0" presId="urn:microsoft.com/office/officeart/2018/2/layout/IconVerticalSolidList"/>
    <dgm:cxn modelId="{8F687DBC-223C-4840-AA73-FB39265057E3}" type="presParOf" srcId="{FB007A8A-61E2-4066-83ED-780C2A405121}" destId="{39527BAA-1F9A-4C46-9782-585E60DEBFD2}" srcOrd="1" destOrd="0" presId="urn:microsoft.com/office/officeart/2018/2/layout/IconVerticalSolidList"/>
    <dgm:cxn modelId="{8EA833A3-1C5C-4327-8847-174C695023E8}" type="presParOf" srcId="{FB007A8A-61E2-4066-83ED-780C2A405121}" destId="{ECD3CF4E-DEEA-49D8-8C41-8BB60AA9427E}" srcOrd="2" destOrd="0" presId="urn:microsoft.com/office/officeart/2018/2/layout/IconVerticalSolidList"/>
    <dgm:cxn modelId="{8EAF09F5-90DE-4190-A02A-4818CFF93B25}" type="presParOf" srcId="{FB007A8A-61E2-4066-83ED-780C2A405121}" destId="{B901E867-C345-4CC0-A39B-0C1D09A6F1B2}" srcOrd="3" destOrd="0" presId="urn:microsoft.com/office/officeart/2018/2/layout/IconVerticalSolidList"/>
    <dgm:cxn modelId="{66C55AD2-0BCA-4CAA-8B8B-9EE7405F1974}" type="presParOf" srcId="{CFF208E9-2A75-4732-AB29-C05B9BD6990F}" destId="{6A89E05C-F4FA-4090-BC78-9A58B6923B77}" srcOrd="1" destOrd="0" presId="urn:microsoft.com/office/officeart/2018/2/layout/IconVerticalSolidList"/>
    <dgm:cxn modelId="{91A5B752-0EB3-4E28-AB54-2D661B3AB17B}" type="presParOf" srcId="{CFF208E9-2A75-4732-AB29-C05B9BD6990F}" destId="{A37E5A79-5165-475D-9082-204384041E39}" srcOrd="2" destOrd="0" presId="urn:microsoft.com/office/officeart/2018/2/layout/IconVerticalSolidList"/>
    <dgm:cxn modelId="{8B89589A-EA98-47D3-BE73-0B594C90D0E6}" type="presParOf" srcId="{A37E5A79-5165-475D-9082-204384041E39}" destId="{BF9873B7-11BA-4F61-AE59-B48E83912E00}" srcOrd="0" destOrd="0" presId="urn:microsoft.com/office/officeart/2018/2/layout/IconVerticalSolidList"/>
    <dgm:cxn modelId="{EF81EDAF-C797-4565-8973-1FE26EB6036C}" type="presParOf" srcId="{A37E5A79-5165-475D-9082-204384041E39}" destId="{B66D2413-FB7C-4356-829E-7BE14A6DEC8E}" srcOrd="1" destOrd="0" presId="urn:microsoft.com/office/officeart/2018/2/layout/IconVerticalSolidList"/>
    <dgm:cxn modelId="{D5F2D28D-B7D2-4120-A789-C26926C2B923}" type="presParOf" srcId="{A37E5A79-5165-475D-9082-204384041E39}" destId="{FECF2FC1-1917-46AC-8D7E-45EA9F679378}" srcOrd="2" destOrd="0" presId="urn:microsoft.com/office/officeart/2018/2/layout/IconVerticalSolidList"/>
    <dgm:cxn modelId="{84861946-D42A-4E43-93EE-342F7EAF7451}" type="presParOf" srcId="{A37E5A79-5165-475D-9082-204384041E39}" destId="{EEEC5CAA-3A8F-4B0E-81EB-FA3B7BA19300}" srcOrd="3" destOrd="0" presId="urn:microsoft.com/office/officeart/2018/2/layout/IconVerticalSolidList"/>
    <dgm:cxn modelId="{0A357ECC-CC5A-4F97-B6C7-C9B7F2A3ED81}" type="presParOf" srcId="{CFF208E9-2A75-4732-AB29-C05B9BD6990F}" destId="{21175F84-87C1-410E-946D-45C11B2D6238}" srcOrd="3" destOrd="0" presId="urn:microsoft.com/office/officeart/2018/2/layout/IconVerticalSolidList"/>
    <dgm:cxn modelId="{BDEAF438-C322-4A62-B50A-7075A680F0D4}" type="presParOf" srcId="{CFF208E9-2A75-4732-AB29-C05B9BD6990F}" destId="{C28E2B11-0527-4274-AB91-EEC7A5D0ED0E}" srcOrd="4" destOrd="0" presId="urn:microsoft.com/office/officeart/2018/2/layout/IconVerticalSolidList"/>
    <dgm:cxn modelId="{4AD80B8B-C7F5-4B2C-90AF-63E3BE6732F9}" type="presParOf" srcId="{C28E2B11-0527-4274-AB91-EEC7A5D0ED0E}" destId="{9B986AEE-9B6E-4328-A3A6-667F84555A70}" srcOrd="0" destOrd="0" presId="urn:microsoft.com/office/officeart/2018/2/layout/IconVerticalSolidList"/>
    <dgm:cxn modelId="{4500CB36-FA7B-4FC6-BACF-65845041E76F}" type="presParOf" srcId="{C28E2B11-0527-4274-AB91-EEC7A5D0ED0E}" destId="{C26470CC-8F31-45E8-BFDC-9E78B68032BE}" srcOrd="1" destOrd="0" presId="urn:microsoft.com/office/officeart/2018/2/layout/IconVerticalSolidList"/>
    <dgm:cxn modelId="{2511E3A6-65DE-4C14-988D-986E83078A97}" type="presParOf" srcId="{C28E2B11-0527-4274-AB91-EEC7A5D0ED0E}" destId="{2DFD8E01-6EED-4279-849D-12D65C5FE308}" srcOrd="2" destOrd="0" presId="urn:microsoft.com/office/officeart/2018/2/layout/IconVerticalSolidList"/>
    <dgm:cxn modelId="{91378E2C-0637-4133-B00F-FEEC9093CEF1}" type="presParOf" srcId="{C28E2B11-0527-4274-AB91-EEC7A5D0ED0E}" destId="{3287C599-887E-4C46-9328-F695F0268DA9}" srcOrd="3" destOrd="0" presId="urn:microsoft.com/office/officeart/2018/2/layout/IconVerticalSolidList"/>
    <dgm:cxn modelId="{AFCFB936-7979-4D28-864F-8D55CD853B3C}" type="presParOf" srcId="{CFF208E9-2A75-4732-AB29-C05B9BD6990F}" destId="{65CF43DF-40C3-4F80-AC09-E04CD15DD627}" srcOrd="5" destOrd="0" presId="urn:microsoft.com/office/officeart/2018/2/layout/IconVerticalSolidList"/>
    <dgm:cxn modelId="{991EE032-D198-4037-A5BA-6F0A61B23442}" type="presParOf" srcId="{CFF208E9-2A75-4732-AB29-C05B9BD6990F}" destId="{9E24B954-0610-446C-95F2-59316A73CCC8}" srcOrd="6" destOrd="0" presId="urn:microsoft.com/office/officeart/2018/2/layout/IconVerticalSolidList"/>
    <dgm:cxn modelId="{174BA138-9F2E-4497-8DFC-1A59737E7851}" type="presParOf" srcId="{9E24B954-0610-446C-95F2-59316A73CCC8}" destId="{9C870A3A-DFBD-417B-BE82-02AC3D1745D8}" srcOrd="0" destOrd="0" presId="urn:microsoft.com/office/officeart/2018/2/layout/IconVerticalSolidList"/>
    <dgm:cxn modelId="{E30288C5-424D-4848-8046-4D8CDC4303D0}" type="presParOf" srcId="{9E24B954-0610-446C-95F2-59316A73CCC8}" destId="{0E96E12C-EF02-4AFB-9C0B-3A84B4E177DB}" srcOrd="1" destOrd="0" presId="urn:microsoft.com/office/officeart/2018/2/layout/IconVerticalSolidList"/>
    <dgm:cxn modelId="{28E1A363-FE4E-48A9-858E-590166446D77}" type="presParOf" srcId="{9E24B954-0610-446C-95F2-59316A73CCC8}" destId="{D2DDDF78-8D5B-4B23-92F3-E13FBE1F0908}" srcOrd="2" destOrd="0" presId="urn:microsoft.com/office/officeart/2018/2/layout/IconVerticalSolidList"/>
    <dgm:cxn modelId="{AC53B541-32FB-4985-AB32-6DB0351CD622}" type="presParOf" srcId="{9E24B954-0610-446C-95F2-59316A73CCC8}" destId="{6B6D0F6B-FA22-4D7D-86AD-C1107A98AAA5}" srcOrd="3" destOrd="0" presId="urn:microsoft.com/office/officeart/2018/2/layout/IconVerticalSolidList"/>
    <dgm:cxn modelId="{767D954E-65A7-4507-BD1D-8A065828A86C}" type="presParOf" srcId="{CFF208E9-2A75-4732-AB29-C05B9BD6990F}" destId="{0BEA6A17-94DE-47A9-B622-69BAEA911B41}" srcOrd="7" destOrd="0" presId="urn:microsoft.com/office/officeart/2018/2/layout/IconVerticalSolidList"/>
    <dgm:cxn modelId="{AFC97016-5211-4C19-8A9F-80FACFD92536}" type="presParOf" srcId="{CFF208E9-2A75-4732-AB29-C05B9BD6990F}" destId="{E4583436-8E72-4F56-847D-D6C62B73FC39}" srcOrd="8" destOrd="0" presId="urn:microsoft.com/office/officeart/2018/2/layout/IconVerticalSolidList"/>
    <dgm:cxn modelId="{9E0C4D67-98EF-4D07-88F3-9BD84C9AB3EB}" type="presParOf" srcId="{E4583436-8E72-4F56-847D-D6C62B73FC39}" destId="{6C0FCCF5-6687-4436-87A4-BA00DBDB4834}" srcOrd="0" destOrd="0" presId="urn:microsoft.com/office/officeart/2018/2/layout/IconVerticalSolidList"/>
    <dgm:cxn modelId="{6052A851-E6A2-4B97-AE68-44ACD884294D}" type="presParOf" srcId="{E4583436-8E72-4F56-847D-D6C62B73FC39}" destId="{E17C6FA8-E08F-4D82-99A1-E8B626EF01F8}" srcOrd="1" destOrd="0" presId="urn:microsoft.com/office/officeart/2018/2/layout/IconVerticalSolidList"/>
    <dgm:cxn modelId="{A1B4D494-BC3E-4F3A-8DBB-A3764E234ED1}" type="presParOf" srcId="{E4583436-8E72-4F56-847D-D6C62B73FC39}" destId="{2BA675A9-6A00-49E1-9155-6336C92264C8}" srcOrd="2" destOrd="0" presId="urn:microsoft.com/office/officeart/2018/2/layout/IconVerticalSolidList"/>
    <dgm:cxn modelId="{23DBE36C-7A1C-4803-93B1-90F1B89B6E9F}" type="presParOf" srcId="{E4583436-8E72-4F56-847D-D6C62B73FC39}" destId="{A0F6CF0B-E829-42DE-B05A-50400CC625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EF04CF-097A-4D62-BC60-A10726515B5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D4D8C2F-DD77-43D2-820A-3AC8C419E418}">
      <dgm:prSet/>
      <dgm:spPr/>
      <dgm:t>
        <a:bodyPr/>
        <a:lstStyle/>
        <a:p>
          <a:r>
            <a:rPr lang="en-US"/>
            <a:t>May be comparing apples with oranges – it may not be possible to directly compare your data with that of other organisations.</a:t>
          </a:r>
        </a:p>
      </dgm:t>
    </dgm:pt>
    <dgm:pt modelId="{23D40353-9422-4204-A7E3-732A9920634E}" type="parTrans" cxnId="{72898D62-5AF6-4955-A827-43F4802DBF17}">
      <dgm:prSet/>
      <dgm:spPr/>
      <dgm:t>
        <a:bodyPr/>
        <a:lstStyle/>
        <a:p>
          <a:endParaRPr lang="en-US"/>
        </a:p>
      </dgm:t>
    </dgm:pt>
    <dgm:pt modelId="{AA917EAF-07DE-45EB-BDFA-5167216517B8}" type="sibTrans" cxnId="{72898D62-5AF6-4955-A827-43F4802DBF17}">
      <dgm:prSet/>
      <dgm:spPr/>
      <dgm:t>
        <a:bodyPr/>
        <a:lstStyle/>
        <a:p>
          <a:endParaRPr lang="en-US"/>
        </a:p>
      </dgm:t>
    </dgm:pt>
    <dgm:pt modelId="{9C4E6ED3-3689-4951-8370-16EC3F09407B}">
      <dgm:prSet/>
      <dgm:spPr/>
      <dgm:t>
        <a:bodyPr/>
        <a:lstStyle/>
        <a:p>
          <a:r>
            <a:rPr lang="en-US"/>
            <a:t>Lack of agreed taxonomy/terminology – some metrics may be called different names or even measured in different ways. </a:t>
          </a:r>
        </a:p>
      </dgm:t>
    </dgm:pt>
    <dgm:pt modelId="{CE3B4CAF-A69E-4E11-B992-FE3886E635F0}" type="parTrans" cxnId="{37A748F1-4696-4FAD-8B24-16F0123F0E27}">
      <dgm:prSet/>
      <dgm:spPr/>
      <dgm:t>
        <a:bodyPr/>
        <a:lstStyle/>
        <a:p>
          <a:endParaRPr lang="en-US"/>
        </a:p>
      </dgm:t>
    </dgm:pt>
    <dgm:pt modelId="{6F3E4524-7533-4F6B-95AB-25D0D1928AAA}" type="sibTrans" cxnId="{37A748F1-4696-4FAD-8B24-16F0123F0E27}">
      <dgm:prSet/>
      <dgm:spPr/>
      <dgm:t>
        <a:bodyPr/>
        <a:lstStyle/>
        <a:p>
          <a:endParaRPr lang="en-US"/>
        </a:p>
      </dgm:t>
    </dgm:pt>
    <dgm:pt modelId="{16D0186C-B8B3-4179-AFA7-8908D7BE4454}">
      <dgm:prSet/>
      <dgm:spPr/>
      <dgm:t>
        <a:bodyPr/>
        <a:lstStyle/>
        <a:p>
          <a:r>
            <a:rPr lang="en-GB"/>
            <a:t>Through benchmarking and so-called ‘best practices,’ practitioners sometimes copy what other organisations are doing without critically evaluating whether these practices are actually effective and, if they are, whether they are also likely to work in a different context (Barends </a:t>
          </a:r>
          <a:r>
            <a:rPr lang="en-GB" i="1"/>
            <a:t>et al</a:t>
          </a:r>
          <a:r>
            <a:rPr lang="en-GB"/>
            <a:t>., 2014)</a:t>
          </a:r>
          <a:endParaRPr lang="en-US"/>
        </a:p>
      </dgm:t>
    </dgm:pt>
    <dgm:pt modelId="{12764C21-6484-4BF1-817D-232C37B3B997}" type="parTrans" cxnId="{8A19CB78-46A9-4798-9576-576447EC95BE}">
      <dgm:prSet/>
      <dgm:spPr/>
      <dgm:t>
        <a:bodyPr/>
        <a:lstStyle/>
        <a:p>
          <a:endParaRPr lang="en-US"/>
        </a:p>
      </dgm:t>
    </dgm:pt>
    <dgm:pt modelId="{B314367F-6871-45B9-96BE-0AE76210DC0C}" type="sibTrans" cxnId="{8A19CB78-46A9-4798-9576-576447EC95BE}">
      <dgm:prSet/>
      <dgm:spPr/>
      <dgm:t>
        <a:bodyPr/>
        <a:lstStyle/>
        <a:p>
          <a:endParaRPr lang="en-US"/>
        </a:p>
      </dgm:t>
    </dgm:pt>
    <dgm:pt modelId="{AAAC6F7F-2DCB-4C77-9187-DE5BA7B0BD80}" type="pres">
      <dgm:prSet presAssocID="{6FEF04CF-097A-4D62-BC60-A10726515B50}" presName="root" presStyleCnt="0">
        <dgm:presLayoutVars>
          <dgm:dir/>
          <dgm:resizeHandles val="exact"/>
        </dgm:presLayoutVars>
      </dgm:prSet>
      <dgm:spPr/>
    </dgm:pt>
    <dgm:pt modelId="{4BC9AD5E-A6B1-452E-BD27-85D55B60A361}" type="pres">
      <dgm:prSet presAssocID="{CD4D8C2F-DD77-43D2-820A-3AC8C419E418}" presName="compNode" presStyleCnt="0"/>
      <dgm:spPr/>
    </dgm:pt>
    <dgm:pt modelId="{DDE38FE0-B8E1-4A97-AECD-10AB3D90E4D0}" type="pres">
      <dgm:prSet presAssocID="{CD4D8C2F-DD77-43D2-820A-3AC8C419E418}" presName="bgRect" presStyleLbl="bgShp" presStyleIdx="0" presStyleCnt="3"/>
      <dgm:spPr/>
    </dgm:pt>
    <dgm:pt modelId="{0ED303F7-4DB2-46BA-8522-288E6A041B7E}" type="pres">
      <dgm:prSet presAssocID="{CD4D8C2F-DD77-43D2-820A-3AC8C419E4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7A17DCBD-A703-48D8-9446-93A8AC008EF5}" type="pres">
      <dgm:prSet presAssocID="{CD4D8C2F-DD77-43D2-820A-3AC8C419E418}" presName="spaceRect" presStyleCnt="0"/>
      <dgm:spPr/>
    </dgm:pt>
    <dgm:pt modelId="{8F9A9858-8D79-453E-AE70-98B005D132DF}" type="pres">
      <dgm:prSet presAssocID="{CD4D8C2F-DD77-43D2-820A-3AC8C419E418}" presName="parTx" presStyleLbl="revTx" presStyleIdx="0" presStyleCnt="3">
        <dgm:presLayoutVars>
          <dgm:chMax val="0"/>
          <dgm:chPref val="0"/>
        </dgm:presLayoutVars>
      </dgm:prSet>
      <dgm:spPr/>
    </dgm:pt>
    <dgm:pt modelId="{9D963180-F1D9-41FC-8224-9A4602EB69F3}" type="pres">
      <dgm:prSet presAssocID="{AA917EAF-07DE-45EB-BDFA-5167216517B8}" presName="sibTrans" presStyleCnt="0"/>
      <dgm:spPr/>
    </dgm:pt>
    <dgm:pt modelId="{EA4184CB-D8CE-4EE6-8337-EC9D1D0B2C75}" type="pres">
      <dgm:prSet presAssocID="{9C4E6ED3-3689-4951-8370-16EC3F09407B}" presName="compNode" presStyleCnt="0"/>
      <dgm:spPr/>
    </dgm:pt>
    <dgm:pt modelId="{C5360C67-5312-4A53-BCC1-24CDEAD87941}" type="pres">
      <dgm:prSet presAssocID="{9C4E6ED3-3689-4951-8370-16EC3F09407B}" presName="bgRect" presStyleLbl="bgShp" presStyleIdx="1" presStyleCnt="3"/>
      <dgm:spPr/>
    </dgm:pt>
    <dgm:pt modelId="{7B0207CC-7C21-4B97-9556-90D00352457F}" type="pres">
      <dgm:prSet presAssocID="{9C4E6ED3-3689-4951-8370-16EC3F09407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7818CB30-1D85-4CEA-BD73-20E292EB3F2E}" type="pres">
      <dgm:prSet presAssocID="{9C4E6ED3-3689-4951-8370-16EC3F09407B}" presName="spaceRect" presStyleCnt="0"/>
      <dgm:spPr/>
    </dgm:pt>
    <dgm:pt modelId="{D1BD6ECC-B9F5-438A-B37F-6D67D7023750}" type="pres">
      <dgm:prSet presAssocID="{9C4E6ED3-3689-4951-8370-16EC3F09407B}" presName="parTx" presStyleLbl="revTx" presStyleIdx="1" presStyleCnt="3">
        <dgm:presLayoutVars>
          <dgm:chMax val="0"/>
          <dgm:chPref val="0"/>
        </dgm:presLayoutVars>
      </dgm:prSet>
      <dgm:spPr/>
    </dgm:pt>
    <dgm:pt modelId="{636CD21E-C8E9-4793-85CF-60A0C090E529}" type="pres">
      <dgm:prSet presAssocID="{6F3E4524-7533-4F6B-95AB-25D0D1928AAA}" presName="sibTrans" presStyleCnt="0"/>
      <dgm:spPr/>
    </dgm:pt>
    <dgm:pt modelId="{F5796755-35B9-48BF-B635-9DC035489C21}" type="pres">
      <dgm:prSet presAssocID="{16D0186C-B8B3-4179-AFA7-8908D7BE4454}" presName="compNode" presStyleCnt="0"/>
      <dgm:spPr/>
    </dgm:pt>
    <dgm:pt modelId="{A218D188-95C3-4C90-A16E-57FA6132D3FB}" type="pres">
      <dgm:prSet presAssocID="{16D0186C-B8B3-4179-AFA7-8908D7BE4454}" presName="bgRect" presStyleLbl="bgShp" presStyleIdx="2" presStyleCnt="3"/>
      <dgm:spPr/>
    </dgm:pt>
    <dgm:pt modelId="{78A7FBB8-6AC6-4B41-B81E-69B397C2014B}" type="pres">
      <dgm:prSet presAssocID="{16D0186C-B8B3-4179-AFA7-8908D7BE44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9F44975-570F-45BB-B3F3-D52226FD6AF7}" type="pres">
      <dgm:prSet presAssocID="{16D0186C-B8B3-4179-AFA7-8908D7BE4454}" presName="spaceRect" presStyleCnt="0"/>
      <dgm:spPr/>
    </dgm:pt>
    <dgm:pt modelId="{95634838-9751-4B34-B98C-101193B40938}" type="pres">
      <dgm:prSet presAssocID="{16D0186C-B8B3-4179-AFA7-8908D7BE4454}" presName="parTx" presStyleLbl="revTx" presStyleIdx="2" presStyleCnt="3">
        <dgm:presLayoutVars>
          <dgm:chMax val="0"/>
          <dgm:chPref val="0"/>
        </dgm:presLayoutVars>
      </dgm:prSet>
      <dgm:spPr/>
    </dgm:pt>
  </dgm:ptLst>
  <dgm:cxnLst>
    <dgm:cxn modelId="{27708162-705B-4E52-ACB7-A2788E1A3C24}" type="presOf" srcId="{6FEF04CF-097A-4D62-BC60-A10726515B50}" destId="{AAAC6F7F-2DCB-4C77-9187-DE5BA7B0BD80}" srcOrd="0" destOrd="0" presId="urn:microsoft.com/office/officeart/2018/2/layout/IconVerticalSolidList"/>
    <dgm:cxn modelId="{72898D62-5AF6-4955-A827-43F4802DBF17}" srcId="{6FEF04CF-097A-4D62-BC60-A10726515B50}" destId="{CD4D8C2F-DD77-43D2-820A-3AC8C419E418}" srcOrd="0" destOrd="0" parTransId="{23D40353-9422-4204-A7E3-732A9920634E}" sibTransId="{AA917EAF-07DE-45EB-BDFA-5167216517B8}"/>
    <dgm:cxn modelId="{8A19CB78-46A9-4798-9576-576447EC95BE}" srcId="{6FEF04CF-097A-4D62-BC60-A10726515B50}" destId="{16D0186C-B8B3-4179-AFA7-8908D7BE4454}" srcOrd="2" destOrd="0" parTransId="{12764C21-6484-4BF1-817D-232C37B3B997}" sibTransId="{B314367F-6871-45B9-96BE-0AE76210DC0C}"/>
    <dgm:cxn modelId="{1B4E3B87-102A-43AF-A1FA-7630A89E5F9A}" type="presOf" srcId="{CD4D8C2F-DD77-43D2-820A-3AC8C419E418}" destId="{8F9A9858-8D79-453E-AE70-98B005D132DF}" srcOrd="0" destOrd="0" presId="urn:microsoft.com/office/officeart/2018/2/layout/IconVerticalSolidList"/>
    <dgm:cxn modelId="{B5A3498D-5430-4DF6-BA11-31AD4554680C}" type="presOf" srcId="{16D0186C-B8B3-4179-AFA7-8908D7BE4454}" destId="{95634838-9751-4B34-B98C-101193B40938}" srcOrd="0" destOrd="0" presId="urn:microsoft.com/office/officeart/2018/2/layout/IconVerticalSolidList"/>
    <dgm:cxn modelId="{3F287CAC-8221-40FE-8796-90DEB388706E}" type="presOf" srcId="{9C4E6ED3-3689-4951-8370-16EC3F09407B}" destId="{D1BD6ECC-B9F5-438A-B37F-6D67D7023750}" srcOrd="0" destOrd="0" presId="urn:microsoft.com/office/officeart/2018/2/layout/IconVerticalSolidList"/>
    <dgm:cxn modelId="{37A748F1-4696-4FAD-8B24-16F0123F0E27}" srcId="{6FEF04CF-097A-4D62-BC60-A10726515B50}" destId="{9C4E6ED3-3689-4951-8370-16EC3F09407B}" srcOrd="1" destOrd="0" parTransId="{CE3B4CAF-A69E-4E11-B992-FE3886E635F0}" sibTransId="{6F3E4524-7533-4F6B-95AB-25D0D1928AAA}"/>
    <dgm:cxn modelId="{3A5B31BF-DCCA-410E-BF1F-0095AF239A68}" type="presParOf" srcId="{AAAC6F7F-2DCB-4C77-9187-DE5BA7B0BD80}" destId="{4BC9AD5E-A6B1-452E-BD27-85D55B60A361}" srcOrd="0" destOrd="0" presId="urn:microsoft.com/office/officeart/2018/2/layout/IconVerticalSolidList"/>
    <dgm:cxn modelId="{3486964B-FC00-49D1-98C0-527320B59D5F}" type="presParOf" srcId="{4BC9AD5E-A6B1-452E-BD27-85D55B60A361}" destId="{DDE38FE0-B8E1-4A97-AECD-10AB3D90E4D0}" srcOrd="0" destOrd="0" presId="urn:microsoft.com/office/officeart/2018/2/layout/IconVerticalSolidList"/>
    <dgm:cxn modelId="{2488D069-86A4-4B6F-8F6C-36494F7E2017}" type="presParOf" srcId="{4BC9AD5E-A6B1-452E-BD27-85D55B60A361}" destId="{0ED303F7-4DB2-46BA-8522-288E6A041B7E}" srcOrd="1" destOrd="0" presId="urn:microsoft.com/office/officeart/2018/2/layout/IconVerticalSolidList"/>
    <dgm:cxn modelId="{7B27171B-8C01-4F04-9585-D3A91D55CC2B}" type="presParOf" srcId="{4BC9AD5E-A6B1-452E-BD27-85D55B60A361}" destId="{7A17DCBD-A703-48D8-9446-93A8AC008EF5}" srcOrd="2" destOrd="0" presId="urn:microsoft.com/office/officeart/2018/2/layout/IconVerticalSolidList"/>
    <dgm:cxn modelId="{55BD494E-5CE5-40B3-9EC8-868670D10A5C}" type="presParOf" srcId="{4BC9AD5E-A6B1-452E-BD27-85D55B60A361}" destId="{8F9A9858-8D79-453E-AE70-98B005D132DF}" srcOrd="3" destOrd="0" presId="urn:microsoft.com/office/officeart/2018/2/layout/IconVerticalSolidList"/>
    <dgm:cxn modelId="{C963F822-88F5-4573-A6BF-65377D2C2571}" type="presParOf" srcId="{AAAC6F7F-2DCB-4C77-9187-DE5BA7B0BD80}" destId="{9D963180-F1D9-41FC-8224-9A4602EB69F3}" srcOrd="1" destOrd="0" presId="urn:microsoft.com/office/officeart/2018/2/layout/IconVerticalSolidList"/>
    <dgm:cxn modelId="{0F3873F3-B35E-4457-BAE9-4065E7647EB4}" type="presParOf" srcId="{AAAC6F7F-2DCB-4C77-9187-DE5BA7B0BD80}" destId="{EA4184CB-D8CE-4EE6-8337-EC9D1D0B2C75}" srcOrd="2" destOrd="0" presId="urn:microsoft.com/office/officeart/2018/2/layout/IconVerticalSolidList"/>
    <dgm:cxn modelId="{760E1D59-7806-4802-AF9A-7A338A7E775B}" type="presParOf" srcId="{EA4184CB-D8CE-4EE6-8337-EC9D1D0B2C75}" destId="{C5360C67-5312-4A53-BCC1-24CDEAD87941}" srcOrd="0" destOrd="0" presId="urn:microsoft.com/office/officeart/2018/2/layout/IconVerticalSolidList"/>
    <dgm:cxn modelId="{984609A6-8BBC-40AC-9BA5-D988D4709497}" type="presParOf" srcId="{EA4184CB-D8CE-4EE6-8337-EC9D1D0B2C75}" destId="{7B0207CC-7C21-4B97-9556-90D00352457F}" srcOrd="1" destOrd="0" presId="urn:microsoft.com/office/officeart/2018/2/layout/IconVerticalSolidList"/>
    <dgm:cxn modelId="{CBFAE2A7-A51F-441F-BB24-91EB7576B2BC}" type="presParOf" srcId="{EA4184CB-D8CE-4EE6-8337-EC9D1D0B2C75}" destId="{7818CB30-1D85-4CEA-BD73-20E292EB3F2E}" srcOrd="2" destOrd="0" presId="urn:microsoft.com/office/officeart/2018/2/layout/IconVerticalSolidList"/>
    <dgm:cxn modelId="{5F542E28-7489-40D0-8780-EC0B66A05EA4}" type="presParOf" srcId="{EA4184CB-D8CE-4EE6-8337-EC9D1D0B2C75}" destId="{D1BD6ECC-B9F5-438A-B37F-6D67D7023750}" srcOrd="3" destOrd="0" presId="urn:microsoft.com/office/officeart/2018/2/layout/IconVerticalSolidList"/>
    <dgm:cxn modelId="{27A8ADBF-DD60-4AFB-B704-1A36F41A6102}" type="presParOf" srcId="{AAAC6F7F-2DCB-4C77-9187-DE5BA7B0BD80}" destId="{636CD21E-C8E9-4793-85CF-60A0C090E529}" srcOrd="3" destOrd="0" presId="urn:microsoft.com/office/officeart/2018/2/layout/IconVerticalSolidList"/>
    <dgm:cxn modelId="{F07FF476-2FD6-4405-A661-D3A8CF185242}" type="presParOf" srcId="{AAAC6F7F-2DCB-4C77-9187-DE5BA7B0BD80}" destId="{F5796755-35B9-48BF-B635-9DC035489C21}" srcOrd="4" destOrd="0" presId="urn:microsoft.com/office/officeart/2018/2/layout/IconVerticalSolidList"/>
    <dgm:cxn modelId="{CCACAB35-1275-4B28-A220-19C481E8235B}" type="presParOf" srcId="{F5796755-35B9-48BF-B635-9DC035489C21}" destId="{A218D188-95C3-4C90-A16E-57FA6132D3FB}" srcOrd="0" destOrd="0" presId="urn:microsoft.com/office/officeart/2018/2/layout/IconVerticalSolidList"/>
    <dgm:cxn modelId="{C0E857C3-8D2B-4C39-9201-DAA62DAF2B27}" type="presParOf" srcId="{F5796755-35B9-48BF-B635-9DC035489C21}" destId="{78A7FBB8-6AC6-4B41-B81E-69B397C2014B}" srcOrd="1" destOrd="0" presId="urn:microsoft.com/office/officeart/2018/2/layout/IconVerticalSolidList"/>
    <dgm:cxn modelId="{389FD3A0-62F9-45ED-A031-3BEFBA1E6BE2}" type="presParOf" srcId="{F5796755-35B9-48BF-B635-9DC035489C21}" destId="{A9F44975-570F-45BB-B3F3-D52226FD6AF7}" srcOrd="2" destOrd="0" presId="urn:microsoft.com/office/officeart/2018/2/layout/IconVerticalSolidList"/>
    <dgm:cxn modelId="{3A10F87D-6F0C-4D34-BA00-6D14E16740E0}" type="presParOf" srcId="{F5796755-35B9-48BF-B635-9DC035489C21}" destId="{95634838-9751-4B34-B98C-101193B409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D6E65A-2BD0-4326-B1C4-F8D4B1A3E394}"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0F1DD3A2-6E4E-4D3D-9D9B-A4508915B603}">
      <dgm:prSet/>
      <dgm:spPr/>
      <dgm:t>
        <a:bodyPr/>
        <a:lstStyle/>
        <a:p>
          <a:r>
            <a:rPr lang="en-GB"/>
            <a:t>Heuristics and cognitive biases</a:t>
          </a:r>
          <a:endParaRPr lang="en-US"/>
        </a:p>
      </dgm:t>
    </dgm:pt>
    <dgm:pt modelId="{DBBDF037-7CF5-4A67-9069-FF40B5FFC723}" type="parTrans" cxnId="{0638718D-EB86-4AC2-A3B7-529BA1B42DFC}">
      <dgm:prSet/>
      <dgm:spPr/>
      <dgm:t>
        <a:bodyPr/>
        <a:lstStyle/>
        <a:p>
          <a:endParaRPr lang="en-US"/>
        </a:p>
      </dgm:t>
    </dgm:pt>
    <dgm:pt modelId="{484BBBC6-D1EA-4DBD-BA5E-AE1203395FC1}" type="sibTrans" cxnId="{0638718D-EB86-4AC2-A3B7-529BA1B42DFC}">
      <dgm:prSet/>
      <dgm:spPr/>
      <dgm:t>
        <a:bodyPr/>
        <a:lstStyle/>
        <a:p>
          <a:endParaRPr lang="en-US"/>
        </a:p>
      </dgm:t>
    </dgm:pt>
    <dgm:pt modelId="{FF04206F-0322-4F05-B842-71D42E64C53D}">
      <dgm:prSet/>
      <dgm:spPr/>
      <dgm:t>
        <a:bodyPr/>
        <a:lstStyle/>
        <a:p>
          <a:r>
            <a:rPr lang="en-GB"/>
            <a:t>Bounded rationality</a:t>
          </a:r>
          <a:endParaRPr lang="en-US"/>
        </a:p>
      </dgm:t>
    </dgm:pt>
    <dgm:pt modelId="{40B3A630-C3B5-4725-9DA6-CBFDDBE0FA6B}" type="parTrans" cxnId="{177C1F0D-B454-4E31-8E56-CD14312FA8A6}">
      <dgm:prSet/>
      <dgm:spPr/>
      <dgm:t>
        <a:bodyPr/>
        <a:lstStyle/>
        <a:p>
          <a:endParaRPr lang="en-US"/>
        </a:p>
      </dgm:t>
    </dgm:pt>
    <dgm:pt modelId="{1D1CE8D7-6843-420A-AB8C-AD8906361A57}" type="sibTrans" cxnId="{177C1F0D-B454-4E31-8E56-CD14312FA8A6}">
      <dgm:prSet/>
      <dgm:spPr/>
      <dgm:t>
        <a:bodyPr/>
        <a:lstStyle/>
        <a:p>
          <a:endParaRPr lang="en-US"/>
        </a:p>
      </dgm:t>
    </dgm:pt>
    <dgm:pt modelId="{0F23F861-940C-40D3-B0ED-01B4A2867F38}">
      <dgm:prSet/>
      <dgm:spPr/>
      <dgm:t>
        <a:bodyPr/>
        <a:lstStyle/>
        <a:p>
          <a:r>
            <a:rPr lang="en-GB"/>
            <a:t>Individual versus group decision-making</a:t>
          </a:r>
          <a:endParaRPr lang="en-US"/>
        </a:p>
      </dgm:t>
    </dgm:pt>
    <dgm:pt modelId="{684E94AA-FDC6-4DAC-892F-65F5C6C36029}" type="parTrans" cxnId="{584A50C4-F042-4451-B068-C4AD5B952456}">
      <dgm:prSet/>
      <dgm:spPr/>
      <dgm:t>
        <a:bodyPr/>
        <a:lstStyle/>
        <a:p>
          <a:endParaRPr lang="en-US"/>
        </a:p>
      </dgm:t>
    </dgm:pt>
    <dgm:pt modelId="{65694884-E7DF-4E78-A1EF-77A138E1BFF5}" type="sibTrans" cxnId="{584A50C4-F042-4451-B068-C4AD5B952456}">
      <dgm:prSet/>
      <dgm:spPr/>
      <dgm:t>
        <a:bodyPr/>
        <a:lstStyle/>
        <a:p>
          <a:endParaRPr lang="en-US"/>
        </a:p>
      </dgm:t>
    </dgm:pt>
    <dgm:pt modelId="{37812D95-7817-4C95-AEFB-8D6E1BDD401E}">
      <dgm:prSet/>
      <dgm:spPr/>
      <dgm:t>
        <a:bodyPr/>
        <a:lstStyle/>
        <a:p>
          <a:r>
            <a:rPr lang="en-GB"/>
            <a:t>Group think</a:t>
          </a:r>
          <a:endParaRPr lang="en-US"/>
        </a:p>
      </dgm:t>
    </dgm:pt>
    <dgm:pt modelId="{A83A5531-8F2E-407A-84AA-E259C4C4995C}" type="parTrans" cxnId="{B951BBA5-A9C1-4FBE-8BF2-4FE1EEFA4FE7}">
      <dgm:prSet/>
      <dgm:spPr/>
      <dgm:t>
        <a:bodyPr/>
        <a:lstStyle/>
        <a:p>
          <a:endParaRPr lang="en-US"/>
        </a:p>
      </dgm:t>
    </dgm:pt>
    <dgm:pt modelId="{F50B1A73-A984-4D82-8D83-94788A15CD09}" type="sibTrans" cxnId="{B951BBA5-A9C1-4FBE-8BF2-4FE1EEFA4FE7}">
      <dgm:prSet/>
      <dgm:spPr/>
      <dgm:t>
        <a:bodyPr/>
        <a:lstStyle/>
        <a:p>
          <a:endParaRPr lang="en-US"/>
        </a:p>
      </dgm:t>
    </dgm:pt>
    <dgm:pt modelId="{7E17E22D-E8FC-4B3C-A279-0A6B8C703B32}">
      <dgm:prSet/>
      <dgm:spPr/>
      <dgm:t>
        <a:bodyPr/>
        <a:lstStyle/>
        <a:p>
          <a:r>
            <a:rPr lang="en-GB"/>
            <a:t>Group polarisation</a:t>
          </a:r>
          <a:endParaRPr lang="en-US"/>
        </a:p>
      </dgm:t>
    </dgm:pt>
    <dgm:pt modelId="{C09FD49B-89E3-4CAF-9A87-22C4021EF70F}" type="parTrans" cxnId="{E24227EA-7F85-45AF-8513-9CE9AC56CCE4}">
      <dgm:prSet/>
      <dgm:spPr/>
      <dgm:t>
        <a:bodyPr/>
        <a:lstStyle/>
        <a:p>
          <a:endParaRPr lang="en-US"/>
        </a:p>
      </dgm:t>
    </dgm:pt>
    <dgm:pt modelId="{4F1970A8-682E-42E4-933F-3A68E2E776AA}" type="sibTrans" cxnId="{E24227EA-7F85-45AF-8513-9CE9AC56CCE4}">
      <dgm:prSet/>
      <dgm:spPr/>
      <dgm:t>
        <a:bodyPr/>
        <a:lstStyle/>
        <a:p>
          <a:endParaRPr lang="en-US"/>
        </a:p>
      </dgm:t>
    </dgm:pt>
    <dgm:pt modelId="{87AA84D0-FC85-42D4-993C-610F2A3A3F37}" type="pres">
      <dgm:prSet presAssocID="{D7D6E65A-2BD0-4326-B1C4-F8D4B1A3E394}" presName="linear" presStyleCnt="0">
        <dgm:presLayoutVars>
          <dgm:animLvl val="lvl"/>
          <dgm:resizeHandles val="exact"/>
        </dgm:presLayoutVars>
      </dgm:prSet>
      <dgm:spPr/>
    </dgm:pt>
    <dgm:pt modelId="{B696E510-2928-4341-B539-6EEE8E96F006}" type="pres">
      <dgm:prSet presAssocID="{0F1DD3A2-6E4E-4D3D-9D9B-A4508915B603}" presName="parentText" presStyleLbl="node1" presStyleIdx="0" presStyleCnt="5">
        <dgm:presLayoutVars>
          <dgm:chMax val="0"/>
          <dgm:bulletEnabled val="1"/>
        </dgm:presLayoutVars>
      </dgm:prSet>
      <dgm:spPr/>
    </dgm:pt>
    <dgm:pt modelId="{F33D4389-E15A-4E34-8F4B-D1426DCE3C85}" type="pres">
      <dgm:prSet presAssocID="{484BBBC6-D1EA-4DBD-BA5E-AE1203395FC1}" presName="spacer" presStyleCnt="0"/>
      <dgm:spPr/>
    </dgm:pt>
    <dgm:pt modelId="{54B5BD0A-F507-4A05-9D00-CA88F792FD67}" type="pres">
      <dgm:prSet presAssocID="{FF04206F-0322-4F05-B842-71D42E64C53D}" presName="parentText" presStyleLbl="node1" presStyleIdx="1" presStyleCnt="5">
        <dgm:presLayoutVars>
          <dgm:chMax val="0"/>
          <dgm:bulletEnabled val="1"/>
        </dgm:presLayoutVars>
      </dgm:prSet>
      <dgm:spPr/>
    </dgm:pt>
    <dgm:pt modelId="{0C69CFC9-BB0E-4EC6-B3F0-C7C5C526E5BA}" type="pres">
      <dgm:prSet presAssocID="{1D1CE8D7-6843-420A-AB8C-AD8906361A57}" presName="spacer" presStyleCnt="0"/>
      <dgm:spPr/>
    </dgm:pt>
    <dgm:pt modelId="{87FA4031-2471-4324-9877-CCEDE1267E3F}" type="pres">
      <dgm:prSet presAssocID="{0F23F861-940C-40D3-B0ED-01B4A2867F38}" presName="parentText" presStyleLbl="node1" presStyleIdx="2" presStyleCnt="5">
        <dgm:presLayoutVars>
          <dgm:chMax val="0"/>
          <dgm:bulletEnabled val="1"/>
        </dgm:presLayoutVars>
      </dgm:prSet>
      <dgm:spPr/>
    </dgm:pt>
    <dgm:pt modelId="{01AF394E-E386-49D5-9678-9875CFF6F8B5}" type="pres">
      <dgm:prSet presAssocID="{65694884-E7DF-4E78-A1EF-77A138E1BFF5}" presName="spacer" presStyleCnt="0"/>
      <dgm:spPr/>
    </dgm:pt>
    <dgm:pt modelId="{D840BC80-93D9-4792-BD6C-5DFDB2E185C2}" type="pres">
      <dgm:prSet presAssocID="{37812D95-7817-4C95-AEFB-8D6E1BDD401E}" presName="parentText" presStyleLbl="node1" presStyleIdx="3" presStyleCnt="5">
        <dgm:presLayoutVars>
          <dgm:chMax val="0"/>
          <dgm:bulletEnabled val="1"/>
        </dgm:presLayoutVars>
      </dgm:prSet>
      <dgm:spPr/>
    </dgm:pt>
    <dgm:pt modelId="{00DE70E8-4EA6-44D1-8813-07FA96F215F2}" type="pres">
      <dgm:prSet presAssocID="{F50B1A73-A984-4D82-8D83-94788A15CD09}" presName="spacer" presStyleCnt="0"/>
      <dgm:spPr/>
    </dgm:pt>
    <dgm:pt modelId="{F5BFE3D3-E45A-4655-90A4-4F02A947EAF2}" type="pres">
      <dgm:prSet presAssocID="{7E17E22D-E8FC-4B3C-A279-0A6B8C703B32}" presName="parentText" presStyleLbl="node1" presStyleIdx="4" presStyleCnt="5">
        <dgm:presLayoutVars>
          <dgm:chMax val="0"/>
          <dgm:bulletEnabled val="1"/>
        </dgm:presLayoutVars>
      </dgm:prSet>
      <dgm:spPr/>
    </dgm:pt>
  </dgm:ptLst>
  <dgm:cxnLst>
    <dgm:cxn modelId="{177C1F0D-B454-4E31-8E56-CD14312FA8A6}" srcId="{D7D6E65A-2BD0-4326-B1C4-F8D4B1A3E394}" destId="{FF04206F-0322-4F05-B842-71D42E64C53D}" srcOrd="1" destOrd="0" parTransId="{40B3A630-C3B5-4725-9DA6-CBFDDBE0FA6B}" sibTransId="{1D1CE8D7-6843-420A-AB8C-AD8906361A57}"/>
    <dgm:cxn modelId="{740F7321-F0FD-46DB-B6B2-3DC45B6179EA}" type="presOf" srcId="{0F23F861-940C-40D3-B0ED-01B4A2867F38}" destId="{87FA4031-2471-4324-9877-CCEDE1267E3F}" srcOrd="0" destOrd="0" presId="urn:microsoft.com/office/officeart/2005/8/layout/vList2"/>
    <dgm:cxn modelId="{8B25C33A-42E5-4DE6-8AD8-F1E2877B27BB}" type="presOf" srcId="{D7D6E65A-2BD0-4326-B1C4-F8D4B1A3E394}" destId="{87AA84D0-FC85-42D4-993C-610F2A3A3F37}" srcOrd="0" destOrd="0" presId="urn:microsoft.com/office/officeart/2005/8/layout/vList2"/>
    <dgm:cxn modelId="{987C7058-3392-4E08-80FF-7694E6A9134D}" type="presOf" srcId="{37812D95-7817-4C95-AEFB-8D6E1BDD401E}" destId="{D840BC80-93D9-4792-BD6C-5DFDB2E185C2}" srcOrd="0" destOrd="0" presId="urn:microsoft.com/office/officeart/2005/8/layout/vList2"/>
    <dgm:cxn modelId="{0638718D-EB86-4AC2-A3B7-529BA1B42DFC}" srcId="{D7D6E65A-2BD0-4326-B1C4-F8D4B1A3E394}" destId="{0F1DD3A2-6E4E-4D3D-9D9B-A4508915B603}" srcOrd="0" destOrd="0" parTransId="{DBBDF037-7CF5-4A67-9069-FF40B5FFC723}" sibTransId="{484BBBC6-D1EA-4DBD-BA5E-AE1203395FC1}"/>
    <dgm:cxn modelId="{143D538E-EFF1-4868-BE9B-C57EA20DD7A2}" type="presOf" srcId="{FF04206F-0322-4F05-B842-71D42E64C53D}" destId="{54B5BD0A-F507-4A05-9D00-CA88F792FD67}" srcOrd="0" destOrd="0" presId="urn:microsoft.com/office/officeart/2005/8/layout/vList2"/>
    <dgm:cxn modelId="{B951BBA5-A9C1-4FBE-8BF2-4FE1EEFA4FE7}" srcId="{D7D6E65A-2BD0-4326-B1C4-F8D4B1A3E394}" destId="{37812D95-7817-4C95-AEFB-8D6E1BDD401E}" srcOrd="3" destOrd="0" parTransId="{A83A5531-8F2E-407A-84AA-E259C4C4995C}" sibTransId="{F50B1A73-A984-4D82-8D83-94788A15CD09}"/>
    <dgm:cxn modelId="{584A50C4-F042-4451-B068-C4AD5B952456}" srcId="{D7D6E65A-2BD0-4326-B1C4-F8D4B1A3E394}" destId="{0F23F861-940C-40D3-B0ED-01B4A2867F38}" srcOrd="2" destOrd="0" parTransId="{684E94AA-FDC6-4DAC-892F-65F5C6C36029}" sibTransId="{65694884-E7DF-4E78-A1EF-77A138E1BFF5}"/>
    <dgm:cxn modelId="{E9DD46D2-A976-4520-BA16-E49BA1B216F8}" type="presOf" srcId="{7E17E22D-E8FC-4B3C-A279-0A6B8C703B32}" destId="{F5BFE3D3-E45A-4655-90A4-4F02A947EAF2}" srcOrd="0" destOrd="0" presId="urn:microsoft.com/office/officeart/2005/8/layout/vList2"/>
    <dgm:cxn modelId="{4714BAD8-9AF6-4B3C-829B-A7CABD2E34DF}" type="presOf" srcId="{0F1DD3A2-6E4E-4D3D-9D9B-A4508915B603}" destId="{B696E510-2928-4341-B539-6EEE8E96F006}" srcOrd="0" destOrd="0" presId="urn:microsoft.com/office/officeart/2005/8/layout/vList2"/>
    <dgm:cxn modelId="{E24227EA-7F85-45AF-8513-9CE9AC56CCE4}" srcId="{D7D6E65A-2BD0-4326-B1C4-F8D4B1A3E394}" destId="{7E17E22D-E8FC-4B3C-A279-0A6B8C703B32}" srcOrd="4" destOrd="0" parTransId="{C09FD49B-89E3-4CAF-9A87-22C4021EF70F}" sibTransId="{4F1970A8-682E-42E4-933F-3A68E2E776AA}"/>
    <dgm:cxn modelId="{E4D4CC4F-5C07-4586-99FE-30EFC9E6FAFB}" type="presParOf" srcId="{87AA84D0-FC85-42D4-993C-610F2A3A3F37}" destId="{B696E510-2928-4341-B539-6EEE8E96F006}" srcOrd="0" destOrd="0" presId="urn:microsoft.com/office/officeart/2005/8/layout/vList2"/>
    <dgm:cxn modelId="{95E489FE-ECB3-495D-8580-C6B3081C1838}" type="presParOf" srcId="{87AA84D0-FC85-42D4-993C-610F2A3A3F37}" destId="{F33D4389-E15A-4E34-8F4B-D1426DCE3C85}" srcOrd="1" destOrd="0" presId="urn:microsoft.com/office/officeart/2005/8/layout/vList2"/>
    <dgm:cxn modelId="{0029823C-D261-49B2-A5E3-5C74082961D1}" type="presParOf" srcId="{87AA84D0-FC85-42D4-993C-610F2A3A3F37}" destId="{54B5BD0A-F507-4A05-9D00-CA88F792FD67}" srcOrd="2" destOrd="0" presId="urn:microsoft.com/office/officeart/2005/8/layout/vList2"/>
    <dgm:cxn modelId="{39610AF1-5A83-47AD-914F-DF202723EF5C}" type="presParOf" srcId="{87AA84D0-FC85-42D4-993C-610F2A3A3F37}" destId="{0C69CFC9-BB0E-4EC6-B3F0-C7C5C526E5BA}" srcOrd="3" destOrd="0" presId="urn:microsoft.com/office/officeart/2005/8/layout/vList2"/>
    <dgm:cxn modelId="{A7290E04-0872-436B-AA32-C62E5F3C7063}" type="presParOf" srcId="{87AA84D0-FC85-42D4-993C-610F2A3A3F37}" destId="{87FA4031-2471-4324-9877-CCEDE1267E3F}" srcOrd="4" destOrd="0" presId="urn:microsoft.com/office/officeart/2005/8/layout/vList2"/>
    <dgm:cxn modelId="{5823869C-A04C-4B67-A2E8-14F6BD744D9C}" type="presParOf" srcId="{87AA84D0-FC85-42D4-993C-610F2A3A3F37}" destId="{01AF394E-E386-49D5-9678-9875CFF6F8B5}" srcOrd="5" destOrd="0" presId="urn:microsoft.com/office/officeart/2005/8/layout/vList2"/>
    <dgm:cxn modelId="{351259E6-D687-4C6E-B89C-3E1AB4AFD5BB}" type="presParOf" srcId="{87AA84D0-FC85-42D4-993C-610F2A3A3F37}" destId="{D840BC80-93D9-4792-BD6C-5DFDB2E185C2}" srcOrd="6" destOrd="0" presId="urn:microsoft.com/office/officeart/2005/8/layout/vList2"/>
    <dgm:cxn modelId="{1775DF79-CD94-4E2D-A1EA-57ABE2AB7935}" type="presParOf" srcId="{87AA84D0-FC85-42D4-993C-610F2A3A3F37}" destId="{00DE70E8-4EA6-44D1-8813-07FA96F215F2}" srcOrd="7" destOrd="0" presId="urn:microsoft.com/office/officeart/2005/8/layout/vList2"/>
    <dgm:cxn modelId="{B86BF10D-D519-4C92-ADA3-B1BC3A34DAF9}" type="presParOf" srcId="{87AA84D0-FC85-42D4-993C-610F2A3A3F37}" destId="{F5BFE3D3-E45A-4655-90A4-4F02A947EAF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4A8893-FCF1-464E-9A27-D56B94ACB09E}"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14B4949C-D2C9-4886-83D2-D6379A9852A5}">
      <dgm:prSet/>
      <dgm:spPr/>
      <dgm:t>
        <a:bodyPr/>
        <a:lstStyle/>
        <a:p>
          <a:r>
            <a:rPr lang="en-GB"/>
            <a:t>Confirmation bias</a:t>
          </a:r>
          <a:endParaRPr lang="en-US"/>
        </a:p>
      </dgm:t>
    </dgm:pt>
    <dgm:pt modelId="{50BA6518-B226-4935-9310-5F1914C73D32}" type="parTrans" cxnId="{5DCB56CE-F2A2-4F44-9DF8-BBA626BE1246}">
      <dgm:prSet/>
      <dgm:spPr/>
      <dgm:t>
        <a:bodyPr/>
        <a:lstStyle/>
        <a:p>
          <a:endParaRPr lang="en-US"/>
        </a:p>
      </dgm:t>
    </dgm:pt>
    <dgm:pt modelId="{A6F4B6E4-1301-4370-B931-6116F00E0038}" type="sibTrans" cxnId="{5DCB56CE-F2A2-4F44-9DF8-BBA626BE1246}">
      <dgm:prSet/>
      <dgm:spPr/>
      <dgm:t>
        <a:bodyPr/>
        <a:lstStyle/>
        <a:p>
          <a:endParaRPr lang="en-US"/>
        </a:p>
      </dgm:t>
    </dgm:pt>
    <dgm:pt modelId="{62068845-3A19-4FD8-97B3-8A270834CCE1}">
      <dgm:prSet/>
      <dgm:spPr/>
      <dgm:t>
        <a:bodyPr/>
        <a:lstStyle/>
        <a:p>
          <a:r>
            <a:rPr lang="en-GB"/>
            <a:t>False analogy</a:t>
          </a:r>
          <a:endParaRPr lang="en-US"/>
        </a:p>
      </dgm:t>
    </dgm:pt>
    <dgm:pt modelId="{87F0BFBF-97DD-4989-9E5A-D7C929562FAD}" type="parTrans" cxnId="{71E72C81-61C8-4CB8-913F-ED673E146DE2}">
      <dgm:prSet/>
      <dgm:spPr/>
      <dgm:t>
        <a:bodyPr/>
        <a:lstStyle/>
        <a:p>
          <a:endParaRPr lang="en-US"/>
        </a:p>
      </dgm:t>
    </dgm:pt>
    <dgm:pt modelId="{F452B3CD-C1D6-4DAA-88BD-BAC884817962}" type="sibTrans" cxnId="{71E72C81-61C8-4CB8-913F-ED673E146DE2}">
      <dgm:prSet/>
      <dgm:spPr/>
      <dgm:t>
        <a:bodyPr/>
        <a:lstStyle/>
        <a:p>
          <a:endParaRPr lang="en-US"/>
        </a:p>
      </dgm:t>
    </dgm:pt>
    <dgm:pt modelId="{242F166E-9B12-4F68-9813-E55ADD718C04}">
      <dgm:prSet/>
      <dgm:spPr/>
      <dgm:t>
        <a:bodyPr/>
        <a:lstStyle/>
        <a:p>
          <a:r>
            <a:rPr lang="en-GB"/>
            <a:t>Availability bias</a:t>
          </a:r>
          <a:endParaRPr lang="en-US"/>
        </a:p>
      </dgm:t>
    </dgm:pt>
    <dgm:pt modelId="{9D0B5428-1228-4A4B-8E06-DDC6C0D108B8}" type="parTrans" cxnId="{95D081BE-8A3D-4CA2-9A46-53372542A2D1}">
      <dgm:prSet/>
      <dgm:spPr/>
      <dgm:t>
        <a:bodyPr/>
        <a:lstStyle/>
        <a:p>
          <a:endParaRPr lang="en-US"/>
        </a:p>
      </dgm:t>
    </dgm:pt>
    <dgm:pt modelId="{AB20C6E5-4733-4609-B580-B72B7E6B35A0}" type="sibTrans" cxnId="{95D081BE-8A3D-4CA2-9A46-53372542A2D1}">
      <dgm:prSet/>
      <dgm:spPr/>
      <dgm:t>
        <a:bodyPr/>
        <a:lstStyle/>
        <a:p>
          <a:endParaRPr lang="en-US"/>
        </a:p>
      </dgm:t>
    </dgm:pt>
    <dgm:pt modelId="{927E2B79-DC71-4EFF-9112-3A4AB59563FA}">
      <dgm:prSet/>
      <dgm:spPr/>
      <dgm:t>
        <a:bodyPr/>
        <a:lstStyle/>
        <a:p>
          <a:r>
            <a:rPr lang="en-GB"/>
            <a:t>Tunnel vision</a:t>
          </a:r>
          <a:endParaRPr lang="en-US"/>
        </a:p>
      </dgm:t>
    </dgm:pt>
    <dgm:pt modelId="{8B2C9C03-B2CA-44A2-9C4D-0F8A031D3529}" type="parTrans" cxnId="{9A1DEE91-3435-420F-93BB-FA9B48226E40}">
      <dgm:prSet/>
      <dgm:spPr/>
      <dgm:t>
        <a:bodyPr/>
        <a:lstStyle/>
        <a:p>
          <a:endParaRPr lang="en-US"/>
        </a:p>
      </dgm:t>
    </dgm:pt>
    <dgm:pt modelId="{E3033101-E681-4412-8091-F7F6879576A5}" type="sibTrans" cxnId="{9A1DEE91-3435-420F-93BB-FA9B48226E40}">
      <dgm:prSet/>
      <dgm:spPr/>
      <dgm:t>
        <a:bodyPr/>
        <a:lstStyle/>
        <a:p>
          <a:endParaRPr lang="en-US"/>
        </a:p>
      </dgm:t>
    </dgm:pt>
    <dgm:pt modelId="{2C01EF88-28FD-4A29-AD83-0BD3A35F28C5}">
      <dgm:prSet/>
      <dgm:spPr/>
      <dgm:t>
        <a:bodyPr/>
        <a:lstStyle/>
        <a:p>
          <a:r>
            <a:rPr lang="en-GB"/>
            <a:t>Vividness </a:t>
          </a:r>
          <a:endParaRPr lang="en-US"/>
        </a:p>
      </dgm:t>
    </dgm:pt>
    <dgm:pt modelId="{952586D7-C9C6-4296-AE18-E3611D3B5CE5}" type="parTrans" cxnId="{1DE873A6-9792-4806-8375-BC0F0CF531A5}">
      <dgm:prSet/>
      <dgm:spPr/>
      <dgm:t>
        <a:bodyPr/>
        <a:lstStyle/>
        <a:p>
          <a:endParaRPr lang="en-US"/>
        </a:p>
      </dgm:t>
    </dgm:pt>
    <dgm:pt modelId="{CC56A6D2-C044-45B0-AAE9-0BB672527611}" type="sibTrans" cxnId="{1DE873A6-9792-4806-8375-BC0F0CF531A5}">
      <dgm:prSet/>
      <dgm:spPr/>
      <dgm:t>
        <a:bodyPr/>
        <a:lstStyle/>
        <a:p>
          <a:endParaRPr lang="en-US"/>
        </a:p>
      </dgm:t>
    </dgm:pt>
    <dgm:pt modelId="{4CA0D22B-8550-4126-A132-BE30623CFB90}">
      <dgm:prSet/>
      <dgm:spPr/>
      <dgm:t>
        <a:bodyPr/>
        <a:lstStyle/>
        <a:p>
          <a:r>
            <a:rPr lang="en-GB"/>
            <a:t>Sunk cost fallacy</a:t>
          </a:r>
          <a:endParaRPr lang="en-US"/>
        </a:p>
      </dgm:t>
    </dgm:pt>
    <dgm:pt modelId="{A34C166F-5254-4221-A57C-A82956E7D853}" type="parTrans" cxnId="{76EDA028-9CA2-4785-A60D-89304708042A}">
      <dgm:prSet/>
      <dgm:spPr/>
      <dgm:t>
        <a:bodyPr/>
        <a:lstStyle/>
        <a:p>
          <a:endParaRPr lang="en-US"/>
        </a:p>
      </dgm:t>
    </dgm:pt>
    <dgm:pt modelId="{B6FCB4F8-7112-4CE9-BD56-40D481022284}" type="sibTrans" cxnId="{76EDA028-9CA2-4785-A60D-89304708042A}">
      <dgm:prSet/>
      <dgm:spPr/>
      <dgm:t>
        <a:bodyPr/>
        <a:lstStyle/>
        <a:p>
          <a:endParaRPr lang="en-US"/>
        </a:p>
      </dgm:t>
    </dgm:pt>
    <dgm:pt modelId="{DD57171B-5935-4DAA-AE17-0797A11B7917}">
      <dgm:prSet/>
      <dgm:spPr/>
      <dgm:t>
        <a:bodyPr/>
        <a:lstStyle/>
        <a:p>
          <a:r>
            <a:rPr lang="en-GB"/>
            <a:t>Loss aversion</a:t>
          </a:r>
          <a:endParaRPr lang="en-US"/>
        </a:p>
      </dgm:t>
    </dgm:pt>
    <dgm:pt modelId="{DA7CBFC1-8B85-4174-BF49-FD93B2EB360F}" type="parTrans" cxnId="{57EED6E1-FEB2-4839-B93E-F3AF89CA2BFB}">
      <dgm:prSet/>
      <dgm:spPr/>
      <dgm:t>
        <a:bodyPr/>
        <a:lstStyle/>
        <a:p>
          <a:endParaRPr lang="en-US"/>
        </a:p>
      </dgm:t>
    </dgm:pt>
    <dgm:pt modelId="{1B46FFDA-E3B3-4CD0-BFD1-EC406A4580BB}" type="sibTrans" cxnId="{57EED6E1-FEB2-4839-B93E-F3AF89CA2BFB}">
      <dgm:prSet/>
      <dgm:spPr/>
      <dgm:t>
        <a:bodyPr/>
        <a:lstStyle/>
        <a:p>
          <a:endParaRPr lang="en-US"/>
        </a:p>
      </dgm:t>
    </dgm:pt>
    <dgm:pt modelId="{335A4EFA-7F67-4774-B5B4-52BB00E55AD1}" type="pres">
      <dgm:prSet presAssocID="{DB4A8893-FCF1-464E-9A27-D56B94ACB09E}" presName="diagram" presStyleCnt="0">
        <dgm:presLayoutVars>
          <dgm:dir/>
          <dgm:resizeHandles val="exact"/>
        </dgm:presLayoutVars>
      </dgm:prSet>
      <dgm:spPr/>
    </dgm:pt>
    <dgm:pt modelId="{5EE57157-ECA5-454C-BB8D-E05E8CC83E0A}" type="pres">
      <dgm:prSet presAssocID="{14B4949C-D2C9-4886-83D2-D6379A9852A5}" presName="node" presStyleLbl="node1" presStyleIdx="0" presStyleCnt="7">
        <dgm:presLayoutVars>
          <dgm:bulletEnabled val="1"/>
        </dgm:presLayoutVars>
      </dgm:prSet>
      <dgm:spPr/>
    </dgm:pt>
    <dgm:pt modelId="{2C8FE992-8869-437B-9287-3FEE9DFEF225}" type="pres">
      <dgm:prSet presAssocID="{A6F4B6E4-1301-4370-B931-6116F00E0038}" presName="sibTrans" presStyleCnt="0"/>
      <dgm:spPr/>
    </dgm:pt>
    <dgm:pt modelId="{5265E08B-684B-4BFF-A4D2-4B05F7349E8A}" type="pres">
      <dgm:prSet presAssocID="{62068845-3A19-4FD8-97B3-8A270834CCE1}" presName="node" presStyleLbl="node1" presStyleIdx="1" presStyleCnt="7">
        <dgm:presLayoutVars>
          <dgm:bulletEnabled val="1"/>
        </dgm:presLayoutVars>
      </dgm:prSet>
      <dgm:spPr/>
    </dgm:pt>
    <dgm:pt modelId="{CFD38E97-E761-4AD4-A5BE-9DDB3D7EC39A}" type="pres">
      <dgm:prSet presAssocID="{F452B3CD-C1D6-4DAA-88BD-BAC884817962}" presName="sibTrans" presStyleCnt="0"/>
      <dgm:spPr/>
    </dgm:pt>
    <dgm:pt modelId="{0AE36075-E4D7-432C-8C9C-F18CBEAF8ECF}" type="pres">
      <dgm:prSet presAssocID="{242F166E-9B12-4F68-9813-E55ADD718C04}" presName="node" presStyleLbl="node1" presStyleIdx="2" presStyleCnt="7">
        <dgm:presLayoutVars>
          <dgm:bulletEnabled val="1"/>
        </dgm:presLayoutVars>
      </dgm:prSet>
      <dgm:spPr/>
    </dgm:pt>
    <dgm:pt modelId="{1A79058B-C578-4E85-B3A8-3357D2737527}" type="pres">
      <dgm:prSet presAssocID="{AB20C6E5-4733-4609-B580-B72B7E6B35A0}" presName="sibTrans" presStyleCnt="0"/>
      <dgm:spPr/>
    </dgm:pt>
    <dgm:pt modelId="{451C0A92-10C5-404C-902C-8A5619363305}" type="pres">
      <dgm:prSet presAssocID="{927E2B79-DC71-4EFF-9112-3A4AB59563FA}" presName="node" presStyleLbl="node1" presStyleIdx="3" presStyleCnt="7">
        <dgm:presLayoutVars>
          <dgm:bulletEnabled val="1"/>
        </dgm:presLayoutVars>
      </dgm:prSet>
      <dgm:spPr/>
    </dgm:pt>
    <dgm:pt modelId="{C8BA0E19-3F6F-4620-978F-F2BC20FD27C9}" type="pres">
      <dgm:prSet presAssocID="{E3033101-E681-4412-8091-F7F6879576A5}" presName="sibTrans" presStyleCnt="0"/>
      <dgm:spPr/>
    </dgm:pt>
    <dgm:pt modelId="{83022069-EA90-482D-9429-7A13D378C965}" type="pres">
      <dgm:prSet presAssocID="{2C01EF88-28FD-4A29-AD83-0BD3A35F28C5}" presName="node" presStyleLbl="node1" presStyleIdx="4" presStyleCnt="7">
        <dgm:presLayoutVars>
          <dgm:bulletEnabled val="1"/>
        </dgm:presLayoutVars>
      </dgm:prSet>
      <dgm:spPr/>
    </dgm:pt>
    <dgm:pt modelId="{788CE4E6-91F9-486E-8A47-01A674627E0F}" type="pres">
      <dgm:prSet presAssocID="{CC56A6D2-C044-45B0-AAE9-0BB672527611}" presName="sibTrans" presStyleCnt="0"/>
      <dgm:spPr/>
    </dgm:pt>
    <dgm:pt modelId="{7285D93A-61B7-4750-BD56-761FD2CF4E81}" type="pres">
      <dgm:prSet presAssocID="{4CA0D22B-8550-4126-A132-BE30623CFB90}" presName="node" presStyleLbl="node1" presStyleIdx="5" presStyleCnt="7">
        <dgm:presLayoutVars>
          <dgm:bulletEnabled val="1"/>
        </dgm:presLayoutVars>
      </dgm:prSet>
      <dgm:spPr/>
    </dgm:pt>
    <dgm:pt modelId="{07E5AF8C-7B7B-4311-B717-41286ABEBDBB}" type="pres">
      <dgm:prSet presAssocID="{B6FCB4F8-7112-4CE9-BD56-40D481022284}" presName="sibTrans" presStyleCnt="0"/>
      <dgm:spPr/>
    </dgm:pt>
    <dgm:pt modelId="{8FEB1C47-3C78-43AC-A4B7-4C3E951A9968}" type="pres">
      <dgm:prSet presAssocID="{DD57171B-5935-4DAA-AE17-0797A11B7917}" presName="node" presStyleLbl="node1" presStyleIdx="6" presStyleCnt="7">
        <dgm:presLayoutVars>
          <dgm:bulletEnabled val="1"/>
        </dgm:presLayoutVars>
      </dgm:prSet>
      <dgm:spPr/>
    </dgm:pt>
  </dgm:ptLst>
  <dgm:cxnLst>
    <dgm:cxn modelId="{CEC40A0A-B810-4AAF-BD2F-DCBC2F41FA92}" type="presOf" srcId="{927E2B79-DC71-4EFF-9112-3A4AB59563FA}" destId="{451C0A92-10C5-404C-902C-8A5619363305}" srcOrd="0" destOrd="0" presId="urn:microsoft.com/office/officeart/2005/8/layout/default"/>
    <dgm:cxn modelId="{76EDA028-9CA2-4785-A60D-89304708042A}" srcId="{DB4A8893-FCF1-464E-9A27-D56B94ACB09E}" destId="{4CA0D22B-8550-4126-A132-BE30623CFB90}" srcOrd="5" destOrd="0" parTransId="{A34C166F-5254-4221-A57C-A82956E7D853}" sibTransId="{B6FCB4F8-7112-4CE9-BD56-40D481022284}"/>
    <dgm:cxn modelId="{29D9BD3E-A4AF-4121-8650-5AE2985E4F74}" type="presOf" srcId="{DD57171B-5935-4DAA-AE17-0797A11B7917}" destId="{8FEB1C47-3C78-43AC-A4B7-4C3E951A9968}" srcOrd="0" destOrd="0" presId="urn:microsoft.com/office/officeart/2005/8/layout/default"/>
    <dgm:cxn modelId="{71E72C81-61C8-4CB8-913F-ED673E146DE2}" srcId="{DB4A8893-FCF1-464E-9A27-D56B94ACB09E}" destId="{62068845-3A19-4FD8-97B3-8A270834CCE1}" srcOrd="1" destOrd="0" parTransId="{87F0BFBF-97DD-4989-9E5A-D7C929562FAD}" sibTransId="{F452B3CD-C1D6-4DAA-88BD-BAC884817962}"/>
    <dgm:cxn modelId="{BFEE0A8A-4B19-4AEF-B655-86D693794F3C}" type="presOf" srcId="{62068845-3A19-4FD8-97B3-8A270834CCE1}" destId="{5265E08B-684B-4BFF-A4D2-4B05F7349E8A}" srcOrd="0" destOrd="0" presId="urn:microsoft.com/office/officeart/2005/8/layout/default"/>
    <dgm:cxn modelId="{9A1DEE91-3435-420F-93BB-FA9B48226E40}" srcId="{DB4A8893-FCF1-464E-9A27-D56B94ACB09E}" destId="{927E2B79-DC71-4EFF-9112-3A4AB59563FA}" srcOrd="3" destOrd="0" parTransId="{8B2C9C03-B2CA-44A2-9C4D-0F8A031D3529}" sibTransId="{E3033101-E681-4412-8091-F7F6879576A5}"/>
    <dgm:cxn modelId="{1DE873A6-9792-4806-8375-BC0F0CF531A5}" srcId="{DB4A8893-FCF1-464E-9A27-D56B94ACB09E}" destId="{2C01EF88-28FD-4A29-AD83-0BD3A35F28C5}" srcOrd="4" destOrd="0" parTransId="{952586D7-C9C6-4296-AE18-E3611D3B5CE5}" sibTransId="{CC56A6D2-C044-45B0-AAE9-0BB672527611}"/>
    <dgm:cxn modelId="{E7E7E3B6-2BE6-4FDC-9459-A81BCDE2F40D}" type="presOf" srcId="{DB4A8893-FCF1-464E-9A27-D56B94ACB09E}" destId="{335A4EFA-7F67-4774-B5B4-52BB00E55AD1}" srcOrd="0" destOrd="0" presId="urn:microsoft.com/office/officeart/2005/8/layout/default"/>
    <dgm:cxn modelId="{95D081BE-8A3D-4CA2-9A46-53372542A2D1}" srcId="{DB4A8893-FCF1-464E-9A27-D56B94ACB09E}" destId="{242F166E-9B12-4F68-9813-E55ADD718C04}" srcOrd="2" destOrd="0" parTransId="{9D0B5428-1228-4A4B-8E06-DDC6C0D108B8}" sibTransId="{AB20C6E5-4733-4609-B580-B72B7E6B35A0}"/>
    <dgm:cxn modelId="{DEB78DC1-872A-4561-8761-F80702457E06}" type="presOf" srcId="{242F166E-9B12-4F68-9813-E55ADD718C04}" destId="{0AE36075-E4D7-432C-8C9C-F18CBEAF8ECF}" srcOrd="0" destOrd="0" presId="urn:microsoft.com/office/officeart/2005/8/layout/default"/>
    <dgm:cxn modelId="{5DCB56CE-F2A2-4F44-9DF8-BBA626BE1246}" srcId="{DB4A8893-FCF1-464E-9A27-D56B94ACB09E}" destId="{14B4949C-D2C9-4886-83D2-D6379A9852A5}" srcOrd="0" destOrd="0" parTransId="{50BA6518-B226-4935-9310-5F1914C73D32}" sibTransId="{A6F4B6E4-1301-4370-B931-6116F00E0038}"/>
    <dgm:cxn modelId="{0DF1D3CF-69D0-4AF0-BA5E-6C6A521CF6E1}" type="presOf" srcId="{2C01EF88-28FD-4A29-AD83-0BD3A35F28C5}" destId="{83022069-EA90-482D-9429-7A13D378C965}" srcOrd="0" destOrd="0" presId="urn:microsoft.com/office/officeart/2005/8/layout/default"/>
    <dgm:cxn modelId="{01DAC1D8-A54B-40A4-A34D-89BEB1766415}" type="presOf" srcId="{4CA0D22B-8550-4126-A132-BE30623CFB90}" destId="{7285D93A-61B7-4750-BD56-761FD2CF4E81}" srcOrd="0" destOrd="0" presId="urn:microsoft.com/office/officeart/2005/8/layout/default"/>
    <dgm:cxn modelId="{57EED6E1-FEB2-4839-B93E-F3AF89CA2BFB}" srcId="{DB4A8893-FCF1-464E-9A27-D56B94ACB09E}" destId="{DD57171B-5935-4DAA-AE17-0797A11B7917}" srcOrd="6" destOrd="0" parTransId="{DA7CBFC1-8B85-4174-BF49-FD93B2EB360F}" sibTransId="{1B46FFDA-E3B3-4CD0-BFD1-EC406A4580BB}"/>
    <dgm:cxn modelId="{35F8D3F4-003A-4DB1-BA72-D5D8A5A25D0A}" type="presOf" srcId="{14B4949C-D2C9-4886-83D2-D6379A9852A5}" destId="{5EE57157-ECA5-454C-BB8D-E05E8CC83E0A}" srcOrd="0" destOrd="0" presId="urn:microsoft.com/office/officeart/2005/8/layout/default"/>
    <dgm:cxn modelId="{E4242903-20C4-468A-9612-A469C228687E}" type="presParOf" srcId="{335A4EFA-7F67-4774-B5B4-52BB00E55AD1}" destId="{5EE57157-ECA5-454C-BB8D-E05E8CC83E0A}" srcOrd="0" destOrd="0" presId="urn:microsoft.com/office/officeart/2005/8/layout/default"/>
    <dgm:cxn modelId="{6DF5163F-A5FD-453E-9874-FF99516786FC}" type="presParOf" srcId="{335A4EFA-7F67-4774-B5B4-52BB00E55AD1}" destId="{2C8FE992-8869-437B-9287-3FEE9DFEF225}" srcOrd="1" destOrd="0" presId="urn:microsoft.com/office/officeart/2005/8/layout/default"/>
    <dgm:cxn modelId="{BB0F9E86-9C3A-4F36-809E-6E16FD125F6F}" type="presParOf" srcId="{335A4EFA-7F67-4774-B5B4-52BB00E55AD1}" destId="{5265E08B-684B-4BFF-A4D2-4B05F7349E8A}" srcOrd="2" destOrd="0" presId="urn:microsoft.com/office/officeart/2005/8/layout/default"/>
    <dgm:cxn modelId="{C195DB7E-A642-476C-9E36-55C0EA5E42CE}" type="presParOf" srcId="{335A4EFA-7F67-4774-B5B4-52BB00E55AD1}" destId="{CFD38E97-E761-4AD4-A5BE-9DDB3D7EC39A}" srcOrd="3" destOrd="0" presId="urn:microsoft.com/office/officeart/2005/8/layout/default"/>
    <dgm:cxn modelId="{F97408DD-049A-41B6-901A-D4CBE04FA839}" type="presParOf" srcId="{335A4EFA-7F67-4774-B5B4-52BB00E55AD1}" destId="{0AE36075-E4D7-432C-8C9C-F18CBEAF8ECF}" srcOrd="4" destOrd="0" presId="urn:microsoft.com/office/officeart/2005/8/layout/default"/>
    <dgm:cxn modelId="{7F1DFCF1-5152-4E22-9137-5B2908ECD4C8}" type="presParOf" srcId="{335A4EFA-7F67-4774-B5B4-52BB00E55AD1}" destId="{1A79058B-C578-4E85-B3A8-3357D2737527}" srcOrd="5" destOrd="0" presId="urn:microsoft.com/office/officeart/2005/8/layout/default"/>
    <dgm:cxn modelId="{EF7F2653-33E9-4CC4-BC78-3DC64B8E808A}" type="presParOf" srcId="{335A4EFA-7F67-4774-B5B4-52BB00E55AD1}" destId="{451C0A92-10C5-404C-902C-8A5619363305}" srcOrd="6" destOrd="0" presId="urn:microsoft.com/office/officeart/2005/8/layout/default"/>
    <dgm:cxn modelId="{C95E2C62-AD56-42F7-AC02-C5C719D8569E}" type="presParOf" srcId="{335A4EFA-7F67-4774-B5B4-52BB00E55AD1}" destId="{C8BA0E19-3F6F-4620-978F-F2BC20FD27C9}" srcOrd="7" destOrd="0" presId="urn:microsoft.com/office/officeart/2005/8/layout/default"/>
    <dgm:cxn modelId="{2C17B218-C424-413D-94FA-2CB6A17046FA}" type="presParOf" srcId="{335A4EFA-7F67-4774-B5B4-52BB00E55AD1}" destId="{83022069-EA90-482D-9429-7A13D378C965}" srcOrd="8" destOrd="0" presId="urn:microsoft.com/office/officeart/2005/8/layout/default"/>
    <dgm:cxn modelId="{5D37AA57-6AEC-4700-9C98-2E4B1D6EF1E0}" type="presParOf" srcId="{335A4EFA-7F67-4774-B5B4-52BB00E55AD1}" destId="{788CE4E6-91F9-486E-8A47-01A674627E0F}" srcOrd="9" destOrd="0" presId="urn:microsoft.com/office/officeart/2005/8/layout/default"/>
    <dgm:cxn modelId="{3C1A60A8-D8BE-4D93-B596-07042EE8DAE2}" type="presParOf" srcId="{335A4EFA-7F67-4774-B5B4-52BB00E55AD1}" destId="{7285D93A-61B7-4750-BD56-761FD2CF4E81}" srcOrd="10" destOrd="0" presId="urn:microsoft.com/office/officeart/2005/8/layout/default"/>
    <dgm:cxn modelId="{660EBE83-38D6-4A82-96F0-61D238823112}" type="presParOf" srcId="{335A4EFA-7F67-4774-B5B4-52BB00E55AD1}" destId="{07E5AF8C-7B7B-4311-B717-41286ABEBDBB}" srcOrd="11" destOrd="0" presId="urn:microsoft.com/office/officeart/2005/8/layout/default"/>
    <dgm:cxn modelId="{19E8FEBE-FF40-40F2-B9F5-328D89AE28AA}" type="presParOf" srcId="{335A4EFA-7F67-4774-B5B4-52BB00E55AD1}" destId="{8FEB1C47-3C78-43AC-A4B7-4C3E951A9968}"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2CF683-C7D6-4605-8A8F-E707B1B57F80}"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14D9202A-F205-45B0-AF65-1D58CA1D4952}">
      <dgm:prSet/>
      <dgm:spPr/>
      <dgm:t>
        <a:bodyPr/>
        <a:lstStyle/>
        <a:p>
          <a:r>
            <a:rPr lang="en-GB"/>
            <a:t>Who is speaking or writing?</a:t>
          </a:r>
          <a:endParaRPr lang="en-US"/>
        </a:p>
      </dgm:t>
    </dgm:pt>
    <dgm:pt modelId="{2ECC0966-3D53-490A-B5EB-951CD6FB6CE6}" type="parTrans" cxnId="{565CFD8D-C521-4C61-8DBE-0D16CDEFB3D3}">
      <dgm:prSet/>
      <dgm:spPr/>
      <dgm:t>
        <a:bodyPr/>
        <a:lstStyle/>
        <a:p>
          <a:endParaRPr lang="en-US"/>
        </a:p>
      </dgm:t>
    </dgm:pt>
    <dgm:pt modelId="{94872F4C-2615-49AF-B31D-4BBD97B1C023}" type="sibTrans" cxnId="{565CFD8D-C521-4C61-8DBE-0D16CDEFB3D3}">
      <dgm:prSet/>
      <dgm:spPr/>
      <dgm:t>
        <a:bodyPr/>
        <a:lstStyle/>
        <a:p>
          <a:endParaRPr lang="en-US"/>
        </a:p>
      </dgm:t>
    </dgm:pt>
    <dgm:pt modelId="{2A77C755-8B4A-4F7A-A52E-B844758B45D9}">
      <dgm:prSet/>
      <dgm:spPr/>
      <dgm:t>
        <a:bodyPr/>
        <a:lstStyle/>
        <a:p>
          <a:r>
            <a:rPr lang="en-GB"/>
            <a:t>What is their point of view or perspective?</a:t>
          </a:r>
          <a:endParaRPr lang="en-US"/>
        </a:p>
      </dgm:t>
    </dgm:pt>
    <dgm:pt modelId="{7C6AE7BE-22D8-4356-BC6E-56588CDC0311}" type="parTrans" cxnId="{5D4835E1-D7DE-477B-9AE9-ED2E026F6800}">
      <dgm:prSet/>
      <dgm:spPr/>
      <dgm:t>
        <a:bodyPr/>
        <a:lstStyle/>
        <a:p>
          <a:endParaRPr lang="en-US"/>
        </a:p>
      </dgm:t>
    </dgm:pt>
    <dgm:pt modelId="{B013E1FE-74EC-4B5A-894B-BEDE65AFB7CB}" type="sibTrans" cxnId="{5D4835E1-D7DE-477B-9AE9-ED2E026F6800}">
      <dgm:prSet/>
      <dgm:spPr/>
      <dgm:t>
        <a:bodyPr/>
        <a:lstStyle/>
        <a:p>
          <a:endParaRPr lang="en-US"/>
        </a:p>
      </dgm:t>
    </dgm:pt>
    <dgm:pt modelId="{55EE4D82-6AFC-4E16-951D-692475CB8A92}">
      <dgm:prSet/>
      <dgm:spPr/>
      <dgm:t>
        <a:bodyPr/>
        <a:lstStyle/>
        <a:p>
          <a:r>
            <a:rPr lang="en-GB"/>
            <a:t>What ideas and information are presented and how were they obtained?</a:t>
          </a:r>
          <a:endParaRPr lang="en-US"/>
        </a:p>
      </dgm:t>
    </dgm:pt>
    <dgm:pt modelId="{9A3B9222-C703-46C6-912C-FE712DB25FC5}" type="parTrans" cxnId="{AB8980C0-7224-4F46-9E8B-A3E564726B8B}">
      <dgm:prSet/>
      <dgm:spPr/>
      <dgm:t>
        <a:bodyPr/>
        <a:lstStyle/>
        <a:p>
          <a:endParaRPr lang="en-US"/>
        </a:p>
      </dgm:t>
    </dgm:pt>
    <dgm:pt modelId="{571E3522-B37E-4D80-85D3-C8E949C63DDA}" type="sibTrans" cxnId="{AB8980C0-7224-4F46-9E8B-A3E564726B8B}">
      <dgm:prSet/>
      <dgm:spPr/>
      <dgm:t>
        <a:bodyPr/>
        <a:lstStyle/>
        <a:p>
          <a:endParaRPr lang="en-US"/>
        </a:p>
      </dgm:t>
    </dgm:pt>
    <dgm:pt modelId="{829CCA6D-E168-401C-A30B-CE8950EA8C54}">
      <dgm:prSet/>
      <dgm:spPr/>
      <dgm:t>
        <a:bodyPr/>
        <a:lstStyle/>
        <a:p>
          <a:r>
            <a:rPr lang="en-GB"/>
            <a:t>Are there unsupported assertions?</a:t>
          </a:r>
          <a:endParaRPr lang="en-US"/>
        </a:p>
      </dgm:t>
    </dgm:pt>
    <dgm:pt modelId="{07B8C401-3016-4BE2-A3F5-FF92D860AA5B}" type="parTrans" cxnId="{1AAF196B-503D-4681-8256-48D8A38ADC50}">
      <dgm:prSet/>
      <dgm:spPr/>
      <dgm:t>
        <a:bodyPr/>
        <a:lstStyle/>
        <a:p>
          <a:endParaRPr lang="en-US"/>
        </a:p>
      </dgm:t>
    </dgm:pt>
    <dgm:pt modelId="{5D9275B5-D651-4C8A-9D46-815739653820}" type="sibTrans" cxnId="{1AAF196B-503D-4681-8256-48D8A38ADC50}">
      <dgm:prSet/>
      <dgm:spPr/>
      <dgm:t>
        <a:bodyPr/>
        <a:lstStyle/>
        <a:p>
          <a:endParaRPr lang="en-US"/>
        </a:p>
      </dgm:t>
    </dgm:pt>
    <dgm:pt modelId="{2AFE3D7D-4BA5-4444-AA58-C8C0B3236419}">
      <dgm:prSet/>
      <dgm:spPr/>
      <dgm:t>
        <a:bodyPr/>
        <a:lstStyle/>
        <a:p>
          <a:r>
            <a:rPr lang="en-GB"/>
            <a:t>Are relevant reasons or evidence provided?</a:t>
          </a:r>
          <a:endParaRPr lang="en-US"/>
        </a:p>
      </dgm:t>
    </dgm:pt>
    <dgm:pt modelId="{2467A96C-E709-47C9-A97A-E47CA147B5EC}" type="parTrans" cxnId="{5F88127C-3C6C-4136-958B-2F61A68E961C}">
      <dgm:prSet/>
      <dgm:spPr/>
      <dgm:t>
        <a:bodyPr/>
        <a:lstStyle/>
        <a:p>
          <a:endParaRPr lang="en-US"/>
        </a:p>
      </dgm:t>
    </dgm:pt>
    <dgm:pt modelId="{B073BADE-5B8B-423B-A08E-6B627FCDB54A}" type="sibTrans" cxnId="{5F88127C-3C6C-4136-958B-2F61A68E961C}">
      <dgm:prSet/>
      <dgm:spPr/>
      <dgm:t>
        <a:bodyPr/>
        <a:lstStyle/>
        <a:p>
          <a:endParaRPr lang="en-US"/>
        </a:p>
      </dgm:t>
    </dgm:pt>
    <dgm:pt modelId="{7EE873D0-04E5-4ABC-862B-ADCF46AF2A29}">
      <dgm:prSet/>
      <dgm:spPr/>
      <dgm:t>
        <a:bodyPr/>
        <a:lstStyle/>
        <a:p>
          <a:r>
            <a:rPr lang="en-GB"/>
            <a:t>Is the method used to find the evidence sound?</a:t>
          </a:r>
          <a:endParaRPr lang="en-US"/>
        </a:p>
      </dgm:t>
    </dgm:pt>
    <dgm:pt modelId="{67F87DE1-490A-480F-8472-B7957C19F244}" type="parTrans" cxnId="{B445CE88-E5FC-476D-A758-402646D0887E}">
      <dgm:prSet/>
      <dgm:spPr/>
      <dgm:t>
        <a:bodyPr/>
        <a:lstStyle/>
        <a:p>
          <a:endParaRPr lang="en-US"/>
        </a:p>
      </dgm:t>
    </dgm:pt>
    <dgm:pt modelId="{E3DA8813-E475-4156-B9D6-7B605CA1CE57}" type="sibTrans" cxnId="{B445CE88-E5FC-476D-A758-402646D0887E}">
      <dgm:prSet/>
      <dgm:spPr/>
      <dgm:t>
        <a:bodyPr/>
        <a:lstStyle/>
        <a:p>
          <a:endParaRPr lang="en-US"/>
        </a:p>
      </dgm:t>
    </dgm:pt>
    <dgm:pt modelId="{7FA9BAFC-68BD-4F4E-92E1-CF6E0C4CB9BA}">
      <dgm:prSet/>
      <dgm:spPr/>
      <dgm:t>
        <a:bodyPr/>
        <a:lstStyle/>
        <a:p>
          <a:r>
            <a:rPr lang="en-GB"/>
            <a:t>Is the evidence correct or valid?</a:t>
          </a:r>
          <a:endParaRPr lang="en-US"/>
        </a:p>
      </dgm:t>
    </dgm:pt>
    <dgm:pt modelId="{F1AD868F-2A84-4AA8-B3CF-2118AF35BB9D}" type="parTrans" cxnId="{248EDF6B-3E1C-4060-8888-4DE8618649FA}">
      <dgm:prSet/>
      <dgm:spPr/>
      <dgm:t>
        <a:bodyPr/>
        <a:lstStyle/>
        <a:p>
          <a:endParaRPr lang="en-US"/>
        </a:p>
      </dgm:t>
    </dgm:pt>
    <dgm:pt modelId="{EF66EB22-F166-4B8A-AE2C-D64ECB70FE56}" type="sibTrans" cxnId="{248EDF6B-3E1C-4060-8888-4DE8618649FA}">
      <dgm:prSet/>
      <dgm:spPr/>
      <dgm:t>
        <a:bodyPr/>
        <a:lstStyle/>
        <a:p>
          <a:endParaRPr lang="en-US"/>
        </a:p>
      </dgm:t>
    </dgm:pt>
    <dgm:pt modelId="{268894B3-1E41-466E-985E-A24D8C2700D1}">
      <dgm:prSet/>
      <dgm:spPr/>
      <dgm:t>
        <a:bodyPr/>
        <a:lstStyle/>
        <a:p>
          <a:r>
            <a:rPr lang="en-GB"/>
            <a:t>What assumptions have been made?</a:t>
          </a:r>
          <a:endParaRPr lang="en-US"/>
        </a:p>
      </dgm:t>
    </dgm:pt>
    <dgm:pt modelId="{C0F2CCE6-1288-4EA7-8D6B-C4040D729ED8}" type="parTrans" cxnId="{E7976080-3A0B-42B4-8766-55B3B40B04AE}">
      <dgm:prSet/>
      <dgm:spPr/>
      <dgm:t>
        <a:bodyPr/>
        <a:lstStyle/>
        <a:p>
          <a:endParaRPr lang="en-US"/>
        </a:p>
      </dgm:t>
    </dgm:pt>
    <dgm:pt modelId="{26F830CF-A1D9-4C4D-B990-674B099BBB90}" type="sibTrans" cxnId="{E7976080-3A0B-42B4-8766-55B3B40B04AE}">
      <dgm:prSet/>
      <dgm:spPr/>
      <dgm:t>
        <a:bodyPr/>
        <a:lstStyle/>
        <a:p>
          <a:endParaRPr lang="en-US"/>
        </a:p>
      </dgm:t>
    </dgm:pt>
    <dgm:pt modelId="{B9554844-12FB-4480-B6EE-771FB9B1A248}">
      <dgm:prSet/>
      <dgm:spPr/>
      <dgm:t>
        <a:bodyPr/>
        <a:lstStyle/>
        <a:p>
          <a:r>
            <a:rPr lang="en-GB"/>
            <a:t>What is fact and what is opinion?</a:t>
          </a:r>
          <a:endParaRPr lang="en-US"/>
        </a:p>
      </dgm:t>
    </dgm:pt>
    <dgm:pt modelId="{03722044-6065-41F2-ADD2-C6BCA8DA0007}" type="parTrans" cxnId="{8F0548BC-0533-4D03-B165-33F28768473A}">
      <dgm:prSet/>
      <dgm:spPr/>
      <dgm:t>
        <a:bodyPr/>
        <a:lstStyle/>
        <a:p>
          <a:endParaRPr lang="en-US"/>
        </a:p>
      </dgm:t>
    </dgm:pt>
    <dgm:pt modelId="{90B93672-6CA0-4776-A9E3-6F8596A95851}" type="sibTrans" cxnId="{8F0548BC-0533-4D03-B165-33F28768473A}">
      <dgm:prSet/>
      <dgm:spPr/>
      <dgm:t>
        <a:bodyPr/>
        <a:lstStyle/>
        <a:p>
          <a:endParaRPr lang="en-US"/>
        </a:p>
      </dgm:t>
    </dgm:pt>
    <dgm:pt modelId="{B626961A-46B7-4E61-A015-939100A0C2ED}">
      <dgm:prSet/>
      <dgm:spPr/>
      <dgm:t>
        <a:bodyPr/>
        <a:lstStyle/>
        <a:p>
          <a:r>
            <a:rPr lang="en-GB"/>
            <a:t>What are the implicit and explicit values?</a:t>
          </a:r>
          <a:endParaRPr lang="en-US"/>
        </a:p>
      </dgm:t>
    </dgm:pt>
    <dgm:pt modelId="{23B3B30D-8883-4EC5-8D56-4A9E2B6510BA}" type="parTrans" cxnId="{8F627FD6-03C5-4ACF-B4F7-09EDE0BFEEA1}">
      <dgm:prSet/>
      <dgm:spPr/>
      <dgm:t>
        <a:bodyPr/>
        <a:lstStyle/>
        <a:p>
          <a:endParaRPr lang="en-US"/>
        </a:p>
      </dgm:t>
    </dgm:pt>
    <dgm:pt modelId="{4D5A6C85-08E6-4369-BB40-22001E48908A}" type="sibTrans" cxnId="{8F627FD6-03C5-4ACF-B4F7-09EDE0BFEEA1}">
      <dgm:prSet/>
      <dgm:spPr/>
      <dgm:t>
        <a:bodyPr/>
        <a:lstStyle/>
        <a:p>
          <a:endParaRPr lang="en-US"/>
        </a:p>
      </dgm:t>
    </dgm:pt>
    <dgm:pt modelId="{74B7471A-2AF7-409A-95C7-C098530FF2D6}">
      <dgm:prSet/>
      <dgm:spPr/>
      <dgm:t>
        <a:bodyPr/>
        <a:lstStyle/>
        <a:p>
          <a:r>
            <a:rPr lang="en-GB"/>
            <a:t>Are there unreasonable generalisations?</a:t>
          </a:r>
          <a:endParaRPr lang="en-US"/>
        </a:p>
      </dgm:t>
    </dgm:pt>
    <dgm:pt modelId="{D6DA2B7B-DC2C-4188-86CC-3CA972292539}" type="parTrans" cxnId="{7BF3805B-82FA-4753-885C-9F57C0368548}">
      <dgm:prSet/>
      <dgm:spPr/>
      <dgm:t>
        <a:bodyPr/>
        <a:lstStyle/>
        <a:p>
          <a:endParaRPr lang="en-US"/>
        </a:p>
      </dgm:t>
    </dgm:pt>
    <dgm:pt modelId="{A7B10794-45A6-4C88-93F6-8F3170B26017}" type="sibTrans" cxnId="{7BF3805B-82FA-4753-885C-9F57C0368548}">
      <dgm:prSet/>
      <dgm:spPr/>
      <dgm:t>
        <a:bodyPr/>
        <a:lstStyle/>
        <a:p>
          <a:endParaRPr lang="en-US"/>
        </a:p>
      </dgm:t>
    </dgm:pt>
    <dgm:pt modelId="{BA783C3A-685A-41B0-9AD6-9EFC16B644D8}">
      <dgm:prSet/>
      <dgm:spPr/>
      <dgm:t>
        <a:bodyPr/>
        <a:lstStyle/>
        <a:p>
          <a:r>
            <a:rPr lang="en-GB"/>
            <a:t>What has been omitted?</a:t>
          </a:r>
          <a:endParaRPr lang="en-US"/>
        </a:p>
      </dgm:t>
    </dgm:pt>
    <dgm:pt modelId="{DB57156B-BD4A-44FE-8377-7DE1A41E8674}" type="parTrans" cxnId="{2ACACEE9-0BEE-48AB-B315-9A35A4A15AA3}">
      <dgm:prSet/>
      <dgm:spPr/>
      <dgm:t>
        <a:bodyPr/>
        <a:lstStyle/>
        <a:p>
          <a:endParaRPr lang="en-US"/>
        </a:p>
      </dgm:t>
    </dgm:pt>
    <dgm:pt modelId="{A219260A-4075-4742-B17A-7BF54DFC2D45}" type="sibTrans" cxnId="{2ACACEE9-0BEE-48AB-B315-9A35A4A15AA3}">
      <dgm:prSet/>
      <dgm:spPr/>
      <dgm:t>
        <a:bodyPr/>
        <a:lstStyle/>
        <a:p>
          <a:endParaRPr lang="en-US"/>
        </a:p>
      </dgm:t>
    </dgm:pt>
    <dgm:pt modelId="{768F8E2E-5485-4714-810B-F3037E5C7946}">
      <dgm:prSet/>
      <dgm:spPr/>
      <dgm:t>
        <a:bodyPr/>
        <a:lstStyle/>
        <a:p>
          <a:r>
            <a:rPr lang="en-GB"/>
            <a:t>How was the conclusion reached?</a:t>
          </a:r>
          <a:endParaRPr lang="en-US"/>
        </a:p>
      </dgm:t>
    </dgm:pt>
    <dgm:pt modelId="{7E744AA0-6CB2-49BE-A28C-3C28660CA655}" type="parTrans" cxnId="{2E14077C-3A81-4F11-A482-288CC69E6113}">
      <dgm:prSet/>
      <dgm:spPr/>
      <dgm:t>
        <a:bodyPr/>
        <a:lstStyle/>
        <a:p>
          <a:endParaRPr lang="en-US"/>
        </a:p>
      </dgm:t>
    </dgm:pt>
    <dgm:pt modelId="{E8439FCE-0321-43F0-A064-9EAAD3665B45}" type="sibTrans" cxnId="{2E14077C-3A81-4F11-A482-288CC69E6113}">
      <dgm:prSet/>
      <dgm:spPr/>
      <dgm:t>
        <a:bodyPr/>
        <a:lstStyle/>
        <a:p>
          <a:endParaRPr lang="en-US"/>
        </a:p>
      </dgm:t>
    </dgm:pt>
    <dgm:pt modelId="{E00BC07F-8DEA-42C7-946F-65B7D8DEA405}">
      <dgm:prSet/>
      <dgm:spPr/>
      <dgm:t>
        <a:bodyPr/>
        <a:lstStyle/>
        <a:p>
          <a:r>
            <a:rPr lang="en-GB"/>
            <a:t>Is the conclusion reasonable?</a:t>
          </a:r>
          <a:endParaRPr lang="en-US"/>
        </a:p>
      </dgm:t>
    </dgm:pt>
    <dgm:pt modelId="{20B280D3-C98E-4732-90BC-E7183F7752B3}" type="parTrans" cxnId="{C21B665E-258E-4BB9-9243-740D21F8710D}">
      <dgm:prSet/>
      <dgm:spPr/>
      <dgm:t>
        <a:bodyPr/>
        <a:lstStyle/>
        <a:p>
          <a:endParaRPr lang="en-US"/>
        </a:p>
      </dgm:t>
    </dgm:pt>
    <dgm:pt modelId="{58267653-6590-44EC-8CB3-1EA3BD984938}" type="sibTrans" cxnId="{C21B665E-258E-4BB9-9243-740D21F8710D}">
      <dgm:prSet/>
      <dgm:spPr/>
      <dgm:t>
        <a:bodyPr/>
        <a:lstStyle/>
        <a:p>
          <a:endParaRPr lang="en-US"/>
        </a:p>
      </dgm:t>
    </dgm:pt>
    <dgm:pt modelId="{427B67F3-DABC-453C-A9D6-985CAC9C909F}">
      <dgm:prSet/>
      <dgm:spPr/>
      <dgm:t>
        <a:bodyPr/>
        <a:lstStyle/>
        <a:p>
          <a:r>
            <a:rPr lang="en-GB"/>
            <a:t>What other perspectives or points of view could there be?</a:t>
          </a:r>
          <a:endParaRPr lang="en-US"/>
        </a:p>
      </dgm:t>
    </dgm:pt>
    <dgm:pt modelId="{03A6F804-CB09-4B0C-AFF2-FD8076AEDFA2}" type="parTrans" cxnId="{1E912BEC-A0F4-4C76-88FE-488744F642FF}">
      <dgm:prSet/>
      <dgm:spPr/>
      <dgm:t>
        <a:bodyPr/>
        <a:lstStyle/>
        <a:p>
          <a:endParaRPr lang="en-US"/>
        </a:p>
      </dgm:t>
    </dgm:pt>
    <dgm:pt modelId="{104BC0F9-3BAD-45C0-BB13-7FE2C41FE7A7}" type="sibTrans" cxnId="{1E912BEC-A0F4-4C76-88FE-488744F642FF}">
      <dgm:prSet/>
      <dgm:spPr/>
      <dgm:t>
        <a:bodyPr/>
        <a:lstStyle/>
        <a:p>
          <a:endParaRPr lang="en-US"/>
        </a:p>
      </dgm:t>
    </dgm:pt>
    <dgm:pt modelId="{FDA19227-C17F-426D-AB4D-A23E4AC5364F}" type="pres">
      <dgm:prSet presAssocID="{672CF683-C7D6-4605-8A8F-E707B1B57F80}" presName="Name0" presStyleCnt="0">
        <dgm:presLayoutVars>
          <dgm:dir/>
          <dgm:resizeHandles val="exact"/>
        </dgm:presLayoutVars>
      </dgm:prSet>
      <dgm:spPr/>
    </dgm:pt>
    <dgm:pt modelId="{3E0710D9-845D-40E5-A265-2E73D4AAF4B6}" type="pres">
      <dgm:prSet presAssocID="{14D9202A-F205-45B0-AF65-1D58CA1D4952}" presName="node" presStyleLbl="node1" presStyleIdx="0" presStyleCnt="15">
        <dgm:presLayoutVars>
          <dgm:bulletEnabled val="1"/>
        </dgm:presLayoutVars>
      </dgm:prSet>
      <dgm:spPr/>
    </dgm:pt>
    <dgm:pt modelId="{28A11764-AEC2-46B3-919F-224E4F588670}" type="pres">
      <dgm:prSet presAssocID="{94872F4C-2615-49AF-B31D-4BBD97B1C023}" presName="sibTrans" presStyleLbl="sibTrans1D1" presStyleIdx="0" presStyleCnt="14"/>
      <dgm:spPr/>
    </dgm:pt>
    <dgm:pt modelId="{323054A8-65D0-4F8A-AEBC-83BED030FCB5}" type="pres">
      <dgm:prSet presAssocID="{94872F4C-2615-49AF-B31D-4BBD97B1C023}" presName="connectorText" presStyleLbl="sibTrans1D1" presStyleIdx="0" presStyleCnt="14"/>
      <dgm:spPr/>
    </dgm:pt>
    <dgm:pt modelId="{047E8534-0C48-472B-AA2D-D11DFA9E87D5}" type="pres">
      <dgm:prSet presAssocID="{2A77C755-8B4A-4F7A-A52E-B844758B45D9}" presName="node" presStyleLbl="node1" presStyleIdx="1" presStyleCnt="15">
        <dgm:presLayoutVars>
          <dgm:bulletEnabled val="1"/>
        </dgm:presLayoutVars>
      </dgm:prSet>
      <dgm:spPr/>
    </dgm:pt>
    <dgm:pt modelId="{5DF2F3CF-4A17-4F13-8041-2D50249F0201}" type="pres">
      <dgm:prSet presAssocID="{B013E1FE-74EC-4B5A-894B-BEDE65AFB7CB}" presName="sibTrans" presStyleLbl="sibTrans1D1" presStyleIdx="1" presStyleCnt="14"/>
      <dgm:spPr/>
    </dgm:pt>
    <dgm:pt modelId="{9589A925-5CA4-427D-802E-7ADA9B63B4D6}" type="pres">
      <dgm:prSet presAssocID="{B013E1FE-74EC-4B5A-894B-BEDE65AFB7CB}" presName="connectorText" presStyleLbl="sibTrans1D1" presStyleIdx="1" presStyleCnt="14"/>
      <dgm:spPr/>
    </dgm:pt>
    <dgm:pt modelId="{D7582147-E89A-4CE9-A140-F63422A77C79}" type="pres">
      <dgm:prSet presAssocID="{55EE4D82-6AFC-4E16-951D-692475CB8A92}" presName="node" presStyleLbl="node1" presStyleIdx="2" presStyleCnt="15">
        <dgm:presLayoutVars>
          <dgm:bulletEnabled val="1"/>
        </dgm:presLayoutVars>
      </dgm:prSet>
      <dgm:spPr/>
    </dgm:pt>
    <dgm:pt modelId="{FEDF17E2-48B5-421D-A38C-8B3F721936E9}" type="pres">
      <dgm:prSet presAssocID="{571E3522-B37E-4D80-85D3-C8E949C63DDA}" presName="sibTrans" presStyleLbl="sibTrans1D1" presStyleIdx="2" presStyleCnt="14"/>
      <dgm:spPr/>
    </dgm:pt>
    <dgm:pt modelId="{CDEE61FA-DB7C-4672-B867-1847202D3AB2}" type="pres">
      <dgm:prSet presAssocID="{571E3522-B37E-4D80-85D3-C8E949C63DDA}" presName="connectorText" presStyleLbl="sibTrans1D1" presStyleIdx="2" presStyleCnt="14"/>
      <dgm:spPr/>
    </dgm:pt>
    <dgm:pt modelId="{AB676828-5E6F-40FC-A06B-E292D6499715}" type="pres">
      <dgm:prSet presAssocID="{829CCA6D-E168-401C-A30B-CE8950EA8C54}" presName="node" presStyleLbl="node1" presStyleIdx="3" presStyleCnt="15">
        <dgm:presLayoutVars>
          <dgm:bulletEnabled val="1"/>
        </dgm:presLayoutVars>
      </dgm:prSet>
      <dgm:spPr/>
    </dgm:pt>
    <dgm:pt modelId="{CE8E6D80-233F-4318-A714-C28356D66EB9}" type="pres">
      <dgm:prSet presAssocID="{5D9275B5-D651-4C8A-9D46-815739653820}" presName="sibTrans" presStyleLbl="sibTrans1D1" presStyleIdx="3" presStyleCnt="14"/>
      <dgm:spPr/>
    </dgm:pt>
    <dgm:pt modelId="{C986B6DE-E85F-4BC9-B0D4-D1D139D9D94C}" type="pres">
      <dgm:prSet presAssocID="{5D9275B5-D651-4C8A-9D46-815739653820}" presName="connectorText" presStyleLbl="sibTrans1D1" presStyleIdx="3" presStyleCnt="14"/>
      <dgm:spPr/>
    </dgm:pt>
    <dgm:pt modelId="{62297583-48C4-451E-A6A4-19DF6DCA99C8}" type="pres">
      <dgm:prSet presAssocID="{2AFE3D7D-4BA5-4444-AA58-C8C0B3236419}" presName="node" presStyleLbl="node1" presStyleIdx="4" presStyleCnt="15">
        <dgm:presLayoutVars>
          <dgm:bulletEnabled val="1"/>
        </dgm:presLayoutVars>
      </dgm:prSet>
      <dgm:spPr/>
    </dgm:pt>
    <dgm:pt modelId="{711750E7-FC34-4488-BEFF-A3165C7E9409}" type="pres">
      <dgm:prSet presAssocID="{B073BADE-5B8B-423B-A08E-6B627FCDB54A}" presName="sibTrans" presStyleLbl="sibTrans1D1" presStyleIdx="4" presStyleCnt="14"/>
      <dgm:spPr/>
    </dgm:pt>
    <dgm:pt modelId="{F9750D8B-8728-4FE1-8C18-F4AE830A1023}" type="pres">
      <dgm:prSet presAssocID="{B073BADE-5B8B-423B-A08E-6B627FCDB54A}" presName="connectorText" presStyleLbl="sibTrans1D1" presStyleIdx="4" presStyleCnt="14"/>
      <dgm:spPr/>
    </dgm:pt>
    <dgm:pt modelId="{EDE51EB3-046C-4AAF-9F8D-96E91D6022CC}" type="pres">
      <dgm:prSet presAssocID="{7EE873D0-04E5-4ABC-862B-ADCF46AF2A29}" presName="node" presStyleLbl="node1" presStyleIdx="5" presStyleCnt="15">
        <dgm:presLayoutVars>
          <dgm:bulletEnabled val="1"/>
        </dgm:presLayoutVars>
      </dgm:prSet>
      <dgm:spPr/>
    </dgm:pt>
    <dgm:pt modelId="{E0022500-E95C-4605-BA86-DAA269FFE24E}" type="pres">
      <dgm:prSet presAssocID="{E3DA8813-E475-4156-B9D6-7B605CA1CE57}" presName="sibTrans" presStyleLbl="sibTrans1D1" presStyleIdx="5" presStyleCnt="14"/>
      <dgm:spPr/>
    </dgm:pt>
    <dgm:pt modelId="{B31EC173-2BD3-4245-8FB4-530679B92EAF}" type="pres">
      <dgm:prSet presAssocID="{E3DA8813-E475-4156-B9D6-7B605CA1CE57}" presName="connectorText" presStyleLbl="sibTrans1D1" presStyleIdx="5" presStyleCnt="14"/>
      <dgm:spPr/>
    </dgm:pt>
    <dgm:pt modelId="{36EB4343-0644-4D6B-8CF6-348D4A00FB33}" type="pres">
      <dgm:prSet presAssocID="{7FA9BAFC-68BD-4F4E-92E1-CF6E0C4CB9BA}" presName="node" presStyleLbl="node1" presStyleIdx="6" presStyleCnt="15">
        <dgm:presLayoutVars>
          <dgm:bulletEnabled val="1"/>
        </dgm:presLayoutVars>
      </dgm:prSet>
      <dgm:spPr/>
    </dgm:pt>
    <dgm:pt modelId="{DA85623C-C309-4179-95CF-AA26324145F7}" type="pres">
      <dgm:prSet presAssocID="{EF66EB22-F166-4B8A-AE2C-D64ECB70FE56}" presName="sibTrans" presStyleLbl="sibTrans1D1" presStyleIdx="6" presStyleCnt="14"/>
      <dgm:spPr/>
    </dgm:pt>
    <dgm:pt modelId="{24875479-D197-4BBE-B954-3BEFE869BAC7}" type="pres">
      <dgm:prSet presAssocID="{EF66EB22-F166-4B8A-AE2C-D64ECB70FE56}" presName="connectorText" presStyleLbl="sibTrans1D1" presStyleIdx="6" presStyleCnt="14"/>
      <dgm:spPr/>
    </dgm:pt>
    <dgm:pt modelId="{08F17554-80E5-4AA3-9174-495028FA4137}" type="pres">
      <dgm:prSet presAssocID="{268894B3-1E41-466E-985E-A24D8C2700D1}" presName="node" presStyleLbl="node1" presStyleIdx="7" presStyleCnt="15">
        <dgm:presLayoutVars>
          <dgm:bulletEnabled val="1"/>
        </dgm:presLayoutVars>
      </dgm:prSet>
      <dgm:spPr/>
    </dgm:pt>
    <dgm:pt modelId="{87F2D11C-1498-45CB-8185-D1296DA0BC30}" type="pres">
      <dgm:prSet presAssocID="{26F830CF-A1D9-4C4D-B990-674B099BBB90}" presName="sibTrans" presStyleLbl="sibTrans1D1" presStyleIdx="7" presStyleCnt="14"/>
      <dgm:spPr/>
    </dgm:pt>
    <dgm:pt modelId="{7D755B3B-AC26-454F-A0D0-BD6F8A351CDF}" type="pres">
      <dgm:prSet presAssocID="{26F830CF-A1D9-4C4D-B990-674B099BBB90}" presName="connectorText" presStyleLbl="sibTrans1D1" presStyleIdx="7" presStyleCnt="14"/>
      <dgm:spPr/>
    </dgm:pt>
    <dgm:pt modelId="{F1F4BE00-525E-42B9-8738-2F52E4F4D627}" type="pres">
      <dgm:prSet presAssocID="{B9554844-12FB-4480-B6EE-771FB9B1A248}" presName="node" presStyleLbl="node1" presStyleIdx="8" presStyleCnt="15">
        <dgm:presLayoutVars>
          <dgm:bulletEnabled val="1"/>
        </dgm:presLayoutVars>
      </dgm:prSet>
      <dgm:spPr/>
    </dgm:pt>
    <dgm:pt modelId="{47049415-A7F4-48CB-B3A7-0B38626A8184}" type="pres">
      <dgm:prSet presAssocID="{90B93672-6CA0-4776-A9E3-6F8596A95851}" presName="sibTrans" presStyleLbl="sibTrans1D1" presStyleIdx="8" presStyleCnt="14"/>
      <dgm:spPr/>
    </dgm:pt>
    <dgm:pt modelId="{C231AA73-0D38-4DDB-A9E3-9BF1A316774C}" type="pres">
      <dgm:prSet presAssocID="{90B93672-6CA0-4776-A9E3-6F8596A95851}" presName="connectorText" presStyleLbl="sibTrans1D1" presStyleIdx="8" presStyleCnt="14"/>
      <dgm:spPr/>
    </dgm:pt>
    <dgm:pt modelId="{D1E96315-EA53-49FE-8544-3398C08FBB07}" type="pres">
      <dgm:prSet presAssocID="{B626961A-46B7-4E61-A015-939100A0C2ED}" presName="node" presStyleLbl="node1" presStyleIdx="9" presStyleCnt="15">
        <dgm:presLayoutVars>
          <dgm:bulletEnabled val="1"/>
        </dgm:presLayoutVars>
      </dgm:prSet>
      <dgm:spPr/>
    </dgm:pt>
    <dgm:pt modelId="{F6E8EFC2-BB8A-4EDF-9D9F-5C72F066AFC6}" type="pres">
      <dgm:prSet presAssocID="{4D5A6C85-08E6-4369-BB40-22001E48908A}" presName="sibTrans" presStyleLbl="sibTrans1D1" presStyleIdx="9" presStyleCnt="14"/>
      <dgm:spPr/>
    </dgm:pt>
    <dgm:pt modelId="{DB5282B7-9489-47FA-BA26-AD3DD5FB7260}" type="pres">
      <dgm:prSet presAssocID="{4D5A6C85-08E6-4369-BB40-22001E48908A}" presName="connectorText" presStyleLbl="sibTrans1D1" presStyleIdx="9" presStyleCnt="14"/>
      <dgm:spPr/>
    </dgm:pt>
    <dgm:pt modelId="{6E6CBEF3-8C82-4DCD-AA2B-5D9AEB28A319}" type="pres">
      <dgm:prSet presAssocID="{74B7471A-2AF7-409A-95C7-C098530FF2D6}" presName="node" presStyleLbl="node1" presStyleIdx="10" presStyleCnt="15">
        <dgm:presLayoutVars>
          <dgm:bulletEnabled val="1"/>
        </dgm:presLayoutVars>
      </dgm:prSet>
      <dgm:spPr/>
    </dgm:pt>
    <dgm:pt modelId="{63C56952-0446-4EAE-8068-BD384174FC3E}" type="pres">
      <dgm:prSet presAssocID="{A7B10794-45A6-4C88-93F6-8F3170B26017}" presName="sibTrans" presStyleLbl="sibTrans1D1" presStyleIdx="10" presStyleCnt="14"/>
      <dgm:spPr/>
    </dgm:pt>
    <dgm:pt modelId="{99EE3628-59D8-4242-ABD2-3372F29EAA93}" type="pres">
      <dgm:prSet presAssocID="{A7B10794-45A6-4C88-93F6-8F3170B26017}" presName="connectorText" presStyleLbl="sibTrans1D1" presStyleIdx="10" presStyleCnt="14"/>
      <dgm:spPr/>
    </dgm:pt>
    <dgm:pt modelId="{65953C80-0612-4563-967B-22FAB5B4DB4E}" type="pres">
      <dgm:prSet presAssocID="{BA783C3A-685A-41B0-9AD6-9EFC16B644D8}" presName="node" presStyleLbl="node1" presStyleIdx="11" presStyleCnt="15">
        <dgm:presLayoutVars>
          <dgm:bulletEnabled val="1"/>
        </dgm:presLayoutVars>
      </dgm:prSet>
      <dgm:spPr/>
    </dgm:pt>
    <dgm:pt modelId="{689D1954-BEB9-4437-88B6-8D18012920A3}" type="pres">
      <dgm:prSet presAssocID="{A219260A-4075-4742-B17A-7BF54DFC2D45}" presName="sibTrans" presStyleLbl="sibTrans1D1" presStyleIdx="11" presStyleCnt="14"/>
      <dgm:spPr/>
    </dgm:pt>
    <dgm:pt modelId="{843A906B-411C-41FD-A484-2A632CEDEF41}" type="pres">
      <dgm:prSet presAssocID="{A219260A-4075-4742-B17A-7BF54DFC2D45}" presName="connectorText" presStyleLbl="sibTrans1D1" presStyleIdx="11" presStyleCnt="14"/>
      <dgm:spPr/>
    </dgm:pt>
    <dgm:pt modelId="{AE5A428A-792D-416D-B0FC-6C4B620B2AA6}" type="pres">
      <dgm:prSet presAssocID="{768F8E2E-5485-4714-810B-F3037E5C7946}" presName="node" presStyleLbl="node1" presStyleIdx="12" presStyleCnt="15">
        <dgm:presLayoutVars>
          <dgm:bulletEnabled val="1"/>
        </dgm:presLayoutVars>
      </dgm:prSet>
      <dgm:spPr/>
    </dgm:pt>
    <dgm:pt modelId="{612FC30D-A5A2-4165-852E-CA68528535A6}" type="pres">
      <dgm:prSet presAssocID="{E8439FCE-0321-43F0-A064-9EAAD3665B45}" presName="sibTrans" presStyleLbl="sibTrans1D1" presStyleIdx="12" presStyleCnt="14"/>
      <dgm:spPr/>
    </dgm:pt>
    <dgm:pt modelId="{5A998325-613C-4B10-A630-F889B4CA580B}" type="pres">
      <dgm:prSet presAssocID="{E8439FCE-0321-43F0-A064-9EAAD3665B45}" presName="connectorText" presStyleLbl="sibTrans1D1" presStyleIdx="12" presStyleCnt="14"/>
      <dgm:spPr/>
    </dgm:pt>
    <dgm:pt modelId="{FF3A8CF7-FB4E-49F4-BF6F-C893C93D0A32}" type="pres">
      <dgm:prSet presAssocID="{E00BC07F-8DEA-42C7-946F-65B7D8DEA405}" presName="node" presStyleLbl="node1" presStyleIdx="13" presStyleCnt="15">
        <dgm:presLayoutVars>
          <dgm:bulletEnabled val="1"/>
        </dgm:presLayoutVars>
      </dgm:prSet>
      <dgm:spPr/>
    </dgm:pt>
    <dgm:pt modelId="{27C7185C-FF37-49B3-A15E-C494F6BB6B4F}" type="pres">
      <dgm:prSet presAssocID="{58267653-6590-44EC-8CB3-1EA3BD984938}" presName="sibTrans" presStyleLbl="sibTrans1D1" presStyleIdx="13" presStyleCnt="14"/>
      <dgm:spPr/>
    </dgm:pt>
    <dgm:pt modelId="{2CCB7402-7DB6-441E-A3D3-A85B7F2AB18E}" type="pres">
      <dgm:prSet presAssocID="{58267653-6590-44EC-8CB3-1EA3BD984938}" presName="connectorText" presStyleLbl="sibTrans1D1" presStyleIdx="13" presStyleCnt="14"/>
      <dgm:spPr/>
    </dgm:pt>
    <dgm:pt modelId="{D314B311-84E9-4F11-A0D8-C6E779DDEBAE}" type="pres">
      <dgm:prSet presAssocID="{427B67F3-DABC-453C-A9D6-985CAC9C909F}" presName="node" presStyleLbl="node1" presStyleIdx="14" presStyleCnt="15">
        <dgm:presLayoutVars>
          <dgm:bulletEnabled val="1"/>
        </dgm:presLayoutVars>
      </dgm:prSet>
      <dgm:spPr/>
    </dgm:pt>
  </dgm:ptLst>
  <dgm:cxnLst>
    <dgm:cxn modelId="{618ED900-2821-403F-927A-BA672D2F52DB}" type="presOf" srcId="{94872F4C-2615-49AF-B31D-4BBD97B1C023}" destId="{323054A8-65D0-4F8A-AEBC-83BED030FCB5}" srcOrd="1" destOrd="0" presId="urn:microsoft.com/office/officeart/2016/7/layout/RepeatingBendingProcessNew"/>
    <dgm:cxn modelId="{09F0FC06-8B80-4D5D-B8D8-962919C5BEC6}" type="presOf" srcId="{A219260A-4075-4742-B17A-7BF54DFC2D45}" destId="{689D1954-BEB9-4437-88B6-8D18012920A3}" srcOrd="0" destOrd="0" presId="urn:microsoft.com/office/officeart/2016/7/layout/RepeatingBendingProcessNew"/>
    <dgm:cxn modelId="{7E982708-EDF9-4323-9E9B-39FBCDD4C0C6}" type="presOf" srcId="{E3DA8813-E475-4156-B9D6-7B605CA1CE57}" destId="{E0022500-E95C-4605-BA86-DAA269FFE24E}" srcOrd="0" destOrd="0" presId="urn:microsoft.com/office/officeart/2016/7/layout/RepeatingBendingProcessNew"/>
    <dgm:cxn modelId="{7F20B70A-B31F-4C9D-91BF-D1CB20D204FB}" type="presOf" srcId="{A7B10794-45A6-4C88-93F6-8F3170B26017}" destId="{99EE3628-59D8-4242-ABD2-3372F29EAA93}" srcOrd="1" destOrd="0" presId="urn:microsoft.com/office/officeart/2016/7/layout/RepeatingBendingProcessNew"/>
    <dgm:cxn modelId="{019D4B17-FC9A-42CA-B4D4-71FF146AE580}" type="presOf" srcId="{BA783C3A-685A-41B0-9AD6-9EFC16B644D8}" destId="{65953C80-0612-4563-967B-22FAB5B4DB4E}" srcOrd="0" destOrd="0" presId="urn:microsoft.com/office/officeart/2016/7/layout/RepeatingBendingProcessNew"/>
    <dgm:cxn modelId="{3D88B61B-5E8B-4A70-9907-F4975D767B09}" type="presOf" srcId="{571E3522-B37E-4D80-85D3-C8E949C63DDA}" destId="{FEDF17E2-48B5-421D-A38C-8B3F721936E9}" srcOrd="0" destOrd="0" presId="urn:microsoft.com/office/officeart/2016/7/layout/RepeatingBendingProcessNew"/>
    <dgm:cxn modelId="{46D4D827-9075-4093-A48F-96AC0BD7EDE8}" type="presOf" srcId="{E8439FCE-0321-43F0-A064-9EAAD3665B45}" destId="{612FC30D-A5A2-4165-852E-CA68528535A6}" srcOrd="0" destOrd="0" presId="urn:microsoft.com/office/officeart/2016/7/layout/RepeatingBendingProcessNew"/>
    <dgm:cxn modelId="{B3573E30-934D-40FB-A6D1-81D50BE35040}" type="presOf" srcId="{B013E1FE-74EC-4B5A-894B-BEDE65AFB7CB}" destId="{5DF2F3CF-4A17-4F13-8041-2D50249F0201}" srcOrd="0" destOrd="0" presId="urn:microsoft.com/office/officeart/2016/7/layout/RepeatingBendingProcessNew"/>
    <dgm:cxn modelId="{366D0939-451F-461F-8EC0-AD59B81AEABC}" type="presOf" srcId="{B013E1FE-74EC-4B5A-894B-BEDE65AFB7CB}" destId="{9589A925-5CA4-427D-802E-7ADA9B63B4D6}" srcOrd="1" destOrd="0" presId="urn:microsoft.com/office/officeart/2016/7/layout/RepeatingBendingProcessNew"/>
    <dgm:cxn modelId="{7BF3805B-82FA-4753-885C-9F57C0368548}" srcId="{672CF683-C7D6-4605-8A8F-E707B1B57F80}" destId="{74B7471A-2AF7-409A-95C7-C098530FF2D6}" srcOrd="10" destOrd="0" parTransId="{D6DA2B7B-DC2C-4188-86CC-3CA972292539}" sibTransId="{A7B10794-45A6-4C88-93F6-8F3170B26017}"/>
    <dgm:cxn modelId="{7A00D75D-D451-4084-9295-E7E67D5EF86F}" type="presOf" srcId="{74B7471A-2AF7-409A-95C7-C098530FF2D6}" destId="{6E6CBEF3-8C82-4DCD-AA2B-5D9AEB28A319}" srcOrd="0" destOrd="0" presId="urn:microsoft.com/office/officeart/2016/7/layout/RepeatingBendingProcessNew"/>
    <dgm:cxn modelId="{C21B665E-258E-4BB9-9243-740D21F8710D}" srcId="{672CF683-C7D6-4605-8A8F-E707B1B57F80}" destId="{E00BC07F-8DEA-42C7-946F-65B7D8DEA405}" srcOrd="13" destOrd="0" parTransId="{20B280D3-C98E-4732-90BC-E7183F7752B3}" sibTransId="{58267653-6590-44EC-8CB3-1EA3BD984938}"/>
    <dgm:cxn modelId="{9CC91B47-411C-432D-A9B9-77C6910C75F8}" type="presOf" srcId="{E8439FCE-0321-43F0-A064-9EAAD3665B45}" destId="{5A998325-613C-4B10-A630-F889B4CA580B}" srcOrd="1" destOrd="0" presId="urn:microsoft.com/office/officeart/2016/7/layout/RepeatingBendingProcessNew"/>
    <dgm:cxn modelId="{99FEB567-6337-45BC-85B9-2C79EBFF6046}" type="presOf" srcId="{14D9202A-F205-45B0-AF65-1D58CA1D4952}" destId="{3E0710D9-845D-40E5-A265-2E73D4AAF4B6}" srcOrd="0" destOrd="0" presId="urn:microsoft.com/office/officeart/2016/7/layout/RepeatingBendingProcessNew"/>
    <dgm:cxn modelId="{1AAF196B-503D-4681-8256-48D8A38ADC50}" srcId="{672CF683-C7D6-4605-8A8F-E707B1B57F80}" destId="{829CCA6D-E168-401C-A30B-CE8950EA8C54}" srcOrd="3" destOrd="0" parTransId="{07B8C401-3016-4BE2-A3F5-FF92D860AA5B}" sibTransId="{5D9275B5-D651-4C8A-9D46-815739653820}"/>
    <dgm:cxn modelId="{E4A72C6B-77F3-4A28-A20F-68B332D6F832}" type="presOf" srcId="{B626961A-46B7-4E61-A015-939100A0C2ED}" destId="{D1E96315-EA53-49FE-8544-3398C08FBB07}" srcOrd="0" destOrd="0" presId="urn:microsoft.com/office/officeart/2016/7/layout/RepeatingBendingProcessNew"/>
    <dgm:cxn modelId="{248EDF6B-3E1C-4060-8888-4DE8618649FA}" srcId="{672CF683-C7D6-4605-8A8F-E707B1B57F80}" destId="{7FA9BAFC-68BD-4F4E-92E1-CF6E0C4CB9BA}" srcOrd="6" destOrd="0" parTransId="{F1AD868F-2A84-4AA8-B3CF-2118AF35BB9D}" sibTransId="{EF66EB22-F166-4B8A-AE2C-D64ECB70FE56}"/>
    <dgm:cxn modelId="{2740D44D-C38F-4945-9CA0-AD74905B571A}" type="presOf" srcId="{E3DA8813-E475-4156-B9D6-7B605CA1CE57}" destId="{B31EC173-2BD3-4245-8FB4-530679B92EAF}" srcOrd="1" destOrd="0" presId="urn:microsoft.com/office/officeart/2016/7/layout/RepeatingBendingProcessNew"/>
    <dgm:cxn modelId="{33E99D4E-3A20-42E5-BD55-79D984EAAADA}" type="presOf" srcId="{672CF683-C7D6-4605-8A8F-E707B1B57F80}" destId="{FDA19227-C17F-426D-AB4D-A23E4AC5364F}" srcOrd="0" destOrd="0" presId="urn:microsoft.com/office/officeart/2016/7/layout/RepeatingBendingProcessNew"/>
    <dgm:cxn modelId="{1C5B0252-9019-405E-BAE0-4CD30A179EAA}" type="presOf" srcId="{2A77C755-8B4A-4F7A-A52E-B844758B45D9}" destId="{047E8534-0C48-472B-AA2D-D11DFA9E87D5}" srcOrd="0" destOrd="0" presId="urn:microsoft.com/office/officeart/2016/7/layout/RepeatingBendingProcessNew"/>
    <dgm:cxn modelId="{087EBF7A-9B06-4629-AD1E-6F59F863F0C7}" type="presOf" srcId="{7EE873D0-04E5-4ABC-862B-ADCF46AF2A29}" destId="{EDE51EB3-046C-4AAF-9F8D-96E91D6022CC}" srcOrd="0" destOrd="0" presId="urn:microsoft.com/office/officeart/2016/7/layout/RepeatingBendingProcessNew"/>
    <dgm:cxn modelId="{2E14077C-3A81-4F11-A482-288CC69E6113}" srcId="{672CF683-C7D6-4605-8A8F-E707B1B57F80}" destId="{768F8E2E-5485-4714-810B-F3037E5C7946}" srcOrd="12" destOrd="0" parTransId="{7E744AA0-6CB2-49BE-A28C-3C28660CA655}" sibTransId="{E8439FCE-0321-43F0-A064-9EAAD3665B45}"/>
    <dgm:cxn modelId="{5F88127C-3C6C-4136-958B-2F61A68E961C}" srcId="{672CF683-C7D6-4605-8A8F-E707B1B57F80}" destId="{2AFE3D7D-4BA5-4444-AA58-C8C0B3236419}" srcOrd="4" destOrd="0" parTransId="{2467A96C-E709-47C9-A97A-E47CA147B5EC}" sibTransId="{B073BADE-5B8B-423B-A08E-6B627FCDB54A}"/>
    <dgm:cxn modelId="{6FB55E80-619A-4D36-AF32-364D6EEACDDE}" type="presOf" srcId="{4D5A6C85-08E6-4369-BB40-22001E48908A}" destId="{DB5282B7-9489-47FA-BA26-AD3DD5FB7260}" srcOrd="1" destOrd="0" presId="urn:microsoft.com/office/officeart/2016/7/layout/RepeatingBendingProcessNew"/>
    <dgm:cxn modelId="{E7976080-3A0B-42B4-8766-55B3B40B04AE}" srcId="{672CF683-C7D6-4605-8A8F-E707B1B57F80}" destId="{268894B3-1E41-466E-985E-A24D8C2700D1}" srcOrd="7" destOrd="0" parTransId="{C0F2CCE6-1288-4EA7-8D6B-C4040D729ED8}" sibTransId="{26F830CF-A1D9-4C4D-B990-674B099BBB90}"/>
    <dgm:cxn modelId="{F8AF5081-5BE6-4E10-9939-F1EB957E5F1D}" type="presOf" srcId="{768F8E2E-5485-4714-810B-F3037E5C7946}" destId="{AE5A428A-792D-416D-B0FC-6C4B620B2AA6}" srcOrd="0" destOrd="0" presId="urn:microsoft.com/office/officeart/2016/7/layout/RepeatingBendingProcessNew"/>
    <dgm:cxn modelId="{CB7C7185-53D5-4F2D-ABB8-301D2EC80670}" type="presOf" srcId="{B073BADE-5B8B-423B-A08E-6B627FCDB54A}" destId="{711750E7-FC34-4488-BEFF-A3165C7E9409}" srcOrd="0" destOrd="0" presId="urn:microsoft.com/office/officeart/2016/7/layout/RepeatingBendingProcessNew"/>
    <dgm:cxn modelId="{23FEEC85-105B-4157-AAEB-3838D34C8EF4}" type="presOf" srcId="{4D5A6C85-08E6-4369-BB40-22001E48908A}" destId="{F6E8EFC2-BB8A-4EDF-9D9F-5C72F066AFC6}" srcOrd="0" destOrd="0" presId="urn:microsoft.com/office/officeart/2016/7/layout/RepeatingBendingProcessNew"/>
    <dgm:cxn modelId="{2A98C886-9BB9-4B87-8B3B-6196F10B1CB1}" type="presOf" srcId="{5D9275B5-D651-4C8A-9D46-815739653820}" destId="{C986B6DE-E85F-4BC9-B0D4-D1D139D9D94C}" srcOrd="1" destOrd="0" presId="urn:microsoft.com/office/officeart/2016/7/layout/RepeatingBendingProcessNew"/>
    <dgm:cxn modelId="{B445CE88-E5FC-476D-A758-402646D0887E}" srcId="{672CF683-C7D6-4605-8A8F-E707B1B57F80}" destId="{7EE873D0-04E5-4ABC-862B-ADCF46AF2A29}" srcOrd="5" destOrd="0" parTransId="{67F87DE1-490A-480F-8472-B7957C19F244}" sibTransId="{E3DA8813-E475-4156-B9D6-7B605CA1CE57}"/>
    <dgm:cxn modelId="{912AA089-9B90-4761-8782-CEF75CFFB830}" type="presOf" srcId="{571E3522-B37E-4D80-85D3-C8E949C63DDA}" destId="{CDEE61FA-DB7C-4672-B867-1847202D3AB2}" srcOrd="1" destOrd="0" presId="urn:microsoft.com/office/officeart/2016/7/layout/RepeatingBendingProcessNew"/>
    <dgm:cxn modelId="{565CFD8D-C521-4C61-8DBE-0D16CDEFB3D3}" srcId="{672CF683-C7D6-4605-8A8F-E707B1B57F80}" destId="{14D9202A-F205-45B0-AF65-1D58CA1D4952}" srcOrd="0" destOrd="0" parTransId="{2ECC0966-3D53-490A-B5EB-951CD6FB6CE6}" sibTransId="{94872F4C-2615-49AF-B31D-4BBD97B1C023}"/>
    <dgm:cxn modelId="{90DE5D95-8122-4667-BBD8-AE18E670C4CF}" type="presOf" srcId="{26F830CF-A1D9-4C4D-B990-674B099BBB90}" destId="{87F2D11C-1498-45CB-8185-D1296DA0BC30}" srcOrd="0" destOrd="0" presId="urn:microsoft.com/office/officeart/2016/7/layout/RepeatingBendingProcessNew"/>
    <dgm:cxn modelId="{A8998696-AC26-45D4-82C0-19243ACD7DA3}" type="presOf" srcId="{58267653-6590-44EC-8CB3-1EA3BD984938}" destId="{27C7185C-FF37-49B3-A15E-C494F6BB6B4F}" srcOrd="0" destOrd="0" presId="urn:microsoft.com/office/officeart/2016/7/layout/RepeatingBendingProcessNew"/>
    <dgm:cxn modelId="{8A4FD49A-ABF2-4F14-A75D-661FBBA23FA0}" type="presOf" srcId="{427B67F3-DABC-453C-A9D6-985CAC9C909F}" destId="{D314B311-84E9-4F11-A0D8-C6E779DDEBAE}" srcOrd="0" destOrd="0" presId="urn:microsoft.com/office/officeart/2016/7/layout/RepeatingBendingProcessNew"/>
    <dgm:cxn modelId="{2F6C919E-FBAA-4E96-B36B-6E741B2EC410}" type="presOf" srcId="{7FA9BAFC-68BD-4F4E-92E1-CF6E0C4CB9BA}" destId="{36EB4343-0644-4D6B-8CF6-348D4A00FB33}" srcOrd="0" destOrd="0" presId="urn:microsoft.com/office/officeart/2016/7/layout/RepeatingBendingProcessNew"/>
    <dgm:cxn modelId="{C8C7DE9E-D613-4F3D-BD5A-80D4AD9C1E36}" type="presOf" srcId="{B073BADE-5B8B-423B-A08E-6B627FCDB54A}" destId="{F9750D8B-8728-4FE1-8C18-F4AE830A1023}" srcOrd="1" destOrd="0" presId="urn:microsoft.com/office/officeart/2016/7/layout/RepeatingBendingProcessNew"/>
    <dgm:cxn modelId="{66903CA1-E090-43D9-9589-35C2CF68E382}" type="presOf" srcId="{B9554844-12FB-4480-B6EE-771FB9B1A248}" destId="{F1F4BE00-525E-42B9-8738-2F52E4F4D627}" srcOrd="0" destOrd="0" presId="urn:microsoft.com/office/officeart/2016/7/layout/RepeatingBendingProcessNew"/>
    <dgm:cxn modelId="{09D1BDA4-7B70-41C1-A0DD-B7B13BFFECD1}" type="presOf" srcId="{5D9275B5-D651-4C8A-9D46-815739653820}" destId="{CE8E6D80-233F-4318-A714-C28356D66EB9}" srcOrd="0" destOrd="0" presId="urn:microsoft.com/office/officeart/2016/7/layout/RepeatingBendingProcessNew"/>
    <dgm:cxn modelId="{CC6E2AA8-37FA-42E7-B8D1-04167DC64B76}" type="presOf" srcId="{829CCA6D-E168-401C-A30B-CE8950EA8C54}" destId="{AB676828-5E6F-40FC-A06B-E292D6499715}" srcOrd="0" destOrd="0" presId="urn:microsoft.com/office/officeart/2016/7/layout/RepeatingBendingProcessNew"/>
    <dgm:cxn modelId="{F81904AE-BAF2-4FA5-8DAA-9233B3280C75}" type="presOf" srcId="{26F830CF-A1D9-4C4D-B990-674B099BBB90}" destId="{7D755B3B-AC26-454F-A0D0-BD6F8A351CDF}" srcOrd="1" destOrd="0" presId="urn:microsoft.com/office/officeart/2016/7/layout/RepeatingBendingProcessNew"/>
    <dgm:cxn modelId="{9B24C9B1-8AF8-4153-A14F-0FA075BC4C8A}" type="presOf" srcId="{A7B10794-45A6-4C88-93F6-8F3170B26017}" destId="{63C56952-0446-4EAE-8068-BD384174FC3E}" srcOrd="0" destOrd="0" presId="urn:microsoft.com/office/officeart/2016/7/layout/RepeatingBendingProcessNew"/>
    <dgm:cxn modelId="{C0F8E1BA-1835-44AA-81CF-6E557A18D8C0}" type="presOf" srcId="{A219260A-4075-4742-B17A-7BF54DFC2D45}" destId="{843A906B-411C-41FD-A484-2A632CEDEF41}" srcOrd="1" destOrd="0" presId="urn:microsoft.com/office/officeart/2016/7/layout/RepeatingBendingProcessNew"/>
    <dgm:cxn modelId="{E63D3FBB-6560-438C-BE5E-4906AC267242}" type="presOf" srcId="{90B93672-6CA0-4776-A9E3-6F8596A95851}" destId="{C231AA73-0D38-4DDB-A9E3-9BF1A316774C}" srcOrd="1" destOrd="0" presId="urn:microsoft.com/office/officeart/2016/7/layout/RepeatingBendingProcessNew"/>
    <dgm:cxn modelId="{8F0548BC-0533-4D03-B165-33F28768473A}" srcId="{672CF683-C7D6-4605-8A8F-E707B1B57F80}" destId="{B9554844-12FB-4480-B6EE-771FB9B1A248}" srcOrd="8" destOrd="0" parTransId="{03722044-6065-41F2-ADD2-C6BCA8DA0007}" sibTransId="{90B93672-6CA0-4776-A9E3-6F8596A95851}"/>
    <dgm:cxn modelId="{D0737CBC-51EB-45D4-BDF7-F81ABEE6D85B}" type="presOf" srcId="{EF66EB22-F166-4B8A-AE2C-D64ECB70FE56}" destId="{DA85623C-C309-4179-95CF-AA26324145F7}" srcOrd="0" destOrd="0" presId="urn:microsoft.com/office/officeart/2016/7/layout/RepeatingBendingProcessNew"/>
    <dgm:cxn modelId="{268C9CBC-6083-4C23-9A08-ACB84FB2A530}" type="presOf" srcId="{90B93672-6CA0-4776-A9E3-6F8596A95851}" destId="{47049415-A7F4-48CB-B3A7-0B38626A8184}" srcOrd="0" destOrd="0" presId="urn:microsoft.com/office/officeart/2016/7/layout/RepeatingBendingProcessNew"/>
    <dgm:cxn modelId="{AB8980C0-7224-4F46-9E8B-A3E564726B8B}" srcId="{672CF683-C7D6-4605-8A8F-E707B1B57F80}" destId="{55EE4D82-6AFC-4E16-951D-692475CB8A92}" srcOrd="2" destOrd="0" parTransId="{9A3B9222-C703-46C6-912C-FE712DB25FC5}" sibTransId="{571E3522-B37E-4D80-85D3-C8E949C63DDA}"/>
    <dgm:cxn modelId="{95C2B2C6-88C1-46B8-8793-687477470CA9}" type="presOf" srcId="{55EE4D82-6AFC-4E16-951D-692475CB8A92}" destId="{D7582147-E89A-4CE9-A140-F63422A77C79}" srcOrd="0" destOrd="0" presId="urn:microsoft.com/office/officeart/2016/7/layout/RepeatingBendingProcessNew"/>
    <dgm:cxn modelId="{FAA384C9-C2BF-4B2F-8F22-418FBCEA38B8}" type="presOf" srcId="{268894B3-1E41-466E-985E-A24D8C2700D1}" destId="{08F17554-80E5-4AA3-9174-495028FA4137}" srcOrd="0" destOrd="0" presId="urn:microsoft.com/office/officeart/2016/7/layout/RepeatingBendingProcessNew"/>
    <dgm:cxn modelId="{8F627FD6-03C5-4ACF-B4F7-09EDE0BFEEA1}" srcId="{672CF683-C7D6-4605-8A8F-E707B1B57F80}" destId="{B626961A-46B7-4E61-A015-939100A0C2ED}" srcOrd="9" destOrd="0" parTransId="{23B3B30D-8883-4EC5-8D56-4A9E2B6510BA}" sibTransId="{4D5A6C85-08E6-4369-BB40-22001E48908A}"/>
    <dgm:cxn modelId="{1456E3D9-05EF-46DE-B93C-78F3EA8753F9}" type="presOf" srcId="{EF66EB22-F166-4B8A-AE2C-D64ECB70FE56}" destId="{24875479-D197-4BBE-B954-3BEFE869BAC7}" srcOrd="1" destOrd="0" presId="urn:microsoft.com/office/officeart/2016/7/layout/RepeatingBendingProcessNew"/>
    <dgm:cxn modelId="{7FDC7FDB-CC96-44C7-A286-C0C29F245575}" type="presOf" srcId="{94872F4C-2615-49AF-B31D-4BBD97B1C023}" destId="{28A11764-AEC2-46B3-919F-224E4F588670}" srcOrd="0" destOrd="0" presId="urn:microsoft.com/office/officeart/2016/7/layout/RepeatingBendingProcessNew"/>
    <dgm:cxn modelId="{A8ABEADB-2AF1-44F1-954F-DE611DB65F91}" type="presOf" srcId="{2AFE3D7D-4BA5-4444-AA58-C8C0B3236419}" destId="{62297583-48C4-451E-A6A4-19DF6DCA99C8}" srcOrd="0" destOrd="0" presId="urn:microsoft.com/office/officeart/2016/7/layout/RepeatingBendingProcessNew"/>
    <dgm:cxn modelId="{5D4835E1-D7DE-477B-9AE9-ED2E026F6800}" srcId="{672CF683-C7D6-4605-8A8F-E707B1B57F80}" destId="{2A77C755-8B4A-4F7A-A52E-B844758B45D9}" srcOrd="1" destOrd="0" parTransId="{7C6AE7BE-22D8-4356-BC6E-56588CDC0311}" sibTransId="{B013E1FE-74EC-4B5A-894B-BEDE65AFB7CB}"/>
    <dgm:cxn modelId="{2ACACEE9-0BEE-48AB-B315-9A35A4A15AA3}" srcId="{672CF683-C7D6-4605-8A8F-E707B1B57F80}" destId="{BA783C3A-685A-41B0-9AD6-9EFC16B644D8}" srcOrd="11" destOrd="0" parTransId="{DB57156B-BD4A-44FE-8377-7DE1A41E8674}" sibTransId="{A219260A-4075-4742-B17A-7BF54DFC2D45}"/>
    <dgm:cxn modelId="{1E4E1AEB-B3C6-4B11-92AA-D9803C759AF5}" type="presOf" srcId="{58267653-6590-44EC-8CB3-1EA3BD984938}" destId="{2CCB7402-7DB6-441E-A3D3-A85B7F2AB18E}" srcOrd="1" destOrd="0" presId="urn:microsoft.com/office/officeart/2016/7/layout/RepeatingBendingProcessNew"/>
    <dgm:cxn modelId="{1E912BEC-A0F4-4C76-88FE-488744F642FF}" srcId="{672CF683-C7D6-4605-8A8F-E707B1B57F80}" destId="{427B67F3-DABC-453C-A9D6-985CAC9C909F}" srcOrd="14" destOrd="0" parTransId="{03A6F804-CB09-4B0C-AFF2-FD8076AEDFA2}" sibTransId="{104BC0F9-3BAD-45C0-BB13-7FE2C41FE7A7}"/>
    <dgm:cxn modelId="{622E85F1-8E62-40AB-9197-2D8FF29617DE}" type="presOf" srcId="{E00BC07F-8DEA-42C7-946F-65B7D8DEA405}" destId="{FF3A8CF7-FB4E-49F4-BF6F-C893C93D0A32}" srcOrd="0" destOrd="0" presId="urn:microsoft.com/office/officeart/2016/7/layout/RepeatingBendingProcessNew"/>
    <dgm:cxn modelId="{5CFCE412-3C91-4ACF-AA54-3E4C91F866BA}" type="presParOf" srcId="{FDA19227-C17F-426D-AB4D-A23E4AC5364F}" destId="{3E0710D9-845D-40E5-A265-2E73D4AAF4B6}" srcOrd="0" destOrd="0" presId="urn:microsoft.com/office/officeart/2016/7/layout/RepeatingBendingProcessNew"/>
    <dgm:cxn modelId="{ABAC8796-1B24-46D0-9029-E131EBDE3904}" type="presParOf" srcId="{FDA19227-C17F-426D-AB4D-A23E4AC5364F}" destId="{28A11764-AEC2-46B3-919F-224E4F588670}" srcOrd="1" destOrd="0" presId="urn:microsoft.com/office/officeart/2016/7/layout/RepeatingBendingProcessNew"/>
    <dgm:cxn modelId="{ECA2093A-A04F-4967-B0C6-94CDF5D0A8F7}" type="presParOf" srcId="{28A11764-AEC2-46B3-919F-224E4F588670}" destId="{323054A8-65D0-4F8A-AEBC-83BED030FCB5}" srcOrd="0" destOrd="0" presId="urn:microsoft.com/office/officeart/2016/7/layout/RepeatingBendingProcessNew"/>
    <dgm:cxn modelId="{3CF74389-B2F3-4BE3-989D-A712A221122D}" type="presParOf" srcId="{FDA19227-C17F-426D-AB4D-A23E4AC5364F}" destId="{047E8534-0C48-472B-AA2D-D11DFA9E87D5}" srcOrd="2" destOrd="0" presId="urn:microsoft.com/office/officeart/2016/7/layout/RepeatingBendingProcessNew"/>
    <dgm:cxn modelId="{DB3D490D-4C41-4B80-9DFE-68FDE9B13275}" type="presParOf" srcId="{FDA19227-C17F-426D-AB4D-A23E4AC5364F}" destId="{5DF2F3CF-4A17-4F13-8041-2D50249F0201}" srcOrd="3" destOrd="0" presId="urn:microsoft.com/office/officeart/2016/7/layout/RepeatingBendingProcessNew"/>
    <dgm:cxn modelId="{2598E847-2F1F-42EC-B6BF-231E4257818B}" type="presParOf" srcId="{5DF2F3CF-4A17-4F13-8041-2D50249F0201}" destId="{9589A925-5CA4-427D-802E-7ADA9B63B4D6}" srcOrd="0" destOrd="0" presId="urn:microsoft.com/office/officeart/2016/7/layout/RepeatingBendingProcessNew"/>
    <dgm:cxn modelId="{42F73EE1-3259-409B-8AB1-CF56F2D82A3C}" type="presParOf" srcId="{FDA19227-C17F-426D-AB4D-A23E4AC5364F}" destId="{D7582147-E89A-4CE9-A140-F63422A77C79}" srcOrd="4" destOrd="0" presId="urn:microsoft.com/office/officeart/2016/7/layout/RepeatingBendingProcessNew"/>
    <dgm:cxn modelId="{92CDDA84-CA59-48C6-87A1-F14AFCB97514}" type="presParOf" srcId="{FDA19227-C17F-426D-AB4D-A23E4AC5364F}" destId="{FEDF17E2-48B5-421D-A38C-8B3F721936E9}" srcOrd="5" destOrd="0" presId="urn:microsoft.com/office/officeart/2016/7/layout/RepeatingBendingProcessNew"/>
    <dgm:cxn modelId="{07A2CEC4-010B-490F-A569-6ADCC50A0263}" type="presParOf" srcId="{FEDF17E2-48B5-421D-A38C-8B3F721936E9}" destId="{CDEE61FA-DB7C-4672-B867-1847202D3AB2}" srcOrd="0" destOrd="0" presId="urn:microsoft.com/office/officeart/2016/7/layout/RepeatingBendingProcessNew"/>
    <dgm:cxn modelId="{99F06A2F-0975-4B4B-84BB-394DDC613FE2}" type="presParOf" srcId="{FDA19227-C17F-426D-AB4D-A23E4AC5364F}" destId="{AB676828-5E6F-40FC-A06B-E292D6499715}" srcOrd="6" destOrd="0" presId="urn:microsoft.com/office/officeart/2016/7/layout/RepeatingBendingProcessNew"/>
    <dgm:cxn modelId="{10E8CC07-248B-497B-8426-26F19B4B2D18}" type="presParOf" srcId="{FDA19227-C17F-426D-AB4D-A23E4AC5364F}" destId="{CE8E6D80-233F-4318-A714-C28356D66EB9}" srcOrd="7" destOrd="0" presId="urn:microsoft.com/office/officeart/2016/7/layout/RepeatingBendingProcessNew"/>
    <dgm:cxn modelId="{0EC5353B-2ACB-46C2-8943-63299E5E26B0}" type="presParOf" srcId="{CE8E6D80-233F-4318-A714-C28356D66EB9}" destId="{C986B6DE-E85F-4BC9-B0D4-D1D139D9D94C}" srcOrd="0" destOrd="0" presId="urn:microsoft.com/office/officeart/2016/7/layout/RepeatingBendingProcessNew"/>
    <dgm:cxn modelId="{FAF9C56D-A1D8-42BD-8553-BF9BECE94DC1}" type="presParOf" srcId="{FDA19227-C17F-426D-AB4D-A23E4AC5364F}" destId="{62297583-48C4-451E-A6A4-19DF6DCA99C8}" srcOrd="8" destOrd="0" presId="urn:microsoft.com/office/officeart/2016/7/layout/RepeatingBendingProcessNew"/>
    <dgm:cxn modelId="{7EF6FA56-0A45-40CE-98F2-A223A285BFCE}" type="presParOf" srcId="{FDA19227-C17F-426D-AB4D-A23E4AC5364F}" destId="{711750E7-FC34-4488-BEFF-A3165C7E9409}" srcOrd="9" destOrd="0" presId="urn:microsoft.com/office/officeart/2016/7/layout/RepeatingBendingProcessNew"/>
    <dgm:cxn modelId="{6347932B-8E4B-41F3-8DB9-9115D75B5E0F}" type="presParOf" srcId="{711750E7-FC34-4488-BEFF-A3165C7E9409}" destId="{F9750D8B-8728-4FE1-8C18-F4AE830A1023}" srcOrd="0" destOrd="0" presId="urn:microsoft.com/office/officeart/2016/7/layout/RepeatingBendingProcessNew"/>
    <dgm:cxn modelId="{798EF265-5F1D-4D48-BB28-A40AF9B0B195}" type="presParOf" srcId="{FDA19227-C17F-426D-AB4D-A23E4AC5364F}" destId="{EDE51EB3-046C-4AAF-9F8D-96E91D6022CC}" srcOrd="10" destOrd="0" presId="urn:microsoft.com/office/officeart/2016/7/layout/RepeatingBendingProcessNew"/>
    <dgm:cxn modelId="{04732ACD-26B0-47BF-BA29-F712082FACAA}" type="presParOf" srcId="{FDA19227-C17F-426D-AB4D-A23E4AC5364F}" destId="{E0022500-E95C-4605-BA86-DAA269FFE24E}" srcOrd="11" destOrd="0" presId="urn:microsoft.com/office/officeart/2016/7/layout/RepeatingBendingProcessNew"/>
    <dgm:cxn modelId="{16B21BAA-B632-4721-A7F9-59C6680EECA1}" type="presParOf" srcId="{E0022500-E95C-4605-BA86-DAA269FFE24E}" destId="{B31EC173-2BD3-4245-8FB4-530679B92EAF}" srcOrd="0" destOrd="0" presId="urn:microsoft.com/office/officeart/2016/7/layout/RepeatingBendingProcessNew"/>
    <dgm:cxn modelId="{E75AD906-ACED-4531-918D-162A04E6AED4}" type="presParOf" srcId="{FDA19227-C17F-426D-AB4D-A23E4AC5364F}" destId="{36EB4343-0644-4D6B-8CF6-348D4A00FB33}" srcOrd="12" destOrd="0" presId="urn:microsoft.com/office/officeart/2016/7/layout/RepeatingBendingProcessNew"/>
    <dgm:cxn modelId="{9E75EEAC-10F0-410D-97DC-780D9B427E0A}" type="presParOf" srcId="{FDA19227-C17F-426D-AB4D-A23E4AC5364F}" destId="{DA85623C-C309-4179-95CF-AA26324145F7}" srcOrd="13" destOrd="0" presId="urn:microsoft.com/office/officeart/2016/7/layout/RepeatingBendingProcessNew"/>
    <dgm:cxn modelId="{5F284753-A552-4448-B481-3CA3B2C8503F}" type="presParOf" srcId="{DA85623C-C309-4179-95CF-AA26324145F7}" destId="{24875479-D197-4BBE-B954-3BEFE869BAC7}" srcOrd="0" destOrd="0" presId="urn:microsoft.com/office/officeart/2016/7/layout/RepeatingBendingProcessNew"/>
    <dgm:cxn modelId="{F923E5AD-8048-4324-ACBB-6677FB1357B6}" type="presParOf" srcId="{FDA19227-C17F-426D-AB4D-A23E4AC5364F}" destId="{08F17554-80E5-4AA3-9174-495028FA4137}" srcOrd="14" destOrd="0" presId="urn:microsoft.com/office/officeart/2016/7/layout/RepeatingBendingProcessNew"/>
    <dgm:cxn modelId="{E7304339-EB2C-41C7-880A-CEDFBF1EB85E}" type="presParOf" srcId="{FDA19227-C17F-426D-AB4D-A23E4AC5364F}" destId="{87F2D11C-1498-45CB-8185-D1296DA0BC30}" srcOrd="15" destOrd="0" presId="urn:microsoft.com/office/officeart/2016/7/layout/RepeatingBendingProcessNew"/>
    <dgm:cxn modelId="{A042263D-4045-41A1-ADD7-B97FDF4AD6DE}" type="presParOf" srcId="{87F2D11C-1498-45CB-8185-D1296DA0BC30}" destId="{7D755B3B-AC26-454F-A0D0-BD6F8A351CDF}" srcOrd="0" destOrd="0" presId="urn:microsoft.com/office/officeart/2016/7/layout/RepeatingBendingProcessNew"/>
    <dgm:cxn modelId="{552302A7-0F90-4194-83D5-44241B86616A}" type="presParOf" srcId="{FDA19227-C17F-426D-AB4D-A23E4AC5364F}" destId="{F1F4BE00-525E-42B9-8738-2F52E4F4D627}" srcOrd="16" destOrd="0" presId="urn:microsoft.com/office/officeart/2016/7/layout/RepeatingBendingProcessNew"/>
    <dgm:cxn modelId="{D1A580E1-CAD3-4C32-BAC9-98865B17668A}" type="presParOf" srcId="{FDA19227-C17F-426D-AB4D-A23E4AC5364F}" destId="{47049415-A7F4-48CB-B3A7-0B38626A8184}" srcOrd="17" destOrd="0" presId="urn:microsoft.com/office/officeart/2016/7/layout/RepeatingBendingProcessNew"/>
    <dgm:cxn modelId="{249F7932-B1A4-4371-BCCD-6C2F4C104F62}" type="presParOf" srcId="{47049415-A7F4-48CB-B3A7-0B38626A8184}" destId="{C231AA73-0D38-4DDB-A9E3-9BF1A316774C}" srcOrd="0" destOrd="0" presId="urn:microsoft.com/office/officeart/2016/7/layout/RepeatingBendingProcessNew"/>
    <dgm:cxn modelId="{8E23395B-BA23-478D-A2AB-AAA1B00D0C24}" type="presParOf" srcId="{FDA19227-C17F-426D-AB4D-A23E4AC5364F}" destId="{D1E96315-EA53-49FE-8544-3398C08FBB07}" srcOrd="18" destOrd="0" presId="urn:microsoft.com/office/officeart/2016/7/layout/RepeatingBendingProcessNew"/>
    <dgm:cxn modelId="{FB53388B-CCB7-4DC6-8A3F-BB27D68D04DE}" type="presParOf" srcId="{FDA19227-C17F-426D-AB4D-A23E4AC5364F}" destId="{F6E8EFC2-BB8A-4EDF-9D9F-5C72F066AFC6}" srcOrd="19" destOrd="0" presId="urn:microsoft.com/office/officeart/2016/7/layout/RepeatingBendingProcessNew"/>
    <dgm:cxn modelId="{12255B45-931F-4D3B-8777-08036CA00F10}" type="presParOf" srcId="{F6E8EFC2-BB8A-4EDF-9D9F-5C72F066AFC6}" destId="{DB5282B7-9489-47FA-BA26-AD3DD5FB7260}" srcOrd="0" destOrd="0" presId="urn:microsoft.com/office/officeart/2016/7/layout/RepeatingBendingProcessNew"/>
    <dgm:cxn modelId="{04EAEAFB-B0E7-4059-BC29-17BCB78BA2A7}" type="presParOf" srcId="{FDA19227-C17F-426D-AB4D-A23E4AC5364F}" destId="{6E6CBEF3-8C82-4DCD-AA2B-5D9AEB28A319}" srcOrd="20" destOrd="0" presId="urn:microsoft.com/office/officeart/2016/7/layout/RepeatingBendingProcessNew"/>
    <dgm:cxn modelId="{E87BD8D3-8EBE-4C85-BC47-D8C36B927CCD}" type="presParOf" srcId="{FDA19227-C17F-426D-AB4D-A23E4AC5364F}" destId="{63C56952-0446-4EAE-8068-BD384174FC3E}" srcOrd="21" destOrd="0" presId="urn:microsoft.com/office/officeart/2016/7/layout/RepeatingBendingProcessNew"/>
    <dgm:cxn modelId="{9C3F7787-C312-41D8-A424-FD9EE761D1AF}" type="presParOf" srcId="{63C56952-0446-4EAE-8068-BD384174FC3E}" destId="{99EE3628-59D8-4242-ABD2-3372F29EAA93}" srcOrd="0" destOrd="0" presId="urn:microsoft.com/office/officeart/2016/7/layout/RepeatingBendingProcessNew"/>
    <dgm:cxn modelId="{1DDED729-BB7F-4828-9FAA-658D92917A61}" type="presParOf" srcId="{FDA19227-C17F-426D-AB4D-A23E4AC5364F}" destId="{65953C80-0612-4563-967B-22FAB5B4DB4E}" srcOrd="22" destOrd="0" presId="urn:microsoft.com/office/officeart/2016/7/layout/RepeatingBendingProcessNew"/>
    <dgm:cxn modelId="{0788116D-7F5C-4672-BFEC-7E39B1F3C936}" type="presParOf" srcId="{FDA19227-C17F-426D-AB4D-A23E4AC5364F}" destId="{689D1954-BEB9-4437-88B6-8D18012920A3}" srcOrd="23" destOrd="0" presId="urn:microsoft.com/office/officeart/2016/7/layout/RepeatingBendingProcessNew"/>
    <dgm:cxn modelId="{E2613E9F-AA05-4C10-9DB8-57F86C9DDCEC}" type="presParOf" srcId="{689D1954-BEB9-4437-88B6-8D18012920A3}" destId="{843A906B-411C-41FD-A484-2A632CEDEF41}" srcOrd="0" destOrd="0" presId="urn:microsoft.com/office/officeart/2016/7/layout/RepeatingBendingProcessNew"/>
    <dgm:cxn modelId="{680AA746-E861-4838-90F2-23D4E13AE6DF}" type="presParOf" srcId="{FDA19227-C17F-426D-AB4D-A23E4AC5364F}" destId="{AE5A428A-792D-416D-B0FC-6C4B620B2AA6}" srcOrd="24" destOrd="0" presId="urn:microsoft.com/office/officeart/2016/7/layout/RepeatingBendingProcessNew"/>
    <dgm:cxn modelId="{23888252-3E3B-46E7-85AC-8EAA6D700D0A}" type="presParOf" srcId="{FDA19227-C17F-426D-AB4D-A23E4AC5364F}" destId="{612FC30D-A5A2-4165-852E-CA68528535A6}" srcOrd="25" destOrd="0" presId="urn:microsoft.com/office/officeart/2016/7/layout/RepeatingBendingProcessNew"/>
    <dgm:cxn modelId="{8EA4E36F-173B-44E0-A443-D407B3A1960D}" type="presParOf" srcId="{612FC30D-A5A2-4165-852E-CA68528535A6}" destId="{5A998325-613C-4B10-A630-F889B4CA580B}" srcOrd="0" destOrd="0" presId="urn:microsoft.com/office/officeart/2016/7/layout/RepeatingBendingProcessNew"/>
    <dgm:cxn modelId="{047ABC86-2F12-4D3A-9154-40090E3A9F9E}" type="presParOf" srcId="{FDA19227-C17F-426D-AB4D-A23E4AC5364F}" destId="{FF3A8CF7-FB4E-49F4-BF6F-C893C93D0A32}" srcOrd="26" destOrd="0" presId="urn:microsoft.com/office/officeart/2016/7/layout/RepeatingBendingProcessNew"/>
    <dgm:cxn modelId="{71936FBD-76F7-4BE5-BECB-555DA542F5B0}" type="presParOf" srcId="{FDA19227-C17F-426D-AB4D-A23E4AC5364F}" destId="{27C7185C-FF37-49B3-A15E-C494F6BB6B4F}" srcOrd="27" destOrd="0" presId="urn:microsoft.com/office/officeart/2016/7/layout/RepeatingBendingProcessNew"/>
    <dgm:cxn modelId="{93E87181-2592-4D61-B5B5-CC245FA4118F}" type="presParOf" srcId="{27C7185C-FF37-49B3-A15E-C494F6BB6B4F}" destId="{2CCB7402-7DB6-441E-A3D3-A85B7F2AB18E}" srcOrd="0" destOrd="0" presId="urn:microsoft.com/office/officeart/2016/7/layout/RepeatingBendingProcessNew"/>
    <dgm:cxn modelId="{4D4F98F1-7E4F-48A8-98A4-2A2979C31DF0}" type="presParOf" srcId="{FDA19227-C17F-426D-AB4D-A23E4AC5364F}" destId="{D314B311-84E9-4F11-A0D8-C6E779DDEBAE}" srcOrd="2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8AB346-0A7F-4793-A51E-3A53EF706983}"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9718E144-41F9-4714-9990-D77C277A817B}">
      <dgm:prSet/>
      <dgm:spPr/>
      <dgm:t>
        <a:bodyPr/>
        <a:lstStyle/>
        <a:p>
          <a:r>
            <a:rPr lang="en-GB"/>
            <a:t>A key difference between traditional personnel management and contemporary HRM can be summed up by the phrase ‘adding value’.</a:t>
          </a:r>
          <a:endParaRPr lang="en-US"/>
        </a:p>
      </dgm:t>
    </dgm:pt>
    <dgm:pt modelId="{D11C6AA3-E935-417D-A715-0CCDE225BDC4}" type="parTrans" cxnId="{94D07F90-4B8B-43A1-B57A-02A7B3E8EC03}">
      <dgm:prSet/>
      <dgm:spPr/>
      <dgm:t>
        <a:bodyPr/>
        <a:lstStyle/>
        <a:p>
          <a:endParaRPr lang="en-US"/>
        </a:p>
      </dgm:t>
    </dgm:pt>
    <dgm:pt modelId="{A9A7CBEE-4FB4-400A-876C-75812C40B5E7}" type="sibTrans" cxnId="{94D07F90-4B8B-43A1-B57A-02A7B3E8EC03}">
      <dgm:prSet/>
      <dgm:spPr/>
      <dgm:t>
        <a:bodyPr/>
        <a:lstStyle/>
        <a:p>
          <a:endParaRPr lang="en-US"/>
        </a:p>
      </dgm:t>
    </dgm:pt>
    <dgm:pt modelId="{22E799D0-3FCD-4C14-B623-B048224AD9D8}">
      <dgm:prSet/>
      <dgm:spPr/>
      <dgm:t>
        <a:bodyPr/>
        <a:lstStyle/>
        <a:p>
          <a:r>
            <a:rPr lang="en-GB"/>
            <a:t>How do we, as HR professionals, add value?</a:t>
          </a:r>
          <a:endParaRPr lang="en-US"/>
        </a:p>
      </dgm:t>
    </dgm:pt>
    <dgm:pt modelId="{29422F48-64DE-4232-9D49-E230B64BACB7}" type="parTrans" cxnId="{32AAB364-3CDD-4EAE-8EB6-2AC7BAE50C53}">
      <dgm:prSet/>
      <dgm:spPr/>
      <dgm:t>
        <a:bodyPr/>
        <a:lstStyle/>
        <a:p>
          <a:endParaRPr lang="en-US"/>
        </a:p>
      </dgm:t>
    </dgm:pt>
    <dgm:pt modelId="{77C5C913-0A71-4581-81EC-0CFDBCF3A30A}" type="sibTrans" cxnId="{32AAB364-3CDD-4EAE-8EB6-2AC7BAE50C53}">
      <dgm:prSet/>
      <dgm:spPr/>
      <dgm:t>
        <a:bodyPr/>
        <a:lstStyle/>
        <a:p>
          <a:endParaRPr lang="en-US"/>
        </a:p>
      </dgm:t>
    </dgm:pt>
    <dgm:pt modelId="{A17A50BF-9ED7-4924-8C3A-90C1A0CA4AA4}">
      <dgm:prSet/>
      <dgm:spPr/>
      <dgm:t>
        <a:bodyPr/>
        <a:lstStyle/>
        <a:p>
          <a:r>
            <a:rPr lang="en-GB"/>
            <a:t>Maintenance activities</a:t>
          </a:r>
          <a:endParaRPr lang="en-US"/>
        </a:p>
      </dgm:t>
    </dgm:pt>
    <dgm:pt modelId="{2DA942AD-F15B-4009-8840-ED0F3D4E4486}" type="parTrans" cxnId="{C6F0A098-B634-472E-B422-48A5AE3BE05F}">
      <dgm:prSet/>
      <dgm:spPr/>
      <dgm:t>
        <a:bodyPr/>
        <a:lstStyle/>
        <a:p>
          <a:endParaRPr lang="en-US"/>
        </a:p>
      </dgm:t>
    </dgm:pt>
    <dgm:pt modelId="{B2D346A7-7F09-4DC8-915B-94AF23C09D02}" type="sibTrans" cxnId="{C6F0A098-B634-472E-B422-48A5AE3BE05F}">
      <dgm:prSet/>
      <dgm:spPr/>
      <dgm:t>
        <a:bodyPr/>
        <a:lstStyle/>
        <a:p>
          <a:endParaRPr lang="en-US"/>
        </a:p>
      </dgm:t>
    </dgm:pt>
    <dgm:pt modelId="{77D98361-8B5B-406D-9B5E-0924A49AA964}">
      <dgm:prSet/>
      <dgm:spPr/>
      <dgm:t>
        <a:bodyPr/>
        <a:lstStyle/>
        <a:p>
          <a:r>
            <a:rPr lang="en-GB"/>
            <a:t>Crisis prevention activities</a:t>
          </a:r>
          <a:endParaRPr lang="en-US"/>
        </a:p>
      </dgm:t>
    </dgm:pt>
    <dgm:pt modelId="{813FA6CD-E7A9-414D-81A0-9D1F4859E10E}" type="parTrans" cxnId="{104C8F5D-13DC-4CB0-BE67-353896DD22F5}">
      <dgm:prSet/>
      <dgm:spPr/>
      <dgm:t>
        <a:bodyPr/>
        <a:lstStyle/>
        <a:p>
          <a:endParaRPr lang="en-US"/>
        </a:p>
      </dgm:t>
    </dgm:pt>
    <dgm:pt modelId="{B074DAEC-A2EF-48DE-8F37-68E60FCC4D23}" type="sibTrans" cxnId="{104C8F5D-13DC-4CB0-BE67-353896DD22F5}">
      <dgm:prSet/>
      <dgm:spPr/>
      <dgm:t>
        <a:bodyPr/>
        <a:lstStyle/>
        <a:p>
          <a:endParaRPr lang="en-US"/>
        </a:p>
      </dgm:t>
    </dgm:pt>
    <dgm:pt modelId="{BB6F29A7-F5D6-42C9-85C7-E7042A64CF3F}">
      <dgm:prSet/>
      <dgm:spPr/>
      <dgm:t>
        <a:bodyPr/>
        <a:lstStyle/>
        <a:p>
          <a:r>
            <a:rPr lang="en-GB"/>
            <a:t>Continuous improvement activities</a:t>
          </a:r>
          <a:endParaRPr lang="en-US"/>
        </a:p>
      </dgm:t>
    </dgm:pt>
    <dgm:pt modelId="{B0145644-3256-4E88-BDEF-98499C78203E}" type="parTrans" cxnId="{59647D90-311A-4756-88BA-A349E2158D2E}">
      <dgm:prSet/>
      <dgm:spPr/>
      <dgm:t>
        <a:bodyPr/>
        <a:lstStyle/>
        <a:p>
          <a:endParaRPr lang="en-US"/>
        </a:p>
      </dgm:t>
    </dgm:pt>
    <dgm:pt modelId="{157EBE28-C571-40AA-87C2-2CF1010F4690}" type="sibTrans" cxnId="{59647D90-311A-4756-88BA-A349E2158D2E}">
      <dgm:prSet/>
      <dgm:spPr/>
      <dgm:t>
        <a:bodyPr/>
        <a:lstStyle/>
        <a:p>
          <a:endParaRPr lang="en-US"/>
        </a:p>
      </dgm:t>
    </dgm:pt>
    <dgm:pt modelId="{D5D83312-7490-4836-9EF4-1F075CF99DE3}">
      <dgm:prSet/>
      <dgm:spPr/>
      <dgm:t>
        <a:bodyPr/>
        <a:lstStyle/>
        <a:p>
          <a:r>
            <a:rPr lang="en-GB"/>
            <a:t>Change management activities</a:t>
          </a:r>
          <a:endParaRPr lang="en-US"/>
        </a:p>
      </dgm:t>
    </dgm:pt>
    <dgm:pt modelId="{D62B0B95-D1DF-4A58-9C7F-A4A775DAFE7F}" type="parTrans" cxnId="{C13B2458-6BF2-4775-A10C-58EBEE297566}">
      <dgm:prSet/>
      <dgm:spPr/>
      <dgm:t>
        <a:bodyPr/>
        <a:lstStyle/>
        <a:p>
          <a:endParaRPr lang="en-US"/>
        </a:p>
      </dgm:t>
    </dgm:pt>
    <dgm:pt modelId="{1072EE90-68EF-4357-B955-E3608AA3F598}" type="sibTrans" cxnId="{C13B2458-6BF2-4775-A10C-58EBEE297566}">
      <dgm:prSet/>
      <dgm:spPr/>
      <dgm:t>
        <a:bodyPr/>
        <a:lstStyle/>
        <a:p>
          <a:endParaRPr lang="en-US"/>
        </a:p>
      </dgm:t>
    </dgm:pt>
    <dgm:pt modelId="{A531B10B-61F5-4713-A545-35E87B8B5093}" type="pres">
      <dgm:prSet presAssocID="{358AB346-0A7F-4793-A51E-3A53EF706983}" presName="Name0" presStyleCnt="0">
        <dgm:presLayoutVars>
          <dgm:dir/>
          <dgm:animLvl val="lvl"/>
          <dgm:resizeHandles val="exact"/>
        </dgm:presLayoutVars>
      </dgm:prSet>
      <dgm:spPr/>
    </dgm:pt>
    <dgm:pt modelId="{B26FCAE0-96DB-4C91-BD49-752554086347}" type="pres">
      <dgm:prSet presAssocID="{22E799D0-3FCD-4C14-B623-B048224AD9D8}" presName="boxAndChildren" presStyleCnt="0"/>
      <dgm:spPr/>
    </dgm:pt>
    <dgm:pt modelId="{5D198BD9-B534-40A2-B862-550C0E880FFC}" type="pres">
      <dgm:prSet presAssocID="{22E799D0-3FCD-4C14-B623-B048224AD9D8}" presName="parentTextBox" presStyleLbl="node1" presStyleIdx="0" presStyleCnt="2"/>
      <dgm:spPr/>
    </dgm:pt>
    <dgm:pt modelId="{829C6E96-EA66-425B-8A8E-81A3FDE9B76E}" type="pres">
      <dgm:prSet presAssocID="{22E799D0-3FCD-4C14-B623-B048224AD9D8}" presName="entireBox" presStyleLbl="node1" presStyleIdx="0" presStyleCnt="2"/>
      <dgm:spPr/>
    </dgm:pt>
    <dgm:pt modelId="{BBC65C91-0383-413D-9A32-162B09301C2D}" type="pres">
      <dgm:prSet presAssocID="{22E799D0-3FCD-4C14-B623-B048224AD9D8}" presName="descendantBox" presStyleCnt="0"/>
      <dgm:spPr/>
    </dgm:pt>
    <dgm:pt modelId="{286BF801-C548-4E65-A034-165DDF645AEF}" type="pres">
      <dgm:prSet presAssocID="{A17A50BF-9ED7-4924-8C3A-90C1A0CA4AA4}" presName="childTextBox" presStyleLbl="fgAccFollowNode1" presStyleIdx="0" presStyleCnt="4">
        <dgm:presLayoutVars>
          <dgm:bulletEnabled val="1"/>
        </dgm:presLayoutVars>
      </dgm:prSet>
      <dgm:spPr/>
    </dgm:pt>
    <dgm:pt modelId="{2ACC87A6-1032-4E4A-A683-7E684B159603}" type="pres">
      <dgm:prSet presAssocID="{77D98361-8B5B-406D-9B5E-0924A49AA964}" presName="childTextBox" presStyleLbl="fgAccFollowNode1" presStyleIdx="1" presStyleCnt="4">
        <dgm:presLayoutVars>
          <dgm:bulletEnabled val="1"/>
        </dgm:presLayoutVars>
      </dgm:prSet>
      <dgm:spPr/>
    </dgm:pt>
    <dgm:pt modelId="{912A2EAE-024E-489A-9787-DB0D332CA17E}" type="pres">
      <dgm:prSet presAssocID="{BB6F29A7-F5D6-42C9-85C7-E7042A64CF3F}" presName="childTextBox" presStyleLbl="fgAccFollowNode1" presStyleIdx="2" presStyleCnt="4">
        <dgm:presLayoutVars>
          <dgm:bulletEnabled val="1"/>
        </dgm:presLayoutVars>
      </dgm:prSet>
      <dgm:spPr/>
    </dgm:pt>
    <dgm:pt modelId="{FFD71D98-CE17-4D89-B520-A574A54E07A7}" type="pres">
      <dgm:prSet presAssocID="{D5D83312-7490-4836-9EF4-1F075CF99DE3}" presName="childTextBox" presStyleLbl="fgAccFollowNode1" presStyleIdx="3" presStyleCnt="4">
        <dgm:presLayoutVars>
          <dgm:bulletEnabled val="1"/>
        </dgm:presLayoutVars>
      </dgm:prSet>
      <dgm:spPr/>
    </dgm:pt>
    <dgm:pt modelId="{FB8FD700-CD13-43BB-9A35-3D7E300991D8}" type="pres">
      <dgm:prSet presAssocID="{A9A7CBEE-4FB4-400A-876C-75812C40B5E7}" presName="sp" presStyleCnt="0"/>
      <dgm:spPr/>
    </dgm:pt>
    <dgm:pt modelId="{28C897D2-C84A-4ECC-820C-20049EC34AD1}" type="pres">
      <dgm:prSet presAssocID="{9718E144-41F9-4714-9990-D77C277A817B}" presName="arrowAndChildren" presStyleCnt="0"/>
      <dgm:spPr/>
    </dgm:pt>
    <dgm:pt modelId="{4CEF62CB-F6B2-4F64-B7E6-4BB3CB84D25C}" type="pres">
      <dgm:prSet presAssocID="{9718E144-41F9-4714-9990-D77C277A817B}" presName="parentTextArrow" presStyleLbl="node1" presStyleIdx="1" presStyleCnt="2"/>
      <dgm:spPr/>
    </dgm:pt>
  </dgm:ptLst>
  <dgm:cxnLst>
    <dgm:cxn modelId="{17EF501A-AAEB-4A79-B76E-1A4CB431FCD7}" type="presOf" srcId="{9718E144-41F9-4714-9990-D77C277A817B}" destId="{4CEF62CB-F6B2-4F64-B7E6-4BB3CB84D25C}" srcOrd="0" destOrd="0" presId="urn:microsoft.com/office/officeart/2005/8/layout/process4"/>
    <dgm:cxn modelId="{2FEA8B2A-87BD-4ACC-B623-04A035CB2309}" type="presOf" srcId="{BB6F29A7-F5D6-42C9-85C7-E7042A64CF3F}" destId="{912A2EAE-024E-489A-9787-DB0D332CA17E}" srcOrd="0" destOrd="0" presId="urn:microsoft.com/office/officeart/2005/8/layout/process4"/>
    <dgm:cxn modelId="{104C8F5D-13DC-4CB0-BE67-353896DD22F5}" srcId="{22E799D0-3FCD-4C14-B623-B048224AD9D8}" destId="{77D98361-8B5B-406D-9B5E-0924A49AA964}" srcOrd="1" destOrd="0" parTransId="{813FA6CD-E7A9-414D-81A0-9D1F4859E10E}" sibTransId="{B074DAEC-A2EF-48DE-8F37-68E60FCC4D23}"/>
    <dgm:cxn modelId="{46401261-8ED5-4DA3-BD98-EBC226069ADD}" type="presOf" srcId="{22E799D0-3FCD-4C14-B623-B048224AD9D8}" destId="{5D198BD9-B534-40A2-B862-550C0E880FFC}" srcOrd="0" destOrd="0" presId="urn:microsoft.com/office/officeart/2005/8/layout/process4"/>
    <dgm:cxn modelId="{32AAB364-3CDD-4EAE-8EB6-2AC7BAE50C53}" srcId="{358AB346-0A7F-4793-A51E-3A53EF706983}" destId="{22E799D0-3FCD-4C14-B623-B048224AD9D8}" srcOrd="1" destOrd="0" parTransId="{29422F48-64DE-4232-9D49-E230B64BACB7}" sibTransId="{77C5C913-0A71-4581-81EC-0CFDBCF3A30A}"/>
    <dgm:cxn modelId="{D81CA469-C626-4DDF-A2ED-73189384CAC9}" type="presOf" srcId="{A17A50BF-9ED7-4924-8C3A-90C1A0CA4AA4}" destId="{286BF801-C548-4E65-A034-165DDF645AEF}" srcOrd="0" destOrd="0" presId="urn:microsoft.com/office/officeart/2005/8/layout/process4"/>
    <dgm:cxn modelId="{C13B2458-6BF2-4775-A10C-58EBEE297566}" srcId="{22E799D0-3FCD-4C14-B623-B048224AD9D8}" destId="{D5D83312-7490-4836-9EF4-1F075CF99DE3}" srcOrd="3" destOrd="0" parTransId="{D62B0B95-D1DF-4A58-9C7F-A4A775DAFE7F}" sibTransId="{1072EE90-68EF-4357-B955-E3608AA3F598}"/>
    <dgm:cxn modelId="{59647D90-311A-4756-88BA-A349E2158D2E}" srcId="{22E799D0-3FCD-4C14-B623-B048224AD9D8}" destId="{BB6F29A7-F5D6-42C9-85C7-E7042A64CF3F}" srcOrd="2" destOrd="0" parTransId="{B0145644-3256-4E88-BDEF-98499C78203E}" sibTransId="{157EBE28-C571-40AA-87C2-2CF1010F4690}"/>
    <dgm:cxn modelId="{94D07F90-4B8B-43A1-B57A-02A7B3E8EC03}" srcId="{358AB346-0A7F-4793-A51E-3A53EF706983}" destId="{9718E144-41F9-4714-9990-D77C277A817B}" srcOrd="0" destOrd="0" parTransId="{D11C6AA3-E935-417D-A715-0CCDE225BDC4}" sibTransId="{A9A7CBEE-4FB4-400A-876C-75812C40B5E7}"/>
    <dgm:cxn modelId="{81675996-9A92-4AAD-9A8A-DCD48B9949B5}" type="presOf" srcId="{22E799D0-3FCD-4C14-B623-B048224AD9D8}" destId="{829C6E96-EA66-425B-8A8E-81A3FDE9B76E}" srcOrd="1" destOrd="0" presId="urn:microsoft.com/office/officeart/2005/8/layout/process4"/>
    <dgm:cxn modelId="{C6F0A098-B634-472E-B422-48A5AE3BE05F}" srcId="{22E799D0-3FCD-4C14-B623-B048224AD9D8}" destId="{A17A50BF-9ED7-4924-8C3A-90C1A0CA4AA4}" srcOrd="0" destOrd="0" parTransId="{2DA942AD-F15B-4009-8840-ED0F3D4E4486}" sibTransId="{B2D346A7-7F09-4DC8-915B-94AF23C09D02}"/>
    <dgm:cxn modelId="{DE0510C5-4C99-4103-B983-522F7772ABA9}" type="presOf" srcId="{77D98361-8B5B-406D-9B5E-0924A49AA964}" destId="{2ACC87A6-1032-4E4A-A683-7E684B159603}" srcOrd="0" destOrd="0" presId="urn:microsoft.com/office/officeart/2005/8/layout/process4"/>
    <dgm:cxn modelId="{A9E872E7-7E3C-488E-BBDD-F7B11FACC099}" type="presOf" srcId="{358AB346-0A7F-4793-A51E-3A53EF706983}" destId="{A531B10B-61F5-4713-A545-35E87B8B5093}" srcOrd="0" destOrd="0" presId="urn:microsoft.com/office/officeart/2005/8/layout/process4"/>
    <dgm:cxn modelId="{488D86EC-82D0-4634-AA79-3755E07C33A0}" type="presOf" srcId="{D5D83312-7490-4836-9EF4-1F075CF99DE3}" destId="{FFD71D98-CE17-4D89-B520-A574A54E07A7}" srcOrd="0" destOrd="0" presId="urn:microsoft.com/office/officeart/2005/8/layout/process4"/>
    <dgm:cxn modelId="{78658C54-10FC-4E5E-95CE-47DFEECE0F3F}" type="presParOf" srcId="{A531B10B-61F5-4713-A545-35E87B8B5093}" destId="{B26FCAE0-96DB-4C91-BD49-752554086347}" srcOrd="0" destOrd="0" presId="urn:microsoft.com/office/officeart/2005/8/layout/process4"/>
    <dgm:cxn modelId="{2F2960EE-AF67-4CD1-97CC-1C5CDE946749}" type="presParOf" srcId="{B26FCAE0-96DB-4C91-BD49-752554086347}" destId="{5D198BD9-B534-40A2-B862-550C0E880FFC}" srcOrd="0" destOrd="0" presId="urn:microsoft.com/office/officeart/2005/8/layout/process4"/>
    <dgm:cxn modelId="{EE6EFA97-12D6-476F-BD98-44D5DF0D2E35}" type="presParOf" srcId="{B26FCAE0-96DB-4C91-BD49-752554086347}" destId="{829C6E96-EA66-425B-8A8E-81A3FDE9B76E}" srcOrd="1" destOrd="0" presId="urn:microsoft.com/office/officeart/2005/8/layout/process4"/>
    <dgm:cxn modelId="{B05C9AAD-F2B9-43CF-B8A5-2C4CC1C73C37}" type="presParOf" srcId="{B26FCAE0-96DB-4C91-BD49-752554086347}" destId="{BBC65C91-0383-413D-9A32-162B09301C2D}" srcOrd="2" destOrd="0" presId="urn:microsoft.com/office/officeart/2005/8/layout/process4"/>
    <dgm:cxn modelId="{4ADDAD06-9510-4FD7-865D-2AD706F51408}" type="presParOf" srcId="{BBC65C91-0383-413D-9A32-162B09301C2D}" destId="{286BF801-C548-4E65-A034-165DDF645AEF}" srcOrd="0" destOrd="0" presId="urn:microsoft.com/office/officeart/2005/8/layout/process4"/>
    <dgm:cxn modelId="{FA43363B-1F3B-46A5-9E23-F193F32E82A4}" type="presParOf" srcId="{BBC65C91-0383-413D-9A32-162B09301C2D}" destId="{2ACC87A6-1032-4E4A-A683-7E684B159603}" srcOrd="1" destOrd="0" presId="urn:microsoft.com/office/officeart/2005/8/layout/process4"/>
    <dgm:cxn modelId="{A183570C-8332-42D7-8764-163998047FE2}" type="presParOf" srcId="{BBC65C91-0383-413D-9A32-162B09301C2D}" destId="{912A2EAE-024E-489A-9787-DB0D332CA17E}" srcOrd="2" destOrd="0" presId="urn:microsoft.com/office/officeart/2005/8/layout/process4"/>
    <dgm:cxn modelId="{5ADA0773-955D-4E62-9907-B8D3C4BBDA6C}" type="presParOf" srcId="{BBC65C91-0383-413D-9A32-162B09301C2D}" destId="{FFD71D98-CE17-4D89-B520-A574A54E07A7}" srcOrd="3" destOrd="0" presId="urn:microsoft.com/office/officeart/2005/8/layout/process4"/>
    <dgm:cxn modelId="{A1417D2D-00D5-46E5-906E-47C49EAB7751}" type="presParOf" srcId="{A531B10B-61F5-4713-A545-35E87B8B5093}" destId="{FB8FD700-CD13-43BB-9A35-3D7E300991D8}" srcOrd="1" destOrd="0" presId="urn:microsoft.com/office/officeart/2005/8/layout/process4"/>
    <dgm:cxn modelId="{9D3E1F5E-0ECD-49DD-9327-917193998DB4}" type="presParOf" srcId="{A531B10B-61F5-4713-A545-35E87B8B5093}" destId="{28C897D2-C84A-4ECC-820C-20049EC34AD1}" srcOrd="2" destOrd="0" presId="urn:microsoft.com/office/officeart/2005/8/layout/process4"/>
    <dgm:cxn modelId="{954F62F7-C364-4981-87E8-FD0A2D1C585B}" type="presParOf" srcId="{28C897D2-C84A-4ECC-820C-20049EC34AD1}" destId="{4CEF62CB-F6B2-4F64-B7E6-4BB3CB84D25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12B266-1799-4076-A18B-75539C6289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D524577-3C2C-49F1-8F10-A9095DB186F0}">
      <dgm:prSet/>
      <dgm:spPr/>
      <dgm:t>
        <a:bodyPr/>
        <a:lstStyle/>
        <a:p>
          <a:r>
            <a:rPr lang="en-GB"/>
            <a:t>Delivering Business Objectives</a:t>
          </a:r>
          <a:endParaRPr lang="en-US"/>
        </a:p>
      </dgm:t>
    </dgm:pt>
    <dgm:pt modelId="{6A7D183B-AEE3-446E-8F52-D03DA4476B07}" type="parTrans" cxnId="{8A944AAA-6061-43FF-A1C4-DFB20F2E8809}">
      <dgm:prSet/>
      <dgm:spPr/>
      <dgm:t>
        <a:bodyPr/>
        <a:lstStyle/>
        <a:p>
          <a:endParaRPr lang="en-US"/>
        </a:p>
      </dgm:t>
    </dgm:pt>
    <dgm:pt modelId="{AB544D1E-24E0-42E2-9FFA-3CF63328892A}" type="sibTrans" cxnId="{8A944AAA-6061-43FF-A1C4-DFB20F2E8809}">
      <dgm:prSet/>
      <dgm:spPr/>
      <dgm:t>
        <a:bodyPr/>
        <a:lstStyle/>
        <a:p>
          <a:endParaRPr lang="en-US"/>
        </a:p>
      </dgm:t>
    </dgm:pt>
    <dgm:pt modelId="{4C93A261-63B2-429D-9292-8DF99DF1B8C9}">
      <dgm:prSet/>
      <dgm:spPr/>
      <dgm:t>
        <a:bodyPr/>
        <a:lstStyle/>
        <a:p>
          <a:r>
            <a:rPr lang="en-GB"/>
            <a:t>Providing an Excellent Administrative Service</a:t>
          </a:r>
          <a:endParaRPr lang="en-US"/>
        </a:p>
      </dgm:t>
    </dgm:pt>
    <dgm:pt modelId="{74DD8491-10A2-49D8-95CA-52B7AC694287}" type="parTrans" cxnId="{19E0324E-5039-4FEA-884A-F5AC29A428E5}">
      <dgm:prSet/>
      <dgm:spPr/>
      <dgm:t>
        <a:bodyPr/>
        <a:lstStyle/>
        <a:p>
          <a:endParaRPr lang="en-US"/>
        </a:p>
      </dgm:t>
    </dgm:pt>
    <dgm:pt modelId="{F4FCE209-A966-4386-A640-588F8A4F5E43}" type="sibTrans" cxnId="{19E0324E-5039-4FEA-884A-F5AC29A428E5}">
      <dgm:prSet/>
      <dgm:spPr/>
      <dgm:t>
        <a:bodyPr/>
        <a:lstStyle/>
        <a:p>
          <a:endParaRPr lang="en-US"/>
        </a:p>
      </dgm:t>
    </dgm:pt>
    <dgm:pt modelId="{1822E9C9-1D1D-4266-A503-2315A055D3DE}">
      <dgm:prSet/>
      <dgm:spPr/>
      <dgm:t>
        <a:bodyPr/>
        <a:lstStyle/>
        <a:p>
          <a:r>
            <a:rPr lang="en-GB"/>
            <a:t>Acting as a champion for Effective People Management</a:t>
          </a:r>
          <a:endParaRPr lang="en-US"/>
        </a:p>
      </dgm:t>
    </dgm:pt>
    <dgm:pt modelId="{C8AE230F-FC64-46A2-9B1C-8AA817A5498F}" type="parTrans" cxnId="{39FB8274-D628-4358-B6D2-1B35C9D726E2}">
      <dgm:prSet/>
      <dgm:spPr/>
      <dgm:t>
        <a:bodyPr/>
        <a:lstStyle/>
        <a:p>
          <a:endParaRPr lang="en-US"/>
        </a:p>
      </dgm:t>
    </dgm:pt>
    <dgm:pt modelId="{425B8D2B-A463-47CC-A61B-1901093F8280}" type="sibTrans" cxnId="{39FB8274-D628-4358-B6D2-1B35C9D726E2}">
      <dgm:prSet/>
      <dgm:spPr/>
      <dgm:t>
        <a:bodyPr/>
        <a:lstStyle/>
        <a:p>
          <a:endParaRPr lang="en-US"/>
        </a:p>
      </dgm:t>
    </dgm:pt>
    <dgm:pt modelId="{D1C20C83-7BB8-4ED6-B5FF-432F58BC313F}" type="pres">
      <dgm:prSet presAssocID="{D512B266-1799-4076-A18B-75539C628978}" presName="root" presStyleCnt="0">
        <dgm:presLayoutVars>
          <dgm:dir/>
          <dgm:resizeHandles val="exact"/>
        </dgm:presLayoutVars>
      </dgm:prSet>
      <dgm:spPr/>
    </dgm:pt>
    <dgm:pt modelId="{B55EA345-22A2-4F61-98BD-830A3DAA4376}" type="pres">
      <dgm:prSet presAssocID="{5D524577-3C2C-49F1-8F10-A9095DB186F0}" presName="compNode" presStyleCnt="0"/>
      <dgm:spPr/>
    </dgm:pt>
    <dgm:pt modelId="{CA1AA48B-5F0E-427A-81EE-694C41B295B3}" type="pres">
      <dgm:prSet presAssocID="{5D524577-3C2C-49F1-8F10-A9095DB186F0}" presName="bgRect" presStyleLbl="bgShp" presStyleIdx="0" presStyleCnt="3"/>
      <dgm:spPr/>
    </dgm:pt>
    <dgm:pt modelId="{3C5CF095-CD1F-4ACB-AC5F-613496799809}" type="pres">
      <dgm:prSet presAssocID="{5D524577-3C2C-49F1-8F10-A9095DB186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CA29519-F135-4E59-996E-BBE912D18CFD}" type="pres">
      <dgm:prSet presAssocID="{5D524577-3C2C-49F1-8F10-A9095DB186F0}" presName="spaceRect" presStyleCnt="0"/>
      <dgm:spPr/>
    </dgm:pt>
    <dgm:pt modelId="{638BA644-F3EB-4495-9688-6D9920C10733}" type="pres">
      <dgm:prSet presAssocID="{5D524577-3C2C-49F1-8F10-A9095DB186F0}" presName="parTx" presStyleLbl="revTx" presStyleIdx="0" presStyleCnt="3">
        <dgm:presLayoutVars>
          <dgm:chMax val="0"/>
          <dgm:chPref val="0"/>
        </dgm:presLayoutVars>
      </dgm:prSet>
      <dgm:spPr/>
    </dgm:pt>
    <dgm:pt modelId="{A123E12C-CEF4-4542-922D-8B44F03D776B}" type="pres">
      <dgm:prSet presAssocID="{AB544D1E-24E0-42E2-9FFA-3CF63328892A}" presName="sibTrans" presStyleCnt="0"/>
      <dgm:spPr/>
    </dgm:pt>
    <dgm:pt modelId="{1D5E7975-1D1B-4598-AED6-BF90C35CCBBE}" type="pres">
      <dgm:prSet presAssocID="{4C93A261-63B2-429D-9292-8DF99DF1B8C9}" presName="compNode" presStyleCnt="0"/>
      <dgm:spPr/>
    </dgm:pt>
    <dgm:pt modelId="{8680FA24-D26A-4E0E-B564-5A4A80E0326C}" type="pres">
      <dgm:prSet presAssocID="{4C93A261-63B2-429D-9292-8DF99DF1B8C9}" presName="bgRect" presStyleLbl="bgShp" presStyleIdx="1" presStyleCnt="3"/>
      <dgm:spPr/>
    </dgm:pt>
    <dgm:pt modelId="{0AA9CE3B-2FF7-4A47-BECA-FEEE9562F71D}" type="pres">
      <dgm:prSet presAssocID="{4C93A261-63B2-429D-9292-8DF99DF1B8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6FC9E99F-8EBE-439F-BF56-57EFD24F81DB}" type="pres">
      <dgm:prSet presAssocID="{4C93A261-63B2-429D-9292-8DF99DF1B8C9}" presName="spaceRect" presStyleCnt="0"/>
      <dgm:spPr/>
    </dgm:pt>
    <dgm:pt modelId="{63155F23-12AC-447D-95F6-5443CCDA6F76}" type="pres">
      <dgm:prSet presAssocID="{4C93A261-63B2-429D-9292-8DF99DF1B8C9}" presName="parTx" presStyleLbl="revTx" presStyleIdx="1" presStyleCnt="3">
        <dgm:presLayoutVars>
          <dgm:chMax val="0"/>
          <dgm:chPref val="0"/>
        </dgm:presLayoutVars>
      </dgm:prSet>
      <dgm:spPr/>
    </dgm:pt>
    <dgm:pt modelId="{1C21E4E3-8F03-47FC-BE44-396B9FC7B0C9}" type="pres">
      <dgm:prSet presAssocID="{F4FCE209-A966-4386-A640-588F8A4F5E43}" presName="sibTrans" presStyleCnt="0"/>
      <dgm:spPr/>
    </dgm:pt>
    <dgm:pt modelId="{6C953EF6-48BC-4838-AB20-484F3C8FB2EE}" type="pres">
      <dgm:prSet presAssocID="{1822E9C9-1D1D-4266-A503-2315A055D3DE}" presName="compNode" presStyleCnt="0"/>
      <dgm:spPr/>
    </dgm:pt>
    <dgm:pt modelId="{3C3FF500-908D-4445-9ECD-BA6C727E41C8}" type="pres">
      <dgm:prSet presAssocID="{1822E9C9-1D1D-4266-A503-2315A055D3DE}" presName="bgRect" presStyleLbl="bgShp" presStyleIdx="2" presStyleCnt="3"/>
      <dgm:spPr/>
    </dgm:pt>
    <dgm:pt modelId="{E1255B72-B0F6-4B14-9479-2B89CD3537BA}" type="pres">
      <dgm:prSet presAssocID="{1822E9C9-1D1D-4266-A503-2315A055D3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60310F35-8802-430A-A2F5-7912BCD915A7}" type="pres">
      <dgm:prSet presAssocID="{1822E9C9-1D1D-4266-A503-2315A055D3DE}" presName="spaceRect" presStyleCnt="0"/>
      <dgm:spPr/>
    </dgm:pt>
    <dgm:pt modelId="{60556517-3CCF-49C8-A437-99A5CEBBDDD6}" type="pres">
      <dgm:prSet presAssocID="{1822E9C9-1D1D-4266-A503-2315A055D3DE}" presName="parTx" presStyleLbl="revTx" presStyleIdx="2" presStyleCnt="3">
        <dgm:presLayoutVars>
          <dgm:chMax val="0"/>
          <dgm:chPref val="0"/>
        </dgm:presLayoutVars>
      </dgm:prSet>
      <dgm:spPr/>
    </dgm:pt>
  </dgm:ptLst>
  <dgm:cxnLst>
    <dgm:cxn modelId="{95915B63-7D3F-4BDC-A0E4-F5E7894D93A3}" type="presOf" srcId="{1822E9C9-1D1D-4266-A503-2315A055D3DE}" destId="{60556517-3CCF-49C8-A437-99A5CEBBDDD6}" srcOrd="0" destOrd="0" presId="urn:microsoft.com/office/officeart/2018/2/layout/IconVerticalSolidList"/>
    <dgm:cxn modelId="{AE8EF546-63DC-402B-A3EE-FDD3EEEEFF94}" type="presOf" srcId="{4C93A261-63B2-429D-9292-8DF99DF1B8C9}" destId="{63155F23-12AC-447D-95F6-5443CCDA6F76}" srcOrd="0" destOrd="0" presId="urn:microsoft.com/office/officeart/2018/2/layout/IconVerticalSolidList"/>
    <dgm:cxn modelId="{8A237869-D4DB-4147-B65E-7791A0DA40F3}" type="presOf" srcId="{5D524577-3C2C-49F1-8F10-A9095DB186F0}" destId="{638BA644-F3EB-4495-9688-6D9920C10733}" srcOrd="0" destOrd="0" presId="urn:microsoft.com/office/officeart/2018/2/layout/IconVerticalSolidList"/>
    <dgm:cxn modelId="{19E0324E-5039-4FEA-884A-F5AC29A428E5}" srcId="{D512B266-1799-4076-A18B-75539C628978}" destId="{4C93A261-63B2-429D-9292-8DF99DF1B8C9}" srcOrd="1" destOrd="0" parTransId="{74DD8491-10A2-49D8-95CA-52B7AC694287}" sibTransId="{F4FCE209-A966-4386-A640-588F8A4F5E43}"/>
    <dgm:cxn modelId="{39FB8274-D628-4358-B6D2-1B35C9D726E2}" srcId="{D512B266-1799-4076-A18B-75539C628978}" destId="{1822E9C9-1D1D-4266-A503-2315A055D3DE}" srcOrd="2" destOrd="0" parTransId="{C8AE230F-FC64-46A2-9B1C-8AA817A5498F}" sibTransId="{425B8D2B-A463-47CC-A61B-1901093F8280}"/>
    <dgm:cxn modelId="{8A944AAA-6061-43FF-A1C4-DFB20F2E8809}" srcId="{D512B266-1799-4076-A18B-75539C628978}" destId="{5D524577-3C2C-49F1-8F10-A9095DB186F0}" srcOrd="0" destOrd="0" parTransId="{6A7D183B-AEE3-446E-8F52-D03DA4476B07}" sibTransId="{AB544D1E-24E0-42E2-9FFA-3CF63328892A}"/>
    <dgm:cxn modelId="{6080B1D4-D487-4758-975D-50F82F7217D2}" type="presOf" srcId="{D512B266-1799-4076-A18B-75539C628978}" destId="{D1C20C83-7BB8-4ED6-B5FF-432F58BC313F}" srcOrd="0" destOrd="0" presId="urn:microsoft.com/office/officeart/2018/2/layout/IconVerticalSolidList"/>
    <dgm:cxn modelId="{93842F44-AC26-498A-99D0-FF59A121BBF0}" type="presParOf" srcId="{D1C20C83-7BB8-4ED6-B5FF-432F58BC313F}" destId="{B55EA345-22A2-4F61-98BD-830A3DAA4376}" srcOrd="0" destOrd="0" presId="urn:microsoft.com/office/officeart/2018/2/layout/IconVerticalSolidList"/>
    <dgm:cxn modelId="{452D7EF8-5E79-4908-9D2B-46B12E2C3BBD}" type="presParOf" srcId="{B55EA345-22A2-4F61-98BD-830A3DAA4376}" destId="{CA1AA48B-5F0E-427A-81EE-694C41B295B3}" srcOrd="0" destOrd="0" presId="urn:microsoft.com/office/officeart/2018/2/layout/IconVerticalSolidList"/>
    <dgm:cxn modelId="{E598770F-374B-4B49-8AE1-887DF02D3F47}" type="presParOf" srcId="{B55EA345-22A2-4F61-98BD-830A3DAA4376}" destId="{3C5CF095-CD1F-4ACB-AC5F-613496799809}" srcOrd="1" destOrd="0" presId="urn:microsoft.com/office/officeart/2018/2/layout/IconVerticalSolidList"/>
    <dgm:cxn modelId="{A8D282BE-7A79-4116-BEE8-C76FB44AC7D6}" type="presParOf" srcId="{B55EA345-22A2-4F61-98BD-830A3DAA4376}" destId="{9CA29519-F135-4E59-996E-BBE912D18CFD}" srcOrd="2" destOrd="0" presId="urn:microsoft.com/office/officeart/2018/2/layout/IconVerticalSolidList"/>
    <dgm:cxn modelId="{66991EA9-3980-4222-A572-34E997629D41}" type="presParOf" srcId="{B55EA345-22A2-4F61-98BD-830A3DAA4376}" destId="{638BA644-F3EB-4495-9688-6D9920C10733}" srcOrd="3" destOrd="0" presId="urn:microsoft.com/office/officeart/2018/2/layout/IconVerticalSolidList"/>
    <dgm:cxn modelId="{0C519CBD-C5B4-44DB-AE86-8AC76A99FE17}" type="presParOf" srcId="{D1C20C83-7BB8-4ED6-B5FF-432F58BC313F}" destId="{A123E12C-CEF4-4542-922D-8B44F03D776B}" srcOrd="1" destOrd="0" presId="urn:microsoft.com/office/officeart/2018/2/layout/IconVerticalSolidList"/>
    <dgm:cxn modelId="{17AB8FF3-9D22-4705-B4BA-CCAB5C844737}" type="presParOf" srcId="{D1C20C83-7BB8-4ED6-B5FF-432F58BC313F}" destId="{1D5E7975-1D1B-4598-AED6-BF90C35CCBBE}" srcOrd="2" destOrd="0" presId="urn:microsoft.com/office/officeart/2018/2/layout/IconVerticalSolidList"/>
    <dgm:cxn modelId="{E3D2D504-C480-45E0-9318-D90B77BCDB7E}" type="presParOf" srcId="{1D5E7975-1D1B-4598-AED6-BF90C35CCBBE}" destId="{8680FA24-D26A-4E0E-B564-5A4A80E0326C}" srcOrd="0" destOrd="0" presId="urn:microsoft.com/office/officeart/2018/2/layout/IconVerticalSolidList"/>
    <dgm:cxn modelId="{E4804DFC-4943-43EF-82F9-0CD224D8C453}" type="presParOf" srcId="{1D5E7975-1D1B-4598-AED6-BF90C35CCBBE}" destId="{0AA9CE3B-2FF7-4A47-BECA-FEEE9562F71D}" srcOrd="1" destOrd="0" presId="urn:microsoft.com/office/officeart/2018/2/layout/IconVerticalSolidList"/>
    <dgm:cxn modelId="{90CDC671-267E-47EE-877B-8EEFFEAAC92D}" type="presParOf" srcId="{1D5E7975-1D1B-4598-AED6-BF90C35CCBBE}" destId="{6FC9E99F-8EBE-439F-BF56-57EFD24F81DB}" srcOrd="2" destOrd="0" presId="urn:microsoft.com/office/officeart/2018/2/layout/IconVerticalSolidList"/>
    <dgm:cxn modelId="{3DB2D9F7-5020-4FF5-AF11-CB4B40F81F33}" type="presParOf" srcId="{1D5E7975-1D1B-4598-AED6-BF90C35CCBBE}" destId="{63155F23-12AC-447D-95F6-5443CCDA6F76}" srcOrd="3" destOrd="0" presId="urn:microsoft.com/office/officeart/2018/2/layout/IconVerticalSolidList"/>
    <dgm:cxn modelId="{866F1DD1-FCAA-4BA2-839F-B8CF6CDE4F4D}" type="presParOf" srcId="{D1C20C83-7BB8-4ED6-B5FF-432F58BC313F}" destId="{1C21E4E3-8F03-47FC-BE44-396B9FC7B0C9}" srcOrd="3" destOrd="0" presId="urn:microsoft.com/office/officeart/2018/2/layout/IconVerticalSolidList"/>
    <dgm:cxn modelId="{DC15C3AE-6DBC-4E4D-AED7-28925F0F3DB8}" type="presParOf" srcId="{D1C20C83-7BB8-4ED6-B5FF-432F58BC313F}" destId="{6C953EF6-48BC-4838-AB20-484F3C8FB2EE}" srcOrd="4" destOrd="0" presId="urn:microsoft.com/office/officeart/2018/2/layout/IconVerticalSolidList"/>
    <dgm:cxn modelId="{D68E8AC2-D6DE-4A0C-A51F-8A1A5992D76F}" type="presParOf" srcId="{6C953EF6-48BC-4838-AB20-484F3C8FB2EE}" destId="{3C3FF500-908D-4445-9ECD-BA6C727E41C8}" srcOrd="0" destOrd="0" presId="urn:microsoft.com/office/officeart/2018/2/layout/IconVerticalSolidList"/>
    <dgm:cxn modelId="{9B3089B4-D0AE-4AC8-A888-D0FB70596320}" type="presParOf" srcId="{6C953EF6-48BC-4838-AB20-484F3C8FB2EE}" destId="{E1255B72-B0F6-4B14-9479-2B89CD3537BA}" srcOrd="1" destOrd="0" presId="urn:microsoft.com/office/officeart/2018/2/layout/IconVerticalSolidList"/>
    <dgm:cxn modelId="{1CEC2F64-CD76-4B38-AD2C-ADF292F7F744}" type="presParOf" srcId="{6C953EF6-48BC-4838-AB20-484F3C8FB2EE}" destId="{60310F35-8802-430A-A2F5-7912BCD915A7}" srcOrd="2" destOrd="0" presId="urn:microsoft.com/office/officeart/2018/2/layout/IconVerticalSolidList"/>
    <dgm:cxn modelId="{2AD76D4A-A984-4897-8B57-17BA9390BDA1}" type="presParOf" srcId="{6C953EF6-48BC-4838-AB20-484F3C8FB2EE}" destId="{60556517-3CCF-49C8-A437-99A5CEBBDD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317B9C-99B2-445A-88F3-65581D6782A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3FEB239-5887-4C2F-A021-6EB16F89E737}">
      <dgm:prSet/>
      <dgm:spPr/>
      <dgm:t>
        <a:bodyPr/>
        <a:lstStyle/>
        <a:p>
          <a:r>
            <a:rPr lang="en-GB"/>
            <a:t>Acted as Business Partners</a:t>
          </a:r>
          <a:endParaRPr lang="en-US"/>
        </a:p>
      </dgm:t>
    </dgm:pt>
    <dgm:pt modelId="{90E23174-9C79-41A7-9248-F66843991417}" type="parTrans" cxnId="{93FFD38A-EB78-4231-953A-51C77EBFA55B}">
      <dgm:prSet/>
      <dgm:spPr/>
      <dgm:t>
        <a:bodyPr/>
        <a:lstStyle/>
        <a:p>
          <a:endParaRPr lang="en-US"/>
        </a:p>
      </dgm:t>
    </dgm:pt>
    <dgm:pt modelId="{3BFC5721-58CC-4FAE-BBB6-98BC8BC51583}" type="sibTrans" cxnId="{93FFD38A-EB78-4231-953A-51C77EBFA55B}">
      <dgm:prSet/>
      <dgm:spPr/>
      <dgm:t>
        <a:bodyPr/>
        <a:lstStyle/>
        <a:p>
          <a:endParaRPr lang="en-US"/>
        </a:p>
      </dgm:t>
    </dgm:pt>
    <dgm:pt modelId="{1D63F930-FB6B-40BE-A422-6E700E2D5493}">
      <dgm:prSet/>
      <dgm:spPr/>
      <dgm:t>
        <a:bodyPr/>
        <a:lstStyle/>
        <a:p>
          <a:r>
            <a:rPr lang="en-GB"/>
            <a:t>Centralised recruitment and use of agency workers</a:t>
          </a:r>
          <a:endParaRPr lang="en-US"/>
        </a:p>
      </dgm:t>
    </dgm:pt>
    <dgm:pt modelId="{1883BDCB-CBC6-4B47-B26A-C2B1B823A17F}" type="parTrans" cxnId="{003569F1-0935-4F32-9E78-216712FD3FC3}">
      <dgm:prSet/>
      <dgm:spPr/>
      <dgm:t>
        <a:bodyPr/>
        <a:lstStyle/>
        <a:p>
          <a:endParaRPr lang="en-US"/>
        </a:p>
      </dgm:t>
    </dgm:pt>
    <dgm:pt modelId="{3D1D6AC2-A907-4E19-BF5A-54C8B2B60B14}" type="sibTrans" cxnId="{003569F1-0935-4F32-9E78-216712FD3FC3}">
      <dgm:prSet/>
      <dgm:spPr/>
      <dgm:t>
        <a:bodyPr/>
        <a:lstStyle/>
        <a:p>
          <a:endParaRPr lang="en-US"/>
        </a:p>
      </dgm:t>
    </dgm:pt>
    <dgm:pt modelId="{00AA3AE9-2BF0-4440-A1EC-4888C04CDABC}">
      <dgm:prSet/>
      <dgm:spPr/>
      <dgm:t>
        <a:bodyPr/>
        <a:lstStyle/>
        <a:p>
          <a:r>
            <a:rPr lang="en-GB"/>
            <a:t>Promoted Service as an Employer of Choice</a:t>
          </a:r>
          <a:endParaRPr lang="en-US"/>
        </a:p>
      </dgm:t>
    </dgm:pt>
    <dgm:pt modelId="{78801B0D-60B9-46B3-AEFC-FA5878596E91}" type="parTrans" cxnId="{0C88CDBF-81EA-4788-B409-8129222B3809}">
      <dgm:prSet/>
      <dgm:spPr/>
      <dgm:t>
        <a:bodyPr/>
        <a:lstStyle/>
        <a:p>
          <a:endParaRPr lang="en-US"/>
        </a:p>
      </dgm:t>
    </dgm:pt>
    <dgm:pt modelId="{9EBFA311-558D-4839-B9D9-92162CA2099C}" type="sibTrans" cxnId="{0C88CDBF-81EA-4788-B409-8129222B3809}">
      <dgm:prSet/>
      <dgm:spPr/>
      <dgm:t>
        <a:bodyPr/>
        <a:lstStyle/>
        <a:p>
          <a:endParaRPr lang="en-US"/>
        </a:p>
      </dgm:t>
    </dgm:pt>
    <dgm:pt modelId="{F9FD997D-B147-4768-960A-5DDA812E0A57}">
      <dgm:prSet/>
      <dgm:spPr/>
      <dgm:t>
        <a:bodyPr/>
        <a:lstStyle/>
        <a:p>
          <a:r>
            <a:rPr lang="en-GB"/>
            <a:t>Up-skilled managers in terms of good people management</a:t>
          </a:r>
          <a:endParaRPr lang="en-US"/>
        </a:p>
      </dgm:t>
    </dgm:pt>
    <dgm:pt modelId="{EEBA8E8F-C096-4756-AA27-EC0E4AD6DBEA}" type="parTrans" cxnId="{E3505B61-103D-4B51-9DA0-9EEA43AC1881}">
      <dgm:prSet/>
      <dgm:spPr/>
      <dgm:t>
        <a:bodyPr/>
        <a:lstStyle/>
        <a:p>
          <a:endParaRPr lang="en-US"/>
        </a:p>
      </dgm:t>
    </dgm:pt>
    <dgm:pt modelId="{A7C43933-F71A-423D-B0C6-BF58E2688A96}" type="sibTrans" cxnId="{E3505B61-103D-4B51-9DA0-9EEA43AC1881}">
      <dgm:prSet/>
      <dgm:spPr/>
      <dgm:t>
        <a:bodyPr/>
        <a:lstStyle/>
        <a:p>
          <a:endParaRPr lang="en-US"/>
        </a:p>
      </dgm:t>
    </dgm:pt>
    <dgm:pt modelId="{98F3B5EB-EB57-47BE-B55A-FF22C3B821E9}">
      <dgm:prSet/>
      <dgm:spPr/>
      <dgm:t>
        <a:bodyPr/>
        <a:lstStyle/>
        <a:p>
          <a:r>
            <a:rPr lang="en-GB"/>
            <a:t>Increased communication and involvement</a:t>
          </a:r>
          <a:endParaRPr lang="en-US"/>
        </a:p>
      </dgm:t>
    </dgm:pt>
    <dgm:pt modelId="{D46AC8A7-7761-415C-B127-D337FF487DF4}" type="parTrans" cxnId="{F403ABC6-A310-4AE1-9734-FB98F02C496B}">
      <dgm:prSet/>
      <dgm:spPr/>
      <dgm:t>
        <a:bodyPr/>
        <a:lstStyle/>
        <a:p>
          <a:endParaRPr lang="en-US"/>
        </a:p>
      </dgm:t>
    </dgm:pt>
    <dgm:pt modelId="{0534ADCE-21D2-4FD5-8218-CE0C81B0EF20}" type="sibTrans" cxnId="{F403ABC6-A310-4AE1-9734-FB98F02C496B}">
      <dgm:prSet/>
      <dgm:spPr/>
      <dgm:t>
        <a:bodyPr/>
        <a:lstStyle/>
        <a:p>
          <a:endParaRPr lang="en-US"/>
        </a:p>
      </dgm:t>
    </dgm:pt>
    <dgm:pt modelId="{06CA6DF1-26E0-447F-8040-AF5357115817}">
      <dgm:prSet/>
      <dgm:spPr/>
      <dgm:t>
        <a:bodyPr/>
        <a:lstStyle/>
        <a:p>
          <a:r>
            <a:rPr lang="en-GB"/>
            <a:t>Trained all staff in the basics and introduced Learning and Development plans</a:t>
          </a:r>
          <a:endParaRPr lang="en-US"/>
        </a:p>
      </dgm:t>
    </dgm:pt>
    <dgm:pt modelId="{023A0A10-9B8F-403A-8973-BC8982C2080C}" type="parTrans" cxnId="{86FB25B2-84C0-4441-B4F9-2D119C2B6AD6}">
      <dgm:prSet/>
      <dgm:spPr/>
      <dgm:t>
        <a:bodyPr/>
        <a:lstStyle/>
        <a:p>
          <a:endParaRPr lang="en-US"/>
        </a:p>
      </dgm:t>
    </dgm:pt>
    <dgm:pt modelId="{738ECBC8-A4EE-4DAC-98C9-013676AA932F}" type="sibTrans" cxnId="{86FB25B2-84C0-4441-B4F9-2D119C2B6AD6}">
      <dgm:prSet/>
      <dgm:spPr/>
      <dgm:t>
        <a:bodyPr/>
        <a:lstStyle/>
        <a:p>
          <a:endParaRPr lang="en-US"/>
        </a:p>
      </dgm:t>
    </dgm:pt>
    <dgm:pt modelId="{07945C1B-4140-477C-92DC-44B5BC36C7AF}">
      <dgm:prSet/>
      <dgm:spPr/>
      <dgm:t>
        <a:bodyPr/>
        <a:lstStyle/>
        <a:p>
          <a:r>
            <a:rPr lang="en-GB"/>
            <a:t>Managed all absence, performance, disciplinary and grievance matters</a:t>
          </a:r>
          <a:endParaRPr lang="en-US"/>
        </a:p>
      </dgm:t>
    </dgm:pt>
    <dgm:pt modelId="{B02EF21F-8D1A-4844-A454-962B12FB5033}" type="parTrans" cxnId="{B3CFBE51-AD86-44C8-8993-3E6C8102A4CA}">
      <dgm:prSet/>
      <dgm:spPr/>
      <dgm:t>
        <a:bodyPr/>
        <a:lstStyle/>
        <a:p>
          <a:endParaRPr lang="en-US"/>
        </a:p>
      </dgm:t>
    </dgm:pt>
    <dgm:pt modelId="{82AE8879-C7E9-4054-A943-BFB23E928F8B}" type="sibTrans" cxnId="{B3CFBE51-AD86-44C8-8993-3E6C8102A4CA}">
      <dgm:prSet/>
      <dgm:spPr/>
      <dgm:t>
        <a:bodyPr/>
        <a:lstStyle/>
        <a:p>
          <a:endParaRPr lang="en-US"/>
        </a:p>
      </dgm:t>
    </dgm:pt>
    <dgm:pt modelId="{E0B6CB1A-384C-4896-B2F3-B708DBE268EB}" type="pres">
      <dgm:prSet presAssocID="{F0317B9C-99B2-445A-88F3-65581D6782A5}" presName="root" presStyleCnt="0">
        <dgm:presLayoutVars>
          <dgm:dir/>
          <dgm:resizeHandles val="exact"/>
        </dgm:presLayoutVars>
      </dgm:prSet>
      <dgm:spPr/>
    </dgm:pt>
    <dgm:pt modelId="{0C29986B-51AE-4BB9-9551-1F4A2B27CEAE}" type="pres">
      <dgm:prSet presAssocID="{B3FEB239-5887-4C2F-A021-6EB16F89E737}" presName="compNode" presStyleCnt="0"/>
      <dgm:spPr/>
    </dgm:pt>
    <dgm:pt modelId="{8CE33507-18EA-41FA-A33A-97A4D0E647F9}" type="pres">
      <dgm:prSet presAssocID="{B3FEB239-5887-4C2F-A021-6EB16F89E737}" presName="bgRect" presStyleLbl="bgShp" presStyleIdx="0" presStyleCnt="7"/>
      <dgm:spPr/>
    </dgm:pt>
    <dgm:pt modelId="{C2C62566-D642-465B-B21F-19B42A9DCA5A}" type="pres">
      <dgm:prSet presAssocID="{B3FEB239-5887-4C2F-A021-6EB16F89E73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1EA6916-4C8D-4B92-9B2C-3A84111C97F6}" type="pres">
      <dgm:prSet presAssocID="{B3FEB239-5887-4C2F-A021-6EB16F89E737}" presName="spaceRect" presStyleCnt="0"/>
      <dgm:spPr/>
    </dgm:pt>
    <dgm:pt modelId="{0916A791-4E16-4B36-86F8-F68F5B7CC9A8}" type="pres">
      <dgm:prSet presAssocID="{B3FEB239-5887-4C2F-A021-6EB16F89E737}" presName="parTx" presStyleLbl="revTx" presStyleIdx="0" presStyleCnt="7">
        <dgm:presLayoutVars>
          <dgm:chMax val="0"/>
          <dgm:chPref val="0"/>
        </dgm:presLayoutVars>
      </dgm:prSet>
      <dgm:spPr/>
    </dgm:pt>
    <dgm:pt modelId="{8D7CC840-FE6D-4172-A790-2C174F96733D}" type="pres">
      <dgm:prSet presAssocID="{3BFC5721-58CC-4FAE-BBB6-98BC8BC51583}" presName="sibTrans" presStyleCnt="0"/>
      <dgm:spPr/>
    </dgm:pt>
    <dgm:pt modelId="{5008A3A8-6151-4FF7-8002-F9132C783529}" type="pres">
      <dgm:prSet presAssocID="{1D63F930-FB6B-40BE-A422-6E700E2D5493}" presName="compNode" presStyleCnt="0"/>
      <dgm:spPr/>
    </dgm:pt>
    <dgm:pt modelId="{B6684C41-7569-4DCE-BE06-9A6A4213A038}" type="pres">
      <dgm:prSet presAssocID="{1D63F930-FB6B-40BE-A422-6E700E2D5493}" presName="bgRect" presStyleLbl="bgShp" presStyleIdx="1" presStyleCnt="7"/>
      <dgm:spPr/>
    </dgm:pt>
    <dgm:pt modelId="{C37619B4-4D8A-4FB3-BEC3-69AAA27148EC}" type="pres">
      <dgm:prSet presAssocID="{1D63F930-FB6B-40BE-A422-6E700E2D549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CA82566-A409-4785-A59C-1F71F4AA16C7}" type="pres">
      <dgm:prSet presAssocID="{1D63F930-FB6B-40BE-A422-6E700E2D5493}" presName="spaceRect" presStyleCnt="0"/>
      <dgm:spPr/>
    </dgm:pt>
    <dgm:pt modelId="{0CAA0573-BB22-4259-AB35-A0B28349F3AE}" type="pres">
      <dgm:prSet presAssocID="{1D63F930-FB6B-40BE-A422-6E700E2D5493}" presName="parTx" presStyleLbl="revTx" presStyleIdx="1" presStyleCnt="7">
        <dgm:presLayoutVars>
          <dgm:chMax val="0"/>
          <dgm:chPref val="0"/>
        </dgm:presLayoutVars>
      </dgm:prSet>
      <dgm:spPr/>
    </dgm:pt>
    <dgm:pt modelId="{A892A677-F54A-4A6C-975D-C6B4D388E6AA}" type="pres">
      <dgm:prSet presAssocID="{3D1D6AC2-A907-4E19-BF5A-54C8B2B60B14}" presName="sibTrans" presStyleCnt="0"/>
      <dgm:spPr/>
    </dgm:pt>
    <dgm:pt modelId="{37A69C0A-A92D-4012-B04F-FE2194CDE869}" type="pres">
      <dgm:prSet presAssocID="{00AA3AE9-2BF0-4440-A1EC-4888C04CDABC}" presName="compNode" presStyleCnt="0"/>
      <dgm:spPr/>
    </dgm:pt>
    <dgm:pt modelId="{6C2A5DF9-DDB9-42A3-BD69-874A09CE2CFF}" type="pres">
      <dgm:prSet presAssocID="{00AA3AE9-2BF0-4440-A1EC-4888C04CDABC}" presName="bgRect" presStyleLbl="bgShp" presStyleIdx="2" presStyleCnt="7"/>
      <dgm:spPr/>
    </dgm:pt>
    <dgm:pt modelId="{FAEA9943-A25D-4432-BEF2-5FBCB3D27BF6}" type="pres">
      <dgm:prSet presAssocID="{00AA3AE9-2BF0-4440-A1EC-4888C04CDAB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36FB38C-28B2-4AC2-9357-B7F7F22B1F54}" type="pres">
      <dgm:prSet presAssocID="{00AA3AE9-2BF0-4440-A1EC-4888C04CDABC}" presName="spaceRect" presStyleCnt="0"/>
      <dgm:spPr/>
    </dgm:pt>
    <dgm:pt modelId="{A18E916E-ACF5-442D-A62A-EEDCC5CF8A57}" type="pres">
      <dgm:prSet presAssocID="{00AA3AE9-2BF0-4440-A1EC-4888C04CDABC}" presName="parTx" presStyleLbl="revTx" presStyleIdx="2" presStyleCnt="7">
        <dgm:presLayoutVars>
          <dgm:chMax val="0"/>
          <dgm:chPref val="0"/>
        </dgm:presLayoutVars>
      </dgm:prSet>
      <dgm:spPr/>
    </dgm:pt>
    <dgm:pt modelId="{28452B30-C4BE-4944-8962-3DE190A5CCF9}" type="pres">
      <dgm:prSet presAssocID="{9EBFA311-558D-4839-B9D9-92162CA2099C}" presName="sibTrans" presStyleCnt="0"/>
      <dgm:spPr/>
    </dgm:pt>
    <dgm:pt modelId="{C201F562-4EC1-4BBC-9715-57743BEAD7C2}" type="pres">
      <dgm:prSet presAssocID="{F9FD997D-B147-4768-960A-5DDA812E0A57}" presName="compNode" presStyleCnt="0"/>
      <dgm:spPr/>
    </dgm:pt>
    <dgm:pt modelId="{A3B069A1-E0AD-442A-BB2B-42DFF46CD62E}" type="pres">
      <dgm:prSet presAssocID="{F9FD997D-B147-4768-960A-5DDA812E0A57}" presName="bgRect" presStyleLbl="bgShp" presStyleIdx="3" presStyleCnt="7"/>
      <dgm:spPr/>
    </dgm:pt>
    <dgm:pt modelId="{203FD193-9E64-418F-8CCC-1C0AE40BE0CF}" type="pres">
      <dgm:prSet presAssocID="{F9FD997D-B147-4768-960A-5DDA812E0A5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E282EDA2-D30B-4956-BEF6-032E8B0BD6CF}" type="pres">
      <dgm:prSet presAssocID="{F9FD997D-B147-4768-960A-5DDA812E0A57}" presName="spaceRect" presStyleCnt="0"/>
      <dgm:spPr/>
    </dgm:pt>
    <dgm:pt modelId="{B3FFC5A9-F2E4-4CED-8D9A-FA976F436344}" type="pres">
      <dgm:prSet presAssocID="{F9FD997D-B147-4768-960A-5DDA812E0A57}" presName="parTx" presStyleLbl="revTx" presStyleIdx="3" presStyleCnt="7">
        <dgm:presLayoutVars>
          <dgm:chMax val="0"/>
          <dgm:chPref val="0"/>
        </dgm:presLayoutVars>
      </dgm:prSet>
      <dgm:spPr/>
    </dgm:pt>
    <dgm:pt modelId="{690F03B5-8A1E-4872-94F3-508D367BA26F}" type="pres">
      <dgm:prSet presAssocID="{A7C43933-F71A-423D-B0C6-BF58E2688A96}" presName="sibTrans" presStyleCnt="0"/>
      <dgm:spPr/>
    </dgm:pt>
    <dgm:pt modelId="{D528E862-1FE2-49C6-9732-F840E9A8BD93}" type="pres">
      <dgm:prSet presAssocID="{98F3B5EB-EB57-47BE-B55A-FF22C3B821E9}" presName="compNode" presStyleCnt="0"/>
      <dgm:spPr/>
    </dgm:pt>
    <dgm:pt modelId="{E6D5ED9E-F2F4-4ED9-8224-0C8923523663}" type="pres">
      <dgm:prSet presAssocID="{98F3B5EB-EB57-47BE-B55A-FF22C3B821E9}" presName="bgRect" presStyleLbl="bgShp" presStyleIdx="4" presStyleCnt="7"/>
      <dgm:spPr/>
    </dgm:pt>
    <dgm:pt modelId="{D3C45838-44F3-4513-8998-DB35CDB3A0CE}" type="pres">
      <dgm:prSet presAssocID="{98F3B5EB-EB57-47BE-B55A-FF22C3B821E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B0D1F518-785D-41C5-AED7-B5683F6216E7}" type="pres">
      <dgm:prSet presAssocID="{98F3B5EB-EB57-47BE-B55A-FF22C3B821E9}" presName="spaceRect" presStyleCnt="0"/>
      <dgm:spPr/>
    </dgm:pt>
    <dgm:pt modelId="{B56A816F-EC18-4D95-820B-7012992778E8}" type="pres">
      <dgm:prSet presAssocID="{98F3B5EB-EB57-47BE-B55A-FF22C3B821E9}" presName="parTx" presStyleLbl="revTx" presStyleIdx="4" presStyleCnt="7">
        <dgm:presLayoutVars>
          <dgm:chMax val="0"/>
          <dgm:chPref val="0"/>
        </dgm:presLayoutVars>
      </dgm:prSet>
      <dgm:spPr/>
    </dgm:pt>
    <dgm:pt modelId="{DFC29C8D-64FA-41DD-913D-1B24D61FBC27}" type="pres">
      <dgm:prSet presAssocID="{0534ADCE-21D2-4FD5-8218-CE0C81B0EF20}" presName="sibTrans" presStyleCnt="0"/>
      <dgm:spPr/>
    </dgm:pt>
    <dgm:pt modelId="{0A756AAF-37ED-4127-B23A-142BC986B6D4}" type="pres">
      <dgm:prSet presAssocID="{06CA6DF1-26E0-447F-8040-AF5357115817}" presName="compNode" presStyleCnt="0"/>
      <dgm:spPr/>
    </dgm:pt>
    <dgm:pt modelId="{6DDACD9A-AF7D-444F-B9A9-81BFD6731B29}" type="pres">
      <dgm:prSet presAssocID="{06CA6DF1-26E0-447F-8040-AF5357115817}" presName="bgRect" presStyleLbl="bgShp" presStyleIdx="5" presStyleCnt="7"/>
      <dgm:spPr/>
    </dgm:pt>
    <dgm:pt modelId="{1E6C40A4-8617-45EB-BB4A-A7E2788A7471}" type="pres">
      <dgm:prSet presAssocID="{06CA6DF1-26E0-447F-8040-AF535711581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eacher"/>
        </a:ext>
      </dgm:extLst>
    </dgm:pt>
    <dgm:pt modelId="{4FD932A5-7BE6-460A-B895-39D0BFA46679}" type="pres">
      <dgm:prSet presAssocID="{06CA6DF1-26E0-447F-8040-AF5357115817}" presName="spaceRect" presStyleCnt="0"/>
      <dgm:spPr/>
    </dgm:pt>
    <dgm:pt modelId="{96AEF8A0-F7AC-49F2-A941-0A9E853F5072}" type="pres">
      <dgm:prSet presAssocID="{06CA6DF1-26E0-447F-8040-AF5357115817}" presName="parTx" presStyleLbl="revTx" presStyleIdx="5" presStyleCnt="7">
        <dgm:presLayoutVars>
          <dgm:chMax val="0"/>
          <dgm:chPref val="0"/>
        </dgm:presLayoutVars>
      </dgm:prSet>
      <dgm:spPr/>
    </dgm:pt>
    <dgm:pt modelId="{7BFD2722-25EC-4810-B8D8-919E6D0AF603}" type="pres">
      <dgm:prSet presAssocID="{738ECBC8-A4EE-4DAC-98C9-013676AA932F}" presName="sibTrans" presStyleCnt="0"/>
      <dgm:spPr/>
    </dgm:pt>
    <dgm:pt modelId="{BE1DCA90-5A32-4684-A3E4-596BF650B732}" type="pres">
      <dgm:prSet presAssocID="{07945C1B-4140-477C-92DC-44B5BC36C7AF}" presName="compNode" presStyleCnt="0"/>
      <dgm:spPr/>
    </dgm:pt>
    <dgm:pt modelId="{F4A22DE2-A3AF-4579-B21B-B83B7989DFDF}" type="pres">
      <dgm:prSet presAssocID="{07945C1B-4140-477C-92DC-44B5BC36C7AF}" presName="bgRect" presStyleLbl="bgShp" presStyleIdx="6" presStyleCnt="7"/>
      <dgm:spPr/>
    </dgm:pt>
    <dgm:pt modelId="{6EC1D85C-D594-4067-9C0E-82DE444BE495}" type="pres">
      <dgm:prSet presAssocID="{07945C1B-4140-477C-92DC-44B5BC36C7A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F501860C-DC43-4DBB-BA9C-A2FABF6C45A1}" type="pres">
      <dgm:prSet presAssocID="{07945C1B-4140-477C-92DC-44B5BC36C7AF}" presName="spaceRect" presStyleCnt="0"/>
      <dgm:spPr/>
    </dgm:pt>
    <dgm:pt modelId="{98FE6312-2AAC-410E-9208-5B920E144A36}" type="pres">
      <dgm:prSet presAssocID="{07945C1B-4140-477C-92DC-44B5BC36C7AF}" presName="parTx" presStyleLbl="revTx" presStyleIdx="6" presStyleCnt="7">
        <dgm:presLayoutVars>
          <dgm:chMax val="0"/>
          <dgm:chPref val="0"/>
        </dgm:presLayoutVars>
      </dgm:prSet>
      <dgm:spPr/>
    </dgm:pt>
  </dgm:ptLst>
  <dgm:cxnLst>
    <dgm:cxn modelId="{8343C714-7FCE-4D9A-A230-113C79898AAA}" type="presOf" srcId="{98F3B5EB-EB57-47BE-B55A-FF22C3B821E9}" destId="{B56A816F-EC18-4D95-820B-7012992778E8}" srcOrd="0" destOrd="0" presId="urn:microsoft.com/office/officeart/2018/2/layout/IconVerticalSolidList"/>
    <dgm:cxn modelId="{F9F3F840-F5D9-45C8-BCD0-A5EECF07B9B9}" type="presOf" srcId="{F0317B9C-99B2-445A-88F3-65581D6782A5}" destId="{E0B6CB1A-384C-4896-B2F3-B708DBE268EB}" srcOrd="0" destOrd="0" presId="urn:microsoft.com/office/officeart/2018/2/layout/IconVerticalSolidList"/>
    <dgm:cxn modelId="{BF41415E-5B7B-4AFC-B59A-0A3BFF74F369}" type="presOf" srcId="{F9FD997D-B147-4768-960A-5DDA812E0A57}" destId="{B3FFC5A9-F2E4-4CED-8D9A-FA976F436344}" srcOrd="0" destOrd="0" presId="urn:microsoft.com/office/officeart/2018/2/layout/IconVerticalSolidList"/>
    <dgm:cxn modelId="{E3505B61-103D-4B51-9DA0-9EEA43AC1881}" srcId="{F0317B9C-99B2-445A-88F3-65581D6782A5}" destId="{F9FD997D-B147-4768-960A-5DDA812E0A57}" srcOrd="3" destOrd="0" parTransId="{EEBA8E8F-C096-4756-AA27-EC0E4AD6DBEA}" sibTransId="{A7C43933-F71A-423D-B0C6-BF58E2688A96}"/>
    <dgm:cxn modelId="{B3CFBE51-AD86-44C8-8993-3E6C8102A4CA}" srcId="{F0317B9C-99B2-445A-88F3-65581D6782A5}" destId="{07945C1B-4140-477C-92DC-44B5BC36C7AF}" srcOrd="6" destOrd="0" parTransId="{B02EF21F-8D1A-4844-A454-962B12FB5033}" sibTransId="{82AE8879-C7E9-4054-A943-BFB23E928F8B}"/>
    <dgm:cxn modelId="{93FFD38A-EB78-4231-953A-51C77EBFA55B}" srcId="{F0317B9C-99B2-445A-88F3-65581D6782A5}" destId="{B3FEB239-5887-4C2F-A021-6EB16F89E737}" srcOrd="0" destOrd="0" parTransId="{90E23174-9C79-41A7-9248-F66843991417}" sibTransId="{3BFC5721-58CC-4FAE-BBB6-98BC8BC51583}"/>
    <dgm:cxn modelId="{449C8AA4-4495-4AD7-934B-609EE0913AB0}" type="presOf" srcId="{B3FEB239-5887-4C2F-A021-6EB16F89E737}" destId="{0916A791-4E16-4B36-86F8-F68F5B7CC9A8}" srcOrd="0" destOrd="0" presId="urn:microsoft.com/office/officeart/2018/2/layout/IconVerticalSolidList"/>
    <dgm:cxn modelId="{86FB25B2-84C0-4441-B4F9-2D119C2B6AD6}" srcId="{F0317B9C-99B2-445A-88F3-65581D6782A5}" destId="{06CA6DF1-26E0-447F-8040-AF5357115817}" srcOrd="5" destOrd="0" parTransId="{023A0A10-9B8F-403A-8973-BC8982C2080C}" sibTransId="{738ECBC8-A4EE-4DAC-98C9-013676AA932F}"/>
    <dgm:cxn modelId="{0C88CDBF-81EA-4788-B409-8129222B3809}" srcId="{F0317B9C-99B2-445A-88F3-65581D6782A5}" destId="{00AA3AE9-2BF0-4440-A1EC-4888C04CDABC}" srcOrd="2" destOrd="0" parTransId="{78801B0D-60B9-46B3-AEFC-FA5878596E91}" sibTransId="{9EBFA311-558D-4839-B9D9-92162CA2099C}"/>
    <dgm:cxn modelId="{7D761DC6-87BD-4350-93A6-1051A3D9462E}" type="presOf" srcId="{00AA3AE9-2BF0-4440-A1EC-4888C04CDABC}" destId="{A18E916E-ACF5-442D-A62A-EEDCC5CF8A57}" srcOrd="0" destOrd="0" presId="urn:microsoft.com/office/officeart/2018/2/layout/IconVerticalSolidList"/>
    <dgm:cxn modelId="{F403ABC6-A310-4AE1-9734-FB98F02C496B}" srcId="{F0317B9C-99B2-445A-88F3-65581D6782A5}" destId="{98F3B5EB-EB57-47BE-B55A-FF22C3B821E9}" srcOrd="4" destOrd="0" parTransId="{D46AC8A7-7761-415C-B127-D337FF487DF4}" sibTransId="{0534ADCE-21D2-4FD5-8218-CE0C81B0EF20}"/>
    <dgm:cxn modelId="{FE0587E7-9E1A-44EF-9D01-902F5BF6BAB1}" type="presOf" srcId="{1D63F930-FB6B-40BE-A422-6E700E2D5493}" destId="{0CAA0573-BB22-4259-AB35-A0B28349F3AE}" srcOrd="0" destOrd="0" presId="urn:microsoft.com/office/officeart/2018/2/layout/IconVerticalSolidList"/>
    <dgm:cxn modelId="{DB975FEE-09C1-47E4-993A-33625F7F511C}" type="presOf" srcId="{06CA6DF1-26E0-447F-8040-AF5357115817}" destId="{96AEF8A0-F7AC-49F2-A941-0A9E853F5072}" srcOrd="0" destOrd="0" presId="urn:microsoft.com/office/officeart/2018/2/layout/IconVerticalSolidList"/>
    <dgm:cxn modelId="{003569F1-0935-4F32-9E78-216712FD3FC3}" srcId="{F0317B9C-99B2-445A-88F3-65581D6782A5}" destId="{1D63F930-FB6B-40BE-A422-6E700E2D5493}" srcOrd="1" destOrd="0" parTransId="{1883BDCB-CBC6-4B47-B26A-C2B1B823A17F}" sibTransId="{3D1D6AC2-A907-4E19-BF5A-54C8B2B60B14}"/>
    <dgm:cxn modelId="{82AD48F2-D743-4621-819F-EFCDA542D1CC}" type="presOf" srcId="{07945C1B-4140-477C-92DC-44B5BC36C7AF}" destId="{98FE6312-2AAC-410E-9208-5B920E144A36}" srcOrd="0" destOrd="0" presId="urn:microsoft.com/office/officeart/2018/2/layout/IconVerticalSolidList"/>
    <dgm:cxn modelId="{4F9E10DF-A6C8-4A14-90BE-EB13EBA93ADA}" type="presParOf" srcId="{E0B6CB1A-384C-4896-B2F3-B708DBE268EB}" destId="{0C29986B-51AE-4BB9-9551-1F4A2B27CEAE}" srcOrd="0" destOrd="0" presId="urn:microsoft.com/office/officeart/2018/2/layout/IconVerticalSolidList"/>
    <dgm:cxn modelId="{B731FDE8-C451-463E-BE16-05AF618D41F9}" type="presParOf" srcId="{0C29986B-51AE-4BB9-9551-1F4A2B27CEAE}" destId="{8CE33507-18EA-41FA-A33A-97A4D0E647F9}" srcOrd="0" destOrd="0" presId="urn:microsoft.com/office/officeart/2018/2/layout/IconVerticalSolidList"/>
    <dgm:cxn modelId="{47F290F1-CCDC-4872-9825-6C5350E5FCF0}" type="presParOf" srcId="{0C29986B-51AE-4BB9-9551-1F4A2B27CEAE}" destId="{C2C62566-D642-465B-B21F-19B42A9DCA5A}" srcOrd="1" destOrd="0" presId="urn:microsoft.com/office/officeart/2018/2/layout/IconVerticalSolidList"/>
    <dgm:cxn modelId="{85EB1F63-03EA-4BA0-8584-3F88F329EC94}" type="presParOf" srcId="{0C29986B-51AE-4BB9-9551-1F4A2B27CEAE}" destId="{A1EA6916-4C8D-4B92-9B2C-3A84111C97F6}" srcOrd="2" destOrd="0" presId="urn:microsoft.com/office/officeart/2018/2/layout/IconVerticalSolidList"/>
    <dgm:cxn modelId="{A5193CC4-1C04-4D09-A928-AFF87E4BF4DB}" type="presParOf" srcId="{0C29986B-51AE-4BB9-9551-1F4A2B27CEAE}" destId="{0916A791-4E16-4B36-86F8-F68F5B7CC9A8}" srcOrd="3" destOrd="0" presId="urn:microsoft.com/office/officeart/2018/2/layout/IconVerticalSolidList"/>
    <dgm:cxn modelId="{AE7F11D0-6313-4376-9998-C089FBBB86DA}" type="presParOf" srcId="{E0B6CB1A-384C-4896-B2F3-B708DBE268EB}" destId="{8D7CC840-FE6D-4172-A790-2C174F96733D}" srcOrd="1" destOrd="0" presId="urn:microsoft.com/office/officeart/2018/2/layout/IconVerticalSolidList"/>
    <dgm:cxn modelId="{4B7241CC-FBBA-48B5-AAF2-08FCB0718C6D}" type="presParOf" srcId="{E0B6CB1A-384C-4896-B2F3-B708DBE268EB}" destId="{5008A3A8-6151-4FF7-8002-F9132C783529}" srcOrd="2" destOrd="0" presId="urn:microsoft.com/office/officeart/2018/2/layout/IconVerticalSolidList"/>
    <dgm:cxn modelId="{2343FB09-F321-45F0-92AE-C654A8240405}" type="presParOf" srcId="{5008A3A8-6151-4FF7-8002-F9132C783529}" destId="{B6684C41-7569-4DCE-BE06-9A6A4213A038}" srcOrd="0" destOrd="0" presId="urn:microsoft.com/office/officeart/2018/2/layout/IconVerticalSolidList"/>
    <dgm:cxn modelId="{F3954A82-A9AA-45E7-B6F6-C3DDAFEC9A0B}" type="presParOf" srcId="{5008A3A8-6151-4FF7-8002-F9132C783529}" destId="{C37619B4-4D8A-4FB3-BEC3-69AAA27148EC}" srcOrd="1" destOrd="0" presId="urn:microsoft.com/office/officeart/2018/2/layout/IconVerticalSolidList"/>
    <dgm:cxn modelId="{0FC564D9-2011-481E-AE4F-33A1C66E6878}" type="presParOf" srcId="{5008A3A8-6151-4FF7-8002-F9132C783529}" destId="{ACA82566-A409-4785-A59C-1F71F4AA16C7}" srcOrd="2" destOrd="0" presId="urn:microsoft.com/office/officeart/2018/2/layout/IconVerticalSolidList"/>
    <dgm:cxn modelId="{7A7551F7-26C3-400E-A1C3-E57EE0262F11}" type="presParOf" srcId="{5008A3A8-6151-4FF7-8002-F9132C783529}" destId="{0CAA0573-BB22-4259-AB35-A0B28349F3AE}" srcOrd="3" destOrd="0" presId="urn:microsoft.com/office/officeart/2018/2/layout/IconVerticalSolidList"/>
    <dgm:cxn modelId="{88FFD178-1221-4115-A4E6-063A4B4F19FD}" type="presParOf" srcId="{E0B6CB1A-384C-4896-B2F3-B708DBE268EB}" destId="{A892A677-F54A-4A6C-975D-C6B4D388E6AA}" srcOrd="3" destOrd="0" presId="urn:microsoft.com/office/officeart/2018/2/layout/IconVerticalSolidList"/>
    <dgm:cxn modelId="{A5458DEC-003A-4393-9725-160B80220191}" type="presParOf" srcId="{E0B6CB1A-384C-4896-B2F3-B708DBE268EB}" destId="{37A69C0A-A92D-4012-B04F-FE2194CDE869}" srcOrd="4" destOrd="0" presId="urn:microsoft.com/office/officeart/2018/2/layout/IconVerticalSolidList"/>
    <dgm:cxn modelId="{159157DD-198B-4A6E-BC12-0BBD7A4A7164}" type="presParOf" srcId="{37A69C0A-A92D-4012-B04F-FE2194CDE869}" destId="{6C2A5DF9-DDB9-42A3-BD69-874A09CE2CFF}" srcOrd="0" destOrd="0" presId="urn:microsoft.com/office/officeart/2018/2/layout/IconVerticalSolidList"/>
    <dgm:cxn modelId="{6FF3109E-B5EC-4395-9F9D-1AABF2BF7518}" type="presParOf" srcId="{37A69C0A-A92D-4012-B04F-FE2194CDE869}" destId="{FAEA9943-A25D-4432-BEF2-5FBCB3D27BF6}" srcOrd="1" destOrd="0" presId="urn:microsoft.com/office/officeart/2018/2/layout/IconVerticalSolidList"/>
    <dgm:cxn modelId="{4AD28451-DFF4-4F4F-A099-82B694118687}" type="presParOf" srcId="{37A69C0A-A92D-4012-B04F-FE2194CDE869}" destId="{436FB38C-28B2-4AC2-9357-B7F7F22B1F54}" srcOrd="2" destOrd="0" presId="urn:microsoft.com/office/officeart/2018/2/layout/IconVerticalSolidList"/>
    <dgm:cxn modelId="{34B51B22-950C-409A-947E-CBAAECA107C4}" type="presParOf" srcId="{37A69C0A-A92D-4012-B04F-FE2194CDE869}" destId="{A18E916E-ACF5-442D-A62A-EEDCC5CF8A57}" srcOrd="3" destOrd="0" presId="urn:microsoft.com/office/officeart/2018/2/layout/IconVerticalSolidList"/>
    <dgm:cxn modelId="{F4ADA715-EE69-4938-891F-1248F5D224D5}" type="presParOf" srcId="{E0B6CB1A-384C-4896-B2F3-B708DBE268EB}" destId="{28452B30-C4BE-4944-8962-3DE190A5CCF9}" srcOrd="5" destOrd="0" presId="urn:microsoft.com/office/officeart/2018/2/layout/IconVerticalSolidList"/>
    <dgm:cxn modelId="{CD13729A-31ED-43AC-88C4-86771CF346FB}" type="presParOf" srcId="{E0B6CB1A-384C-4896-B2F3-B708DBE268EB}" destId="{C201F562-4EC1-4BBC-9715-57743BEAD7C2}" srcOrd="6" destOrd="0" presId="urn:microsoft.com/office/officeart/2018/2/layout/IconVerticalSolidList"/>
    <dgm:cxn modelId="{8864373E-1891-4828-B1DC-D39B36098B35}" type="presParOf" srcId="{C201F562-4EC1-4BBC-9715-57743BEAD7C2}" destId="{A3B069A1-E0AD-442A-BB2B-42DFF46CD62E}" srcOrd="0" destOrd="0" presId="urn:microsoft.com/office/officeart/2018/2/layout/IconVerticalSolidList"/>
    <dgm:cxn modelId="{C06CFC6B-6129-44C8-A96A-55856426B1CC}" type="presParOf" srcId="{C201F562-4EC1-4BBC-9715-57743BEAD7C2}" destId="{203FD193-9E64-418F-8CCC-1C0AE40BE0CF}" srcOrd="1" destOrd="0" presId="urn:microsoft.com/office/officeart/2018/2/layout/IconVerticalSolidList"/>
    <dgm:cxn modelId="{714BE4F3-D6EC-4233-8934-24353537D68E}" type="presParOf" srcId="{C201F562-4EC1-4BBC-9715-57743BEAD7C2}" destId="{E282EDA2-D30B-4956-BEF6-032E8B0BD6CF}" srcOrd="2" destOrd="0" presId="urn:microsoft.com/office/officeart/2018/2/layout/IconVerticalSolidList"/>
    <dgm:cxn modelId="{45691CF1-2644-498D-B1F5-DECEDC7F75E2}" type="presParOf" srcId="{C201F562-4EC1-4BBC-9715-57743BEAD7C2}" destId="{B3FFC5A9-F2E4-4CED-8D9A-FA976F436344}" srcOrd="3" destOrd="0" presId="urn:microsoft.com/office/officeart/2018/2/layout/IconVerticalSolidList"/>
    <dgm:cxn modelId="{CE72581D-2FCF-4539-955B-CAFB0BD5919C}" type="presParOf" srcId="{E0B6CB1A-384C-4896-B2F3-B708DBE268EB}" destId="{690F03B5-8A1E-4872-94F3-508D367BA26F}" srcOrd="7" destOrd="0" presId="urn:microsoft.com/office/officeart/2018/2/layout/IconVerticalSolidList"/>
    <dgm:cxn modelId="{47479308-9FBD-48BF-A18C-CE0713AA3EE9}" type="presParOf" srcId="{E0B6CB1A-384C-4896-B2F3-B708DBE268EB}" destId="{D528E862-1FE2-49C6-9732-F840E9A8BD93}" srcOrd="8" destOrd="0" presId="urn:microsoft.com/office/officeart/2018/2/layout/IconVerticalSolidList"/>
    <dgm:cxn modelId="{9AEC6842-9D48-46FA-BA6F-0DDB5B5E0F71}" type="presParOf" srcId="{D528E862-1FE2-49C6-9732-F840E9A8BD93}" destId="{E6D5ED9E-F2F4-4ED9-8224-0C8923523663}" srcOrd="0" destOrd="0" presId="urn:microsoft.com/office/officeart/2018/2/layout/IconVerticalSolidList"/>
    <dgm:cxn modelId="{172F4FBA-2831-4E6E-B1D8-44FA58B386B1}" type="presParOf" srcId="{D528E862-1FE2-49C6-9732-F840E9A8BD93}" destId="{D3C45838-44F3-4513-8998-DB35CDB3A0CE}" srcOrd="1" destOrd="0" presId="urn:microsoft.com/office/officeart/2018/2/layout/IconVerticalSolidList"/>
    <dgm:cxn modelId="{7ABB9CB9-0B11-43E9-AEE2-F8E2F0E68BB6}" type="presParOf" srcId="{D528E862-1FE2-49C6-9732-F840E9A8BD93}" destId="{B0D1F518-785D-41C5-AED7-B5683F6216E7}" srcOrd="2" destOrd="0" presId="urn:microsoft.com/office/officeart/2018/2/layout/IconVerticalSolidList"/>
    <dgm:cxn modelId="{DC84BAA1-8DEE-49E1-93C7-7BC3C3DE2C1E}" type="presParOf" srcId="{D528E862-1FE2-49C6-9732-F840E9A8BD93}" destId="{B56A816F-EC18-4D95-820B-7012992778E8}" srcOrd="3" destOrd="0" presId="urn:microsoft.com/office/officeart/2018/2/layout/IconVerticalSolidList"/>
    <dgm:cxn modelId="{53C151E9-6E4B-4B66-8C02-281ADF3C1154}" type="presParOf" srcId="{E0B6CB1A-384C-4896-B2F3-B708DBE268EB}" destId="{DFC29C8D-64FA-41DD-913D-1B24D61FBC27}" srcOrd="9" destOrd="0" presId="urn:microsoft.com/office/officeart/2018/2/layout/IconVerticalSolidList"/>
    <dgm:cxn modelId="{1261E3F3-5BC4-4905-B676-0A6B7AE3099F}" type="presParOf" srcId="{E0B6CB1A-384C-4896-B2F3-B708DBE268EB}" destId="{0A756AAF-37ED-4127-B23A-142BC986B6D4}" srcOrd="10" destOrd="0" presId="urn:microsoft.com/office/officeart/2018/2/layout/IconVerticalSolidList"/>
    <dgm:cxn modelId="{C9B3EAA0-D676-4C8F-9DF5-756CBFA98E79}" type="presParOf" srcId="{0A756AAF-37ED-4127-B23A-142BC986B6D4}" destId="{6DDACD9A-AF7D-444F-B9A9-81BFD6731B29}" srcOrd="0" destOrd="0" presId="urn:microsoft.com/office/officeart/2018/2/layout/IconVerticalSolidList"/>
    <dgm:cxn modelId="{8006C188-718A-4E5F-83B9-D83AC51C57E2}" type="presParOf" srcId="{0A756AAF-37ED-4127-B23A-142BC986B6D4}" destId="{1E6C40A4-8617-45EB-BB4A-A7E2788A7471}" srcOrd="1" destOrd="0" presId="urn:microsoft.com/office/officeart/2018/2/layout/IconVerticalSolidList"/>
    <dgm:cxn modelId="{14F9F713-1C72-4048-B93A-04E82E2FBEF7}" type="presParOf" srcId="{0A756AAF-37ED-4127-B23A-142BC986B6D4}" destId="{4FD932A5-7BE6-460A-B895-39D0BFA46679}" srcOrd="2" destOrd="0" presId="urn:microsoft.com/office/officeart/2018/2/layout/IconVerticalSolidList"/>
    <dgm:cxn modelId="{5A3B2AB2-ED2A-408D-8C49-BC243FEB887B}" type="presParOf" srcId="{0A756AAF-37ED-4127-B23A-142BC986B6D4}" destId="{96AEF8A0-F7AC-49F2-A941-0A9E853F5072}" srcOrd="3" destOrd="0" presId="urn:microsoft.com/office/officeart/2018/2/layout/IconVerticalSolidList"/>
    <dgm:cxn modelId="{BDC7D6F7-3D8C-4726-9C34-A222C096C5F3}" type="presParOf" srcId="{E0B6CB1A-384C-4896-B2F3-B708DBE268EB}" destId="{7BFD2722-25EC-4810-B8D8-919E6D0AF603}" srcOrd="11" destOrd="0" presId="urn:microsoft.com/office/officeart/2018/2/layout/IconVerticalSolidList"/>
    <dgm:cxn modelId="{80804C90-93E0-4ED8-B3CA-15AEE048BE69}" type="presParOf" srcId="{E0B6CB1A-384C-4896-B2F3-B708DBE268EB}" destId="{BE1DCA90-5A32-4684-A3E4-596BF650B732}" srcOrd="12" destOrd="0" presId="urn:microsoft.com/office/officeart/2018/2/layout/IconVerticalSolidList"/>
    <dgm:cxn modelId="{1DBBC7FD-A1FC-4CE6-A7F8-39B5678AF947}" type="presParOf" srcId="{BE1DCA90-5A32-4684-A3E4-596BF650B732}" destId="{F4A22DE2-A3AF-4579-B21B-B83B7989DFDF}" srcOrd="0" destOrd="0" presId="urn:microsoft.com/office/officeart/2018/2/layout/IconVerticalSolidList"/>
    <dgm:cxn modelId="{AFA7C6F5-A5FF-4C8B-BBD7-BF25A0FC0D73}" type="presParOf" srcId="{BE1DCA90-5A32-4684-A3E4-596BF650B732}" destId="{6EC1D85C-D594-4067-9C0E-82DE444BE495}" srcOrd="1" destOrd="0" presId="urn:microsoft.com/office/officeart/2018/2/layout/IconVerticalSolidList"/>
    <dgm:cxn modelId="{F1AE5FB5-1750-43A1-8E33-10CA812DFEC7}" type="presParOf" srcId="{BE1DCA90-5A32-4684-A3E4-596BF650B732}" destId="{F501860C-DC43-4DBB-BA9C-A2FABF6C45A1}" srcOrd="2" destOrd="0" presId="urn:microsoft.com/office/officeart/2018/2/layout/IconVerticalSolidList"/>
    <dgm:cxn modelId="{0B517021-C6BA-4AA8-9390-8B00E8DB3C8F}" type="presParOf" srcId="{BE1DCA90-5A32-4684-A3E4-596BF650B732}" destId="{98FE6312-2AAC-410E-9208-5B920E144A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5F7150-78BE-4DD3-9DBF-A5102FDA7AF8}" type="doc">
      <dgm:prSet loTypeId="urn:microsoft.com/office/officeart/2005/8/layout/matrix3" loCatId="matrix" qsTypeId="urn:microsoft.com/office/officeart/2005/8/quickstyle/simple1" qsCatId="simple" csTypeId="urn:microsoft.com/office/officeart/2005/8/colors/accent3_2" csCatId="accent3"/>
      <dgm:spPr/>
      <dgm:t>
        <a:bodyPr/>
        <a:lstStyle/>
        <a:p>
          <a:endParaRPr lang="en-US"/>
        </a:p>
      </dgm:t>
    </dgm:pt>
    <dgm:pt modelId="{D4758CB3-6AC7-453D-B385-A1C67B42B430}">
      <dgm:prSet/>
      <dgm:spPr/>
      <dgm:t>
        <a:bodyPr/>
        <a:lstStyle/>
        <a:p>
          <a:r>
            <a:rPr lang="en-GB"/>
            <a:t>Benchmarked against other organisations within the sector</a:t>
          </a:r>
          <a:endParaRPr lang="en-US"/>
        </a:p>
      </dgm:t>
    </dgm:pt>
    <dgm:pt modelId="{83BD3096-5BE8-4E44-B055-AE449052D318}" type="parTrans" cxnId="{43670D3F-737D-487B-9274-6A9A4A6BDCCA}">
      <dgm:prSet/>
      <dgm:spPr/>
      <dgm:t>
        <a:bodyPr/>
        <a:lstStyle/>
        <a:p>
          <a:endParaRPr lang="en-US"/>
        </a:p>
      </dgm:t>
    </dgm:pt>
    <dgm:pt modelId="{AAD807B4-0132-4EEA-AC6E-C13DCAA86E05}" type="sibTrans" cxnId="{43670D3F-737D-487B-9274-6A9A4A6BDCCA}">
      <dgm:prSet/>
      <dgm:spPr/>
      <dgm:t>
        <a:bodyPr/>
        <a:lstStyle/>
        <a:p>
          <a:endParaRPr lang="en-US"/>
        </a:p>
      </dgm:t>
    </dgm:pt>
    <dgm:pt modelId="{2D0EF990-485D-44F1-89F8-71FD202AC879}">
      <dgm:prSet/>
      <dgm:spPr/>
      <dgm:t>
        <a:bodyPr/>
        <a:lstStyle/>
        <a:p>
          <a:r>
            <a:rPr lang="en-GB"/>
            <a:t>Absence, turnover, vacancies, disciplinary/grievances</a:t>
          </a:r>
          <a:endParaRPr lang="en-US"/>
        </a:p>
      </dgm:t>
    </dgm:pt>
    <dgm:pt modelId="{C438FDA7-77D4-4FCF-88D8-B00E625C5536}" type="parTrans" cxnId="{BA3FB333-579B-4802-9B01-898BDCE76C86}">
      <dgm:prSet/>
      <dgm:spPr/>
      <dgm:t>
        <a:bodyPr/>
        <a:lstStyle/>
        <a:p>
          <a:endParaRPr lang="en-US"/>
        </a:p>
      </dgm:t>
    </dgm:pt>
    <dgm:pt modelId="{E8038A32-09FB-4ED2-88EA-6A20E7FC41E2}" type="sibTrans" cxnId="{BA3FB333-579B-4802-9B01-898BDCE76C86}">
      <dgm:prSet/>
      <dgm:spPr/>
      <dgm:t>
        <a:bodyPr/>
        <a:lstStyle/>
        <a:p>
          <a:endParaRPr lang="en-US"/>
        </a:p>
      </dgm:t>
    </dgm:pt>
    <dgm:pt modelId="{D7F3BB00-C3F0-4B50-B0B5-BAF03FED19D9}">
      <dgm:prSet/>
      <dgm:spPr/>
      <dgm:t>
        <a:bodyPr/>
        <a:lstStyle/>
        <a:p>
          <a:r>
            <a:rPr lang="en-GB"/>
            <a:t>Number and cost of agency workers</a:t>
          </a:r>
          <a:endParaRPr lang="en-US"/>
        </a:p>
      </dgm:t>
    </dgm:pt>
    <dgm:pt modelId="{FF88AAFE-0B6C-42BC-863E-B7B463BB3960}" type="parTrans" cxnId="{541399F0-82F6-4128-9FF0-5BA4E04CEFD9}">
      <dgm:prSet/>
      <dgm:spPr/>
      <dgm:t>
        <a:bodyPr/>
        <a:lstStyle/>
        <a:p>
          <a:endParaRPr lang="en-US"/>
        </a:p>
      </dgm:t>
    </dgm:pt>
    <dgm:pt modelId="{EFD8DA8D-9710-4BD5-8D33-BCF5C31CE2F7}" type="sibTrans" cxnId="{541399F0-82F6-4128-9FF0-5BA4E04CEFD9}">
      <dgm:prSet/>
      <dgm:spPr/>
      <dgm:t>
        <a:bodyPr/>
        <a:lstStyle/>
        <a:p>
          <a:endParaRPr lang="en-US"/>
        </a:p>
      </dgm:t>
    </dgm:pt>
    <dgm:pt modelId="{DFDA0630-8980-4787-B379-947014DDA35F}">
      <dgm:prSet/>
      <dgm:spPr/>
      <dgm:t>
        <a:bodyPr/>
        <a:lstStyle/>
        <a:p>
          <a:r>
            <a:rPr lang="en-GB"/>
            <a:t>Staff satisfaction questionnaire</a:t>
          </a:r>
          <a:endParaRPr lang="en-US"/>
        </a:p>
      </dgm:t>
    </dgm:pt>
    <dgm:pt modelId="{0403C6EC-BEFD-4D57-9001-01D84015073C}" type="parTrans" cxnId="{99C225C1-0F3F-49EC-A556-64915F73C922}">
      <dgm:prSet/>
      <dgm:spPr/>
      <dgm:t>
        <a:bodyPr/>
        <a:lstStyle/>
        <a:p>
          <a:endParaRPr lang="en-US"/>
        </a:p>
      </dgm:t>
    </dgm:pt>
    <dgm:pt modelId="{56D164A8-2961-4ED4-BFC2-C6CB797E90D3}" type="sibTrans" cxnId="{99C225C1-0F3F-49EC-A556-64915F73C922}">
      <dgm:prSet/>
      <dgm:spPr/>
      <dgm:t>
        <a:bodyPr/>
        <a:lstStyle/>
        <a:p>
          <a:endParaRPr lang="en-US"/>
        </a:p>
      </dgm:t>
    </dgm:pt>
    <dgm:pt modelId="{0A976259-438B-499C-9E65-41E82F2AC00A}" type="pres">
      <dgm:prSet presAssocID="{7B5F7150-78BE-4DD3-9DBF-A5102FDA7AF8}" presName="matrix" presStyleCnt="0">
        <dgm:presLayoutVars>
          <dgm:chMax val="1"/>
          <dgm:dir/>
          <dgm:resizeHandles val="exact"/>
        </dgm:presLayoutVars>
      </dgm:prSet>
      <dgm:spPr/>
    </dgm:pt>
    <dgm:pt modelId="{7E8A4523-649F-4CFE-A75C-F7E783296776}" type="pres">
      <dgm:prSet presAssocID="{7B5F7150-78BE-4DD3-9DBF-A5102FDA7AF8}" presName="diamond" presStyleLbl="bgShp" presStyleIdx="0" presStyleCnt="1"/>
      <dgm:spPr/>
    </dgm:pt>
    <dgm:pt modelId="{2EF1DEF7-65BF-49D7-85AA-E661E5361AB9}" type="pres">
      <dgm:prSet presAssocID="{7B5F7150-78BE-4DD3-9DBF-A5102FDA7AF8}" presName="quad1" presStyleLbl="node1" presStyleIdx="0" presStyleCnt="4">
        <dgm:presLayoutVars>
          <dgm:chMax val="0"/>
          <dgm:chPref val="0"/>
          <dgm:bulletEnabled val="1"/>
        </dgm:presLayoutVars>
      </dgm:prSet>
      <dgm:spPr/>
    </dgm:pt>
    <dgm:pt modelId="{6B79931E-3AD0-484D-A216-98199087C1D5}" type="pres">
      <dgm:prSet presAssocID="{7B5F7150-78BE-4DD3-9DBF-A5102FDA7AF8}" presName="quad2" presStyleLbl="node1" presStyleIdx="1" presStyleCnt="4">
        <dgm:presLayoutVars>
          <dgm:chMax val="0"/>
          <dgm:chPref val="0"/>
          <dgm:bulletEnabled val="1"/>
        </dgm:presLayoutVars>
      </dgm:prSet>
      <dgm:spPr/>
    </dgm:pt>
    <dgm:pt modelId="{1037530A-B5DF-4E40-BBEB-16451DE5CAE8}" type="pres">
      <dgm:prSet presAssocID="{7B5F7150-78BE-4DD3-9DBF-A5102FDA7AF8}" presName="quad3" presStyleLbl="node1" presStyleIdx="2" presStyleCnt="4">
        <dgm:presLayoutVars>
          <dgm:chMax val="0"/>
          <dgm:chPref val="0"/>
          <dgm:bulletEnabled val="1"/>
        </dgm:presLayoutVars>
      </dgm:prSet>
      <dgm:spPr/>
    </dgm:pt>
    <dgm:pt modelId="{1E626D83-680B-4B18-AE5F-9DBD1F5BA51F}" type="pres">
      <dgm:prSet presAssocID="{7B5F7150-78BE-4DD3-9DBF-A5102FDA7AF8}" presName="quad4" presStyleLbl="node1" presStyleIdx="3" presStyleCnt="4">
        <dgm:presLayoutVars>
          <dgm:chMax val="0"/>
          <dgm:chPref val="0"/>
          <dgm:bulletEnabled val="1"/>
        </dgm:presLayoutVars>
      </dgm:prSet>
      <dgm:spPr/>
    </dgm:pt>
  </dgm:ptLst>
  <dgm:cxnLst>
    <dgm:cxn modelId="{317BD601-0A14-4A4B-A0E3-7CE04365DF64}" type="presOf" srcId="{7B5F7150-78BE-4DD3-9DBF-A5102FDA7AF8}" destId="{0A976259-438B-499C-9E65-41E82F2AC00A}" srcOrd="0" destOrd="0" presId="urn:microsoft.com/office/officeart/2005/8/layout/matrix3"/>
    <dgm:cxn modelId="{7D1ADD0F-40CE-4987-9DA7-A987C2ED1970}" type="presOf" srcId="{D4758CB3-6AC7-453D-B385-A1C67B42B430}" destId="{2EF1DEF7-65BF-49D7-85AA-E661E5361AB9}" srcOrd="0" destOrd="0" presId="urn:microsoft.com/office/officeart/2005/8/layout/matrix3"/>
    <dgm:cxn modelId="{BA3FB333-579B-4802-9B01-898BDCE76C86}" srcId="{7B5F7150-78BE-4DD3-9DBF-A5102FDA7AF8}" destId="{2D0EF990-485D-44F1-89F8-71FD202AC879}" srcOrd="1" destOrd="0" parTransId="{C438FDA7-77D4-4FCF-88D8-B00E625C5536}" sibTransId="{E8038A32-09FB-4ED2-88EA-6A20E7FC41E2}"/>
    <dgm:cxn modelId="{43670D3F-737D-487B-9274-6A9A4A6BDCCA}" srcId="{7B5F7150-78BE-4DD3-9DBF-A5102FDA7AF8}" destId="{D4758CB3-6AC7-453D-B385-A1C67B42B430}" srcOrd="0" destOrd="0" parTransId="{83BD3096-5BE8-4E44-B055-AE449052D318}" sibTransId="{AAD807B4-0132-4EEA-AC6E-C13DCAA86E05}"/>
    <dgm:cxn modelId="{293E9A43-45A1-46E5-B2EE-460363D9F482}" type="presOf" srcId="{D7F3BB00-C3F0-4B50-B0B5-BAF03FED19D9}" destId="{1037530A-B5DF-4E40-BBEB-16451DE5CAE8}" srcOrd="0" destOrd="0" presId="urn:microsoft.com/office/officeart/2005/8/layout/matrix3"/>
    <dgm:cxn modelId="{B1128284-0788-43E4-AABC-B5D5A01346FD}" type="presOf" srcId="{2D0EF990-485D-44F1-89F8-71FD202AC879}" destId="{6B79931E-3AD0-484D-A216-98199087C1D5}" srcOrd="0" destOrd="0" presId="urn:microsoft.com/office/officeart/2005/8/layout/matrix3"/>
    <dgm:cxn modelId="{99C225C1-0F3F-49EC-A556-64915F73C922}" srcId="{7B5F7150-78BE-4DD3-9DBF-A5102FDA7AF8}" destId="{DFDA0630-8980-4787-B379-947014DDA35F}" srcOrd="3" destOrd="0" parTransId="{0403C6EC-BEFD-4D57-9001-01D84015073C}" sibTransId="{56D164A8-2961-4ED4-BFC2-C6CB797E90D3}"/>
    <dgm:cxn modelId="{EF3B00E8-D362-4698-80F0-2EF6A7A9668F}" type="presOf" srcId="{DFDA0630-8980-4787-B379-947014DDA35F}" destId="{1E626D83-680B-4B18-AE5F-9DBD1F5BA51F}" srcOrd="0" destOrd="0" presId="urn:microsoft.com/office/officeart/2005/8/layout/matrix3"/>
    <dgm:cxn modelId="{541399F0-82F6-4128-9FF0-5BA4E04CEFD9}" srcId="{7B5F7150-78BE-4DD3-9DBF-A5102FDA7AF8}" destId="{D7F3BB00-C3F0-4B50-B0B5-BAF03FED19D9}" srcOrd="2" destOrd="0" parTransId="{FF88AAFE-0B6C-42BC-863E-B7B463BB3960}" sibTransId="{EFD8DA8D-9710-4BD5-8D33-BCF5C31CE2F7}"/>
    <dgm:cxn modelId="{30C49F0F-454D-4CD9-8A87-20B59DB0C4C7}" type="presParOf" srcId="{0A976259-438B-499C-9E65-41E82F2AC00A}" destId="{7E8A4523-649F-4CFE-A75C-F7E783296776}" srcOrd="0" destOrd="0" presId="urn:microsoft.com/office/officeart/2005/8/layout/matrix3"/>
    <dgm:cxn modelId="{ED0692BD-892F-4878-976B-AA758BA04494}" type="presParOf" srcId="{0A976259-438B-499C-9E65-41E82F2AC00A}" destId="{2EF1DEF7-65BF-49D7-85AA-E661E5361AB9}" srcOrd="1" destOrd="0" presId="urn:microsoft.com/office/officeart/2005/8/layout/matrix3"/>
    <dgm:cxn modelId="{F7A5240C-C65B-40ED-9693-ECD75FE052CE}" type="presParOf" srcId="{0A976259-438B-499C-9E65-41E82F2AC00A}" destId="{6B79931E-3AD0-484D-A216-98199087C1D5}" srcOrd="2" destOrd="0" presId="urn:microsoft.com/office/officeart/2005/8/layout/matrix3"/>
    <dgm:cxn modelId="{270ECF81-01D8-4B2E-B002-A950A04B330B}" type="presParOf" srcId="{0A976259-438B-499C-9E65-41E82F2AC00A}" destId="{1037530A-B5DF-4E40-BBEB-16451DE5CAE8}" srcOrd="3" destOrd="0" presId="urn:microsoft.com/office/officeart/2005/8/layout/matrix3"/>
    <dgm:cxn modelId="{C00602BE-036A-4239-90F6-4A89E5042CAA}" type="presParOf" srcId="{0A976259-438B-499C-9E65-41E82F2AC00A}" destId="{1E626D83-680B-4B18-AE5F-9DBD1F5BA51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7DD720-3A84-4BF0-A7E2-7CBFA00A5E66}"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0DE7810E-1A4D-4DC0-A4BF-20BB90682822}">
      <dgm:prSet/>
      <dgm:spPr/>
      <dgm:t>
        <a:bodyPr/>
        <a:lstStyle/>
        <a:p>
          <a:pPr>
            <a:defRPr cap="all"/>
          </a:pPr>
          <a:r>
            <a:rPr lang="en-GB"/>
            <a:t>Staff costs</a:t>
          </a:r>
          <a:endParaRPr lang="en-US"/>
        </a:p>
      </dgm:t>
    </dgm:pt>
    <dgm:pt modelId="{DAFDF015-2B50-47EB-B62E-4FA4AD570749}" type="parTrans" cxnId="{D33171FA-BF12-4425-AB2C-9624BB38FCD2}">
      <dgm:prSet/>
      <dgm:spPr/>
      <dgm:t>
        <a:bodyPr/>
        <a:lstStyle/>
        <a:p>
          <a:endParaRPr lang="en-US"/>
        </a:p>
      </dgm:t>
    </dgm:pt>
    <dgm:pt modelId="{30B8CD6A-39F5-4E62-A182-20410FEB6EC5}" type="sibTrans" cxnId="{D33171FA-BF12-4425-AB2C-9624BB38FCD2}">
      <dgm:prSet/>
      <dgm:spPr/>
      <dgm:t>
        <a:bodyPr/>
        <a:lstStyle/>
        <a:p>
          <a:endParaRPr lang="en-US"/>
        </a:p>
      </dgm:t>
    </dgm:pt>
    <dgm:pt modelId="{68659059-020F-4C21-9032-7215CD18CE59}">
      <dgm:prSet/>
      <dgm:spPr/>
      <dgm:t>
        <a:bodyPr/>
        <a:lstStyle/>
        <a:p>
          <a:pPr>
            <a:defRPr cap="all"/>
          </a:pPr>
          <a:r>
            <a:rPr lang="en-GB"/>
            <a:t>Turnover, stability</a:t>
          </a:r>
          <a:endParaRPr lang="en-US"/>
        </a:p>
      </dgm:t>
    </dgm:pt>
    <dgm:pt modelId="{DF00B5B3-AB54-4B55-847D-FE71CA1C4612}" type="parTrans" cxnId="{5FC3E93A-7191-4763-83A5-DF28C1EA64F8}">
      <dgm:prSet/>
      <dgm:spPr/>
      <dgm:t>
        <a:bodyPr/>
        <a:lstStyle/>
        <a:p>
          <a:endParaRPr lang="en-US"/>
        </a:p>
      </dgm:t>
    </dgm:pt>
    <dgm:pt modelId="{D077D4D0-74C3-4173-8182-6A80F48ED4F0}" type="sibTrans" cxnId="{5FC3E93A-7191-4763-83A5-DF28C1EA64F8}">
      <dgm:prSet/>
      <dgm:spPr/>
      <dgm:t>
        <a:bodyPr/>
        <a:lstStyle/>
        <a:p>
          <a:endParaRPr lang="en-US"/>
        </a:p>
      </dgm:t>
    </dgm:pt>
    <dgm:pt modelId="{1C4224DF-FF91-4A70-AADB-AA22279CD0E8}">
      <dgm:prSet/>
      <dgm:spPr/>
      <dgm:t>
        <a:bodyPr/>
        <a:lstStyle/>
        <a:p>
          <a:pPr>
            <a:defRPr cap="all"/>
          </a:pPr>
          <a:r>
            <a:rPr lang="en-GB"/>
            <a:t>Internal promotions</a:t>
          </a:r>
          <a:endParaRPr lang="en-US"/>
        </a:p>
      </dgm:t>
    </dgm:pt>
    <dgm:pt modelId="{D1059C0C-4EF4-4617-80CE-C815E7B59848}" type="parTrans" cxnId="{AB4CB7BF-C38E-48C6-A9FD-F5E339AE6834}">
      <dgm:prSet/>
      <dgm:spPr/>
      <dgm:t>
        <a:bodyPr/>
        <a:lstStyle/>
        <a:p>
          <a:endParaRPr lang="en-US"/>
        </a:p>
      </dgm:t>
    </dgm:pt>
    <dgm:pt modelId="{17965132-5F25-4024-927A-F701564F3ED8}" type="sibTrans" cxnId="{AB4CB7BF-C38E-48C6-A9FD-F5E339AE6834}">
      <dgm:prSet/>
      <dgm:spPr/>
      <dgm:t>
        <a:bodyPr/>
        <a:lstStyle/>
        <a:p>
          <a:endParaRPr lang="en-US"/>
        </a:p>
      </dgm:t>
    </dgm:pt>
    <dgm:pt modelId="{611EA40D-2322-4AD6-BED4-07C56F4B724D}">
      <dgm:prSet/>
      <dgm:spPr/>
      <dgm:t>
        <a:bodyPr/>
        <a:lstStyle/>
        <a:p>
          <a:pPr>
            <a:defRPr cap="all"/>
          </a:pPr>
          <a:r>
            <a:rPr lang="en-GB"/>
            <a:t>Staff development</a:t>
          </a:r>
          <a:endParaRPr lang="en-US"/>
        </a:p>
      </dgm:t>
    </dgm:pt>
    <dgm:pt modelId="{2C64E523-EB4C-44D2-A376-1F478ED55FC8}" type="parTrans" cxnId="{047C3BB0-F023-4D01-A572-87CF6AE00939}">
      <dgm:prSet/>
      <dgm:spPr/>
      <dgm:t>
        <a:bodyPr/>
        <a:lstStyle/>
        <a:p>
          <a:endParaRPr lang="en-US"/>
        </a:p>
      </dgm:t>
    </dgm:pt>
    <dgm:pt modelId="{9E321C0A-4C46-4688-853E-20D634C83985}" type="sibTrans" cxnId="{047C3BB0-F023-4D01-A572-87CF6AE00939}">
      <dgm:prSet/>
      <dgm:spPr/>
      <dgm:t>
        <a:bodyPr/>
        <a:lstStyle/>
        <a:p>
          <a:endParaRPr lang="en-US"/>
        </a:p>
      </dgm:t>
    </dgm:pt>
    <dgm:pt modelId="{4A952EC0-8A62-4574-9A08-1506FBB31616}">
      <dgm:prSet/>
      <dgm:spPr/>
      <dgm:t>
        <a:bodyPr/>
        <a:lstStyle/>
        <a:p>
          <a:pPr>
            <a:defRPr cap="all"/>
          </a:pPr>
          <a:r>
            <a:rPr lang="en-GB"/>
            <a:t>Reduction in errors</a:t>
          </a:r>
          <a:endParaRPr lang="en-US"/>
        </a:p>
      </dgm:t>
    </dgm:pt>
    <dgm:pt modelId="{D5D04866-41FF-4618-BBFF-4B953764B11D}" type="parTrans" cxnId="{03419A15-7DD6-4CCF-BC67-0835C590048E}">
      <dgm:prSet/>
      <dgm:spPr/>
      <dgm:t>
        <a:bodyPr/>
        <a:lstStyle/>
        <a:p>
          <a:endParaRPr lang="en-US"/>
        </a:p>
      </dgm:t>
    </dgm:pt>
    <dgm:pt modelId="{B7B0962F-CDAF-47A0-BBF0-330766A1CAC7}" type="sibTrans" cxnId="{03419A15-7DD6-4CCF-BC67-0835C590048E}">
      <dgm:prSet/>
      <dgm:spPr/>
      <dgm:t>
        <a:bodyPr/>
        <a:lstStyle/>
        <a:p>
          <a:endParaRPr lang="en-US"/>
        </a:p>
      </dgm:t>
    </dgm:pt>
    <dgm:pt modelId="{C3108D9B-C135-4198-AB41-1535D0933B21}">
      <dgm:prSet/>
      <dgm:spPr/>
      <dgm:t>
        <a:bodyPr/>
        <a:lstStyle/>
        <a:p>
          <a:pPr>
            <a:defRPr cap="all"/>
          </a:pPr>
          <a:r>
            <a:rPr lang="en-GB"/>
            <a:t>Absence</a:t>
          </a:r>
          <a:endParaRPr lang="en-US"/>
        </a:p>
      </dgm:t>
    </dgm:pt>
    <dgm:pt modelId="{83CB8FCA-EE27-48C1-A79E-68FACFDD45E7}" type="parTrans" cxnId="{018A1334-5E92-46FA-9F59-A6C00F66A9A7}">
      <dgm:prSet/>
      <dgm:spPr/>
      <dgm:t>
        <a:bodyPr/>
        <a:lstStyle/>
        <a:p>
          <a:endParaRPr lang="en-US"/>
        </a:p>
      </dgm:t>
    </dgm:pt>
    <dgm:pt modelId="{F6CDDCC8-35B4-4F85-B309-7A9C403CE801}" type="sibTrans" cxnId="{018A1334-5E92-46FA-9F59-A6C00F66A9A7}">
      <dgm:prSet/>
      <dgm:spPr/>
      <dgm:t>
        <a:bodyPr/>
        <a:lstStyle/>
        <a:p>
          <a:endParaRPr lang="en-US"/>
        </a:p>
      </dgm:t>
    </dgm:pt>
    <dgm:pt modelId="{697F3BDC-CA96-402D-84C8-ECAD18F48B7E}">
      <dgm:prSet/>
      <dgm:spPr/>
      <dgm:t>
        <a:bodyPr/>
        <a:lstStyle/>
        <a:p>
          <a:pPr>
            <a:defRPr cap="all"/>
          </a:pPr>
          <a:r>
            <a:rPr lang="en-GB"/>
            <a:t>Timekeeping</a:t>
          </a:r>
          <a:endParaRPr lang="en-US"/>
        </a:p>
      </dgm:t>
    </dgm:pt>
    <dgm:pt modelId="{06E4EF9A-8C34-424C-9AC6-8D9ECEE612FA}" type="parTrans" cxnId="{02901DDD-EB94-4D08-A3C6-2F3C95ACAF62}">
      <dgm:prSet/>
      <dgm:spPr/>
      <dgm:t>
        <a:bodyPr/>
        <a:lstStyle/>
        <a:p>
          <a:endParaRPr lang="en-US"/>
        </a:p>
      </dgm:t>
    </dgm:pt>
    <dgm:pt modelId="{3C3D13E3-7B85-4164-A5A7-5FC91CB7E6E7}" type="sibTrans" cxnId="{02901DDD-EB94-4D08-A3C6-2F3C95ACAF62}">
      <dgm:prSet/>
      <dgm:spPr/>
      <dgm:t>
        <a:bodyPr/>
        <a:lstStyle/>
        <a:p>
          <a:endParaRPr lang="en-US"/>
        </a:p>
      </dgm:t>
    </dgm:pt>
    <dgm:pt modelId="{A591C330-8CE2-4546-B0A7-BE7BCC81FE8C}" type="pres">
      <dgm:prSet presAssocID="{177DD720-3A84-4BF0-A7E2-7CBFA00A5E66}" presName="root" presStyleCnt="0">
        <dgm:presLayoutVars>
          <dgm:dir/>
          <dgm:resizeHandles val="exact"/>
        </dgm:presLayoutVars>
      </dgm:prSet>
      <dgm:spPr/>
    </dgm:pt>
    <dgm:pt modelId="{4B092508-139C-46D0-BF39-B99A48DE6087}" type="pres">
      <dgm:prSet presAssocID="{0DE7810E-1A4D-4DC0-A4BF-20BB90682822}" presName="compNode" presStyleCnt="0"/>
      <dgm:spPr/>
    </dgm:pt>
    <dgm:pt modelId="{B88A4A6A-5A05-46C5-A48B-6DAF01452196}" type="pres">
      <dgm:prSet presAssocID="{0DE7810E-1A4D-4DC0-A4BF-20BB90682822}" presName="iconBgRect" presStyleLbl="bgShp" presStyleIdx="0" presStyleCnt="7"/>
      <dgm:spPr/>
    </dgm:pt>
    <dgm:pt modelId="{E74DFCC6-1F26-492C-9428-ACE33CB7C440}" type="pres">
      <dgm:prSet presAssocID="{0DE7810E-1A4D-4DC0-A4BF-20BB9068282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BA26B8A6-2C48-4713-BA02-9CD234E52DEB}" type="pres">
      <dgm:prSet presAssocID="{0DE7810E-1A4D-4DC0-A4BF-20BB90682822}" presName="spaceRect" presStyleCnt="0"/>
      <dgm:spPr/>
    </dgm:pt>
    <dgm:pt modelId="{3EF61667-3C51-4370-94D1-DD01CA9D6A40}" type="pres">
      <dgm:prSet presAssocID="{0DE7810E-1A4D-4DC0-A4BF-20BB90682822}" presName="textRect" presStyleLbl="revTx" presStyleIdx="0" presStyleCnt="7">
        <dgm:presLayoutVars>
          <dgm:chMax val="1"/>
          <dgm:chPref val="1"/>
        </dgm:presLayoutVars>
      </dgm:prSet>
      <dgm:spPr/>
    </dgm:pt>
    <dgm:pt modelId="{922F11E1-DD81-4463-B990-50C1B72E85BD}" type="pres">
      <dgm:prSet presAssocID="{30B8CD6A-39F5-4E62-A182-20410FEB6EC5}" presName="sibTrans" presStyleCnt="0"/>
      <dgm:spPr/>
    </dgm:pt>
    <dgm:pt modelId="{E6D4A71C-5852-47FB-9E19-965BDC2C8BA0}" type="pres">
      <dgm:prSet presAssocID="{68659059-020F-4C21-9032-7215CD18CE59}" presName="compNode" presStyleCnt="0"/>
      <dgm:spPr/>
    </dgm:pt>
    <dgm:pt modelId="{6EE50015-BBA4-405D-9687-26F7862E5A8D}" type="pres">
      <dgm:prSet presAssocID="{68659059-020F-4C21-9032-7215CD18CE59}" presName="iconBgRect" presStyleLbl="bgShp" presStyleIdx="1" presStyleCnt="7"/>
      <dgm:spPr/>
    </dgm:pt>
    <dgm:pt modelId="{156E60B0-5B23-437B-9956-2ABD58DB222D}" type="pres">
      <dgm:prSet presAssocID="{68659059-020F-4C21-9032-7215CD18CE5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DB100A2-4788-40D6-8088-8999E8368ED7}" type="pres">
      <dgm:prSet presAssocID="{68659059-020F-4C21-9032-7215CD18CE59}" presName="spaceRect" presStyleCnt="0"/>
      <dgm:spPr/>
    </dgm:pt>
    <dgm:pt modelId="{1AC5DE21-67CE-4E05-AF59-31E304B709B1}" type="pres">
      <dgm:prSet presAssocID="{68659059-020F-4C21-9032-7215CD18CE59}" presName="textRect" presStyleLbl="revTx" presStyleIdx="1" presStyleCnt="7">
        <dgm:presLayoutVars>
          <dgm:chMax val="1"/>
          <dgm:chPref val="1"/>
        </dgm:presLayoutVars>
      </dgm:prSet>
      <dgm:spPr/>
    </dgm:pt>
    <dgm:pt modelId="{FACFB55C-D774-43B4-8AC4-6F3824337ABD}" type="pres">
      <dgm:prSet presAssocID="{D077D4D0-74C3-4173-8182-6A80F48ED4F0}" presName="sibTrans" presStyleCnt="0"/>
      <dgm:spPr/>
    </dgm:pt>
    <dgm:pt modelId="{8BA4BE10-4475-46F5-A2E6-BDDBB7245598}" type="pres">
      <dgm:prSet presAssocID="{1C4224DF-FF91-4A70-AADB-AA22279CD0E8}" presName="compNode" presStyleCnt="0"/>
      <dgm:spPr/>
    </dgm:pt>
    <dgm:pt modelId="{6E1F4407-E5D0-4CDF-B4CE-A5581B19250F}" type="pres">
      <dgm:prSet presAssocID="{1C4224DF-FF91-4A70-AADB-AA22279CD0E8}" presName="iconBgRect" presStyleLbl="bgShp" presStyleIdx="2" presStyleCnt="7"/>
      <dgm:spPr/>
    </dgm:pt>
    <dgm:pt modelId="{39A50DB7-C773-483D-9D69-5ABAF7153F51}" type="pres">
      <dgm:prSet presAssocID="{1C4224DF-FF91-4A70-AADB-AA22279CD0E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6A6CF0B-9973-4410-9A34-9D7269C63439}" type="pres">
      <dgm:prSet presAssocID="{1C4224DF-FF91-4A70-AADB-AA22279CD0E8}" presName="spaceRect" presStyleCnt="0"/>
      <dgm:spPr/>
    </dgm:pt>
    <dgm:pt modelId="{025CA420-E17F-4ADD-8E03-8925BCF451D6}" type="pres">
      <dgm:prSet presAssocID="{1C4224DF-FF91-4A70-AADB-AA22279CD0E8}" presName="textRect" presStyleLbl="revTx" presStyleIdx="2" presStyleCnt="7">
        <dgm:presLayoutVars>
          <dgm:chMax val="1"/>
          <dgm:chPref val="1"/>
        </dgm:presLayoutVars>
      </dgm:prSet>
      <dgm:spPr/>
    </dgm:pt>
    <dgm:pt modelId="{EF389013-297B-4CB5-9BE8-A6238B6EDAF8}" type="pres">
      <dgm:prSet presAssocID="{17965132-5F25-4024-927A-F701564F3ED8}" presName="sibTrans" presStyleCnt="0"/>
      <dgm:spPr/>
    </dgm:pt>
    <dgm:pt modelId="{5925FCC7-0321-4A45-8146-F0EF4681CF01}" type="pres">
      <dgm:prSet presAssocID="{611EA40D-2322-4AD6-BED4-07C56F4B724D}" presName="compNode" presStyleCnt="0"/>
      <dgm:spPr/>
    </dgm:pt>
    <dgm:pt modelId="{9BBE2B66-DF4E-4863-8B27-41340197E0AF}" type="pres">
      <dgm:prSet presAssocID="{611EA40D-2322-4AD6-BED4-07C56F4B724D}" presName="iconBgRect" presStyleLbl="bgShp" presStyleIdx="3" presStyleCnt="7"/>
      <dgm:spPr/>
    </dgm:pt>
    <dgm:pt modelId="{6DF4238E-7A26-4517-93EF-C8C29E4C2908}" type="pres">
      <dgm:prSet presAssocID="{611EA40D-2322-4AD6-BED4-07C56F4B724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A9E907C6-E5AB-4366-8183-5F4640329A65}" type="pres">
      <dgm:prSet presAssocID="{611EA40D-2322-4AD6-BED4-07C56F4B724D}" presName="spaceRect" presStyleCnt="0"/>
      <dgm:spPr/>
    </dgm:pt>
    <dgm:pt modelId="{B987D4B9-F2F8-4361-83F7-6AFEB332D438}" type="pres">
      <dgm:prSet presAssocID="{611EA40D-2322-4AD6-BED4-07C56F4B724D}" presName="textRect" presStyleLbl="revTx" presStyleIdx="3" presStyleCnt="7">
        <dgm:presLayoutVars>
          <dgm:chMax val="1"/>
          <dgm:chPref val="1"/>
        </dgm:presLayoutVars>
      </dgm:prSet>
      <dgm:spPr/>
    </dgm:pt>
    <dgm:pt modelId="{97C9703A-1176-4D25-9EFA-1BD077C140C4}" type="pres">
      <dgm:prSet presAssocID="{9E321C0A-4C46-4688-853E-20D634C83985}" presName="sibTrans" presStyleCnt="0"/>
      <dgm:spPr/>
    </dgm:pt>
    <dgm:pt modelId="{64C052B9-D264-4436-BD4B-2F0B5D3C3F7E}" type="pres">
      <dgm:prSet presAssocID="{4A952EC0-8A62-4574-9A08-1506FBB31616}" presName="compNode" presStyleCnt="0"/>
      <dgm:spPr/>
    </dgm:pt>
    <dgm:pt modelId="{9F7698AD-DF1C-4FB9-B04C-981764053577}" type="pres">
      <dgm:prSet presAssocID="{4A952EC0-8A62-4574-9A08-1506FBB31616}" presName="iconBgRect" presStyleLbl="bgShp" presStyleIdx="4" presStyleCnt="7"/>
      <dgm:spPr/>
    </dgm:pt>
    <dgm:pt modelId="{A582B041-52D9-494F-8475-5F4BC142F18A}" type="pres">
      <dgm:prSet presAssocID="{4A952EC0-8A62-4574-9A08-1506FBB3161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wnward trend"/>
        </a:ext>
      </dgm:extLst>
    </dgm:pt>
    <dgm:pt modelId="{6A722DCF-12E4-445C-9E31-4032BD799ADE}" type="pres">
      <dgm:prSet presAssocID="{4A952EC0-8A62-4574-9A08-1506FBB31616}" presName="spaceRect" presStyleCnt="0"/>
      <dgm:spPr/>
    </dgm:pt>
    <dgm:pt modelId="{125281C6-B37F-4905-A0CC-CF85904C4DE9}" type="pres">
      <dgm:prSet presAssocID="{4A952EC0-8A62-4574-9A08-1506FBB31616}" presName="textRect" presStyleLbl="revTx" presStyleIdx="4" presStyleCnt="7">
        <dgm:presLayoutVars>
          <dgm:chMax val="1"/>
          <dgm:chPref val="1"/>
        </dgm:presLayoutVars>
      </dgm:prSet>
      <dgm:spPr/>
    </dgm:pt>
    <dgm:pt modelId="{5B17605F-5271-4DB9-84CC-DC807546651C}" type="pres">
      <dgm:prSet presAssocID="{B7B0962F-CDAF-47A0-BBF0-330766A1CAC7}" presName="sibTrans" presStyleCnt="0"/>
      <dgm:spPr/>
    </dgm:pt>
    <dgm:pt modelId="{79823EE2-1123-48AA-9735-202229B6CD2C}" type="pres">
      <dgm:prSet presAssocID="{C3108D9B-C135-4198-AB41-1535D0933B21}" presName="compNode" presStyleCnt="0"/>
      <dgm:spPr/>
    </dgm:pt>
    <dgm:pt modelId="{3ADE3349-84B4-4E53-8A1C-4395FBA61A19}" type="pres">
      <dgm:prSet presAssocID="{C3108D9B-C135-4198-AB41-1535D0933B21}" presName="iconBgRect" presStyleLbl="bgShp" presStyleIdx="5" presStyleCnt="7"/>
      <dgm:spPr/>
    </dgm:pt>
    <dgm:pt modelId="{5FC16A85-A435-4671-9D5E-C7476689BE69}" type="pres">
      <dgm:prSet presAssocID="{C3108D9B-C135-4198-AB41-1535D0933B2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06E22D7C-CF67-4B8A-878F-67385FC84B3D}" type="pres">
      <dgm:prSet presAssocID="{C3108D9B-C135-4198-AB41-1535D0933B21}" presName="spaceRect" presStyleCnt="0"/>
      <dgm:spPr/>
    </dgm:pt>
    <dgm:pt modelId="{2D248C90-5462-4534-A806-65CF0A361645}" type="pres">
      <dgm:prSet presAssocID="{C3108D9B-C135-4198-AB41-1535D0933B21}" presName="textRect" presStyleLbl="revTx" presStyleIdx="5" presStyleCnt="7">
        <dgm:presLayoutVars>
          <dgm:chMax val="1"/>
          <dgm:chPref val="1"/>
        </dgm:presLayoutVars>
      </dgm:prSet>
      <dgm:spPr/>
    </dgm:pt>
    <dgm:pt modelId="{3AFCF798-6EE0-4C81-9C17-159E377D8D92}" type="pres">
      <dgm:prSet presAssocID="{F6CDDCC8-35B4-4F85-B309-7A9C403CE801}" presName="sibTrans" presStyleCnt="0"/>
      <dgm:spPr/>
    </dgm:pt>
    <dgm:pt modelId="{01DF2B34-84A9-4365-8E0B-9DF6527B8CCE}" type="pres">
      <dgm:prSet presAssocID="{697F3BDC-CA96-402D-84C8-ECAD18F48B7E}" presName="compNode" presStyleCnt="0"/>
      <dgm:spPr/>
    </dgm:pt>
    <dgm:pt modelId="{0C5AF326-D995-4348-B618-B1B4476E539B}" type="pres">
      <dgm:prSet presAssocID="{697F3BDC-CA96-402D-84C8-ECAD18F48B7E}" presName="iconBgRect" presStyleLbl="bgShp" presStyleIdx="6" presStyleCnt="7"/>
      <dgm:spPr/>
    </dgm:pt>
    <dgm:pt modelId="{84B90823-A36F-4089-B470-3A2A312FC575}" type="pres">
      <dgm:prSet presAssocID="{697F3BDC-CA96-402D-84C8-ECAD18F48B7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opwatch"/>
        </a:ext>
      </dgm:extLst>
    </dgm:pt>
    <dgm:pt modelId="{A3034AFF-8106-4041-A032-CCE2A599450A}" type="pres">
      <dgm:prSet presAssocID="{697F3BDC-CA96-402D-84C8-ECAD18F48B7E}" presName="spaceRect" presStyleCnt="0"/>
      <dgm:spPr/>
    </dgm:pt>
    <dgm:pt modelId="{B31D6AE2-B423-4DA1-A33F-5D816C812DA6}" type="pres">
      <dgm:prSet presAssocID="{697F3BDC-CA96-402D-84C8-ECAD18F48B7E}" presName="textRect" presStyleLbl="revTx" presStyleIdx="6" presStyleCnt="7">
        <dgm:presLayoutVars>
          <dgm:chMax val="1"/>
          <dgm:chPref val="1"/>
        </dgm:presLayoutVars>
      </dgm:prSet>
      <dgm:spPr/>
    </dgm:pt>
  </dgm:ptLst>
  <dgm:cxnLst>
    <dgm:cxn modelId="{75E56C09-C749-4769-A641-8CC1AB591B31}" type="presOf" srcId="{697F3BDC-CA96-402D-84C8-ECAD18F48B7E}" destId="{B31D6AE2-B423-4DA1-A33F-5D816C812DA6}" srcOrd="0" destOrd="0" presId="urn:microsoft.com/office/officeart/2018/5/layout/IconCircleLabelList"/>
    <dgm:cxn modelId="{03419A15-7DD6-4CCF-BC67-0835C590048E}" srcId="{177DD720-3A84-4BF0-A7E2-7CBFA00A5E66}" destId="{4A952EC0-8A62-4574-9A08-1506FBB31616}" srcOrd="4" destOrd="0" parTransId="{D5D04866-41FF-4618-BBFF-4B953764B11D}" sibTransId="{B7B0962F-CDAF-47A0-BBF0-330766A1CAC7}"/>
    <dgm:cxn modelId="{FEA96617-D12F-43B3-AAC0-9F1B00FAF098}" type="presOf" srcId="{0DE7810E-1A4D-4DC0-A4BF-20BB90682822}" destId="{3EF61667-3C51-4370-94D1-DD01CA9D6A40}" srcOrd="0" destOrd="0" presId="urn:microsoft.com/office/officeart/2018/5/layout/IconCircleLabelList"/>
    <dgm:cxn modelId="{018A1334-5E92-46FA-9F59-A6C00F66A9A7}" srcId="{177DD720-3A84-4BF0-A7E2-7CBFA00A5E66}" destId="{C3108D9B-C135-4198-AB41-1535D0933B21}" srcOrd="5" destOrd="0" parTransId="{83CB8FCA-EE27-48C1-A79E-68FACFDD45E7}" sibTransId="{F6CDDCC8-35B4-4F85-B309-7A9C403CE801}"/>
    <dgm:cxn modelId="{AB233D3A-BFB6-4FFE-AB84-D778B3AFC267}" type="presOf" srcId="{4A952EC0-8A62-4574-9A08-1506FBB31616}" destId="{125281C6-B37F-4905-A0CC-CF85904C4DE9}" srcOrd="0" destOrd="0" presId="urn:microsoft.com/office/officeart/2018/5/layout/IconCircleLabelList"/>
    <dgm:cxn modelId="{5FC3E93A-7191-4763-83A5-DF28C1EA64F8}" srcId="{177DD720-3A84-4BF0-A7E2-7CBFA00A5E66}" destId="{68659059-020F-4C21-9032-7215CD18CE59}" srcOrd="1" destOrd="0" parTransId="{DF00B5B3-AB54-4B55-847D-FE71CA1C4612}" sibTransId="{D077D4D0-74C3-4173-8182-6A80F48ED4F0}"/>
    <dgm:cxn modelId="{32C10466-9094-4B9B-81B8-97CA3FE47AB3}" type="presOf" srcId="{68659059-020F-4C21-9032-7215CD18CE59}" destId="{1AC5DE21-67CE-4E05-AF59-31E304B709B1}" srcOrd="0" destOrd="0" presId="urn:microsoft.com/office/officeart/2018/5/layout/IconCircleLabelList"/>
    <dgm:cxn modelId="{09D6386C-1F67-4F0A-9F4D-0DF70E444252}" type="presOf" srcId="{611EA40D-2322-4AD6-BED4-07C56F4B724D}" destId="{B987D4B9-F2F8-4361-83F7-6AFEB332D438}" srcOrd="0" destOrd="0" presId="urn:microsoft.com/office/officeart/2018/5/layout/IconCircleLabelList"/>
    <dgm:cxn modelId="{7561B387-6FA6-471E-9649-6E5A3B63B6E3}" type="presOf" srcId="{C3108D9B-C135-4198-AB41-1535D0933B21}" destId="{2D248C90-5462-4534-A806-65CF0A361645}" srcOrd="0" destOrd="0" presId="urn:microsoft.com/office/officeart/2018/5/layout/IconCircleLabelList"/>
    <dgm:cxn modelId="{BC2934B0-E339-40CC-9976-763F87629D8C}" type="presOf" srcId="{1C4224DF-FF91-4A70-AADB-AA22279CD0E8}" destId="{025CA420-E17F-4ADD-8E03-8925BCF451D6}" srcOrd="0" destOrd="0" presId="urn:microsoft.com/office/officeart/2018/5/layout/IconCircleLabelList"/>
    <dgm:cxn modelId="{047C3BB0-F023-4D01-A572-87CF6AE00939}" srcId="{177DD720-3A84-4BF0-A7E2-7CBFA00A5E66}" destId="{611EA40D-2322-4AD6-BED4-07C56F4B724D}" srcOrd="3" destOrd="0" parTransId="{2C64E523-EB4C-44D2-A376-1F478ED55FC8}" sibTransId="{9E321C0A-4C46-4688-853E-20D634C83985}"/>
    <dgm:cxn modelId="{AB4CB7BF-C38E-48C6-A9FD-F5E339AE6834}" srcId="{177DD720-3A84-4BF0-A7E2-7CBFA00A5E66}" destId="{1C4224DF-FF91-4A70-AADB-AA22279CD0E8}" srcOrd="2" destOrd="0" parTransId="{D1059C0C-4EF4-4617-80CE-C815E7B59848}" sibTransId="{17965132-5F25-4024-927A-F701564F3ED8}"/>
    <dgm:cxn modelId="{02901DDD-EB94-4D08-A3C6-2F3C95ACAF62}" srcId="{177DD720-3A84-4BF0-A7E2-7CBFA00A5E66}" destId="{697F3BDC-CA96-402D-84C8-ECAD18F48B7E}" srcOrd="6" destOrd="0" parTransId="{06E4EF9A-8C34-424C-9AC6-8D9ECEE612FA}" sibTransId="{3C3D13E3-7B85-4164-A5A7-5FC91CB7E6E7}"/>
    <dgm:cxn modelId="{AC895FE8-E0F9-4696-8AB4-94B28983381F}" type="presOf" srcId="{177DD720-3A84-4BF0-A7E2-7CBFA00A5E66}" destId="{A591C330-8CE2-4546-B0A7-BE7BCC81FE8C}" srcOrd="0" destOrd="0" presId="urn:microsoft.com/office/officeart/2018/5/layout/IconCircleLabelList"/>
    <dgm:cxn modelId="{D33171FA-BF12-4425-AB2C-9624BB38FCD2}" srcId="{177DD720-3A84-4BF0-A7E2-7CBFA00A5E66}" destId="{0DE7810E-1A4D-4DC0-A4BF-20BB90682822}" srcOrd="0" destOrd="0" parTransId="{DAFDF015-2B50-47EB-B62E-4FA4AD570749}" sibTransId="{30B8CD6A-39F5-4E62-A182-20410FEB6EC5}"/>
    <dgm:cxn modelId="{F95E0317-B761-480B-AF78-2C284F83AAFC}" type="presParOf" srcId="{A591C330-8CE2-4546-B0A7-BE7BCC81FE8C}" destId="{4B092508-139C-46D0-BF39-B99A48DE6087}" srcOrd="0" destOrd="0" presId="urn:microsoft.com/office/officeart/2018/5/layout/IconCircleLabelList"/>
    <dgm:cxn modelId="{323DD2A0-93B1-4B56-8200-433BE29B46AD}" type="presParOf" srcId="{4B092508-139C-46D0-BF39-B99A48DE6087}" destId="{B88A4A6A-5A05-46C5-A48B-6DAF01452196}" srcOrd="0" destOrd="0" presId="urn:microsoft.com/office/officeart/2018/5/layout/IconCircleLabelList"/>
    <dgm:cxn modelId="{092274D0-1191-4634-81BF-3A872753E0AB}" type="presParOf" srcId="{4B092508-139C-46D0-BF39-B99A48DE6087}" destId="{E74DFCC6-1F26-492C-9428-ACE33CB7C440}" srcOrd="1" destOrd="0" presId="urn:microsoft.com/office/officeart/2018/5/layout/IconCircleLabelList"/>
    <dgm:cxn modelId="{2B6E6CA1-A5B6-4624-975B-F4BBD13D601A}" type="presParOf" srcId="{4B092508-139C-46D0-BF39-B99A48DE6087}" destId="{BA26B8A6-2C48-4713-BA02-9CD234E52DEB}" srcOrd="2" destOrd="0" presId="urn:microsoft.com/office/officeart/2018/5/layout/IconCircleLabelList"/>
    <dgm:cxn modelId="{A82B5633-3814-45F8-A75B-1777098C10CB}" type="presParOf" srcId="{4B092508-139C-46D0-BF39-B99A48DE6087}" destId="{3EF61667-3C51-4370-94D1-DD01CA9D6A40}" srcOrd="3" destOrd="0" presId="urn:microsoft.com/office/officeart/2018/5/layout/IconCircleLabelList"/>
    <dgm:cxn modelId="{E21ACC9B-E8F2-47D6-80C6-6BBB400855D8}" type="presParOf" srcId="{A591C330-8CE2-4546-B0A7-BE7BCC81FE8C}" destId="{922F11E1-DD81-4463-B990-50C1B72E85BD}" srcOrd="1" destOrd="0" presId="urn:microsoft.com/office/officeart/2018/5/layout/IconCircleLabelList"/>
    <dgm:cxn modelId="{1CF7CF3B-FF1F-4AFC-8653-5E9F4FFAE1BC}" type="presParOf" srcId="{A591C330-8CE2-4546-B0A7-BE7BCC81FE8C}" destId="{E6D4A71C-5852-47FB-9E19-965BDC2C8BA0}" srcOrd="2" destOrd="0" presId="urn:microsoft.com/office/officeart/2018/5/layout/IconCircleLabelList"/>
    <dgm:cxn modelId="{CC97939B-61C2-433D-AF00-EBB4D88C69A4}" type="presParOf" srcId="{E6D4A71C-5852-47FB-9E19-965BDC2C8BA0}" destId="{6EE50015-BBA4-405D-9687-26F7862E5A8D}" srcOrd="0" destOrd="0" presId="urn:microsoft.com/office/officeart/2018/5/layout/IconCircleLabelList"/>
    <dgm:cxn modelId="{5232D7AB-A22B-478F-B315-97F5302A535E}" type="presParOf" srcId="{E6D4A71C-5852-47FB-9E19-965BDC2C8BA0}" destId="{156E60B0-5B23-437B-9956-2ABD58DB222D}" srcOrd="1" destOrd="0" presId="urn:microsoft.com/office/officeart/2018/5/layout/IconCircleLabelList"/>
    <dgm:cxn modelId="{F9140221-19A8-4296-8A43-2E88E7339350}" type="presParOf" srcId="{E6D4A71C-5852-47FB-9E19-965BDC2C8BA0}" destId="{CDB100A2-4788-40D6-8088-8999E8368ED7}" srcOrd="2" destOrd="0" presId="urn:microsoft.com/office/officeart/2018/5/layout/IconCircleLabelList"/>
    <dgm:cxn modelId="{C17E8548-8B81-4AE2-9F17-61FBBADDD519}" type="presParOf" srcId="{E6D4A71C-5852-47FB-9E19-965BDC2C8BA0}" destId="{1AC5DE21-67CE-4E05-AF59-31E304B709B1}" srcOrd="3" destOrd="0" presId="urn:microsoft.com/office/officeart/2018/5/layout/IconCircleLabelList"/>
    <dgm:cxn modelId="{7C8DE68D-1258-4525-B227-7713283736DF}" type="presParOf" srcId="{A591C330-8CE2-4546-B0A7-BE7BCC81FE8C}" destId="{FACFB55C-D774-43B4-8AC4-6F3824337ABD}" srcOrd="3" destOrd="0" presId="urn:microsoft.com/office/officeart/2018/5/layout/IconCircleLabelList"/>
    <dgm:cxn modelId="{6E162D02-1210-4824-9B86-84C4FD898399}" type="presParOf" srcId="{A591C330-8CE2-4546-B0A7-BE7BCC81FE8C}" destId="{8BA4BE10-4475-46F5-A2E6-BDDBB7245598}" srcOrd="4" destOrd="0" presId="urn:microsoft.com/office/officeart/2018/5/layout/IconCircleLabelList"/>
    <dgm:cxn modelId="{F4453B6A-00EF-4056-976C-8EDCB950ED2E}" type="presParOf" srcId="{8BA4BE10-4475-46F5-A2E6-BDDBB7245598}" destId="{6E1F4407-E5D0-4CDF-B4CE-A5581B19250F}" srcOrd="0" destOrd="0" presId="urn:microsoft.com/office/officeart/2018/5/layout/IconCircleLabelList"/>
    <dgm:cxn modelId="{3768B395-739F-48B2-B7F2-CC4DD40E3470}" type="presParOf" srcId="{8BA4BE10-4475-46F5-A2E6-BDDBB7245598}" destId="{39A50DB7-C773-483D-9D69-5ABAF7153F51}" srcOrd="1" destOrd="0" presId="urn:microsoft.com/office/officeart/2018/5/layout/IconCircleLabelList"/>
    <dgm:cxn modelId="{EDAEFFFF-6B1F-404F-8DDE-046E57E3538A}" type="presParOf" srcId="{8BA4BE10-4475-46F5-A2E6-BDDBB7245598}" destId="{A6A6CF0B-9973-4410-9A34-9D7269C63439}" srcOrd="2" destOrd="0" presId="urn:microsoft.com/office/officeart/2018/5/layout/IconCircleLabelList"/>
    <dgm:cxn modelId="{E3CB1B69-39E8-46E9-BDF0-2750AEC75216}" type="presParOf" srcId="{8BA4BE10-4475-46F5-A2E6-BDDBB7245598}" destId="{025CA420-E17F-4ADD-8E03-8925BCF451D6}" srcOrd="3" destOrd="0" presId="urn:microsoft.com/office/officeart/2018/5/layout/IconCircleLabelList"/>
    <dgm:cxn modelId="{24B682DF-217E-4C46-832C-F0237902E138}" type="presParOf" srcId="{A591C330-8CE2-4546-B0A7-BE7BCC81FE8C}" destId="{EF389013-297B-4CB5-9BE8-A6238B6EDAF8}" srcOrd="5" destOrd="0" presId="urn:microsoft.com/office/officeart/2018/5/layout/IconCircleLabelList"/>
    <dgm:cxn modelId="{23D94080-8CA5-468E-AF7B-25AF744C08C5}" type="presParOf" srcId="{A591C330-8CE2-4546-B0A7-BE7BCC81FE8C}" destId="{5925FCC7-0321-4A45-8146-F0EF4681CF01}" srcOrd="6" destOrd="0" presId="urn:microsoft.com/office/officeart/2018/5/layout/IconCircleLabelList"/>
    <dgm:cxn modelId="{84125793-7450-445A-B618-5E1D7DC8D721}" type="presParOf" srcId="{5925FCC7-0321-4A45-8146-F0EF4681CF01}" destId="{9BBE2B66-DF4E-4863-8B27-41340197E0AF}" srcOrd="0" destOrd="0" presId="urn:microsoft.com/office/officeart/2018/5/layout/IconCircleLabelList"/>
    <dgm:cxn modelId="{EF1BF501-5F02-44B5-B42C-18EAC6207E85}" type="presParOf" srcId="{5925FCC7-0321-4A45-8146-F0EF4681CF01}" destId="{6DF4238E-7A26-4517-93EF-C8C29E4C2908}" srcOrd="1" destOrd="0" presId="urn:microsoft.com/office/officeart/2018/5/layout/IconCircleLabelList"/>
    <dgm:cxn modelId="{9A33D3AF-0E9C-4CBD-93E8-473EB64A08E9}" type="presParOf" srcId="{5925FCC7-0321-4A45-8146-F0EF4681CF01}" destId="{A9E907C6-E5AB-4366-8183-5F4640329A65}" srcOrd="2" destOrd="0" presId="urn:microsoft.com/office/officeart/2018/5/layout/IconCircleLabelList"/>
    <dgm:cxn modelId="{A544709F-E6EC-4973-960C-D4A2F8DE36E8}" type="presParOf" srcId="{5925FCC7-0321-4A45-8146-F0EF4681CF01}" destId="{B987D4B9-F2F8-4361-83F7-6AFEB332D438}" srcOrd="3" destOrd="0" presId="urn:microsoft.com/office/officeart/2018/5/layout/IconCircleLabelList"/>
    <dgm:cxn modelId="{B8A6D478-FA6E-46D9-943F-36F6823D2CA5}" type="presParOf" srcId="{A591C330-8CE2-4546-B0A7-BE7BCC81FE8C}" destId="{97C9703A-1176-4D25-9EFA-1BD077C140C4}" srcOrd="7" destOrd="0" presId="urn:microsoft.com/office/officeart/2018/5/layout/IconCircleLabelList"/>
    <dgm:cxn modelId="{7124FC24-3EC0-4D3D-8277-75B03D59ADA0}" type="presParOf" srcId="{A591C330-8CE2-4546-B0A7-BE7BCC81FE8C}" destId="{64C052B9-D264-4436-BD4B-2F0B5D3C3F7E}" srcOrd="8" destOrd="0" presId="urn:microsoft.com/office/officeart/2018/5/layout/IconCircleLabelList"/>
    <dgm:cxn modelId="{FB762208-F64E-426B-82F7-5A4A5C1D62D1}" type="presParOf" srcId="{64C052B9-D264-4436-BD4B-2F0B5D3C3F7E}" destId="{9F7698AD-DF1C-4FB9-B04C-981764053577}" srcOrd="0" destOrd="0" presId="urn:microsoft.com/office/officeart/2018/5/layout/IconCircleLabelList"/>
    <dgm:cxn modelId="{CEF03226-6662-414E-91AA-E9D0559CB59F}" type="presParOf" srcId="{64C052B9-D264-4436-BD4B-2F0B5D3C3F7E}" destId="{A582B041-52D9-494F-8475-5F4BC142F18A}" srcOrd="1" destOrd="0" presId="urn:microsoft.com/office/officeart/2018/5/layout/IconCircleLabelList"/>
    <dgm:cxn modelId="{9B8709C7-09E3-40A4-9979-A1083C360946}" type="presParOf" srcId="{64C052B9-D264-4436-BD4B-2F0B5D3C3F7E}" destId="{6A722DCF-12E4-445C-9E31-4032BD799ADE}" srcOrd="2" destOrd="0" presId="urn:microsoft.com/office/officeart/2018/5/layout/IconCircleLabelList"/>
    <dgm:cxn modelId="{1DBB5D33-45DE-4A49-8B2A-6368C7C4B983}" type="presParOf" srcId="{64C052B9-D264-4436-BD4B-2F0B5D3C3F7E}" destId="{125281C6-B37F-4905-A0CC-CF85904C4DE9}" srcOrd="3" destOrd="0" presId="urn:microsoft.com/office/officeart/2018/5/layout/IconCircleLabelList"/>
    <dgm:cxn modelId="{B38DDDED-4AA5-42B4-BD2D-8208E10E4F07}" type="presParOf" srcId="{A591C330-8CE2-4546-B0A7-BE7BCC81FE8C}" destId="{5B17605F-5271-4DB9-84CC-DC807546651C}" srcOrd="9" destOrd="0" presId="urn:microsoft.com/office/officeart/2018/5/layout/IconCircleLabelList"/>
    <dgm:cxn modelId="{C907D831-043F-4653-9D5B-F7F305DFA882}" type="presParOf" srcId="{A591C330-8CE2-4546-B0A7-BE7BCC81FE8C}" destId="{79823EE2-1123-48AA-9735-202229B6CD2C}" srcOrd="10" destOrd="0" presId="urn:microsoft.com/office/officeart/2018/5/layout/IconCircleLabelList"/>
    <dgm:cxn modelId="{97DB9AA2-0945-45B2-9CB1-ABCA241259EB}" type="presParOf" srcId="{79823EE2-1123-48AA-9735-202229B6CD2C}" destId="{3ADE3349-84B4-4E53-8A1C-4395FBA61A19}" srcOrd="0" destOrd="0" presId="urn:microsoft.com/office/officeart/2018/5/layout/IconCircleLabelList"/>
    <dgm:cxn modelId="{7C89BC70-398D-4A3B-B824-FD4FCF3BB45B}" type="presParOf" srcId="{79823EE2-1123-48AA-9735-202229B6CD2C}" destId="{5FC16A85-A435-4671-9D5E-C7476689BE69}" srcOrd="1" destOrd="0" presId="urn:microsoft.com/office/officeart/2018/5/layout/IconCircleLabelList"/>
    <dgm:cxn modelId="{5B19F3D3-B50C-4A8B-A756-8E6A1C15BB62}" type="presParOf" srcId="{79823EE2-1123-48AA-9735-202229B6CD2C}" destId="{06E22D7C-CF67-4B8A-878F-67385FC84B3D}" srcOrd="2" destOrd="0" presId="urn:microsoft.com/office/officeart/2018/5/layout/IconCircleLabelList"/>
    <dgm:cxn modelId="{D0229002-7DD2-4285-AD36-A335C09A638F}" type="presParOf" srcId="{79823EE2-1123-48AA-9735-202229B6CD2C}" destId="{2D248C90-5462-4534-A806-65CF0A361645}" srcOrd="3" destOrd="0" presId="urn:microsoft.com/office/officeart/2018/5/layout/IconCircleLabelList"/>
    <dgm:cxn modelId="{EEF5FBF8-FA74-44E9-ABF0-C890A0BBAB24}" type="presParOf" srcId="{A591C330-8CE2-4546-B0A7-BE7BCC81FE8C}" destId="{3AFCF798-6EE0-4C81-9C17-159E377D8D92}" srcOrd="11" destOrd="0" presId="urn:microsoft.com/office/officeart/2018/5/layout/IconCircleLabelList"/>
    <dgm:cxn modelId="{7837610B-FDDB-4625-9608-1E0A716F682A}" type="presParOf" srcId="{A591C330-8CE2-4546-B0A7-BE7BCC81FE8C}" destId="{01DF2B34-84A9-4365-8E0B-9DF6527B8CCE}" srcOrd="12" destOrd="0" presId="urn:microsoft.com/office/officeart/2018/5/layout/IconCircleLabelList"/>
    <dgm:cxn modelId="{52211BD5-E1B8-4848-ACFD-0E19D3FD77E9}" type="presParOf" srcId="{01DF2B34-84A9-4365-8E0B-9DF6527B8CCE}" destId="{0C5AF326-D995-4348-B618-B1B4476E539B}" srcOrd="0" destOrd="0" presId="urn:microsoft.com/office/officeart/2018/5/layout/IconCircleLabelList"/>
    <dgm:cxn modelId="{8BA39A52-06FA-46D6-A92A-6DFACDA5D9CE}" type="presParOf" srcId="{01DF2B34-84A9-4365-8E0B-9DF6527B8CCE}" destId="{84B90823-A36F-4089-B470-3A2A312FC575}" srcOrd="1" destOrd="0" presId="urn:microsoft.com/office/officeart/2018/5/layout/IconCircleLabelList"/>
    <dgm:cxn modelId="{FF749898-17FA-474E-8468-57D318EC568E}" type="presParOf" srcId="{01DF2B34-84A9-4365-8E0B-9DF6527B8CCE}" destId="{A3034AFF-8106-4041-A032-CCE2A599450A}" srcOrd="2" destOrd="0" presId="urn:microsoft.com/office/officeart/2018/5/layout/IconCircleLabelList"/>
    <dgm:cxn modelId="{0D44FE59-1FC5-4150-AA80-F28E0C0C9BEE}" type="presParOf" srcId="{01DF2B34-84A9-4365-8E0B-9DF6527B8CCE}" destId="{B31D6AE2-B423-4DA1-A33F-5D816C812DA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2E17398-7EB2-449F-A0EC-EB277A595E02}"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8E701F3-0D6D-4ADB-9C99-CF9197A9174A}">
      <dgm:prSet/>
      <dgm:spPr/>
      <dgm:t>
        <a:bodyPr/>
        <a:lstStyle/>
        <a:p>
          <a:r>
            <a:rPr lang="en-GB"/>
            <a:t>Employee satisfaction surveys </a:t>
          </a:r>
          <a:endParaRPr lang="en-US"/>
        </a:p>
      </dgm:t>
    </dgm:pt>
    <dgm:pt modelId="{944B7E48-215B-4FE1-8166-3405D8553F66}" type="parTrans" cxnId="{BC1ABCAD-B25E-44D1-90EA-073155CDB472}">
      <dgm:prSet/>
      <dgm:spPr/>
      <dgm:t>
        <a:bodyPr/>
        <a:lstStyle/>
        <a:p>
          <a:endParaRPr lang="en-US"/>
        </a:p>
      </dgm:t>
    </dgm:pt>
    <dgm:pt modelId="{91F8FC21-B17F-41C4-A9DE-1953DB823A62}" type="sibTrans" cxnId="{BC1ABCAD-B25E-44D1-90EA-073155CDB472}">
      <dgm:prSet/>
      <dgm:spPr/>
      <dgm:t>
        <a:bodyPr/>
        <a:lstStyle/>
        <a:p>
          <a:endParaRPr lang="en-US"/>
        </a:p>
      </dgm:t>
    </dgm:pt>
    <dgm:pt modelId="{FA270633-8AEE-4595-9B12-953A0DEE92C2}">
      <dgm:prSet/>
      <dgm:spPr/>
      <dgm:t>
        <a:bodyPr/>
        <a:lstStyle/>
        <a:p>
          <a:r>
            <a:rPr lang="en-GB"/>
            <a:t>Feedback from current employees - focus groups</a:t>
          </a:r>
          <a:endParaRPr lang="en-US"/>
        </a:p>
      </dgm:t>
    </dgm:pt>
    <dgm:pt modelId="{94FC92F6-0E12-47C5-A1E2-1D4785D12D1C}" type="parTrans" cxnId="{DB7B71A9-9F26-40DC-B3B0-F6E71E870AF6}">
      <dgm:prSet/>
      <dgm:spPr/>
      <dgm:t>
        <a:bodyPr/>
        <a:lstStyle/>
        <a:p>
          <a:endParaRPr lang="en-US"/>
        </a:p>
      </dgm:t>
    </dgm:pt>
    <dgm:pt modelId="{8E81110E-B2C2-4262-8F53-F31B4DF429C7}" type="sibTrans" cxnId="{DB7B71A9-9F26-40DC-B3B0-F6E71E870AF6}">
      <dgm:prSet/>
      <dgm:spPr/>
      <dgm:t>
        <a:bodyPr/>
        <a:lstStyle/>
        <a:p>
          <a:endParaRPr lang="en-US"/>
        </a:p>
      </dgm:t>
    </dgm:pt>
    <dgm:pt modelId="{9A5FA309-30AE-4013-A546-BD22C6D6EE4D}">
      <dgm:prSet/>
      <dgm:spPr/>
      <dgm:t>
        <a:bodyPr/>
        <a:lstStyle/>
        <a:p>
          <a:r>
            <a:rPr lang="en-GB"/>
            <a:t>Feedback from applicants</a:t>
          </a:r>
          <a:endParaRPr lang="en-US"/>
        </a:p>
      </dgm:t>
    </dgm:pt>
    <dgm:pt modelId="{D4E699AF-99DB-46C2-985C-6A7300D1F93E}" type="parTrans" cxnId="{C4F2C21A-59DB-4532-9CE8-ED69F4F577CA}">
      <dgm:prSet/>
      <dgm:spPr/>
      <dgm:t>
        <a:bodyPr/>
        <a:lstStyle/>
        <a:p>
          <a:endParaRPr lang="en-US"/>
        </a:p>
      </dgm:t>
    </dgm:pt>
    <dgm:pt modelId="{49A0B2F3-BD42-4091-BBA1-5590F129EEF9}" type="sibTrans" cxnId="{C4F2C21A-59DB-4532-9CE8-ED69F4F577CA}">
      <dgm:prSet/>
      <dgm:spPr/>
      <dgm:t>
        <a:bodyPr/>
        <a:lstStyle/>
        <a:p>
          <a:endParaRPr lang="en-US"/>
        </a:p>
      </dgm:t>
    </dgm:pt>
    <dgm:pt modelId="{04863CA6-F38E-415E-ACCF-34763A7F74E9}">
      <dgm:prSet/>
      <dgm:spPr/>
      <dgm:t>
        <a:bodyPr/>
        <a:lstStyle/>
        <a:p>
          <a:r>
            <a:rPr lang="en-GB"/>
            <a:t>Training evaluation</a:t>
          </a:r>
          <a:endParaRPr lang="en-US"/>
        </a:p>
      </dgm:t>
    </dgm:pt>
    <dgm:pt modelId="{A28371BE-C964-4388-B46D-69ACFEC796D1}" type="parTrans" cxnId="{5EBAF204-DAC1-4D85-AB44-C41A90CB7A81}">
      <dgm:prSet/>
      <dgm:spPr/>
      <dgm:t>
        <a:bodyPr/>
        <a:lstStyle/>
        <a:p>
          <a:endParaRPr lang="en-US"/>
        </a:p>
      </dgm:t>
    </dgm:pt>
    <dgm:pt modelId="{811517A3-0931-41AD-9672-69F966830731}" type="sibTrans" cxnId="{5EBAF204-DAC1-4D85-AB44-C41A90CB7A81}">
      <dgm:prSet/>
      <dgm:spPr/>
      <dgm:t>
        <a:bodyPr/>
        <a:lstStyle/>
        <a:p>
          <a:endParaRPr lang="en-US"/>
        </a:p>
      </dgm:t>
    </dgm:pt>
    <dgm:pt modelId="{72EDA3A2-21A5-44F4-AD29-BA4B870533F4}">
      <dgm:prSet/>
      <dgm:spPr/>
      <dgm:t>
        <a:bodyPr/>
        <a:lstStyle/>
        <a:p>
          <a:r>
            <a:rPr lang="en-GB"/>
            <a:t>Induction evaluation</a:t>
          </a:r>
          <a:endParaRPr lang="en-US"/>
        </a:p>
      </dgm:t>
    </dgm:pt>
    <dgm:pt modelId="{549D162D-C07C-4213-87ED-EE0C42E4D1EF}" type="parTrans" cxnId="{2174BE21-4987-4046-B743-52C85C58FDC0}">
      <dgm:prSet/>
      <dgm:spPr/>
      <dgm:t>
        <a:bodyPr/>
        <a:lstStyle/>
        <a:p>
          <a:endParaRPr lang="en-US"/>
        </a:p>
      </dgm:t>
    </dgm:pt>
    <dgm:pt modelId="{566B8667-A88D-4F5F-BF93-9637FDF96FE2}" type="sibTrans" cxnId="{2174BE21-4987-4046-B743-52C85C58FDC0}">
      <dgm:prSet/>
      <dgm:spPr/>
      <dgm:t>
        <a:bodyPr/>
        <a:lstStyle/>
        <a:p>
          <a:endParaRPr lang="en-US"/>
        </a:p>
      </dgm:t>
    </dgm:pt>
    <dgm:pt modelId="{9E856EA7-BFA7-44B1-B34F-01C1E4111002}">
      <dgm:prSet/>
      <dgm:spPr/>
      <dgm:t>
        <a:bodyPr/>
        <a:lstStyle/>
        <a:p>
          <a:r>
            <a:rPr lang="en-GB"/>
            <a:t>Exit interviews</a:t>
          </a:r>
          <a:endParaRPr lang="en-US"/>
        </a:p>
      </dgm:t>
    </dgm:pt>
    <dgm:pt modelId="{90ACC743-3E40-49CD-BC02-7C5BA0D49B0D}" type="parTrans" cxnId="{6450D5B3-3260-4B69-95E7-23065741D495}">
      <dgm:prSet/>
      <dgm:spPr/>
      <dgm:t>
        <a:bodyPr/>
        <a:lstStyle/>
        <a:p>
          <a:endParaRPr lang="en-US"/>
        </a:p>
      </dgm:t>
    </dgm:pt>
    <dgm:pt modelId="{701EEFC0-891B-469E-B73A-48033FE18066}" type="sibTrans" cxnId="{6450D5B3-3260-4B69-95E7-23065741D495}">
      <dgm:prSet/>
      <dgm:spPr/>
      <dgm:t>
        <a:bodyPr/>
        <a:lstStyle/>
        <a:p>
          <a:endParaRPr lang="en-US"/>
        </a:p>
      </dgm:t>
    </dgm:pt>
    <dgm:pt modelId="{12B35B55-68DD-4E0C-871F-FEBA1080F5FC}">
      <dgm:prSet/>
      <dgm:spPr/>
      <dgm:t>
        <a:bodyPr/>
        <a:lstStyle/>
        <a:p>
          <a:r>
            <a:rPr lang="en-GB"/>
            <a:t>Modern measures of engagement, well-being, talent management</a:t>
          </a:r>
          <a:endParaRPr lang="en-US"/>
        </a:p>
      </dgm:t>
    </dgm:pt>
    <dgm:pt modelId="{0D9BE186-E8B5-4534-B309-736FDF4E3A1D}" type="parTrans" cxnId="{42FA8E4C-D8BB-4293-B5F5-EF8B39CD6049}">
      <dgm:prSet/>
      <dgm:spPr/>
      <dgm:t>
        <a:bodyPr/>
        <a:lstStyle/>
        <a:p>
          <a:endParaRPr lang="en-US"/>
        </a:p>
      </dgm:t>
    </dgm:pt>
    <dgm:pt modelId="{653C4A7A-78EB-4885-B9BF-72417CFBFA7A}" type="sibTrans" cxnId="{42FA8E4C-D8BB-4293-B5F5-EF8B39CD6049}">
      <dgm:prSet/>
      <dgm:spPr/>
      <dgm:t>
        <a:bodyPr/>
        <a:lstStyle/>
        <a:p>
          <a:endParaRPr lang="en-US"/>
        </a:p>
      </dgm:t>
    </dgm:pt>
    <dgm:pt modelId="{6B519D98-1B24-41F7-9EB3-310EFD2544C1}" type="pres">
      <dgm:prSet presAssocID="{32E17398-7EB2-449F-A0EC-EB277A595E02}" presName="linear" presStyleCnt="0">
        <dgm:presLayoutVars>
          <dgm:animLvl val="lvl"/>
          <dgm:resizeHandles val="exact"/>
        </dgm:presLayoutVars>
      </dgm:prSet>
      <dgm:spPr/>
    </dgm:pt>
    <dgm:pt modelId="{61DAC75D-1E10-47D8-8A27-19DCEBDE9907}" type="pres">
      <dgm:prSet presAssocID="{E8E701F3-0D6D-4ADB-9C99-CF9197A9174A}" presName="parentText" presStyleLbl="node1" presStyleIdx="0" presStyleCnt="7">
        <dgm:presLayoutVars>
          <dgm:chMax val="0"/>
          <dgm:bulletEnabled val="1"/>
        </dgm:presLayoutVars>
      </dgm:prSet>
      <dgm:spPr/>
    </dgm:pt>
    <dgm:pt modelId="{5137C1D3-EB96-4B4B-93B8-15FBB2ABF016}" type="pres">
      <dgm:prSet presAssocID="{91F8FC21-B17F-41C4-A9DE-1953DB823A62}" presName="spacer" presStyleCnt="0"/>
      <dgm:spPr/>
    </dgm:pt>
    <dgm:pt modelId="{1D0F1DF0-010C-448D-A294-89D1FC41F318}" type="pres">
      <dgm:prSet presAssocID="{FA270633-8AEE-4595-9B12-953A0DEE92C2}" presName="parentText" presStyleLbl="node1" presStyleIdx="1" presStyleCnt="7">
        <dgm:presLayoutVars>
          <dgm:chMax val="0"/>
          <dgm:bulletEnabled val="1"/>
        </dgm:presLayoutVars>
      </dgm:prSet>
      <dgm:spPr/>
    </dgm:pt>
    <dgm:pt modelId="{98724CC5-FE0A-4A4C-A02A-EC320F2807EB}" type="pres">
      <dgm:prSet presAssocID="{8E81110E-B2C2-4262-8F53-F31B4DF429C7}" presName="spacer" presStyleCnt="0"/>
      <dgm:spPr/>
    </dgm:pt>
    <dgm:pt modelId="{7F775E00-3C3E-4336-B23E-D414255FFBFD}" type="pres">
      <dgm:prSet presAssocID="{9A5FA309-30AE-4013-A546-BD22C6D6EE4D}" presName="parentText" presStyleLbl="node1" presStyleIdx="2" presStyleCnt="7">
        <dgm:presLayoutVars>
          <dgm:chMax val="0"/>
          <dgm:bulletEnabled val="1"/>
        </dgm:presLayoutVars>
      </dgm:prSet>
      <dgm:spPr/>
    </dgm:pt>
    <dgm:pt modelId="{C5FE48DB-49CB-48AB-9C4D-FD9C8FDBF44E}" type="pres">
      <dgm:prSet presAssocID="{49A0B2F3-BD42-4091-BBA1-5590F129EEF9}" presName="spacer" presStyleCnt="0"/>
      <dgm:spPr/>
    </dgm:pt>
    <dgm:pt modelId="{B44B1774-8F14-4EE6-B27A-2C2F3092E454}" type="pres">
      <dgm:prSet presAssocID="{04863CA6-F38E-415E-ACCF-34763A7F74E9}" presName="parentText" presStyleLbl="node1" presStyleIdx="3" presStyleCnt="7">
        <dgm:presLayoutVars>
          <dgm:chMax val="0"/>
          <dgm:bulletEnabled val="1"/>
        </dgm:presLayoutVars>
      </dgm:prSet>
      <dgm:spPr/>
    </dgm:pt>
    <dgm:pt modelId="{2B18277F-8BA7-4239-9D57-D8E63340899E}" type="pres">
      <dgm:prSet presAssocID="{811517A3-0931-41AD-9672-69F966830731}" presName="spacer" presStyleCnt="0"/>
      <dgm:spPr/>
    </dgm:pt>
    <dgm:pt modelId="{DA382B25-383D-401C-B5ED-08BCF53452B7}" type="pres">
      <dgm:prSet presAssocID="{72EDA3A2-21A5-44F4-AD29-BA4B870533F4}" presName="parentText" presStyleLbl="node1" presStyleIdx="4" presStyleCnt="7">
        <dgm:presLayoutVars>
          <dgm:chMax val="0"/>
          <dgm:bulletEnabled val="1"/>
        </dgm:presLayoutVars>
      </dgm:prSet>
      <dgm:spPr/>
    </dgm:pt>
    <dgm:pt modelId="{7E4914C3-5C50-4F20-BF3A-50AC19219916}" type="pres">
      <dgm:prSet presAssocID="{566B8667-A88D-4F5F-BF93-9637FDF96FE2}" presName="spacer" presStyleCnt="0"/>
      <dgm:spPr/>
    </dgm:pt>
    <dgm:pt modelId="{C303900C-DB9E-4929-96BD-E4EF022B1C59}" type="pres">
      <dgm:prSet presAssocID="{9E856EA7-BFA7-44B1-B34F-01C1E4111002}" presName="parentText" presStyleLbl="node1" presStyleIdx="5" presStyleCnt="7">
        <dgm:presLayoutVars>
          <dgm:chMax val="0"/>
          <dgm:bulletEnabled val="1"/>
        </dgm:presLayoutVars>
      </dgm:prSet>
      <dgm:spPr/>
    </dgm:pt>
    <dgm:pt modelId="{393FC7C7-943C-4D83-B31B-A93435851A9D}" type="pres">
      <dgm:prSet presAssocID="{701EEFC0-891B-469E-B73A-48033FE18066}" presName="spacer" presStyleCnt="0"/>
      <dgm:spPr/>
    </dgm:pt>
    <dgm:pt modelId="{5696EF24-FAA3-4808-9BA8-274ADCF29361}" type="pres">
      <dgm:prSet presAssocID="{12B35B55-68DD-4E0C-871F-FEBA1080F5FC}" presName="parentText" presStyleLbl="node1" presStyleIdx="6" presStyleCnt="7">
        <dgm:presLayoutVars>
          <dgm:chMax val="0"/>
          <dgm:bulletEnabled val="1"/>
        </dgm:presLayoutVars>
      </dgm:prSet>
      <dgm:spPr/>
    </dgm:pt>
  </dgm:ptLst>
  <dgm:cxnLst>
    <dgm:cxn modelId="{5EBAF204-DAC1-4D85-AB44-C41A90CB7A81}" srcId="{32E17398-7EB2-449F-A0EC-EB277A595E02}" destId="{04863CA6-F38E-415E-ACCF-34763A7F74E9}" srcOrd="3" destOrd="0" parTransId="{A28371BE-C964-4388-B46D-69ACFEC796D1}" sibTransId="{811517A3-0931-41AD-9672-69F966830731}"/>
    <dgm:cxn modelId="{39904F0E-6DA8-4B3E-990D-6679454EC5C5}" type="presOf" srcId="{32E17398-7EB2-449F-A0EC-EB277A595E02}" destId="{6B519D98-1B24-41F7-9EB3-310EFD2544C1}" srcOrd="0" destOrd="0" presId="urn:microsoft.com/office/officeart/2005/8/layout/vList2"/>
    <dgm:cxn modelId="{C4F2C21A-59DB-4532-9CE8-ED69F4F577CA}" srcId="{32E17398-7EB2-449F-A0EC-EB277A595E02}" destId="{9A5FA309-30AE-4013-A546-BD22C6D6EE4D}" srcOrd="2" destOrd="0" parTransId="{D4E699AF-99DB-46C2-985C-6A7300D1F93E}" sibTransId="{49A0B2F3-BD42-4091-BBA1-5590F129EEF9}"/>
    <dgm:cxn modelId="{2174BE21-4987-4046-B743-52C85C58FDC0}" srcId="{32E17398-7EB2-449F-A0EC-EB277A595E02}" destId="{72EDA3A2-21A5-44F4-AD29-BA4B870533F4}" srcOrd="4" destOrd="0" parTransId="{549D162D-C07C-4213-87ED-EE0C42E4D1EF}" sibTransId="{566B8667-A88D-4F5F-BF93-9637FDF96FE2}"/>
    <dgm:cxn modelId="{52FDDF24-8D47-4B56-AB4F-AEBAD0CD7E61}" type="presOf" srcId="{E8E701F3-0D6D-4ADB-9C99-CF9197A9174A}" destId="{61DAC75D-1E10-47D8-8A27-19DCEBDE9907}" srcOrd="0" destOrd="0" presId="urn:microsoft.com/office/officeart/2005/8/layout/vList2"/>
    <dgm:cxn modelId="{3CFE842E-C39B-4D1A-BB75-39B82F5AF5FD}" type="presOf" srcId="{9A5FA309-30AE-4013-A546-BD22C6D6EE4D}" destId="{7F775E00-3C3E-4336-B23E-D414255FFBFD}" srcOrd="0" destOrd="0" presId="urn:microsoft.com/office/officeart/2005/8/layout/vList2"/>
    <dgm:cxn modelId="{772AA867-28A5-4897-90EB-2BC181003AA3}" type="presOf" srcId="{9E856EA7-BFA7-44B1-B34F-01C1E4111002}" destId="{C303900C-DB9E-4929-96BD-E4EF022B1C59}" srcOrd="0" destOrd="0" presId="urn:microsoft.com/office/officeart/2005/8/layout/vList2"/>
    <dgm:cxn modelId="{42FA8E4C-D8BB-4293-B5F5-EF8B39CD6049}" srcId="{32E17398-7EB2-449F-A0EC-EB277A595E02}" destId="{12B35B55-68DD-4E0C-871F-FEBA1080F5FC}" srcOrd="6" destOrd="0" parTransId="{0D9BE186-E8B5-4534-B309-736FDF4E3A1D}" sibTransId="{653C4A7A-78EB-4885-B9BF-72417CFBFA7A}"/>
    <dgm:cxn modelId="{9E5C9A86-1781-41B6-9A91-DE4C292428C2}" type="presOf" srcId="{04863CA6-F38E-415E-ACCF-34763A7F74E9}" destId="{B44B1774-8F14-4EE6-B27A-2C2F3092E454}" srcOrd="0" destOrd="0" presId="urn:microsoft.com/office/officeart/2005/8/layout/vList2"/>
    <dgm:cxn modelId="{91BFFE9F-4391-4547-8CF5-5153B373D6CB}" type="presOf" srcId="{FA270633-8AEE-4595-9B12-953A0DEE92C2}" destId="{1D0F1DF0-010C-448D-A294-89D1FC41F318}" srcOrd="0" destOrd="0" presId="urn:microsoft.com/office/officeart/2005/8/layout/vList2"/>
    <dgm:cxn modelId="{DB7B71A9-9F26-40DC-B3B0-F6E71E870AF6}" srcId="{32E17398-7EB2-449F-A0EC-EB277A595E02}" destId="{FA270633-8AEE-4595-9B12-953A0DEE92C2}" srcOrd="1" destOrd="0" parTransId="{94FC92F6-0E12-47C5-A1E2-1D4785D12D1C}" sibTransId="{8E81110E-B2C2-4262-8F53-F31B4DF429C7}"/>
    <dgm:cxn modelId="{BC1ABCAD-B25E-44D1-90EA-073155CDB472}" srcId="{32E17398-7EB2-449F-A0EC-EB277A595E02}" destId="{E8E701F3-0D6D-4ADB-9C99-CF9197A9174A}" srcOrd="0" destOrd="0" parTransId="{944B7E48-215B-4FE1-8166-3405D8553F66}" sibTransId="{91F8FC21-B17F-41C4-A9DE-1953DB823A62}"/>
    <dgm:cxn modelId="{6450D5B3-3260-4B69-95E7-23065741D495}" srcId="{32E17398-7EB2-449F-A0EC-EB277A595E02}" destId="{9E856EA7-BFA7-44B1-B34F-01C1E4111002}" srcOrd="5" destOrd="0" parTransId="{90ACC743-3E40-49CD-BC02-7C5BA0D49B0D}" sibTransId="{701EEFC0-891B-469E-B73A-48033FE18066}"/>
    <dgm:cxn modelId="{420CCBC4-3F7C-4877-9B68-345569454D70}" type="presOf" srcId="{72EDA3A2-21A5-44F4-AD29-BA4B870533F4}" destId="{DA382B25-383D-401C-B5ED-08BCF53452B7}" srcOrd="0" destOrd="0" presId="urn:microsoft.com/office/officeart/2005/8/layout/vList2"/>
    <dgm:cxn modelId="{D13056EC-9169-4FF7-ABC5-75C002B44C42}" type="presOf" srcId="{12B35B55-68DD-4E0C-871F-FEBA1080F5FC}" destId="{5696EF24-FAA3-4808-9BA8-274ADCF29361}" srcOrd="0" destOrd="0" presId="urn:microsoft.com/office/officeart/2005/8/layout/vList2"/>
    <dgm:cxn modelId="{032A4326-DB62-4261-9A29-166CB55A2F11}" type="presParOf" srcId="{6B519D98-1B24-41F7-9EB3-310EFD2544C1}" destId="{61DAC75D-1E10-47D8-8A27-19DCEBDE9907}" srcOrd="0" destOrd="0" presId="urn:microsoft.com/office/officeart/2005/8/layout/vList2"/>
    <dgm:cxn modelId="{187D6169-62E0-440B-BE15-C20CB911B1D8}" type="presParOf" srcId="{6B519D98-1B24-41F7-9EB3-310EFD2544C1}" destId="{5137C1D3-EB96-4B4B-93B8-15FBB2ABF016}" srcOrd="1" destOrd="0" presId="urn:microsoft.com/office/officeart/2005/8/layout/vList2"/>
    <dgm:cxn modelId="{6EF94BCE-FD72-4224-866A-F3F4DEF4B26B}" type="presParOf" srcId="{6B519D98-1B24-41F7-9EB3-310EFD2544C1}" destId="{1D0F1DF0-010C-448D-A294-89D1FC41F318}" srcOrd="2" destOrd="0" presId="urn:microsoft.com/office/officeart/2005/8/layout/vList2"/>
    <dgm:cxn modelId="{7DC0DFDF-4550-4624-AB90-43CCFA185FBA}" type="presParOf" srcId="{6B519D98-1B24-41F7-9EB3-310EFD2544C1}" destId="{98724CC5-FE0A-4A4C-A02A-EC320F2807EB}" srcOrd="3" destOrd="0" presId="urn:microsoft.com/office/officeart/2005/8/layout/vList2"/>
    <dgm:cxn modelId="{3D9C2155-AFDF-4AA3-94D6-7F6BF2D015D2}" type="presParOf" srcId="{6B519D98-1B24-41F7-9EB3-310EFD2544C1}" destId="{7F775E00-3C3E-4336-B23E-D414255FFBFD}" srcOrd="4" destOrd="0" presId="urn:microsoft.com/office/officeart/2005/8/layout/vList2"/>
    <dgm:cxn modelId="{EC2DB439-0FB8-481A-A4DC-2F9A449A969D}" type="presParOf" srcId="{6B519D98-1B24-41F7-9EB3-310EFD2544C1}" destId="{C5FE48DB-49CB-48AB-9C4D-FD9C8FDBF44E}" srcOrd="5" destOrd="0" presId="urn:microsoft.com/office/officeart/2005/8/layout/vList2"/>
    <dgm:cxn modelId="{B10045D8-55F1-46A8-BC73-A55667BE8B00}" type="presParOf" srcId="{6B519D98-1B24-41F7-9EB3-310EFD2544C1}" destId="{B44B1774-8F14-4EE6-B27A-2C2F3092E454}" srcOrd="6" destOrd="0" presId="urn:microsoft.com/office/officeart/2005/8/layout/vList2"/>
    <dgm:cxn modelId="{E386DB28-3967-4583-A148-2CB1E3672C1D}" type="presParOf" srcId="{6B519D98-1B24-41F7-9EB3-310EFD2544C1}" destId="{2B18277F-8BA7-4239-9D57-D8E63340899E}" srcOrd="7" destOrd="0" presId="urn:microsoft.com/office/officeart/2005/8/layout/vList2"/>
    <dgm:cxn modelId="{3F6B2929-78B6-4388-9395-084EB7870684}" type="presParOf" srcId="{6B519D98-1B24-41F7-9EB3-310EFD2544C1}" destId="{DA382B25-383D-401C-B5ED-08BCF53452B7}" srcOrd="8" destOrd="0" presId="urn:microsoft.com/office/officeart/2005/8/layout/vList2"/>
    <dgm:cxn modelId="{A605111B-EFE4-4FB1-ABD4-37F6AF638020}" type="presParOf" srcId="{6B519D98-1B24-41F7-9EB3-310EFD2544C1}" destId="{7E4914C3-5C50-4F20-BF3A-50AC19219916}" srcOrd="9" destOrd="0" presId="urn:microsoft.com/office/officeart/2005/8/layout/vList2"/>
    <dgm:cxn modelId="{0F5C4DB8-2C22-48F1-B91A-2FC0E688BA57}" type="presParOf" srcId="{6B519D98-1B24-41F7-9EB3-310EFD2544C1}" destId="{C303900C-DB9E-4929-96BD-E4EF022B1C59}" srcOrd="10" destOrd="0" presId="urn:microsoft.com/office/officeart/2005/8/layout/vList2"/>
    <dgm:cxn modelId="{E2D53662-B831-4CB6-AF68-724480332447}" type="presParOf" srcId="{6B519D98-1B24-41F7-9EB3-310EFD2544C1}" destId="{393FC7C7-943C-4D83-B31B-A93435851A9D}" srcOrd="11" destOrd="0" presId="urn:microsoft.com/office/officeart/2005/8/layout/vList2"/>
    <dgm:cxn modelId="{672E0898-D2C6-4F08-BBE0-0A21F9FA3677}" type="presParOf" srcId="{6B519D98-1B24-41F7-9EB3-310EFD2544C1}" destId="{5696EF24-FAA3-4808-9BA8-274ADCF2936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964727F-ABE8-4FFD-A5B2-2DBF644F4635}" type="doc">
      <dgm:prSet loTypeId="urn:microsoft.com/office/officeart/2005/8/layout/vList2" loCatId="list" qsTypeId="urn:microsoft.com/office/officeart/2005/8/quickstyle/simple5" qsCatId="simple" csTypeId="urn:microsoft.com/office/officeart/2005/8/colors/accent3_2" csCatId="accent3"/>
      <dgm:spPr/>
      <dgm:t>
        <a:bodyPr/>
        <a:lstStyle/>
        <a:p>
          <a:endParaRPr lang="en-US"/>
        </a:p>
      </dgm:t>
    </dgm:pt>
    <dgm:pt modelId="{F1D6AD7C-CDD6-4B27-9A11-DE47E43967C6}">
      <dgm:prSet/>
      <dgm:spPr/>
      <dgm:t>
        <a:bodyPr/>
        <a:lstStyle/>
        <a:p>
          <a:r>
            <a:rPr lang="en-GB"/>
            <a:t>Stakeholder analysis</a:t>
          </a:r>
          <a:endParaRPr lang="en-US"/>
        </a:p>
      </dgm:t>
    </dgm:pt>
    <dgm:pt modelId="{E3F6613A-E947-498C-84B7-33BC16833AC6}" type="parTrans" cxnId="{AD6CC7C2-9023-4C0B-BE2B-266EFAEA3554}">
      <dgm:prSet/>
      <dgm:spPr/>
      <dgm:t>
        <a:bodyPr/>
        <a:lstStyle/>
        <a:p>
          <a:endParaRPr lang="en-US"/>
        </a:p>
      </dgm:t>
    </dgm:pt>
    <dgm:pt modelId="{61C17EBC-10C7-408D-BB90-C0AFF5345E44}" type="sibTrans" cxnId="{AD6CC7C2-9023-4C0B-BE2B-266EFAEA3554}">
      <dgm:prSet/>
      <dgm:spPr/>
      <dgm:t>
        <a:bodyPr/>
        <a:lstStyle/>
        <a:p>
          <a:endParaRPr lang="en-US"/>
        </a:p>
      </dgm:t>
    </dgm:pt>
    <dgm:pt modelId="{B5AF2181-64B9-4E08-B9A9-4BCEFDCD2491}">
      <dgm:prSet/>
      <dgm:spPr/>
      <dgm:t>
        <a:bodyPr/>
        <a:lstStyle/>
        <a:p>
          <a:r>
            <a:rPr lang="en-GB"/>
            <a:t>Service level agreements</a:t>
          </a:r>
          <a:endParaRPr lang="en-US"/>
        </a:p>
      </dgm:t>
    </dgm:pt>
    <dgm:pt modelId="{10399AF2-5B41-49E3-BA6B-660EB2DEF794}" type="parTrans" cxnId="{DEEA7282-AB15-4093-B0CC-C082D413E6C5}">
      <dgm:prSet/>
      <dgm:spPr/>
      <dgm:t>
        <a:bodyPr/>
        <a:lstStyle/>
        <a:p>
          <a:endParaRPr lang="en-US"/>
        </a:p>
      </dgm:t>
    </dgm:pt>
    <dgm:pt modelId="{461B9B88-F537-48F4-8959-5153442876FC}" type="sibTrans" cxnId="{DEEA7282-AB15-4093-B0CC-C082D413E6C5}">
      <dgm:prSet/>
      <dgm:spPr/>
      <dgm:t>
        <a:bodyPr/>
        <a:lstStyle/>
        <a:p>
          <a:endParaRPr lang="en-US"/>
        </a:p>
      </dgm:t>
    </dgm:pt>
    <dgm:pt modelId="{14199BB1-FAA7-4D2D-A917-47C04EEE22D6}">
      <dgm:prSet/>
      <dgm:spPr/>
      <dgm:t>
        <a:bodyPr/>
        <a:lstStyle/>
        <a:p>
          <a:r>
            <a:rPr lang="en-GB"/>
            <a:t>Responsiveness, issue management</a:t>
          </a:r>
          <a:endParaRPr lang="en-US"/>
        </a:p>
      </dgm:t>
    </dgm:pt>
    <dgm:pt modelId="{96813463-511E-4814-8931-93A2E0253390}" type="parTrans" cxnId="{6E5B375D-146B-4FEE-85FA-241E791F3E6D}">
      <dgm:prSet/>
      <dgm:spPr/>
      <dgm:t>
        <a:bodyPr/>
        <a:lstStyle/>
        <a:p>
          <a:endParaRPr lang="en-US"/>
        </a:p>
      </dgm:t>
    </dgm:pt>
    <dgm:pt modelId="{DE1EA3AF-1079-4475-A1B6-285194517658}" type="sibTrans" cxnId="{6E5B375D-146B-4FEE-85FA-241E791F3E6D}">
      <dgm:prSet/>
      <dgm:spPr/>
      <dgm:t>
        <a:bodyPr/>
        <a:lstStyle/>
        <a:p>
          <a:endParaRPr lang="en-US"/>
        </a:p>
      </dgm:t>
    </dgm:pt>
    <dgm:pt modelId="{D755B27C-A264-4D63-8CB2-01F50D0FE7C8}">
      <dgm:prSet/>
      <dgm:spPr/>
      <dgm:t>
        <a:bodyPr/>
        <a:lstStyle/>
        <a:p>
          <a:r>
            <a:rPr lang="en-GB"/>
            <a:t>Benchmarking against external comparisons</a:t>
          </a:r>
          <a:endParaRPr lang="en-US"/>
        </a:p>
      </dgm:t>
    </dgm:pt>
    <dgm:pt modelId="{BE7E4365-6D0C-485D-8187-7B4480B88FEF}" type="parTrans" cxnId="{B95B157C-7A7B-409D-AE1E-CF8F8EA6EC7F}">
      <dgm:prSet/>
      <dgm:spPr/>
      <dgm:t>
        <a:bodyPr/>
        <a:lstStyle/>
        <a:p>
          <a:endParaRPr lang="en-US"/>
        </a:p>
      </dgm:t>
    </dgm:pt>
    <dgm:pt modelId="{55ECB6D6-7BBE-446C-9BE6-4620F1C1D569}" type="sibTrans" cxnId="{B95B157C-7A7B-409D-AE1E-CF8F8EA6EC7F}">
      <dgm:prSet/>
      <dgm:spPr/>
      <dgm:t>
        <a:bodyPr/>
        <a:lstStyle/>
        <a:p>
          <a:endParaRPr lang="en-US"/>
        </a:p>
      </dgm:t>
    </dgm:pt>
    <dgm:pt modelId="{B1EAF2F9-E9D0-427B-AE80-E2A5F09CAAE5}">
      <dgm:prSet/>
      <dgm:spPr/>
      <dgm:t>
        <a:bodyPr/>
        <a:lstStyle/>
        <a:p>
          <a:r>
            <a:rPr lang="en-GB"/>
            <a:t>Board membership/influence on strategy</a:t>
          </a:r>
          <a:endParaRPr lang="en-US"/>
        </a:p>
      </dgm:t>
    </dgm:pt>
    <dgm:pt modelId="{F8A6B68C-81DD-4244-AE06-A7E26BA06EFD}" type="parTrans" cxnId="{53158CEA-1032-41E5-B699-347E21E2C1F0}">
      <dgm:prSet/>
      <dgm:spPr/>
      <dgm:t>
        <a:bodyPr/>
        <a:lstStyle/>
        <a:p>
          <a:endParaRPr lang="en-US"/>
        </a:p>
      </dgm:t>
    </dgm:pt>
    <dgm:pt modelId="{0875DA69-F2D6-4705-B998-0FEF360BBFB6}" type="sibTrans" cxnId="{53158CEA-1032-41E5-B699-347E21E2C1F0}">
      <dgm:prSet/>
      <dgm:spPr/>
      <dgm:t>
        <a:bodyPr/>
        <a:lstStyle/>
        <a:p>
          <a:endParaRPr lang="en-US"/>
        </a:p>
      </dgm:t>
    </dgm:pt>
    <dgm:pt modelId="{CD69093C-A382-4B52-9B67-C4741055627C}">
      <dgm:prSet/>
      <dgm:spPr/>
      <dgm:t>
        <a:bodyPr/>
        <a:lstStyle/>
        <a:p>
          <a:r>
            <a:rPr lang="en-GB"/>
            <a:t>To what extent is HR contributing to overall long term organisational performance? </a:t>
          </a:r>
          <a:endParaRPr lang="en-US"/>
        </a:p>
      </dgm:t>
    </dgm:pt>
    <dgm:pt modelId="{43F3B103-CDB5-415F-91B0-921F3497F981}" type="parTrans" cxnId="{BDA8D166-E4D6-43F9-9614-BF265D987DD6}">
      <dgm:prSet/>
      <dgm:spPr/>
      <dgm:t>
        <a:bodyPr/>
        <a:lstStyle/>
        <a:p>
          <a:endParaRPr lang="en-US"/>
        </a:p>
      </dgm:t>
    </dgm:pt>
    <dgm:pt modelId="{D751C2FA-0C4D-4366-B2C8-54EDA665E1B5}" type="sibTrans" cxnId="{BDA8D166-E4D6-43F9-9614-BF265D987DD6}">
      <dgm:prSet/>
      <dgm:spPr/>
      <dgm:t>
        <a:bodyPr/>
        <a:lstStyle/>
        <a:p>
          <a:endParaRPr lang="en-US"/>
        </a:p>
      </dgm:t>
    </dgm:pt>
    <dgm:pt modelId="{698DFAEC-92A3-4A03-AF72-9E3A6FD6BF2D}">
      <dgm:prSet/>
      <dgm:spPr/>
      <dgm:t>
        <a:bodyPr/>
        <a:lstStyle/>
        <a:p>
          <a:r>
            <a:rPr lang="en-GB"/>
            <a:t>Individual self evaluation</a:t>
          </a:r>
          <a:endParaRPr lang="en-US"/>
        </a:p>
      </dgm:t>
    </dgm:pt>
    <dgm:pt modelId="{D4C03809-3AA5-4B22-9A29-839EFCC4C654}" type="parTrans" cxnId="{269767A1-BC34-4A46-9BEE-30F5F9E7BB39}">
      <dgm:prSet/>
      <dgm:spPr/>
      <dgm:t>
        <a:bodyPr/>
        <a:lstStyle/>
        <a:p>
          <a:endParaRPr lang="en-US"/>
        </a:p>
      </dgm:t>
    </dgm:pt>
    <dgm:pt modelId="{1FDAF241-5B30-4B0B-8758-80CA814FA347}" type="sibTrans" cxnId="{269767A1-BC34-4A46-9BEE-30F5F9E7BB39}">
      <dgm:prSet/>
      <dgm:spPr/>
      <dgm:t>
        <a:bodyPr/>
        <a:lstStyle/>
        <a:p>
          <a:endParaRPr lang="en-US"/>
        </a:p>
      </dgm:t>
    </dgm:pt>
    <dgm:pt modelId="{6491F655-D6AC-4EE4-80D4-C1B3A2FF29D7}" type="pres">
      <dgm:prSet presAssocID="{B964727F-ABE8-4FFD-A5B2-2DBF644F4635}" presName="linear" presStyleCnt="0">
        <dgm:presLayoutVars>
          <dgm:animLvl val="lvl"/>
          <dgm:resizeHandles val="exact"/>
        </dgm:presLayoutVars>
      </dgm:prSet>
      <dgm:spPr/>
    </dgm:pt>
    <dgm:pt modelId="{16F4C970-DC27-40BA-985F-3E14E389481A}" type="pres">
      <dgm:prSet presAssocID="{F1D6AD7C-CDD6-4B27-9A11-DE47E43967C6}" presName="parentText" presStyleLbl="node1" presStyleIdx="0" presStyleCnt="7">
        <dgm:presLayoutVars>
          <dgm:chMax val="0"/>
          <dgm:bulletEnabled val="1"/>
        </dgm:presLayoutVars>
      </dgm:prSet>
      <dgm:spPr/>
    </dgm:pt>
    <dgm:pt modelId="{AB4CAA15-AC56-44F1-9C8A-6E8132705679}" type="pres">
      <dgm:prSet presAssocID="{61C17EBC-10C7-408D-BB90-C0AFF5345E44}" presName="spacer" presStyleCnt="0"/>
      <dgm:spPr/>
    </dgm:pt>
    <dgm:pt modelId="{EFFBB5AD-5409-4645-8E7E-0F099DD4BEC8}" type="pres">
      <dgm:prSet presAssocID="{B5AF2181-64B9-4E08-B9A9-4BCEFDCD2491}" presName="parentText" presStyleLbl="node1" presStyleIdx="1" presStyleCnt="7">
        <dgm:presLayoutVars>
          <dgm:chMax val="0"/>
          <dgm:bulletEnabled val="1"/>
        </dgm:presLayoutVars>
      </dgm:prSet>
      <dgm:spPr/>
    </dgm:pt>
    <dgm:pt modelId="{73198108-C2B0-43DF-A275-7335CD24D9D2}" type="pres">
      <dgm:prSet presAssocID="{461B9B88-F537-48F4-8959-5153442876FC}" presName="spacer" presStyleCnt="0"/>
      <dgm:spPr/>
    </dgm:pt>
    <dgm:pt modelId="{0CDADA88-C653-4C98-8479-29ED16D52A53}" type="pres">
      <dgm:prSet presAssocID="{14199BB1-FAA7-4D2D-A917-47C04EEE22D6}" presName="parentText" presStyleLbl="node1" presStyleIdx="2" presStyleCnt="7">
        <dgm:presLayoutVars>
          <dgm:chMax val="0"/>
          <dgm:bulletEnabled val="1"/>
        </dgm:presLayoutVars>
      </dgm:prSet>
      <dgm:spPr/>
    </dgm:pt>
    <dgm:pt modelId="{6B1628F7-1875-43E3-B36A-44AA3A068C68}" type="pres">
      <dgm:prSet presAssocID="{DE1EA3AF-1079-4475-A1B6-285194517658}" presName="spacer" presStyleCnt="0"/>
      <dgm:spPr/>
    </dgm:pt>
    <dgm:pt modelId="{B7A00611-2ADF-4217-9933-C3A593930E8E}" type="pres">
      <dgm:prSet presAssocID="{D755B27C-A264-4D63-8CB2-01F50D0FE7C8}" presName="parentText" presStyleLbl="node1" presStyleIdx="3" presStyleCnt="7">
        <dgm:presLayoutVars>
          <dgm:chMax val="0"/>
          <dgm:bulletEnabled val="1"/>
        </dgm:presLayoutVars>
      </dgm:prSet>
      <dgm:spPr/>
    </dgm:pt>
    <dgm:pt modelId="{6253BF45-F99D-464D-AD46-A6EE4FBEE950}" type="pres">
      <dgm:prSet presAssocID="{55ECB6D6-7BBE-446C-9BE6-4620F1C1D569}" presName="spacer" presStyleCnt="0"/>
      <dgm:spPr/>
    </dgm:pt>
    <dgm:pt modelId="{57A41A94-8DF4-4F27-8007-D70669974EF7}" type="pres">
      <dgm:prSet presAssocID="{B1EAF2F9-E9D0-427B-AE80-E2A5F09CAAE5}" presName="parentText" presStyleLbl="node1" presStyleIdx="4" presStyleCnt="7">
        <dgm:presLayoutVars>
          <dgm:chMax val="0"/>
          <dgm:bulletEnabled val="1"/>
        </dgm:presLayoutVars>
      </dgm:prSet>
      <dgm:spPr/>
    </dgm:pt>
    <dgm:pt modelId="{DDCF38F9-6CED-4E94-9DF3-1ACE6411BBC0}" type="pres">
      <dgm:prSet presAssocID="{0875DA69-F2D6-4705-B998-0FEF360BBFB6}" presName="spacer" presStyleCnt="0"/>
      <dgm:spPr/>
    </dgm:pt>
    <dgm:pt modelId="{D06A191C-5A33-4D0F-8466-CCBFC077EE26}" type="pres">
      <dgm:prSet presAssocID="{CD69093C-A382-4B52-9B67-C4741055627C}" presName="parentText" presStyleLbl="node1" presStyleIdx="5" presStyleCnt="7">
        <dgm:presLayoutVars>
          <dgm:chMax val="0"/>
          <dgm:bulletEnabled val="1"/>
        </dgm:presLayoutVars>
      </dgm:prSet>
      <dgm:spPr/>
    </dgm:pt>
    <dgm:pt modelId="{CCB61911-A77B-45C7-A13D-C511C09E5ABA}" type="pres">
      <dgm:prSet presAssocID="{D751C2FA-0C4D-4366-B2C8-54EDA665E1B5}" presName="spacer" presStyleCnt="0"/>
      <dgm:spPr/>
    </dgm:pt>
    <dgm:pt modelId="{DD97496F-8427-4A3E-B5D0-4E6739BCA95D}" type="pres">
      <dgm:prSet presAssocID="{698DFAEC-92A3-4A03-AF72-9E3A6FD6BF2D}" presName="parentText" presStyleLbl="node1" presStyleIdx="6" presStyleCnt="7">
        <dgm:presLayoutVars>
          <dgm:chMax val="0"/>
          <dgm:bulletEnabled val="1"/>
        </dgm:presLayoutVars>
      </dgm:prSet>
      <dgm:spPr/>
    </dgm:pt>
  </dgm:ptLst>
  <dgm:cxnLst>
    <dgm:cxn modelId="{D95B8203-0EFE-4EF4-96DF-812456CB6105}" type="presOf" srcId="{F1D6AD7C-CDD6-4B27-9A11-DE47E43967C6}" destId="{16F4C970-DC27-40BA-985F-3E14E389481A}" srcOrd="0" destOrd="0" presId="urn:microsoft.com/office/officeart/2005/8/layout/vList2"/>
    <dgm:cxn modelId="{649FB321-6027-49B4-A8F3-B4274568639C}" type="presOf" srcId="{B1EAF2F9-E9D0-427B-AE80-E2A5F09CAAE5}" destId="{57A41A94-8DF4-4F27-8007-D70669974EF7}" srcOrd="0" destOrd="0" presId="urn:microsoft.com/office/officeart/2005/8/layout/vList2"/>
    <dgm:cxn modelId="{BC553924-8E92-4465-84A9-335CF6073929}" type="presOf" srcId="{D755B27C-A264-4D63-8CB2-01F50D0FE7C8}" destId="{B7A00611-2ADF-4217-9933-C3A593930E8E}" srcOrd="0" destOrd="0" presId="urn:microsoft.com/office/officeart/2005/8/layout/vList2"/>
    <dgm:cxn modelId="{D974E624-AFAB-460E-AA81-12F49B6DCD06}" type="presOf" srcId="{14199BB1-FAA7-4D2D-A917-47C04EEE22D6}" destId="{0CDADA88-C653-4C98-8479-29ED16D52A53}" srcOrd="0" destOrd="0" presId="urn:microsoft.com/office/officeart/2005/8/layout/vList2"/>
    <dgm:cxn modelId="{6E5B375D-146B-4FEE-85FA-241E791F3E6D}" srcId="{B964727F-ABE8-4FFD-A5B2-2DBF644F4635}" destId="{14199BB1-FAA7-4D2D-A917-47C04EEE22D6}" srcOrd="2" destOrd="0" parTransId="{96813463-511E-4814-8931-93A2E0253390}" sibTransId="{DE1EA3AF-1079-4475-A1B6-285194517658}"/>
    <dgm:cxn modelId="{BDA8D166-E4D6-43F9-9614-BF265D987DD6}" srcId="{B964727F-ABE8-4FFD-A5B2-2DBF644F4635}" destId="{CD69093C-A382-4B52-9B67-C4741055627C}" srcOrd="5" destOrd="0" parTransId="{43F3B103-CDB5-415F-91B0-921F3497F981}" sibTransId="{D751C2FA-0C4D-4366-B2C8-54EDA665E1B5}"/>
    <dgm:cxn modelId="{B95B157C-7A7B-409D-AE1E-CF8F8EA6EC7F}" srcId="{B964727F-ABE8-4FFD-A5B2-2DBF644F4635}" destId="{D755B27C-A264-4D63-8CB2-01F50D0FE7C8}" srcOrd="3" destOrd="0" parTransId="{BE7E4365-6D0C-485D-8187-7B4480B88FEF}" sibTransId="{55ECB6D6-7BBE-446C-9BE6-4620F1C1D569}"/>
    <dgm:cxn modelId="{DEEA7282-AB15-4093-B0CC-C082D413E6C5}" srcId="{B964727F-ABE8-4FFD-A5B2-2DBF644F4635}" destId="{B5AF2181-64B9-4E08-B9A9-4BCEFDCD2491}" srcOrd="1" destOrd="0" parTransId="{10399AF2-5B41-49E3-BA6B-660EB2DEF794}" sibTransId="{461B9B88-F537-48F4-8959-5153442876FC}"/>
    <dgm:cxn modelId="{80719A84-4D07-4578-8D54-E7CA858BF714}" type="presOf" srcId="{698DFAEC-92A3-4A03-AF72-9E3A6FD6BF2D}" destId="{DD97496F-8427-4A3E-B5D0-4E6739BCA95D}" srcOrd="0" destOrd="0" presId="urn:microsoft.com/office/officeart/2005/8/layout/vList2"/>
    <dgm:cxn modelId="{269767A1-BC34-4A46-9BEE-30F5F9E7BB39}" srcId="{B964727F-ABE8-4FFD-A5B2-2DBF644F4635}" destId="{698DFAEC-92A3-4A03-AF72-9E3A6FD6BF2D}" srcOrd="6" destOrd="0" parTransId="{D4C03809-3AA5-4B22-9A29-839EFCC4C654}" sibTransId="{1FDAF241-5B30-4B0B-8758-80CA814FA347}"/>
    <dgm:cxn modelId="{9AD4F8B5-1DE4-4BCB-A75C-C6EB89B39BD7}" type="presOf" srcId="{CD69093C-A382-4B52-9B67-C4741055627C}" destId="{D06A191C-5A33-4D0F-8466-CCBFC077EE26}" srcOrd="0" destOrd="0" presId="urn:microsoft.com/office/officeart/2005/8/layout/vList2"/>
    <dgm:cxn modelId="{36B497C1-B907-4EBB-8AF0-23E83003109B}" type="presOf" srcId="{B964727F-ABE8-4FFD-A5B2-2DBF644F4635}" destId="{6491F655-D6AC-4EE4-80D4-C1B3A2FF29D7}" srcOrd="0" destOrd="0" presId="urn:microsoft.com/office/officeart/2005/8/layout/vList2"/>
    <dgm:cxn modelId="{DD4D6AC2-E89F-4910-ADFE-A213563115C2}" type="presOf" srcId="{B5AF2181-64B9-4E08-B9A9-4BCEFDCD2491}" destId="{EFFBB5AD-5409-4645-8E7E-0F099DD4BEC8}" srcOrd="0" destOrd="0" presId="urn:microsoft.com/office/officeart/2005/8/layout/vList2"/>
    <dgm:cxn modelId="{AD6CC7C2-9023-4C0B-BE2B-266EFAEA3554}" srcId="{B964727F-ABE8-4FFD-A5B2-2DBF644F4635}" destId="{F1D6AD7C-CDD6-4B27-9A11-DE47E43967C6}" srcOrd="0" destOrd="0" parTransId="{E3F6613A-E947-498C-84B7-33BC16833AC6}" sibTransId="{61C17EBC-10C7-408D-BB90-C0AFF5345E44}"/>
    <dgm:cxn modelId="{53158CEA-1032-41E5-B699-347E21E2C1F0}" srcId="{B964727F-ABE8-4FFD-A5B2-2DBF644F4635}" destId="{B1EAF2F9-E9D0-427B-AE80-E2A5F09CAAE5}" srcOrd="4" destOrd="0" parTransId="{F8A6B68C-81DD-4244-AE06-A7E26BA06EFD}" sibTransId="{0875DA69-F2D6-4705-B998-0FEF360BBFB6}"/>
    <dgm:cxn modelId="{977B7813-7822-4329-B75F-BC95060D5866}" type="presParOf" srcId="{6491F655-D6AC-4EE4-80D4-C1B3A2FF29D7}" destId="{16F4C970-DC27-40BA-985F-3E14E389481A}" srcOrd="0" destOrd="0" presId="urn:microsoft.com/office/officeart/2005/8/layout/vList2"/>
    <dgm:cxn modelId="{A71391F2-0D4A-40FE-B5A3-1BDA8E2777DB}" type="presParOf" srcId="{6491F655-D6AC-4EE4-80D4-C1B3A2FF29D7}" destId="{AB4CAA15-AC56-44F1-9C8A-6E8132705679}" srcOrd="1" destOrd="0" presId="urn:microsoft.com/office/officeart/2005/8/layout/vList2"/>
    <dgm:cxn modelId="{B26C1E36-FF43-41A4-82AD-DC5BE41FE16B}" type="presParOf" srcId="{6491F655-D6AC-4EE4-80D4-C1B3A2FF29D7}" destId="{EFFBB5AD-5409-4645-8E7E-0F099DD4BEC8}" srcOrd="2" destOrd="0" presId="urn:microsoft.com/office/officeart/2005/8/layout/vList2"/>
    <dgm:cxn modelId="{5773FD83-85C0-43B0-A1D2-5C9F5D631FFB}" type="presParOf" srcId="{6491F655-D6AC-4EE4-80D4-C1B3A2FF29D7}" destId="{73198108-C2B0-43DF-A275-7335CD24D9D2}" srcOrd="3" destOrd="0" presId="urn:microsoft.com/office/officeart/2005/8/layout/vList2"/>
    <dgm:cxn modelId="{F4553822-89D9-44B1-845F-88A0A76C1285}" type="presParOf" srcId="{6491F655-D6AC-4EE4-80D4-C1B3A2FF29D7}" destId="{0CDADA88-C653-4C98-8479-29ED16D52A53}" srcOrd="4" destOrd="0" presId="urn:microsoft.com/office/officeart/2005/8/layout/vList2"/>
    <dgm:cxn modelId="{93861620-B8E2-4E12-BB7C-47666EB0A1AF}" type="presParOf" srcId="{6491F655-D6AC-4EE4-80D4-C1B3A2FF29D7}" destId="{6B1628F7-1875-43E3-B36A-44AA3A068C68}" srcOrd="5" destOrd="0" presId="urn:microsoft.com/office/officeart/2005/8/layout/vList2"/>
    <dgm:cxn modelId="{E5793C40-528F-4BB6-84F8-C449F4D60D04}" type="presParOf" srcId="{6491F655-D6AC-4EE4-80D4-C1B3A2FF29D7}" destId="{B7A00611-2ADF-4217-9933-C3A593930E8E}" srcOrd="6" destOrd="0" presId="urn:microsoft.com/office/officeart/2005/8/layout/vList2"/>
    <dgm:cxn modelId="{C9B09BF5-765C-4858-B794-2E36DE946E2E}" type="presParOf" srcId="{6491F655-D6AC-4EE4-80D4-C1B3A2FF29D7}" destId="{6253BF45-F99D-464D-AD46-A6EE4FBEE950}" srcOrd="7" destOrd="0" presId="urn:microsoft.com/office/officeart/2005/8/layout/vList2"/>
    <dgm:cxn modelId="{72CFC004-B187-4868-BCA6-61057B7FD0D6}" type="presParOf" srcId="{6491F655-D6AC-4EE4-80D4-C1B3A2FF29D7}" destId="{57A41A94-8DF4-4F27-8007-D70669974EF7}" srcOrd="8" destOrd="0" presId="urn:microsoft.com/office/officeart/2005/8/layout/vList2"/>
    <dgm:cxn modelId="{55712C0C-7B91-4DE8-BED8-33692A46584E}" type="presParOf" srcId="{6491F655-D6AC-4EE4-80D4-C1B3A2FF29D7}" destId="{DDCF38F9-6CED-4E94-9DF3-1ACE6411BBC0}" srcOrd="9" destOrd="0" presId="urn:microsoft.com/office/officeart/2005/8/layout/vList2"/>
    <dgm:cxn modelId="{96266FA9-30C9-4D8D-B365-D1A807D37F5A}" type="presParOf" srcId="{6491F655-D6AC-4EE4-80D4-C1B3A2FF29D7}" destId="{D06A191C-5A33-4D0F-8466-CCBFC077EE26}" srcOrd="10" destOrd="0" presId="urn:microsoft.com/office/officeart/2005/8/layout/vList2"/>
    <dgm:cxn modelId="{1D1FFC4E-81BA-4D57-AC01-B9ADF3864120}" type="presParOf" srcId="{6491F655-D6AC-4EE4-80D4-C1B3A2FF29D7}" destId="{CCB61911-A77B-45C7-A13D-C511C09E5ABA}" srcOrd="11" destOrd="0" presId="urn:microsoft.com/office/officeart/2005/8/layout/vList2"/>
    <dgm:cxn modelId="{C9AAFAC3-96AF-4733-AE3A-823DBCCFAAA6}" type="presParOf" srcId="{6491F655-D6AC-4EE4-80D4-C1B3A2FF29D7}" destId="{DD97496F-8427-4A3E-B5D0-4E6739BCA95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D16C6E1-F926-4B1F-A249-09D731ADCFB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7BD2096-7458-45CC-9BAB-55133CA204B7}">
      <dgm:prSet/>
      <dgm:spPr/>
      <dgm:t>
        <a:bodyPr/>
        <a:lstStyle/>
        <a:p>
          <a:r>
            <a:rPr lang="en-GB"/>
            <a:t>Opportunity cost is the hidden cost of not choosing the best alternative.</a:t>
          </a:r>
          <a:endParaRPr lang="en-US"/>
        </a:p>
      </dgm:t>
    </dgm:pt>
    <dgm:pt modelId="{6D653ADF-4B9D-4C8A-A014-27280A57CD79}" type="parTrans" cxnId="{5E06A9EB-FAE9-4416-BBF7-6187E5401BB3}">
      <dgm:prSet/>
      <dgm:spPr/>
      <dgm:t>
        <a:bodyPr/>
        <a:lstStyle/>
        <a:p>
          <a:endParaRPr lang="en-US"/>
        </a:p>
      </dgm:t>
    </dgm:pt>
    <dgm:pt modelId="{A5933AF4-5802-4333-9E05-9553060F17A3}" type="sibTrans" cxnId="{5E06A9EB-FAE9-4416-BBF7-6187E5401BB3}">
      <dgm:prSet/>
      <dgm:spPr/>
      <dgm:t>
        <a:bodyPr/>
        <a:lstStyle/>
        <a:p>
          <a:endParaRPr lang="en-US"/>
        </a:p>
      </dgm:t>
    </dgm:pt>
    <dgm:pt modelId="{11259066-D711-457F-80DB-46052D05DD6E}">
      <dgm:prSet/>
      <dgm:spPr/>
      <dgm:t>
        <a:bodyPr/>
        <a:lstStyle/>
        <a:p>
          <a:r>
            <a:rPr lang="en-GB"/>
            <a:t>When organisations commit to a strategy without weighing other options, they may miss out on better results they could have achieved.</a:t>
          </a:r>
          <a:endParaRPr lang="en-US"/>
        </a:p>
      </dgm:t>
    </dgm:pt>
    <dgm:pt modelId="{96E09586-D9E0-44FA-927D-E4B48BBA48C0}" type="parTrans" cxnId="{E1EC8D7D-F33E-4FCD-A235-9C07AEDB434A}">
      <dgm:prSet/>
      <dgm:spPr/>
      <dgm:t>
        <a:bodyPr/>
        <a:lstStyle/>
        <a:p>
          <a:endParaRPr lang="en-US"/>
        </a:p>
      </dgm:t>
    </dgm:pt>
    <dgm:pt modelId="{A3B711B7-AA4E-4691-9B56-B6A84AA755B2}" type="sibTrans" cxnId="{E1EC8D7D-F33E-4FCD-A235-9C07AEDB434A}">
      <dgm:prSet/>
      <dgm:spPr/>
      <dgm:t>
        <a:bodyPr/>
        <a:lstStyle/>
        <a:p>
          <a:endParaRPr lang="en-US"/>
        </a:p>
      </dgm:t>
    </dgm:pt>
    <dgm:pt modelId="{E4B9BF72-E82F-4DCC-A0A0-421271982E94}">
      <dgm:prSet/>
      <dgm:spPr/>
      <dgm:t>
        <a:bodyPr/>
        <a:lstStyle/>
        <a:p>
          <a:r>
            <a:rPr lang="en-GB"/>
            <a:t>Use this simple formula to calculate opportunity cost for a potential business investment: </a:t>
          </a:r>
          <a:endParaRPr lang="en-US"/>
        </a:p>
      </dgm:t>
    </dgm:pt>
    <dgm:pt modelId="{C45303F2-1E49-4D64-B3D4-2B9362477D9D}" type="parTrans" cxnId="{CF0170EC-6134-4398-AF05-B1BB82380F7D}">
      <dgm:prSet/>
      <dgm:spPr/>
      <dgm:t>
        <a:bodyPr/>
        <a:lstStyle/>
        <a:p>
          <a:endParaRPr lang="en-US"/>
        </a:p>
      </dgm:t>
    </dgm:pt>
    <dgm:pt modelId="{DBC45447-09CE-4EC8-837E-E96341B8F228}" type="sibTrans" cxnId="{CF0170EC-6134-4398-AF05-B1BB82380F7D}">
      <dgm:prSet/>
      <dgm:spPr/>
      <dgm:t>
        <a:bodyPr/>
        <a:lstStyle/>
        <a:p>
          <a:endParaRPr lang="en-US"/>
        </a:p>
      </dgm:t>
    </dgm:pt>
    <dgm:pt modelId="{B8DC8201-6629-48D0-A547-8BB553A3091A}">
      <dgm:prSet/>
      <dgm:spPr/>
      <dgm:t>
        <a:bodyPr/>
        <a:lstStyle/>
        <a:p>
          <a:r>
            <a:rPr lang="en-GB" b="1"/>
            <a:t>Opportunity cost = Return on option A – Return on option B</a:t>
          </a:r>
          <a:endParaRPr lang="en-US"/>
        </a:p>
      </dgm:t>
    </dgm:pt>
    <dgm:pt modelId="{B302D238-2331-4FA7-9CF9-724252B552BC}" type="parTrans" cxnId="{689BB464-E986-411A-B517-D695E876A039}">
      <dgm:prSet/>
      <dgm:spPr/>
      <dgm:t>
        <a:bodyPr/>
        <a:lstStyle/>
        <a:p>
          <a:endParaRPr lang="en-US"/>
        </a:p>
      </dgm:t>
    </dgm:pt>
    <dgm:pt modelId="{4D54BFFB-CBEE-4439-8A35-3795E8BD0E5A}" type="sibTrans" cxnId="{689BB464-E986-411A-B517-D695E876A039}">
      <dgm:prSet/>
      <dgm:spPr/>
      <dgm:t>
        <a:bodyPr/>
        <a:lstStyle/>
        <a:p>
          <a:endParaRPr lang="en-US"/>
        </a:p>
      </dgm:t>
    </dgm:pt>
    <dgm:pt modelId="{1E906D2F-EAB6-46C1-8D62-9E3945650F1A}">
      <dgm:prSet/>
      <dgm:spPr/>
      <dgm:t>
        <a:bodyPr/>
        <a:lstStyle/>
        <a:p>
          <a:r>
            <a:rPr lang="en-GB"/>
            <a:t>The more you can inject real data — like market-rate salaries, average rate of return into your projection, the better.</a:t>
          </a:r>
          <a:endParaRPr lang="en-US"/>
        </a:p>
      </dgm:t>
    </dgm:pt>
    <dgm:pt modelId="{E3CEC16E-D234-4F2F-8F6C-9D76E2E8B5C0}" type="parTrans" cxnId="{3459FF42-4D2F-47D3-8754-B02ACFFD5203}">
      <dgm:prSet/>
      <dgm:spPr/>
      <dgm:t>
        <a:bodyPr/>
        <a:lstStyle/>
        <a:p>
          <a:endParaRPr lang="en-US"/>
        </a:p>
      </dgm:t>
    </dgm:pt>
    <dgm:pt modelId="{846BAA20-7BD0-4C9F-97D4-13C064D0FC26}" type="sibTrans" cxnId="{3459FF42-4D2F-47D3-8754-B02ACFFD5203}">
      <dgm:prSet/>
      <dgm:spPr/>
      <dgm:t>
        <a:bodyPr/>
        <a:lstStyle/>
        <a:p>
          <a:endParaRPr lang="en-US"/>
        </a:p>
      </dgm:t>
    </dgm:pt>
    <dgm:pt modelId="{351FC174-E15E-4101-98E7-3F82D3C91294}" type="pres">
      <dgm:prSet presAssocID="{8D16C6E1-F926-4B1F-A249-09D731ADCFB1}" presName="root" presStyleCnt="0">
        <dgm:presLayoutVars>
          <dgm:dir/>
          <dgm:resizeHandles val="exact"/>
        </dgm:presLayoutVars>
      </dgm:prSet>
      <dgm:spPr/>
    </dgm:pt>
    <dgm:pt modelId="{A1578176-2BD3-410F-96BC-A24590592F02}" type="pres">
      <dgm:prSet presAssocID="{E7BD2096-7458-45CC-9BAB-55133CA204B7}" presName="compNode" presStyleCnt="0"/>
      <dgm:spPr/>
    </dgm:pt>
    <dgm:pt modelId="{4F09F558-0432-4B0E-9669-06FCCEA23105}" type="pres">
      <dgm:prSet presAssocID="{E7BD2096-7458-45CC-9BAB-55133CA204B7}" presName="bgRect" presStyleLbl="bgShp" presStyleIdx="0" presStyleCnt="4"/>
      <dgm:spPr/>
    </dgm:pt>
    <dgm:pt modelId="{68EA84E2-D4BB-437E-95CB-2AF1F33BDE02}" type="pres">
      <dgm:prSet presAssocID="{E7BD2096-7458-45CC-9BAB-55133CA204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19F0D30B-107C-413D-8AA8-8CBAD4A4C654}" type="pres">
      <dgm:prSet presAssocID="{E7BD2096-7458-45CC-9BAB-55133CA204B7}" presName="spaceRect" presStyleCnt="0"/>
      <dgm:spPr/>
    </dgm:pt>
    <dgm:pt modelId="{148729DD-F88F-4B7D-9F6B-2034CBA6B069}" type="pres">
      <dgm:prSet presAssocID="{E7BD2096-7458-45CC-9BAB-55133CA204B7}" presName="parTx" presStyleLbl="revTx" presStyleIdx="0" presStyleCnt="5">
        <dgm:presLayoutVars>
          <dgm:chMax val="0"/>
          <dgm:chPref val="0"/>
        </dgm:presLayoutVars>
      </dgm:prSet>
      <dgm:spPr/>
    </dgm:pt>
    <dgm:pt modelId="{93C727F5-C6A8-4C8E-9126-3C9684BE06E8}" type="pres">
      <dgm:prSet presAssocID="{A5933AF4-5802-4333-9E05-9553060F17A3}" presName="sibTrans" presStyleCnt="0"/>
      <dgm:spPr/>
    </dgm:pt>
    <dgm:pt modelId="{EA643B0F-1D7B-499A-86F7-F8A2A32047B5}" type="pres">
      <dgm:prSet presAssocID="{11259066-D711-457F-80DB-46052D05DD6E}" presName="compNode" presStyleCnt="0"/>
      <dgm:spPr/>
    </dgm:pt>
    <dgm:pt modelId="{AAA25526-03DE-477A-AE92-13C339BDBC0C}" type="pres">
      <dgm:prSet presAssocID="{11259066-D711-457F-80DB-46052D05DD6E}" presName="bgRect" presStyleLbl="bgShp" presStyleIdx="1" presStyleCnt="4"/>
      <dgm:spPr/>
    </dgm:pt>
    <dgm:pt modelId="{38DA3C55-9863-4752-BCA0-3537D6175179}" type="pres">
      <dgm:prSet presAssocID="{11259066-D711-457F-80DB-46052D05DD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1FAF870F-1B23-474E-B821-2FB66FA4113C}" type="pres">
      <dgm:prSet presAssocID="{11259066-D711-457F-80DB-46052D05DD6E}" presName="spaceRect" presStyleCnt="0"/>
      <dgm:spPr/>
    </dgm:pt>
    <dgm:pt modelId="{54F33DA2-51BB-4685-A56E-DD5EFD72B1F0}" type="pres">
      <dgm:prSet presAssocID="{11259066-D711-457F-80DB-46052D05DD6E}" presName="parTx" presStyleLbl="revTx" presStyleIdx="1" presStyleCnt="5">
        <dgm:presLayoutVars>
          <dgm:chMax val="0"/>
          <dgm:chPref val="0"/>
        </dgm:presLayoutVars>
      </dgm:prSet>
      <dgm:spPr/>
    </dgm:pt>
    <dgm:pt modelId="{90C47E74-06C9-4663-9BF2-0C52F6052A63}" type="pres">
      <dgm:prSet presAssocID="{A3B711B7-AA4E-4691-9B56-B6A84AA755B2}" presName="sibTrans" presStyleCnt="0"/>
      <dgm:spPr/>
    </dgm:pt>
    <dgm:pt modelId="{760D0F60-B65A-4D16-A010-390B999B78AB}" type="pres">
      <dgm:prSet presAssocID="{E4B9BF72-E82F-4DCC-A0A0-421271982E94}" presName="compNode" presStyleCnt="0"/>
      <dgm:spPr/>
    </dgm:pt>
    <dgm:pt modelId="{AF6CFD28-E131-4991-AF1E-9484FD56FCDA}" type="pres">
      <dgm:prSet presAssocID="{E4B9BF72-E82F-4DCC-A0A0-421271982E94}" presName="bgRect" presStyleLbl="bgShp" presStyleIdx="2" presStyleCnt="4"/>
      <dgm:spPr/>
    </dgm:pt>
    <dgm:pt modelId="{81FE4C26-1B33-416A-A5D6-0CBC494880C5}" type="pres">
      <dgm:prSet presAssocID="{E4B9BF72-E82F-4DCC-A0A0-421271982E9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culator"/>
        </a:ext>
      </dgm:extLst>
    </dgm:pt>
    <dgm:pt modelId="{A668967C-35D5-4F8D-A128-50493BE72EE4}" type="pres">
      <dgm:prSet presAssocID="{E4B9BF72-E82F-4DCC-A0A0-421271982E94}" presName="spaceRect" presStyleCnt="0"/>
      <dgm:spPr/>
    </dgm:pt>
    <dgm:pt modelId="{E57C5262-669C-49F8-B15F-A146B9833112}" type="pres">
      <dgm:prSet presAssocID="{E4B9BF72-E82F-4DCC-A0A0-421271982E94}" presName="parTx" presStyleLbl="revTx" presStyleIdx="2" presStyleCnt="5">
        <dgm:presLayoutVars>
          <dgm:chMax val="0"/>
          <dgm:chPref val="0"/>
        </dgm:presLayoutVars>
      </dgm:prSet>
      <dgm:spPr/>
    </dgm:pt>
    <dgm:pt modelId="{64FE10CD-385B-4EE2-A215-AD9C77F91D78}" type="pres">
      <dgm:prSet presAssocID="{E4B9BF72-E82F-4DCC-A0A0-421271982E94}" presName="desTx" presStyleLbl="revTx" presStyleIdx="3" presStyleCnt="5">
        <dgm:presLayoutVars/>
      </dgm:prSet>
      <dgm:spPr/>
    </dgm:pt>
    <dgm:pt modelId="{3065BD55-3DA7-443E-BF72-C2F8906EEE42}" type="pres">
      <dgm:prSet presAssocID="{DBC45447-09CE-4EC8-837E-E96341B8F228}" presName="sibTrans" presStyleCnt="0"/>
      <dgm:spPr/>
    </dgm:pt>
    <dgm:pt modelId="{4A5726C1-0BB6-4071-9D5B-C1BD2ACCA8C6}" type="pres">
      <dgm:prSet presAssocID="{1E906D2F-EAB6-46C1-8D62-9E3945650F1A}" presName="compNode" presStyleCnt="0"/>
      <dgm:spPr/>
    </dgm:pt>
    <dgm:pt modelId="{9CF33E7F-3187-4F7C-8096-21FE74C6694A}" type="pres">
      <dgm:prSet presAssocID="{1E906D2F-EAB6-46C1-8D62-9E3945650F1A}" presName="bgRect" presStyleLbl="bgShp" presStyleIdx="3" presStyleCnt="4"/>
      <dgm:spPr/>
    </dgm:pt>
    <dgm:pt modelId="{97CF3EA2-89C0-4EDC-B64F-198F695D8963}" type="pres">
      <dgm:prSet presAssocID="{1E906D2F-EAB6-46C1-8D62-9E3945650F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90D8E113-4F57-44C8-B9A0-70BEEFF2EC5D}" type="pres">
      <dgm:prSet presAssocID="{1E906D2F-EAB6-46C1-8D62-9E3945650F1A}" presName="spaceRect" presStyleCnt="0"/>
      <dgm:spPr/>
    </dgm:pt>
    <dgm:pt modelId="{FF19BBD6-721E-4E67-AFEB-E70312E59A2A}" type="pres">
      <dgm:prSet presAssocID="{1E906D2F-EAB6-46C1-8D62-9E3945650F1A}" presName="parTx" presStyleLbl="revTx" presStyleIdx="4" presStyleCnt="5">
        <dgm:presLayoutVars>
          <dgm:chMax val="0"/>
          <dgm:chPref val="0"/>
        </dgm:presLayoutVars>
      </dgm:prSet>
      <dgm:spPr/>
    </dgm:pt>
  </dgm:ptLst>
  <dgm:cxnLst>
    <dgm:cxn modelId="{F78CCB10-6CBF-4677-B826-A7B22AA486D1}" type="presOf" srcId="{8D16C6E1-F926-4B1F-A249-09D731ADCFB1}" destId="{351FC174-E15E-4101-98E7-3F82D3C91294}" srcOrd="0" destOrd="0" presId="urn:microsoft.com/office/officeart/2018/2/layout/IconVerticalSolidList"/>
    <dgm:cxn modelId="{AEA79126-7AB0-498F-B075-D055407D9F0F}" type="presOf" srcId="{E7BD2096-7458-45CC-9BAB-55133CA204B7}" destId="{148729DD-F88F-4B7D-9F6B-2034CBA6B069}" srcOrd="0" destOrd="0" presId="urn:microsoft.com/office/officeart/2018/2/layout/IconVerticalSolidList"/>
    <dgm:cxn modelId="{07DA2E32-D2CF-42A1-B22A-3DD0DA3FD9FA}" type="presOf" srcId="{11259066-D711-457F-80DB-46052D05DD6E}" destId="{54F33DA2-51BB-4685-A56E-DD5EFD72B1F0}" srcOrd="0" destOrd="0" presId="urn:microsoft.com/office/officeart/2018/2/layout/IconVerticalSolidList"/>
    <dgm:cxn modelId="{3459FF42-4D2F-47D3-8754-B02ACFFD5203}" srcId="{8D16C6E1-F926-4B1F-A249-09D731ADCFB1}" destId="{1E906D2F-EAB6-46C1-8D62-9E3945650F1A}" srcOrd="3" destOrd="0" parTransId="{E3CEC16E-D234-4F2F-8F6C-9D76E2E8B5C0}" sibTransId="{846BAA20-7BD0-4C9F-97D4-13C064D0FC26}"/>
    <dgm:cxn modelId="{689BB464-E986-411A-B517-D695E876A039}" srcId="{E4B9BF72-E82F-4DCC-A0A0-421271982E94}" destId="{B8DC8201-6629-48D0-A547-8BB553A3091A}" srcOrd="0" destOrd="0" parTransId="{B302D238-2331-4FA7-9CF9-724252B552BC}" sibTransId="{4D54BFFB-CBEE-4439-8A35-3795E8BD0E5A}"/>
    <dgm:cxn modelId="{69981474-1B5B-458C-828D-C97262BDE640}" type="presOf" srcId="{1E906D2F-EAB6-46C1-8D62-9E3945650F1A}" destId="{FF19BBD6-721E-4E67-AFEB-E70312E59A2A}" srcOrd="0" destOrd="0" presId="urn:microsoft.com/office/officeart/2018/2/layout/IconVerticalSolidList"/>
    <dgm:cxn modelId="{E1EC8D7D-F33E-4FCD-A235-9C07AEDB434A}" srcId="{8D16C6E1-F926-4B1F-A249-09D731ADCFB1}" destId="{11259066-D711-457F-80DB-46052D05DD6E}" srcOrd="1" destOrd="0" parTransId="{96E09586-D9E0-44FA-927D-E4B48BBA48C0}" sibTransId="{A3B711B7-AA4E-4691-9B56-B6A84AA755B2}"/>
    <dgm:cxn modelId="{5E06A9EB-FAE9-4416-BBF7-6187E5401BB3}" srcId="{8D16C6E1-F926-4B1F-A249-09D731ADCFB1}" destId="{E7BD2096-7458-45CC-9BAB-55133CA204B7}" srcOrd="0" destOrd="0" parTransId="{6D653ADF-4B9D-4C8A-A014-27280A57CD79}" sibTransId="{A5933AF4-5802-4333-9E05-9553060F17A3}"/>
    <dgm:cxn modelId="{CF0170EC-6134-4398-AF05-B1BB82380F7D}" srcId="{8D16C6E1-F926-4B1F-A249-09D731ADCFB1}" destId="{E4B9BF72-E82F-4DCC-A0A0-421271982E94}" srcOrd="2" destOrd="0" parTransId="{C45303F2-1E49-4D64-B3D4-2B9362477D9D}" sibTransId="{DBC45447-09CE-4EC8-837E-E96341B8F228}"/>
    <dgm:cxn modelId="{AEC417FA-62E6-44F8-ACFC-7755D36686D6}" type="presOf" srcId="{E4B9BF72-E82F-4DCC-A0A0-421271982E94}" destId="{E57C5262-669C-49F8-B15F-A146B9833112}" srcOrd="0" destOrd="0" presId="urn:microsoft.com/office/officeart/2018/2/layout/IconVerticalSolidList"/>
    <dgm:cxn modelId="{780E75FA-BAB4-40F4-88B3-043B7B5206C3}" type="presOf" srcId="{B8DC8201-6629-48D0-A547-8BB553A3091A}" destId="{64FE10CD-385B-4EE2-A215-AD9C77F91D78}" srcOrd="0" destOrd="0" presId="urn:microsoft.com/office/officeart/2018/2/layout/IconVerticalSolidList"/>
    <dgm:cxn modelId="{5AF712D2-E682-4972-9AED-3DA55B51CD66}" type="presParOf" srcId="{351FC174-E15E-4101-98E7-3F82D3C91294}" destId="{A1578176-2BD3-410F-96BC-A24590592F02}" srcOrd="0" destOrd="0" presId="urn:microsoft.com/office/officeart/2018/2/layout/IconVerticalSolidList"/>
    <dgm:cxn modelId="{B89D6B8A-A4FF-4ECF-AE60-274085120EC7}" type="presParOf" srcId="{A1578176-2BD3-410F-96BC-A24590592F02}" destId="{4F09F558-0432-4B0E-9669-06FCCEA23105}" srcOrd="0" destOrd="0" presId="urn:microsoft.com/office/officeart/2018/2/layout/IconVerticalSolidList"/>
    <dgm:cxn modelId="{F17C4702-2F7C-4FAC-8419-569481D57CF0}" type="presParOf" srcId="{A1578176-2BD3-410F-96BC-A24590592F02}" destId="{68EA84E2-D4BB-437E-95CB-2AF1F33BDE02}" srcOrd="1" destOrd="0" presId="urn:microsoft.com/office/officeart/2018/2/layout/IconVerticalSolidList"/>
    <dgm:cxn modelId="{D59E3E77-3E5C-4922-ABEA-4592675B0708}" type="presParOf" srcId="{A1578176-2BD3-410F-96BC-A24590592F02}" destId="{19F0D30B-107C-413D-8AA8-8CBAD4A4C654}" srcOrd="2" destOrd="0" presId="urn:microsoft.com/office/officeart/2018/2/layout/IconVerticalSolidList"/>
    <dgm:cxn modelId="{CC8405AC-8EF9-4C23-A151-A36A3C3F5AB3}" type="presParOf" srcId="{A1578176-2BD3-410F-96BC-A24590592F02}" destId="{148729DD-F88F-4B7D-9F6B-2034CBA6B069}" srcOrd="3" destOrd="0" presId="urn:microsoft.com/office/officeart/2018/2/layout/IconVerticalSolidList"/>
    <dgm:cxn modelId="{9F2FD547-7AD8-4761-9F21-C29E1AAEEB52}" type="presParOf" srcId="{351FC174-E15E-4101-98E7-3F82D3C91294}" destId="{93C727F5-C6A8-4C8E-9126-3C9684BE06E8}" srcOrd="1" destOrd="0" presId="urn:microsoft.com/office/officeart/2018/2/layout/IconVerticalSolidList"/>
    <dgm:cxn modelId="{DAF67DE7-03CC-42A4-ACF7-36A9CBD623D9}" type="presParOf" srcId="{351FC174-E15E-4101-98E7-3F82D3C91294}" destId="{EA643B0F-1D7B-499A-86F7-F8A2A32047B5}" srcOrd="2" destOrd="0" presId="urn:microsoft.com/office/officeart/2018/2/layout/IconVerticalSolidList"/>
    <dgm:cxn modelId="{ED09402B-B4B7-483A-9A07-FE5D51E98BD3}" type="presParOf" srcId="{EA643B0F-1D7B-499A-86F7-F8A2A32047B5}" destId="{AAA25526-03DE-477A-AE92-13C339BDBC0C}" srcOrd="0" destOrd="0" presId="urn:microsoft.com/office/officeart/2018/2/layout/IconVerticalSolidList"/>
    <dgm:cxn modelId="{FA290B48-5220-4740-827E-56443935712F}" type="presParOf" srcId="{EA643B0F-1D7B-499A-86F7-F8A2A32047B5}" destId="{38DA3C55-9863-4752-BCA0-3537D6175179}" srcOrd="1" destOrd="0" presId="urn:microsoft.com/office/officeart/2018/2/layout/IconVerticalSolidList"/>
    <dgm:cxn modelId="{3412BC1D-B475-47A4-BC4D-4BE034329B97}" type="presParOf" srcId="{EA643B0F-1D7B-499A-86F7-F8A2A32047B5}" destId="{1FAF870F-1B23-474E-B821-2FB66FA4113C}" srcOrd="2" destOrd="0" presId="urn:microsoft.com/office/officeart/2018/2/layout/IconVerticalSolidList"/>
    <dgm:cxn modelId="{9747E88A-ABFF-4488-8F35-592AB262F72E}" type="presParOf" srcId="{EA643B0F-1D7B-499A-86F7-F8A2A32047B5}" destId="{54F33DA2-51BB-4685-A56E-DD5EFD72B1F0}" srcOrd="3" destOrd="0" presId="urn:microsoft.com/office/officeart/2018/2/layout/IconVerticalSolidList"/>
    <dgm:cxn modelId="{1137571F-179C-4847-9681-2ADEFAF59135}" type="presParOf" srcId="{351FC174-E15E-4101-98E7-3F82D3C91294}" destId="{90C47E74-06C9-4663-9BF2-0C52F6052A63}" srcOrd="3" destOrd="0" presId="urn:microsoft.com/office/officeart/2018/2/layout/IconVerticalSolidList"/>
    <dgm:cxn modelId="{94170AC4-7145-4D0C-9174-04A519DC9F6E}" type="presParOf" srcId="{351FC174-E15E-4101-98E7-3F82D3C91294}" destId="{760D0F60-B65A-4D16-A010-390B999B78AB}" srcOrd="4" destOrd="0" presId="urn:microsoft.com/office/officeart/2018/2/layout/IconVerticalSolidList"/>
    <dgm:cxn modelId="{10508CD4-BECC-4261-88EB-9559A5840B27}" type="presParOf" srcId="{760D0F60-B65A-4D16-A010-390B999B78AB}" destId="{AF6CFD28-E131-4991-AF1E-9484FD56FCDA}" srcOrd="0" destOrd="0" presId="urn:microsoft.com/office/officeart/2018/2/layout/IconVerticalSolidList"/>
    <dgm:cxn modelId="{E35D1211-8AF8-43CE-919A-EF58D231A128}" type="presParOf" srcId="{760D0F60-B65A-4D16-A010-390B999B78AB}" destId="{81FE4C26-1B33-416A-A5D6-0CBC494880C5}" srcOrd="1" destOrd="0" presId="urn:microsoft.com/office/officeart/2018/2/layout/IconVerticalSolidList"/>
    <dgm:cxn modelId="{B44049E6-C51B-418B-9696-8BCF71AA55FE}" type="presParOf" srcId="{760D0F60-B65A-4D16-A010-390B999B78AB}" destId="{A668967C-35D5-4F8D-A128-50493BE72EE4}" srcOrd="2" destOrd="0" presId="urn:microsoft.com/office/officeart/2018/2/layout/IconVerticalSolidList"/>
    <dgm:cxn modelId="{9FF45D65-B23E-4BEE-A131-8B8F5A8859B3}" type="presParOf" srcId="{760D0F60-B65A-4D16-A010-390B999B78AB}" destId="{E57C5262-669C-49F8-B15F-A146B9833112}" srcOrd="3" destOrd="0" presId="urn:microsoft.com/office/officeart/2018/2/layout/IconVerticalSolidList"/>
    <dgm:cxn modelId="{C0C59B17-D119-4864-984D-257C2336B689}" type="presParOf" srcId="{760D0F60-B65A-4D16-A010-390B999B78AB}" destId="{64FE10CD-385B-4EE2-A215-AD9C77F91D78}" srcOrd="4" destOrd="0" presId="urn:microsoft.com/office/officeart/2018/2/layout/IconVerticalSolidList"/>
    <dgm:cxn modelId="{C7CDF1DB-EA5D-4400-B049-49E9BC6A5FA5}" type="presParOf" srcId="{351FC174-E15E-4101-98E7-3F82D3C91294}" destId="{3065BD55-3DA7-443E-BF72-C2F8906EEE42}" srcOrd="5" destOrd="0" presId="urn:microsoft.com/office/officeart/2018/2/layout/IconVerticalSolidList"/>
    <dgm:cxn modelId="{F1928169-AB44-4607-8B95-3526C4BC4863}" type="presParOf" srcId="{351FC174-E15E-4101-98E7-3F82D3C91294}" destId="{4A5726C1-0BB6-4071-9D5B-C1BD2ACCA8C6}" srcOrd="6" destOrd="0" presId="urn:microsoft.com/office/officeart/2018/2/layout/IconVerticalSolidList"/>
    <dgm:cxn modelId="{5139762D-030A-466E-B577-AEE6F2BA1E09}" type="presParOf" srcId="{4A5726C1-0BB6-4071-9D5B-C1BD2ACCA8C6}" destId="{9CF33E7F-3187-4F7C-8096-21FE74C6694A}" srcOrd="0" destOrd="0" presId="urn:microsoft.com/office/officeart/2018/2/layout/IconVerticalSolidList"/>
    <dgm:cxn modelId="{2B0C5F05-BF14-4421-926E-8DC2F86C0DD9}" type="presParOf" srcId="{4A5726C1-0BB6-4071-9D5B-C1BD2ACCA8C6}" destId="{97CF3EA2-89C0-4EDC-B64F-198F695D8963}" srcOrd="1" destOrd="0" presId="urn:microsoft.com/office/officeart/2018/2/layout/IconVerticalSolidList"/>
    <dgm:cxn modelId="{422FB0D4-B06B-4F93-86FF-8ED79EB41610}" type="presParOf" srcId="{4A5726C1-0BB6-4071-9D5B-C1BD2ACCA8C6}" destId="{90D8E113-4F57-44C8-B9A0-70BEEFF2EC5D}" srcOrd="2" destOrd="0" presId="urn:microsoft.com/office/officeart/2018/2/layout/IconVerticalSolidList"/>
    <dgm:cxn modelId="{80B5F5D7-A776-4C67-8AD7-3777B8AC85D6}" type="presParOf" srcId="{4A5726C1-0BB6-4071-9D5B-C1BD2ACCA8C6}" destId="{FF19BBD6-721E-4E67-AFEB-E70312E59A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68EF8-399C-4FEE-9476-0EEC21167AC6}">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27BAA-1F9A-4C46-9782-585E60DEBFD2}">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1E867-C345-4CC0-A39B-0C1D09A6F1B2}">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Recap quiz</a:t>
          </a:r>
          <a:endParaRPr lang="en-US" sz="1900" kern="1200"/>
        </a:p>
      </dsp:txBody>
      <dsp:txXfrm>
        <a:off x="752850" y="3060"/>
        <a:ext cx="10219949" cy="651818"/>
      </dsp:txXfrm>
    </dsp:sp>
    <dsp:sp modelId="{BF9873B7-11BA-4F61-AE59-B48E83912E00}">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D2413-FB7C-4356-829E-7BE14A6DEC8E}">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EC5CAA-3A8F-4B0E-81EB-FA3B7BA19300}">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dirty="0"/>
            <a:t>External insights, benchmarking and research as evidence</a:t>
          </a:r>
          <a:endParaRPr lang="en-US" sz="1900" kern="1200" dirty="0"/>
        </a:p>
      </dsp:txBody>
      <dsp:txXfrm>
        <a:off x="752850" y="817833"/>
        <a:ext cx="10219949" cy="651818"/>
      </dsp:txXfrm>
    </dsp:sp>
    <dsp:sp modelId="{9B986AEE-9B6E-4328-A3A6-667F84555A70}">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470CC-8F31-45E8-BFDC-9E78B68032BE}">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87C599-887E-4C46-9328-F695F0268DA9}">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Bias issues within decision-making</a:t>
          </a:r>
          <a:endParaRPr lang="en-US" sz="1900" kern="1200"/>
        </a:p>
      </dsp:txBody>
      <dsp:txXfrm>
        <a:off x="752850" y="1632606"/>
        <a:ext cx="10219949" cy="651818"/>
      </dsp:txXfrm>
    </dsp:sp>
    <dsp:sp modelId="{9C870A3A-DFBD-417B-BE82-02AC3D1745D8}">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96E12C-EF02-4AFB-9C0B-3A84B4E177DB}">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D0F6B-FA22-4D7D-86AD-C1107A98AAA5}">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Critical thinking</a:t>
          </a:r>
          <a:endParaRPr lang="en-US" sz="1900" kern="1200"/>
        </a:p>
      </dsp:txBody>
      <dsp:txXfrm>
        <a:off x="752850" y="2447379"/>
        <a:ext cx="10219949" cy="651818"/>
      </dsp:txXfrm>
    </dsp:sp>
    <dsp:sp modelId="{6C0FCCF5-6687-4436-87A4-BA00DBDB4834}">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C6FA8-E08F-4D82-99A1-E8B626EF01F8}">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6CF0B-E829-42DE-B05A-50400CC6252C}">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How can HR add value</a:t>
          </a:r>
          <a:endParaRPr lang="en-US" sz="1900" kern="1200"/>
        </a:p>
      </dsp:txBody>
      <dsp:txXfrm>
        <a:off x="752850" y="3262153"/>
        <a:ext cx="10219949" cy="651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38FE0-B8E1-4A97-AECD-10AB3D90E4D0}">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303F7-4DB2-46BA-8522-288E6A041B7E}">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9A9858-8D79-453E-AE70-98B005D132D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US" sz="1900" kern="1200"/>
            <a:t>May be comparing apples with oranges – it may not be possible to directly compare your data with that of other organisations.</a:t>
          </a:r>
        </a:p>
      </dsp:txBody>
      <dsp:txXfrm>
        <a:off x="1179770" y="436"/>
        <a:ext cx="10302076" cy="1021445"/>
      </dsp:txXfrm>
    </dsp:sp>
    <dsp:sp modelId="{C5360C67-5312-4A53-BCC1-24CDEAD87941}">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207CC-7C21-4B97-9556-90D00352457F}">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BD6ECC-B9F5-438A-B37F-6D67D7023750}">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US" sz="1900" kern="1200"/>
            <a:t>Lack of agreed taxonomy/terminology – some metrics may be called different names or even measured in different ways. </a:t>
          </a:r>
        </a:p>
      </dsp:txBody>
      <dsp:txXfrm>
        <a:off x="1179770" y="1277244"/>
        <a:ext cx="10302076" cy="1021445"/>
      </dsp:txXfrm>
    </dsp:sp>
    <dsp:sp modelId="{A218D188-95C3-4C90-A16E-57FA6132D3FB}">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7FBB8-6AC6-4B41-B81E-69B397C2014B}">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634838-9751-4B34-B98C-101193B40938}">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Through benchmarking and so-called ‘best practices,’ practitioners sometimes copy what other organisations are doing without critically evaluating whether these practices are actually effective and, if they are, whether they are also likely to work in a different context (Barends </a:t>
          </a:r>
          <a:r>
            <a:rPr lang="en-GB" sz="1900" i="1" kern="1200"/>
            <a:t>et al</a:t>
          </a:r>
          <a:r>
            <a:rPr lang="en-GB" sz="1900" kern="1200"/>
            <a:t>., 2014)</a:t>
          </a:r>
          <a:endParaRPr lang="en-US" sz="1900" kern="1200"/>
        </a:p>
      </dsp:txBody>
      <dsp:txXfrm>
        <a:off x="1179770" y="2554051"/>
        <a:ext cx="10302076" cy="10214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6E510-2928-4341-B539-6EEE8E96F006}">
      <dsp:nvSpPr>
        <dsp:cNvPr id="0" name=""/>
        <dsp:cNvSpPr/>
      </dsp:nvSpPr>
      <dsp:spPr>
        <a:xfrm>
          <a:off x="0" y="13459"/>
          <a:ext cx="11481847" cy="64759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Heuristics and cognitive biases</a:t>
          </a:r>
          <a:endParaRPr lang="en-US" sz="2700" kern="1200"/>
        </a:p>
      </dsp:txBody>
      <dsp:txXfrm>
        <a:off x="31613" y="45072"/>
        <a:ext cx="11418621" cy="584369"/>
      </dsp:txXfrm>
    </dsp:sp>
    <dsp:sp modelId="{54B5BD0A-F507-4A05-9D00-CA88F792FD67}">
      <dsp:nvSpPr>
        <dsp:cNvPr id="0" name=""/>
        <dsp:cNvSpPr/>
      </dsp:nvSpPr>
      <dsp:spPr>
        <a:xfrm>
          <a:off x="0" y="738814"/>
          <a:ext cx="11481847" cy="64759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Bounded rationality</a:t>
          </a:r>
          <a:endParaRPr lang="en-US" sz="2700" kern="1200"/>
        </a:p>
      </dsp:txBody>
      <dsp:txXfrm>
        <a:off x="31613" y="770427"/>
        <a:ext cx="11418621" cy="584369"/>
      </dsp:txXfrm>
    </dsp:sp>
    <dsp:sp modelId="{87FA4031-2471-4324-9877-CCEDE1267E3F}">
      <dsp:nvSpPr>
        <dsp:cNvPr id="0" name=""/>
        <dsp:cNvSpPr/>
      </dsp:nvSpPr>
      <dsp:spPr>
        <a:xfrm>
          <a:off x="0" y="1464169"/>
          <a:ext cx="11481847" cy="64759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Individual versus group decision-making</a:t>
          </a:r>
          <a:endParaRPr lang="en-US" sz="2700" kern="1200"/>
        </a:p>
      </dsp:txBody>
      <dsp:txXfrm>
        <a:off x="31613" y="1495782"/>
        <a:ext cx="11418621" cy="584369"/>
      </dsp:txXfrm>
    </dsp:sp>
    <dsp:sp modelId="{D840BC80-93D9-4792-BD6C-5DFDB2E185C2}">
      <dsp:nvSpPr>
        <dsp:cNvPr id="0" name=""/>
        <dsp:cNvSpPr/>
      </dsp:nvSpPr>
      <dsp:spPr>
        <a:xfrm>
          <a:off x="0" y="2189524"/>
          <a:ext cx="11481847" cy="64759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Group think</a:t>
          </a:r>
          <a:endParaRPr lang="en-US" sz="2700" kern="1200"/>
        </a:p>
      </dsp:txBody>
      <dsp:txXfrm>
        <a:off x="31613" y="2221137"/>
        <a:ext cx="11418621" cy="584369"/>
      </dsp:txXfrm>
    </dsp:sp>
    <dsp:sp modelId="{F5BFE3D3-E45A-4655-90A4-4F02A947EAF2}">
      <dsp:nvSpPr>
        <dsp:cNvPr id="0" name=""/>
        <dsp:cNvSpPr/>
      </dsp:nvSpPr>
      <dsp:spPr>
        <a:xfrm>
          <a:off x="0" y="2914879"/>
          <a:ext cx="11481847" cy="64759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Group polarisation</a:t>
          </a:r>
          <a:endParaRPr lang="en-US" sz="2700" kern="1200"/>
        </a:p>
      </dsp:txBody>
      <dsp:txXfrm>
        <a:off x="31613" y="2946492"/>
        <a:ext cx="11418621" cy="584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57157-ECA5-454C-BB8D-E05E8CC83E0A}">
      <dsp:nvSpPr>
        <dsp:cNvPr id="0" name=""/>
        <dsp:cNvSpPr/>
      </dsp:nvSpPr>
      <dsp:spPr>
        <a:xfrm>
          <a:off x="3363" y="53355"/>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Confirmation bias</a:t>
          </a:r>
          <a:endParaRPr lang="en-US" sz="3500" kern="1200"/>
        </a:p>
      </dsp:txBody>
      <dsp:txXfrm>
        <a:off x="3363" y="53355"/>
        <a:ext cx="2668632" cy="1601179"/>
      </dsp:txXfrm>
    </dsp:sp>
    <dsp:sp modelId="{5265E08B-684B-4BFF-A4D2-4B05F7349E8A}">
      <dsp:nvSpPr>
        <dsp:cNvPr id="0" name=""/>
        <dsp:cNvSpPr/>
      </dsp:nvSpPr>
      <dsp:spPr>
        <a:xfrm>
          <a:off x="2938859" y="53355"/>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False analogy</a:t>
          </a:r>
          <a:endParaRPr lang="en-US" sz="3500" kern="1200"/>
        </a:p>
      </dsp:txBody>
      <dsp:txXfrm>
        <a:off x="2938859" y="53355"/>
        <a:ext cx="2668632" cy="1601179"/>
      </dsp:txXfrm>
    </dsp:sp>
    <dsp:sp modelId="{0AE36075-E4D7-432C-8C9C-F18CBEAF8ECF}">
      <dsp:nvSpPr>
        <dsp:cNvPr id="0" name=""/>
        <dsp:cNvSpPr/>
      </dsp:nvSpPr>
      <dsp:spPr>
        <a:xfrm>
          <a:off x="5874355" y="53355"/>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Availability bias</a:t>
          </a:r>
          <a:endParaRPr lang="en-US" sz="3500" kern="1200"/>
        </a:p>
      </dsp:txBody>
      <dsp:txXfrm>
        <a:off x="5874355" y="53355"/>
        <a:ext cx="2668632" cy="1601179"/>
      </dsp:txXfrm>
    </dsp:sp>
    <dsp:sp modelId="{451C0A92-10C5-404C-902C-8A5619363305}">
      <dsp:nvSpPr>
        <dsp:cNvPr id="0" name=""/>
        <dsp:cNvSpPr/>
      </dsp:nvSpPr>
      <dsp:spPr>
        <a:xfrm>
          <a:off x="8809850" y="53355"/>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Tunnel vision</a:t>
          </a:r>
          <a:endParaRPr lang="en-US" sz="3500" kern="1200"/>
        </a:p>
      </dsp:txBody>
      <dsp:txXfrm>
        <a:off x="8809850" y="53355"/>
        <a:ext cx="2668632" cy="1601179"/>
      </dsp:txXfrm>
    </dsp:sp>
    <dsp:sp modelId="{83022069-EA90-482D-9429-7A13D378C965}">
      <dsp:nvSpPr>
        <dsp:cNvPr id="0" name=""/>
        <dsp:cNvSpPr/>
      </dsp:nvSpPr>
      <dsp:spPr>
        <a:xfrm>
          <a:off x="1471111" y="1921398"/>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Vividness </a:t>
          </a:r>
          <a:endParaRPr lang="en-US" sz="3500" kern="1200"/>
        </a:p>
      </dsp:txBody>
      <dsp:txXfrm>
        <a:off x="1471111" y="1921398"/>
        <a:ext cx="2668632" cy="1601179"/>
      </dsp:txXfrm>
    </dsp:sp>
    <dsp:sp modelId="{7285D93A-61B7-4750-BD56-761FD2CF4E81}">
      <dsp:nvSpPr>
        <dsp:cNvPr id="0" name=""/>
        <dsp:cNvSpPr/>
      </dsp:nvSpPr>
      <dsp:spPr>
        <a:xfrm>
          <a:off x="4406607" y="1921398"/>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Sunk cost fallacy</a:t>
          </a:r>
          <a:endParaRPr lang="en-US" sz="3500" kern="1200"/>
        </a:p>
      </dsp:txBody>
      <dsp:txXfrm>
        <a:off x="4406607" y="1921398"/>
        <a:ext cx="2668632" cy="1601179"/>
      </dsp:txXfrm>
    </dsp:sp>
    <dsp:sp modelId="{8FEB1C47-3C78-43AC-A4B7-4C3E951A9968}">
      <dsp:nvSpPr>
        <dsp:cNvPr id="0" name=""/>
        <dsp:cNvSpPr/>
      </dsp:nvSpPr>
      <dsp:spPr>
        <a:xfrm>
          <a:off x="7342102" y="1921398"/>
          <a:ext cx="2668632" cy="160117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Loss aversion</a:t>
          </a:r>
          <a:endParaRPr lang="en-US" sz="3500" kern="1200"/>
        </a:p>
      </dsp:txBody>
      <dsp:txXfrm>
        <a:off x="7342102" y="1921398"/>
        <a:ext cx="2668632" cy="16011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11764-AEC2-46B3-919F-224E4F588670}">
      <dsp:nvSpPr>
        <dsp:cNvPr id="0" name=""/>
        <dsp:cNvSpPr/>
      </dsp:nvSpPr>
      <dsp:spPr>
        <a:xfrm>
          <a:off x="1668057" y="430019"/>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25481" y="473921"/>
        <a:ext cx="18181" cy="3636"/>
      </dsp:txXfrm>
    </dsp:sp>
    <dsp:sp modelId="{3E0710D9-845D-40E5-A265-2E73D4AAF4B6}">
      <dsp:nvSpPr>
        <dsp:cNvPr id="0" name=""/>
        <dsp:cNvSpPr/>
      </dsp:nvSpPr>
      <dsp:spPr>
        <a:xfrm>
          <a:off x="88860"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Who is speaking or writing?</a:t>
          </a:r>
          <a:endParaRPr lang="en-US" sz="1300" kern="1200"/>
        </a:p>
      </dsp:txBody>
      <dsp:txXfrm>
        <a:off x="88860" y="1440"/>
        <a:ext cx="1580996" cy="948597"/>
      </dsp:txXfrm>
    </dsp:sp>
    <dsp:sp modelId="{5DF2F3CF-4A17-4F13-8041-2D50249F0201}">
      <dsp:nvSpPr>
        <dsp:cNvPr id="0" name=""/>
        <dsp:cNvSpPr/>
      </dsp:nvSpPr>
      <dsp:spPr>
        <a:xfrm>
          <a:off x="3612683" y="430019"/>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0107" y="473921"/>
        <a:ext cx="18181" cy="3636"/>
      </dsp:txXfrm>
    </dsp:sp>
    <dsp:sp modelId="{047E8534-0C48-472B-AA2D-D11DFA9E87D5}">
      <dsp:nvSpPr>
        <dsp:cNvPr id="0" name=""/>
        <dsp:cNvSpPr/>
      </dsp:nvSpPr>
      <dsp:spPr>
        <a:xfrm>
          <a:off x="2033486"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is their point of view or perspective?</a:t>
          </a:r>
          <a:endParaRPr lang="en-US" sz="1300" kern="1200"/>
        </a:p>
      </dsp:txBody>
      <dsp:txXfrm>
        <a:off x="2033486" y="1440"/>
        <a:ext cx="1580996" cy="948597"/>
      </dsp:txXfrm>
    </dsp:sp>
    <dsp:sp modelId="{FEDF17E2-48B5-421D-A38C-8B3F721936E9}">
      <dsp:nvSpPr>
        <dsp:cNvPr id="0" name=""/>
        <dsp:cNvSpPr/>
      </dsp:nvSpPr>
      <dsp:spPr>
        <a:xfrm>
          <a:off x="5557308" y="430019"/>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14732" y="473921"/>
        <a:ext cx="18181" cy="3636"/>
      </dsp:txXfrm>
    </dsp:sp>
    <dsp:sp modelId="{D7582147-E89A-4CE9-A140-F63422A77C79}">
      <dsp:nvSpPr>
        <dsp:cNvPr id="0" name=""/>
        <dsp:cNvSpPr/>
      </dsp:nvSpPr>
      <dsp:spPr>
        <a:xfrm>
          <a:off x="3978112"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ideas and information are presented and how were they obtained?</a:t>
          </a:r>
          <a:endParaRPr lang="en-US" sz="1300" kern="1200"/>
        </a:p>
      </dsp:txBody>
      <dsp:txXfrm>
        <a:off x="3978112" y="1440"/>
        <a:ext cx="1580996" cy="948597"/>
      </dsp:txXfrm>
    </dsp:sp>
    <dsp:sp modelId="{CE8E6D80-233F-4318-A714-C28356D66EB9}">
      <dsp:nvSpPr>
        <dsp:cNvPr id="0" name=""/>
        <dsp:cNvSpPr/>
      </dsp:nvSpPr>
      <dsp:spPr>
        <a:xfrm>
          <a:off x="7501934" y="430019"/>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59358" y="473921"/>
        <a:ext cx="18181" cy="3636"/>
      </dsp:txXfrm>
    </dsp:sp>
    <dsp:sp modelId="{AB676828-5E6F-40FC-A06B-E292D6499715}">
      <dsp:nvSpPr>
        <dsp:cNvPr id="0" name=""/>
        <dsp:cNvSpPr/>
      </dsp:nvSpPr>
      <dsp:spPr>
        <a:xfrm>
          <a:off x="5922738"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Are there unsupported assertions?</a:t>
          </a:r>
          <a:endParaRPr lang="en-US" sz="1300" kern="1200"/>
        </a:p>
      </dsp:txBody>
      <dsp:txXfrm>
        <a:off x="5922738" y="1440"/>
        <a:ext cx="1580996" cy="948597"/>
      </dsp:txXfrm>
    </dsp:sp>
    <dsp:sp modelId="{711750E7-FC34-4488-BEFF-A3165C7E9409}">
      <dsp:nvSpPr>
        <dsp:cNvPr id="0" name=""/>
        <dsp:cNvSpPr/>
      </dsp:nvSpPr>
      <dsp:spPr>
        <a:xfrm>
          <a:off x="9446560" y="430019"/>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603984" y="473921"/>
        <a:ext cx="18181" cy="3636"/>
      </dsp:txXfrm>
    </dsp:sp>
    <dsp:sp modelId="{62297583-48C4-451E-A6A4-19DF6DCA99C8}">
      <dsp:nvSpPr>
        <dsp:cNvPr id="0" name=""/>
        <dsp:cNvSpPr/>
      </dsp:nvSpPr>
      <dsp:spPr>
        <a:xfrm>
          <a:off x="7867363"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Are relevant reasons or evidence provided?</a:t>
          </a:r>
          <a:endParaRPr lang="en-US" sz="1300" kern="1200"/>
        </a:p>
      </dsp:txBody>
      <dsp:txXfrm>
        <a:off x="7867363" y="1440"/>
        <a:ext cx="1580996" cy="948597"/>
      </dsp:txXfrm>
    </dsp:sp>
    <dsp:sp modelId="{E0022500-E95C-4605-BA86-DAA269FFE24E}">
      <dsp:nvSpPr>
        <dsp:cNvPr id="0" name=""/>
        <dsp:cNvSpPr/>
      </dsp:nvSpPr>
      <dsp:spPr>
        <a:xfrm>
          <a:off x="879359" y="948238"/>
          <a:ext cx="9723128" cy="333029"/>
        </a:xfrm>
        <a:custGeom>
          <a:avLst/>
          <a:gdLst/>
          <a:ahLst/>
          <a:cxnLst/>
          <a:rect l="0" t="0" r="0" b="0"/>
          <a:pathLst>
            <a:path>
              <a:moveTo>
                <a:pt x="9723128" y="0"/>
              </a:moveTo>
              <a:lnTo>
                <a:pt x="9723128" y="183614"/>
              </a:lnTo>
              <a:lnTo>
                <a:pt x="0" y="183614"/>
              </a:lnTo>
              <a:lnTo>
                <a:pt x="0" y="333029"/>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97675" y="1112935"/>
        <a:ext cx="486496" cy="3636"/>
      </dsp:txXfrm>
    </dsp:sp>
    <dsp:sp modelId="{EDE51EB3-046C-4AAF-9F8D-96E91D6022CC}">
      <dsp:nvSpPr>
        <dsp:cNvPr id="0" name=""/>
        <dsp:cNvSpPr/>
      </dsp:nvSpPr>
      <dsp:spPr>
        <a:xfrm>
          <a:off x="9811989" y="1440"/>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Is the method used to find the evidence sound?</a:t>
          </a:r>
          <a:endParaRPr lang="en-US" sz="1300" kern="1200"/>
        </a:p>
      </dsp:txBody>
      <dsp:txXfrm>
        <a:off x="9811989" y="1440"/>
        <a:ext cx="1580996" cy="948597"/>
      </dsp:txXfrm>
    </dsp:sp>
    <dsp:sp modelId="{DA85623C-C309-4179-95CF-AA26324145F7}">
      <dsp:nvSpPr>
        <dsp:cNvPr id="0" name=""/>
        <dsp:cNvSpPr/>
      </dsp:nvSpPr>
      <dsp:spPr>
        <a:xfrm>
          <a:off x="1668057" y="1742247"/>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25481" y="1786148"/>
        <a:ext cx="18181" cy="3636"/>
      </dsp:txXfrm>
    </dsp:sp>
    <dsp:sp modelId="{36EB4343-0644-4D6B-8CF6-348D4A00FB33}">
      <dsp:nvSpPr>
        <dsp:cNvPr id="0" name=""/>
        <dsp:cNvSpPr/>
      </dsp:nvSpPr>
      <dsp:spPr>
        <a:xfrm>
          <a:off x="88860"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Is the evidence correct or valid?</a:t>
          </a:r>
          <a:endParaRPr lang="en-US" sz="1300" kern="1200"/>
        </a:p>
      </dsp:txBody>
      <dsp:txXfrm>
        <a:off x="88860" y="1313668"/>
        <a:ext cx="1580996" cy="948597"/>
      </dsp:txXfrm>
    </dsp:sp>
    <dsp:sp modelId="{87F2D11C-1498-45CB-8185-D1296DA0BC30}">
      <dsp:nvSpPr>
        <dsp:cNvPr id="0" name=""/>
        <dsp:cNvSpPr/>
      </dsp:nvSpPr>
      <dsp:spPr>
        <a:xfrm>
          <a:off x="3612683" y="1742247"/>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0107" y="1786148"/>
        <a:ext cx="18181" cy="3636"/>
      </dsp:txXfrm>
    </dsp:sp>
    <dsp:sp modelId="{08F17554-80E5-4AA3-9174-495028FA4137}">
      <dsp:nvSpPr>
        <dsp:cNvPr id="0" name=""/>
        <dsp:cNvSpPr/>
      </dsp:nvSpPr>
      <dsp:spPr>
        <a:xfrm>
          <a:off x="2033486"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assumptions have been made?</a:t>
          </a:r>
          <a:endParaRPr lang="en-US" sz="1300" kern="1200"/>
        </a:p>
      </dsp:txBody>
      <dsp:txXfrm>
        <a:off x="2033486" y="1313668"/>
        <a:ext cx="1580996" cy="948597"/>
      </dsp:txXfrm>
    </dsp:sp>
    <dsp:sp modelId="{47049415-A7F4-48CB-B3A7-0B38626A8184}">
      <dsp:nvSpPr>
        <dsp:cNvPr id="0" name=""/>
        <dsp:cNvSpPr/>
      </dsp:nvSpPr>
      <dsp:spPr>
        <a:xfrm>
          <a:off x="5557308" y="1742247"/>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14732" y="1786148"/>
        <a:ext cx="18181" cy="3636"/>
      </dsp:txXfrm>
    </dsp:sp>
    <dsp:sp modelId="{F1F4BE00-525E-42B9-8738-2F52E4F4D627}">
      <dsp:nvSpPr>
        <dsp:cNvPr id="0" name=""/>
        <dsp:cNvSpPr/>
      </dsp:nvSpPr>
      <dsp:spPr>
        <a:xfrm>
          <a:off x="3978112"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is fact and what is opinion?</a:t>
          </a:r>
          <a:endParaRPr lang="en-US" sz="1300" kern="1200"/>
        </a:p>
      </dsp:txBody>
      <dsp:txXfrm>
        <a:off x="3978112" y="1313668"/>
        <a:ext cx="1580996" cy="948597"/>
      </dsp:txXfrm>
    </dsp:sp>
    <dsp:sp modelId="{F6E8EFC2-BB8A-4EDF-9D9F-5C72F066AFC6}">
      <dsp:nvSpPr>
        <dsp:cNvPr id="0" name=""/>
        <dsp:cNvSpPr/>
      </dsp:nvSpPr>
      <dsp:spPr>
        <a:xfrm>
          <a:off x="7501934" y="1742247"/>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59358" y="1786148"/>
        <a:ext cx="18181" cy="3636"/>
      </dsp:txXfrm>
    </dsp:sp>
    <dsp:sp modelId="{D1E96315-EA53-49FE-8544-3398C08FBB07}">
      <dsp:nvSpPr>
        <dsp:cNvPr id="0" name=""/>
        <dsp:cNvSpPr/>
      </dsp:nvSpPr>
      <dsp:spPr>
        <a:xfrm>
          <a:off x="5922738"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are the implicit and explicit values?</a:t>
          </a:r>
          <a:endParaRPr lang="en-US" sz="1300" kern="1200"/>
        </a:p>
      </dsp:txBody>
      <dsp:txXfrm>
        <a:off x="5922738" y="1313668"/>
        <a:ext cx="1580996" cy="948597"/>
      </dsp:txXfrm>
    </dsp:sp>
    <dsp:sp modelId="{63C56952-0446-4EAE-8068-BD384174FC3E}">
      <dsp:nvSpPr>
        <dsp:cNvPr id="0" name=""/>
        <dsp:cNvSpPr/>
      </dsp:nvSpPr>
      <dsp:spPr>
        <a:xfrm>
          <a:off x="9446560" y="1742247"/>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603984" y="1786148"/>
        <a:ext cx="18181" cy="3636"/>
      </dsp:txXfrm>
    </dsp:sp>
    <dsp:sp modelId="{6E6CBEF3-8C82-4DCD-AA2B-5D9AEB28A319}">
      <dsp:nvSpPr>
        <dsp:cNvPr id="0" name=""/>
        <dsp:cNvSpPr/>
      </dsp:nvSpPr>
      <dsp:spPr>
        <a:xfrm>
          <a:off x="7867363"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Are there unreasonable generalisations?</a:t>
          </a:r>
          <a:endParaRPr lang="en-US" sz="1300" kern="1200"/>
        </a:p>
      </dsp:txBody>
      <dsp:txXfrm>
        <a:off x="7867363" y="1313668"/>
        <a:ext cx="1580996" cy="948597"/>
      </dsp:txXfrm>
    </dsp:sp>
    <dsp:sp modelId="{689D1954-BEB9-4437-88B6-8D18012920A3}">
      <dsp:nvSpPr>
        <dsp:cNvPr id="0" name=""/>
        <dsp:cNvSpPr/>
      </dsp:nvSpPr>
      <dsp:spPr>
        <a:xfrm>
          <a:off x="879359" y="2260465"/>
          <a:ext cx="9723128" cy="333029"/>
        </a:xfrm>
        <a:custGeom>
          <a:avLst/>
          <a:gdLst/>
          <a:ahLst/>
          <a:cxnLst/>
          <a:rect l="0" t="0" r="0" b="0"/>
          <a:pathLst>
            <a:path>
              <a:moveTo>
                <a:pt x="9723128" y="0"/>
              </a:moveTo>
              <a:lnTo>
                <a:pt x="9723128" y="183614"/>
              </a:lnTo>
              <a:lnTo>
                <a:pt x="0" y="183614"/>
              </a:lnTo>
              <a:lnTo>
                <a:pt x="0" y="333029"/>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97675" y="2425162"/>
        <a:ext cx="486496" cy="3636"/>
      </dsp:txXfrm>
    </dsp:sp>
    <dsp:sp modelId="{65953C80-0612-4563-967B-22FAB5B4DB4E}">
      <dsp:nvSpPr>
        <dsp:cNvPr id="0" name=""/>
        <dsp:cNvSpPr/>
      </dsp:nvSpPr>
      <dsp:spPr>
        <a:xfrm>
          <a:off x="9811989" y="1313668"/>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has been omitted?</a:t>
          </a:r>
          <a:endParaRPr lang="en-US" sz="1300" kern="1200"/>
        </a:p>
      </dsp:txBody>
      <dsp:txXfrm>
        <a:off x="9811989" y="1313668"/>
        <a:ext cx="1580996" cy="948597"/>
      </dsp:txXfrm>
    </dsp:sp>
    <dsp:sp modelId="{612FC30D-A5A2-4165-852E-CA68528535A6}">
      <dsp:nvSpPr>
        <dsp:cNvPr id="0" name=""/>
        <dsp:cNvSpPr/>
      </dsp:nvSpPr>
      <dsp:spPr>
        <a:xfrm>
          <a:off x="1668057" y="3054474"/>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25481" y="3098375"/>
        <a:ext cx="18181" cy="3636"/>
      </dsp:txXfrm>
    </dsp:sp>
    <dsp:sp modelId="{AE5A428A-792D-416D-B0FC-6C4B620B2AA6}">
      <dsp:nvSpPr>
        <dsp:cNvPr id="0" name=""/>
        <dsp:cNvSpPr/>
      </dsp:nvSpPr>
      <dsp:spPr>
        <a:xfrm>
          <a:off x="88860" y="2625895"/>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How was the conclusion reached?</a:t>
          </a:r>
          <a:endParaRPr lang="en-US" sz="1300" kern="1200"/>
        </a:p>
      </dsp:txBody>
      <dsp:txXfrm>
        <a:off x="88860" y="2625895"/>
        <a:ext cx="1580996" cy="948597"/>
      </dsp:txXfrm>
    </dsp:sp>
    <dsp:sp modelId="{27C7185C-FF37-49B3-A15E-C494F6BB6B4F}">
      <dsp:nvSpPr>
        <dsp:cNvPr id="0" name=""/>
        <dsp:cNvSpPr/>
      </dsp:nvSpPr>
      <dsp:spPr>
        <a:xfrm>
          <a:off x="3612683" y="3054474"/>
          <a:ext cx="333029" cy="91440"/>
        </a:xfrm>
        <a:custGeom>
          <a:avLst/>
          <a:gdLst/>
          <a:ahLst/>
          <a:cxnLst/>
          <a:rect l="0" t="0" r="0" b="0"/>
          <a:pathLst>
            <a:path>
              <a:moveTo>
                <a:pt x="0" y="45720"/>
              </a:moveTo>
              <a:lnTo>
                <a:pt x="3330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0107" y="3098375"/>
        <a:ext cx="18181" cy="3636"/>
      </dsp:txXfrm>
    </dsp:sp>
    <dsp:sp modelId="{FF3A8CF7-FB4E-49F4-BF6F-C893C93D0A32}">
      <dsp:nvSpPr>
        <dsp:cNvPr id="0" name=""/>
        <dsp:cNvSpPr/>
      </dsp:nvSpPr>
      <dsp:spPr>
        <a:xfrm>
          <a:off x="2033486" y="2625895"/>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Is the conclusion reasonable?</a:t>
          </a:r>
          <a:endParaRPr lang="en-US" sz="1300" kern="1200"/>
        </a:p>
      </dsp:txBody>
      <dsp:txXfrm>
        <a:off x="2033486" y="2625895"/>
        <a:ext cx="1580996" cy="948597"/>
      </dsp:txXfrm>
    </dsp:sp>
    <dsp:sp modelId="{D314B311-84E9-4F11-A0D8-C6E779DDEBAE}">
      <dsp:nvSpPr>
        <dsp:cNvPr id="0" name=""/>
        <dsp:cNvSpPr/>
      </dsp:nvSpPr>
      <dsp:spPr>
        <a:xfrm>
          <a:off x="3978112" y="2625895"/>
          <a:ext cx="1580996" cy="94859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7470" tIns="81319" rIns="77470" bIns="81319" numCol="1" spcCol="1270" anchor="ctr" anchorCtr="0">
          <a:noAutofit/>
        </a:bodyPr>
        <a:lstStyle/>
        <a:p>
          <a:pPr marL="0" lvl="0" indent="0" algn="ctr" defTabSz="577850">
            <a:lnSpc>
              <a:spcPct val="90000"/>
            </a:lnSpc>
            <a:spcBef>
              <a:spcPct val="0"/>
            </a:spcBef>
            <a:spcAft>
              <a:spcPct val="35000"/>
            </a:spcAft>
            <a:buNone/>
          </a:pPr>
          <a:r>
            <a:rPr lang="en-GB" sz="1300" kern="1200"/>
            <a:t>What other perspectives or points of view could there be?</a:t>
          </a:r>
          <a:endParaRPr lang="en-US" sz="1300" kern="1200"/>
        </a:p>
      </dsp:txBody>
      <dsp:txXfrm>
        <a:off x="3978112" y="2625895"/>
        <a:ext cx="1580996" cy="9485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C6E96-EA66-425B-8A8E-81A3FDE9B76E}">
      <dsp:nvSpPr>
        <dsp:cNvPr id="0" name=""/>
        <dsp:cNvSpPr/>
      </dsp:nvSpPr>
      <dsp:spPr>
        <a:xfrm>
          <a:off x="0" y="2364136"/>
          <a:ext cx="10972800" cy="155112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How do we, as HR professionals, add value?</a:t>
          </a:r>
          <a:endParaRPr lang="en-US" sz="2900" kern="1200"/>
        </a:p>
      </dsp:txBody>
      <dsp:txXfrm>
        <a:off x="0" y="2364136"/>
        <a:ext cx="10972800" cy="837609"/>
      </dsp:txXfrm>
    </dsp:sp>
    <dsp:sp modelId="{286BF801-C548-4E65-A034-165DDF645AEF}">
      <dsp:nvSpPr>
        <dsp:cNvPr id="0" name=""/>
        <dsp:cNvSpPr/>
      </dsp:nvSpPr>
      <dsp:spPr>
        <a:xfrm>
          <a:off x="0" y="3170723"/>
          <a:ext cx="2743199"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Maintenance activities</a:t>
          </a:r>
          <a:endParaRPr lang="en-US" sz="2000" kern="1200"/>
        </a:p>
      </dsp:txBody>
      <dsp:txXfrm>
        <a:off x="0" y="3170723"/>
        <a:ext cx="2743199" cy="713519"/>
      </dsp:txXfrm>
    </dsp:sp>
    <dsp:sp modelId="{2ACC87A6-1032-4E4A-A683-7E684B159603}">
      <dsp:nvSpPr>
        <dsp:cNvPr id="0" name=""/>
        <dsp:cNvSpPr/>
      </dsp:nvSpPr>
      <dsp:spPr>
        <a:xfrm>
          <a:off x="2743200" y="3170723"/>
          <a:ext cx="2743199"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Crisis prevention activities</a:t>
          </a:r>
          <a:endParaRPr lang="en-US" sz="2000" kern="1200"/>
        </a:p>
      </dsp:txBody>
      <dsp:txXfrm>
        <a:off x="2743200" y="3170723"/>
        <a:ext cx="2743199" cy="713519"/>
      </dsp:txXfrm>
    </dsp:sp>
    <dsp:sp modelId="{912A2EAE-024E-489A-9787-DB0D332CA17E}">
      <dsp:nvSpPr>
        <dsp:cNvPr id="0" name=""/>
        <dsp:cNvSpPr/>
      </dsp:nvSpPr>
      <dsp:spPr>
        <a:xfrm>
          <a:off x="5486400" y="3170723"/>
          <a:ext cx="2743199"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Continuous improvement activities</a:t>
          </a:r>
          <a:endParaRPr lang="en-US" sz="2000" kern="1200"/>
        </a:p>
      </dsp:txBody>
      <dsp:txXfrm>
        <a:off x="5486400" y="3170723"/>
        <a:ext cx="2743199" cy="713519"/>
      </dsp:txXfrm>
    </dsp:sp>
    <dsp:sp modelId="{FFD71D98-CE17-4D89-B520-A574A54E07A7}">
      <dsp:nvSpPr>
        <dsp:cNvPr id="0" name=""/>
        <dsp:cNvSpPr/>
      </dsp:nvSpPr>
      <dsp:spPr>
        <a:xfrm>
          <a:off x="8229600" y="3170723"/>
          <a:ext cx="2743199"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Change management activities</a:t>
          </a:r>
          <a:endParaRPr lang="en-US" sz="2000" kern="1200"/>
        </a:p>
      </dsp:txBody>
      <dsp:txXfrm>
        <a:off x="8229600" y="3170723"/>
        <a:ext cx="2743199" cy="713519"/>
      </dsp:txXfrm>
    </dsp:sp>
    <dsp:sp modelId="{4CEF62CB-F6B2-4F64-B7E6-4BB3CB84D25C}">
      <dsp:nvSpPr>
        <dsp:cNvPr id="0" name=""/>
        <dsp:cNvSpPr/>
      </dsp:nvSpPr>
      <dsp:spPr>
        <a:xfrm rot="10800000">
          <a:off x="0" y="1766"/>
          <a:ext cx="10972800" cy="2385636"/>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A key difference between traditional personnel management and contemporary HRM can be summed up by the phrase ‘adding value’.</a:t>
          </a:r>
          <a:endParaRPr lang="en-US" sz="2900" kern="1200"/>
        </a:p>
      </dsp:txBody>
      <dsp:txXfrm rot="10800000">
        <a:off x="0" y="1766"/>
        <a:ext cx="10972800" cy="15501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A48B-5F0E-427A-81EE-694C41B295B3}">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CF095-CD1F-4ACB-AC5F-613496799809}">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BA644-F3EB-4495-9688-6D9920C10733}">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Delivering Business Objectives</a:t>
          </a:r>
          <a:endParaRPr lang="en-US" sz="2500" kern="1200"/>
        </a:p>
      </dsp:txBody>
      <dsp:txXfrm>
        <a:off x="1292304" y="478"/>
        <a:ext cx="9680495" cy="1118878"/>
      </dsp:txXfrm>
    </dsp:sp>
    <dsp:sp modelId="{8680FA24-D26A-4E0E-B564-5A4A80E0326C}">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A9CE3B-2FF7-4A47-BECA-FEEE9562F71D}">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55F23-12AC-447D-95F6-5443CCDA6F76}">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Providing an Excellent Administrative Service</a:t>
          </a:r>
          <a:endParaRPr lang="en-US" sz="2500" kern="1200"/>
        </a:p>
      </dsp:txBody>
      <dsp:txXfrm>
        <a:off x="1292304" y="1399076"/>
        <a:ext cx="9680495" cy="1118878"/>
      </dsp:txXfrm>
    </dsp:sp>
    <dsp:sp modelId="{3C3FF500-908D-4445-9ECD-BA6C727E41C8}">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55B72-B0F6-4B14-9479-2B89CD3537BA}">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556517-3CCF-49C8-A437-99A5CEBBDDD6}">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Acting as a champion for Effective People Management</a:t>
          </a:r>
          <a:endParaRPr lang="en-US" sz="2500" kern="1200"/>
        </a:p>
      </dsp:txBody>
      <dsp:txXfrm>
        <a:off x="1292304" y="2797675"/>
        <a:ext cx="9680495" cy="11188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3507-18EA-41FA-A33A-97A4D0E647F9}">
      <dsp:nvSpPr>
        <dsp:cNvPr id="0" name=""/>
        <dsp:cNvSpPr/>
      </dsp:nvSpPr>
      <dsp:spPr>
        <a:xfrm>
          <a:off x="0" y="334"/>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62566-D642-465B-B21F-19B42A9DCA5A}">
      <dsp:nvSpPr>
        <dsp:cNvPr id="0" name=""/>
        <dsp:cNvSpPr/>
      </dsp:nvSpPr>
      <dsp:spPr>
        <a:xfrm>
          <a:off x="139376" y="104003"/>
          <a:ext cx="253411" cy="2534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6A791-4E16-4B36-86F8-F68F5B7CC9A8}">
      <dsp:nvSpPr>
        <dsp:cNvPr id="0" name=""/>
        <dsp:cNvSpPr/>
      </dsp:nvSpPr>
      <dsp:spPr>
        <a:xfrm>
          <a:off x="532164" y="334"/>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Acted as Business Partners</a:t>
          </a:r>
          <a:endParaRPr lang="en-US" sz="1600" kern="1200"/>
        </a:p>
      </dsp:txBody>
      <dsp:txXfrm>
        <a:off x="532164" y="334"/>
        <a:ext cx="10440635" cy="460748"/>
      </dsp:txXfrm>
    </dsp:sp>
    <dsp:sp modelId="{B6684C41-7569-4DCE-BE06-9A6A4213A038}">
      <dsp:nvSpPr>
        <dsp:cNvPr id="0" name=""/>
        <dsp:cNvSpPr/>
      </dsp:nvSpPr>
      <dsp:spPr>
        <a:xfrm>
          <a:off x="0" y="576270"/>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619B4-4D8A-4FB3-BEC3-69AAA27148EC}">
      <dsp:nvSpPr>
        <dsp:cNvPr id="0" name=""/>
        <dsp:cNvSpPr/>
      </dsp:nvSpPr>
      <dsp:spPr>
        <a:xfrm>
          <a:off x="139376" y="679938"/>
          <a:ext cx="253411" cy="2534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AA0573-BB22-4259-AB35-A0B28349F3AE}">
      <dsp:nvSpPr>
        <dsp:cNvPr id="0" name=""/>
        <dsp:cNvSpPr/>
      </dsp:nvSpPr>
      <dsp:spPr>
        <a:xfrm>
          <a:off x="532164" y="576270"/>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Centralised recruitment and use of agency workers</a:t>
          </a:r>
          <a:endParaRPr lang="en-US" sz="1600" kern="1200"/>
        </a:p>
      </dsp:txBody>
      <dsp:txXfrm>
        <a:off x="532164" y="576270"/>
        <a:ext cx="10440635" cy="460748"/>
      </dsp:txXfrm>
    </dsp:sp>
    <dsp:sp modelId="{6C2A5DF9-DDB9-42A3-BD69-874A09CE2CFF}">
      <dsp:nvSpPr>
        <dsp:cNvPr id="0" name=""/>
        <dsp:cNvSpPr/>
      </dsp:nvSpPr>
      <dsp:spPr>
        <a:xfrm>
          <a:off x="0" y="1152206"/>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A9943-A25D-4432-BEF2-5FBCB3D27BF6}">
      <dsp:nvSpPr>
        <dsp:cNvPr id="0" name=""/>
        <dsp:cNvSpPr/>
      </dsp:nvSpPr>
      <dsp:spPr>
        <a:xfrm>
          <a:off x="139376" y="1255874"/>
          <a:ext cx="253411" cy="2534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8E916E-ACF5-442D-A62A-EEDCC5CF8A57}">
      <dsp:nvSpPr>
        <dsp:cNvPr id="0" name=""/>
        <dsp:cNvSpPr/>
      </dsp:nvSpPr>
      <dsp:spPr>
        <a:xfrm>
          <a:off x="532164" y="1152206"/>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Promoted Service as an Employer of Choice</a:t>
          </a:r>
          <a:endParaRPr lang="en-US" sz="1600" kern="1200"/>
        </a:p>
      </dsp:txBody>
      <dsp:txXfrm>
        <a:off x="532164" y="1152206"/>
        <a:ext cx="10440635" cy="460748"/>
      </dsp:txXfrm>
    </dsp:sp>
    <dsp:sp modelId="{A3B069A1-E0AD-442A-BB2B-42DFF46CD62E}">
      <dsp:nvSpPr>
        <dsp:cNvPr id="0" name=""/>
        <dsp:cNvSpPr/>
      </dsp:nvSpPr>
      <dsp:spPr>
        <a:xfrm>
          <a:off x="0" y="1728141"/>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FD193-9E64-418F-8CCC-1C0AE40BE0CF}">
      <dsp:nvSpPr>
        <dsp:cNvPr id="0" name=""/>
        <dsp:cNvSpPr/>
      </dsp:nvSpPr>
      <dsp:spPr>
        <a:xfrm>
          <a:off x="139376" y="1831810"/>
          <a:ext cx="253411" cy="2534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FFC5A9-F2E4-4CED-8D9A-FA976F436344}">
      <dsp:nvSpPr>
        <dsp:cNvPr id="0" name=""/>
        <dsp:cNvSpPr/>
      </dsp:nvSpPr>
      <dsp:spPr>
        <a:xfrm>
          <a:off x="532164" y="1728141"/>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Up-skilled managers in terms of good people management</a:t>
          </a:r>
          <a:endParaRPr lang="en-US" sz="1600" kern="1200"/>
        </a:p>
      </dsp:txBody>
      <dsp:txXfrm>
        <a:off x="532164" y="1728141"/>
        <a:ext cx="10440635" cy="460748"/>
      </dsp:txXfrm>
    </dsp:sp>
    <dsp:sp modelId="{E6D5ED9E-F2F4-4ED9-8224-0C8923523663}">
      <dsp:nvSpPr>
        <dsp:cNvPr id="0" name=""/>
        <dsp:cNvSpPr/>
      </dsp:nvSpPr>
      <dsp:spPr>
        <a:xfrm>
          <a:off x="0" y="2304077"/>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45838-44F3-4513-8998-DB35CDB3A0CE}">
      <dsp:nvSpPr>
        <dsp:cNvPr id="0" name=""/>
        <dsp:cNvSpPr/>
      </dsp:nvSpPr>
      <dsp:spPr>
        <a:xfrm>
          <a:off x="139376" y="2407745"/>
          <a:ext cx="253411" cy="2534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A816F-EC18-4D95-820B-7012992778E8}">
      <dsp:nvSpPr>
        <dsp:cNvPr id="0" name=""/>
        <dsp:cNvSpPr/>
      </dsp:nvSpPr>
      <dsp:spPr>
        <a:xfrm>
          <a:off x="532164" y="2304077"/>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Increased communication and involvement</a:t>
          </a:r>
          <a:endParaRPr lang="en-US" sz="1600" kern="1200"/>
        </a:p>
      </dsp:txBody>
      <dsp:txXfrm>
        <a:off x="532164" y="2304077"/>
        <a:ext cx="10440635" cy="460748"/>
      </dsp:txXfrm>
    </dsp:sp>
    <dsp:sp modelId="{6DDACD9A-AF7D-444F-B9A9-81BFD6731B29}">
      <dsp:nvSpPr>
        <dsp:cNvPr id="0" name=""/>
        <dsp:cNvSpPr/>
      </dsp:nvSpPr>
      <dsp:spPr>
        <a:xfrm>
          <a:off x="0" y="2880013"/>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C40A4-8617-45EB-BB4A-A7E2788A7471}">
      <dsp:nvSpPr>
        <dsp:cNvPr id="0" name=""/>
        <dsp:cNvSpPr/>
      </dsp:nvSpPr>
      <dsp:spPr>
        <a:xfrm>
          <a:off x="139376" y="2983681"/>
          <a:ext cx="253411" cy="2534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AEF8A0-F7AC-49F2-A941-0A9E853F5072}">
      <dsp:nvSpPr>
        <dsp:cNvPr id="0" name=""/>
        <dsp:cNvSpPr/>
      </dsp:nvSpPr>
      <dsp:spPr>
        <a:xfrm>
          <a:off x="532164" y="2880013"/>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Trained all staff in the basics and introduced Learning and Development plans</a:t>
          </a:r>
          <a:endParaRPr lang="en-US" sz="1600" kern="1200"/>
        </a:p>
      </dsp:txBody>
      <dsp:txXfrm>
        <a:off x="532164" y="2880013"/>
        <a:ext cx="10440635" cy="460748"/>
      </dsp:txXfrm>
    </dsp:sp>
    <dsp:sp modelId="{F4A22DE2-A3AF-4579-B21B-B83B7989DFDF}">
      <dsp:nvSpPr>
        <dsp:cNvPr id="0" name=""/>
        <dsp:cNvSpPr/>
      </dsp:nvSpPr>
      <dsp:spPr>
        <a:xfrm>
          <a:off x="0" y="3455948"/>
          <a:ext cx="10972800" cy="4607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C1D85C-D594-4067-9C0E-82DE444BE495}">
      <dsp:nvSpPr>
        <dsp:cNvPr id="0" name=""/>
        <dsp:cNvSpPr/>
      </dsp:nvSpPr>
      <dsp:spPr>
        <a:xfrm>
          <a:off x="139376" y="3559617"/>
          <a:ext cx="253411" cy="25341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E6312-2AAC-410E-9208-5B920E144A36}">
      <dsp:nvSpPr>
        <dsp:cNvPr id="0" name=""/>
        <dsp:cNvSpPr/>
      </dsp:nvSpPr>
      <dsp:spPr>
        <a:xfrm>
          <a:off x="532164" y="3455948"/>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Managed all absence, performance, disciplinary and grievance matters</a:t>
          </a:r>
          <a:endParaRPr lang="en-US" sz="1600" kern="1200"/>
        </a:p>
      </dsp:txBody>
      <dsp:txXfrm>
        <a:off x="532164" y="3455948"/>
        <a:ext cx="10440635" cy="4607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A4523-649F-4CFE-A75C-F7E783296776}">
      <dsp:nvSpPr>
        <dsp:cNvPr id="0" name=""/>
        <dsp:cNvSpPr/>
      </dsp:nvSpPr>
      <dsp:spPr>
        <a:xfrm>
          <a:off x="3952956" y="0"/>
          <a:ext cx="3575934" cy="3575934"/>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F1DEF7-65BF-49D7-85AA-E661E5361AB9}">
      <dsp:nvSpPr>
        <dsp:cNvPr id="0" name=""/>
        <dsp:cNvSpPr/>
      </dsp:nvSpPr>
      <dsp:spPr>
        <a:xfrm>
          <a:off x="4292670" y="339713"/>
          <a:ext cx="1394614" cy="13946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Benchmarked against other organisations within the sector</a:t>
          </a:r>
          <a:endParaRPr lang="en-US" sz="1000" kern="1200"/>
        </a:p>
      </dsp:txBody>
      <dsp:txXfrm>
        <a:off x="4360749" y="407792"/>
        <a:ext cx="1258456" cy="1258456"/>
      </dsp:txXfrm>
    </dsp:sp>
    <dsp:sp modelId="{6B79931E-3AD0-484D-A216-98199087C1D5}">
      <dsp:nvSpPr>
        <dsp:cNvPr id="0" name=""/>
        <dsp:cNvSpPr/>
      </dsp:nvSpPr>
      <dsp:spPr>
        <a:xfrm>
          <a:off x="5794562" y="339713"/>
          <a:ext cx="1394614" cy="13946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Absence, turnover, vacancies, disciplinary/grievances</a:t>
          </a:r>
          <a:endParaRPr lang="en-US" sz="1000" kern="1200"/>
        </a:p>
      </dsp:txBody>
      <dsp:txXfrm>
        <a:off x="5862641" y="407792"/>
        <a:ext cx="1258456" cy="1258456"/>
      </dsp:txXfrm>
    </dsp:sp>
    <dsp:sp modelId="{1037530A-B5DF-4E40-BBEB-16451DE5CAE8}">
      <dsp:nvSpPr>
        <dsp:cNvPr id="0" name=""/>
        <dsp:cNvSpPr/>
      </dsp:nvSpPr>
      <dsp:spPr>
        <a:xfrm>
          <a:off x="4292670" y="1841606"/>
          <a:ext cx="1394614" cy="13946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Number and cost of agency workers</a:t>
          </a:r>
          <a:endParaRPr lang="en-US" sz="1000" kern="1200"/>
        </a:p>
      </dsp:txBody>
      <dsp:txXfrm>
        <a:off x="4360749" y="1909685"/>
        <a:ext cx="1258456" cy="1258456"/>
      </dsp:txXfrm>
    </dsp:sp>
    <dsp:sp modelId="{1E626D83-680B-4B18-AE5F-9DBD1F5BA51F}">
      <dsp:nvSpPr>
        <dsp:cNvPr id="0" name=""/>
        <dsp:cNvSpPr/>
      </dsp:nvSpPr>
      <dsp:spPr>
        <a:xfrm>
          <a:off x="5794562" y="1841606"/>
          <a:ext cx="1394614" cy="13946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Staff satisfaction questionnaire</a:t>
          </a:r>
          <a:endParaRPr lang="en-US" sz="1000" kern="1200"/>
        </a:p>
      </dsp:txBody>
      <dsp:txXfrm>
        <a:off x="5862641" y="1909685"/>
        <a:ext cx="1258456" cy="12584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A4A6A-5A05-46C5-A48B-6DAF01452196}">
      <dsp:nvSpPr>
        <dsp:cNvPr id="0" name=""/>
        <dsp:cNvSpPr/>
      </dsp:nvSpPr>
      <dsp:spPr>
        <a:xfrm>
          <a:off x="283630"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DFCC6-1F26-492C-9428-ACE33CB7C440}">
      <dsp:nvSpPr>
        <dsp:cNvPr id="0" name=""/>
        <dsp:cNvSpPr/>
      </dsp:nvSpPr>
      <dsp:spPr>
        <a:xfrm>
          <a:off x="470785" y="1149039"/>
          <a:ext cx="503876" cy="5038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F61667-3C51-4370-94D1-DD01CA9D6A40}">
      <dsp:nvSpPr>
        <dsp:cNvPr id="0" name=""/>
        <dsp:cNvSpPr/>
      </dsp:nvSpPr>
      <dsp:spPr>
        <a:xfrm>
          <a:off x="2899"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Staff costs</a:t>
          </a:r>
          <a:endParaRPr lang="en-US" sz="1800" kern="1200"/>
        </a:p>
      </dsp:txBody>
      <dsp:txXfrm>
        <a:off x="2899" y="2113604"/>
        <a:ext cx="1439648" cy="575859"/>
      </dsp:txXfrm>
    </dsp:sp>
    <dsp:sp modelId="{6EE50015-BBA4-405D-9687-26F7862E5A8D}">
      <dsp:nvSpPr>
        <dsp:cNvPr id="0" name=""/>
        <dsp:cNvSpPr/>
      </dsp:nvSpPr>
      <dsp:spPr>
        <a:xfrm>
          <a:off x="1975217"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E60B0-5B23-437B-9956-2ABD58DB222D}">
      <dsp:nvSpPr>
        <dsp:cNvPr id="0" name=""/>
        <dsp:cNvSpPr/>
      </dsp:nvSpPr>
      <dsp:spPr>
        <a:xfrm>
          <a:off x="2162372" y="1149039"/>
          <a:ext cx="503876" cy="5038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C5DE21-67CE-4E05-AF59-31E304B709B1}">
      <dsp:nvSpPr>
        <dsp:cNvPr id="0" name=""/>
        <dsp:cNvSpPr/>
      </dsp:nvSpPr>
      <dsp:spPr>
        <a:xfrm>
          <a:off x="1694486"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Turnover, stability</a:t>
          </a:r>
          <a:endParaRPr lang="en-US" sz="1800" kern="1200"/>
        </a:p>
      </dsp:txBody>
      <dsp:txXfrm>
        <a:off x="1694486" y="2113604"/>
        <a:ext cx="1439648" cy="575859"/>
      </dsp:txXfrm>
    </dsp:sp>
    <dsp:sp modelId="{6E1F4407-E5D0-4CDF-B4CE-A5581B19250F}">
      <dsp:nvSpPr>
        <dsp:cNvPr id="0" name=""/>
        <dsp:cNvSpPr/>
      </dsp:nvSpPr>
      <dsp:spPr>
        <a:xfrm>
          <a:off x="3666804"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50DB7-C773-483D-9D69-5ABAF7153F51}">
      <dsp:nvSpPr>
        <dsp:cNvPr id="0" name=""/>
        <dsp:cNvSpPr/>
      </dsp:nvSpPr>
      <dsp:spPr>
        <a:xfrm>
          <a:off x="3853959" y="1149039"/>
          <a:ext cx="503876" cy="5038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CA420-E17F-4ADD-8E03-8925BCF451D6}">
      <dsp:nvSpPr>
        <dsp:cNvPr id="0" name=""/>
        <dsp:cNvSpPr/>
      </dsp:nvSpPr>
      <dsp:spPr>
        <a:xfrm>
          <a:off x="3386073"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Internal promotions</a:t>
          </a:r>
          <a:endParaRPr lang="en-US" sz="1800" kern="1200"/>
        </a:p>
      </dsp:txBody>
      <dsp:txXfrm>
        <a:off x="3386073" y="2113604"/>
        <a:ext cx="1439648" cy="575859"/>
      </dsp:txXfrm>
    </dsp:sp>
    <dsp:sp modelId="{9BBE2B66-DF4E-4863-8B27-41340197E0AF}">
      <dsp:nvSpPr>
        <dsp:cNvPr id="0" name=""/>
        <dsp:cNvSpPr/>
      </dsp:nvSpPr>
      <dsp:spPr>
        <a:xfrm>
          <a:off x="5358391"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4238E-7A26-4517-93EF-C8C29E4C2908}">
      <dsp:nvSpPr>
        <dsp:cNvPr id="0" name=""/>
        <dsp:cNvSpPr/>
      </dsp:nvSpPr>
      <dsp:spPr>
        <a:xfrm>
          <a:off x="5545546" y="1149039"/>
          <a:ext cx="503876" cy="5038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87D4B9-F2F8-4361-83F7-6AFEB332D438}">
      <dsp:nvSpPr>
        <dsp:cNvPr id="0" name=""/>
        <dsp:cNvSpPr/>
      </dsp:nvSpPr>
      <dsp:spPr>
        <a:xfrm>
          <a:off x="5077660"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Staff development</a:t>
          </a:r>
          <a:endParaRPr lang="en-US" sz="1800" kern="1200"/>
        </a:p>
      </dsp:txBody>
      <dsp:txXfrm>
        <a:off x="5077660" y="2113604"/>
        <a:ext cx="1439648" cy="575859"/>
      </dsp:txXfrm>
    </dsp:sp>
    <dsp:sp modelId="{9F7698AD-DF1C-4FB9-B04C-981764053577}">
      <dsp:nvSpPr>
        <dsp:cNvPr id="0" name=""/>
        <dsp:cNvSpPr/>
      </dsp:nvSpPr>
      <dsp:spPr>
        <a:xfrm>
          <a:off x="7049978"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2B041-52D9-494F-8475-5F4BC142F18A}">
      <dsp:nvSpPr>
        <dsp:cNvPr id="0" name=""/>
        <dsp:cNvSpPr/>
      </dsp:nvSpPr>
      <dsp:spPr>
        <a:xfrm>
          <a:off x="7237132" y="1149039"/>
          <a:ext cx="503876" cy="5038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5281C6-B37F-4905-A0CC-CF85904C4DE9}">
      <dsp:nvSpPr>
        <dsp:cNvPr id="0" name=""/>
        <dsp:cNvSpPr/>
      </dsp:nvSpPr>
      <dsp:spPr>
        <a:xfrm>
          <a:off x="6769247"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Reduction in errors</a:t>
          </a:r>
          <a:endParaRPr lang="en-US" sz="1800" kern="1200"/>
        </a:p>
      </dsp:txBody>
      <dsp:txXfrm>
        <a:off x="6769247" y="2113604"/>
        <a:ext cx="1439648" cy="575859"/>
      </dsp:txXfrm>
    </dsp:sp>
    <dsp:sp modelId="{3ADE3349-84B4-4E53-8A1C-4395FBA61A19}">
      <dsp:nvSpPr>
        <dsp:cNvPr id="0" name=""/>
        <dsp:cNvSpPr/>
      </dsp:nvSpPr>
      <dsp:spPr>
        <a:xfrm>
          <a:off x="8741565"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16A85-A435-4671-9D5E-C7476689BE69}">
      <dsp:nvSpPr>
        <dsp:cNvPr id="0" name=""/>
        <dsp:cNvSpPr/>
      </dsp:nvSpPr>
      <dsp:spPr>
        <a:xfrm>
          <a:off x="8928719" y="1149039"/>
          <a:ext cx="503876" cy="5038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248C90-5462-4534-A806-65CF0A361645}">
      <dsp:nvSpPr>
        <dsp:cNvPr id="0" name=""/>
        <dsp:cNvSpPr/>
      </dsp:nvSpPr>
      <dsp:spPr>
        <a:xfrm>
          <a:off x="8460834"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Absence</a:t>
          </a:r>
          <a:endParaRPr lang="en-US" sz="1800" kern="1200"/>
        </a:p>
      </dsp:txBody>
      <dsp:txXfrm>
        <a:off x="8460834" y="2113604"/>
        <a:ext cx="1439648" cy="575859"/>
      </dsp:txXfrm>
    </dsp:sp>
    <dsp:sp modelId="{0C5AF326-D995-4348-B618-B1B4476E539B}">
      <dsp:nvSpPr>
        <dsp:cNvPr id="0" name=""/>
        <dsp:cNvSpPr/>
      </dsp:nvSpPr>
      <dsp:spPr>
        <a:xfrm>
          <a:off x="10433152" y="961885"/>
          <a:ext cx="878185" cy="87818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90823-A36F-4089-B470-3A2A312FC575}">
      <dsp:nvSpPr>
        <dsp:cNvPr id="0" name=""/>
        <dsp:cNvSpPr/>
      </dsp:nvSpPr>
      <dsp:spPr>
        <a:xfrm>
          <a:off x="10620306" y="1149039"/>
          <a:ext cx="503876" cy="50387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D6AE2-B423-4DA1-A33F-5D816C812DA6}">
      <dsp:nvSpPr>
        <dsp:cNvPr id="0" name=""/>
        <dsp:cNvSpPr/>
      </dsp:nvSpPr>
      <dsp:spPr>
        <a:xfrm>
          <a:off x="10152421" y="2113604"/>
          <a:ext cx="1439648" cy="57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Timekeeping</a:t>
          </a:r>
          <a:endParaRPr lang="en-US" sz="1800" kern="1200"/>
        </a:p>
      </dsp:txBody>
      <dsp:txXfrm>
        <a:off x="10152421" y="2113604"/>
        <a:ext cx="1439648" cy="5758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AC75D-1E10-47D8-8A27-19DCEBDE9907}">
      <dsp:nvSpPr>
        <dsp:cNvPr id="0" name=""/>
        <dsp:cNvSpPr/>
      </dsp:nvSpPr>
      <dsp:spPr>
        <a:xfrm>
          <a:off x="0" y="28804"/>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Employee satisfaction surveys </a:t>
          </a:r>
          <a:endParaRPr lang="en-US" sz="1900" kern="1200"/>
        </a:p>
      </dsp:txBody>
      <dsp:txXfrm>
        <a:off x="22246" y="51050"/>
        <a:ext cx="11437355" cy="411223"/>
      </dsp:txXfrm>
    </dsp:sp>
    <dsp:sp modelId="{1D0F1DF0-010C-448D-A294-89D1FC41F318}">
      <dsp:nvSpPr>
        <dsp:cNvPr id="0" name=""/>
        <dsp:cNvSpPr/>
      </dsp:nvSpPr>
      <dsp:spPr>
        <a:xfrm>
          <a:off x="0" y="539239"/>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Feedback from current employees - focus groups</a:t>
          </a:r>
          <a:endParaRPr lang="en-US" sz="1900" kern="1200"/>
        </a:p>
      </dsp:txBody>
      <dsp:txXfrm>
        <a:off x="22246" y="561485"/>
        <a:ext cx="11437355" cy="411223"/>
      </dsp:txXfrm>
    </dsp:sp>
    <dsp:sp modelId="{7F775E00-3C3E-4336-B23E-D414255FFBFD}">
      <dsp:nvSpPr>
        <dsp:cNvPr id="0" name=""/>
        <dsp:cNvSpPr/>
      </dsp:nvSpPr>
      <dsp:spPr>
        <a:xfrm>
          <a:off x="0" y="1049674"/>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Feedback from applicants</a:t>
          </a:r>
          <a:endParaRPr lang="en-US" sz="1900" kern="1200"/>
        </a:p>
      </dsp:txBody>
      <dsp:txXfrm>
        <a:off x="22246" y="1071920"/>
        <a:ext cx="11437355" cy="411223"/>
      </dsp:txXfrm>
    </dsp:sp>
    <dsp:sp modelId="{B44B1774-8F14-4EE6-B27A-2C2F3092E454}">
      <dsp:nvSpPr>
        <dsp:cNvPr id="0" name=""/>
        <dsp:cNvSpPr/>
      </dsp:nvSpPr>
      <dsp:spPr>
        <a:xfrm>
          <a:off x="0" y="1560109"/>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Training evaluation</a:t>
          </a:r>
          <a:endParaRPr lang="en-US" sz="1900" kern="1200"/>
        </a:p>
      </dsp:txBody>
      <dsp:txXfrm>
        <a:off x="22246" y="1582355"/>
        <a:ext cx="11437355" cy="411223"/>
      </dsp:txXfrm>
    </dsp:sp>
    <dsp:sp modelId="{DA382B25-383D-401C-B5ED-08BCF53452B7}">
      <dsp:nvSpPr>
        <dsp:cNvPr id="0" name=""/>
        <dsp:cNvSpPr/>
      </dsp:nvSpPr>
      <dsp:spPr>
        <a:xfrm>
          <a:off x="0" y="2070544"/>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Induction evaluation</a:t>
          </a:r>
          <a:endParaRPr lang="en-US" sz="1900" kern="1200"/>
        </a:p>
      </dsp:txBody>
      <dsp:txXfrm>
        <a:off x="22246" y="2092790"/>
        <a:ext cx="11437355" cy="411223"/>
      </dsp:txXfrm>
    </dsp:sp>
    <dsp:sp modelId="{C303900C-DB9E-4929-96BD-E4EF022B1C59}">
      <dsp:nvSpPr>
        <dsp:cNvPr id="0" name=""/>
        <dsp:cNvSpPr/>
      </dsp:nvSpPr>
      <dsp:spPr>
        <a:xfrm>
          <a:off x="0" y="2580979"/>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Exit interviews</a:t>
          </a:r>
          <a:endParaRPr lang="en-US" sz="1900" kern="1200"/>
        </a:p>
      </dsp:txBody>
      <dsp:txXfrm>
        <a:off x="22246" y="2603225"/>
        <a:ext cx="11437355" cy="411223"/>
      </dsp:txXfrm>
    </dsp:sp>
    <dsp:sp modelId="{5696EF24-FAA3-4808-9BA8-274ADCF29361}">
      <dsp:nvSpPr>
        <dsp:cNvPr id="0" name=""/>
        <dsp:cNvSpPr/>
      </dsp:nvSpPr>
      <dsp:spPr>
        <a:xfrm>
          <a:off x="0" y="3091414"/>
          <a:ext cx="11481847"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Modern measures of engagement, well-being, talent management</a:t>
          </a:r>
          <a:endParaRPr lang="en-US" sz="1900" kern="1200"/>
        </a:p>
      </dsp:txBody>
      <dsp:txXfrm>
        <a:off x="22246" y="3113660"/>
        <a:ext cx="11437355" cy="4112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4C970-DC27-40BA-985F-3E14E389481A}">
      <dsp:nvSpPr>
        <dsp:cNvPr id="0" name=""/>
        <dsp:cNvSpPr/>
      </dsp:nvSpPr>
      <dsp:spPr>
        <a:xfrm>
          <a:off x="0" y="14178"/>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Stakeholder analysis</a:t>
          </a:r>
          <a:endParaRPr lang="en-US" sz="2100" kern="1200"/>
        </a:p>
      </dsp:txBody>
      <dsp:txXfrm>
        <a:off x="24588" y="38766"/>
        <a:ext cx="10923624" cy="454509"/>
      </dsp:txXfrm>
    </dsp:sp>
    <dsp:sp modelId="{EFFBB5AD-5409-4645-8E7E-0F099DD4BEC8}">
      <dsp:nvSpPr>
        <dsp:cNvPr id="0" name=""/>
        <dsp:cNvSpPr/>
      </dsp:nvSpPr>
      <dsp:spPr>
        <a:xfrm>
          <a:off x="0" y="578343"/>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Service level agreements</a:t>
          </a:r>
          <a:endParaRPr lang="en-US" sz="2100" kern="1200"/>
        </a:p>
      </dsp:txBody>
      <dsp:txXfrm>
        <a:off x="24588" y="602931"/>
        <a:ext cx="10923624" cy="454509"/>
      </dsp:txXfrm>
    </dsp:sp>
    <dsp:sp modelId="{0CDADA88-C653-4C98-8479-29ED16D52A53}">
      <dsp:nvSpPr>
        <dsp:cNvPr id="0" name=""/>
        <dsp:cNvSpPr/>
      </dsp:nvSpPr>
      <dsp:spPr>
        <a:xfrm>
          <a:off x="0" y="1142508"/>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Responsiveness, issue management</a:t>
          </a:r>
          <a:endParaRPr lang="en-US" sz="2100" kern="1200"/>
        </a:p>
      </dsp:txBody>
      <dsp:txXfrm>
        <a:off x="24588" y="1167096"/>
        <a:ext cx="10923624" cy="454509"/>
      </dsp:txXfrm>
    </dsp:sp>
    <dsp:sp modelId="{B7A00611-2ADF-4217-9933-C3A593930E8E}">
      <dsp:nvSpPr>
        <dsp:cNvPr id="0" name=""/>
        <dsp:cNvSpPr/>
      </dsp:nvSpPr>
      <dsp:spPr>
        <a:xfrm>
          <a:off x="0" y="1706673"/>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Benchmarking against external comparisons</a:t>
          </a:r>
          <a:endParaRPr lang="en-US" sz="2100" kern="1200"/>
        </a:p>
      </dsp:txBody>
      <dsp:txXfrm>
        <a:off x="24588" y="1731261"/>
        <a:ext cx="10923624" cy="454509"/>
      </dsp:txXfrm>
    </dsp:sp>
    <dsp:sp modelId="{57A41A94-8DF4-4F27-8007-D70669974EF7}">
      <dsp:nvSpPr>
        <dsp:cNvPr id="0" name=""/>
        <dsp:cNvSpPr/>
      </dsp:nvSpPr>
      <dsp:spPr>
        <a:xfrm>
          <a:off x="0" y="2270838"/>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Board membership/influence on strategy</a:t>
          </a:r>
          <a:endParaRPr lang="en-US" sz="2100" kern="1200"/>
        </a:p>
      </dsp:txBody>
      <dsp:txXfrm>
        <a:off x="24588" y="2295426"/>
        <a:ext cx="10923624" cy="454509"/>
      </dsp:txXfrm>
    </dsp:sp>
    <dsp:sp modelId="{D06A191C-5A33-4D0F-8466-CCBFC077EE26}">
      <dsp:nvSpPr>
        <dsp:cNvPr id="0" name=""/>
        <dsp:cNvSpPr/>
      </dsp:nvSpPr>
      <dsp:spPr>
        <a:xfrm>
          <a:off x="0" y="2835003"/>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To what extent is HR contributing to overall long term organisational performance? </a:t>
          </a:r>
          <a:endParaRPr lang="en-US" sz="2100" kern="1200"/>
        </a:p>
      </dsp:txBody>
      <dsp:txXfrm>
        <a:off x="24588" y="2859591"/>
        <a:ext cx="10923624" cy="454509"/>
      </dsp:txXfrm>
    </dsp:sp>
    <dsp:sp modelId="{DD97496F-8427-4A3E-B5D0-4E6739BCA95D}">
      <dsp:nvSpPr>
        <dsp:cNvPr id="0" name=""/>
        <dsp:cNvSpPr/>
      </dsp:nvSpPr>
      <dsp:spPr>
        <a:xfrm>
          <a:off x="0" y="3399168"/>
          <a:ext cx="10972800" cy="50368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Individual self evaluation</a:t>
          </a:r>
          <a:endParaRPr lang="en-US" sz="2100" kern="1200"/>
        </a:p>
      </dsp:txBody>
      <dsp:txXfrm>
        <a:off x="24588" y="3423756"/>
        <a:ext cx="10923624" cy="4545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9F558-0432-4B0E-9669-06FCCEA23105}">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A84E2-D4BB-437E-95CB-2AF1F33BDE02}">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729DD-F88F-4B7D-9F6B-2034CBA6B069}">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844550">
            <a:lnSpc>
              <a:spcPct val="90000"/>
            </a:lnSpc>
            <a:spcBef>
              <a:spcPct val="0"/>
            </a:spcBef>
            <a:spcAft>
              <a:spcPct val="35000"/>
            </a:spcAft>
            <a:buNone/>
          </a:pPr>
          <a:r>
            <a:rPr lang="en-GB" sz="1900" kern="1200"/>
            <a:t>Opportunity cost is the hidden cost of not choosing the best alternative.</a:t>
          </a:r>
          <a:endParaRPr lang="en-US" sz="1900" kern="1200"/>
        </a:p>
      </dsp:txBody>
      <dsp:txXfrm>
        <a:off x="951666" y="1625"/>
        <a:ext cx="10021133" cy="823953"/>
      </dsp:txXfrm>
    </dsp:sp>
    <dsp:sp modelId="{AAA25526-03DE-477A-AE92-13C339BDBC0C}">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DA3C55-9863-4752-BCA0-3537D6175179}">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F33DA2-51BB-4685-A56E-DD5EFD72B1F0}">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844550">
            <a:lnSpc>
              <a:spcPct val="90000"/>
            </a:lnSpc>
            <a:spcBef>
              <a:spcPct val="0"/>
            </a:spcBef>
            <a:spcAft>
              <a:spcPct val="35000"/>
            </a:spcAft>
            <a:buNone/>
          </a:pPr>
          <a:r>
            <a:rPr lang="en-GB" sz="1900" kern="1200"/>
            <a:t>When organisations commit to a strategy without weighing other options, they may miss out on better results they could have achieved.</a:t>
          </a:r>
          <a:endParaRPr lang="en-US" sz="1900" kern="1200"/>
        </a:p>
      </dsp:txBody>
      <dsp:txXfrm>
        <a:off x="951666" y="1031567"/>
        <a:ext cx="10021133" cy="823953"/>
      </dsp:txXfrm>
    </dsp:sp>
    <dsp:sp modelId="{AF6CFD28-E131-4991-AF1E-9484FD56FCDA}">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E4C26-1B33-416A-A5D6-0CBC494880C5}">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C5262-669C-49F8-B15F-A146B9833112}">
      <dsp:nvSpPr>
        <dsp:cNvPr id="0" name=""/>
        <dsp:cNvSpPr/>
      </dsp:nvSpPr>
      <dsp:spPr>
        <a:xfrm>
          <a:off x="951666" y="2061510"/>
          <a:ext cx="4937760"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844550">
            <a:lnSpc>
              <a:spcPct val="90000"/>
            </a:lnSpc>
            <a:spcBef>
              <a:spcPct val="0"/>
            </a:spcBef>
            <a:spcAft>
              <a:spcPct val="35000"/>
            </a:spcAft>
            <a:buNone/>
          </a:pPr>
          <a:r>
            <a:rPr lang="en-GB" sz="1900" kern="1200"/>
            <a:t>Use this simple formula to calculate opportunity cost for a potential business investment: </a:t>
          </a:r>
          <a:endParaRPr lang="en-US" sz="1900" kern="1200"/>
        </a:p>
      </dsp:txBody>
      <dsp:txXfrm>
        <a:off x="951666" y="2061510"/>
        <a:ext cx="4937760" cy="823953"/>
      </dsp:txXfrm>
    </dsp:sp>
    <dsp:sp modelId="{64FE10CD-385B-4EE2-A215-AD9C77F91D78}">
      <dsp:nvSpPr>
        <dsp:cNvPr id="0" name=""/>
        <dsp:cNvSpPr/>
      </dsp:nvSpPr>
      <dsp:spPr>
        <a:xfrm>
          <a:off x="5889426" y="2061510"/>
          <a:ext cx="508337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22300">
            <a:lnSpc>
              <a:spcPct val="90000"/>
            </a:lnSpc>
            <a:spcBef>
              <a:spcPct val="0"/>
            </a:spcBef>
            <a:spcAft>
              <a:spcPct val="35000"/>
            </a:spcAft>
            <a:buNone/>
          </a:pPr>
          <a:r>
            <a:rPr lang="en-GB" sz="1400" b="1" kern="1200"/>
            <a:t>Opportunity cost = Return on option A – Return on option B</a:t>
          </a:r>
          <a:endParaRPr lang="en-US" sz="1400" kern="1200"/>
        </a:p>
      </dsp:txBody>
      <dsp:txXfrm>
        <a:off x="5889426" y="2061510"/>
        <a:ext cx="5083373" cy="823953"/>
      </dsp:txXfrm>
    </dsp:sp>
    <dsp:sp modelId="{9CF33E7F-3187-4F7C-8096-21FE74C6694A}">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CF3EA2-89C0-4EDC-B64F-198F695D8963}">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9BBD6-721E-4E67-AFEB-E70312E59A2A}">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844550">
            <a:lnSpc>
              <a:spcPct val="90000"/>
            </a:lnSpc>
            <a:spcBef>
              <a:spcPct val="0"/>
            </a:spcBef>
            <a:spcAft>
              <a:spcPct val="35000"/>
            </a:spcAft>
            <a:buNone/>
          </a:pPr>
          <a:r>
            <a:rPr lang="en-GB" sz="1900" kern="1200"/>
            <a:t>The more you can inject real data — like market-rate salaries, average rate of return into your projection, the better.</a:t>
          </a:r>
          <a:endParaRPr lang="en-US" sz="1900" kern="1200"/>
        </a:p>
      </dsp:txBody>
      <dsp:txXfrm>
        <a:off x="951666" y="3091452"/>
        <a:ext cx="10021133" cy="8239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400694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1557938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https://video-alexanderstreet-com.uwtsd.idm.oclc.org/watch/benchmarking-2?utm_campaign=Video&amp;utm_medium=MARC&amp;utm_source=aspresolver </a:t>
            </a:r>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2481451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2253806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 both internal and external benchmarks, the two data sets need to be comparable. For example, you cannot compare a team of five employees against a team of 150 employees. Similarly, you can’t compare a multinational organisation with unlimited resources to a start-up organisation with a limited number of employees and finances.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Differences geographically – employment law differences in US, lacking around paid annual leave time in comparison to Europe</a:t>
            </a:r>
            <a:endParaRPr lang="en-US"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943982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impact - </a:t>
            </a:r>
            <a:r>
              <a:rPr lang="en-GB" sz="1200" b="0" i="0" kern="1200" dirty="0">
                <a:solidFill>
                  <a:schemeClr val="tx1"/>
                </a:solidFill>
                <a:effectLst/>
                <a:latin typeface="+mn-lt"/>
                <a:ea typeface="+mn-ea"/>
                <a:cs typeface="+mn-cs"/>
              </a:rPr>
              <a:t>Benchmarking ensures HR leaders are connecting people’s practices to business outcomes. For instance, if your employee engagement score is below the industry average, you need to look into how much this affects overall business performance. It thus ensures you’re making data-backed decisions instead of following just pure gut or instinct.</a:t>
            </a:r>
          </a:p>
          <a:p>
            <a:r>
              <a:rPr lang="en-GB" sz="1200" b="0" i="0" kern="1200" dirty="0">
                <a:solidFill>
                  <a:schemeClr val="tx1"/>
                </a:solidFill>
                <a:effectLst/>
                <a:latin typeface="+mn-lt"/>
                <a:ea typeface="+mn-ea"/>
                <a:cs typeface="+mn-cs"/>
              </a:rPr>
              <a:t>Drawbacks – in this case only use as one of the data points in your assessments </a:t>
            </a:r>
          </a:p>
          <a:p>
            <a:endParaRPr lang="en-US" dirty="0"/>
          </a:p>
          <a:p>
            <a:r>
              <a:rPr lang="en-US" dirty="0"/>
              <a:t>Taxonomy – cost per hire – could mean from when position becomes available or the date the person resigns.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129401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October 2025, CIPHR conducted a survey about what the 2026 HR landscape might look like. Nearly 100 </a:t>
            </a:r>
            <a:r>
              <a:rPr lang="en-GB" sz="1200" b="0" i="0" kern="1200" dirty="0" err="1">
                <a:solidFill>
                  <a:schemeClr val="tx1"/>
                </a:solidFill>
                <a:effectLst/>
                <a:latin typeface="+mn-lt"/>
                <a:ea typeface="+mn-ea"/>
                <a:cs typeface="+mn-cs"/>
              </a:rPr>
              <a:t>Ciphr</a:t>
            </a:r>
            <a:r>
              <a:rPr lang="en-GB" sz="1200" b="0" i="0" kern="1200" dirty="0">
                <a:solidFill>
                  <a:schemeClr val="tx1"/>
                </a:solidFill>
                <a:effectLst/>
                <a:latin typeface="+mn-lt"/>
                <a:ea typeface="+mn-ea"/>
                <a:cs typeface="+mn-cs"/>
              </a:rPr>
              <a:t> staff members and external HR experts participated. </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1288571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2108000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dirty="0"/>
              <a:t>In the workplace: </a:t>
            </a:r>
            <a:r>
              <a:rPr lang="en-GB" sz="1200" b="1" i="0" kern="1200" dirty="0">
                <a:solidFill>
                  <a:schemeClr val="tx1"/>
                </a:solidFill>
                <a:effectLst/>
                <a:latin typeface="+mn-lt"/>
                <a:ea typeface="+mn-ea"/>
                <a:cs typeface="+mn-cs"/>
              </a:rPr>
              <a:t>Recruitment decisions:</a:t>
            </a:r>
            <a:r>
              <a:rPr lang="en-GB" sz="1200" b="0" i="0" kern="1200" dirty="0">
                <a:solidFill>
                  <a:schemeClr val="tx1"/>
                </a:solidFill>
                <a:effectLst/>
                <a:latin typeface="+mn-lt"/>
                <a:ea typeface="+mn-ea"/>
                <a:cs typeface="+mn-cs"/>
              </a:rPr>
              <a:t> hiring managers may favour candidates who ‘look like us’, attended the same school or share hobbies, overlooking talent in favour of familiarity.</a:t>
            </a:r>
          </a:p>
          <a:p>
            <a:pPr rtl="0" fontAlgn="base"/>
            <a:r>
              <a:rPr lang="en-GB" sz="1200" b="1" i="0" kern="1200" dirty="0">
                <a:solidFill>
                  <a:schemeClr val="tx1"/>
                </a:solidFill>
                <a:effectLst/>
                <a:latin typeface="+mn-lt"/>
                <a:ea typeface="+mn-ea"/>
                <a:cs typeface="+mn-cs"/>
              </a:rPr>
              <a:t>Promotions:</a:t>
            </a:r>
            <a:r>
              <a:rPr lang="en-GB" sz="1200" b="0" i="0" kern="1200" dirty="0">
                <a:solidFill>
                  <a:schemeClr val="tx1"/>
                </a:solidFill>
                <a:effectLst/>
                <a:latin typeface="+mn-lt"/>
                <a:ea typeface="+mn-ea"/>
                <a:cs typeface="+mn-cs"/>
              </a:rPr>
              <a:t> employees may be labelled ‘leadership material’ because they fit a profile (gender, age, background) rather than on performance, while others are overlooked.</a:t>
            </a:r>
          </a:p>
          <a:p>
            <a:pPr rtl="0" fontAlgn="base"/>
            <a:r>
              <a:rPr lang="en-GB" sz="1200" b="1" i="0" kern="1200" dirty="0">
                <a:solidFill>
                  <a:schemeClr val="tx1"/>
                </a:solidFill>
                <a:effectLst/>
                <a:latin typeface="+mn-lt"/>
                <a:ea typeface="+mn-ea"/>
                <a:cs typeface="+mn-cs"/>
              </a:rPr>
              <a:t>Ignoring ideas:</a:t>
            </a:r>
            <a:r>
              <a:rPr lang="en-GB" sz="1200" b="0" i="0" kern="1200" dirty="0">
                <a:solidFill>
                  <a:schemeClr val="tx1"/>
                </a:solidFill>
                <a:effectLst/>
                <a:latin typeface="+mn-lt"/>
                <a:ea typeface="+mn-ea"/>
                <a:cs typeface="+mn-cs"/>
              </a:rPr>
              <a:t> homogeneous teams may dismiss contributions from those outside the dominant group, losing thought diversity.</a:t>
            </a:r>
          </a:p>
          <a:p>
            <a:pPr rtl="0" fontAlgn="base"/>
            <a:r>
              <a:rPr lang="en-GB" sz="1200" b="1" i="0" kern="1200" dirty="0">
                <a:solidFill>
                  <a:schemeClr val="tx1"/>
                </a:solidFill>
                <a:effectLst/>
                <a:latin typeface="+mn-lt"/>
                <a:ea typeface="+mn-ea"/>
                <a:cs typeface="+mn-cs"/>
              </a:rPr>
              <a:t>Missing out on excellence: </a:t>
            </a:r>
            <a:r>
              <a:rPr lang="en-GB" sz="1200" b="0" i="0" kern="1200" dirty="0">
                <a:solidFill>
                  <a:schemeClr val="tx1"/>
                </a:solidFill>
                <a:effectLst/>
                <a:latin typeface="+mn-lt"/>
                <a:ea typeface="+mn-ea"/>
                <a:cs typeface="+mn-cs"/>
              </a:rPr>
              <a:t>organisations can lose talent and innovation when bias undervalues certain individuals.</a:t>
            </a:r>
          </a:p>
          <a:p>
            <a:pPr rtl="0" fontAlgn="base"/>
            <a:r>
              <a:rPr lang="en-GB" sz="1200" b="1" i="0" kern="1200" dirty="0">
                <a:solidFill>
                  <a:schemeClr val="tx1"/>
                </a:solidFill>
                <a:effectLst/>
                <a:latin typeface="+mn-lt"/>
                <a:ea typeface="+mn-ea"/>
                <a:cs typeface="+mn-cs"/>
              </a:rPr>
              <a:t>Loss of thought diversity:</a:t>
            </a:r>
            <a:r>
              <a:rPr lang="en-GB" sz="1200" b="0" i="0" kern="1200" dirty="0">
                <a:solidFill>
                  <a:schemeClr val="tx1"/>
                </a:solidFill>
                <a:effectLst/>
                <a:latin typeface="+mn-lt"/>
                <a:ea typeface="+mn-ea"/>
                <a:cs typeface="+mn-cs"/>
              </a:rPr>
              <a:t> bias steers decision making toward familiar patterns, reducing teams’ adaptability and creativity.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641948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Confirmation bias – uncritical acceptance of information that confirms existing beliefs – an example is forming an opinion of a job </a:t>
            </a:r>
            <a:r>
              <a:rPr lang="en-GB" dirty="0" err="1"/>
              <a:t>candidare</a:t>
            </a:r>
            <a:r>
              <a:rPr lang="en-GB" dirty="0"/>
              <a:t> early on based on a personal characteristic that won’t affect their performance, and then looking for examples that align with this positive or negative impression.,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482813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3844077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1394781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1023505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your opinion/experience, which of these 4 adds more value?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4 necessary but add more value through 3 and 4.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31417574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this information with a critical lens, what would you want to know? </a:t>
            </a:r>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915757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costs</a:t>
            </a:r>
          </a:p>
          <a:p>
            <a:r>
              <a:rPr lang="en-GB" dirty="0"/>
              <a:t>Turnover, stability</a:t>
            </a:r>
          </a:p>
          <a:p>
            <a:r>
              <a:rPr lang="en-GB" dirty="0"/>
              <a:t>Internal promotions</a:t>
            </a:r>
          </a:p>
          <a:p>
            <a:r>
              <a:rPr lang="en-GB" dirty="0"/>
              <a:t>Staff development</a:t>
            </a:r>
          </a:p>
          <a:p>
            <a:r>
              <a:rPr lang="en-GB" dirty="0"/>
              <a:t>Reduction in errors</a:t>
            </a:r>
          </a:p>
          <a:p>
            <a:r>
              <a:rPr lang="en-GB" dirty="0"/>
              <a:t>Absence</a:t>
            </a:r>
          </a:p>
          <a:p>
            <a:r>
              <a:rPr lang="en-GB" dirty="0"/>
              <a:t>Timekeeping</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2650051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endParaRPr lang="en-GB" dirty="0"/>
          </a:p>
          <a:p>
            <a:r>
              <a:rPr lang="en-GB" dirty="0"/>
              <a:t>Service level agreements – e.g. preparing offer letter in a day</a:t>
            </a:r>
          </a:p>
          <a:p>
            <a:endParaRPr lang="en-GB" dirty="0"/>
          </a:p>
          <a:p>
            <a:r>
              <a:rPr lang="en-GB" dirty="0"/>
              <a:t>Responsiveness – e.g.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30</a:t>
            </a:fld>
            <a:endParaRPr lang="en-GB"/>
          </a:p>
        </p:txBody>
      </p:sp>
    </p:spTree>
    <p:extLst>
      <p:ext uri="{BB962C8B-B14F-4D97-AF65-F5344CB8AC3E}">
        <p14:creationId xmlns:p14="http://schemas.microsoft.com/office/powerpoint/2010/main" val="3730077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your research project ROI and/or ROE are more likely approaches, but this is to make you aware of an aspect that is gaining traction in the business world. </a:t>
            </a:r>
          </a:p>
          <a:p>
            <a:endParaRPr lang="en-GB" dirty="0"/>
          </a:p>
          <a:p>
            <a:pPr fontAlgn="t"/>
            <a:r>
              <a:rPr lang="en-GB" sz="1200" b="0" i="0" kern="1200" dirty="0">
                <a:solidFill>
                  <a:schemeClr val="tx1"/>
                </a:solidFill>
                <a:effectLst/>
                <a:latin typeface="+mn-lt"/>
                <a:ea typeface="+mn-ea"/>
                <a:cs typeface="+mn-cs"/>
              </a:rPr>
              <a:t>Imagine you have </a:t>
            </a:r>
            <a:r>
              <a:rPr lang="en-GB" sz="1200" b="1" i="0" kern="1200" dirty="0">
                <a:solidFill>
                  <a:schemeClr val="tx1"/>
                </a:solidFill>
                <a:effectLst/>
                <a:latin typeface="+mn-lt"/>
                <a:ea typeface="+mn-ea"/>
                <a:cs typeface="+mn-cs"/>
              </a:rPr>
              <a:t>£5,000</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You’re deciding between:</a:t>
            </a:r>
          </a:p>
          <a:p>
            <a:pPr fontAlgn="t"/>
            <a:r>
              <a:rPr lang="en-GB" sz="1200" b="1" i="0" kern="1200" dirty="0">
                <a:solidFill>
                  <a:schemeClr val="tx1"/>
                </a:solidFill>
                <a:effectLst/>
                <a:latin typeface="+mn-lt"/>
                <a:ea typeface="+mn-ea"/>
                <a:cs typeface="+mn-cs"/>
              </a:rPr>
              <a:t>Option A: Invest the £5,000 in an index fund</a:t>
            </a:r>
          </a:p>
          <a:p>
            <a:pPr fontAlgn="t"/>
            <a:r>
              <a:rPr lang="en-GB" sz="1200" b="0" i="0" kern="1200" dirty="0">
                <a:solidFill>
                  <a:schemeClr val="tx1"/>
                </a:solidFill>
                <a:effectLst/>
                <a:latin typeface="+mn-lt"/>
                <a:ea typeface="+mn-ea"/>
                <a:cs typeface="+mn-cs"/>
              </a:rPr>
              <a:t>Expected annual return = </a:t>
            </a:r>
            <a:r>
              <a:rPr lang="en-GB" sz="1200" b="1" i="0" kern="1200" dirty="0">
                <a:solidFill>
                  <a:schemeClr val="tx1"/>
                </a:solidFill>
                <a:effectLst/>
                <a:latin typeface="+mn-lt"/>
                <a:ea typeface="+mn-ea"/>
                <a:cs typeface="+mn-cs"/>
              </a:rPr>
              <a:t>6%</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Return after one year = </a:t>
            </a:r>
            <a:r>
              <a:rPr lang="en-GB" sz="1200" b="1" i="0" kern="1200" dirty="0">
                <a:solidFill>
                  <a:schemeClr val="tx1"/>
                </a:solidFill>
                <a:effectLst/>
                <a:latin typeface="+mn-lt"/>
                <a:ea typeface="+mn-ea"/>
                <a:cs typeface="+mn-cs"/>
              </a:rPr>
              <a:t>£300</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Option B: Use the £5,000 to pay off a credit card</a:t>
            </a:r>
          </a:p>
          <a:p>
            <a:pPr fontAlgn="t"/>
            <a:r>
              <a:rPr lang="en-GB" sz="1200" b="0" i="0" kern="1200" dirty="0">
                <a:solidFill>
                  <a:schemeClr val="tx1"/>
                </a:solidFill>
                <a:effectLst/>
                <a:latin typeface="+mn-lt"/>
                <a:ea typeface="+mn-ea"/>
                <a:cs typeface="+mn-cs"/>
              </a:rPr>
              <a:t>Interest rate = </a:t>
            </a:r>
            <a:r>
              <a:rPr lang="en-GB" sz="1200" b="1" i="0" kern="1200" dirty="0">
                <a:solidFill>
                  <a:schemeClr val="tx1"/>
                </a:solidFill>
                <a:effectLst/>
                <a:latin typeface="+mn-lt"/>
                <a:ea typeface="+mn-ea"/>
                <a:cs typeface="+mn-cs"/>
              </a:rPr>
              <a:t>20%</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Money saved by paying it off = </a:t>
            </a:r>
            <a:r>
              <a:rPr lang="en-GB" sz="1200" b="1" i="0" kern="1200" dirty="0">
                <a:solidFill>
                  <a:schemeClr val="tx1"/>
                </a:solidFill>
                <a:effectLst/>
                <a:latin typeface="+mn-lt"/>
                <a:ea typeface="+mn-ea"/>
                <a:cs typeface="+mn-cs"/>
              </a:rPr>
              <a:t>£1,000</a:t>
            </a:r>
            <a:r>
              <a:rPr lang="en-GB" sz="1200" b="0" i="0" kern="1200" dirty="0">
                <a:solidFill>
                  <a:schemeClr val="tx1"/>
                </a:solidFill>
                <a:effectLst/>
                <a:latin typeface="+mn-lt"/>
                <a:ea typeface="+mn-ea"/>
                <a:cs typeface="+mn-cs"/>
              </a:rPr>
              <a:t> (20% of £5,000)</a:t>
            </a:r>
          </a:p>
          <a:p>
            <a:pPr fontAlgn="t"/>
            <a:r>
              <a:rPr lang="en-GB" sz="1200" b="0" i="0" kern="1200" dirty="0">
                <a:solidFill>
                  <a:schemeClr val="tx1"/>
                </a:solidFill>
                <a:effectLst/>
                <a:latin typeface="+mn-lt"/>
                <a:ea typeface="+mn-ea"/>
                <a:cs typeface="+mn-cs"/>
              </a:rPr>
              <a:t>Now calculate:</a:t>
            </a:r>
          </a:p>
          <a:p>
            <a:pPr fontAlgn="t"/>
            <a:r>
              <a:rPr lang="en-GB" sz="1200" b="1" i="0" kern="1200" dirty="0">
                <a:solidFill>
                  <a:schemeClr val="tx1"/>
                </a:solidFill>
                <a:effectLst/>
                <a:latin typeface="+mn-lt"/>
                <a:ea typeface="+mn-ea"/>
                <a:cs typeface="+mn-cs"/>
              </a:rPr>
              <a:t>Opportunity cost = Return on Option A – Return on Option B</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£300 – £1,000</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–£700</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31</a:t>
            </a:fld>
            <a:endParaRPr lang="en-GB"/>
          </a:p>
        </p:txBody>
      </p:sp>
    </p:spTree>
    <p:extLst>
      <p:ext uri="{BB962C8B-B14F-4D97-AF65-F5344CB8AC3E}">
        <p14:creationId xmlns:p14="http://schemas.microsoft.com/office/powerpoint/2010/main" val="3778103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32</a:t>
            </a:fld>
            <a:endParaRPr lang="en-GB"/>
          </a:p>
        </p:txBody>
      </p:sp>
    </p:spTree>
    <p:extLst>
      <p:ext uri="{BB962C8B-B14F-4D97-AF65-F5344CB8AC3E}">
        <p14:creationId xmlns:p14="http://schemas.microsoft.com/office/powerpoint/2010/main" val="4067442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22/02/2026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2/22/2026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46589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22/02/2026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 id="214748368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rsonneltoday.com/hr/ethnic-minority-nhs-workers-racism-university-manchester/"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8" Type="http://schemas.openxmlformats.org/officeDocument/2006/relationships/hyperlink" Target="https://help.open.ac.uk/critically-processing-what-you-read" TargetMode="External"/><Relationship Id="rId3" Type="http://schemas.openxmlformats.org/officeDocument/2006/relationships/hyperlink" Target="https://dictionary.cambridge.org/dictionary/english/benchmarking" TargetMode="External"/><Relationship Id="rId7" Type="http://schemas.openxmlformats.org/officeDocument/2006/relationships/hyperlink" Target="https://www.peoplemanagement.co.uk/article/1939927/celebrity-traitors-teaches-hr-unconscious-bias-decision-making" TargetMode="External"/><Relationship Id="rId2" Type="http://schemas.openxmlformats.org/officeDocument/2006/relationships/hyperlink" Target="https://cebma.org/assets/Uploads/Evidence-Based-Practice-The-Basic-Principles.pdf" TargetMode="External"/><Relationship Id="rId1" Type="http://schemas.openxmlformats.org/officeDocument/2006/relationships/slideLayout" Target="../slideLayouts/slideLayout9.xml"/><Relationship Id="rId6" Type="http://schemas.openxmlformats.org/officeDocument/2006/relationships/hyperlink" Target="https://www.cipd.org/uk/knowledge/factsheets/market-pricing-factsheet/" TargetMode="External"/><Relationship Id="rId5" Type="http://schemas.openxmlformats.org/officeDocument/2006/relationships/hyperlink" Target="https://www.cipd.org/uk/views-and-insights/thought-leadership/cipd-voice/benchmarking-employee-turnover/" TargetMode="External"/><Relationship Id="rId4" Type="http://schemas.openxmlformats.org/officeDocument/2006/relationships/hyperlink" Target="https://www.ciphr.com/blog/hr-trends-20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Learning outcome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dirty="0"/>
              <a:t>LO1 - How to critically evaluate a broad range of evidence to develop a costed business case continued…</a:t>
            </a:r>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2">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054A2-75C6-A7C4-05EF-5710F11CB861}"/>
              </a:ext>
            </a:extLst>
          </p:cNvPr>
          <p:cNvSpPr>
            <a:spLocks noGrp="1"/>
          </p:cNvSpPr>
          <p:nvPr>
            <p:ph type="title"/>
          </p:nvPr>
        </p:nvSpPr>
        <p:spPr>
          <a:xfrm>
            <a:off x="358219" y="365125"/>
            <a:ext cx="11481847" cy="1325563"/>
          </a:xfrm>
        </p:spPr>
        <p:txBody>
          <a:bodyPr anchor="ctr">
            <a:normAutofit/>
          </a:bodyPr>
          <a:lstStyle/>
          <a:p>
            <a:r>
              <a:rPr lang="en-GB" dirty="0"/>
              <a:t>Agenda</a:t>
            </a:r>
          </a:p>
        </p:txBody>
      </p:sp>
      <p:graphicFrame>
        <p:nvGraphicFramePr>
          <p:cNvPr id="5" name="Content Placeholder 2">
            <a:extLst>
              <a:ext uri="{FF2B5EF4-FFF2-40B4-BE49-F238E27FC236}">
                <a16:creationId xmlns:a16="http://schemas.microsoft.com/office/drawing/2014/main" id="{B1E3E774-9D05-BAB9-0043-2D701EDE8DF1}"/>
              </a:ext>
            </a:extLst>
          </p:cNvPr>
          <p:cNvGraphicFramePr>
            <a:graphicFrameLocks noGrp="1"/>
          </p:cNvGraphicFramePr>
          <p:nvPr>
            <p:ph idx="1"/>
            <p:extLst>
              <p:ext uri="{D42A27DB-BD31-4B8C-83A1-F6EECF244321}">
                <p14:modId xmlns:p14="http://schemas.microsoft.com/office/powerpoint/2010/main" val="388820066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916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3E14D-B9CA-18B3-B391-7623C505DBD2}"/>
              </a:ext>
            </a:extLst>
          </p:cNvPr>
          <p:cNvSpPr>
            <a:spLocks noGrp="1"/>
          </p:cNvSpPr>
          <p:nvPr>
            <p:ph type="title"/>
          </p:nvPr>
        </p:nvSpPr>
        <p:spPr>
          <a:xfrm>
            <a:off x="358219" y="365125"/>
            <a:ext cx="11481847" cy="1325563"/>
          </a:xfrm>
        </p:spPr>
        <p:txBody>
          <a:bodyPr anchor="ctr">
            <a:normAutofit/>
          </a:bodyPr>
          <a:lstStyle/>
          <a:p>
            <a:r>
              <a:rPr lang="en-GB" dirty="0"/>
              <a:t>Recap quiz</a:t>
            </a:r>
          </a:p>
        </p:txBody>
      </p:sp>
      <p:sp>
        <p:nvSpPr>
          <p:cNvPr id="3" name="Content Placeholder 2">
            <a:extLst>
              <a:ext uri="{FF2B5EF4-FFF2-40B4-BE49-F238E27FC236}">
                <a16:creationId xmlns:a16="http://schemas.microsoft.com/office/drawing/2014/main" id="{3B4CF33E-4CF3-EC8C-DF68-53A3446706C8}"/>
              </a:ext>
            </a:extLst>
          </p:cNvPr>
          <p:cNvSpPr>
            <a:spLocks noGrp="1"/>
          </p:cNvSpPr>
          <p:nvPr>
            <p:ph idx="1"/>
          </p:nvPr>
        </p:nvSpPr>
        <p:spPr>
          <a:xfrm>
            <a:off x="609600" y="1600201"/>
            <a:ext cx="10972800" cy="3917032"/>
          </a:xfrm>
        </p:spPr>
        <p:txBody>
          <a:bodyPr>
            <a:normAutofit/>
          </a:bodyPr>
          <a:lstStyle/>
          <a:p>
            <a:r>
              <a:rPr lang="en-GB" dirty="0"/>
              <a:t>What is the first step in the six-step evidence-based practice process?</a:t>
            </a:r>
          </a:p>
          <a:p>
            <a:r>
              <a:rPr lang="en-GB" dirty="0"/>
              <a:t>Name the four sources of evidence used in evidence-based practice.</a:t>
            </a:r>
          </a:p>
          <a:p>
            <a:r>
              <a:rPr lang="en-GB" dirty="0"/>
              <a:t>What are the advantages of adopting an evidence-based practice approach?</a:t>
            </a:r>
          </a:p>
          <a:p>
            <a:r>
              <a:rPr lang="en-GB" dirty="0"/>
              <a:t>Give an example of an evidence-based HR practice.</a:t>
            </a:r>
          </a:p>
          <a:p>
            <a:r>
              <a:rPr lang="en-GB" dirty="0"/>
              <a:t>Consider De Bono’s 6 Thinking Hats; what question does the white hat focus on?</a:t>
            </a:r>
          </a:p>
          <a:p>
            <a:r>
              <a:rPr lang="en-GB" dirty="0"/>
              <a:t>What is the advantage of utilising De Bono’s model? </a:t>
            </a:r>
          </a:p>
        </p:txBody>
      </p:sp>
    </p:spTree>
    <p:extLst>
      <p:ext uri="{BB962C8B-B14F-4D97-AF65-F5344CB8AC3E}">
        <p14:creationId xmlns:p14="http://schemas.microsoft.com/office/powerpoint/2010/main" val="658270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140D-011B-91AE-9DBB-7960AA01DA31}"/>
              </a:ext>
            </a:extLst>
          </p:cNvPr>
          <p:cNvSpPr>
            <a:spLocks noGrp="1"/>
          </p:cNvSpPr>
          <p:nvPr>
            <p:ph type="title"/>
          </p:nvPr>
        </p:nvSpPr>
        <p:spPr>
          <a:xfrm>
            <a:off x="358219" y="365125"/>
            <a:ext cx="11481847" cy="1325563"/>
          </a:xfrm>
        </p:spPr>
        <p:txBody>
          <a:bodyPr anchor="ctr">
            <a:normAutofit/>
          </a:bodyPr>
          <a:lstStyle/>
          <a:p>
            <a:r>
              <a:rPr lang="en-GB" dirty="0"/>
              <a:t>Benchmarking – Definition</a:t>
            </a:r>
          </a:p>
        </p:txBody>
      </p:sp>
      <p:sp>
        <p:nvSpPr>
          <p:cNvPr id="3" name="Content Placeholder 2">
            <a:extLst>
              <a:ext uri="{FF2B5EF4-FFF2-40B4-BE49-F238E27FC236}">
                <a16:creationId xmlns:a16="http://schemas.microsoft.com/office/drawing/2014/main" id="{2E6E8544-AAC0-D08B-C999-5D98A0977864}"/>
              </a:ext>
            </a:extLst>
          </p:cNvPr>
          <p:cNvSpPr>
            <a:spLocks noGrp="1"/>
          </p:cNvSpPr>
          <p:nvPr>
            <p:ph idx="1"/>
          </p:nvPr>
        </p:nvSpPr>
        <p:spPr>
          <a:xfrm>
            <a:off x="358219" y="1825625"/>
            <a:ext cx="5645673" cy="3575934"/>
          </a:xfrm>
        </p:spPr>
        <p:txBody>
          <a:bodyPr>
            <a:normAutofit fontScale="92500" lnSpcReduction="10000"/>
          </a:bodyPr>
          <a:lstStyle/>
          <a:p>
            <a:r>
              <a:rPr lang="en-GB" dirty="0"/>
              <a:t>‘The act of measuring the quality of something by comparing it with something else of an accepted standard’ (Cambridge Dictionary, no date)</a:t>
            </a:r>
          </a:p>
          <a:p>
            <a:pPr marL="0" indent="0">
              <a:buNone/>
            </a:pPr>
            <a:endParaRPr lang="en-GB" dirty="0"/>
          </a:p>
          <a:p>
            <a:pPr marL="0" indent="0">
              <a:buNone/>
            </a:pPr>
            <a:endParaRPr lang="en-GB" dirty="0"/>
          </a:p>
          <a:p>
            <a:pPr marL="0" indent="0">
              <a:buNone/>
            </a:pPr>
            <a:r>
              <a:rPr lang="en-GB" dirty="0"/>
              <a:t>						</a:t>
            </a:r>
          </a:p>
        </p:txBody>
      </p:sp>
      <p:pic>
        <p:nvPicPr>
          <p:cNvPr id="5" name="Picture 4" descr="Close-up of documents and charts">
            <a:extLst>
              <a:ext uri="{FF2B5EF4-FFF2-40B4-BE49-F238E27FC236}">
                <a16:creationId xmlns:a16="http://schemas.microsoft.com/office/drawing/2014/main" id="{604D4ED9-0687-1D2D-24D9-31CD66D03343}"/>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291611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E4BC4-F5FD-310B-2CED-22D6115B447E}"/>
              </a:ext>
            </a:extLst>
          </p:cNvPr>
          <p:cNvSpPr>
            <a:spLocks noGrp="1"/>
          </p:cNvSpPr>
          <p:nvPr>
            <p:ph type="title"/>
          </p:nvPr>
        </p:nvSpPr>
        <p:spPr>
          <a:xfrm>
            <a:off x="358219" y="365125"/>
            <a:ext cx="11481847" cy="1325563"/>
          </a:xfrm>
        </p:spPr>
        <p:txBody>
          <a:bodyPr anchor="ctr">
            <a:normAutofit/>
          </a:bodyPr>
          <a:lstStyle/>
          <a:p>
            <a:r>
              <a:rPr lang="en-GB" dirty="0"/>
              <a:t>Why is benchmarking important? </a:t>
            </a:r>
          </a:p>
        </p:txBody>
      </p:sp>
      <p:sp>
        <p:nvSpPr>
          <p:cNvPr id="3" name="Content Placeholder 2">
            <a:extLst>
              <a:ext uri="{FF2B5EF4-FFF2-40B4-BE49-F238E27FC236}">
                <a16:creationId xmlns:a16="http://schemas.microsoft.com/office/drawing/2014/main" id="{395D21CB-9366-5BCD-D89C-ABD297D42A05}"/>
              </a:ext>
            </a:extLst>
          </p:cNvPr>
          <p:cNvSpPr>
            <a:spLocks noGrp="1"/>
          </p:cNvSpPr>
          <p:nvPr>
            <p:ph idx="1"/>
          </p:nvPr>
        </p:nvSpPr>
        <p:spPr>
          <a:xfrm>
            <a:off x="609600" y="1600201"/>
            <a:ext cx="10972800" cy="3917032"/>
          </a:xfrm>
        </p:spPr>
        <p:txBody>
          <a:bodyPr>
            <a:normAutofit/>
          </a:bodyPr>
          <a:lstStyle/>
          <a:p>
            <a:r>
              <a:rPr lang="en-GB" sz="1800" dirty="0"/>
              <a:t>Identifies performance gaps: Comparing your results with leaders or peers shows where you are falling behind in cost, quality, speed, or customer outcomes.</a:t>
            </a:r>
          </a:p>
          <a:p>
            <a:r>
              <a:rPr lang="en-GB" sz="1800" dirty="0"/>
              <a:t>Drives continuous improvement: It highlights best practices you can adopt, helping you set realistic targets and action plans instead of guessing what “good” looks like.</a:t>
            </a:r>
          </a:p>
          <a:p>
            <a:r>
              <a:rPr lang="en-GB" sz="1800" dirty="0"/>
              <a:t>Supports better decisions: Benchmark data provides an objective basis for strategic choices about investment, change, and priorities.</a:t>
            </a:r>
          </a:p>
          <a:p>
            <a:r>
              <a:rPr lang="en-GB" sz="1800" dirty="0"/>
              <a:t>Increases efficiency and reduces costs: By revealing inefficient processes, benchmarking helps streamline work, remove waste, and improve profitability.</a:t>
            </a:r>
          </a:p>
          <a:p>
            <a:r>
              <a:rPr lang="en-GB" sz="1800" dirty="0"/>
              <a:t>Enhances quality and customer satisfaction: Learning from top performers’ methods can improve product or service quality and make customers more satisfied and loyal.</a:t>
            </a:r>
          </a:p>
          <a:p>
            <a:r>
              <a:rPr lang="en-GB" sz="1800" dirty="0"/>
              <a:t>Strengthens competitive position: Understanding how you compare to competitors helps you close gaps, build on strengths, and gain an edge in the market.</a:t>
            </a:r>
          </a:p>
          <a:p>
            <a:endParaRPr lang="en-GB" sz="1800" dirty="0"/>
          </a:p>
        </p:txBody>
      </p:sp>
    </p:spTree>
    <p:extLst>
      <p:ext uri="{BB962C8B-B14F-4D97-AF65-F5344CB8AC3E}">
        <p14:creationId xmlns:p14="http://schemas.microsoft.com/office/powerpoint/2010/main" val="2294476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823129-F281-29A8-926D-F9DC20E0EFD8}"/>
              </a:ext>
            </a:extLst>
          </p:cNvPr>
          <p:cNvSpPr>
            <a:spLocks noGrp="1"/>
          </p:cNvSpPr>
          <p:nvPr>
            <p:ph type="title"/>
          </p:nvPr>
        </p:nvSpPr>
        <p:spPr>
          <a:xfrm>
            <a:off x="358219" y="365125"/>
            <a:ext cx="11481847" cy="1325563"/>
          </a:xfrm>
        </p:spPr>
        <p:txBody>
          <a:bodyPr/>
          <a:lstStyle/>
          <a:p>
            <a:r>
              <a:rPr lang="en-US" dirty="0"/>
              <a:t>Types of benchmarking</a:t>
            </a:r>
          </a:p>
        </p:txBody>
      </p:sp>
      <p:sp>
        <p:nvSpPr>
          <p:cNvPr id="10" name="Content Placeholder 2">
            <a:extLst>
              <a:ext uri="{FF2B5EF4-FFF2-40B4-BE49-F238E27FC236}">
                <a16:creationId xmlns:a16="http://schemas.microsoft.com/office/drawing/2014/main" id="{0BA8D141-E4E8-61DB-ADBB-9477E58CED02}"/>
              </a:ext>
            </a:extLst>
          </p:cNvPr>
          <p:cNvSpPr>
            <a:spLocks noGrp="1"/>
          </p:cNvSpPr>
          <p:nvPr>
            <p:ph idx="1"/>
          </p:nvPr>
        </p:nvSpPr>
        <p:spPr>
          <a:xfrm>
            <a:off x="609600" y="1600201"/>
            <a:ext cx="10972800" cy="3917032"/>
          </a:xfrm>
        </p:spPr>
        <p:txBody>
          <a:bodyPr>
            <a:normAutofit fontScale="92500"/>
          </a:bodyPr>
          <a:lstStyle/>
          <a:p>
            <a:r>
              <a:rPr lang="en-GB" dirty="0"/>
              <a:t>Internal vs external benchmarking: Comparing your organisation’s own people metrics (for example, turnover, engagement, pay levels) over time versus comparing them with other employers, sectors, or national statistics (for example, CIPD’s UK turnover data or external pay surveys) (CIPD, 2024).</a:t>
            </a:r>
          </a:p>
          <a:p>
            <a:r>
              <a:rPr lang="en-GB" dirty="0"/>
              <a:t>Market or pay benchmarking: Comparing roles and reward packages with external labour‑market data to ensure pay and benefits are competitive (part of CIPD guidance on job evaluation and market pricing) (CIPD, 2025).</a:t>
            </a:r>
          </a:p>
          <a:p>
            <a:r>
              <a:rPr lang="en-GB" dirty="0"/>
              <a:t>People‑metric/HR benchmarking: Using standard HR measures (turnover, absence, diversity, engagement, etc.) to compare performance internally over time and externally against sector “norms” or peer groups (CIPD, 2024).</a:t>
            </a:r>
          </a:p>
          <a:p>
            <a:endParaRPr lang="en-US" dirty="0"/>
          </a:p>
        </p:txBody>
      </p:sp>
    </p:spTree>
    <p:extLst>
      <p:ext uri="{BB962C8B-B14F-4D97-AF65-F5344CB8AC3E}">
        <p14:creationId xmlns:p14="http://schemas.microsoft.com/office/powerpoint/2010/main" val="343184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13CC-C533-EBDC-911E-079AF2A1ADFC}"/>
              </a:ext>
            </a:extLst>
          </p:cNvPr>
          <p:cNvSpPr>
            <a:spLocks noGrp="1"/>
          </p:cNvSpPr>
          <p:nvPr>
            <p:ph type="title"/>
          </p:nvPr>
        </p:nvSpPr>
        <p:spPr/>
        <p:txBody>
          <a:bodyPr/>
          <a:lstStyle/>
          <a:p>
            <a:r>
              <a:rPr lang="en-GB" dirty="0"/>
              <a:t>What can we benchmark?</a:t>
            </a:r>
          </a:p>
        </p:txBody>
      </p:sp>
      <p:sp>
        <p:nvSpPr>
          <p:cNvPr id="3" name="Content Placeholder 2">
            <a:extLst>
              <a:ext uri="{FF2B5EF4-FFF2-40B4-BE49-F238E27FC236}">
                <a16:creationId xmlns:a16="http://schemas.microsoft.com/office/drawing/2014/main" id="{2D207712-4E54-9628-1923-9081B03A74D6}"/>
              </a:ext>
            </a:extLst>
          </p:cNvPr>
          <p:cNvSpPr>
            <a:spLocks noGrp="1"/>
          </p:cNvSpPr>
          <p:nvPr>
            <p:ph idx="1"/>
          </p:nvPr>
        </p:nvSpPr>
        <p:spPr/>
        <p:txBody>
          <a:bodyPr>
            <a:normAutofit fontScale="92500" lnSpcReduction="20000"/>
          </a:bodyPr>
          <a:lstStyle/>
          <a:p>
            <a:r>
              <a:rPr lang="en-GB"/>
              <a:t> Organisational structure</a:t>
            </a:r>
          </a:p>
          <a:p>
            <a:r>
              <a:rPr lang="en-GB"/>
              <a:t> Salaries</a:t>
            </a:r>
          </a:p>
          <a:p>
            <a:pPr marL="285750" indent="-285750"/>
            <a:r>
              <a:rPr lang="en-US"/>
              <a:t>HR costs e.g. costs per hire, talent management</a:t>
            </a:r>
          </a:p>
          <a:p>
            <a:pPr marL="285750" indent="-285750"/>
            <a:r>
              <a:rPr lang="en-US"/>
              <a:t>Career development</a:t>
            </a:r>
          </a:p>
          <a:p>
            <a:pPr marL="285750" indent="-285750"/>
            <a:r>
              <a:rPr lang="en-US"/>
              <a:t>Work schedules and environment </a:t>
            </a:r>
          </a:p>
          <a:p>
            <a:pPr marL="285750" indent="-285750"/>
            <a:r>
              <a:rPr lang="en-US"/>
              <a:t>Engagement and retention</a:t>
            </a:r>
          </a:p>
          <a:p>
            <a:pPr marL="285750" indent="-285750"/>
            <a:r>
              <a:rPr lang="en-US"/>
              <a:t>Wellbeing and productivity</a:t>
            </a:r>
          </a:p>
          <a:p>
            <a:pPr marL="285750" indent="-285750"/>
            <a:r>
              <a:rPr lang="en-US"/>
              <a:t>Equality, Diversity and Inclusion </a:t>
            </a:r>
          </a:p>
          <a:p>
            <a:pPr marL="285750" indent="-285750"/>
            <a:r>
              <a:rPr lang="en-US"/>
              <a:t>Skills and capability gaps </a:t>
            </a:r>
          </a:p>
          <a:p>
            <a:endParaRPr lang="en-GB" dirty="0"/>
          </a:p>
        </p:txBody>
      </p:sp>
      <p:pic>
        <p:nvPicPr>
          <p:cNvPr id="6" name="Content Placeholder 5" descr="Diagram, schematic">
            <a:extLst>
              <a:ext uri="{FF2B5EF4-FFF2-40B4-BE49-F238E27FC236}">
                <a16:creationId xmlns:a16="http://schemas.microsoft.com/office/drawing/2014/main" id="{00876E18-A73A-69C7-E332-13A305EAF737}"/>
              </a:ext>
            </a:extLst>
          </p:cNvPr>
          <p:cNvPicPr>
            <a:picLocks noChangeAspect="1"/>
          </p:cNvPicPr>
          <p:nvPr/>
        </p:nvPicPr>
        <p:blipFill>
          <a:blip r:embed="rId3"/>
          <a:stretch>
            <a:fillRect/>
          </a:stretch>
        </p:blipFill>
        <p:spPr>
          <a:xfrm>
            <a:off x="7664847" y="657031"/>
            <a:ext cx="4527153" cy="4537466"/>
          </a:xfrm>
          <a:prstGeom prst="rect">
            <a:avLst/>
          </a:prstGeom>
        </p:spPr>
      </p:pic>
    </p:spTree>
    <p:extLst>
      <p:ext uri="{BB962C8B-B14F-4D97-AF65-F5344CB8AC3E}">
        <p14:creationId xmlns:p14="http://schemas.microsoft.com/office/powerpoint/2010/main" val="2043336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46915-2621-5354-97AF-B4385F69EFBE}"/>
              </a:ext>
            </a:extLst>
          </p:cNvPr>
          <p:cNvSpPr>
            <a:spLocks noGrp="1"/>
          </p:cNvSpPr>
          <p:nvPr>
            <p:ph type="title"/>
          </p:nvPr>
        </p:nvSpPr>
        <p:spPr>
          <a:xfrm>
            <a:off x="358219" y="365125"/>
            <a:ext cx="11481847" cy="1325563"/>
          </a:xfrm>
        </p:spPr>
        <p:txBody>
          <a:bodyPr anchor="ctr">
            <a:normAutofit/>
          </a:bodyPr>
          <a:lstStyle/>
          <a:p>
            <a:r>
              <a:rPr lang="en-GB" dirty="0"/>
              <a:t>Potential drawbacks of benchmarking</a:t>
            </a:r>
          </a:p>
        </p:txBody>
      </p:sp>
      <p:graphicFrame>
        <p:nvGraphicFramePr>
          <p:cNvPr id="5" name="Content Placeholder 2">
            <a:extLst>
              <a:ext uri="{FF2B5EF4-FFF2-40B4-BE49-F238E27FC236}">
                <a16:creationId xmlns:a16="http://schemas.microsoft.com/office/drawing/2014/main" id="{67C3EBA2-7E42-9B4E-1087-7FB6FB4D6191}"/>
              </a:ext>
            </a:extLst>
          </p:cNvPr>
          <p:cNvGraphicFramePr>
            <a:graphicFrameLocks noGrp="1"/>
          </p:cNvGraphicFramePr>
          <p:nvPr>
            <p:ph idx="1"/>
            <p:extLst>
              <p:ext uri="{D42A27DB-BD31-4B8C-83A1-F6EECF244321}">
                <p14:modId xmlns:p14="http://schemas.microsoft.com/office/powerpoint/2010/main" val="252132854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7883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4DD9-2456-53E7-3FBF-5C3A625E9AFF}"/>
              </a:ext>
            </a:extLst>
          </p:cNvPr>
          <p:cNvSpPr>
            <a:spLocks noGrp="1"/>
          </p:cNvSpPr>
          <p:nvPr>
            <p:ph type="title"/>
          </p:nvPr>
        </p:nvSpPr>
        <p:spPr/>
        <p:txBody>
          <a:bodyPr/>
          <a:lstStyle/>
          <a:p>
            <a:r>
              <a:rPr lang="en-GB" dirty="0"/>
              <a:t>HR trends (Chadwick, 2026)</a:t>
            </a:r>
          </a:p>
        </p:txBody>
      </p:sp>
      <p:sp>
        <p:nvSpPr>
          <p:cNvPr id="3" name="Content Placeholder 2">
            <a:extLst>
              <a:ext uri="{FF2B5EF4-FFF2-40B4-BE49-F238E27FC236}">
                <a16:creationId xmlns:a16="http://schemas.microsoft.com/office/drawing/2014/main" id="{4E34523C-B13B-729E-C86A-7157DCC8B713}"/>
              </a:ext>
            </a:extLst>
          </p:cNvPr>
          <p:cNvSpPr>
            <a:spLocks noGrp="1"/>
          </p:cNvSpPr>
          <p:nvPr>
            <p:ph idx="1"/>
          </p:nvPr>
        </p:nvSpPr>
        <p:spPr/>
        <p:txBody>
          <a:bodyPr/>
          <a:lstStyle/>
          <a:p>
            <a:r>
              <a:rPr lang="en-GB" dirty="0"/>
              <a:t>Several forces that are likely to shape HR decision-making in the coming year:</a:t>
            </a:r>
          </a:p>
          <a:p>
            <a:pPr lvl="1"/>
            <a:r>
              <a:rPr lang="en-GB" dirty="0"/>
              <a:t>Rising cost of living/wage expectations – 92.8% of respondents expect this to have a moderate or significant effect</a:t>
            </a:r>
          </a:p>
          <a:p>
            <a:pPr lvl="1"/>
            <a:r>
              <a:rPr lang="en-GB" dirty="0"/>
              <a:t>Rising cost of business – 87%</a:t>
            </a:r>
          </a:p>
          <a:p>
            <a:pPr lvl="1"/>
            <a:r>
              <a:rPr lang="en-GB" dirty="0"/>
              <a:t>Rising cost to employ (NI, etc.) – 87%</a:t>
            </a:r>
          </a:p>
          <a:p>
            <a:pPr lvl="1"/>
            <a:r>
              <a:rPr lang="en-GB" dirty="0"/>
              <a:t>Mental and physical wellbeing concerns – 73.9%</a:t>
            </a:r>
          </a:p>
          <a:p>
            <a:r>
              <a:rPr lang="en-GB" dirty="0"/>
              <a:t>How could benchmarking help to develop strategies in these areas?</a:t>
            </a:r>
          </a:p>
          <a:p>
            <a:endParaRPr lang="en-GB" dirty="0"/>
          </a:p>
        </p:txBody>
      </p:sp>
    </p:spTree>
    <p:extLst>
      <p:ext uri="{BB962C8B-B14F-4D97-AF65-F5344CB8AC3E}">
        <p14:creationId xmlns:p14="http://schemas.microsoft.com/office/powerpoint/2010/main" val="338437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4174-F4C3-2FED-C4E6-D22956E9D077}"/>
              </a:ext>
            </a:extLst>
          </p:cNvPr>
          <p:cNvSpPr>
            <a:spLocks noGrp="1"/>
          </p:cNvSpPr>
          <p:nvPr>
            <p:ph type="title"/>
          </p:nvPr>
        </p:nvSpPr>
        <p:spPr/>
        <p:txBody>
          <a:bodyPr/>
          <a:lstStyle/>
          <a:p>
            <a:r>
              <a:rPr lang="en-GB" dirty="0"/>
              <a:t>Quality and relevance</a:t>
            </a:r>
          </a:p>
        </p:txBody>
      </p:sp>
      <p:sp>
        <p:nvSpPr>
          <p:cNvPr id="3" name="Content Placeholder 2">
            <a:extLst>
              <a:ext uri="{FF2B5EF4-FFF2-40B4-BE49-F238E27FC236}">
                <a16:creationId xmlns:a16="http://schemas.microsoft.com/office/drawing/2014/main" id="{2E175915-A4C2-0D6C-1AE0-0DE47A9D21AA}"/>
              </a:ext>
            </a:extLst>
          </p:cNvPr>
          <p:cNvSpPr>
            <a:spLocks noGrp="1"/>
          </p:cNvSpPr>
          <p:nvPr>
            <p:ph idx="1"/>
          </p:nvPr>
        </p:nvSpPr>
        <p:spPr/>
        <p:txBody>
          <a:bodyPr>
            <a:normAutofit lnSpcReduction="10000"/>
          </a:bodyPr>
          <a:lstStyle/>
          <a:p>
            <a:r>
              <a:rPr lang="en-GB" dirty="0"/>
              <a:t>Without judging evidence quality, organisations risk making poor decisions based on unfounded beliefs, fads, or popular management ideas.</a:t>
            </a:r>
          </a:p>
          <a:p>
            <a:r>
              <a:rPr lang="en-GB" dirty="0"/>
              <a:t>Like a court weighing different kinds of proof, managers must critically assess how trustworthy and relevant each piece of evidence is before using it.</a:t>
            </a:r>
          </a:p>
          <a:p>
            <a:r>
              <a:rPr lang="en-GB" dirty="0"/>
              <a:t>Many practitioners lack training, face poor or inaccessible organisational data, and are often unaware of up‑to‑date scientific evidence, which undermines evidence-based decisions.</a:t>
            </a:r>
          </a:p>
          <a:p>
            <a:pPr marL="3657600" lvl="8" indent="0">
              <a:buNone/>
            </a:pPr>
            <a:r>
              <a:rPr lang="en-GB" dirty="0"/>
              <a:t>				(Barends, </a:t>
            </a:r>
            <a:r>
              <a:rPr lang="en-GB" i="1" dirty="0"/>
              <a:t>et al. </a:t>
            </a:r>
            <a:r>
              <a:rPr lang="en-GB" dirty="0"/>
              <a:t>2014)</a:t>
            </a:r>
          </a:p>
        </p:txBody>
      </p:sp>
    </p:spTree>
    <p:extLst>
      <p:ext uri="{BB962C8B-B14F-4D97-AF65-F5344CB8AC3E}">
        <p14:creationId xmlns:p14="http://schemas.microsoft.com/office/powerpoint/2010/main" val="275965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57AC-1BAA-B8FD-F1D5-590A80BE8B31}"/>
              </a:ext>
            </a:extLst>
          </p:cNvPr>
          <p:cNvSpPr>
            <a:spLocks noGrp="1"/>
          </p:cNvSpPr>
          <p:nvPr>
            <p:ph type="title"/>
          </p:nvPr>
        </p:nvSpPr>
        <p:spPr/>
        <p:txBody>
          <a:bodyPr/>
          <a:lstStyle/>
          <a:p>
            <a:r>
              <a:rPr lang="en-GB" dirty="0"/>
              <a:t>Bias</a:t>
            </a:r>
          </a:p>
        </p:txBody>
      </p:sp>
      <p:sp>
        <p:nvSpPr>
          <p:cNvPr id="3" name="Content Placeholder 2">
            <a:extLst>
              <a:ext uri="{FF2B5EF4-FFF2-40B4-BE49-F238E27FC236}">
                <a16:creationId xmlns:a16="http://schemas.microsoft.com/office/drawing/2014/main" id="{321A3AAB-266D-18A8-095C-6BCCD5541440}"/>
              </a:ext>
            </a:extLst>
          </p:cNvPr>
          <p:cNvSpPr>
            <a:spLocks noGrp="1"/>
          </p:cNvSpPr>
          <p:nvPr>
            <p:ph idx="1"/>
          </p:nvPr>
        </p:nvSpPr>
        <p:spPr/>
        <p:txBody>
          <a:bodyPr/>
          <a:lstStyle/>
          <a:p>
            <a:r>
              <a:rPr lang="en-GB" dirty="0"/>
              <a:t>Evidence can be flawed or overstated, so strong‑sounding claims may rest on a single weak source or mere anecdote.</a:t>
            </a:r>
          </a:p>
          <a:p>
            <a:r>
              <a:rPr lang="en-GB" dirty="0"/>
              <a:t>Long‑standing organisational practices may never have been properly evaluated to see if they actually work.</a:t>
            </a:r>
          </a:p>
          <a:p>
            <a:r>
              <a:rPr lang="en-GB" dirty="0"/>
              <a:t>All evidence should be critically appraised by systematically judging its trustworthiness and relevance.</a:t>
            </a:r>
          </a:p>
          <a:p>
            <a:pPr marL="0" indent="0">
              <a:buNone/>
            </a:pPr>
            <a:endParaRPr lang="en-GB" dirty="0"/>
          </a:p>
        </p:txBody>
      </p:sp>
    </p:spTree>
    <p:extLst>
      <p:ext uri="{BB962C8B-B14F-4D97-AF65-F5344CB8AC3E}">
        <p14:creationId xmlns:p14="http://schemas.microsoft.com/office/powerpoint/2010/main" val="740538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F5154-D59E-785B-B2C2-D1AB43635643}"/>
              </a:ext>
            </a:extLst>
          </p:cNvPr>
          <p:cNvSpPr>
            <a:spLocks noGrp="1"/>
          </p:cNvSpPr>
          <p:nvPr>
            <p:ph type="title"/>
          </p:nvPr>
        </p:nvSpPr>
        <p:spPr>
          <a:xfrm>
            <a:off x="358219" y="365125"/>
            <a:ext cx="11481847" cy="1325563"/>
          </a:xfrm>
        </p:spPr>
        <p:txBody>
          <a:bodyPr anchor="ctr">
            <a:normAutofit/>
          </a:bodyPr>
          <a:lstStyle/>
          <a:p>
            <a:r>
              <a:rPr lang="en-GB" dirty="0"/>
              <a:t>Bias issues within decision-making</a:t>
            </a:r>
          </a:p>
        </p:txBody>
      </p:sp>
      <p:graphicFrame>
        <p:nvGraphicFramePr>
          <p:cNvPr id="7" name="Content Placeholder 2">
            <a:extLst>
              <a:ext uri="{FF2B5EF4-FFF2-40B4-BE49-F238E27FC236}">
                <a16:creationId xmlns:a16="http://schemas.microsoft.com/office/drawing/2014/main" id="{952EB20B-FF4B-9422-B752-DAFB11AE8625}"/>
              </a:ext>
            </a:extLst>
          </p:cNvPr>
          <p:cNvGraphicFramePr>
            <a:graphicFrameLocks noGrp="1"/>
          </p:cNvGraphicFramePr>
          <p:nvPr>
            <p:ph idx="1"/>
            <p:extLst>
              <p:ext uri="{D42A27DB-BD31-4B8C-83A1-F6EECF244321}">
                <p14:modId xmlns:p14="http://schemas.microsoft.com/office/powerpoint/2010/main" val="315404145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801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6243E-EC09-CFCD-FA27-9C127187439C}"/>
              </a:ext>
            </a:extLst>
          </p:cNvPr>
          <p:cNvSpPr>
            <a:spLocks noGrp="1"/>
          </p:cNvSpPr>
          <p:nvPr>
            <p:ph type="title"/>
          </p:nvPr>
        </p:nvSpPr>
        <p:spPr>
          <a:xfrm>
            <a:off x="358219" y="365125"/>
            <a:ext cx="11481847" cy="1325563"/>
          </a:xfrm>
        </p:spPr>
        <p:txBody>
          <a:bodyPr anchor="ctr">
            <a:normAutofit/>
          </a:bodyPr>
          <a:lstStyle/>
          <a:p>
            <a:r>
              <a:rPr lang="en-GB" dirty="0"/>
              <a:t>Unconscious bias and decision making (Moore, 2025)</a:t>
            </a:r>
          </a:p>
        </p:txBody>
      </p:sp>
      <p:sp>
        <p:nvSpPr>
          <p:cNvPr id="3" name="Content Placeholder 2">
            <a:extLst>
              <a:ext uri="{FF2B5EF4-FFF2-40B4-BE49-F238E27FC236}">
                <a16:creationId xmlns:a16="http://schemas.microsoft.com/office/drawing/2014/main" id="{37BF52BA-3142-0F1F-160D-025A4D8369BD}"/>
              </a:ext>
            </a:extLst>
          </p:cNvPr>
          <p:cNvSpPr>
            <a:spLocks noGrp="1"/>
          </p:cNvSpPr>
          <p:nvPr>
            <p:ph idx="1"/>
          </p:nvPr>
        </p:nvSpPr>
        <p:spPr>
          <a:xfrm>
            <a:off x="358219" y="1825625"/>
            <a:ext cx="7903942" cy="3575934"/>
          </a:xfrm>
        </p:spPr>
        <p:txBody>
          <a:bodyPr>
            <a:normAutofit/>
          </a:bodyPr>
          <a:lstStyle/>
          <a:p>
            <a:pPr fontAlgn="base"/>
            <a:r>
              <a:rPr lang="en-GB" sz="1500" i="1"/>
              <a:t>Confirmation bias</a:t>
            </a:r>
            <a:br>
              <a:rPr lang="en-GB" sz="1500"/>
            </a:br>
            <a:r>
              <a:rPr lang="en-GB" sz="1500"/>
              <a:t>Players seek evidence that supports initial suspicions, ignoring contradictory information. If someone is already suspected of being a traitor, nervousness or a weak argument is read as guilt rather than stress. This happened to Kate Garraway and led to her banishment.</a:t>
            </a:r>
          </a:p>
          <a:p>
            <a:pPr fontAlgn="base"/>
            <a:r>
              <a:rPr lang="en-GB" sz="1500" i="1"/>
              <a:t>Verbal and non-verbal bias</a:t>
            </a:r>
            <a:br>
              <a:rPr lang="en-GB" sz="1500"/>
            </a:br>
            <a:r>
              <a:rPr lang="en-GB" sz="1500"/>
              <a:t>The show's actors can use performance skills to mislead. Viewers and players may wrongly assume someone is lying based on cues such as a lack of eye contact, which is a poor indicator of deception. Mark was suspected because of a TV character he once played.</a:t>
            </a:r>
          </a:p>
          <a:p>
            <a:pPr fontAlgn="base"/>
            <a:r>
              <a:rPr lang="en-GB" sz="1500" i="1"/>
              <a:t>Groupthink</a:t>
            </a:r>
            <a:br>
              <a:rPr lang="en-GB" sz="1500"/>
            </a:br>
            <a:r>
              <a:rPr lang="en-GB" sz="1500"/>
              <a:t>Players often conform to the group to avoid standing out, even if they have doubts. This can produce poor outcomes when the majority is wrong, as when the ‘big dog’ theory led to Stephen Fry’s exit.</a:t>
            </a:r>
          </a:p>
          <a:p>
            <a:endParaRPr lang="en-GB" sz="1500"/>
          </a:p>
        </p:txBody>
      </p:sp>
      <p:pic>
        <p:nvPicPr>
          <p:cNvPr id="2050" name="Picture 2" descr="Still from The Traitors">
            <a:extLst>
              <a:ext uri="{FF2B5EF4-FFF2-40B4-BE49-F238E27FC236}">
                <a16:creationId xmlns:a16="http://schemas.microsoft.com/office/drawing/2014/main" id="{A8D64E89-9664-143B-ADD0-A7408547E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6769"/>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09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4484E-080B-E35C-7834-98B0816AB972}"/>
              </a:ext>
            </a:extLst>
          </p:cNvPr>
          <p:cNvSpPr>
            <a:spLocks noGrp="1"/>
          </p:cNvSpPr>
          <p:nvPr>
            <p:ph type="title"/>
          </p:nvPr>
        </p:nvSpPr>
        <p:spPr>
          <a:xfrm>
            <a:off x="358219" y="365125"/>
            <a:ext cx="11481847" cy="1325563"/>
          </a:xfrm>
        </p:spPr>
        <p:txBody>
          <a:bodyPr anchor="ctr">
            <a:normAutofit/>
          </a:bodyPr>
          <a:lstStyle/>
          <a:p>
            <a:r>
              <a:rPr lang="en-GB" dirty="0"/>
              <a:t>Other common biases</a:t>
            </a:r>
          </a:p>
        </p:txBody>
      </p:sp>
      <p:graphicFrame>
        <p:nvGraphicFramePr>
          <p:cNvPr id="7" name="Content Placeholder 2">
            <a:extLst>
              <a:ext uri="{FF2B5EF4-FFF2-40B4-BE49-F238E27FC236}">
                <a16:creationId xmlns:a16="http://schemas.microsoft.com/office/drawing/2014/main" id="{149BBC37-2411-9CEC-94DE-C8C6812F924C}"/>
              </a:ext>
            </a:extLst>
          </p:cNvPr>
          <p:cNvGraphicFramePr>
            <a:graphicFrameLocks noGrp="1"/>
          </p:cNvGraphicFramePr>
          <p:nvPr>
            <p:ph idx="1"/>
            <p:extLst>
              <p:ext uri="{D42A27DB-BD31-4B8C-83A1-F6EECF244321}">
                <p14:modId xmlns:p14="http://schemas.microsoft.com/office/powerpoint/2010/main" val="392419271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4859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AA40D-F8E6-1D4B-A1E8-A33B2E000371}"/>
              </a:ext>
            </a:extLst>
          </p:cNvPr>
          <p:cNvSpPr>
            <a:spLocks noGrp="1"/>
          </p:cNvSpPr>
          <p:nvPr>
            <p:ph type="title"/>
          </p:nvPr>
        </p:nvSpPr>
        <p:spPr/>
        <p:txBody>
          <a:bodyPr/>
          <a:lstStyle/>
          <a:p>
            <a:r>
              <a:rPr lang="en-GB" dirty="0"/>
              <a:t>How to reduce bias in the workplace (Moore, 2025)</a:t>
            </a:r>
          </a:p>
        </p:txBody>
      </p:sp>
      <p:sp>
        <p:nvSpPr>
          <p:cNvPr id="3" name="Content Placeholder 2">
            <a:extLst>
              <a:ext uri="{FF2B5EF4-FFF2-40B4-BE49-F238E27FC236}">
                <a16:creationId xmlns:a16="http://schemas.microsoft.com/office/drawing/2014/main" id="{F9709161-0869-ECB2-1E34-A2D2E5FD4921}"/>
              </a:ext>
            </a:extLst>
          </p:cNvPr>
          <p:cNvSpPr>
            <a:spLocks noGrp="1"/>
          </p:cNvSpPr>
          <p:nvPr>
            <p:ph idx="1"/>
          </p:nvPr>
        </p:nvSpPr>
        <p:spPr/>
        <p:txBody>
          <a:bodyPr>
            <a:normAutofit fontScale="70000" lnSpcReduction="20000"/>
          </a:bodyPr>
          <a:lstStyle/>
          <a:p>
            <a:pPr fontAlgn="base"/>
            <a:r>
              <a:rPr lang="en-GB" b="1" dirty="0"/>
              <a:t>Structured decision making:</a:t>
            </a:r>
            <a:r>
              <a:rPr lang="en-GB" dirty="0"/>
              <a:t> use standardised criteria for recruitment, promotion and performance. Evaluate against objective measures, not just ‘fit’ or gut feel, and document decisions.</a:t>
            </a:r>
          </a:p>
          <a:p>
            <a:pPr fontAlgn="base"/>
            <a:r>
              <a:rPr lang="en-GB" b="1" dirty="0"/>
              <a:t>Diverse panels:</a:t>
            </a:r>
            <a:r>
              <a:rPr lang="en-GB" dirty="0"/>
              <a:t> include people with different backgrounds on decision panels to reduce homogeneity.</a:t>
            </a:r>
          </a:p>
          <a:p>
            <a:pPr fontAlgn="base"/>
            <a:r>
              <a:rPr lang="en-GB" b="1" dirty="0"/>
              <a:t>Voice and challenge:</a:t>
            </a:r>
            <a:r>
              <a:rPr lang="en-GB" dirty="0"/>
              <a:t> create a culture where employees feel safe to speak up and challenge assumptions. Use ‘devil’s advocate’ roles or agenda items for alternative viewpoints.</a:t>
            </a:r>
          </a:p>
          <a:p>
            <a:pPr fontAlgn="base"/>
            <a:r>
              <a:rPr lang="en-GB" b="1" dirty="0"/>
              <a:t>Monitor and measure:</a:t>
            </a:r>
            <a:r>
              <a:rPr lang="en-GB" dirty="0"/>
              <a:t> track recruitment, promotion, retention and engagement data by gender, ethnicity, age and disability to spot patterns suggesting bias.</a:t>
            </a:r>
          </a:p>
          <a:p>
            <a:pPr fontAlgn="base"/>
            <a:r>
              <a:rPr lang="en-GB" b="1" dirty="0"/>
              <a:t>Inclusive onboarding and integration:</a:t>
            </a:r>
            <a:r>
              <a:rPr lang="en-GB" dirty="0"/>
              <a:t> actively integrate newcomers so they aren’t treated as an out group. Latecomers on </a:t>
            </a:r>
            <a:r>
              <a:rPr lang="en-GB" i="1" dirty="0"/>
              <a:t>The Traitors</a:t>
            </a:r>
            <a:r>
              <a:rPr lang="en-GB" dirty="0"/>
              <a:t> were often treated differently – a dynamic that can occur at work.</a:t>
            </a:r>
          </a:p>
          <a:p>
            <a:pPr fontAlgn="base"/>
            <a:r>
              <a:rPr lang="en-GB" b="1" dirty="0"/>
              <a:t>Feedback and reflection loops:</a:t>
            </a:r>
            <a:r>
              <a:rPr lang="en-GB" dirty="0"/>
              <a:t> encourage decision makers to pause and ask: ‘What assumptions am I making?’ ‘Am I treating them differently because they are unfamiliar?’</a:t>
            </a:r>
          </a:p>
        </p:txBody>
      </p:sp>
    </p:spTree>
    <p:extLst>
      <p:ext uri="{BB962C8B-B14F-4D97-AF65-F5344CB8AC3E}">
        <p14:creationId xmlns:p14="http://schemas.microsoft.com/office/powerpoint/2010/main" val="3734640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9118-580D-1B94-C36F-9B01A822E54C}"/>
              </a:ext>
            </a:extLst>
          </p:cNvPr>
          <p:cNvSpPr>
            <a:spLocks noGrp="1"/>
          </p:cNvSpPr>
          <p:nvPr>
            <p:ph type="title"/>
          </p:nvPr>
        </p:nvSpPr>
        <p:spPr/>
        <p:txBody>
          <a:bodyPr/>
          <a:lstStyle/>
          <a:p>
            <a:r>
              <a:rPr lang="en-GB" dirty="0"/>
              <a:t>Critical thinking - Definition</a:t>
            </a:r>
          </a:p>
        </p:txBody>
      </p:sp>
      <p:sp>
        <p:nvSpPr>
          <p:cNvPr id="3" name="Content Placeholder 2">
            <a:extLst>
              <a:ext uri="{FF2B5EF4-FFF2-40B4-BE49-F238E27FC236}">
                <a16:creationId xmlns:a16="http://schemas.microsoft.com/office/drawing/2014/main" id="{8CF18230-C2D1-3963-F9FE-8AB60AF36C4D}"/>
              </a:ext>
            </a:extLst>
          </p:cNvPr>
          <p:cNvSpPr>
            <a:spLocks noGrp="1"/>
          </p:cNvSpPr>
          <p:nvPr>
            <p:ph idx="1"/>
          </p:nvPr>
        </p:nvSpPr>
        <p:spPr/>
        <p:txBody>
          <a:bodyPr/>
          <a:lstStyle/>
          <a:p>
            <a:pPr marL="0" indent="0">
              <a:buNone/>
            </a:pPr>
            <a:endParaRPr lang="en-GB" i="1" dirty="0"/>
          </a:p>
          <a:p>
            <a:pPr marL="0" indent="0" algn="ctr">
              <a:buNone/>
            </a:pPr>
            <a:r>
              <a:rPr lang="en-GB" i="1"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t>
            </a:r>
          </a:p>
          <a:p>
            <a:pPr marL="914400" lvl="2" indent="0">
              <a:buNone/>
            </a:pPr>
            <a:r>
              <a:rPr lang="en-GB" i="1" dirty="0"/>
              <a:t>							</a:t>
            </a:r>
            <a:r>
              <a:rPr lang="en-GB" dirty="0"/>
              <a:t>(Armstrong and Taylor, 2017). </a:t>
            </a:r>
          </a:p>
          <a:p>
            <a:endParaRPr lang="en-GB" dirty="0"/>
          </a:p>
        </p:txBody>
      </p:sp>
    </p:spTree>
    <p:extLst>
      <p:ext uri="{BB962C8B-B14F-4D97-AF65-F5344CB8AC3E}">
        <p14:creationId xmlns:p14="http://schemas.microsoft.com/office/powerpoint/2010/main" val="427877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8B3C-A6CE-81E5-96BC-B4FF71AC913E}"/>
              </a:ext>
            </a:extLst>
          </p:cNvPr>
          <p:cNvSpPr>
            <a:spLocks noGrp="1"/>
          </p:cNvSpPr>
          <p:nvPr>
            <p:ph type="title"/>
          </p:nvPr>
        </p:nvSpPr>
        <p:spPr/>
        <p:txBody>
          <a:bodyPr/>
          <a:lstStyle/>
          <a:p>
            <a:r>
              <a:rPr lang="en-GB" dirty="0"/>
              <a:t>Critical thinking approaches</a:t>
            </a:r>
          </a:p>
        </p:txBody>
      </p:sp>
      <p:sp>
        <p:nvSpPr>
          <p:cNvPr id="3" name="Content Placeholder 2">
            <a:extLst>
              <a:ext uri="{FF2B5EF4-FFF2-40B4-BE49-F238E27FC236}">
                <a16:creationId xmlns:a16="http://schemas.microsoft.com/office/drawing/2014/main" id="{1DFC3B37-2A45-6021-FD4F-CD45EB99DB15}"/>
              </a:ext>
            </a:extLst>
          </p:cNvPr>
          <p:cNvSpPr>
            <a:spLocks noGrp="1"/>
          </p:cNvSpPr>
          <p:nvPr>
            <p:ph idx="1"/>
          </p:nvPr>
        </p:nvSpPr>
        <p:spPr>
          <a:xfrm>
            <a:off x="609600" y="1600201"/>
            <a:ext cx="8084234" cy="3241123"/>
          </a:xfrm>
        </p:spPr>
        <p:txBody>
          <a:bodyPr>
            <a:normAutofit fontScale="92500" lnSpcReduction="10000"/>
          </a:bodyPr>
          <a:lstStyle/>
          <a:p>
            <a:r>
              <a:rPr lang="en-US" dirty="0"/>
              <a:t>Where and how is the information gathered? Is it the best available evidence? Is there enough evidence to reach a conclusion? Are there reasons why the evidence could be biased in a particular direction? </a:t>
            </a:r>
          </a:p>
          <a:p>
            <a:r>
              <a:rPr lang="en-US" dirty="0"/>
              <a:t>Questions about the org: How are the figures calculated? Are they accurate? Are they reliable?</a:t>
            </a:r>
          </a:p>
          <a:p>
            <a:r>
              <a:rPr lang="en-US" dirty="0"/>
              <a:t>Scientific studies: How was the study designed? How was the data collected? How was the outcome measured? Are there alternate explanations for the results? </a:t>
            </a:r>
          </a:p>
          <a:p>
            <a:endParaRPr lang="en-US" dirty="0"/>
          </a:p>
          <a:p>
            <a:endParaRPr lang="en-US" dirty="0"/>
          </a:p>
          <a:p>
            <a:endParaRPr lang="en-GB" dirty="0"/>
          </a:p>
        </p:txBody>
      </p:sp>
      <p:sp>
        <p:nvSpPr>
          <p:cNvPr id="4" name="TextBox 3">
            <a:extLst>
              <a:ext uri="{FF2B5EF4-FFF2-40B4-BE49-F238E27FC236}">
                <a16:creationId xmlns:a16="http://schemas.microsoft.com/office/drawing/2014/main" id="{84EC2B52-5709-915B-50CD-24A7BB3B5F1E}"/>
              </a:ext>
            </a:extLst>
          </p:cNvPr>
          <p:cNvSpPr txBox="1"/>
          <p:nvPr/>
        </p:nvSpPr>
        <p:spPr>
          <a:xfrm>
            <a:off x="9081654" y="1702003"/>
            <a:ext cx="2483428" cy="3139321"/>
          </a:xfrm>
          <a:prstGeom prst="rect">
            <a:avLst/>
          </a:prstGeom>
          <a:noFill/>
          <a:ln w="63500">
            <a:solidFill>
              <a:schemeClr val="accent1"/>
            </a:solidFill>
          </a:ln>
        </p:spPr>
        <p:txBody>
          <a:bodyPr wrap="square" rtlCol="0">
            <a:spAutoFit/>
          </a:bodyPr>
          <a:lstStyle/>
          <a:p>
            <a:r>
              <a:rPr lang="en-US" b="1" dirty="0"/>
              <a:t>Determining best evidence: </a:t>
            </a:r>
            <a:r>
              <a:rPr lang="en-US" dirty="0"/>
              <a:t>sometimes there is overwhelming evidence, other times it can be weak – what is most trustworthy? If lacking in scientific literature, a decision can be based on professional experience and pilots can be helpful</a:t>
            </a:r>
          </a:p>
        </p:txBody>
      </p:sp>
    </p:spTree>
    <p:extLst>
      <p:ext uri="{BB962C8B-B14F-4D97-AF65-F5344CB8AC3E}">
        <p14:creationId xmlns:p14="http://schemas.microsoft.com/office/powerpoint/2010/main" val="3761121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80C5-FC97-994C-4881-3754182D7FD3}"/>
              </a:ext>
            </a:extLst>
          </p:cNvPr>
          <p:cNvSpPr>
            <a:spLocks noGrp="1"/>
          </p:cNvSpPr>
          <p:nvPr>
            <p:ph type="title"/>
          </p:nvPr>
        </p:nvSpPr>
        <p:spPr>
          <a:xfrm>
            <a:off x="358219" y="365125"/>
            <a:ext cx="11481847" cy="1325563"/>
          </a:xfrm>
        </p:spPr>
        <p:txBody>
          <a:bodyPr anchor="ctr">
            <a:normAutofit/>
          </a:bodyPr>
          <a:lstStyle/>
          <a:p>
            <a:r>
              <a:rPr lang="en-GB" dirty="0"/>
              <a:t>Reading critically</a:t>
            </a:r>
          </a:p>
        </p:txBody>
      </p:sp>
      <p:graphicFrame>
        <p:nvGraphicFramePr>
          <p:cNvPr id="7" name="Content Placeholder 2">
            <a:extLst>
              <a:ext uri="{FF2B5EF4-FFF2-40B4-BE49-F238E27FC236}">
                <a16:creationId xmlns:a16="http://schemas.microsoft.com/office/drawing/2014/main" id="{ABE93B95-983F-886D-DDDC-8BAF087BB796}"/>
              </a:ext>
            </a:extLst>
          </p:cNvPr>
          <p:cNvGraphicFramePr>
            <a:graphicFrameLocks noGrp="1"/>
          </p:cNvGraphicFramePr>
          <p:nvPr>
            <p:ph idx="1"/>
            <p:extLst>
              <p:ext uri="{D42A27DB-BD31-4B8C-83A1-F6EECF244321}">
                <p14:modId xmlns:p14="http://schemas.microsoft.com/office/powerpoint/2010/main" val="15086897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6F0D530-D9B6-E921-3AD4-E1E2FA60B3DE}"/>
              </a:ext>
            </a:extLst>
          </p:cNvPr>
          <p:cNvSpPr txBox="1"/>
          <p:nvPr/>
        </p:nvSpPr>
        <p:spPr>
          <a:xfrm>
            <a:off x="8911884" y="5099539"/>
            <a:ext cx="2799470" cy="369332"/>
          </a:xfrm>
          <a:prstGeom prst="rect">
            <a:avLst/>
          </a:prstGeom>
          <a:noFill/>
        </p:spPr>
        <p:txBody>
          <a:bodyPr wrap="square" rtlCol="0">
            <a:spAutoFit/>
          </a:bodyPr>
          <a:lstStyle/>
          <a:p>
            <a:r>
              <a:rPr lang="en-GB" dirty="0"/>
              <a:t>(The Open University, 2021)</a:t>
            </a:r>
          </a:p>
        </p:txBody>
      </p:sp>
    </p:spTree>
    <p:extLst>
      <p:ext uri="{BB962C8B-B14F-4D97-AF65-F5344CB8AC3E}">
        <p14:creationId xmlns:p14="http://schemas.microsoft.com/office/powerpoint/2010/main" val="3103307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52FE-DAFF-CBE3-ED20-040482257A92}"/>
              </a:ext>
            </a:extLst>
          </p:cNvPr>
          <p:cNvSpPr>
            <a:spLocks noGrp="1"/>
          </p:cNvSpPr>
          <p:nvPr>
            <p:ph type="title"/>
          </p:nvPr>
        </p:nvSpPr>
        <p:spPr>
          <a:xfrm>
            <a:off x="358219" y="365125"/>
            <a:ext cx="11481847" cy="1325563"/>
          </a:xfrm>
        </p:spPr>
        <p:txBody>
          <a:bodyPr anchor="ctr">
            <a:normAutofit/>
          </a:bodyPr>
          <a:lstStyle/>
          <a:p>
            <a:r>
              <a:rPr lang="en-GB" dirty="0"/>
              <a:t>Activity</a:t>
            </a:r>
          </a:p>
        </p:txBody>
      </p:sp>
      <p:sp>
        <p:nvSpPr>
          <p:cNvPr id="3" name="Content Placeholder 2">
            <a:extLst>
              <a:ext uri="{FF2B5EF4-FFF2-40B4-BE49-F238E27FC236}">
                <a16:creationId xmlns:a16="http://schemas.microsoft.com/office/drawing/2014/main" id="{09231891-6F2D-0A70-A44C-248E86508648}"/>
              </a:ext>
            </a:extLst>
          </p:cNvPr>
          <p:cNvSpPr>
            <a:spLocks noGrp="1"/>
          </p:cNvSpPr>
          <p:nvPr>
            <p:ph idx="1"/>
          </p:nvPr>
        </p:nvSpPr>
        <p:spPr>
          <a:xfrm>
            <a:off x="609600" y="1600201"/>
            <a:ext cx="10972800" cy="3917032"/>
          </a:xfrm>
        </p:spPr>
        <p:txBody>
          <a:bodyPr>
            <a:normAutofit/>
          </a:bodyPr>
          <a:lstStyle/>
          <a:p>
            <a:pPr marL="0" indent="0">
              <a:buNone/>
            </a:pPr>
            <a:r>
              <a:rPr lang="en-GB" dirty="0"/>
              <a:t>Read the Personnel Today article and answer the following questions:</a:t>
            </a:r>
          </a:p>
          <a:p>
            <a:pPr marL="514350" indent="-514350">
              <a:buAutoNum type="arabicPeriod"/>
            </a:pPr>
            <a:r>
              <a:rPr lang="en-GB" dirty="0"/>
              <a:t>How useful is this article if you were researching gender and racial equality in the NHS?</a:t>
            </a:r>
          </a:p>
          <a:p>
            <a:pPr marL="514350" indent="-514350">
              <a:buAutoNum type="arabicPeriod"/>
            </a:pPr>
            <a:r>
              <a:rPr lang="en-GB" dirty="0"/>
              <a:t>What are the article’s strengths and weaknesses?</a:t>
            </a:r>
          </a:p>
          <a:p>
            <a:pPr marL="514350" indent="-514350">
              <a:buAutoNum type="arabicPeriod"/>
            </a:pPr>
            <a:r>
              <a:rPr lang="en-GB" dirty="0"/>
              <a:t>What research would you do next, having read this article?</a:t>
            </a:r>
          </a:p>
          <a:p>
            <a:pPr marL="514350" indent="-514350">
              <a:buAutoNum type="arabicPeriod"/>
            </a:pPr>
            <a:endParaRPr lang="en-GB" dirty="0"/>
          </a:p>
          <a:p>
            <a:pPr marL="0" indent="0">
              <a:buNone/>
            </a:pPr>
            <a:r>
              <a:rPr lang="en-GB" dirty="0">
                <a:hlinkClick r:id="rId3"/>
              </a:rPr>
              <a:t>https://www.personneltoday.com/hr/ethnic-minority-nhs-workers-racism-university-manchester/</a:t>
            </a:r>
            <a:r>
              <a:rPr lang="en-GB" dirty="0"/>
              <a:t> </a:t>
            </a:r>
          </a:p>
          <a:p>
            <a:endParaRPr lang="en-GB" dirty="0"/>
          </a:p>
        </p:txBody>
      </p:sp>
    </p:spTree>
    <p:extLst>
      <p:ext uri="{BB962C8B-B14F-4D97-AF65-F5344CB8AC3E}">
        <p14:creationId xmlns:p14="http://schemas.microsoft.com/office/powerpoint/2010/main" val="264358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149E1-1CD0-AE40-A0CC-FBB78B6849C3}"/>
              </a:ext>
            </a:extLst>
          </p:cNvPr>
          <p:cNvSpPr>
            <a:spLocks noGrp="1"/>
          </p:cNvSpPr>
          <p:nvPr>
            <p:ph type="title"/>
          </p:nvPr>
        </p:nvSpPr>
        <p:spPr>
          <a:xfrm>
            <a:off x="358219" y="365125"/>
            <a:ext cx="11481847" cy="1325563"/>
          </a:xfrm>
        </p:spPr>
        <p:txBody>
          <a:bodyPr anchor="ctr">
            <a:normAutofit/>
          </a:bodyPr>
          <a:lstStyle/>
          <a:p>
            <a:r>
              <a:rPr lang="en-GB" dirty="0"/>
              <a:t>Adding value</a:t>
            </a:r>
          </a:p>
        </p:txBody>
      </p:sp>
      <p:graphicFrame>
        <p:nvGraphicFramePr>
          <p:cNvPr id="7" name="Content Placeholder 2">
            <a:extLst>
              <a:ext uri="{FF2B5EF4-FFF2-40B4-BE49-F238E27FC236}">
                <a16:creationId xmlns:a16="http://schemas.microsoft.com/office/drawing/2014/main" id="{8C1B39A1-F6F4-A48B-1F66-E411769F5764}"/>
              </a:ext>
            </a:extLst>
          </p:cNvPr>
          <p:cNvGraphicFramePr>
            <a:graphicFrameLocks noGrp="1"/>
          </p:cNvGraphicFramePr>
          <p:nvPr>
            <p:ph idx="1"/>
            <p:extLst>
              <p:ext uri="{D42A27DB-BD31-4B8C-83A1-F6EECF244321}">
                <p14:modId xmlns:p14="http://schemas.microsoft.com/office/powerpoint/2010/main" val="415948755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0616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2CF8-C44A-6D85-3785-DC2644971B2C}"/>
              </a:ext>
            </a:extLst>
          </p:cNvPr>
          <p:cNvSpPr>
            <a:spLocks noGrp="1"/>
          </p:cNvSpPr>
          <p:nvPr>
            <p:ph type="title"/>
          </p:nvPr>
        </p:nvSpPr>
        <p:spPr>
          <a:xfrm>
            <a:off x="358219" y="365125"/>
            <a:ext cx="11481847" cy="1325563"/>
          </a:xfrm>
        </p:spPr>
        <p:txBody>
          <a:bodyPr anchor="ctr">
            <a:normAutofit/>
          </a:bodyPr>
          <a:lstStyle/>
          <a:p>
            <a:r>
              <a:rPr lang="en-GB" dirty="0"/>
              <a:t>How can HR add value?</a:t>
            </a:r>
          </a:p>
        </p:txBody>
      </p:sp>
      <p:graphicFrame>
        <p:nvGraphicFramePr>
          <p:cNvPr id="5" name="Content Placeholder 2">
            <a:extLst>
              <a:ext uri="{FF2B5EF4-FFF2-40B4-BE49-F238E27FC236}">
                <a16:creationId xmlns:a16="http://schemas.microsoft.com/office/drawing/2014/main" id="{9FA062FE-133E-413F-E291-EEFB258FFD07}"/>
              </a:ext>
            </a:extLst>
          </p:cNvPr>
          <p:cNvGraphicFramePr>
            <a:graphicFrameLocks noGrp="1"/>
          </p:cNvGraphicFramePr>
          <p:nvPr>
            <p:ph idx="1"/>
            <p:extLst>
              <p:ext uri="{D42A27DB-BD31-4B8C-83A1-F6EECF244321}">
                <p14:modId xmlns:p14="http://schemas.microsoft.com/office/powerpoint/2010/main" val="274486013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83855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2676271" y="1193616"/>
            <a:ext cx="2272680" cy="639761"/>
          </a:xfrm>
        </p:spPr>
        <p:txBody>
          <a:bodyPr>
            <a:normAutofit/>
          </a:bodyPr>
          <a:lstStyle/>
          <a:p>
            <a:r>
              <a:rPr lang="en-GB" sz="3600" dirty="0"/>
              <a:t>2022</a:t>
            </a:r>
          </a:p>
        </p:txBody>
      </p:sp>
      <p:sp>
        <p:nvSpPr>
          <p:cNvPr id="3" name="Content Placeholder 2"/>
          <p:cNvSpPr>
            <a:spLocks noGrp="1"/>
          </p:cNvSpPr>
          <p:nvPr>
            <p:ph sz="half" idx="2"/>
          </p:nvPr>
        </p:nvSpPr>
        <p:spPr>
          <a:xfrm>
            <a:off x="2676271" y="1801251"/>
            <a:ext cx="3346704" cy="4461282"/>
          </a:xfrm>
          <a:ln cmpd="sng">
            <a:solidFill>
              <a:schemeClr val="tx1"/>
            </a:solidFill>
          </a:ln>
        </p:spPr>
        <p:txBody>
          <a:bodyPr>
            <a:normAutofit fontScale="70000" lnSpcReduction="2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auditors</a:t>
            </a:r>
          </a:p>
          <a:p>
            <a:endParaRPr lang="en-GB" dirty="0"/>
          </a:p>
        </p:txBody>
      </p:sp>
      <p:sp>
        <p:nvSpPr>
          <p:cNvPr id="5" name="Text Placeholder 4"/>
          <p:cNvSpPr>
            <a:spLocks noGrp="1"/>
          </p:cNvSpPr>
          <p:nvPr>
            <p:ph type="body" sz="quarter" idx="3"/>
          </p:nvPr>
        </p:nvSpPr>
        <p:spPr>
          <a:xfrm>
            <a:off x="6169025" y="1167569"/>
            <a:ext cx="3346704" cy="639762"/>
          </a:xfrm>
        </p:spPr>
        <p:txBody>
          <a:bodyPr>
            <a:normAutofit/>
          </a:bodyPr>
          <a:lstStyle/>
          <a:p>
            <a:r>
              <a:rPr lang="en-GB" sz="3600" dirty="0"/>
              <a:t>2024-2026</a:t>
            </a:r>
          </a:p>
        </p:txBody>
      </p:sp>
      <p:sp>
        <p:nvSpPr>
          <p:cNvPr id="6" name="Content Placeholder 5"/>
          <p:cNvSpPr>
            <a:spLocks noGrp="1"/>
          </p:cNvSpPr>
          <p:nvPr>
            <p:ph sz="quarter" idx="4"/>
          </p:nvPr>
        </p:nvSpPr>
        <p:spPr>
          <a:xfrm>
            <a:off x="6169025" y="1813900"/>
            <a:ext cx="3346704" cy="4488939"/>
          </a:xfrm>
          <a:noFill/>
          <a:ln cmpd="sng">
            <a:solidFill>
              <a:schemeClr val="tx1"/>
            </a:solidFill>
          </a:ln>
        </p:spPr>
        <p:txBody>
          <a:bodyPr>
            <a:normAutofit fontScale="70000" lnSpcReduction="2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
        <p:nvSpPr>
          <p:cNvPr id="2" name="Rectangle 1">
            <a:extLst>
              <a:ext uri="{FF2B5EF4-FFF2-40B4-BE49-F238E27FC236}">
                <a16:creationId xmlns:a16="http://schemas.microsoft.com/office/drawing/2014/main" id="{24D32F87-D34E-E04A-A110-2D6F11B06A92}"/>
              </a:ext>
            </a:extLst>
          </p:cNvPr>
          <p:cNvSpPr/>
          <p:nvPr/>
        </p:nvSpPr>
        <p:spPr>
          <a:xfrm>
            <a:off x="1039381" y="521238"/>
            <a:ext cx="10170485" cy="646331"/>
          </a:xfrm>
          <a:prstGeom prst="rect">
            <a:avLst/>
          </a:prstGeom>
        </p:spPr>
        <p:txBody>
          <a:bodyPr wrap="square">
            <a:spAutoFit/>
          </a:bodyPr>
          <a:lstStyle/>
          <a:p>
            <a:r>
              <a:rPr lang="en-GB" sz="3600" dirty="0"/>
              <a:t>CASE EXAMPLE</a:t>
            </a:r>
            <a:endParaRPr lang="en-GB" dirty="0"/>
          </a:p>
        </p:txBody>
      </p:sp>
    </p:spTree>
    <p:extLst>
      <p:ext uri="{BB962C8B-B14F-4D97-AF65-F5344CB8AC3E}">
        <p14:creationId xmlns:p14="http://schemas.microsoft.com/office/powerpoint/2010/main" val="626178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1D452-2ACB-2273-3EFA-120F3DB9528D}"/>
              </a:ext>
            </a:extLst>
          </p:cNvPr>
          <p:cNvSpPr>
            <a:spLocks noGrp="1"/>
          </p:cNvSpPr>
          <p:nvPr>
            <p:ph type="title"/>
          </p:nvPr>
        </p:nvSpPr>
        <p:spPr>
          <a:xfrm>
            <a:off x="358219" y="365125"/>
            <a:ext cx="11481847" cy="1325563"/>
          </a:xfrm>
        </p:spPr>
        <p:txBody>
          <a:bodyPr anchor="ctr">
            <a:normAutofit/>
          </a:bodyPr>
          <a:lstStyle/>
          <a:p>
            <a:r>
              <a:rPr lang="en-GB" dirty="0"/>
              <a:t>Examples of HR actions</a:t>
            </a:r>
          </a:p>
        </p:txBody>
      </p:sp>
      <p:graphicFrame>
        <p:nvGraphicFramePr>
          <p:cNvPr id="5" name="Content Placeholder 2">
            <a:extLst>
              <a:ext uri="{FF2B5EF4-FFF2-40B4-BE49-F238E27FC236}">
                <a16:creationId xmlns:a16="http://schemas.microsoft.com/office/drawing/2014/main" id="{38A38CC6-3C6C-87DB-6DE6-174DE601E18D}"/>
              </a:ext>
            </a:extLst>
          </p:cNvPr>
          <p:cNvGraphicFramePr>
            <a:graphicFrameLocks noGrp="1"/>
          </p:cNvGraphicFramePr>
          <p:nvPr>
            <p:ph idx="1"/>
            <p:extLst>
              <p:ext uri="{D42A27DB-BD31-4B8C-83A1-F6EECF244321}">
                <p14:modId xmlns:p14="http://schemas.microsoft.com/office/powerpoint/2010/main" val="70189535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4490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F306-89C7-17FB-EEFB-606B09B5DFEE}"/>
              </a:ext>
            </a:extLst>
          </p:cNvPr>
          <p:cNvSpPr>
            <a:spLocks noGrp="1"/>
          </p:cNvSpPr>
          <p:nvPr>
            <p:ph type="title"/>
          </p:nvPr>
        </p:nvSpPr>
        <p:spPr/>
        <p:txBody>
          <a:bodyPr/>
          <a:lstStyle/>
          <a:p>
            <a:r>
              <a:rPr lang="en-GB" dirty="0"/>
              <a:t>High commitment/best practice HRM</a:t>
            </a:r>
          </a:p>
        </p:txBody>
      </p:sp>
      <p:sp>
        <p:nvSpPr>
          <p:cNvPr id="3" name="Content Placeholder 2">
            <a:extLst>
              <a:ext uri="{FF2B5EF4-FFF2-40B4-BE49-F238E27FC236}">
                <a16:creationId xmlns:a16="http://schemas.microsoft.com/office/drawing/2014/main" id="{5F42F86F-CC1A-9CD1-81FD-AA270B48E557}"/>
              </a:ext>
            </a:extLst>
          </p:cNvPr>
          <p:cNvSpPr>
            <a:spLocks noGrp="1"/>
          </p:cNvSpPr>
          <p:nvPr>
            <p:ph idx="1"/>
          </p:nvPr>
        </p:nvSpPr>
        <p:spPr/>
        <p:txBody>
          <a:bodyPr>
            <a:normAutofit lnSpcReduction="10000"/>
          </a:bodyPr>
          <a:lstStyle/>
          <a:p>
            <a:r>
              <a:rPr lang="en-GB" dirty="0"/>
              <a:t>Selective hiring and sophisticated selection</a:t>
            </a:r>
          </a:p>
          <a:p>
            <a:r>
              <a:rPr lang="en-GB" dirty="0"/>
              <a:t>Extensive training, learning and development</a:t>
            </a:r>
          </a:p>
          <a:p>
            <a:r>
              <a:rPr lang="en-GB" dirty="0"/>
              <a:t>Employee involvement and participation, worker voice</a:t>
            </a:r>
          </a:p>
          <a:p>
            <a:r>
              <a:rPr lang="en-GB" dirty="0"/>
              <a:t>Self-managed teams/team-working</a:t>
            </a:r>
          </a:p>
          <a:p>
            <a:r>
              <a:rPr lang="en-GB" dirty="0"/>
              <a:t>Performance review, appraisal and career development</a:t>
            </a:r>
          </a:p>
          <a:p>
            <a:r>
              <a:rPr lang="en-GB" dirty="0"/>
              <a:t>Work-life balance</a:t>
            </a:r>
          </a:p>
          <a:p>
            <a:endParaRPr lang="en-GB" dirty="0"/>
          </a:p>
          <a:p>
            <a:pPr marL="45720" indent="0">
              <a:buNone/>
            </a:pPr>
            <a:r>
              <a:rPr lang="en-GB" dirty="0"/>
              <a:t>						(Marchington and Wilkinson, 2016)</a:t>
            </a:r>
          </a:p>
          <a:p>
            <a:endParaRPr lang="en-GB" dirty="0"/>
          </a:p>
        </p:txBody>
      </p:sp>
    </p:spTree>
    <p:extLst>
      <p:ext uri="{BB962C8B-B14F-4D97-AF65-F5344CB8AC3E}">
        <p14:creationId xmlns:p14="http://schemas.microsoft.com/office/powerpoint/2010/main" val="1199515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EEA6B-FCDA-23D5-C5F5-D9ED9E4C3A35}"/>
              </a:ext>
            </a:extLst>
          </p:cNvPr>
          <p:cNvSpPr>
            <a:spLocks noGrp="1"/>
          </p:cNvSpPr>
          <p:nvPr>
            <p:ph type="title"/>
          </p:nvPr>
        </p:nvSpPr>
        <p:spPr>
          <a:xfrm>
            <a:off x="358219" y="365125"/>
            <a:ext cx="11481847" cy="1325563"/>
          </a:xfrm>
        </p:spPr>
        <p:txBody>
          <a:bodyPr anchor="ctr">
            <a:normAutofit/>
          </a:bodyPr>
          <a:lstStyle/>
          <a:p>
            <a:r>
              <a:rPr lang="en-GB" dirty="0"/>
              <a:t>Measurements used</a:t>
            </a:r>
          </a:p>
        </p:txBody>
      </p:sp>
      <p:graphicFrame>
        <p:nvGraphicFramePr>
          <p:cNvPr id="5" name="Content Placeholder 2">
            <a:extLst>
              <a:ext uri="{FF2B5EF4-FFF2-40B4-BE49-F238E27FC236}">
                <a16:creationId xmlns:a16="http://schemas.microsoft.com/office/drawing/2014/main" id="{C05F43F4-5471-ACF5-B30C-4FB3C070FF29}"/>
              </a:ext>
            </a:extLst>
          </p:cNvPr>
          <p:cNvGraphicFramePr>
            <a:graphicFrameLocks noGrp="1"/>
          </p:cNvGraphicFramePr>
          <p:nvPr>
            <p:ph idx="1"/>
            <p:extLst>
              <p:ext uri="{D42A27DB-BD31-4B8C-83A1-F6EECF244321}">
                <p14:modId xmlns:p14="http://schemas.microsoft.com/office/powerpoint/2010/main" val="36205278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66749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66B44-1928-05F1-88F3-F6D97DFB1209}"/>
              </a:ext>
            </a:extLst>
          </p:cNvPr>
          <p:cNvSpPr>
            <a:spLocks noGrp="1"/>
          </p:cNvSpPr>
          <p:nvPr>
            <p:ph type="title"/>
          </p:nvPr>
        </p:nvSpPr>
        <p:spPr/>
        <p:txBody>
          <a:bodyPr/>
          <a:lstStyle/>
          <a:p>
            <a:r>
              <a:rPr lang="en-GB" dirty="0"/>
              <a:t>Evaluation of the HR function</a:t>
            </a:r>
          </a:p>
        </p:txBody>
      </p:sp>
      <p:sp>
        <p:nvSpPr>
          <p:cNvPr id="3" name="Content Placeholder 2">
            <a:extLst>
              <a:ext uri="{FF2B5EF4-FFF2-40B4-BE49-F238E27FC236}">
                <a16:creationId xmlns:a16="http://schemas.microsoft.com/office/drawing/2014/main" id="{BA7C4FB6-869B-90FB-0557-B0AA3539E1BD}"/>
              </a:ext>
            </a:extLst>
          </p:cNvPr>
          <p:cNvSpPr>
            <a:spLocks noGrp="1"/>
          </p:cNvSpPr>
          <p:nvPr>
            <p:ph idx="1"/>
          </p:nvPr>
        </p:nvSpPr>
        <p:spPr/>
        <p:txBody>
          <a:bodyPr>
            <a:normAutofit fontScale="92500" lnSpcReduction="10000"/>
          </a:bodyPr>
          <a:lstStyle/>
          <a:p>
            <a:r>
              <a:rPr lang="en-GB" dirty="0"/>
              <a:t>Evaluation of activities has traditionally focussed on efficiency (cost effectiveness in terms of time/money) and effectiveness (meets its objectives)</a:t>
            </a:r>
          </a:p>
          <a:p>
            <a:r>
              <a:rPr lang="en-GB" dirty="0"/>
              <a:t>Tools include:</a:t>
            </a:r>
          </a:p>
          <a:p>
            <a:pPr lvl="1"/>
            <a:r>
              <a:rPr lang="en-GB" b="1" dirty="0"/>
              <a:t>HR statistics </a:t>
            </a:r>
            <a:r>
              <a:rPr lang="en-GB" dirty="0"/>
              <a:t>– e.g. number of job applications, absence figures. Useful when benchmarking internally (comparing to previous years) and externally (against competitors)</a:t>
            </a:r>
          </a:p>
          <a:p>
            <a:pPr lvl="1"/>
            <a:r>
              <a:rPr lang="en-GB" b="1" dirty="0"/>
              <a:t>KPI’s</a:t>
            </a:r>
            <a:r>
              <a:rPr lang="en-GB" dirty="0"/>
              <a:t> – aspects of HR performance that are most critical for the achievement of business objectives. Targets and assessing performance against target. SMART. </a:t>
            </a:r>
          </a:p>
          <a:p>
            <a:pPr lvl="1"/>
            <a:r>
              <a:rPr lang="en-GB" b="1" dirty="0"/>
              <a:t>Balanced Scorecard </a:t>
            </a:r>
            <a:r>
              <a:rPr lang="en-GB" dirty="0"/>
              <a:t>– an agreed list of performance measures in series of tables together with a high level strategy map showing how these measures relate to each other and the firm’s objectives. Four perspectives – customer, financial, internal business process and learning and growth.</a:t>
            </a:r>
          </a:p>
          <a:p>
            <a:endParaRPr lang="en-GB" dirty="0"/>
          </a:p>
        </p:txBody>
      </p:sp>
    </p:spTree>
    <p:extLst>
      <p:ext uri="{BB962C8B-B14F-4D97-AF65-F5344CB8AC3E}">
        <p14:creationId xmlns:p14="http://schemas.microsoft.com/office/powerpoint/2010/main" val="526405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67F9C-CE58-04AD-F77D-DEBA14DA2BDE}"/>
              </a:ext>
            </a:extLst>
          </p:cNvPr>
          <p:cNvSpPr>
            <a:spLocks noGrp="1"/>
          </p:cNvSpPr>
          <p:nvPr>
            <p:ph type="title"/>
          </p:nvPr>
        </p:nvSpPr>
        <p:spPr>
          <a:xfrm>
            <a:off x="301657" y="1420926"/>
            <a:ext cx="11594969" cy="1325563"/>
          </a:xfrm>
        </p:spPr>
        <p:txBody>
          <a:bodyPr anchor="ctr">
            <a:normAutofit/>
          </a:bodyPr>
          <a:lstStyle/>
          <a:p>
            <a:r>
              <a:rPr lang="en-GB" dirty="0"/>
              <a:t>Methods - Quantitative</a:t>
            </a:r>
          </a:p>
        </p:txBody>
      </p:sp>
      <p:graphicFrame>
        <p:nvGraphicFramePr>
          <p:cNvPr id="5" name="Content Placeholder 2">
            <a:extLst>
              <a:ext uri="{FF2B5EF4-FFF2-40B4-BE49-F238E27FC236}">
                <a16:creationId xmlns:a16="http://schemas.microsoft.com/office/drawing/2014/main" id="{68378034-AA0D-EDF9-F0F1-7353F63F56C3}"/>
              </a:ext>
            </a:extLst>
          </p:cNvPr>
          <p:cNvGraphicFramePr>
            <a:graphicFrameLocks noGrp="1"/>
          </p:cNvGraphicFramePr>
          <p:nvPr>
            <p:ph idx="1"/>
            <p:extLst>
              <p:ext uri="{D42A27DB-BD31-4B8C-83A1-F6EECF244321}">
                <p14:modId xmlns:p14="http://schemas.microsoft.com/office/powerpoint/2010/main" val="3141727416"/>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0304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78333-B5C3-756A-893A-D94AA0E333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5239C-442B-A5F7-70E3-3B88372220AD}"/>
              </a:ext>
            </a:extLst>
          </p:cNvPr>
          <p:cNvSpPr>
            <a:spLocks noGrp="1"/>
          </p:cNvSpPr>
          <p:nvPr>
            <p:ph type="title"/>
          </p:nvPr>
        </p:nvSpPr>
        <p:spPr>
          <a:xfrm>
            <a:off x="358219" y="365125"/>
            <a:ext cx="11481847" cy="1325563"/>
          </a:xfrm>
        </p:spPr>
        <p:txBody>
          <a:bodyPr anchor="ctr">
            <a:normAutofit/>
          </a:bodyPr>
          <a:lstStyle/>
          <a:p>
            <a:r>
              <a:rPr lang="en-GB" dirty="0"/>
              <a:t>Methods - Qualitative</a:t>
            </a:r>
          </a:p>
        </p:txBody>
      </p:sp>
      <p:graphicFrame>
        <p:nvGraphicFramePr>
          <p:cNvPr id="5" name="Content Placeholder 2">
            <a:extLst>
              <a:ext uri="{FF2B5EF4-FFF2-40B4-BE49-F238E27FC236}">
                <a16:creationId xmlns:a16="http://schemas.microsoft.com/office/drawing/2014/main" id="{BA6F7B99-1823-1772-DE9F-B28DEA7DC76C}"/>
              </a:ext>
            </a:extLst>
          </p:cNvPr>
          <p:cNvGraphicFramePr>
            <a:graphicFrameLocks noGrp="1"/>
          </p:cNvGraphicFramePr>
          <p:nvPr>
            <p:ph idx="1"/>
            <p:extLst>
              <p:ext uri="{D42A27DB-BD31-4B8C-83A1-F6EECF244321}">
                <p14:modId xmlns:p14="http://schemas.microsoft.com/office/powerpoint/2010/main" val="2301116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766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C3AF3-BC6C-095E-7EAE-7803E2F8C68F}"/>
              </a:ext>
            </a:extLst>
          </p:cNvPr>
          <p:cNvSpPr>
            <a:spLocks noGrp="1"/>
          </p:cNvSpPr>
          <p:nvPr>
            <p:ph type="title"/>
          </p:nvPr>
        </p:nvSpPr>
        <p:spPr>
          <a:xfrm>
            <a:off x="358219" y="365125"/>
            <a:ext cx="11481847" cy="1325563"/>
          </a:xfrm>
        </p:spPr>
        <p:txBody>
          <a:bodyPr anchor="ctr">
            <a:normAutofit/>
          </a:bodyPr>
          <a:lstStyle/>
          <a:p>
            <a:r>
              <a:rPr lang="en-GB" dirty="0"/>
              <a:t>Modern ways of evaluating HR</a:t>
            </a:r>
          </a:p>
        </p:txBody>
      </p:sp>
      <p:graphicFrame>
        <p:nvGraphicFramePr>
          <p:cNvPr id="5" name="Content Placeholder 2">
            <a:extLst>
              <a:ext uri="{FF2B5EF4-FFF2-40B4-BE49-F238E27FC236}">
                <a16:creationId xmlns:a16="http://schemas.microsoft.com/office/drawing/2014/main" id="{9BEB6DC9-D830-59DB-2CDF-2A49CD17E131}"/>
              </a:ext>
            </a:extLst>
          </p:cNvPr>
          <p:cNvGraphicFramePr>
            <a:graphicFrameLocks noGrp="1"/>
          </p:cNvGraphicFramePr>
          <p:nvPr>
            <p:ph idx="1"/>
            <p:extLst>
              <p:ext uri="{D42A27DB-BD31-4B8C-83A1-F6EECF244321}">
                <p14:modId xmlns:p14="http://schemas.microsoft.com/office/powerpoint/2010/main" val="177713451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2121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E1735-AD91-269B-81AF-E5229F2A2008}"/>
              </a:ext>
            </a:extLst>
          </p:cNvPr>
          <p:cNvSpPr>
            <a:spLocks noGrp="1"/>
          </p:cNvSpPr>
          <p:nvPr>
            <p:ph type="title"/>
          </p:nvPr>
        </p:nvSpPr>
        <p:spPr>
          <a:xfrm>
            <a:off x="358219" y="365125"/>
            <a:ext cx="11481847" cy="1325563"/>
          </a:xfrm>
        </p:spPr>
        <p:txBody>
          <a:bodyPr anchor="ctr">
            <a:normAutofit/>
          </a:bodyPr>
          <a:lstStyle/>
          <a:p>
            <a:r>
              <a:rPr lang="en-GB" dirty="0"/>
              <a:t>Evaluating opportunity cost</a:t>
            </a:r>
          </a:p>
        </p:txBody>
      </p:sp>
      <p:graphicFrame>
        <p:nvGraphicFramePr>
          <p:cNvPr id="5" name="Content Placeholder 2">
            <a:extLst>
              <a:ext uri="{FF2B5EF4-FFF2-40B4-BE49-F238E27FC236}">
                <a16:creationId xmlns:a16="http://schemas.microsoft.com/office/drawing/2014/main" id="{F6F56068-4F5A-54B9-FED6-3AF3C78AD419}"/>
              </a:ext>
            </a:extLst>
          </p:cNvPr>
          <p:cNvGraphicFramePr>
            <a:graphicFrameLocks noGrp="1"/>
          </p:cNvGraphicFramePr>
          <p:nvPr>
            <p:ph idx="1"/>
            <p:extLst>
              <p:ext uri="{D42A27DB-BD31-4B8C-83A1-F6EECF244321}">
                <p14:modId xmlns:p14="http://schemas.microsoft.com/office/powerpoint/2010/main" val="211297348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8056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2E84-E28F-2358-B199-6DD2870C799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A9A11B0-E1F6-6B63-CC89-7C55C4CDE939}"/>
              </a:ext>
            </a:extLst>
          </p:cNvPr>
          <p:cNvSpPr>
            <a:spLocks noGrp="1"/>
          </p:cNvSpPr>
          <p:nvPr>
            <p:ph idx="1"/>
          </p:nvPr>
        </p:nvSpPr>
        <p:spPr/>
        <p:txBody>
          <a:bodyPr>
            <a:normAutofit fontScale="92500" lnSpcReduction="10000"/>
          </a:bodyPr>
          <a:lstStyle/>
          <a:p>
            <a:r>
              <a:rPr lang="en-GB" dirty="0"/>
              <a:t>Benchmarking identifies performance gaps and supports better decision‑making, but only works when comparing genuinely comparable data. </a:t>
            </a:r>
          </a:p>
          <a:p>
            <a:r>
              <a:rPr lang="en-GB" dirty="0"/>
              <a:t>Evidence quality matters: decisions must be based on trustworthy, relevant, critically appraised evidence rather than assumptions or fads. </a:t>
            </a:r>
          </a:p>
          <a:p>
            <a:r>
              <a:rPr lang="en-GB" dirty="0"/>
              <a:t>Biases (e.g., heuristics, confirmation bias, groupthink) can distort judgement, so HR professionals must apply critical thinking and question assumptions.  </a:t>
            </a:r>
          </a:p>
          <a:p>
            <a:r>
              <a:rPr lang="en-GB" dirty="0"/>
              <a:t>HR adds value through strong people management, continuous improvement, change leadership, and evidence‑informed practices. </a:t>
            </a:r>
          </a:p>
          <a:p>
            <a:r>
              <a:rPr lang="en-GB" dirty="0"/>
              <a:t>Effective HR evaluation uses metrics, KPIs, qualitative feedback, benchmarking, and consideration of opportunity cost to understand impact.</a:t>
            </a:r>
          </a:p>
          <a:p>
            <a:endParaRPr lang="en-GB" dirty="0"/>
          </a:p>
        </p:txBody>
      </p:sp>
    </p:spTree>
    <p:extLst>
      <p:ext uri="{BB962C8B-B14F-4D97-AF65-F5344CB8AC3E}">
        <p14:creationId xmlns:p14="http://schemas.microsoft.com/office/powerpoint/2010/main" val="18223888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a:xfrm>
            <a:off x="609600" y="1635370"/>
            <a:ext cx="10972800" cy="3917032"/>
          </a:xfrm>
        </p:spPr>
        <p:txBody>
          <a:bodyPr>
            <a:normAutofit fontScale="47500" lnSpcReduction="20000"/>
          </a:bodyPr>
          <a:lstStyle/>
          <a:p>
            <a:r>
              <a:rPr lang="en-GB"/>
              <a:t>Armstrong</a:t>
            </a:r>
            <a:r>
              <a:rPr lang="en-GB" dirty="0"/>
              <a:t>, M. and Taylor, S. (2017) </a:t>
            </a:r>
            <a:r>
              <a:rPr lang="en-GB" i="1" dirty="0"/>
              <a:t>Armstrong’s handbook of human resource management practice. </a:t>
            </a:r>
            <a:r>
              <a:rPr lang="en-GB" dirty="0"/>
              <a:t>14th </a:t>
            </a:r>
            <a:r>
              <a:rPr lang="en-GB" dirty="0" err="1"/>
              <a:t>edn</a:t>
            </a:r>
            <a:r>
              <a:rPr lang="en-GB" dirty="0"/>
              <a:t>. Kogan Page.</a:t>
            </a:r>
          </a:p>
          <a:p>
            <a:r>
              <a:rPr lang="en-GB" dirty="0"/>
              <a:t>Barends, E., Rousseau, D. M. and Briner, R. (2014) </a:t>
            </a:r>
            <a:r>
              <a:rPr lang="en-GB" i="1" dirty="0"/>
              <a:t>Evidence-Based Managements: The Basic Principles. </a:t>
            </a:r>
            <a:r>
              <a:rPr lang="en-GB" dirty="0"/>
              <a:t>Available at: </a:t>
            </a:r>
            <a:r>
              <a:rPr lang="en-GB" dirty="0">
                <a:hlinkClick r:id="rId2"/>
              </a:rPr>
              <a:t>https://cebma.org/assets/Uploads/Evidence-Based-Practice-The-Basic-Principles.pdf</a:t>
            </a:r>
            <a:r>
              <a:rPr lang="en-GB" dirty="0"/>
              <a:t> (Accessed: 22 February 2026)</a:t>
            </a:r>
          </a:p>
          <a:p>
            <a:r>
              <a:rPr lang="en-GB" dirty="0"/>
              <a:t>Cambridge Dictionary (no date) </a:t>
            </a:r>
            <a:r>
              <a:rPr lang="en-GB" i="1" dirty="0"/>
              <a:t>Benchmarking. </a:t>
            </a:r>
            <a:r>
              <a:rPr lang="en-GB" dirty="0"/>
              <a:t>Available at: </a:t>
            </a:r>
            <a:r>
              <a:rPr lang="en-GB" dirty="0">
                <a:hlinkClick r:id="rId3"/>
              </a:rPr>
              <a:t>https://dictionary.cambridge.org/dictionary/english/benchmarking</a:t>
            </a:r>
            <a:r>
              <a:rPr lang="en-GB" dirty="0"/>
              <a:t> (Accessed: 22 February 2026). </a:t>
            </a:r>
          </a:p>
          <a:p>
            <a:r>
              <a:rPr lang="en-GB" dirty="0"/>
              <a:t>Chadwick, C. (2026) </a:t>
            </a:r>
            <a:r>
              <a:rPr lang="en-GB" i="1" dirty="0"/>
              <a:t>HR trends 2026: what can you expect? </a:t>
            </a:r>
            <a:r>
              <a:rPr lang="en-GB" dirty="0"/>
              <a:t>Available at: </a:t>
            </a:r>
            <a:r>
              <a:rPr lang="en-GB" dirty="0">
                <a:hlinkClick r:id="rId4"/>
              </a:rPr>
              <a:t>https://www.ciphr.com/blog/hr-trends-2026</a:t>
            </a:r>
            <a:r>
              <a:rPr lang="en-GB" dirty="0"/>
              <a:t> (Accessed: 22 February 2026)</a:t>
            </a:r>
          </a:p>
          <a:p>
            <a:r>
              <a:rPr lang="en-US" dirty="0"/>
              <a:t>CIPD (2024) </a:t>
            </a:r>
            <a:r>
              <a:rPr lang="en-US" i="1" dirty="0"/>
              <a:t>Benchmarking employee turnover: What are the latest trends and insights? </a:t>
            </a:r>
            <a:r>
              <a:rPr lang="en-US" dirty="0"/>
              <a:t>Available at: </a:t>
            </a:r>
            <a:r>
              <a:rPr lang="en-US" dirty="0">
                <a:hlinkClick r:id="rId5"/>
              </a:rPr>
              <a:t>https://www.cipd.org/uk/views-and-insights/thought-leadership/cipd-voice/benchmarking-employee-turnover/</a:t>
            </a:r>
            <a:r>
              <a:rPr lang="en-US" dirty="0"/>
              <a:t> (Accessed: 22 February 2026). </a:t>
            </a:r>
          </a:p>
          <a:p>
            <a:r>
              <a:rPr lang="en-US" dirty="0"/>
              <a:t>CIPD (2025) </a:t>
            </a:r>
            <a:r>
              <a:rPr lang="en-US" i="1" dirty="0"/>
              <a:t>Job evaluation and market pricing. </a:t>
            </a:r>
            <a:r>
              <a:rPr lang="en-US" dirty="0"/>
              <a:t>Available at: </a:t>
            </a:r>
            <a:r>
              <a:rPr lang="en-US" dirty="0">
                <a:hlinkClick r:id="rId6"/>
              </a:rPr>
              <a:t>https://www.cipd.org/uk/knowledge/factsheets/market-pricing-factsheet/</a:t>
            </a:r>
            <a:r>
              <a:rPr lang="en-US" dirty="0"/>
              <a:t> (Accessed: 22 February 2026).</a:t>
            </a:r>
            <a:endParaRPr lang="en-GB" dirty="0"/>
          </a:p>
          <a:p>
            <a:r>
              <a:rPr lang="en-GB" dirty="0"/>
              <a:t>Marchington, M. and Wilkinson, A (2016)</a:t>
            </a:r>
            <a:r>
              <a:rPr lang="en-GB" i="1" dirty="0"/>
              <a:t> Human resource management at work. </a:t>
            </a:r>
            <a:r>
              <a:rPr lang="en-GB" dirty="0"/>
              <a:t>6th </a:t>
            </a:r>
            <a:r>
              <a:rPr lang="en-GB" dirty="0" err="1"/>
              <a:t>edn</a:t>
            </a:r>
            <a:r>
              <a:rPr lang="en-GB" dirty="0"/>
              <a:t>. Chartered Institute of Personnel and Development.</a:t>
            </a:r>
          </a:p>
          <a:p>
            <a:r>
              <a:rPr lang="en-GB" dirty="0"/>
              <a:t>Moore, A. (2025) ‘What the celebrity traitors teaches HR about unconscious bias and decision making’. </a:t>
            </a:r>
            <a:r>
              <a:rPr lang="en-GB" i="1" dirty="0"/>
              <a:t>People Management </a:t>
            </a:r>
            <a:r>
              <a:rPr lang="en-GB" dirty="0"/>
              <a:t>(17 November). Available at: </a:t>
            </a:r>
            <a:r>
              <a:rPr lang="en-GB" dirty="0">
                <a:hlinkClick r:id="rId7"/>
              </a:rPr>
              <a:t>https://www.peoplemanagement.co.uk/article/1939927/celebrity-traitors-teaches-hr-unconscious-bias-decision-making</a:t>
            </a:r>
            <a:r>
              <a:rPr lang="en-GB" dirty="0"/>
              <a:t> (Accessed: 22 February 2026).</a:t>
            </a:r>
          </a:p>
          <a:p>
            <a:r>
              <a:rPr lang="en-GB" dirty="0"/>
              <a:t>The Open University (2021) </a:t>
            </a:r>
            <a:r>
              <a:rPr lang="en-GB" i="1" dirty="0"/>
              <a:t>Critical Reading Techniques. </a:t>
            </a:r>
            <a:r>
              <a:rPr lang="en-GB" dirty="0"/>
              <a:t>Available at: </a:t>
            </a:r>
            <a:r>
              <a:rPr lang="en-GB" dirty="0">
                <a:hlinkClick r:id="rId8"/>
              </a:rPr>
              <a:t>https://help.open.ac.uk/critically-processing-what-you-read</a:t>
            </a:r>
            <a:r>
              <a:rPr lang="en-GB" dirty="0"/>
              <a:t> (Accessed: 22 February 2026).</a:t>
            </a:r>
          </a:p>
          <a:p>
            <a:endParaRPr lang="en-GB" dirty="0"/>
          </a:p>
          <a:p>
            <a:endParaRPr lang="en-US" dirty="0"/>
          </a:p>
          <a:p>
            <a:pPr marL="0" indent="0">
              <a:buNone/>
            </a:pPr>
            <a:endParaRPr lang="en-US" dirty="0"/>
          </a:p>
          <a:p>
            <a:endParaRPr lang="en-GB"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3742</Words>
  <Application>Microsoft Office PowerPoint</Application>
  <PresentationFormat>Widescreen</PresentationFormat>
  <Paragraphs>310</Paragraphs>
  <Slides>34</Slides>
  <Notes>20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34</vt:i4>
      </vt:variant>
    </vt:vector>
  </HeadingPairs>
  <TitlesOfParts>
    <vt:vector size="42" baseType="lpstr">
      <vt:lpstr>europa</vt:lpstr>
      <vt:lpstr>Aptos</vt:lpstr>
      <vt:lpstr>Arial</vt:lpstr>
      <vt:lpstr>Calibri</vt:lpstr>
      <vt:lpstr>Calibri Light</vt:lpstr>
      <vt:lpstr>Theme1</vt:lpstr>
      <vt:lpstr>UWTSD Text 2</vt:lpstr>
      <vt:lpstr>UWTSD Logo Variations place image in Background</vt:lpstr>
      <vt:lpstr>PowerPoint Presentation</vt:lpstr>
      <vt:lpstr>Learning outcome for today</vt:lpstr>
      <vt:lpstr>Agenda</vt:lpstr>
      <vt:lpstr>Recap quiz</vt:lpstr>
      <vt:lpstr>Benchmarking – Definition</vt:lpstr>
      <vt:lpstr>Why is benchmarking important? </vt:lpstr>
      <vt:lpstr>Types of benchmarking</vt:lpstr>
      <vt:lpstr>What can we benchmark?</vt:lpstr>
      <vt:lpstr>Potential drawbacks of benchmarking</vt:lpstr>
      <vt:lpstr>HR trends (Chadwick, 2026)</vt:lpstr>
      <vt:lpstr>Quality and relevance</vt:lpstr>
      <vt:lpstr>Bias</vt:lpstr>
      <vt:lpstr>Bias issues within decision-making</vt:lpstr>
      <vt:lpstr>Unconscious bias and decision making (Moore, 2025)</vt:lpstr>
      <vt:lpstr>Other common biases</vt:lpstr>
      <vt:lpstr>How to reduce bias in the workplace (Moore, 2025)</vt:lpstr>
      <vt:lpstr>Critical thinking - Definition</vt:lpstr>
      <vt:lpstr>Critical thinking approaches</vt:lpstr>
      <vt:lpstr>Reading critically</vt:lpstr>
      <vt:lpstr>Activity</vt:lpstr>
      <vt:lpstr>Adding value</vt:lpstr>
      <vt:lpstr>How can HR add value?</vt:lpstr>
      <vt:lpstr>PowerPoint Presentation</vt:lpstr>
      <vt:lpstr>Examples of HR actions</vt:lpstr>
      <vt:lpstr>High commitment/best practice HRM</vt:lpstr>
      <vt:lpstr>Measurements used</vt:lpstr>
      <vt:lpstr>Evaluation of the HR function</vt:lpstr>
      <vt:lpstr>Methods - Quantitative</vt:lpstr>
      <vt:lpstr>Methods - Qualitative</vt:lpstr>
      <vt:lpstr>Modern ways of evaluating HR</vt:lpstr>
      <vt:lpstr>Evaluating opportunity cost</vt:lpstr>
      <vt:lpstr>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5</cp:revision>
  <dcterms:created xsi:type="dcterms:W3CDTF">2025-11-20T10:37:10Z</dcterms:created>
  <dcterms:modified xsi:type="dcterms:W3CDTF">2026-02-22T23:21:36Z</dcterms:modified>
</cp:coreProperties>
</file>