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showGuides="1">
      <p:cViewPr varScale="1">
        <p:scale>
          <a:sx n="87" d="100"/>
          <a:sy n="87" d="100"/>
        </p:scale>
        <p:origin x="51" y="18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E9DF43-C0F1-4E50-A1A1-660A0F496F4C}" type="doc">
      <dgm:prSet loTypeId="urn:microsoft.com/office/officeart/2005/8/layout/radial1" loCatId="cycle" qsTypeId="urn:microsoft.com/office/officeart/2005/8/quickstyle/simple1" qsCatId="simple" csTypeId="urn:microsoft.com/office/officeart/2005/8/colors/colorful2" csCatId="colorful" phldr="1"/>
      <dgm:spPr/>
      <dgm:t>
        <a:bodyPr/>
        <a:lstStyle/>
        <a:p>
          <a:endParaRPr lang="en-GB"/>
        </a:p>
      </dgm:t>
    </dgm:pt>
    <dgm:pt modelId="{0A056625-0CD6-4A55-BE12-50B082B14ABB}">
      <dgm:prSet phldrT="[Text]"/>
      <dgm:spPr/>
      <dgm:t>
        <a:bodyPr/>
        <a:lstStyle/>
        <a:p>
          <a:r>
            <a:rPr lang="en-GB" b="1" dirty="0"/>
            <a:t>Stakeholders</a:t>
          </a:r>
        </a:p>
      </dgm:t>
    </dgm:pt>
    <dgm:pt modelId="{3AA1CD91-4CF5-434D-BF3B-00E560DF3FCD}" type="parTrans" cxnId="{57A6D613-C7AF-479B-B79A-E7D76B8B61CC}">
      <dgm:prSet/>
      <dgm:spPr/>
      <dgm:t>
        <a:bodyPr/>
        <a:lstStyle/>
        <a:p>
          <a:endParaRPr lang="en-GB" b="1"/>
        </a:p>
      </dgm:t>
    </dgm:pt>
    <dgm:pt modelId="{2E1CA00B-2F4D-492F-A63E-A98A38A27139}" type="sibTrans" cxnId="{57A6D613-C7AF-479B-B79A-E7D76B8B61CC}">
      <dgm:prSet/>
      <dgm:spPr/>
      <dgm:t>
        <a:bodyPr/>
        <a:lstStyle/>
        <a:p>
          <a:endParaRPr lang="en-GB" b="1"/>
        </a:p>
      </dgm:t>
    </dgm:pt>
    <dgm:pt modelId="{7C2D0ECB-5B59-4C73-802C-822CB1D12CFF}">
      <dgm:prSet phldrT="[Text]"/>
      <dgm:spPr/>
      <dgm:t>
        <a:bodyPr/>
        <a:lstStyle/>
        <a:p>
          <a:r>
            <a:rPr lang="en-GB" b="1" dirty="0"/>
            <a:t>Common interest</a:t>
          </a:r>
        </a:p>
      </dgm:t>
    </dgm:pt>
    <dgm:pt modelId="{4BCE1A27-C6C0-4B4F-A568-29193C917AF6}" type="parTrans" cxnId="{E01FC0EE-4B15-4B3F-9B9C-128AA9705F57}">
      <dgm:prSet/>
      <dgm:spPr/>
      <dgm:t>
        <a:bodyPr/>
        <a:lstStyle/>
        <a:p>
          <a:endParaRPr lang="en-GB" b="1"/>
        </a:p>
      </dgm:t>
    </dgm:pt>
    <dgm:pt modelId="{A16571A3-FEC6-4354-9D25-44AA2098B7C4}" type="sibTrans" cxnId="{E01FC0EE-4B15-4B3F-9B9C-128AA9705F57}">
      <dgm:prSet/>
      <dgm:spPr/>
      <dgm:t>
        <a:bodyPr/>
        <a:lstStyle/>
        <a:p>
          <a:endParaRPr lang="en-GB" b="1"/>
        </a:p>
      </dgm:t>
    </dgm:pt>
    <dgm:pt modelId="{84F87D95-715C-4F9F-B717-8310A623AFD9}">
      <dgm:prSet phldrT="[Text]"/>
      <dgm:spPr/>
      <dgm:t>
        <a:bodyPr/>
        <a:lstStyle/>
        <a:p>
          <a:r>
            <a:rPr lang="en-GB" b="1" dirty="0"/>
            <a:t>employees</a:t>
          </a:r>
        </a:p>
      </dgm:t>
    </dgm:pt>
    <dgm:pt modelId="{4D570A77-7D98-4CDA-9767-DE7FECE6AF59}" type="parTrans" cxnId="{12F230EB-8441-498C-A264-2A94B341B1F1}">
      <dgm:prSet/>
      <dgm:spPr/>
      <dgm:t>
        <a:bodyPr/>
        <a:lstStyle/>
        <a:p>
          <a:endParaRPr lang="en-GB" b="1"/>
        </a:p>
      </dgm:t>
    </dgm:pt>
    <dgm:pt modelId="{5D09F227-08E0-40A1-8BC0-B4E296118B1D}" type="sibTrans" cxnId="{12F230EB-8441-498C-A264-2A94B341B1F1}">
      <dgm:prSet/>
      <dgm:spPr/>
      <dgm:t>
        <a:bodyPr/>
        <a:lstStyle/>
        <a:p>
          <a:endParaRPr lang="en-GB" b="1"/>
        </a:p>
      </dgm:t>
    </dgm:pt>
    <dgm:pt modelId="{C157D9C2-7EE5-4091-9053-15E1820063BD}">
      <dgm:prSet phldrT="[Text]"/>
      <dgm:spPr/>
      <dgm:t>
        <a:bodyPr/>
        <a:lstStyle/>
        <a:p>
          <a:r>
            <a:rPr lang="en-GB" b="1" dirty="0"/>
            <a:t>shareholders</a:t>
          </a:r>
        </a:p>
      </dgm:t>
    </dgm:pt>
    <dgm:pt modelId="{E7B1B04F-54EF-40DB-8885-5BCA425F7340}" type="parTrans" cxnId="{EEEE1582-2A3D-4839-A302-1BE84F11FACB}">
      <dgm:prSet/>
      <dgm:spPr/>
      <dgm:t>
        <a:bodyPr/>
        <a:lstStyle/>
        <a:p>
          <a:endParaRPr lang="en-GB" b="1"/>
        </a:p>
      </dgm:t>
    </dgm:pt>
    <dgm:pt modelId="{029053FD-D4A3-422F-9EA9-608B1DDCE007}" type="sibTrans" cxnId="{EEEE1582-2A3D-4839-A302-1BE84F11FACB}">
      <dgm:prSet/>
      <dgm:spPr/>
      <dgm:t>
        <a:bodyPr/>
        <a:lstStyle/>
        <a:p>
          <a:endParaRPr lang="en-GB" b="1"/>
        </a:p>
      </dgm:t>
    </dgm:pt>
    <dgm:pt modelId="{33149DA6-6C4F-426F-9F9E-5825A599B0DE}">
      <dgm:prSet phldrT="[Text]"/>
      <dgm:spPr/>
      <dgm:t>
        <a:bodyPr/>
        <a:lstStyle/>
        <a:p>
          <a:r>
            <a:rPr lang="en-GB" b="1" dirty="0"/>
            <a:t>Customers </a:t>
          </a:r>
        </a:p>
      </dgm:t>
    </dgm:pt>
    <dgm:pt modelId="{517F73F0-5A87-4D10-B063-F780F8E69308}" type="parTrans" cxnId="{26CC5636-46A6-496D-B4F4-C4909B510F20}">
      <dgm:prSet/>
      <dgm:spPr/>
      <dgm:t>
        <a:bodyPr/>
        <a:lstStyle/>
        <a:p>
          <a:endParaRPr lang="en-GB" b="1"/>
        </a:p>
      </dgm:t>
    </dgm:pt>
    <dgm:pt modelId="{93347EC4-8CAE-49A0-A7D2-5DD05E91BCEF}" type="sibTrans" cxnId="{26CC5636-46A6-496D-B4F4-C4909B510F20}">
      <dgm:prSet/>
      <dgm:spPr/>
      <dgm:t>
        <a:bodyPr/>
        <a:lstStyle/>
        <a:p>
          <a:endParaRPr lang="en-GB" b="1"/>
        </a:p>
      </dgm:t>
    </dgm:pt>
    <dgm:pt modelId="{1050162B-4BC1-4771-B13A-F25321AD6CA2}">
      <dgm:prSet phldrT="[Text]"/>
      <dgm:spPr/>
      <dgm:t>
        <a:bodyPr/>
        <a:lstStyle/>
        <a:p>
          <a:r>
            <a:rPr lang="en-GB" b="1" dirty="0"/>
            <a:t>Government</a:t>
          </a:r>
        </a:p>
      </dgm:t>
    </dgm:pt>
    <dgm:pt modelId="{D291BA34-331E-49FC-AAE8-F9628FCEB0E3}" type="parTrans" cxnId="{B4E74F1E-4BA9-48A1-BA2F-2FF62F7EA9FA}">
      <dgm:prSet/>
      <dgm:spPr/>
      <dgm:t>
        <a:bodyPr/>
        <a:lstStyle/>
        <a:p>
          <a:endParaRPr lang="en-GB" b="1"/>
        </a:p>
      </dgm:t>
    </dgm:pt>
    <dgm:pt modelId="{ABE2BC9C-8EA4-4498-9427-01541DED8936}" type="sibTrans" cxnId="{B4E74F1E-4BA9-48A1-BA2F-2FF62F7EA9FA}">
      <dgm:prSet/>
      <dgm:spPr/>
      <dgm:t>
        <a:bodyPr/>
        <a:lstStyle/>
        <a:p>
          <a:endParaRPr lang="en-GB" b="1"/>
        </a:p>
      </dgm:t>
    </dgm:pt>
    <dgm:pt modelId="{A31650B7-3238-4F06-9B16-79B178C50925}">
      <dgm:prSet phldrT="[Text]"/>
      <dgm:spPr/>
      <dgm:t>
        <a:bodyPr/>
        <a:lstStyle/>
        <a:p>
          <a:r>
            <a:rPr lang="en-GB" b="1" dirty="0"/>
            <a:t>Society </a:t>
          </a:r>
        </a:p>
      </dgm:t>
    </dgm:pt>
    <dgm:pt modelId="{DBA98FF7-D5DE-4D5E-8C8D-901766EF894A}" type="parTrans" cxnId="{815AE2BB-34F1-4001-A6C0-7E7222F1A5B9}">
      <dgm:prSet/>
      <dgm:spPr/>
      <dgm:t>
        <a:bodyPr/>
        <a:lstStyle/>
        <a:p>
          <a:endParaRPr lang="en-GB" b="1"/>
        </a:p>
      </dgm:t>
    </dgm:pt>
    <dgm:pt modelId="{FBA12F7F-3372-477C-A2F2-13D30E23565B}" type="sibTrans" cxnId="{815AE2BB-34F1-4001-A6C0-7E7222F1A5B9}">
      <dgm:prSet/>
      <dgm:spPr/>
      <dgm:t>
        <a:bodyPr/>
        <a:lstStyle/>
        <a:p>
          <a:endParaRPr lang="en-GB" b="1"/>
        </a:p>
      </dgm:t>
    </dgm:pt>
    <dgm:pt modelId="{A0B71F52-7B44-4D44-9214-F28D6DBC7490}" type="pres">
      <dgm:prSet presAssocID="{BFE9DF43-C0F1-4E50-A1A1-660A0F496F4C}" presName="cycle" presStyleCnt="0">
        <dgm:presLayoutVars>
          <dgm:chMax val="1"/>
          <dgm:dir/>
          <dgm:animLvl val="ctr"/>
          <dgm:resizeHandles val="exact"/>
        </dgm:presLayoutVars>
      </dgm:prSet>
      <dgm:spPr/>
    </dgm:pt>
    <dgm:pt modelId="{8F12D7D4-964A-424F-A5F2-AB43C8ED7907}" type="pres">
      <dgm:prSet presAssocID="{0A056625-0CD6-4A55-BE12-50B082B14ABB}" presName="centerShape" presStyleLbl="node0" presStyleIdx="0" presStyleCnt="1"/>
      <dgm:spPr/>
    </dgm:pt>
    <dgm:pt modelId="{D0C0DB78-AFD4-45D6-B5A7-4CD69CCEC343}" type="pres">
      <dgm:prSet presAssocID="{4BCE1A27-C6C0-4B4F-A568-29193C917AF6}" presName="Name9" presStyleLbl="parChTrans1D2" presStyleIdx="0" presStyleCnt="6"/>
      <dgm:spPr/>
    </dgm:pt>
    <dgm:pt modelId="{5DA1980D-10A7-4730-83A0-7CC8D0FC30C0}" type="pres">
      <dgm:prSet presAssocID="{4BCE1A27-C6C0-4B4F-A568-29193C917AF6}" presName="connTx" presStyleLbl="parChTrans1D2" presStyleIdx="0" presStyleCnt="6"/>
      <dgm:spPr/>
    </dgm:pt>
    <dgm:pt modelId="{10179DF4-8EC8-4BA3-9EE8-91DFDDC44416}" type="pres">
      <dgm:prSet presAssocID="{7C2D0ECB-5B59-4C73-802C-822CB1D12CFF}" presName="node" presStyleLbl="node1" presStyleIdx="0" presStyleCnt="6">
        <dgm:presLayoutVars>
          <dgm:bulletEnabled val="1"/>
        </dgm:presLayoutVars>
      </dgm:prSet>
      <dgm:spPr/>
    </dgm:pt>
    <dgm:pt modelId="{D68CEA4B-796B-422F-96CA-DC0EB198F7AD}" type="pres">
      <dgm:prSet presAssocID="{4D570A77-7D98-4CDA-9767-DE7FECE6AF59}" presName="Name9" presStyleLbl="parChTrans1D2" presStyleIdx="1" presStyleCnt="6"/>
      <dgm:spPr/>
    </dgm:pt>
    <dgm:pt modelId="{F41096F3-451A-4B5A-A110-6C0C0B28271D}" type="pres">
      <dgm:prSet presAssocID="{4D570A77-7D98-4CDA-9767-DE7FECE6AF59}" presName="connTx" presStyleLbl="parChTrans1D2" presStyleIdx="1" presStyleCnt="6"/>
      <dgm:spPr/>
    </dgm:pt>
    <dgm:pt modelId="{E4F40CFB-EBC9-4727-A009-143504FAABEC}" type="pres">
      <dgm:prSet presAssocID="{84F87D95-715C-4F9F-B717-8310A623AFD9}" presName="node" presStyleLbl="node1" presStyleIdx="1" presStyleCnt="6">
        <dgm:presLayoutVars>
          <dgm:bulletEnabled val="1"/>
        </dgm:presLayoutVars>
      </dgm:prSet>
      <dgm:spPr/>
    </dgm:pt>
    <dgm:pt modelId="{F79E5F9E-BFA0-44B0-8322-5A8526A82A63}" type="pres">
      <dgm:prSet presAssocID="{E7B1B04F-54EF-40DB-8885-5BCA425F7340}" presName="Name9" presStyleLbl="parChTrans1D2" presStyleIdx="2" presStyleCnt="6"/>
      <dgm:spPr/>
    </dgm:pt>
    <dgm:pt modelId="{2600DE31-49D2-4DDD-A183-F6D3EE8DDE87}" type="pres">
      <dgm:prSet presAssocID="{E7B1B04F-54EF-40DB-8885-5BCA425F7340}" presName="connTx" presStyleLbl="parChTrans1D2" presStyleIdx="2" presStyleCnt="6"/>
      <dgm:spPr/>
    </dgm:pt>
    <dgm:pt modelId="{0CB32704-518C-4F1F-A182-452DB11A3D88}" type="pres">
      <dgm:prSet presAssocID="{C157D9C2-7EE5-4091-9053-15E1820063BD}" presName="node" presStyleLbl="node1" presStyleIdx="2" presStyleCnt="6">
        <dgm:presLayoutVars>
          <dgm:bulletEnabled val="1"/>
        </dgm:presLayoutVars>
      </dgm:prSet>
      <dgm:spPr/>
    </dgm:pt>
    <dgm:pt modelId="{22DD59AC-0470-4B63-8D45-A9DC82BA9AFB}" type="pres">
      <dgm:prSet presAssocID="{517F73F0-5A87-4D10-B063-F780F8E69308}" presName="Name9" presStyleLbl="parChTrans1D2" presStyleIdx="3" presStyleCnt="6"/>
      <dgm:spPr/>
    </dgm:pt>
    <dgm:pt modelId="{505A91FE-6E06-4CAA-8FE1-C3C0C1CBB9D6}" type="pres">
      <dgm:prSet presAssocID="{517F73F0-5A87-4D10-B063-F780F8E69308}" presName="connTx" presStyleLbl="parChTrans1D2" presStyleIdx="3" presStyleCnt="6"/>
      <dgm:spPr/>
    </dgm:pt>
    <dgm:pt modelId="{6B89B76C-A2BF-4773-BD14-1932FE4CCD2F}" type="pres">
      <dgm:prSet presAssocID="{33149DA6-6C4F-426F-9F9E-5825A599B0DE}" presName="node" presStyleLbl="node1" presStyleIdx="3" presStyleCnt="6">
        <dgm:presLayoutVars>
          <dgm:bulletEnabled val="1"/>
        </dgm:presLayoutVars>
      </dgm:prSet>
      <dgm:spPr/>
    </dgm:pt>
    <dgm:pt modelId="{26FCC189-B227-43F3-AC72-B611C258326A}" type="pres">
      <dgm:prSet presAssocID="{D291BA34-331E-49FC-AAE8-F9628FCEB0E3}" presName="Name9" presStyleLbl="parChTrans1D2" presStyleIdx="4" presStyleCnt="6"/>
      <dgm:spPr/>
    </dgm:pt>
    <dgm:pt modelId="{3ECE01E9-8026-4DBA-B213-62F3CE388C09}" type="pres">
      <dgm:prSet presAssocID="{D291BA34-331E-49FC-AAE8-F9628FCEB0E3}" presName="connTx" presStyleLbl="parChTrans1D2" presStyleIdx="4" presStyleCnt="6"/>
      <dgm:spPr/>
    </dgm:pt>
    <dgm:pt modelId="{BA278A45-DFF7-4375-91E6-455638B46B71}" type="pres">
      <dgm:prSet presAssocID="{1050162B-4BC1-4771-B13A-F25321AD6CA2}" presName="node" presStyleLbl="node1" presStyleIdx="4" presStyleCnt="6">
        <dgm:presLayoutVars>
          <dgm:bulletEnabled val="1"/>
        </dgm:presLayoutVars>
      </dgm:prSet>
      <dgm:spPr/>
    </dgm:pt>
    <dgm:pt modelId="{F2512408-B4FE-478E-AF07-A9B344F078F3}" type="pres">
      <dgm:prSet presAssocID="{DBA98FF7-D5DE-4D5E-8C8D-901766EF894A}" presName="Name9" presStyleLbl="parChTrans1D2" presStyleIdx="5" presStyleCnt="6"/>
      <dgm:spPr/>
    </dgm:pt>
    <dgm:pt modelId="{62649320-9C9E-4497-801F-30A2A205B335}" type="pres">
      <dgm:prSet presAssocID="{DBA98FF7-D5DE-4D5E-8C8D-901766EF894A}" presName="connTx" presStyleLbl="parChTrans1D2" presStyleIdx="5" presStyleCnt="6"/>
      <dgm:spPr/>
    </dgm:pt>
    <dgm:pt modelId="{D1206B7F-2B19-424B-B074-AEE1CAA3845B}" type="pres">
      <dgm:prSet presAssocID="{A31650B7-3238-4F06-9B16-79B178C50925}" presName="node" presStyleLbl="node1" presStyleIdx="5" presStyleCnt="6">
        <dgm:presLayoutVars>
          <dgm:bulletEnabled val="1"/>
        </dgm:presLayoutVars>
      </dgm:prSet>
      <dgm:spPr/>
    </dgm:pt>
  </dgm:ptLst>
  <dgm:cxnLst>
    <dgm:cxn modelId="{08E4720F-979B-42B9-97A3-EEFBF9CC590A}" type="presOf" srcId="{4D570A77-7D98-4CDA-9767-DE7FECE6AF59}" destId="{D68CEA4B-796B-422F-96CA-DC0EB198F7AD}" srcOrd="0" destOrd="0" presId="urn:microsoft.com/office/officeart/2005/8/layout/radial1"/>
    <dgm:cxn modelId="{57A6D613-C7AF-479B-B79A-E7D76B8B61CC}" srcId="{BFE9DF43-C0F1-4E50-A1A1-660A0F496F4C}" destId="{0A056625-0CD6-4A55-BE12-50B082B14ABB}" srcOrd="0" destOrd="0" parTransId="{3AA1CD91-4CF5-434D-BF3B-00E560DF3FCD}" sibTransId="{2E1CA00B-2F4D-492F-A63E-A98A38A27139}"/>
    <dgm:cxn modelId="{B4E74F1E-4BA9-48A1-BA2F-2FF62F7EA9FA}" srcId="{0A056625-0CD6-4A55-BE12-50B082B14ABB}" destId="{1050162B-4BC1-4771-B13A-F25321AD6CA2}" srcOrd="4" destOrd="0" parTransId="{D291BA34-331E-49FC-AAE8-F9628FCEB0E3}" sibTransId="{ABE2BC9C-8EA4-4498-9427-01541DED8936}"/>
    <dgm:cxn modelId="{A3378C25-D2BE-446B-A981-42918507B368}" type="presOf" srcId="{0A056625-0CD6-4A55-BE12-50B082B14ABB}" destId="{8F12D7D4-964A-424F-A5F2-AB43C8ED7907}" srcOrd="0" destOrd="0" presId="urn:microsoft.com/office/officeart/2005/8/layout/radial1"/>
    <dgm:cxn modelId="{D62B6D27-CCCF-4970-A748-9BF3ABEA04D8}" type="presOf" srcId="{517F73F0-5A87-4D10-B063-F780F8E69308}" destId="{505A91FE-6E06-4CAA-8FE1-C3C0C1CBB9D6}" srcOrd="1" destOrd="0" presId="urn:microsoft.com/office/officeart/2005/8/layout/radial1"/>
    <dgm:cxn modelId="{B499F929-74ED-4B1A-9E76-B049F905F349}" type="presOf" srcId="{D291BA34-331E-49FC-AAE8-F9628FCEB0E3}" destId="{3ECE01E9-8026-4DBA-B213-62F3CE388C09}" srcOrd="1" destOrd="0" presId="urn:microsoft.com/office/officeart/2005/8/layout/radial1"/>
    <dgm:cxn modelId="{26CC5636-46A6-496D-B4F4-C4909B510F20}" srcId="{0A056625-0CD6-4A55-BE12-50B082B14ABB}" destId="{33149DA6-6C4F-426F-9F9E-5825A599B0DE}" srcOrd="3" destOrd="0" parTransId="{517F73F0-5A87-4D10-B063-F780F8E69308}" sibTransId="{93347EC4-8CAE-49A0-A7D2-5DD05E91BCEF}"/>
    <dgm:cxn modelId="{3A84A436-0A37-48E9-94D8-B18D9C439DA5}" type="presOf" srcId="{A31650B7-3238-4F06-9B16-79B178C50925}" destId="{D1206B7F-2B19-424B-B074-AEE1CAA3845B}" srcOrd="0" destOrd="0" presId="urn:microsoft.com/office/officeart/2005/8/layout/radial1"/>
    <dgm:cxn modelId="{916EF238-3211-4309-A677-4C7687EB306E}" type="presOf" srcId="{84F87D95-715C-4F9F-B717-8310A623AFD9}" destId="{E4F40CFB-EBC9-4727-A009-143504FAABEC}" srcOrd="0" destOrd="0" presId="urn:microsoft.com/office/officeart/2005/8/layout/radial1"/>
    <dgm:cxn modelId="{F2BBB83D-4C1C-4AB1-B069-93F6D4AE920A}" type="presOf" srcId="{DBA98FF7-D5DE-4D5E-8C8D-901766EF894A}" destId="{F2512408-B4FE-478E-AF07-A9B344F078F3}" srcOrd="0" destOrd="0" presId="urn:microsoft.com/office/officeart/2005/8/layout/radial1"/>
    <dgm:cxn modelId="{BFD02666-2C63-45D5-A25C-C9CBE81E2F92}" type="presOf" srcId="{E7B1B04F-54EF-40DB-8885-5BCA425F7340}" destId="{F79E5F9E-BFA0-44B0-8322-5A8526A82A63}" srcOrd="0" destOrd="0" presId="urn:microsoft.com/office/officeart/2005/8/layout/radial1"/>
    <dgm:cxn modelId="{C9D37A69-5475-4F34-A6F1-DFA19740B822}" type="presOf" srcId="{C157D9C2-7EE5-4091-9053-15E1820063BD}" destId="{0CB32704-518C-4F1F-A182-452DB11A3D88}" srcOrd="0" destOrd="0" presId="urn:microsoft.com/office/officeart/2005/8/layout/radial1"/>
    <dgm:cxn modelId="{53410E72-DA62-4AAB-96B8-8F9E61F00004}" type="presOf" srcId="{E7B1B04F-54EF-40DB-8885-5BCA425F7340}" destId="{2600DE31-49D2-4DDD-A183-F6D3EE8DDE87}" srcOrd="1" destOrd="0" presId="urn:microsoft.com/office/officeart/2005/8/layout/radial1"/>
    <dgm:cxn modelId="{BD28D478-0BAA-466D-9659-7F118AA26BCB}" type="presOf" srcId="{D291BA34-331E-49FC-AAE8-F9628FCEB0E3}" destId="{26FCC189-B227-43F3-AC72-B611C258326A}" srcOrd="0" destOrd="0" presId="urn:microsoft.com/office/officeart/2005/8/layout/radial1"/>
    <dgm:cxn modelId="{EEEE1582-2A3D-4839-A302-1BE84F11FACB}" srcId="{0A056625-0CD6-4A55-BE12-50B082B14ABB}" destId="{C157D9C2-7EE5-4091-9053-15E1820063BD}" srcOrd="2" destOrd="0" parTransId="{E7B1B04F-54EF-40DB-8885-5BCA425F7340}" sibTransId="{029053FD-D4A3-422F-9EA9-608B1DDCE007}"/>
    <dgm:cxn modelId="{A93A778F-2C29-493D-93CB-E13AF900CC30}" type="presOf" srcId="{4BCE1A27-C6C0-4B4F-A568-29193C917AF6}" destId="{D0C0DB78-AFD4-45D6-B5A7-4CD69CCEC343}" srcOrd="0" destOrd="0" presId="urn:microsoft.com/office/officeart/2005/8/layout/radial1"/>
    <dgm:cxn modelId="{530A929A-1E72-4AA2-B64F-64308A2E2ED8}" type="presOf" srcId="{4D570A77-7D98-4CDA-9767-DE7FECE6AF59}" destId="{F41096F3-451A-4B5A-A110-6C0C0B28271D}" srcOrd="1" destOrd="0" presId="urn:microsoft.com/office/officeart/2005/8/layout/radial1"/>
    <dgm:cxn modelId="{FBAAF9A3-AB7F-4572-9F9C-0FDA4CD05E10}" type="presOf" srcId="{BFE9DF43-C0F1-4E50-A1A1-660A0F496F4C}" destId="{A0B71F52-7B44-4D44-9214-F28D6DBC7490}" srcOrd="0" destOrd="0" presId="urn:microsoft.com/office/officeart/2005/8/layout/radial1"/>
    <dgm:cxn modelId="{815AE2BB-34F1-4001-A6C0-7E7222F1A5B9}" srcId="{0A056625-0CD6-4A55-BE12-50B082B14ABB}" destId="{A31650B7-3238-4F06-9B16-79B178C50925}" srcOrd="5" destOrd="0" parTransId="{DBA98FF7-D5DE-4D5E-8C8D-901766EF894A}" sibTransId="{FBA12F7F-3372-477C-A2F2-13D30E23565B}"/>
    <dgm:cxn modelId="{2089B1C0-BD35-42DE-AFC2-2947BC815E35}" type="presOf" srcId="{DBA98FF7-D5DE-4D5E-8C8D-901766EF894A}" destId="{62649320-9C9E-4497-801F-30A2A205B335}" srcOrd="1" destOrd="0" presId="urn:microsoft.com/office/officeart/2005/8/layout/radial1"/>
    <dgm:cxn modelId="{C62052D2-106A-40AD-AD66-14CCA1D439A2}" type="presOf" srcId="{517F73F0-5A87-4D10-B063-F780F8E69308}" destId="{22DD59AC-0470-4B63-8D45-A9DC82BA9AFB}" srcOrd="0" destOrd="0" presId="urn:microsoft.com/office/officeart/2005/8/layout/radial1"/>
    <dgm:cxn modelId="{12F230EB-8441-498C-A264-2A94B341B1F1}" srcId="{0A056625-0CD6-4A55-BE12-50B082B14ABB}" destId="{84F87D95-715C-4F9F-B717-8310A623AFD9}" srcOrd="1" destOrd="0" parTransId="{4D570A77-7D98-4CDA-9767-DE7FECE6AF59}" sibTransId="{5D09F227-08E0-40A1-8BC0-B4E296118B1D}"/>
    <dgm:cxn modelId="{6A5F6CEC-EC04-479A-A40F-69B1BA02D756}" type="presOf" srcId="{1050162B-4BC1-4771-B13A-F25321AD6CA2}" destId="{BA278A45-DFF7-4375-91E6-455638B46B71}" srcOrd="0" destOrd="0" presId="urn:microsoft.com/office/officeart/2005/8/layout/radial1"/>
    <dgm:cxn modelId="{FCA40AED-90D5-4F97-B69D-D6301C3904B4}" type="presOf" srcId="{7C2D0ECB-5B59-4C73-802C-822CB1D12CFF}" destId="{10179DF4-8EC8-4BA3-9EE8-91DFDDC44416}" srcOrd="0" destOrd="0" presId="urn:microsoft.com/office/officeart/2005/8/layout/radial1"/>
    <dgm:cxn modelId="{D91B65EE-14FD-4F23-993C-E3CD767477E2}" type="presOf" srcId="{4BCE1A27-C6C0-4B4F-A568-29193C917AF6}" destId="{5DA1980D-10A7-4730-83A0-7CC8D0FC30C0}" srcOrd="1" destOrd="0" presId="urn:microsoft.com/office/officeart/2005/8/layout/radial1"/>
    <dgm:cxn modelId="{E01FC0EE-4B15-4B3F-9B9C-128AA9705F57}" srcId="{0A056625-0CD6-4A55-BE12-50B082B14ABB}" destId="{7C2D0ECB-5B59-4C73-802C-822CB1D12CFF}" srcOrd="0" destOrd="0" parTransId="{4BCE1A27-C6C0-4B4F-A568-29193C917AF6}" sibTransId="{A16571A3-FEC6-4354-9D25-44AA2098B7C4}"/>
    <dgm:cxn modelId="{C245ADFD-A2EA-4C2B-854C-F81735A0AFC0}" type="presOf" srcId="{33149DA6-6C4F-426F-9F9E-5825A599B0DE}" destId="{6B89B76C-A2BF-4773-BD14-1932FE4CCD2F}" srcOrd="0" destOrd="0" presId="urn:microsoft.com/office/officeart/2005/8/layout/radial1"/>
    <dgm:cxn modelId="{1D2AB5D0-6C4D-45D3-9BA2-9D5EACEA6980}" type="presParOf" srcId="{A0B71F52-7B44-4D44-9214-F28D6DBC7490}" destId="{8F12D7D4-964A-424F-A5F2-AB43C8ED7907}" srcOrd="0" destOrd="0" presId="urn:microsoft.com/office/officeart/2005/8/layout/radial1"/>
    <dgm:cxn modelId="{84D9CDB6-6F8C-40A1-8307-7B8C14599DE6}" type="presParOf" srcId="{A0B71F52-7B44-4D44-9214-F28D6DBC7490}" destId="{D0C0DB78-AFD4-45D6-B5A7-4CD69CCEC343}" srcOrd="1" destOrd="0" presId="urn:microsoft.com/office/officeart/2005/8/layout/radial1"/>
    <dgm:cxn modelId="{A8A582DF-49D9-4AB3-9D0D-6AC8ACF3CC08}" type="presParOf" srcId="{D0C0DB78-AFD4-45D6-B5A7-4CD69CCEC343}" destId="{5DA1980D-10A7-4730-83A0-7CC8D0FC30C0}" srcOrd="0" destOrd="0" presId="urn:microsoft.com/office/officeart/2005/8/layout/radial1"/>
    <dgm:cxn modelId="{1240F654-D386-40A6-8D85-98A9AA18EE30}" type="presParOf" srcId="{A0B71F52-7B44-4D44-9214-F28D6DBC7490}" destId="{10179DF4-8EC8-4BA3-9EE8-91DFDDC44416}" srcOrd="2" destOrd="0" presId="urn:microsoft.com/office/officeart/2005/8/layout/radial1"/>
    <dgm:cxn modelId="{E14F7DC7-A795-4023-B3E6-655E016C7BF4}" type="presParOf" srcId="{A0B71F52-7B44-4D44-9214-F28D6DBC7490}" destId="{D68CEA4B-796B-422F-96CA-DC0EB198F7AD}" srcOrd="3" destOrd="0" presId="urn:microsoft.com/office/officeart/2005/8/layout/radial1"/>
    <dgm:cxn modelId="{570EA57A-E0A7-47CC-AE55-7551CDFF0114}" type="presParOf" srcId="{D68CEA4B-796B-422F-96CA-DC0EB198F7AD}" destId="{F41096F3-451A-4B5A-A110-6C0C0B28271D}" srcOrd="0" destOrd="0" presId="urn:microsoft.com/office/officeart/2005/8/layout/radial1"/>
    <dgm:cxn modelId="{7D5A8E2E-545A-4693-9C44-7BE8AB694113}" type="presParOf" srcId="{A0B71F52-7B44-4D44-9214-F28D6DBC7490}" destId="{E4F40CFB-EBC9-4727-A009-143504FAABEC}" srcOrd="4" destOrd="0" presId="urn:microsoft.com/office/officeart/2005/8/layout/radial1"/>
    <dgm:cxn modelId="{28653BA9-4D3E-4C13-858E-384CF6CEE6FB}" type="presParOf" srcId="{A0B71F52-7B44-4D44-9214-F28D6DBC7490}" destId="{F79E5F9E-BFA0-44B0-8322-5A8526A82A63}" srcOrd="5" destOrd="0" presId="urn:microsoft.com/office/officeart/2005/8/layout/radial1"/>
    <dgm:cxn modelId="{3BD2B659-2609-432A-9E68-A81B6DB13A0A}" type="presParOf" srcId="{F79E5F9E-BFA0-44B0-8322-5A8526A82A63}" destId="{2600DE31-49D2-4DDD-A183-F6D3EE8DDE87}" srcOrd="0" destOrd="0" presId="urn:microsoft.com/office/officeart/2005/8/layout/radial1"/>
    <dgm:cxn modelId="{4F7CFC7D-A406-497F-8027-BF782F6DECC9}" type="presParOf" srcId="{A0B71F52-7B44-4D44-9214-F28D6DBC7490}" destId="{0CB32704-518C-4F1F-A182-452DB11A3D88}" srcOrd="6" destOrd="0" presId="urn:microsoft.com/office/officeart/2005/8/layout/radial1"/>
    <dgm:cxn modelId="{B4F718FF-D170-49E6-BC90-33F6F7155EE6}" type="presParOf" srcId="{A0B71F52-7B44-4D44-9214-F28D6DBC7490}" destId="{22DD59AC-0470-4B63-8D45-A9DC82BA9AFB}" srcOrd="7" destOrd="0" presId="urn:microsoft.com/office/officeart/2005/8/layout/radial1"/>
    <dgm:cxn modelId="{584068A0-AEB6-4577-BC22-F2265CB0246C}" type="presParOf" srcId="{22DD59AC-0470-4B63-8D45-A9DC82BA9AFB}" destId="{505A91FE-6E06-4CAA-8FE1-C3C0C1CBB9D6}" srcOrd="0" destOrd="0" presId="urn:microsoft.com/office/officeart/2005/8/layout/radial1"/>
    <dgm:cxn modelId="{0BB4F059-4A97-4C9B-A316-B18201866608}" type="presParOf" srcId="{A0B71F52-7B44-4D44-9214-F28D6DBC7490}" destId="{6B89B76C-A2BF-4773-BD14-1932FE4CCD2F}" srcOrd="8" destOrd="0" presId="urn:microsoft.com/office/officeart/2005/8/layout/radial1"/>
    <dgm:cxn modelId="{AB764A9C-6318-4465-80D7-C1314097769F}" type="presParOf" srcId="{A0B71F52-7B44-4D44-9214-F28D6DBC7490}" destId="{26FCC189-B227-43F3-AC72-B611C258326A}" srcOrd="9" destOrd="0" presId="urn:microsoft.com/office/officeart/2005/8/layout/radial1"/>
    <dgm:cxn modelId="{1CFBC0BF-D573-4607-89BB-7C699368F8D7}" type="presParOf" srcId="{26FCC189-B227-43F3-AC72-B611C258326A}" destId="{3ECE01E9-8026-4DBA-B213-62F3CE388C09}" srcOrd="0" destOrd="0" presId="urn:microsoft.com/office/officeart/2005/8/layout/radial1"/>
    <dgm:cxn modelId="{BD8D93C8-1CEF-46A5-906C-2008BB5EDA99}" type="presParOf" srcId="{A0B71F52-7B44-4D44-9214-F28D6DBC7490}" destId="{BA278A45-DFF7-4375-91E6-455638B46B71}" srcOrd="10" destOrd="0" presId="urn:microsoft.com/office/officeart/2005/8/layout/radial1"/>
    <dgm:cxn modelId="{AD44EFC1-79B5-4AA7-9CF6-2FF6BB3C62AD}" type="presParOf" srcId="{A0B71F52-7B44-4D44-9214-F28D6DBC7490}" destId="{F2512408-B4FE-478E-AF07-A9B344F078F3}" srcOrd="11" destOrd="0" presId="urn:microsoft.com/office/officeart/2005/8/layout/radial1"/>
    <dgm:cxn modelId="{92BD4DA1-8CDC-4A1F-BAEA-DDCA7A107C6C}" type="presParOf" srcId="{F2512408-B4FE-478E-AF07-A9B344F078F3}" destId="{62649320-9C9E-4497-801F-30A2A205B335}" srcOrd="0" destOrd="0" presId="urn:microsoft.com/office/officeart/2005/8/layout/radial1"/>
    <dgm:cxn modelId="{80C01E3F-7371-4B69-ACA6-CEA32D091687}" type="presParOf" srcId="{A0B71F52-7B44-4D44-9214-F28D6DBC7490}" destId="{D1206B7F-2B19-424B-B074-AEE1CAA3845B}" srcOrd="12"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24F446-E558-4060-BC33-D3C41010786B}" type="doc">
      <dgm:prSet loTypeId="urn:microsoft.com/office/officeart/2008/layout/RadialCluster" loCatId="cycle" qsTypeId="urn:microsoft.com/office/officeart/2005/8/quickstyle/simple1" qsCatId="simple" csTypeId="urn:microsoft.com/office/officeart/2005/8/colors/colorful2" csCatId="colorful" phldr="1"/>
      <dgm:spPr/>
      <dgm:t>
        <a:bodyPr/>
        <a:lstStyle/>
        <a:p>
          <a:endParaRPr lang="en-GB"/>
        </a:p>
      </dgm:t>
    </dgm:pt>
    <dgm:pt modelId="{972EE7C0-4AA4-477D-BDC7-301248ACC7E9}">
      <dgm:prSet phldrT="[Text]"/>
      <dgm:spPr/>
      <dgm:t>
        <a:bodyPr/>
        <a:lstStyle/>
        <a:p>
          <a:r>
            <a:rPr lang="en-GB" b="1" dirty="0"/>
            <a:t>Strategic purpose</a:t>
          </a:r>
        </a:p>
      </dgm:t>
    </dgm:pt>
    <dgm:pt modelId="{0A9AE2A8-CFE4-45D1-974F-7FDB0757AF64}" type="parTrans" cxnId="{6D421F63-142A-4A6D-A1CD-6FD9ADD2BE81}">
      <dgm:prSet/>
      <dgm:spPr/>
      <dgm:t>
        <a:bodyPr/>
        <a:lstStyle/>
        <a:p>
          <a:endParaRPr lang="en-GB" b="1"/>
        </a:p>
      </dgm:t>
    </dgm:pt>
    <dgm:pt modelId="{468C5022-9841-42DC-9CB9-67793486D18B}" type="sibTrans" cxnId="{6D421F63-142A-4A6D-A1CD-6FD9ADD2BE81}">
      <dgm:prSet/>
      <dgm:spPr/>
      <dgm:t>
        <a:bodyPr/>
        <a:lstStyle/>
        <a:p>
          <a:endParaRPr lang="en-GB" b="1"/>
        </a:p>
      </dgm:t>
    </dgm:pt>
    <dgm:pt modelId="{CFF421FF-7D7B-4AAE-8EA8-85EEA7CADBA2}">
      <dgm:prSet phldrT="[Text]"/>
      <dgm:spPr/>
      <dgm:t>
        <a:bodyPr/>
        <a:lstStyle/>
        <a:p>
          <a:r>
            <a:rPr lang="en-GB" b="1" dirty="0"/>
            <a:t>Governance structure</a:t>
          </a:r>
        </a:p>
      </dgm:t>
    </dgm:pt>
    <dgm:pt modelId="{E820131D-768D-44DE-A597-5ED163BDDA4F}" type="parTrans" cxnId="{CB7CA0DC-757D-4A4B-ACA2-CFDD9D87972A}">
      <dgm:prSet/>
      <dgm:spPr/>
      <dgm:t>
        <a:bodyPr/>
        <a:lstStyle/>
        <a:p>
          <a:endParaRPr lang="en-GB" b="1"/>
        </a:p>
      </dgm:t>
    </dgm:pt>
    <dgm:pt modelId="{9D54C83F-2BAA-483F-97FE-74F156A144CC}" type="sibTrans" cxnId="{CB7CA0DC-757D-4A4B-ACA2-CFDD9D87972A}">
      <dgm:prSet/>
      <dgm:spPr/>
      <dgm:t>
        <a:bodyPr/>
        <a:lstStyle/>
        <a:p>
          <a:endParaRPr lang="en-GB" b="1"/>
        </a:p>
      </dgm:t>
    </dgm:pt>
    <dgm:pt modelId="{18FF695B-FFB2-48EC-B43F-40691A2E31DB}">
      <dgm:prSet phldrT="[Text]"/>
      <dgm:spPr/>
      <dgm:t>
        <a:bodyPr/>
        <a:lstStyle/>
        <a:p>
          <a:r>
            <a:rPr lang="en-GB" b="1" dirty="0"/>
            <a:t>Stakeholder expectations</a:t>
          </a:r>
        </a:p>
      </dgm:t>
    </dgm:pt>
    <dgm:pt modelId="{93021261-FC58-46CD-9735-DF12340F887B}" type="parTrans" cxnId="{AF4ADFCC-5BB1-49F9-A3B0-DB9053EFFA17}">
      <dgm:prSet/>
      <dgm:spPr/>
      <dgm:t>
        <a:bodyPr/>
        <a:lstStyle/>
        <a:p>
          <a:endParaRPr lang="en-GB" b="1"/>
        </a:p>
      </dgm:t>
    </dgm:pt>
    <dgm:pt modelId="{8089136B-8FB6-42C0-9939-32CBD63DC47E}" type="sibTrans" cxnId="{AF4ADFCC-5BB1-49F9-A3B0-DB9053EFFA17}">
      <dgm:prSet/>
      <dgm:spPr/>
      <dgm:t>
        <a:bodyPr/>
        <a:lstStyle/>
        <a:p>
          <a:endParaRPr lang="en-GB" b="1"/>
        </a:p>
      </dgm:t>
    </dgm:pt>
    <dgm:pt modelId="{3852AA9C-C7C3-4D2B-A634-FDA37C3C7449}">
      <dgm:prSet phldrT="[Text]"/>
      <dgm:spPr/>
      <dgm:t>
        <a:bodyPr/>
        <a:lstStyle/>
        <a:p>
          <a:r>
            <a:rPr lang="en-GB" b="1" dirty="0"/>
            <a:t>Social responsibility and ethics</a:t>
          </a:r>
        </a:p>
      </dgm:t>
    </dgm:pt>
    <dgm:pt modelId="{AEE821B1-CA49-44BC-AEFD-4CF3D951B49B}" type="parTrans" cxnId="{C53C371B-6D97-4FBB-8AF1-BF8F243FC920}">
      <dgm:prSet/>
      <dgm:spPr/>
      <dgm:t>
        <a:bodyPr/>
        <a:lstStyle/>
        <a:p>
          <a:endParaRPr lang="en-GB" b="1"/>
        </a:p>
      </dgm:t>
    </dgm:pt>
    <dgm:pt modelId="{C3EE54F3-F3B3-4187-B244-4A5761BFB839}" type="sibTrans" cxnId="{C53C371B-6D97-4FBB-8AF1-BF8F243FC920}">
      <dgm:prSet/>
      <dgm:spPr/>
      <dgm:t>
        <a:bodyPr/>
        <a:lstStyle/>
        <a:p>
          <a:endParaRPr lang="en-GB" b="1"/>
        </a:p>
      </dgm:t>
    </dgm:pt>
    <dgm:pt modelId="{5AB7E1E3-010F-4B54-A362-8E04C2C88BE9}" type="pres">
      <dgm:prSet presAssocID="{0E24F446-E558-4060-BC33-D3C41010786B}" presName="Name0" presStyleCnt="0">
        <dgm:presLayoutVars>
          <dgm:chMax val="1"/>
          <dgm:chPref val="1"/>
          <dgm:dir/>
          <dgm:animOne val="branch"/>
          <dgm:animLvl val="lvl"/>
        </dgm:presLayoutVars>
      </dgm:prSet>
      <dgm:spPr/>
    </dgm:pt>
    <dgm:pt modelId="{04D13B19-C17A-484C-B689-D7BFD535F69F}" type="pres">
      <dgm:prSet presAssocID="{972EE7C0-4AA4-477D-BDC7-301248ACC7E9}" presName="singleCycle" presStyleCnt="0"/>
      <dgm:spPr/>
    </dgm:pt>
    <dgm:pt modelId="{C83DF72F-F163-4A7D-B61B-BAC9B7259758}" type="pres">
      <dgm:prSet presAssocID="{972EE7C0-4AA4-477D-BDC7-301248ACC7E9}" presName="singleCenter" presStyleLbl="node1" presStyleIdx="0" presStyleCnt="4">
        <dgm:presLayoutVars>
          <dgm:chMax val="7"/>
          <dgm:chPref val="7"/>
        </dgm:presLayoutVars>
      </dgm:prSet>
      <dgm:spPr/>
    </dgm:pt>
    <dgm:pt modelId="{C291D267-F806-43B9-AAC4-4C5B1A0A3C83}" type="pres">
      <dgm:prSet presAssocID="{E820131D-768D-44DE-A597-5ED163BDDA4F}" presName="Name56" presStyleLbl="parChTrans1D2" presStyleIdx="0" presStyleCnt="3"/>
      <dgm:spPr/>
    </dgm:pt>
    <dgm:pt modelId="{587FF6E6-6808-4699-A674-989E2DA3D15A}" type="pres">
      <dgm:prSet presAssocID="{CFF421FF-7D7B-4AAE-8EA8-85EEA7CADBA2}" presName="text0" presStyleLbl="node1" presStyleIdx="1" presStyleCnt="4">
        <dgm:presLayoutVars>
          <dgm:bulletEnabled val="1"/>
        </dgm:presLayoutVars>
      </dgm:prSet>
      <dgm:spPr/>
    </dgm:pt>
    <dgm:pt modelId="{393C64F6-B51C-40A9-BC7B-5CAA9B4E74AE}" type="pres">
      <dgm:prSet presAssocID="{93021261-FC58-46CD-9735-DF12340F887B}" presName="Name56" presStyleLbl="parChTrans1D2" presStyleIdx="1" presStyleCnt="3"/>
      <dgm:spPr/>
    </dgm:pt>
    <dgm:pt modelId="{A59ABA3F-E011-4D6D-B85E-F14A963688F8}" type="pres">
      <dgm:prSet presAssocID="{18FF695B-FFB2-48EC-B43F-40691A2E31DB}" presName="text0" presStyleLbl="node1" presStyleIdx="2" presStyleCnt="4">
        <dgm:presLayoutVars>
          <dgm:bulletEnabled val="1"/>
        </dgm:presLayoutVars>
      </dgm:prSet>
      <dgm:spPr/>
    </dgm:pt>
    <dgm:pt modelId="{E951EB2A-33A9-4CB0-9394-95AE37D3B231}" type="pres">
      <dgm:prSet presAssocID="{AEE821B1-CA49-44BC-AEFD-4CF3D951B49B}" presName="Name56" presStyleLbl="parChTrans1D2" presStyleIdx="2" presStyleCnt="3"/>
      <dgm:spPr/>
    </dgm:pt>
    <dgm:pt modelId="{F2722A7C-126A-48C6-9412-563C43233A68}" type="pres">
      <dgm:prSet presAssocID="{3852AA9C-C7C3-4D2B-A634-FDA37C3C7449}" presName="text0" presStyleLbl="node1" presStyleIdx="3" presStyleCnt="4">
        <dgm:presLayoutVars>
          <dgm:bulletEnabled val="1"/>
        </dgm:presLayoutVars>
      </dgm:prSet>
      <dgm:spPr/>
    </dgm:pt>
  </dgm:ptLst>
  <dgm:cxnLst>
    <dgm:cxn modelId="{DD49EA05-B435-405E-8FBA-F24AC9D40BD1}" type="presOf" srcId="{CFF421FF-7D7B-4AAE-8EA8-85EEA7CADBA2}" destId="{587FF6E6-6808-4699-A674-989E2DA3D15A}" srcOrd="0" destOrd="0" presId="urn:microsoft.com/office/officeart/2008/layout/RadialCluster"/>
    <dgm:cxn modelId="{2AFC7715-8B4E-4CD9-8E79-DB864453FBF2}" type="presOf" srcId="{0E24F446-E558-4060-BC33-D3C41010786B}" destId="{5AB7E1E3-010F-4B54-A362-8E04C2C88BE9}" srcOrd="0" destOrd="0" presId="urn:microsoft.com/office/officeart/2008/layout/RadialCluster"/>
    <dgm:cxn modelId="{C53C371B-6D97-4FBB-8AF1-BF8F243FC920}" srcId="{972EE7C0-4AA4-477D-BDC7-301248ACC7E9}" destId="{3852AA9C-C7C3-4D2B-A634-FDA37C3C7449}" srcOrd="2" destOrd="0" parTransId="{AEE821B1-CA49-44BC-AEFD-4CF3D951B49B}" sibTransId="{C3EE54F3-F3B3-4187-B244-4A5761BFB839}"/>
    <dgm:cxn modelId="{50D88B39-8D38-4FA8-A24F-25A70FA8C8C9}" type="presOf" srcId="{AEE821B1-CA49-44BC-AEFD-4CF3D951B49B}" destId="{E951EB2A-33A9-4CB0-9394-95AE37D3B231}" srcOrd="0" destOrd="0" presId="urn:microsoft.com/office/officeart/2008/layout/RadialCluster"/>
    <dgm:cxn modelId="{6D421F63-142A-4A6D-A1CD-6FD9ADD2BE81}" srcId="{0E24F446-E558-4060-BC33-D3C41010786B}" destId="{972EE7C0-4AA4-477D-BDC7-301248ACC7E9}" srcOrd="0" destOrd="0" parTransId="{0A9AE2A8-CFE4-45D1-974F-7FDB0757AF64}" sibTransId="{468C5022-9841-42DC-9CB9-67793486D18B}"/>
    <dgm:cxn modelId="{99D39665-7075-4C5A-97DA-4C5AB5C0E098}" type="presOf" srcId="{93021261-FC58-46CD-9735-DF12340F887B}" destId="{393C64F6-B51C-40A9-BC7B-5CAA9B4E74AE}" srcOrd="0" destOrd="0" presId="urn:microsoft.com/office/officeart/2008/layout/RadialCluster"/>
    <dgm:cxn modelId="{EA0314C5-2323-4BF3-8AB1-F1CFA19C1322}" type="presOf" srcId="{972EE7C0-4AA4-477D-BDC7-301248ACC7E9}" destId="{C83DF72F-F163-4A7D-B61B-BAC9B7259758}" srcOrd="0" destOrd="0" presId="urn:microsoft.com/office/officeart/2008/layout/RadialCluster"/>
    <dgm:cxn modelId="{E13CA9C6-6862-4BEF-854F-5B25BBE9AD40}" type="presOf" srcId="{E820131D-768D-44DE-A597-5ED163BDDA4F}" destId="{C291D267-F806-43B9-AAC4-4C5B1A0A3C83}" srcOrd="0" destOrd="0" presId="urn:microsoft.com/office/officeart/2008/layout/RadialCluster"/>
    <dgm:cxn modelId="{AF4ADFCC-5BB1-49F9-A3B0-DB9053EFFA17}" srcId="{972EE7C0-4AA4-477D-BDC7-301248ACC7E9}" destId="{18FF695B-FFB2-48EC-B43F-40691A2E31DB}" srcOrd="1" destOrd="0" parTransId="{93021261-FC58-46CD-9735-DF12340F887B}" sibTransId="{8089136B-8FB6-42C0-9939-32CBD63DC47E}"/>
    <dgm:cxn modelId="{CB7CA0DC-757D-4A4B-ACA2-CFDD9D87972A}" srcId="{972EE7C0-4AA4-477D-BDC7-301248ACC7E9}" destId="{CFF421FF-7D7B-4AAE-8EA8-85EEA7CADBA2}" srcOrd="0" destOrd="0" parTransId="{E820131D-768D-44DE-A597-5ED163BDDA4F}" sibTransId="{9D54C83F-2BAA-483F-97FE-74F156A144CC}"/>
    <dgm:cxn modelId="{CE787DE2-C3DD-43FE-BF56-75457F09CDBD}" type="presOf" srcId="{18FF695B-FFB2-48EC-B43F-40691A2E31DB}" destId="{A59ABA3F-E011-4D6D-B85E-F14A963688F8}" srcOrd="0" destOrd="0" presId="urn:microsoft.com/office/officeart/2008/layout/RadialCluster"/>
    <dgm:cxn modelId="{6D2D61FB-5D53-4655-A44F-32B003432DB0}" type="presOf" srcId="{3852AA9C-C7C3-4D2B-A634-FDA37C3C7449}" destId="{F2722A7C-126A-48C6-9412-563C43233A68}" srcOrd="0" destOrd="0" presId="urn:microsoft.com/office/officeart/2008/layout/RadialCluster"/>
    <dgm:cxn modelId="{2B4D7209-9624-435F-9449-F34DBBA990DA}" type="presParOf" srcId="{5AB7E1E3-010F-4B54-A362-8E04C2C88BE9}" destId="{04D13B19-C17A-484C-B689-D7BFD535F69F}" srcOrd="0" destOrd="0" presId="urn:microsoft.com/office/officeart/2008/layout/RadialCluster"/>
    <dgm:cxn modelId="{12D8C9A2-919A-4EC5-9540-D96495EF5204}" type="presParOf" srcId="{04D13B19-C17A-484C-B689-D7BFD535F69F}" destId="{C83DF72F-F163-4A7D-B61B-BAC9B7259758}" srcOrd="0" destOrd="0" presId="urn:microsoft.com/office/officeart/2008/layout/RadialCluster"/>
    <dgm:cxn modelId="{8439A281-6017-4F75-810A-74D83A4A8C28}" type="presParOf" srcId="{04D13B19-C17A-484C-B689-D7BFD535F69F}" destId="{C291D267-F806-43B9-AAC4-4C5B1A0A3C83}" srcOrd="1" destOrd="0" presId="urn:microsoft.com/office/officeart/2008/layout/RadialCluster"/>
    <dgm:cxn modelId="{2B293101-0261-4E5F-8B20-70EFF7279A52}" type="presParOf" srcId="{04D13B19-C17A-484C-B689-D7BFD535F69F}" destId="{587FF6E6-6808-4699-A674-989E2DA3D15A}" srcOrd="2" destOrd="0" presId="urn:microsoft.com/office/officeart/2008/layout/RadialCluster"/>
    <dgm:cxn modelId="{ACD90640-0D44-41CB-B218-E9C349A486E4}" type="presParOf" srcId="{04D13B19-C17A-484C-B689-D7BFD535F69F}" destId="{393C64F6-B51C-40A9-BC7B-5CAA9B4E74AE}" srcOrd="3" destOrd="0" presId="urn:microsoft.com/office/officeart/2008/layout/RadialCluster"/>
    <dgm:cxn modelId="{89F13C51-97E8-4724-9B06-93D103A5EB33}" type="presParOf" srcId="{04D13B19-C17A-484C-B689-D7BFD535F69F}" destId="{A59ABA3F-E011-4D6D-B85E-F14A963688F8}" srcOrd="4" destOrd="0" presId="urn:microsoft.com/office/officeart/2008/layout/RadialCluster"/>
    <dgm:cxn modelId="{2E9552FF-B0A2-408E-B32C-8D0C78301EB8}" type="presParOf" srcId="{04D13B19-C17A-484C-B689-D7BFD535F69F}" destId="{E951EB2A-33A9-4CB0-9394-95AE37D3B231}" srcOrd="5" destOrd="0" presId="urn:microsoft.com/office/officeart/2008/layout/RadialCluster"/>
    <dgm:cxn modelId="{D9D13E42-D31F-4E80-8E7D-166D54EA592A}" type="presParOf" srcId="{04D13B19-C17A-484C-B689-D7BFD535F69F}" destId="{F2722A7C-126A-48C6-9412-563C43233A68}"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577002-9C00-444F-B2DE-8FF7677C927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261A83D-1A18-49FE-8FE3-78133071AC4B}">
      <dgm:prSet/>
      <dgm:spPr/>
      <dgm:t>
        <a:bodyPr/>
        <a:lstStyle/>
        <a:p>
          <a:r>
            <a:rPr lang="en-GB"/>
            <a:t>Justify selection of your case</a:t>
          </a:r>
          <a:endParaRPr lang="en-US"/>
        </a:p>
      </dgm:t>
    </dgm:pt>
    <dgm:pt modelId="{21B68DD9-A78C-4CFB-BD76-FCAA9A3A0221}" type="parTrans" cxnId="{CF4A4F95-2DAA-4DF2-8F0C-EF4617E0AE79}">
      <dgm:prSet/>
      <dgm:spPr/>
      <dgm:t>
        <a:bodyPr/>
        <a:lstStyle/>
        <a:p>
          <a:endParaRPr lang="en-US"/>
        </a:p>
      </dgm:t>
    </dgm:pt>
    <dgm:pt modelId="{9982C5A2-5720-45A6-AF9D-FA520125F1DC}" type="sibTrans" cxnId="{CF4A4F95-2DAA-4DF2-8F0C-EF4617E0AE79}">
      <dgm:prSet/>
      <dgm:spPr/>
      <dgm:t>
        <a:bodyPr/>
        <a:lstStyle/>
        <a:p>
          <a:endParaRPr lang="en-US"/>
        </a:p>
      </dgm:t>
    </dgm:pt>
    <dgm:pt modelId="{9A77B435-7EE9-4994-BF08-9BA9D60CB383}">
      <dgm:prSet/>
      <dgm:spPr/>
      <dgm:t>
        <a:bodyPr/>
        <a:lstStyle/>
        <a:p>
          <a:r>
            <a:rPr lang="en-GB"/>
            <a:t>VERY brief context/ background</a:t>
          </a:r>
          <a:endParaRPr lang="en-US"/>
        </a:p>
      </dgm:t>
    </dgm:pt>
    <dgm:pt modelId="{54212C64-BE13-4018-8BD9-F2A05D21FBDA}" type="parTrans" cxnId="{775867F0-C581-4291-9529-D983A213F267}">
      <dgm:prSet/>
      <dgm:spPr/>
      <dgm:t>
        <a:bodyPr/>
        <a:lstStyle/>
        <a:p>
          <a:endParaRPr lang="en-US"/>
        </a:p>
      </dgm:t>
    </dgm:pt>
    <dgm:pt modelId="{12F18CB7-75A9-474A-9BFE-CD8C8450BB2B}" type="sibTrans" cxnId="{775867F0-C581-4291-9529-D983A213F267}">
      <dgm:prSet/>
      <dgm:spPr/>
      <dgm:t>
        <a:bodyPr/>
        <a:lstStyle/>
        <a:p>
          <a:endParaRPr lang="en-US"/>
        </a:p>
      </dgm:t>
    </dgm:pt>
    <dgm:pt modelId="{949BF19D-FCA4-4FB8-9F90-2A9C9A20F33F}">
      <dgm:prSet/>
      <dgm:spPr/>
      <dgm:t>
        <a:bodyPr/>
        <a:lstStyle/>
        <a:p>
          <a:r>
            <a:rPr lang="en-GB"/>
            <a:t>What changed and why</a:t>
          </a:r>
          <a:endParaRPr lang="en-US"/>
        </a:p>
      </dgm:t>
    </dgm:pt>
    <dgm:pt modelId="{B241290F-7764-4DF5-A92F-88B05F992E20}" type="parTrans" cxnId="{F6A616B7-B5C4-4031-AA34-55189D5CEEBF}">
      <dgm:prSet/>
      <dgm:spPr/>
      <dgm:t>
        <a:bodyPr/>
        <a:lstStyle/>
        <a:p>
          <a:endParaRPr lang="en-US"/>
        </a:p>
      </dgm:t>
    </dgm:pt>
    <dgm:pt modelId="{CDD6A646-117D-4178-B77E-06A197F9A4E3}" type="sibTrans" cxnId="{F6A616B7-B5C4-4031-AA34-55189D5CEEBF}">
      <dgm:prSet/>
      <dgm:spPr/>
      <dgm:t>
        <a:bodyPr/>
        <a:lstStyle/>
        <a:p>
          <a:endParaRPr lang="en-US"/>
        </a:p>
      </dgm:t>
    </dgm:pt>
    <dgm:pt modelId="{8159961D-35E1-43B2-B506-28904C444C29}">
      <dgm:prSet/>
      <dgm:spPr/>
      <dgm:t>
        <a:bodyPr/>
        <a:lstStyle/>
        <a:p>
          <a:r>
            <a:rPr lang="en-GB"/>
            <a:t>Two specific analytical tools to be used</a:t>
          </a:r>
          <a:endParaRPr lang="en-US"/>
        </a:p>
      </dgm:t>
    </dgm:pt>
    <dgm:pt modelId="{83A04A8F-504A-4075-8889-F4B5115BB54C}" type="parTrans" cxnId="{DDD2DDA8-1814-438F-8178-91920F3AFC1C}">
      <dgm:prSet/>
      <dgm:spPr/>
      <dgm:t>
        <a:bodyPr/>
        <a:lstStyle/>
        <a:p>
          <a:endParaRPr lang="en-US"/>
        </a:p>
      </dgm:t>
    </dgm:pt>
    <dgm:pt modelId="{A802D0E1-C46F-4C19-A330-EF5FE08B286C}" type="sibTrans" cxnId="{DDD2DDA8-1814-438F-8178-91920F3AFC1C}">
      <dgm:prSet/>
      <dgm:spPr/>
      <dgm:t>
        <a:bodyPr/>
        <a:lstStyle/>
        <a:p>
          <a:endParaRPr lang="en-US"/>
        </a:p>
      </dgm:t>
    </dgm:pt>
    <dgm:pt modelId="{65B150CE-8C1D-4D46-8A5D-608372590A8E}">
      <dgm:prSet/>
      <dgm:spPr/>
      <dgm:t>
        <a:bodyPr/>
        <a:lstStyle/>
        <a:p>
          <a:r>
            <a:rPr lang="en-GB" i="1"/>
            <a:t>Lewin Forcefield Analysis</a:t>
          </a:r>
          <a:endParaRPr lang="en-US"/>
        </a:p>
      </dgm:t>
    </dgm:pt>
    <dgm:pt modelId="{FA43B64C-0AB9-48E5-8288-029AEF7880FC}" type="parTrans" cxnId="{6A1063FD-31F8-4E36-90AD-96BA77E04A00}">
      <dgm:prSet/>
      <dgm:spPr/>
      <dgm:t>
        <a:bodyPr/>
        <a:lstStyle/>
        <a:p>
          <a:endParaRPr lang="en-US"/>
        </a:p>
      </dgm:t>
    </dgm:pt>
    <dgm:pt modelId="{D7AE1CD0-B37D-4C89-A406-7943B4327605}" type="sibTrans" cxnId="{6A1063FD-31F8-4E36-90AD-96BA77E04A00}">
      <dgm:prSet/>
      <dgm:spPr/>
      <dgm:t>
        <a:bodyPr/>
        <a:lstStyle/>
        <a:p>
          <a:endParaRPr lang="en-US"/>
        </a:p>
      </dgm:t>
    </dgm:pt>
    <dgm:pt modelId="{B37680C0-88D1-4E86-9F76-D768640ECDB1}">
      <dgm:prSet/>
      <dgm:spPr/>
      <dgm:t>
        <a:bodyPr/>
        <a:lstStyle/>
        <a:p>
          <a:r>
            <a:rPr lang="en-GB" i="1"/>
            <a:t>Stake holders Analysis </a:t>
          </a:r>
          <a:endParaRPr lang="en-US"/>
        </a:p>
      </dgm:t>
    </dgm:pt>
    <dgm:pt modelId="{A9CAC186-C1CF-4632-8417-3618262719D5}" type="parTrans" cxnId="{C2500B70-B4F9-43F4-A4F7-6DA932FC0AAF}">
      <dgm:prSet/>
      <dgm:spPr/>
      <dgm:t>
        <a:bodyPr/>
        <a:lstStyle/>
        <a:p>
          <a:endParaRPr lang="en-US"/>
        </a:p>
      </dgm:t>
    </dgm:pt>
    <dgm:pt modelId="{0924B6C9-5A65-4DD1-850A-0C9FECD2E357}" type="sibTrans" cxnId="{C2500B70-B4F9-43F4-A4F7-6DA932FC0AAF}">
      <dgm:prSet/>
      <dgm:spPr/>
      <dgm:t>
        <a:bodyPr/>
        <a:lstStyle/>
        <a:p>
          <a:endParaRPr lang="en-US"/>
        </a:p>
      </dgm:t>
    </dgm:pt>
    <dgm:pt modelId="{68B211EC-67B7-4BB0-899B-0A3BD1269440}">
      <dgm:prSet/>
      <dgm:spPr/>
      <dgm:t>
        <a:bodyPr/>
        <a:lstStyle/>
        <a:p>
          <a:r>
            <a:rPr lang="en-GB"/>
            <a:t>Summarise what your going to do next – clarify themes being explored</a:t>
          </a:r>
          <a:endParaRPr lang="en-US"/>
        </a:p>
      </dgm:t>
    </dgm:pt>
    <dgm:pt modelId="{15A93646-2054-4D13-9350-C8CAA97D7FC4}" type="parTrans" cxnId="{14489619-ACD0-4339-8DBF-0363654DF773}">
      <dgm:prSet/>
      <dgm:spPr/>
      <dgm:t>
        <a:bodyPr/>
        <a:lstStyle/>
        <a:p>
          <a:endParaRPr lang="en-US"/>
        </a:p>
      </dgm:t>
    </dgm:pt>
    <dgm:pt modelId="{F7F6A7D7-A121-438B-A5F6-D52BE3219237}" type="sibTrans" cxnId="{14489619-ACD0-4339-8DBF-0363654DF773}">
      <dgm:prSet/>
      <dgm:spPr/>
      <dgm:t>
        <a:bodyPr/>
        <a:lstStyle/>
        <a:p>
          <a:endParaRPr lang="en-US"/>
        </a:p>
      </dgm:t>
    </dgm:pt>
    <dgm:pt modelId="{0DAB23CC-FB60-4263-8AF8-5774B5D9444E}" type="pres">
      <dgm:prSet presAssocID="{06577002-9C00-444F-B2DE-8FF7677C9274}" presName="vert0" presStyleCnt="0">
        <dgm:presLayoutVars>
          <dgm:dir/>
          <dgm:animOne val="branch"/>
          <dgm:animLvl val="lvl"/>
        </dgm:presLayoutVars>
      </dgm:prSet>
      <dgm:spPr/>
    </dgm:pt>
    <dgm:pt modelId="{6B588F7E-503A-4EAD-B288-F1B32D1CA876}" type="pres">
      <dgm:prSet presAssocID="{A261A83D-1A18-49FE-8FE3-78133071AC4B}" presName="thickLine" presStyleLbl="alignNode1" presStyleIdx="0" presStyleCnt="6"/>
      <dgm:spPr/>
    </dgm:pt>
    <dgm:pt modelId="{B06AC5E0-6EC7-451E-973A-43D0418850B9}" type="pres">
      <dgm:prSet presAssocID="{A261A83D-1A18-49FE-8FE3-78133071AC4B}" presName="horz1" presStyleCnt="0"/>
      <dgm:spPr/>
    </dgm:pt>
    <dgm:pt modelId="{AE841DB5-EEC6-4A99-878D-014A22AACE5F}" type="pres">
      <dgm:prSet presAssocID="{A261A83D-1A18-49FE-8FE3-78133071AC4B}" presName="tx1" presStyleLbl="revTx" presStyleIdx="0" presStyleCnt="7"/>
      <dgm:spPr/>
    </dgm:pt>
    <dgm:pt modelId="{074C73D9-51D9-443C-A088-54DE77BDB499}" type="pres">
      <dgm:prSet presAssocID="{A261A83D-1A18-49FE-8FE3-78133071AC4B}" presName="vert1" presStyleCnt="0"/>
      <dgm:spPr/>
    </dgm:pt>
    <dgm:pt modelId="{6F110789-4B75-4722-9D0A-703DD98CCDD3}" type="pres">
      <dgm:prSet presAssocID="{9A77B435-7EE9-4994-BF08-9BA9D60CB383}" presName="thickLine" presStyleLbl="alignNode1" presStyleIdx="1" presStyleCnt="6"/>
      <dgm:spPr/>
    </dgm:pt>
    <dgm:pt modelId="{6289B873-0D59-494B-8D8D-031DF49B9A78}" type="pres">
      <dgm:prSet presAssocID="{9A77B435-7EE9-4994-BF08-9BA9D60CB383}" presName="horz1" presStyleCnt="0"/>
      <dgm:spPr/>
    </dgm:pt>
    <dgm:pt modelId="{7218F2B3-7F75-4806-9E1A-456CD912E811}" type="pres">
      <dgm:prSet presAssocID="{9A77B435-7EE9-4994-BF08-9BA9D60CB383}" presName="tx1" presStyleLbl="revTx" presStyleIdx="1" presStyleCnt="7"/>
      <dgm:spPr/>
    </dgm:pt>
    <dgm:pt modelId="{9B929581-BB3F-47F9-BD3A-8F9006F7ECCB}" type="pres">
      <dgm:prSet presAssocID="{9A77B435-7EE9-4994-BF08-9BA9D60CB383}" presName="vert1" presStyleCnt="0"/>
      <dgm:spPr/>
    </dgm:pt>
    <dgm:pt modelId="{85DC8CF4-F422-47D3-83E4-139846EA185C}" type="pres">
      <dgm:prSet presAssocID="{949BF19D-FCA4-4FB8-9F90-2A9C9A20F33F}" presName="thickLine" presStyleLbl="alignNode1" presStyleIdx="2" presStyleCnt="6"/>
      <dgm:spPr/>
    </dgm:pt>
    <dgm:pt modelId="{0D8A2191-7CDD-46BF-944B-ECE48CBEB261}" type="pres">
      <dgm:prSet presAssocID="{949BF19D-FCA4-4FB8-9F90-2A9C9A20F33F}" presName="horz1" presStyleCnt="0"/>
      <dgm:spPr/>
    </dgm:pt>
    <dgm:pt modelId="{447BD349-3182-4859-8A6B-EC8715561F05}" type="pres">
      <dgm:prSet presAssocID="{949BF19D-FCA4-4FB8-9F90-2A9C9A20F33F}" presName="tx1" presStyleLbl="revTx" presStyleIdx="2" presStyleCnt="7"/>
      <dgm:spPr/>
    </dgm:pt>
    <dgm:pt modelId="{0F70AF5D-C2D3-490B-9411-E875DD5AD47F}" type="pres">
      <dgm:prSet presAssocID="{949BF19D-FCA4-4FB8-9F90-2A9C9A20F33F}" presName="vert1" presStyleCnt="0"/>
      <dgm:spPr/>
    </dgm:pt>
    <dgm:pt modelId="{BD6FAF03-759F-496E-BD5A-9ABE6DBCC582}" type="pres">
      <dgm:prSet presAssocID="{8159961D-35E1-43B2-B506-28904C444C29}" presName="thickLine" presStyleLbl="alignNode1" presStyleIdx="3" presStyleCnt="6"/>
      <dgm:spPr/>
    </dgm:pt>
    <dgm:pt modelId="{4AC093B8-8465-471D-889B-0CCD0AD53D93}" type="pres">
      <dgm:prSet presAssocID="{8159961D-35E1-43B2-B506-28904C444C29}" presName="horz1" presStyleCnt="0"/>
      <dgm:spPr/>
    </dgm:pt>
    <dgm:pt modelId="{89905A0B-F68C-4E35-92BD-1354E6C937F3}" type="pres">
      <dgm:prSet presAssocID="{8159961D-35E1-43B2-B506-28904C444C29}" presName="tx1" presStyleLbl="revTx" presStyleIdx="3" presStyleCnt="7"/>
      <dgm:spPr/>
    </dgm:pt>
    <dgm:pt modelId="{9F08C924-3F61-4DC0-B94B-4B3ABB07B469}" type="pres">
      <dgm:prSet presAssocID="{8159961D-35E1-43B2-B506-28904C444C29}" presName="vert1" presStyleCnt="0"/>
      <dgm:spPr/>
    </dgm:pt>
    <dgm:pt modelId="{A1985105-E431-4DB1-B7A4-B39A9A8418D9}" type="pres">
      <dgm:prSet presAssocID="{65B150CE-8C1D-4D46-8A5D-608372590A8E}" presName="thickLine" presStyleLbl="alignNode1" presStyleIdx="4" presStyleCnt="6"/>
      <dgm:spPr/>
    </dgm:pt>
    <dgm:pt modelId="{0DD41CE4-53CB-44A8-94F9-E015B49C9A2D}" type="pres">
      <dgm:prSet presAssocID="{65B150CE-8C1D-4D46-8A5D-608372590A8E}" presName="horz1" presStyleCnt="0"/>
      <dgm:spPr/>
    </dgm:pt>
    <dgm:pt modelId="{D9925F13-CA3E-4A25-93F8-E20919A26CE5}" type="pres">
      <dgm:prSet presAssocID="{65B150CE-8C1D-4D46-8A5D-608372590A8E}" presName="tx1" presStyleLbl="revTx" presStyleIdx="4" presStyleCnt="7"/>
      <dgm:spPr/>
    </dgm:pt>
    <dgm:pt modelId="{80BA89E9-37E7-4671-8F59-AD831295915B}" type="pres">
      <dgm:prSet presAssocID="{65B150CE-8C1D-4D46-8A5D-608372590A8E}" presName="vert1" presStyleCnt="0"/>
      <dgm:spPr/>
    </dgm:pt>
    <dgm:pt modelId="{0660EFDF-B8F6-4D08-A0BE-544121DA3DA2}" type="pres">
      <dgm:prSet presAssocID="{B37680C0-88D1-4E86-9F76-D768640ECDB1}" presName="thickLine" presStyleLbl="alignNode1" presStyleIdx="5" presStyleCnt="6"/>
      <dgm:spPr/>
    </dgm:pt>
    <dgm:pt modelId="{D0D73BA7-376A-4C58-A8E5-4E617EBEEEF0}" type="pres">
      <dgm:prSet presAssocID="{B37680C0-88D1-4E86-9F76-D768640ECDB1}" presName="horz1" presStyleCnt="0"/>
      <dgm:spPr/>
    </dgm:pt>
    <dgm:pt modelId="{1DB5C646-F11F-4D77-AE74-19CCAB7CCECB}" type="pres">
      <dgm:prSet presAssocID="{B37680C0-88D1-4E86-9F76-D768640ECDB1}" presName="tx1" presStyleLbl="revTx" presStyleIdx="5" presStyleCnt="7"/>
      <dgm:spPr/>
    </dgm:pt>
    <dgm:pt modelId="{66C337EF-C31F-46F3-9828-137FBBDD2EC7}" type="pres">
      <dgm:prSet presAssocID="{B37680C0-88D1-4E86-9F76-D768640ECDB1}" presName="vert1" presStyleCnt="0"/>
      <dgm:spPr/>
    </dgm:pt>
    <dgm:pt modelId="{CB296702-AF8F-4433-B84C-3FD6B0D3D27B}" type="pres">
      <dgm:prSet presAssocID="{68B211EC-67B7-4BB0-899B-0A3BD1269440}" presName="vertSpace2a" presStyleCnt="0"/>
      <dgm:spPr/>
    </dgm:pt>
    <dgm:pt modelId="{3473FC10-8956-45FB-BEEC-269F44D1C077}" type="pres">
      <dgm:prSet presAssocID="{68B211EC-67B7-4BB0-899B-0A3BD1269440}" presName="horz2" presStyleCnt="0"/>
      <dgm:spPr/>
    </dgm:pt>
    <dgm:pt modelId="{997C9756-C358-4117-96C3-F4EC56A59CB5}" type="pres">
      <dgm:prSet presAssocID="{68B211EC-67B7-4BB0-899B-0A3BD1269440}" presName="horzSpace2" presStyleCnt="0"/>
      <dgm:spPr/>
    </dgm:pt>
    <dgm:pt modelId="{7D983382-117E-4499-B898-8760B4E8437C}" type="pres">
      <dgm:prSet presAssocID="{68B211EC-67B7-4BB0-899B-0A3BD1269440}" presName="tx2" presStyleLbl="revTx" presStyleIdx="6" presStyleCnt="7"/>
      <dgm:spPr/>
    </dgm:pt>
    <dgm:pt modelId="{C781981E-C830-4EA3-B9D2-D22AE6829C07}" type="pres">
      <dgm:prSet presAssocID="{68B211EC-67B7-4BB0-899B-0A3BD1269440}" presName="vert2" presStyleCnt="0"/>
      <dgm:spPr/>
    </dgm:pt>
    <dgm:pt modelId="{4921CC4B-D4B3-4F0C-B582-AD113415D3ED}" type="pres">
      <dgm:prSet presAssocID="{68B211EC-67B7-4BB0-899B-0A3BD1269440}" presName="thinLine2b" presStyleLbl="callout" presStyleIdx="0" presStyleCnt="1"/>
      <dgm:spPr/>
    </dgm:pt>
    <dgm:pt modelId="{CCA4F81A-340D-41B2-97CD-3F892FCFD5E4}" type="pres">
      <dgm:prSet presAssocID="{68B211EC-67B7-4BB0-899B-0A3BD1269440}" presName="vertSpace2b" presStyleCnt="0"/>
      <dgm:spPr/>
    </dgm:pt>
  </dgm:ptLst>
  <dgm:cxnLst>
    <dgm:cxn modelId="{3BFB3613-8620-448B-AEB4-C1914E7823B8}" type="presOf" srcId="{68B211EC-67B7-4BB0-899B-0A3BD1269440}" destId="{7D983382-117E-4499-B898-8760B4E8437C}" srcOrd="0" destOrd="0" presId="urn:microsoft.com/office/officeart/2008/layout/LinedList"/>
    <dgm:cxn modelId="{14489619-ACD0-4339-8DBF-0363654DF773}" srcId="{B37680C0-88D1-4E86-9F76-D768640ECDB1}" destId="{68B211EC-67B7-4BB0-899B-0A3BD1269440}" srcOrd="0" destOrd="0" parTransId="{15A93646-2054-4D13-9350-C8CAA97D7FC4}" sibTransId="{F7F6A7D7-A121-438B-A5F6-D52BE3219237}"/>
    <dgm:cxn modelId="{8C2A3A6F-3C4C-4848-8C96-7FF330F9096E}" type="presOf" srcId="{06577002-9C00-444F-B2DE-8FF7677C9274}" destId="{0DAB23CC-FB60-4263-8AF8-5774B5D9444E}" srcOrd="0" destOrd="0" presId="urn:microsoft.com/office/officeart/2008/layout/LinedList"/>
    <dgm:cxn modelId="{C2500B70-B4F9-43F4-A4F7-6DA932FC0AAF}" srcId="{06577002-9C00-444F-B2DE-8FF7677C9274}" destId="{B37680C0-88D1-4E86-9F76-D768640ECDB1}" srcOrd="5" destOrd="0" parTransId="{A9CAC186-C1CF-4632-8417-3618262719D5}" sibTransId="{0924B6C9-5A65-4DD1-850A-0C9FECD2E357}"/>
    <dgm:cxn modelId="{B8570577-4069-488A-9A52-01A99A6FAD2D}" type="presOf" srcId="{B37680C0-88D1-4E86-9F76-D768640ECDB1}" destId="{1DB5C646-F11F-4D77-AE74-19CCAB7CCECB}" srcOrd="0" destOrd="0" presId="urn:microsoft.com/office/officeart/2008/layout/LinedList"/>
    <dgm:cxn modelId="{CF4A4F95-2DAA-4DF2-8F0C-EF4617E0AE79}" srcId="{06577002-9C00-444F-B2DE-8FF7677C9274}" destId="{A261A83D-1A18-49FE-8FE3-78133071AC4B}" srcOrd="0" destOrd="0" parTransId="{21B68DD9-A78C-4CFB-BD76-FCAA9A3A0221}" sibTransId="{9982C5A2-5720-45A6-AF9D-FA520125F1DC}"/>
    <dgm:cxn modelId="{03852DA7-B6E7-4CCA-8B37-4E74E744B09F}" type="presOf" srcId="{8159961D-35E1-43B2-B506-28904C444C29}" destId="{89905A0B-F68C-4E35-92BD-1354E6C937F3}" srcOrd="0" destOrd="0" presId="urn:microsoft.com/office/officeart/2008/layout/LinedList"/>
    <dgm:cxn modelId="{DDD2DDA8-1814-438F-8178-91920F3AFC1C}" srcId="{06577002-9C00-444F-B2DE-8FF7677C9274}" destId="{8159961D-35E1-43B2-B506-28904C444C29}" srcOrd="3" destOrd="0" parTransId="{83A04A8F-504A-4075-8889-F4B5115BB54C}" sibTransId="{A802D0E1-C46F-4C19-A330-EF5FE08B286C}"/>
    <dgm:cxn modelId="{59DBF5A8-3D9F-4A11-B50B-03A7B4F643DE}" type="presOf" srcId="{949BF19D-FCA4-4FB8-9F90-2A9C9A20F33F}" destId="{447BD349-3182-4859-8A6B-EC8715561F05}" srcOrd="0" destOrd="0" presId="urn:microsoft.com/office/officeart/2008/layout/LinedList"/>
    <dgm:cxn modelId="{0F89CEB3-8B54-4E5B-B07D-58A805660859}" type="presOf" srcId="{9A77B435-7EE9-4994-BF08-9BA9D60CB383}" destId="{7218F2B3-7F75-4806-9E1A-456CD912E811}" srcOrd="0" destOrd="0" presId="urn:microsoft.com/office/officeart/2008/layout/LinedList"/>
    <dgm:cxn modelId="{F6A616B7-B5C4-4031-AA34-55189D5CEEBF}" srcId="{06577002-9C00-444F-B2DE-8FF7677C9274}" destId="{949BF19D-FCA4-4FB8-9F90-2A9C9A20F33F}" srcOrd="2" destOrd="0" parTransId="{B241290F-7764-4DF5-A92F-88B05F992E20}" sibTransId="{CDD6A646-117D-4178-B77E-06A197F9A4E3}"/>
    <dgm:cxn modelId="{775867F0-C581-4291-9529-D983A213F267}" srcId="{06577002-9C00-444F-B2DE-8FF7677C9274}" destId="{9A77B435-7EE9-4994-BF08-9BA9D60CB383}" srcOrd="1" destOrd="0" parTransId="{54212C64-BE13-4018-8BD9-F2A05D21FBDA}" sibTransId="{12F18CB7-75A9-474A-9BFE-CD8C8450BB2B}"/>
    <dgm:cxn modelId="{79DD54F3-D759-4BB8-A17A-2028A0F90139}" type="presOf" srcId="{65B150CE-8C1D-4D46-8A5D-608372590A8E}" destId="{D9925F13-CA3E-4A25-93F8-E20919A26CE5}" srcOrd="0" destOrd="0" presId="urn:microsoft.com/office/officeart/2008/layout/LinedList"/>
    <dgm:cxn modelId="{6A1063FD-31F8-4E36-90AD-96BA77E04A00}" srcId="{06577002-9C00-444F-B2DE-8FF7677C9274}" destId="{65B150CE-8C1D-4D46-8A5D-608372590A8E}" srcOrd="4" destOrd="0" parTransId="{FA43B64C-0AB9-48E5-8288-029AEF7880FC}" sibTransId="{D7AE1CD0-B37D-4C89-A406-7943B4327605}"/>
    <dgm:cxn modelId="{ADA0CAFF-311B-4A56-8126-0DC17375E4C2}" type="presOf" srcId="{A261A83D-1A18-49FE-8FE3-78133071AC4B}" destId="{AE841DB5-EEC6-4A99-878D-014A22AACE5F}" srcOrd="0" destOrd="0" presId="urn:microsoft.com/office/officeart/2008/layout/LinedList"/>
    <dgm:cxn modelId="{052AFDA7-3966-488C-860D-215FD5A072CC}" type="presParOf" srcId="{0DAB23CC-FB60-4263-8AF8-5774B5D9444E}" destId="{6B588F7E-503A-4EAD-B288-F1B32D1CA876}" srcOrd="0" destOrd="0" presId="urn:microsoft.com/office/officeart/2008/layout/LinedList"/>
    <dgm:cxn modelId="{82B09850-C5A9-484E-9235-EF3E06B33B1C}" type="presParOf" srcId="{0DAB23CC-FB60-4263-8AF8-5774B5D9444E}" destId="{B06AC5E0-6EC7-451E-973A-43D0418850B9}" srcOrd="1" destOrd="0" presId="urn:microsoft.com/office/officeart/2008/layout/LinedList"/>
    <dgm:cxn modelId="{2609CCB6-0FF8-4699-A8BB-45E9BE197881}" type="presParOf" srcId="{B06AC5E0-6EC7-451E-973A-43D0418850B9}" destId="{AE841DB5-EEC6-4A99-878D-014A22AACE5F}" srcOrd="0" destOrd="0" presId="urn:microsoft.com/office/officeart/2008/layout/LinedList"/>
    <dgm:cxn modelId="{4A75C283-30F3-48A8-BD14-BB442186A181}" type="presParOf" srcId="{B06AC5E0-6EC7-451E-973A-43D0418850B9}" destId="{074C73D9-51D9-443C-A088-54DE77BDB499}" srcOrd="1" destOrd="0" presId="urn:microsoft.com/office/officeart/2008/layout/LinedList"/>
    <dgm:cxn modelId="{124AB83F-B5AF-4F61-BA08-0490096626C2}" type="presParOf" srcId="{0DAB23CC-FB60-4263-8AF8-5774B5D9444E}" destId="{6F110789-4B75-4722-9D0A-703DD98CCDD3}" srcOrd="2" destOrd="0" presId="urn:microsoft.com/office/officeart/2008/layout/LinedList"/>
    <dgm:cxn modelId="{A1147A1C-2F91-4486-9CA3-F70928E0FBA9}" type="presParOf" srcId="{0DAB23CC-FB60-4263-8AF8-5774B5D9444E}" destId="{6289B873-0D59-494B-8D8D-031DF49B9A78}" srcOrd="3" destOrd="0" presId="urn:microsoft.com/office/officeart/2008/layout/LinedList"/>
    <dgm:cxn modelId="{BBE5C142-BF10-49E1-A3CB-5093678FE0AF}" type="presParOf" srcId="{6289B873-0D59-494B-8D8D-031DF49B9A78}" destId="{7218F2B3-7F75-4806-9E1A-456CD912E811}" srcOrd="0" destOrd="0" presId="urn:microsoft.com/office/officeart/2008/layout/LinedList"/>
    <dgm:cxn modelId="{BB485F81-A6F6-47D6-B73F-84FFD8DD75AA}" type="presParOf" srcId="{6289B873-0D59-494B-8D8D-031DF49B9A78}" destId="{9B929581-BB3F-47F9-BD3A-8F9006F7ECCB}" srcOrd="1" destOrd="0" presId="urn:microsoft.com/office/officeart/2008/layout/LinedList"/>
    <dgm:cxn modelId="{0A1F5781-D4B1-40E0-89B2-64F750B8DAE3}" type="presParOf" srcId="{0DAB23CC-FB60-4263-8AF8-5774B5D9444E}" destId="{85DC8CF4-F422-47D3-83E4-139846EA185C}" srcOrd="4" destOrd="0" presId="urn:microsoft.com/office/officeart/2008/layout/LinedList"/>
    <dgm:cxn modelId="{8B5F425E-52D9-4527-969A-E8DE9B8AB827}" type="presParOf" srcId="{0DAB23CC-FB60-4263-8AF8-5774B5D9444E}" destId="{0D8A2191-7CDD-46BF-944B-ECE48CBEB261}" srcOrd="5" destOrd="0" presId="urn:microsoft.com/office/officeart/2008/layout/LinedList"/>
    <dgm:cxn modelId="{BE798CE0-AA33-4955-84B2-3478AFEEE6AB}" type="presParOf" srcId="{0D8A2191-7CDD-46BF-944B-ECE48CBEB261}" destId="{447BD349-3182-4859-8A6B-EC8715561F05}" srcOrd="0" destOrd="0" presId="urn:microsoft.com/office/officeart/2008/layout/LinedList"/>
    <dgm:cxn modelId="{C159A562-0261-4807-A073-D680CF1242AC}" type="presParOf" srcId="{0D8A2191-7CDD-46BF-944B-ECE48CBEB261}" destId="{0F70AF5D-C2D3-490B-9411-E875DD5AD47F}" srcOrd="1" destOrd="0" presId="urn:microsoft.com/office/officeart/2008/layout/LinedList"/>
    <dgm:cxn modelId="{5B1C7509-21C5-4388-B017-1118C9E13468}" type="presParOf" srcId="{0DAB23CC-FB60-4263-8AF8-5774B5D9444E}" destId="{BD6FAF03-759F-496E-BD5A-9ABE6DBCC582}" srcOrd="6" destOrd="0" presId="urn:microsoft.com/office/officeart/2008/layout/LinedList"/>
    <dgm:cxn modelId="{334A261E-7200-4C3D-9133-F5FA3618A6E8}" type="presParOf" srcId="{0DAB23CC-FB60-4263-8AF8-5774B5D9444E}" destId="{4AC093B8-8465-471D-889B-0CCD0AD53D93}" srcOrd="7" destOrd="0" presId="urn:microsoft.com/office/officeart/2008/layout/LinedList"/>
    <dgm:cxn modelId="{693FD3E3-BE67-42CA-9D81-B5E1BFE74FDC}" type="presParOf" srcId="{4AC093B8-8465-471D-889B-0CCD0AD53D93}" destId="{89905A0B-F68C-4E35-92BD-1354E6C937F3}" srcOrd="0" destOrd="0" presId="urn:microsoft.com/office/officeart/2008/layout/LinedList"/>
    <dgm:cxn modelId="{881F5E24-068B-4B9E-B40A-E4D603511CEB}" type="presParOf" srcId="{4AC093B8-8465-471D-889B-0CCD0AD53D93}" destId="{9F08C924-3F61-4DC0-B94B-4B3ABB07B469}" srcOrd="1" destOrd="0" presId="urn:microsoft.com/office/officeart/2008/layout/LinedList"/>
    <dgm:cxn modelId="{C27202AB-DD46-4037-BBF4-FEA0BEE1699F}" type="presParOf" srcId="{0DAB23CC-FB60-4263-8AF8-5774B5D9444E}" destId="{A1985105-E431-4DB1-B7A4-B39A9A8418D9}" srcOrd="8" destOrd="0" presId="urn:microsoft.com/office/officeart/2008/layout/LinedList"/>
    <dgm:cxn modelId="{8872D2EC-F88F-451E-9C60-D177AE6D12C4}" type="presParOf" srcId="{0DAB23CC-FB60-4263-8AF8-5774B5D9444E}" destId="{0DD41CE4-53CB-44A8-94F9-E015B49C9A2D}" srcOrd="9" destOrd="0" presId="urn:microsoft.com/office/officeart/2008/layout/LinedList"/>
    <dgm:cxn modelId="{C9DA1A79-9487-4792-A8C0-E726A310611B}" type="presParOf" srcId="{0DD41CE4-53CB-44A8-94F9-E015B49C9A2D}" destId="{D9925F13-CA3E-4A25-93F8-E20919A26CE5}" srcOrd="0" destOrd="0" presId="urn:microsoft.com/office/officeart/2008/layout/LinedList"/>
    <dgm:cxn modelId="{7725FF1D-9D8D-4607-902D-70FD01932E00}" type="presParOf" srcId="{0DD41CE4-53CB-44A8-94F9-E015B49C9A2D}" destId="{80BA89E9-37E7-4671-8F59-AD831295915B}" srcOrd="1" destOrd="0" presId="urn:microsoft.com/office/officeart/2008/layout/LinedList"/>
    <dgm:cxn modelId="{F90BCCFF-DC8F-4170-8BCE-61B702A9E084}" type="presParOf" srcId="{0DAB23CC-FB60-4263-8AF8-5774B5D9444E}" destId="{0660EFDF-B8F6-4D08-A0BE-544121DA3DA2}" srcOrd="10" destOrd="0" presId="urn:microsoft.com/office/officeart/2008/layout/LinedList"/>
    <dgm:cxn modelId="{146FC6E3-E415-4E0B-BF3C-66086105FDCD}" type="presParOf" srcId="{0DAB23CC-FB60-4263-8AF8-5774B5D9444E}" destId="{D0D73BA7-376A-4C58-A8E5-4E617EBEEEF0}" srcOrd="11" destOrd="0" presId="urn:microsoft.com/office/officeart/2008/layout/LinedList"/>
    <dgm:cxn modelId="{A7708A77-AE9F-4219-A36B-8809EBA5695B}" type="presParOf" srcId="{D0D73BA7-376A-4C58-A8E5-4E617EBEEEF0}" destId="{1DB5C646-F11F-4D77-AE74-19CCAB7CCECB}" srcOrd="0" destOrd="0" presId="urn:microsoft.com/office/officeart/2008/layout/LinedList"/>
    <dgm:cxn modelId="{79B08632-448D-4348-B955-2FD437BD5C9F}" type="presParOf" srcId="{D0D73BA7-376A-4C58-A8E5-4E617EBEEEF0}" destId="{66C337EF-C31F-46F3-9828-137FBBDD2EC7}" srcOrd="1" destOrd="0" presId="urn:microsoft.com/office/officeart/2008/layout/LinedList"/>
    <dgm:cxn modelId="{9DDA0D3F-E813-4BC0-BF87-E30150DC5B68}" type="presParOf" srcId="{66C337EF-C31F-46F3-9828-137FBBDD2EC7}" destId="{CB296702-AF8F-4433-B84C-3FD6B0D3D27B}" srcOrd="0" destOrd="0" presId="urn:microsoft.com/office/officeart/2008/layout/LinedList"/>
    <dgm:cxn modelId="{E85E8BD0-DE34-4F76-A83D-14E43D869D86}" type="presParOf" srcId="{66C337EF-C31F-46F3-9828-137FBBDD2EC7}" destId="{3473FC10-8956-45FB-BEEC-269F44D1C077}" srcOrd="1" destOrd="0" presId="urn:microsoft.com/office/officeart/2008/layout/LinedList"/>
    <dgm:cxn modelId="{5B2664AD-19D1-4C27-AF98-313A89065E37}" type="presParOf" srcId="{3473FC10-8956-45FB-BEEC-269F44D1C077}" destId="{997C9756-C358-4117-96C3-F4EC56A59CB5}" srcOrd="0" destOrd="0" presId="urn:microsoft.com/office/officeart/2008/layout/LinedList"/>
    <dgm:cxn modelId="{51340629-F09F-4071-B822-2D0808FD7068}" type="presParOf" srcId="{3473FC10-8956-45FB-BEEC-269F44D1C077}" destId="{7D983382-117E-4499-B898-8760B4E8437C}" srcOrd="1" destOrd="0" presId="urn:microsoft.com/office/officeart/2008/layout/LinedList"/>
    <dgm:cxn modelId="{ABE1F688-490E-48D3-81C5-5C2E1A18670C}" type="presParOf" srcId="{3473FC10-8956-45FB-BEEC-269F44D1C077}" destId="{C781981E-C830-4EA3-B9D2-D22AE6829C07}" srcOrd="2" destOrd="0" presId="urn:microsoft.com/office/officeart/2008/layout/LinedList"/>
    <dgm:cxn modelId="{483C0647-721F-4E5C-8345-B6B44E3FDF8A}" type="presParOf" srcId="{66C337EF-C31F-46F3-9828-137FBBDD2EC7}" destId="{4921CC4B-D4B3-4F0C-B582-AD113415D3ED}" srcOrd="2" destOrd="0" presId="urn:microsoft.com/office/officeart/2008/layout/LinedList"/>
    <dgm:cxn modelId="{5FD589CB-3E2F-450A-BFDB-BD30BB0ABAB6}" type="presParOf" srcId="{66C337EF-C31F-46F3-9828-137FBBDD2EC7}" destId="{CCA4F81A-340D-41B2-97CD-3F892FCFD5E4}"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2D7D4-964A-424F-A5F2-AB43C8ED7907}">
      <dsp:nvSpPr>
        <dsp:cNvPr id="0" name=""/>
        <dsp:cNvSpPr/>
      </dsp:nvSpPr>
      <dsp:spPr>
        <a:xfrm>
          <a:off x="3317797" y="1963130"/>
          <a:ext cx="1492405" cy="149240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Stakeholders</a:t>
          </a:r>
        </a:p>
      </dsp:txBody>
      <dsp:txXfrm>
        <a:off x="3536355" y="2181688"/>
        <a:ext cx="1055289" cy="1055289"/>
      </dsp:txXfrm>
    </dsp:sp>
    <dsp:sp modelId="{D0C0DB78-AFD4-45D6-B5A7-4CD69CCEC343}">
      <dsp:nvSpPr>
        <dsp:cNvPr id="0" name=""/>
        <dsp:cNvSpPr/>
      </dsp:nvSpPr>
      <dsp:spPr>
        <a:xfrm rot="16200000">
          <a:off x="3838366" y="1720972"/>
          <a:ext cx="451266" cy="33050"/>
        </a:xfrm>
        <a:custGeom>
          <a:avLst/>
          <a:gdLst/>
          <a:ahLst/>
          <a:cxnLst/>
          <a:rect l="0" t="0" r="0" b="0"/>
          <a:pathLst>
            <a:path>
              <a:moveTo>
                <a:pt x="0" y="16525"/>
              </a:moveTo>
              <a:lnTo>
                <a:pt x="451266" y="165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052718" y="1726216"/>
        <a:ext cx="22563" cy="22563"/>
      </dsp:txXfrm>
    </dsp:sp>
    <dsp:sp modelId="{10179DF4-8EC8-4BA3-9EE8-91DFDDC44416}">
      <dsp:nvSpPr>
        <dsp:cNvPr id="0" name=""/>
        <dsp:cNvSpPr/>
      </dsp:nvSpPr>
      <dsp:spPr>
        <a:xfrm>
          <a:off x="3317797" y="19459"/>
          <a:ext cx="1492405" cy="1492405"/>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Common interest</a:t>
          </a:r>
        </a:p>
      </dsp:txBody>
      <dsp:txXfrm>
        <a:off x="3536355" y="238017"/>
        <a:ext cx="1055289" cy="1055289"/>
      </dsp:txXfrm>
    </dsp:sp>
    <dsp:sp modelId="{D68CEA4B-796B-422F-96CA-DC0EB198F7AD}">
      <dsp:nvSpPr>
        <dsp:cNvPr id="0" name=""/>
        <dsp:cNvSpPr/>
      </dsp:nvSpPr>
      <dsp:spPr>
        <a:xfrm rot="19800000">
          <a:off x="4680001" y="2206890"/>
          <a:ext cx="451266" cy="33050"/>
        </a:xfrm>
        <a:custGeom>
          <a:avLst/>
          <a:gdLst/>
          <a:ahLst/>
          <a:cxnLst/>
          <a:rect l="0" t="0" r="0" b="0"/>
          <a:pathLst>
            <a:path>
              <a:moveTo>
                <a:pt x="0" y="16525"/>
              </a:moveTo>
              <a:lnTo>
                <a:pt x="451266" y="165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894352" y="2212133"/>
        <a:ext cx="22563" cy="22563"/>
      </dsp:txXfrm>
    </dsp:sp>
    <dsp:sp modelId="{E4F40CFB-EBC9-4727-A009-143504FAABEC}">
      <dsp:nvSpPr>
        <dsp:cNvPr id="0" name=""/>
        <dsp:cNvSpPr/>
      </dsp:nvSpPr>
      <dsp:spPr>
        <a:xfrm>
          <a:off x="5001066" y="991295"/>
          <a:ext cx="1492405" cy="1492405"/>
        </a:xfrm>
        <a:prstGeom prst="ellipse">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employees</a:t>
          </a:r>
        </a:p>
      </dsp:txBody>
      <dsp:txXfrm>
        <a:off x="5219624" y="1209853"/>
        <a:ext cx="1055289" cy="1055289"/>
      </dsp:txXfrm>
    </dsp:sp>
    <dsp:sp modelId="{F79E5F9E-BFA0-44B0-8322-5A8526A82A63}">
      <dsp:nvSpPr>
        <dsp:cNvPr id="0" name=""/>
        <dsp:cNvSpPr/>
      </dsp:nvSpPr>
      <dsp:spPr>
        <a:xfrm rot="1800000">
          <a:off x="4680001" y="3178726"/>
          <a:ext cx="451266" cy="33050"/>
        </a:xfrm>
        <a:custGeom>
          <a:avLst/>
          <a:gdLst/>
          <a:ahLst/>
          <a:cxnLst/>
          <a:rect l="0" t="0" r="0" b="0"/>
          <a:pathLst>
            <a:path>
              <a:moveTo>
                <a:pt x="0" y="16525"/>
              </a:moveTo>
              <a:lnTo>
                <a:pt x="451266" y="165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894352" y="3183969"/>
        <a:ext cx="22563" cy="22563"/>
      </dsp:txXfrm>
    </dsp:sp>
    <dsp:sp modelId="{0CB32704-518C-4F1F-A182-452DB11A3D88}">
      <dsp:nvSpPr>
        <dsp:cNvPr id="0" name=""/>
        <dsp:cNvSpPr/>
      </dsp:nvSpPr>
      <dsp:spPr>
        <a:xfrm>
          <a:off x="5001066" y="2934966"/>
          <a:ext cx="1492405" cy="1492405"/>
        </a:xfrm>
        <a:prstGeom prst="ellipse">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shareholders</a:t>
          </a:r>
        </a:p>
      </dsp:txBody>
      <dsp:txXfrm>
        <a:off x="5219624" y="3153524"/>
        <a:ext cx="1055289" cy="1055289"/>
      </dsp:txXfrm>
    </dsp:sp>
    <dsp:sp modelId="{22DD59AC-0470-4B63-8D45-A9DC82BA9AFB}">
      <dsp:nvSpPr>
        <dsp:cNvPr id="0" name=""/>
        <dsp:cNvSpPr/>
      </dsp:nvSpPr>
      <dsp:spPr>
        <a:xfrm rot="5400000">
          <a:off x="3838366" y="3664644"/>
          <a:ext cx="451266" cy="33050"/>
        </a:xfrm>
        <a:custGeom>
          <a:avLst/>
          <a:gdLst/>
          <a:ahLst/>
          <a:cxnLst/>
          <a:rect l="0" t="0" r="0" b="0"/>
          <a:pathLst>
            <a:path>
              <a:moveTo>
                <a:pt x="0" y="16525"/>
              </a:moveTo>
              <a:lnTo>
                <a:pt x="451266" y="165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4052718" y="3669887"/>
        <a:ext cx="22563" cy="22563"/>
      </dsp:txXfrm>
    </dsp:sp>
    <dsp:sp modelId="{6B89B76C-A2BF-4773-BD14-1932FE4CCD2F}">
      <dsp:nvSpPr>
        <dsp:cNvPr id="0" name=""/>
        <dsp:cNvSpPr/>
      </dsp:nvSpPr>
      <dsp:spPr>
        <a:xfrm>
          <a:off x="3317797" y="3906802"/>
          <a:ext cx="1492405" cy="1492405"/>
        </a:xfrm>
        <a:prstGeom prst="ellipse">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Customers </a:t>
          </a:r>
        </a:p>
      </dsp:txBody>
      <dsp:txXfrm>
        <a:off x="3536355" y="4125360"/>
        <a:ext cx="1055289" cy="1055289"/>
      </dsp:txXfrm>
    </dsp:sp>
    <dsp:sp modelId="{26FCC189-B227-43F3-AC72-B611C258326A}">
      <dsp:nvSpPr>
        <dsp:cNvPr id="0" name=""/>
        <dsp:cNvSpPr/>
      </dsp:nvSpPr>
      <dsp:spPr>
        <a:xfrm rot="9000000">
          <a:off x="2996732" y="3178726"/>
          <a:ext cx="451266" cy="33050"/>
        </a:xfrm>
        <a:custGeom>
          <a:avLst/>
          <a:gdLst/>
          <a:ahLst/>
          <a:cxnLst/>
          <a:rect l="0" t="0" r="0" b="0"/>
          <a:pathLst>
            <a:path>
              <a:moveTo>
                <a:pt x="0" y="16525"/>
              </a:moveTo>
              <a:lnTo>
                <a:pt x="451266" y="165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211083" y="3183969"/>
        <a:ext cx="22563" cy="22563"/>
      </dsp:txXfrm>
    </dsp:sp>
    <dsp:sp modelId="{BA278A45-DFF7-4375-91E6-455638B46B71}">
      <dsp:nvSpPr>
        <dsp:cNvPr id="0" name=""/>
        <dsp:cNvSpPr/>
      </dsp:nvSpPr>
      <dsp:spPr>
        <a:xfrm>
          <a:off x="1634528" y="2934966"/>
          <a:ext cx="1492405" cy="1492405"/>
        </a:xfrm>
        <a:prstGeom prst="ellipse">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Government</a:t>
          </a:r>
        </a:p>
      </dsp:txBody>
      <dsp:txXfrm>
        <a:off x="1853086" y="3153524"/>
        <a:ext cx="1055289" cy="1055289"/>
      </dsp:txXfrm>
    </dsp:sp>
    <dsp:sp modelId="{F2512408-B4FE-478E-AF07-A9B344F078F3}">
      <dsp:nvSpPr>
        <dsp:cNvPr id="0" name=""/>
        <dsp:cNvSpPr/>
      </dsp:nvSpPr>
      <dsp:spPr>
        <a:xfrm rot="12600000">
          <a:off x="2996732" y="2206890"/>
          <a:ext cx="451266" cy="33050"/>
        </a:xfrm>
        <a:custGeom>
          <a:avLst/>
          <a:gdLst/>
          <a:ahLst/>
          <a:cxnLst/>
          <a:rect l="0" t="0" r="0" b="0"/>
          <a:pathLst>
            <a:path>
              <a:moveTo>
                <a:pt x="0" y="16525"/>
              </a:moveTo>
              <a:lnTo>
                <a:pt x="451266" y="1652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3211083" y="2212133"/>
        <a:ext cx="22563" cy="22563"/>
      </dsp:txXfrm>
    </dsp:sp>
    <dsp:sp modelId="{D1206B7F-2B19-424B-B074-AEE1CAA3845B}">
      <dsp:nvSpPr>
        <dsp:cNvPr id="0" name=""/>
        <dsp:cNvSpPr/>
      </dsp:nvSpPr>
      <dsp:spPr>
        <a:xfrm>
          <a:off x="1634528" y="991295"/>
          <a:ext cx="1492405" cy="1492405"/>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b="1" kern="1200" dirty="0"/>
            <a:t>Society </a:t>
          </a:r>
        </a:p>
      </dsp:txBody>
      <dsp:txXfrm>
        <a:off x="1853086" y="1209853"/>
        <a:ext cx="1055289" cy="10552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3DF72F-F163-4A7D-B61B-BAC9B7259758}">
      <dsp:nvSpPr>
        <dsp:cNvPr id="0" name=""/>
        <dsp:cNvSpPr/>
      </dsp:nvSpPr>
      <dsp:spPr>
        <a:xfrm>
          <a:off x="4845061" y="2509530"/>
          <a:ext cx="1618236" cy="161823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b="1" kern="1200" dirty="0"/>
            <a:t>Strategic purpose</a:t>
          </a:r>
        </a:p>
      </dsp:txBody>
      <dsp:txXfrm>
        <a:off x="4924057" y="2588526"/>
        <a:ext cx="1460244" cy="1460244"/>
      </dsp:txXfrm>
    </dsp:sp>
    <dsp:sp modelId="{C291D267-F806-43B9-AAC4-4C5B1A0A3C83}">
      <dsp:nvSpPr>
        <dsp:cNvPr id="0" name=""/>
        <dsp:cNvSpPr/>
      </dsp:nvSpPr>
      <dsp:spPr>
        <a:xfrm rot="16200000">
          <a:off x="5086616" y="1941967"/>
          <a:ext cx="1135125" cy="0"/>
        </a:xfrm>
        <a:custGeom>
          <a:avLst/>
          <a:gdLst/>
          <a:ahLst/>
          <a:cxnLst/>
          <a:rect l="0" t="0" r="0" b="0"/>
          <a:pathLst>
            <a:path>
              <a:moveTo>
                <a:pt x="0" y="0"/>
              </a:moveTo>
              <a:lnTo>
                <a:pt x="1135125"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87FF6E6-6808-4699-A674-989E2DA3D15A}">
      <dsp:nvSpPr>
        <dsp:cNvPr id="0" name=""/>
        <dsp:cNvSpPr/>
      </dsp:nvSpPr>
      <dsp:spPr>
        <a:xfrm>
          <a:off x="5112070" y="290186"/>
          <a:ext cx="1084218" cy="1084218"/>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t>Governance structure</a:t>
          </a:r>
        </a:p>
      </dsp:txBody>
      <dsp:txXfrm>
        <a:off x="5164997" y="343113"/>
        <a:ext cx="978364" cy="978364"/>
      </dsp:txXfrm>
    </dsp:sp>
    <dsp:sp modelId="{393C64F6-B51C-40A9-BC7B-5CAA9B4E74AE}">
      <dsp:nvSpPr>
        <dsp:cNvPr id="0" name=""/>
        <dsp:cNvSpPr/>
      </dsp:nvSpPr>
      <dsp:spPr>
        <a:xfrm rot="1800000">
          <a:off x="6401261" y="4017315"/>
          <a:ext cx="926089" cy="0"/>
        </a:xfrm>
        <a:custGeom>
          <a:avLst/>
          <a:gdLst/>
          <a:ahLst/>
          <a:cxnLst/>
          <a:rect l="0" t="0" r="0" b="0"/>
          <a:pathLst>
            <a:path>
              <a:moveTo>
                <a:pt x="0" y="0"/>
              </a:moveTo>
              <a:lnTo>
                <a:pt x="926089"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9ABA3F-E011-4D6D-B85E-F14A963688F8}">
      <dsp:nvSpPr>
        <dsp:cNvPr id="0" name=""/>
        <dsp:cNvSpPr/>
      </dsp:nvSpPr>
      <dsp:spPr>
        <a:xfrm>
          <a:off x="7265314" y="4019715"/>
          <a:ext cx="1084218" cy="1084218"/>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en-GB" sz="1300" b="1" kern="1200" dirty="0"/>
            <a:t>Stakeholder expectations</a:t>
          </a:r>
        </a:p>
      </dsp:txBody>
      <dsp:txXfrm>
        <a:off x="7318241" y="4072642"/>
        <a:ext cx="978364" cy="978364"/>
      </dsp:txXfrm>
    </dsp:sp>
    <dsp:sp modelId="{E951EB2A-33A9-4CB0-9394-95AE37D3B231}">
      <dsp:nvSpPr>
        <dsp:cNvPr id="0" name=""/>
        <dsp:cNvSpPr/>
      </dsp:nvSpPr>
      <dsp:spPr>
        <a:xfrm rot="9000000">
          <a:off x="3981007" y="4017315"/>
          <a:ext cx="926089" cy="0"/>
        </a:xfrm>
        <a:custGeom>
          <a:avLst/>
          <a:gdLst/>
          <a:ahLst/>
          <a:cxnLst/>
          <a:rect l="0" t="0" r="0" b="0"/>
          <a:pathLst>
            <a:path>
              <a:moveTo>
                <a:pt x="0" y="0"/>
              </a:moveTo>
              <a:lnTo>
                <a:pt x="926089"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722A7C-126A-48C6-9412-563C43233A68}">
      <dsp:nvSpPr>
        <dsp:cNvPr id="0" name=""/>
        <dsp:cNvSpPr/>
      </dsp:nvSpPr>
      <dsp:spPr>
        <a:xfrm>
          <a:off x="2958825" y="4019715"/>
          <a:ext cx="1084218" cy="108421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GB" sz="1200" b="1" kern="1200" dirty="0"/>
            <a:t>Social responsibility and ethics</a:t>
          </a:r>
        </a:p>
      </dsp:txBody>
      <dsp:txXfrm>
        <a:off x="3011752" y="4072642"/>
        <a:ext cx="978364" cy="9783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588F7E-503A-4EAD-B288-F1B32D1CA87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841DB5-EEC6-4A99-878D-014A22AACE5F}">
      <dsp:nvSpPr>
        <dsp:cNvPr id="0" name=""/>
        <dsp:cNvSpPr/>
      </dsp:nvSpPr>
      <dsp:spPr>
        <a:xfrm>
          <a:off x="0" y="2703"/>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Justify selection of your case</a:t>
          </a:r>
          <a:endParaRPr lang="en-US" sz="1600" kern="1200"/>
        </a:p>
      </dsp:txBody>
      <dsp:txXfrm>
        <a:off x="0" y="2703"/>
        <a:ext cx="1380102" cy="921789"/>
      </dsp:txXfrm>
    </dsp:sp>
    <dsp:sp modelId="{6F110789-4B75-4722-9D0A-703DD98CCDD3}">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8F2B3-7F75-4806-9E1A-456CD912E811}">
      <dsp:nvSpPr>
        <dsp:cNvPr id="0" name=""/>
        <dsp:cNvSpPr/>
      </dsp:nvSpPr>
      <dsp:spPr>
        <a:xfrm>
          <a:off x="0" y="924492"/>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VERY brief context/ background</a:t>
          </a:r>
          <a:endParaRPr lang="en-US" sz="1600" kern="1200"/>
        </a:p>
      </dsp:txBody>
      <dsp:txXfrm>
        <a:off x="0" y="924492"/>
        <a:ext cx="1380102" cy="921789"/>
      </dsp:txXfrm>
    </dsp:sp>
    <dsp:sp modelId="{85DC8CF4-F422-47D3-83E4-139846EA185C}">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BD349-3182-4859-8A6B-EC8715561F05}">
      <dsp:nvSpPr>
        <dsp:cNvPr id="0" name=""/>
        <dsp:cNvSpPr/>
      </dsp:nvSpPr>
      <dsp:spPr>
        <a:xfrm>
          <a:off x="0" y="1846281"/>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What changed and why</a:t>
          </a:r>
          <a:endParaRPr lang="en-US" sz="1600" kern="1200"/>
        </a:p>
      </dsp:txBody>
      <dsp:txXfrm>
        <a:off x="0" y="1846281"/>
        <a:ext cx="1380102" cy="921789"/>
      </dsp:txXfrm>
    </dsp:sp>
    <dsp:sp modelId="{BD6FAF03-759F-496E-BD5A-9ABE6DBCC582}">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05A0B-F68C-4E35-92BD-1354E6C937F3}">
      <dsp:nvSpPr>
        <dsp:cNvPr id="0" name=""/>
        <dsp:cNvSpPr/>
      </dsp:nvSpPr>
      <dsp:spPr>
        <a:xfrm>
          <a:off x="0" y="2768070"/>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Two specific analytical tools to be used</a:t>
          </a:r>
          <a:endParaRPr lang="en-US" sz="1600" kern="1200"/>
        </a:p>
      </dsp:txBody>
      <dsp:txXfrm>
        <a:off x="0" y="2768070"/>
        <a:ext cx="1380102" cy="921789"/>
      </dsp:txXfrm>
    </dsp:sp>
    <dsp:sp modelId="{A1985105-E431-4DB1-B7A4-B39A9A8418D9}">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925F13-CA3E-4A25-93F8-E20919A26CE5}">
      <dsp:nvSpPr>
        <dsp:cNvPr id="0" name=""/>
        <dsp:cNvSpPr/>
      </dsp:nvSpPr>
      <dsp:spPr>
        <a:xfrm>
          <a:off x="0" y="3689859"/>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i="1" kern="1200"/>
            <a:t>Lewin Forcefield Analysis</a:t>
          </a:r>
          <a:endParaRPr lang="en-US" sz="1600" kern="1200"/>
        </a:p>
      </dsp:txBody>
      <dsp:txXfrm>
        <a:off x="0" y="3689859"/>
        <a:ext cx="1380102" cy="921789"/>
      </dsp:txXfrm>
    </dsp:sp>
    <dsp:sp modelId="{0660EFDF-B8F6-4D08-A0BE-544121DA3DA2}">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C646-F11F-4D77-AE74-19CCAB7CCECB}">
      <dsp:nvSpPr>
        <dsp:cNvPr id="0" name=""/>
        <dsp:cNvSpPr/>
      </dsp:nvSpPr>
      <dsp:spPr>
        <a:xfrm>
          <a:off x="0" y="4611648"/>
          <a:ext cx="138010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i="1" kern="1200"/>
            <a:t>Stake holders Analysis </a:t>
          </a:r>
          <a:endParaRPr lang="en-US" sz="1600" kern="1200"/>
        </a:p>
      </dsp:txBody>
      <dsp:txXfrm>
        <a:off x="0" y="4611648"/>
        <a:ext cx="1380102" cy="921789"/>
      </dsp:txXfrm>
    </dsp:sp>
    <dsp:sp modelId="{7D983382-117E-4499-B898-8760B4E8437C}">
      <dsp:nvSpPr>
        <dsp:cNvPr id="0" name=""/>
        <dsp:cNvSpPr/>
      </dsp:nvSpPr>
      <dsp:spPr>
        <a:xfrm>
          <a:off x="1483610" y="4653507"/>
          <a:ext cx="5416901" cy="837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Summarise what your going to do next – clarify themes being explored</a:t>
          </a:r>
          <a:endParaRPr lang="en-US" sz="2300" kern="1200"/>
        </a:p>
      </dsp:txBody>
      <dsp:txXfrm>
        <a:off x="1483610" y="4653507"/>
        <a:ext cx="5416901" cy="837171"/>
      </dsp:txXfrm>
    </dsp:sp>
    <dsp:sp modelId="{4921CC4B-D4B3-4F0C-B582-AD113415D3ED}">
      <dsp:nvSpPr>
        <dsp:cNvPr id="0" name=""/>
        <dsp:cNvSpPr/>
      </dsp:nvSpPr>
      <dsp:spPr>
        <a:xfrm>
          <a:off x="1380102" y="5490679"/>
          <a:ext cx="5520409" cy="0"/>
        </a:xfrm>
        <a:prstGeom prst="line">
          <a:avLst/>
        </a:prstGeom>
        <a:solidFill>
          <a:schemeClr val="accent2">
            <a:hueOff val="0"/>
            <a:satOff val="0"/>
            <a:lumOff val="0"/>
            <a:alphaOff val="0"/>
          </a:schemeClr>
        </a:solidFill>
        <a:ln w="12700" cap="flat" cmpd="sng" algn="ctr">
          <a:solidFill>
            <a:schemeClr val="accent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093BE-C789-46CC-8D34-4FBCDA99CE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88B396-10E7-4D00-9798-DDE86E4ECF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14810A-8A24-4949-B818-D4D496D5795F}"/>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5" name="Footer Placeholder 4">
            <a:extLst>
              <a:ext uri="{FF2B5EF4-FFF2-40B4-BE49-F238E27FC236}">
                <a16:creationId xmlns:a16="http://schemas.microsoft.com/office/drawing/2014/main" id="{CA3A82FC-23A0-45ED-B2B2-2331180403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0DFEF-B5DB-43C8-9E03-F86799B784DF}"/>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139621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3828C-0E2D-43B4-8C34-805A97C881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F50FE4-FAE7-4E2E-B5C6-0492C34B80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097C75-B456-4EAB-BE44-F669B3727B66}"/>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5" name="Footer Placeholder 4">
            <a:extLst>
              <a:ext uri="{FF2B5EF4-FFF2-40B4-BE49-F238E27FC236}">
                <a16:creationId xmlns:a16="http://schemas.microsoft.com/office/drawing/2014/main" id="{92C3DA9F-B82A-48B8-A8A5-34D34DBC80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E0585D-C2A7-457F-B597-4EFF29CDAE92}"/>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945190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9AB13-5C4E-450A-A463-595DA765B5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B489BB-8790-417C-B3DE-ADD1935C19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E4F8A8-8523-4B9D-9F45-15EC185E563C}"/>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5" name="Footer Placeholder 4">
            <a:extLst>
              <a:ext uri="{FF2B5EF4-FFF2-40B4-BE49-F238E27FC236}">
                <a16:creationId xmlns:a16="http://schemas.microsoft.com/office/drawing/2014/main" id="{8E291095-0580-4D66-9880-4D45213665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44C0E3-C5A4-4C13-ABCC-A4C8C7E4D265}"/>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1685826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31245-19E9-40CA-945E-B62ABA737D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9C1ED7-7D3E-44B9-BC5A-7060BC1D1A2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A5ED3B-63BB-4F27-9CC2-234733F329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BD2822-2201-46C3-ACDE-D6B07D1EA320}"/>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6" name="Footer Placeholder 5">
            <a:extLst>
              <a:ext uri="{FF2B5EF4-FFF2-40B4-BE49-F238E27FC236}">
                <a16:creationId xmlns:a16="http://schemas.microsoft.com/office/drawing/2014/main" id="{D38E3AB1-D828-4DDC-9B29-2B2421DB43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194358-659D-44E8-8CC0-9B445A9C766E}"/>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3270396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DBDD7-DAB1-4970-B105-802500561F0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BA59D-7264-48CB-8AF4-395FBFC8CE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6B799-8820-4922-9781-9C6283999C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700B79-F4EA-4651-829B-A4D92910BF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AE35D5-9507-4BD9-B855-34BAA6060C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4F1D51-5A42-4FA1-999A-ECA7245EE94E}"/>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8" name="Footer Placeholder 7">
            <a:extLst>
              <a:ext uri="{FF2B5EF4-FFF2-40B4-BE49-F238E27FC236}">
                <a16:creationId xmlns:a16="http://schemas.microsoft.com/office/drawing/2014/main" id="{5A1B21D2-31DA-43C4-B121-F3A75644E6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71EAE1-37DF-4649-8100-714B42245190}"/>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4084565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68AA-2C06-41CC-B363-6F2DD1F9AC3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D53532-E0B8-4772-AFAA-96EDB5ACC91A}"/>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4" name="Footer Placeholder 3">
            <a:extLst>
              <a:ext uri="{FF2B5EF4-FFF2-40B4-BE49-F238E27FC236}">
                <a16:creationId xmlns:a16="http://schemas.microsoft.com/office/drawing/2014/main" id="{3604EE28-A467-491A-A012-0D3097A71D7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C3F5E01-989F-40FA-9CE0-BD279AAB89D3}"/>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907281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EA85A7-8CEC-49E7-80B6-EB35D02FB669}"/>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3" name="Footer Placeholder 2">
            <a:extLst>
              <a:ext uri="{FF2B5EF4-FFF2-40B4-BE49-F238E27FC236}">
                <a16:creationId xmlns:a16="http://schemas.microsoft.com/office/drawing/2014/main" id="{353AB79B-CA7B-45BF-8799-6F9D27AE93A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ACDF95-F5E5-4A18-B36E-96EB78480A50}"/>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1809341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69DA8-C4EC-4D93-A657-952E7780CD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6B14C5-482C-458A-95BC-6EB085A632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72FA6A-5BB9-49AF-9BFF-706BB14C8C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E3D033-1AAF-4BF3-AE58-08DF21B3E3B1}"/>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6" name="Footer Placeholder 5">
            <a:extLst>
              <a:ext uri="{FF2B5EF4-FFF2-40B4-BE49-F238E27FC236}">
                <a16:creationId xmlns:a16="http://schemas.microsoft.com/office/drawing/2014/main" id="{3B80107E-0D02-455F-BECF-A831914B2B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402E85-B7CC-4546-B621-32CD9AEDB52D}"/>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682852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8AFB8-D5A9-4FA2-B810-C20AA00535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FBDBE1-2321-4F57-ACC8-9D34771438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0EBF2F-52BB-4D42-B855-1635F6242C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548D48-0CDC-4B86-9534-15AB3383C0FE}"/>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6" name="Footer Placeholder 5">
            <a:extLst>
              <a:ext uri="{FF2B5EF4-FFF2-40B4-BE49-F238E27FC236}">
                <a16:creationId xmlns:a16="http://schemas.microsoft.com/office/drawing/2014/main" id="{5D49ABE5-2094-44B9-96F4-A6C803CE70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15A646-2AB9-4E5F-8790-354E2057E555}"/>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3426035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AD87B-E604-4B8E-A015-147482B2375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D845E3-328A-4F73-9E2B-CF0090EC59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59E541-A7EB-45AC-B6B5-FF56324B94CE}"/>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5" name="Footer Placeholder 4">
            <a:extLst>
              <a:ext uri="{FF2B5EF4-FFF2-40B4-BE49-F238E27FC236}">
                <a16:creationId xmlns:a16="http://schemas.microsoft.com/office/drawing/2014/main" id="{1B984197-82AA-456C-BA1B-2561E70CA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5C96CA-DC9A-434A-A785-552BF4EE174C}"/>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2840939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3476F3-79B1-4E19-AABA-C2B54869F7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1D4CA2-D9C2-4562-8EF1-3A84D9AC50F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24084A-9431-4AF5-A610-BDE022416682}"/>
              </a:ext>
            </a:extLst>
          </p:cNvPr>
          <p:cNvSpPr>
            <a:spLocks noGrp="1"/>
          </p:cNvSpPr>
          <p:nvPr>
            <p:ph type="dt" sz="half" idx="10"/>
          </p:nvPr>
        </p:nvSpPr>
        <p:spPr/>
        <p:txBody>
          <a:bodyPr/>
          <a:lstStyle/>
          <a:p>
            <a:fld id="{63526E0F-E25C-4B52-93BA-F89B00020187}" type="datetimeFigureOut">
              <a:rPr lang="en-GB" smtClean="0"/>
              <a:t>13/05/2022</a:t>
            </a:fld>
            <a:endParaRPr lang="en-GB"/>
          </a:p>
        </p:txBody>
      </p:sp>
      <p:sp>
        <p:nvSpPr>
          <p:cNvPr id="5" name="Footer Placeholder 4">
            <a:extLst>
              <a:ext uri="{FF2B5EF4-FFF2-40B4-BE49-F238E27FC236}">
                <a16:creationId xmlns:a16="http://schemas.microsoft.com/office/drawing/2014/main" id="{88991515-6B37-445A-AA13-CF2720EF14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DE0912-FED1-4432-9BD7-6A666BB8FEE3}"/>
              </a:ext>
            </a:extLst>
          </p:cNvPr>
          <p:cNvSpPr>
            <a:spLocks noGrp="1"/>
          </p:cNvSpPr>
          <p:nvPr>
            <p:ph type="sldNum" sz="quarter" idx="12"/>
          </p:nvPr>
        </p:nvSpPr>
        <p:spPr/>
        <p:txBody>
          <a:bodyPr/>
          <a:lstStyle/>
          <a:p>
            <a:fld id="{D6966605-08A9-491F-A41D-860191BEE644}" type="slidenum">
              <a:rPr lang="en-GB" smtClean="0"/>
              <a:t>‹#›</a:t>
            </a:fld>
            <a:endParaRPr lang="en-GB"/>
          </a:p>
        </p:txBody>
      </p:sp>
    </p:spTree>
    <p:extLst>
      <p:ext uri="{BB962C8B-B14F-4D97-AF65-F5344CB8AC3E}">
        <p14:creationId xmlns:p14="http://schemas.microsoft.com/office/powerpoint/2010/main" val="1167305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306C43-719F-4817-9D3E-1B418EAB61C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A5E08B-62F2-41FA-8A1A-72A86EEF13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6AAD8-4973-4C65-9E4A-49540260F3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526E0F-E25C-4B52-93BA-F89B00020187}" type="datetimeFigureOut">
              <a:rPr lang="en-GB" smtClean="0"/>
              <a:t>13/05/2022</a:t>
            </a:fld>
            <a:endParaRPr lang="en-GB"/>
          </a:p>
        </p:txBody>
      </p:sp>
      <p:sp>
        <p:nvSpPr>
          <p:cNvPr id="5" name="Footer Placeholder 4">
            <a:extLst>
              <a:ext uri="{FF2B5EF4-FFF2-40B4-BE49-F238E27FC236}">
                <a16:creationId xmlns:a16="http://schemas.microsoft.com/office/drawing/2014/main" id="{B6E70CA6-C181-4EF6-8C94-346E1352529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EC29E0C-D085-4525-B66E-8EAD3A2B7A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966605-08A9-491F-A41D-860191BEE644}" type="slidenum">
              <a:rPr lang="en-GB" smtClean="0"/>
              <a:t>‹#›</a:t>
            </a:fld>
            <a:endParaRPr lang="en-GB"/>
          </a:p>
        </p:txBody>
      </p:sp>
    </p:spTree>
    <p:extLst>
      <p:ext uri="{BB962C8B-B14F-4D97-AF65-F5344CB8AC3E}">
        <p14:creationId xmlns:p14="http://schemas.microsoft.com/office/powerpoint/2010/main" val="3606060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0B3367-1199-4BF0-A4DD-3FBBBF3712CA}"/>
              </a:ext>
            </a:extLst>
          </p:cNvPr>
          <p:cNvSpPr>
            <a:spLocks noGrp="1"/>
          </p:cNvSpPr>
          <p:nvPr>
            <p:ph type="ctrTitle"/>
          </p:nvPr>
        </p:nvSpPr>
        <p:spPr>
          <a:xfrm>
            <a:off x="1524003" y="1999615"/>
            <a:ext cx="9144000" cy="2764028"/>
          </a:xfrm>
        </p:spPr>
        <p:txBody>
          <a:bodyPr anchor="ctr">
            <a:normAutofit/>
          </a:bodyPr>
          <a:lstStyle/>
          <a:p>
            <a:r>
              <a:rPr lang="en-GB" sz="7200"/>
              <a:t>Change Management </a:t>
            </a:r>
          </a:p>
        </p:txBody>
      </p:sp>
      <p:sp>
        <p:nvSpPr>
          <p:cNvPr id="3" name="Subtitle 2">
            <a:extLst>
              <a:ext uri="{FF2B5EF4-FFF2-40B4-BE49-F238E27FC236}">
                <a16:creationId xmlns:a16="http://schemas.microsoft.com/office/drawing/2014/main" id="{522B59DA-F4E6-43C6-9A39-AA7915CAA713}"/>
              </a:ext>
            </a:extLst>
          </p:cNvPr>
          <p:cNvSpPr>
            <a:spLocks noGrp="1"/>
          </p:cNvSpPr>
          <p:nvPr>
            <p:ph type="subTitle" idx="1"/>
          </p:nvPr>
        </p:nvSpPr>
        <p:spPr>
          <a:xfrm>
            <a:off x="1966912" y="5645150"/>
            <a:ext cx="8258176" cy="631825"/>
          </a:xfrm>
        </p:spPr>
        <p:txBody>
          <a:bodyPr anchor="ctr">
            <a:normAutofit/>
          </a:bodyPr>
          <a:lstStyle/>
          <a:p>
            <a:r>
              <a:rPr lang="en-GB" sz="1500"/>
              <a:t>Tutorial </a:t>
            </a:r>
          </a:p>
          <a:p>
            <a:r>
              <a:rPr lang="en-GB" sz="1500"/>
              <a:t>Stake Holders Analysis </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2572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91D96-2F31-4E1E-A99D-044BC3FE8874}"/>
              </a:ext>
            </a:extLst>
          </p:cNvPr>
          <p:cNvSpPr>
            <a:spLocks noGrp="1"/>
          </p:cNvSpPr>
          <p:nvPr>
            <p:ph type="title"/>
          </p:nvPr>
        </p:nvSpPr>
        <p:spPr/>
        <p:txBody>
          <a:bodyPr>
            <a:normAutofit/>
          </a:bodyPr>
          <a:lstStyle/>
          <a:p>
            <a:pPr algn="ctr"/>
            <a:r>
              <a:rPr lang="en-GB" sz="3600" dirty="0"/>
              <a:t>Stakeholders analysis/ map needed for Presentation</a:t>
            </a:r>
          </a:p>
        </p:txBody>
      </p:sp>
      <p:graphicFrame>
        <p:nvGraphicFramePr>
          <p:cNvPr id="4" name="Diagram 3">
            <a:extLst>
              <a:ext uri="{FF2B5EF4-FFF2-40B4-BE49-F238E27FC236}">
                <a16:creationId xmlns:a16="http://schemas.microsoft.com/office/drawing/2014/main" id="{FFAD036E-153A-43BE-802B-8608144B4260}"/>
              </a:ext>
            </a:extLst>
          </p:cNvPr>
          <p:cNvGraphicFramePr/>
          <p:nvPr>
            <p:extLst>
              <p:ext uri="{D42A27DB-BD31-4B8C-83A1-F6EECF244321}">
                <p14:modId xmlns:p14="http://schemas.microsoft.com/office/powerpoint/2010/main" val="2718593209"/>
              </p:ext>
            </p:extLst>
          </p:nvPr>
        </p:nvGraphicFramePr>
        <p:xfrm>
          <a:off x="2224947" y="1267155"/>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70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56A09-CD5C-409F-A6C4-F02E0887173A}"/>
              </a:ext>
            </a:extLst>
          </p:cNvPr>
          <p:cNvSpPr>
            <a:spLocks noGrp="1"/>
          </p:cNvSpPr>
          <p:nvPr>
            <p:ph type="title"/>
          </p:nvPr>
        </p:nvSpPr>
        <p:spPr>
          <a:xfrm>
            <a:off x="1285241" y="1008993"/>
            <a:ext cx="9231410" cy="3542045"/>
          </a:xfrm>
        </p:spPr>
        <p:txBody>
          <a:bodyPr vert="horz" lIns="91440" tIns="45720" rIns="91440" bIns="45720" rtlCol="0" anchor="b">
            <a:normAutofit/>
          </a:bodyPr>
          <a:lstStyle/>
          <a:p>
            <a:r>
              <a:rPr lang="en-US" sz="11500" kern="1200" dirty="0">
                <a:solidFill>
                  <a:schemeClr val="tx1"/>
                </a:solidFill>
                <a:latin typeface="+mj-lt"/>
                <a:ea typeface="+mj-ea"/>
                <a:cs typeface="+mj-cs"/>
              </a:rPr>
              <a:t>Stake holders</a:t>
            </a:r>
          </a:p>
        </p:txBody>
      </p:sp>
      <p:sp>
        <p:nvSpPr>
          <p:cNvPr id="3" name="Content Placeholder 2">
            <a:extLst>
              <a:ext uri="{FF2B5EF4-FFF2-40B4-BE49-F238E27FC236}">
                <a16:creationId xmlns:a16="http://schemas.microsoft.com/office/drawing/2014/main" id="{2BF88167-4034-48BB-BF88-8A8BEAE73920}"/>
              </a:ext>
            </a:extLst>
          </p:cNvPr>
          <p:cNvSpPr>
            <a:spLocks noGrp="1"/>
          </p:cNvSpPr>
          <p:nvPr>
            <p:ph idx="1"/>
          </p:nvPr>
        </p:nvSpPr>
        <p:spPr>
          <a:xfrm>
            <a:off x="1285241" y="4582814"/>
            <a:ext cx="7132335" cy="1312657"/>
          </a:xfrm>
        </p:spPr>
        <p:txBody>
          <a:bodyPr vert="horz" lIns="91440" tIns="45720" rIns="91440" bIns="45720" rtlCol="0" anchor="t">
            <a:normAutofit/>
          </a:bodyPr>
          <a:lstStyle/>
          <a:p>
            <a:pPr marL="0" indent="0">
              <a:buNone/>
            </a:pPr>
            <a:r>
              <a:rPr lang="en-US" sz="2400" kern="1200">
                <a:solidFill>
                  <a:schemeClr val="tx1"/>
                </a:solidFill>
                <a:latin typeface="+mn-lt"/>
                <a:ea typeface="+mn-ea"/>
                <a:cs typeface="+mn-cs"/>
              </a:rPr>
              <a:t>Any individuals or groups who can affect or will be affected by the outcome of a change</a:t>
            </a:r>
          </a:p>
        </p:txBody>
      </p:sp>
    </p:spTree>
    <p:extLst>
      <p:ext uri="{BB962C8B-B14F-4D97-AF65-F5344CB8AC3E}">
        <p14:creationId xmlns:p14="http://schemas.microsoft.com/office/powerpoint/2010/main" val="1842534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B2B1F0-0DD6-4744-9A46-7A344FB48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49481-48E3-4EC7-ABDB-42DBEAAB6016}"/>
              </a:ext>
            </a:extLst>
          </p:cNvPr>
          <p:cNvSpPr>
            <a:spLocks noGrp="1"/>
          </p:cNvSpPr>
          <p:nvPr>
            <p:ph type="title"/>
          </p:nvPr>
        </p:nvSpPr>
        <p:spPr>
          <a:xfrm>
            <a:off x="841248" y="426720"/>
            <a:ext cx="10506456" cy="1919141"/>
          </a:xfrm>
        </p:spPr>
        <p:txBody>
          <a:bodyPr anchor="b">
            <a:normAutofit/>
          </a:bodyPr>
          <a:lstStyle/>
          <a:p>
            <a:r>
              <a:rPr lang="en-GB" sz="6000" dirty="0"/>
              <a:t>Definitions</a:t>
            </a:r>
          </a:p>
        </p:txBody>
      </p:sp>
      <p:sp>
        <p:nvSpPr>
          <p:cNvPr id="10" name="Rectangle 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2899927"/>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2776031"/>
            <a:ext cx="1873457" cy="1371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B920A7F-BA7E-4CA3-B793-5B99271540FF}"/>
              </a:ext>
            </a:extLst>
          </p:cNvPr>
          <p:cNvSpPr>
            <a:spLocks noGrp="1"/>
          </p:cNvSpPr>
          <p:nvPr>
            <p:ph idx="1"/>
          </p:nvPr>
        </p:nvSpPr>
        <p:spPr>
          <a:xfrm>
            <a:off x="841248" y="3337269"/>
            <a:ext cx="10509504" cy="2905686"/>
          </a:xfrm>
        </p:spPr>
        <p:txBody>
          <a:bodyPr>
            <a:normAutofit/>
          </a:bodyPr>
          <a:lstStyle/>
          <a:p>
            <a:r>
              <a:rPr lang="en-GB" sz="2200"/>
              <a:t>Any group or individual who can affect or is affected by the achievement of an organisation's objectives (Freeman, 1984)</a:t>
            </a:r>
          </a:p>
          <a:p>
            <a:r>
              <a:rPr lang="en-GB" sz="2200"/>
              <a:t>A person or group having a vested interest in the organisation's functioning and objectives (Cummings &amp; Worley, 2015)</a:t>
            </a:r>
          </a:p>
        </p:txBody>
      </p:sp>
    </p:spTree>
    <p:extLst>
      <p:ext uri="{BB962C8B-B14F-4D97-AF65-F5344CB8AC3E}">
        <p14:creationId xmlns:p14="http://schemas.microsoft.com/office/powerpoint/2010/main" val="3440330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48607-8705-4F26-A046-9E084ADD8A55}"/>
              </a:ext>
            </a:extLst>
          </p:cNvPr>
          <p:cNvSpPr>
            <a:spLocks noGrp="1"/>
          </p:cNvSpPr>
          <p:nvPr>
            <p:ph type="title"/>
          </p:nvPr>
        </p:nvSpPr>
        <p:spPr/>
        <p:txBody>
          <a:bodyPr>
            <a:normAutofit/>
          </a:bodyPr>
          <a:lstStyle/>
          <a:p>
            <a:pPr algn="ctr"/>
            <a:r>
              <a:rPr lang="en-GB" sz="2400" dirty="0"/>
              <a:t>Influences on strategic purpose</a:t>
            </a:r>
          </a:p>
        </p:txBody>
      </p:sp>
      <p:graphicFrame>
        <p:nvGraphicFramePr>
          <p:cNvPr id="4" name="Content Placeholder 3">
            <a:extLst>
              <a:ext uri="{FF2B5EF4-FFF2-40B4-BE49-F238E27FC236}">
                <a16:creationId xmlns:a16="http://schemas.microsoft.com/office/drawing/2014/main" id="{5CC479B4-5D55-48CF-BE3B-987284FFCD23}"/>
              </a:ext>
            </a:extLst>
          </p:cNvPr>
          <p:cNvGraphicFramePr>
            <a:graphicFrameLocks noGrp="1"/>
          </p:cNvGraphicFramePr>
          <p:nvPr>
            <p:ph idx="1"/>
            <p:extLst>
              <p:ext uri="{D42A27DB-BD31-4B8C-83A1-F6EECF244321}">
                <p14:modId xmlns:p14="http://schemas.microsoft.com/office/powerpoint/2010/main" val="68772597"/>
              </p:ext>
            </p:extLst>
          </p:nvPr>
        </p:nvGraphicFramePr>
        <p:xfrm>
          <a:off x="377505" y="1308682"/>
          <a:ext cx="11308359" cy="53941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1252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982DD3-31DA-48A1-9131-0234221F3972}"/>
              </a:ext>
            </a:extLst>
          </p:cNvPr>
          <p:cNvSpPr>
            <a:spLocks noGrp="1"/>
          </p:cNvSpPr>
          <p:nvPr>
            <p:ph type="title"/>
          </p:nvPr>
        </p:nvSpPr>
        <p:spPr>
          <a:xfrm>
            <a:off x="686834" y="1153572"/>
            <a:ext cx="3200400" cy="4461163"/>
          </a:xfrm>
        </p:spPr>
        <p:txBody>
          <a:bodyPr>
            <a:normAutofit/>
          </a:bodyPr>
          <a:lstStyle/>
          <a:p>
            <a:r>
              <a:rPr lang="en-GB">
                <a:solidFill>
                  <a:srgbClr val="FFFFFF"/>
                </a:solidFill>
              </a:rPr>
              <a:t>Meeting stakeholders needs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BAA348F-EEEC-4DEC-B0C6-DF6D5DC8A494}"/>
              </a:ext>
            </a:extLst>
          </p:cNvPr>
          <p:cNvSpPr>
            <a:spLocks noGrp="1"/>
          </p:cNvSpPr>
          <p:nvPr>
            <p:ph idx="1"/>
          </p:nvPr>
        </p:nvSpPr>
        <p:spPr>
          <a:xfrm>
            <a:off x="4447308" y="591344"/>
            <a:ext cx="6906491" cy="5585619"/>
          </a:xfrm>
        </p:spPr>
        <p:txBody>
          <a:bodyPr anchor="ctr">
            <a:normAutofit/>
          </a:bodyPr>
          <a:lstStyle/>
          <a:p>
            <a:r>
              <a:rPr lang="en-GB" dirty="0"/>
              <a:t>Needs consideration of three general questions about stakeholders:</a:t>
            </a:r>
          </a:p>
          <a:p>
            <a:pPr marL="514350" indent="-514350">
              <a:buFont typeface="+mj-lt"/>
              <a:buAutoNum type="arabicPeriod"/>
            </a:pPr>
            <a:r>
              <a:rPr lang="en-GB" dirty="0"/>
              <a:t>Who are they? </a:t>
            </a:r>
          </a:p>
          <a:p>
            <a:pPr marL="514350" indent="-514350">
              <a:buFont typeface="+mj-lt"/>
              <a:buAutoNum type="arabicPeriod"/>
            </a:pPr>
            <a:r>
              <a:rPr lang="en-GB" dirty="0"/>
              <a:t>What do they want/ expect</a:t>
            </a:r>
          </a:p>
          <a:p>
            <a:pPr marL="514350" indent="-514350">
              <a:buFont typeface="+mj-lt"/>
              <a:buAutoNum type="arabicPeriod"/>
            </a:pPr>
            <a:r>
              <a:rPr lang="en-GB" dirty="0"/>
              <a:t>How are they going to try to achieve it</a:t>
            </a:r>
          </a:p>
          <a:p>
            <a:endParaRPr lang="en-GB" dirty="0"/>
          </a:p>
          <a:p>
            <a:pPr marL="0" indent="0">
              <a:buNone/>
            </a:pPr>
            <a:r>
              <a:rPr lang="en-GB" dirty="0"/>
              <a:t>2 key concepts</a:t>
            </a:r>
          </a:p>
          <a:p>
            <a:pPr marL="0" indent="0">
              <a:buNone/>
            </a:pPr>
            <a:r>
              <a:rPr lang="en-GB" dirty="0"/>
              <a:t>Their </a:t>
            </a:r>
            <a:r>
              <a:rPr lang="en-GB" u="sng" dirty="0"/>
              <a:t>power</a:t>
            </a:r>
            <a:r>
              <a:rPr lang="en-GB" dirty="0"/>
              <a:t> and their </a:t>
            </a:r>
            <a:r>
              <a:rPr lang="en-GB" u="sng" dirty="0"/>
              <a:t>interest</a:t>
            </a:r>
          </a:p>
        </p:txBody>
      </p:sp>
    </p:spTree>
    <p:extLst>
      <p:ext uri="{BB962C8B-B14F-4D97-AF65-F5344CB8AC3E}">
        <p14:creationId xmlns:p14="http://schemas.microsoft.com/office/powerpoint/2010/main" val="1047220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F76B6EEA-8C0E-A5B1-0D91-1BBE490C438D}"/>
              </a:ext>
            </a:extLst>
          </p:cNvPr>
          <p:cNvPicPr>
            <a:picLocks noChangeAspect="1"/>
          </p:cNvPicPr>
          <p:nvPr/>
        </p:nvPicPr>
        <p:blipFill rotWithShape="1">
          <a:blip r:embed="rId2"/>
          <a:srcRect l="20649" r="12459"/>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D2E53F0-60E0-4A4E-AB17-C25A9478D2F1}"/>
              </a:ext>
            </a:extLst>
          </p:cNvPr>
          <p:cNvSpPr>
            <a:spLocks noGrp="1"/>
          </p:cNvSpPr>
          <p:nvPr>
            <p:ph idx="1"/>
          </p:nvPr>
        </p:nvSpPr>
        <p:spPr>
          <a:xfrm>
            <a:off x="6096000" y="1308061"/>
            <a:ext cx="5813102" cy="3843666"/>
          </a:xfrm>
        </p:spPr>
        <p:txBody>
          <a:bodyPr>
            <a:normAutofit/>
          </a:bodyPr>
          <a:lstStyle/>
          <a:p>
            <a:pPr marL="0" indent="0">
              <a:buNone/>
            </a:pPr>
            <a:r>
              <a:rPr lang="en-GB" sz="2400" dirty="0"/>
              <a:t>Stakeholder </a:t>
            </a:r>
            <a:r>
              <a:rPr lang="en-GB" sz="2400" dirty="0">
                <a:solidFill>
                  <a:srgbClr val="FF0000"/>
                </a:solidFill>
              </a:rPr>
              <a:t>power</a:t>
            </a:r>
            <a:r>
              <a:rPr lang="en-GB" sz="2400" dirty="0"/>
              <a:t>:</a:t>
            </a:r>
          </a:p>
          <a:p>
            <a:r>
              <a:rPr lang="en-GB" sz="2400" dirty="0"/>
              <a:t>Their ability to influence the organisation</a:t>
            </a:r>
          </a:p>
          <a:p>
            <a:pPr marL="0" indent="0">
              <a:buNone/>
            </a:pPr>
            <a:r>
              <a:rPr lang="en-GB" sz="2400" dirty="0"/>
              <a:t>Stakeholder </a:t>
            </a:r>
            <a:r>
              <a:rPr lang="en-GB" sz="2400" dirty="0">
                <a:solidFill>
                  <a:srgbClr val="FF0000"/>
                </a:solidFill>
              </a:rPr>
              <a:t>interest</a:t>
            </a:r>
            <a:r>
              <a:rPr lang="en-GB" sz="2400" dirty="0"/>
              <a:t>:</a:t>
            </a:r>
          </a:p>
          <a:p>
            <a:r>
              <a:rPr lang="en-GB" sz="2400" dirty="0"/>
              <a:t>Their willingness to influence the organisation</a:t>
            </a:r>
          </a:p>
          <a:p>
            <a:r>
              <a:rPr lang="en-GB" sz="2400" dirty="0"/>
              <a:t>The extent to which they care about what the organisation does</a:t>
            </a:r>
          </a:p>
          <a:p>
            <a:pPr marL="0" indent="0">
              <a:buNone/>
            </a:pPr>
            <a:endParaRPr lang="en-GB" sz="2400" dirty="0"/>
          </a:p>
          <a:p>
            <a:pPr marL="0" indent="0">
              <a:buNone/>
            </a:pPr>
            <a:r>
              <a:rPr lang="en-GB" sz="2400" b="1" dirty="0"/>
              <a:t>Stakeholders INFLUENCE = power x interests</a:t>
            </a:r>
          </a:p>
          <a:p>
            <a:endParaRPr lang="en-GB" sz="2400" dirty="0"/>
          </a:p>
          <a:p>
            <a:endParaRPr lang="en-GB" sz="2400" dirty="0"/>
          </a:p>
          <a:p>
            <a:endParaRPr lang="en-GB" sz="2000" dirty="0"/>
          </a:p>
        </p:txBody>
      </p:sp>
    </p:spTree>
    <p:extLst>
      <p:ext uri="{BB962C8B-B14F-4D97-AF65-F5344CB8AC3E}">
        <p14:creationId xmlns:p14="http://schemas.microsoft.com/office/powerpoint/2010/main" val="1836095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able&#10;&#10;Description automatically generated">
            <a:extLst>
              <a:ext uri="{FF2B5EF4-FFF2-40B4-BE49-F238E27FC236}">
                <a16:creationId xmlns:a16="http://schemas.microsoft.com/office/drawing/2014/main" id="{D3859194-3328-4D2F-9CCE-34942F44FC17}"/>
              </a:ext>
            </a:extLst>
          </p:cNvPr>
          <p:cNvPicPr>
            <a:picLocks noGrp="1" noChangeAspect="1"/>
          </p:cNvPicPr>
          <p:nvPr>
            <p:ph idx="1"/>
          </p:nvPr>
        </p:nvPicPr>
        <p:blipFill>
          <a:blip r:embed="rId2"/>
          <a:stretch>
            <a:fillRect/>
          </a:stretch>
        </p:blipFill>
        <p:spPr>
          <a:xfrm>
            <a:off x="643467" y="1179830"/>
            <a:ext cx="10905066" cy="4498339"/>
          </a:xfrm>
          <a:prstGeom prst="rect">
            <a:avLst/>
          </a:prstGeom>
        </p:spPr>
      </p:pic>
    </p:spTree>
    <p:extLst>
      <p:ext uri="{BB962C8B-B14F-4D97-AF65-F5344CB8AC3E}">
        <p14:creationId xmlns:p14="http://schemas.microsoft.com/office/powerpoint/2010/main" val="3725473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ured push pins connected by a black wire">
            <a:extLst>
              <a:ext uri="{FF2B5EF4-FFF2-40B4-BE49-F238E27FC236}">
                <a16:creationId xmlns:a16="http://schemas.microsoft.com/office/drawing/2014/main" id="{0F9B748E-50D8-726B-6796-D80C8FB9DAA9}"/>
              </a:ext>
            </a:extLst>
          </p:cNvPr>
          <p:cNvPicPr>
            <a:picLocks noChangeAspect="1"/>
          </p:cNvPicPr>
          <p:nvPr/>
        </p:nvPicPr>
        <p:blipFill rotWithShape="1">
          <a:blip r:embed="rId2"/>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F36626-34B2-4EAA-87D2-CB0F9B178790}"/>
              </a:ext>
            </a:extLst>
          </p:cNvPr>
          <p:cNvSpPr>
            <a:spLocks noGrp="1"/>
          </p:cNvSpPr>
          <p:nvPr>
            <p:ph idx="1"/>
          </p:nvPr>
        </p:nvSpPr>
        <p:spPr>
          <a:xfrm>
            <a:off x="6206836" y="339436"/>
            <a:ext cx="5680364" cy="5837527"/>
          </a:xfrm>
        </p:spPr>
        <p:txBody>
          <a:bodyPr>
            <a:normAutofit/>
          </a:bodyPr>
          <a:lstStyle/>
          <a:p>
            <a:pPr marL="0" indent="0">
              <a:buNone/>
            </a:pPr>
            <a:r>
              <a:rPr lang="en-GB" sz="2000" dirty="0" err="1"/>
              <a:t>Jawahare</a:t>
            </a:r>
            <a:r>
              <a:rPr lang="en-GB" sz="2000" dirty="0"/>
              <a:t> and McLaughlin's stakeholder theory</a:t>
            </a:r>
          </a:p>
          <a:p>
            <a:endParaRPr lang="en-GB" sz="2000" dirty="0"/>
          </a:p>
          <a:p>
            <a:pPr marL="0" indent="0">
              <a:buNone/>
            </a:pPr>
            <a:r>
              <a:rPr lang="en-GB" sz="2000" dirty="0"/>
              <a:t>●	At any given life cycle stage certain stakeholders become more </a:t>
            </a:r>
            <a:r>
              <a:rPr lang="en-GB" sz="2000" dirty="0">
                <a:solidFill>
                  <a:srgbClr val="FF0000"/>
                </a:solidFill>
              </a:rPr>
              <a:t>important</a:t>
            </a:r>
            <a:r>
              <a:rPr lang="en-GB" sz="2000" dirty="0"/>
              <a:t> than others because of their potential to satisfy critical organisational needs,</a:t>
            </a:r>
          </a:p>
          <a:p>
            <a:endParaRPr lang="en-GB" sz="2000" dirty="0"/>
          </a:p>
          <a:p>
            <a:endParaRPr lang="en-GB" sz="2000" dirty="0"/>
          </a:p>
          <a:p>
            <a:pPr marL="0" indent="0">
              <a:buNone/>
            </a:pPr>
            <a:r>
              <a:rPr lang="en-GB" sz="2000" dirty="0"/>
              <a:t>●	It is possible to identify </a:t>
            </a:r>
            <a:r>
              <a:rPr lang="en-GB" sz="2000" dirty="0">
                <a:solidFill>
                  <a:srgbClr val="FF0000"/>
                </a:solidFill>
              </a:rPr>
              <a:t>which</a:t>
            </a:r>
            <a:r>
              <a:rPr lang="en-GB" sz="2000" dirty="0"/>
              <a:t> stakeholders are likely to be more or less important at each stage of the life cycle.</a:t>
            </a:r>
          </a:p>
          <a:p>
            <a:endParaRPr lang="en-GB" sz="2000" dirty="0"/>
          </a:p>
          <a:p>
            <a:pPr marL="0" indent="0">
              <a:buNone/>
            </a:pPr>
            <a:r>
              <a:rPr lang="en-GB" sz="2000" dirty="0"/>
              <a:t>●	The strategy that will be used to deal with each stakeholder will depend on the </a:t>
            </a:r>
            <a:r>
              <a:rPr lang="en-GB" sz="2000" dirty="0">
                <a:solidFill>
                  <a:srgbClr val="FF0000"/>
                </a:solidFill>
              </a:rPr>
              <a:t>importance</a:t>
            </a:r>
            <a:r>
              <a:rPr lang="en-GB" sz="2000" dirty="0"/>
              <a:t> of that stakeholder relative to other stakeholders.</a:t>
            </a:r>
          </a:p>
          <a:p>
            <a:endParaRPr lang="en-GB" sz="2000" dirty="0"/>
          </a:p>
        </p:txBody>
      </p:sp>
    </p:spTree>
    <p:extLst>
      <p:ext uri="{BB962C8B-B14F-4D97-AF65-F5344CB8AC3E}">
        <p14:creationId xmlns:p14="http://schemas.microsoft.com/office/powerpoint/2010/main" val="2621611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4FB21-B5EB-4D4D-8F3E-7258EB0E76E1}"/>
              </a:ext>
            </a:extLst>
          </p:cNvPr>
          <p:cNvSpPr>
            <a:spLocks noGrp="1"/>
          </p:cNvSpPr>
          <p:nvPr>
            <p:ph type="title"/>
          </p:nvPr>
        </p:nvSpPr>
        <p:spPr>
          <a:xfrm>
            <a:off x="2197100" y="735283"/>
            <a:ext cx="6169385" cy="4716481"/>
          </a:xfrm>
        </p:spPr>
        <p:txBody>
          <a:bodyPr vert="horz" lIns="91440" tIns="45720" rIns="91440" bIns="45720" rtlCol="0" anchor="b">
            <a:noAutofit/>
          </a:bodyPr>
          <a:lstStyle/>
          <a:p>
            <a:r>
              <a:rPr lang="en-US" sz="2400" b="1" kern="1200" dirty="0">
                <a:solidFill>
                  <a:schemeClr val="accent1">
                    <a:lumMod val="75000"/>
                  </a:schemeClr>
                </a:solidFill>
                <a:latin typeface="+mj-lt"/>
                <a:ea typeface="+mj-ea"/>
                <a:cs typeface="+mj-cs"/>
              </a:rPr>
              <a:t>The contribution of resource dependence theory</a:t>
            </a:r>
            <a:br>
              <a:rPr lang="en-US" sz="2400" kern="1200" dirty="0">
                <a:solidFill>
                  <a:schemeClr val="tx1"/>
                </a:solidFill>
                <a:latin typeface="+mj-lt"/>
                <a:ea typeface="+mj-ea"/>
                <a:cs typeface="+mj-cs"/>
              </a:rPr>
            </a:b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Change managers pay most attention to those stakeholder groups who control resources critical to the </a:t>
            </a:r>
            <a:r>
              <a:rPr lang="en-US" sz="2400" kern="1200" dirty="0" err="1">
                <a:solidFill>
                  <a:schemeClr val="tx1"/>
                </a:solidFill>
                <a:latin typeface="+mj-lt"/>
                <a:ea typeface="+mj-ea"/>
                <a:cs typeface="+mj-cs"/>
              </a:rPr>
              <a:t>organisation's</a:t>
            </a:r>
            <a:r>
              <a:rPr lang="en-US" sz="2400" kern="1200" dirty="0">
                <a:solidFill>
                  <a:schemeClr val="tx1"/>
                </a:solidFill>
                <a:latin typeface="+mj-lt"/>
                <a:ea typeface="+mj-ea"/>
                <a:cs typeface="+mj-cs"/>
              </a:rPr>
              <a:t> survival.</a:t>
            </a:r>
            <a:br>
              <a:rPr lang="en-US" sz="2400" kern="1200" dirty="0">
                <a:solidFill>
                  <a:schemeClr val="tx1"/>
                </a:solidFill>
                <a:latin typeface="+mj-lt"/>
                <a:ea typeface="+mj-ea"/>
                <a:cs typeface="+mj-cs"/>
              </a:rPr>
            </a:b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It is possible to identify four ways of attending to stakeholders:</a:t>
            </a:r>
            <a:br>
              <a:rPr lang="en-US" sz="2400" kern="1200" dirty="0">
                <a:solidFill>
                  <a:schemeClr val="tx1"/>
                </a:solidFill>
                <a:latin typeface="+mj-lt"/>
                <a:ea typeface="+mj-ea"/>
                <a:cs typeface="+mj-cs"/>
              </a:rPr>
            </a:b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	Proactive</a:t>
            </a: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	Accommodating</a:t>
            </a: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	Defending</a:t>
            </a:r>
            <a:br>
              <a:rPr lang="en-US" sz="2400" kern="1200" dirty="0">
                <a:solidFill>
                  <a:schemeClr val="tx1"/>
                </a:solidFill>
                <a:latin typeface="+mj-lt"/>
                <a:ea typeface="+mj-ea"/>
                <a:cs typeface="+mj-cs"/>
              </a:rPr>
            </a:br>
            <a:r>
              <a:rPr lang="en-US" sz="2400" kern="1200" dirty="0">
                <a:solidFill>
                  <a:schemeClr val="tx1"/>
                </a:solidFill>
                <a:latin typeface="+mj-lt"/>
                <a:ea typeface="+mj-ea"/>
                <a:cs typeface="+mj-cs"/>
              </a:rPr>
              <a:t>•	Ignoring</a:t>
            </a:r>
            <a:br>
              <a:rPr lang="en-US" sz="2400" kern="1200" dirty="0">
                <a:solidFill>
                  <a:schemeClr val="tx1"/>
                </a:solidFill>
                <a:latin typeface="+mj-lt"/>
                <a:ea typeface="+mj-ea"/>
                <a:cs typeface="+mj-cs"/>
              </a:rPr>
            </a:br>
            <a:endParaRPr lang="en-US" sz="2400" kern="1200" dirty="0">
              <a:solidFill>
                <a:schemeClr val="tx1"/>
              </a:solidFill>
              <a:latin typeface="+mj-lt"/>
              <a:ea typeface="+mj-ea"/>
              <a:cs typeface="+mj-cs"/>
            </a:endParaRPr>
          </a:p>
        </p:txBody>
      </p:sp>
      <p:pic>
        <p:nvPicPr>
          <p:cNvPr id="6" name="Graphic 5" descr="Group">
            <a:extLst>
              <a:ext uri="{FF2B5EF4-FFF2-40B4-BE49-F238E27FC236}">
                <a16:creationId xmlns:a16="http://schemas.microsoft.com/office/drawing/2014/main" id="{A5B60DB8-8D02-9941-D51B-C1B6A4E7FA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8" name="Graphic 7" descr="Group">
            <a:extLst>
              <a:ext uri="{FF2B5EF4-FFF2-40B4-BE49-F238E27FC236}">
                <a16:creationId xmlns:a16="http://schemas.microsoft.com/office/drawing/2014/main" id="{6F864C29-2A89-4D50-965B-41192E1575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2156480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E5D02-1471-4CDD-BACC-F8A96322BDDF}"/>
              </a:ext>
            </a:extLst>
          </p:cNvPr>
          <p:cNvSpPr>
            <a:spLocks noGrp="1"/>
          </p:cNvSpPr>
          <p:nvPr>
            <p:ph type="title"/>
          </p:nvPr>
        </p:nvSpPr>
        <p:spPr>
          <a:xfrm>
            <a:off x="804672" y="802955"/>
            <a:ext cx="4977976" cy="1454051"/>
          </a:xfrm>
        </p:spPr>
        <p:txBody>
          <a:bodyPr>
            <a:normAutofit/>
          </a:bodyPr>
          <a:lstStyle/>
          <a:p>
            <a:r>
              <a:rPr lang="en-GB" sz="3600" b="1" dirty="0">
                <a:solidFill>
                  <a:schemeClr val="tx2"/>
                </a:solidFill>
              </a:rPr>
              <a:t>Managing Stakeholders</a:t>
            </a:r>
          </a:p>
        </p:txBody>
      </p:sp>
      <p:sp>
        <p:nvSpPr>
          <p:cNvPr id="3" name="Content Placeholder 2">
            <a:extLst>
              <a:ext uri="{FF2B5EF4-FFF2-40B4-BE49-F238E27FC236}">
                <a16:creationId xmlns:a16="http://schemas.microsoft.com/office/drawing/2014/main" id="{A68D38DD-CD75-4F52-B628-0E8A85F6CAC8}"/>
              </a:ext>
            </a:extLst>
          </p:cNvPr>
          <p:cNvSpPr>
            <a:spLocks noGrp="1"/>
          </p:cNvSpPr>
          <p:nvPr>
            <p:ph idx="1"/>
          </p:nvPr>
        </p:nvSpPr>
        <p:spPr>
          <a:xfrm>
            <a:off x="804672" y="2421682"/>
            <a:ext cx="4977578" cy="3639289"/>
          </a:xfrm>
        </p:spPr>
        <p:txBody>
          <a:bodyPr anchor="ctr">
            <a:normAutofit/>
          </a:bodyPr>
          <a:lstStyle/>
          <a:p>
            <a:pPr marL="0" indent="0">
              <a:buNone/>
            </a:pPr>
            <a:r>
              <a:rPr lang="en-GB" dirty="0">
                <a:solidFill>
                  <a:schemeClr val="tx2"/>
                </a:solidFill>
              </a:rPr>
              <a:t>Key steps are:</a:t>
            </a:r>
          </a:p>
          <a:p>
            <a:pPr marL="0" indent="0">
              <a:buNone/>
            </a:pPr>
            <a:r>
              <a:rPr lang="en-GB" dirty="0">
                <a:solidFill>
                  <a:schemeClr val="tx2"/>
                </a:solidFill>
              </a:rPr>
              <a:t>•	a stakeholder analysis to identify important stakeholders</a:t>
            </a:r>
          </a:p>
          <a:p>
            <a:endParaRPr lang="en-GB" dirty="0">
              <a:solidFill>
                <a:schemeClr val="tx2"/>
              </a:solidFill>
            </a:endParaRPr>
          </a:p>
          <a:p>
            <a:pPr marL="0" indent="0">
              <a:buNone/>
            </a:pPr>
            <a:r>
              <a:rPr lang="en-GB" dirty="0">
                <a:solidFill>
                  <a:schemeClr val="tx2"/>
                </a:solidFill>
              </a:rPr>
              <a:t>•	the development of a strategy for persuading influential stakeholders to support the change.</a:t>
            </a:r>
          </a:p>
          <a:p>
            <a:endParaRPr lang="en-GB"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ard Room">
            <a:extLst>
              <a:ext uri="{FF2B5EF4-FFF2-40B4-BE49-F238E27FC236}">
                <a16:creationId xmlns:a16="http://schemas.microsoft.com/office/drawing/2014/main" id="{62B4B7BD-A9C4-0762-A48A-B0C3649416C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938197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3C054-7CEC-40D7-9230-EB3E3DFCDAF3}"/>
              </a:ext>
            </a:extLst>
          </p:cNvPr>
          <p:cNvSpPr>
            <a:spLocks noGrp="1"/>
          </p:cNvSpPr>
          <p:nvPr>
            <p:ph type="title"/>
          </p:nvPr>
        </p:nvSpPr>
        <p:spPr>
          <a:xfrm>
            <a:off x="638882" y="639193"/>
            <a:ext cx="3933118" cy="3573516"/>
          </a:xfrm>
        </p:spPr>
        <p:txBody>
          <a:bodyPr vert="horz" lIns="91440" tIns="45720" rIns="91440" bIns="45720" rtlCol="0" anchor="b">
            <a:normAutofit/>
          </a:bodyPr>
          <a:lstStyle/>
          <a:p>
            <a:r>
              <a:rPr lang="en-US" sz="5100" kern="1200" dirty="0">
                <a:solidFill>
                  <a:schemeClr val="tx1"/>
                </a:solidFill>
                <a:latin typeface="+mj-lt"/>
                <a:ea typeface="+mj-ea"/>
                <a:cs typeface="+mj-cs"/>
              </a:rPr>
              <a:t>Stakeholders of a large firm</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image28.jpeg" descr="M04NF003">
            <a:extLst>
              <a:ext uri="{FF2B5EF4-FFF2-40B4-BE49-F238E27FC236}">
                <a16:creationId xmlns:a16="http://schemas.microsoft.com/office/drawing/2014/main" id="{83584A12-7408-4FF2-A0AA-799B2684D2ED}"/>
              </a:ext>
            </a:extLst>
          </p:cNvPr>
          <p:cNvPicPr>
            <a:picLocks noGrp="1" noChangeAspect="1"/>
          </p:cNvPicPr>
          <p:nvPr>
            <p:ph idx="1"/>
          </p:nvPr>
        </p:nvPicPr>
        <p:blipFill>
          <a:blip r:embed="rId2" cstate="print"/>
          <a:stretch>
            <a:fillRect/>
          </a:stretch>
        </p:blipFill>
        <p:spPr>
          <a:xfrm>
            <a:off x="4461165" y="640080"/>
            <a:ext cx="7046292" cy="6024580"/>
          </a:xfrm>
          <a:prstGeom prst="rect">
            <a:avLst/>
          </a:prstGeom>
        </p:spPr>
      </p:pic>
    </p:spTree>
    <p:extLst>
      <p:ext uri="{BB962C8B-B14F-4D97-AF65-F5344CB8AC3E}">
        <p14:creationId xmlns:p14="http://schemas.microsoft.com/office/powerpoint/2010/main" val="415148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118C65BC-6F12-45C7-BA01-224E65D65681}"/>
              </a:ext>
            </a:extLst>
          </p:cNvPr>
          <p:cNvSpPr txBox="1"/>
          <p:nvPr/>
        </p:nvSpPr>
        <p:spPr>
          <a:xfrm>
            <a:off x="239961" y="640823"/>
            <a:ext cx="3810831" cy="55831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kern="1200" dirty="0">
                <a:solidFill>
                  <a:schemeClr val="tx1"/>
                </a:solidFill>
                <a:latin typeface="+mj-lt"/>
                <a:ea typeface="+mj-ea"/>
                <a:cs typeface="+mj-cs"/>
              </a:rPr>
              <a:t>Stakeholder mapping: the power/interest matrix</a:t>
            </a:r>
          </a:p>
        </p:txBody>
      </p:sp>
      <p:sp>
        <p:nvSpPr>
          <p:cNvPr id="22"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agram&#10;&#10;Description automatically generated">
            <a:extLst>
              <a:ext uri="{FF2B5EF4-FFF2-40B4-BE49-F238E27FC236}">
                <a16:creationId xmlns:a16="http://schemas.microsoft.com/office/drawing/2014/main" id="{8C396995-1171-4EBC-8B7F-024DE1C002EE}"/>
              </a:ext>
            </a:extLst>
          </p:cNvPr>
          <p:cNvPicPr>
            <a:picLocks noChangeAspect="1"/>
          </p:cNvPicPr>
          <p:nvPr/>
        </p:nvPicPr>
        <p:blipFill>
          <a:blip r:embed="rId2"/>
          <a:stretch>
            <a:fillRect/>
          </a:stretch>
        </p:blipFill>
        <p:spPr>
          <a:xfrm>
            <a:off x="4654295" y="630936"/>
            <a:ext cx="6464783" cy="5333446"/>
          </a:xfrm>
          <a:prstGeom prst="rect">
            <a:avLst/>
          </a:prstGeom>
        </p:spPr>
      </p:pic>
    </p:spTree>
    <p:extLst>
      <p:ext uri="{BB962C8B-B14F-4D97-AF65-F5344CB8AC3E}">
        <p14:creationId xmlns:p14="http://schemas.microsoft.com/office/powerpoint/2010/main" val="34421835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EE0ED-E53F-47C4-BC6C-095FCF9DD685}"/>
              </a:ext>
            </a:extLst>
          </p:cNvPr>
          <p:cNvSpPr>
            <a:spLocks noGrp="1"/>
          </p:cNvSpPr>
          <p:nvPr>
            <p:ph type="title"/>
          </p:nvPr>
        </p:nvSpPr>
        <p:spPr>
          <a:xfrm>
            <a:off x="503741" y="640823"/>
            <a:ext cx="3547051" cy="5583148"/>
          </a:xfrm>
        </p:spPr>
        <p:txBody>
          <a:bodyPr anchor="ctr">
            <a:normAutofit/>
          </a:bodyPr>
          <a:lstStyle/>
          <a:p>
            <a:r>
              <a:rPr lang="en-GB" sz="5400" dirty="0"/>
              <a:t>Stakeholder mapping issues</a:t>
            </a:r>
          </a:p>
        </p:txBody>
      </p:sp>
      <p:sp>
        <p:nvSpPr>
          <p:cNvPr id="2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9C3F7034-1E3C-40BD-A860-70DC87DDEAB3}"/>
              </a:ext>
            </a:extLst>
          </p:cNvPr>
          <p:cNvPicPr>
            <a:picLocks noChangeAspect="1"/>
          </p:cNvPicPr>
          <p:nvPr/>
        </p:nvPicPr>
        <p:blipFill>
          <a:blip r:embed="rId2"/>
          <a:stretch>
            <a:fillRect/>
          </a:stretch>
        </p:blipFill>
        <p:spPr>
          <a:xfrm>
            <a:off x="4554533" y="1166271"/>
            <a:ext cx="7468463" cy="5046886"/>
          </a:xfrm>
          <a:prstGeom prst="rect">
            <a:avLst/>
          </a:prstGeom>
        </p:spPr>
      </p:pic>
      <p:sp>
        <p:nvSpPr>
          <p:cNvPr id="3" name="Content Placeholder 2">
            <a:extLst>
              <a:ext uri="{FF2B5EF4-FFF2-40B4-BE49-F238E27FC236}">
                <a16:creationId xmlns:a16="http://schemas.microsoft.com/office/drawing/2014/main" id="{FA0D39CE-50F2-4D09-A079-F272FD012766}"/>
              </a:ext>
            </a:extLst>
          </p:cNvPr>
          <p:cNvSpPr>
            <a:spLocks noGrp="1"/>
          </p:cNvSpPr>
          <p:nvPr>
            <p:ph idx="1"/>
          </p:nvPr>
        </p:nvSpPr>
        <p:spPr>
          <a:xfrm>
            <a:off x="4654296" y="4798577"/>
            <a:ext cx="6894576" cy="1428487"/>
          </a:xfrm>
        </p:spPr>
        <p:txBody>
          <a:bodyPr anchor="t">
            <a:normAutofit/>
          </a:bodyPr>
          <a:lstStyle/>
          <a:p>
            <a:endParaRPr lang="en-GB" sz="2200"/>
          </a:p>
          <a:p>
            <a:endParaRPr lang="en-GB" sz="2200"/>
          </a:p>
          <a:p>
            <a:endParaRPr lang="en-GB" sz="2200"/>
          </a:p>
          <a:p>
            <a:endParaRPr lang="en-GB" sz="2200"/>
          </a:p>
          <a:p>
            <a:endParaRPr lang="en-GB" sz="2200"/>
          </a:p>
        </p:txBody>
      </p:sp>
    </p:spTree>
    <p:extLst>
      <p:ext uri="{BB962C8B-B14F-4D97-AF65-F5344CB8AC3E}">
        <p14:creationId xmlns:p14="http://schemas.microsoft.com/office/powerpoint/2010/main" val="2273412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F4A68-715C-4B61-8DCE-3F3F91A375FA}"/>
              </a:ext>
            </a:extLst>
          </p:cNvPr>
          <p:cNvSpPr>
            <a:spLocks noGrp="1"/>
          </p:cNvSpPr>
          <p:nvPr>
            <p:ph type="title"/>
          </p:nvPr>
        </p:nvSpPr>
        <p:spPr>
          <a:xfrm>
            <a:off x="477981" y="1122363"/>
            <a:ext cx="4023360" cy="3204134"/>
          </a:xfrm>
        </p:spPr>
        <p:txBody>
          <a:bodyPr vert="horz" lIns="91440" tIns="45720" rIns="91440" bIns="45720" rtlCol="0" anchor="b">
            <a:normAutofit/>
          </a:bodyPr>
          <a:lstStyle/>
          <a:p>
            <a:pPr marL="146685" marR="1642110">
              <a:spcAft>
                <a:spcPts val="0"/>
              </a:spcAft>
            </a:pPr>
            <a:r>
              <a:rPr lang="en-US" sz="2600" kern="1200" dirty="0">
                <a:solidFill>
                  <a:schemeClr val="tx1"/>
                </a:solidFill>
                <a:effectLst/>
                <a:latin typeface="+mj-lt"/>
                <a:ea typeface="+mj-ea"/>
                <a:cs typeface="+mj-cs"/>
              </a:rPr>
              <a:t>Who</a:t>
            </a:r>
            <a:r>
              <a:rPr lang="en-US" sz="2600" kern="1200" spc="-15" dirty="0">
                <a:solidFill>
                  <a:schemeClr val="tx1"/>
                </a:solidFill>
                <a:effectLst/>
                <a:latin typeface="+mj-lt"/>
                <a:ea typeface="+mj-ea"/>
                <a:cs typeface="+mj-cs"/>
              </a:rPr>
              <a:t> </a:t>
            </a:r>
            <a:r>
              <a:rPr lang="en-US" sz="2600" kern="1200" dirty="0">
                <a:solidFill>
                  <a:schemeClr val="tx1"/>
                </a:solidFill>
                <a:effectLst/>
                <a:latin typeface="+mj-lt"/>
                <a:ea typeface="+mj-ea"/>
                <a:cs typeface="+mj-cs"/>
              </a:rPr>
              <a:t>are</a:t>
            </a:r>
            <a:r>
              <a:rPr lang="en-US" sz="2600" kern="1200" spc="-10" dirty="0">
                <a:solidFill>
                  <a:schemeClr val="tx1"/>
                </a:solidFill>
                <a:effectLst/>
                <a:latin typeface="+mj-lt"/>
                <a:ea typeface="+mj-ea"/>
                <a:cs typeface="+mj-cs"/>
              </a:rPr>
              <a:t> </a:t>
            </a:r>
            <a:r>
              <a:rPr lang="en-US" sz="2600" kern="1200" dirty="0">
                <a:solidFill>
                  <a:schemeClr val="tx1"/>
                </a:solidFill>
                <a:effectLst/>
                <a:latin typeface="+mj-lt"/>
                <a:ea typeface="+mj-ea"/>
                <a:cs typeface="+mj-cs"/>
              </a:rPr>
              <a:t>the most Powerful in your organisation? Why and what influence?</a:t>
            </a:r>
            <a:br>
              <a:rPr lang="en-US" sz="2600" kern="1200" dirty="0">
                <a:solidFill>
                  <a:schemeClr val="tx1"/>
                </a:solidFill>
                <a:effectLst/>
                <a:latin typeface="+mj-lt"/>
                <a:ea typeface="+mj-ea"/>
                <a:cs typeface="+mj-cs"/>
              </a:rPr>
            </a:br>
            <a:endParaRPr lang="en-US" sz="2600" kern="1200" dirty="0">
              <a:solidFill>
                <a:schemeClr val="tx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7" name="Picture 6">
            <a:extLst>
              <a:ext uri="{FF2B5EF4-FFF2-40B4-BE49-F238E27FC236}">
                <a16:creationId xmlns:a16="http://schemas.microsoft.com/office/drawing/2014/main" id="{796737D8-6595-4995-A8F2-883512E9E4B8}"/>
              </a:ext>
            </a:extLst>
          </p:cNvPr>
          <p:cNvPicPr>
            <a:picLocks noChangeAspect="1"/>
          </p:cNvPicPr>
          <p:nvPr/>
        </p:nvPicPr>
        <p:blipFill>
          <a:blip r:embed="rId2"/>
          <a:stretch>
            <a:fillRect/>
          </a:stretch>
        </p:blipFill>
        <p:spPr>
          <a:xfrm>
            <a:off x="4864608" y="743198"/>
            <a:ext cx="6846363" cy="5220350"/>
          </a:xfrm>
          <a:prstGeom prst="rect">
            <a:avLst/>
          </a:prstGeom>
        </p:spPr>
      </p:pic>
    </p:spTree>
    <p:extLst>
      <p:ext uri="{BB962C8B-B14F-4D97-AF65-F5344CB8AC3E}">
        <p14:creationId xmlns:p14="http://schemas.microsoft.com/office/powerpoint/2010/main" val="12310597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AF80168-A822-404E-A4B9-134C6DD7ED32}"/>
              </a:ext>
            </a:extLst>
          </p:cNvPr>
          <p:cNvPicPr>
            <a:picLocks noChangeAspect="1"/>
          </p:cNvPicPr>
          <p:nvPr/>
        </p:nvPicPr>
        <p:blipFill>
          <a:blip r:embed="rId2"/>
          <a:stretch>
            <a:fillRect/>
          </a:stretch>
        </p:blipFill>
        <p:spPr>
          <a:xfrm>
            <a:off x="137163" y="106040"/>
            <a:ext cx="4836085" cy="2495851"/>
          </a:xfrm>
          <a:prstGeom prst="rect">
            <a:avLst/>
          </a:prstGeom>
        </p:spPr>
      </p:pic>
      <p:sp>
        <p:nvSpPr>
          <p:cNvPr id="6" name="Rectangle 5">
            <a:extLst>
              <a:ext uri="{FF2B5EF4-FFF2-40B4-BE49-F238E27FC236}">
                <a16:creationId xmlns:a16="http://schemas.microsoft.com/office/drawing/2014/main" id="{A4F09E85-8F98-4008-B826-D2EC484E9987}"/>
              </a:ext>
            </a:extLst>
          </p:cNvPr>
          <p:cNvSpPr/>
          <p:nvPr/>
        </p:nvSpPr>
        <p:spPr>
          <a:xfrm>
            <a:off x="773075" y="2755614"/>
            <a:ext cx="3283195" cy="698493"/>
          </a:xfrm>
          <a:prstGeom prst="rect">
            <a:avLst/>
          </a:prstGeom>
          <a:ln>
            <a:solidFill>
              <a:schemeClr val="bg1"/>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en-GB" sz="1200" dirty="0"/>
              <a:t>Winning the support of those who oppose the change</a:t>
            </a:r>
          </a:p>
          <a:p>
            <a:pPr algn="ctr"/>
            <a:r>
              <a:rPr lang="en-GB" sz="1200" dirty="0"/>
              <a:t>and who have the power to influence the outcome</a:t>
            </a:r>
          </a:p>
        </p:txBody>
      </p:sp>
      <p:pic>
        <p:nvPicPr>
          <p:cNvPr id="8" name="Picture 7">
            <a:extLst>
              <a:ext uri="{FF2B5EF4-FFF2-40B4-BE49-F238E27FC236}">
                <a16:creationId xmlns:a16="http://schemas.microsoft.com/office/drawing/2014/main" id="{73623500-9F56-441F-B8A3-73B7C0D19E74}"/>
              </a:ext>
            </a:extLst>
          </p:cNvPr>
          <p:cNvPicPr>
            <a:picLocks noChangeAspect="1"/>
          </p:cNvPicPr>
          <p:nvPr/>
        </p:nvPicPr>
        <p:blipFill>
          <a:blip r:embed="rId3"/>
          <a:stretch>
            <a:fillRect/>
          </a:stretch>
        </p:blipFill>
        <p:spPr>
          <a:xfrm>
            <a:off x="6690999" y="214745"/>
            <a:ext cx="4621238" cy="2872128"/>
          </a:xfrm>
          <a:prstGeom prst="rect">
            <a:avLst/>
          </a:prstGeom>
        </p:spPr>
      </p:pic>
      <p:sp>
        <p:nvSpPr>
          <p:cNvPr id="10" name="TextBox 9">
            <a:extLst>
              <a:ext uri="{FF2B5EF4-FFF2-40B4-BE49-F238E27FC236}">
                <a16:creationId xmlns:a16="http://schemas.microsoft.com/office/drawing/2014/main" id="{4EA769ED-4C20-401D-A1DC-DDF7119B1954}"/>
              </a:ext>
            </a:extLst>
          </p:cNvPr>
          <p:cNvSpPr txBox="1"/>
          <p:nvPr/>
        </p:nvSpPr>
        <p:spPr>
          <a:xfrm>
            <a:off x="7035806" y="2575752"/>
            <a:ext cx="3931624" cy="851130"/>
          </a:xfrm>
          <a:prstGeom prst="rect">
            <a:avLst/>
          </a:prstGeom>
          <a:ln>
            <a:solidFill>
              <a:schemeClr val="bg1"/>
            </a:solidFill>
          </a:ln>
        </p:spPr>
        <p:style>
          <a:lnRef idx="2">
            <a:schemeClr val="accent2"/>
          </a:lnRef>
          <a:fillRef idx="1">
            <a:schemeClr val="lt1"/>
          </a:fillRef>
          <a:effectRef idx="0">
            <a:schemeClr val="accent2"/>
          </a:effectRef>
          <a:fontRef idx="minor">
            <a:schemeClr val="dk1"/>
          </a:fontRef>
        </p:style>
        <p:txBody>
          <a:bodyPr wrap="square">
            <a:spAutoFit/>
          </a:bodyPr>
          <a:lstStyle/>
          <a:p>
            <a:pPr marL="593090" marR="582295" algn="ctr">
              <a:lnSpc>
                <a:spcPts val="3245"/>
              </a:lnSpc>
              <a:spcAft>
                <a:spcPts val="0"/>
              </a:spcAft>
            </a:pPr>
            <a:r>
              <a:rPr lang="en-GB" sz="1200" dirty="0">
                <a:effectLst/>
                <a:latin typeface="Calibri" panose="020F0502020204030204" pitchFamily="34" charset="0"/>
                <a:ea typeface="Calibri" panose="020F0502020204030204" pitchFamily="34" charset="0"/>
              </a:rPr>
              <a:t>Increasing</a:t>
            </a:r>
            <a:r>
              <a:rPr lang="en-GB" sz="1200" spc="-3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the</a:t>
            </a:r>
            <a:r>
              <a:rPr lang="en-GB" sz="1200" spc="-5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influence</a:t>
            </a:r>
            <a:r>
              <a:rPr lang="en-GB" sz="1200" spc="-2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of</a:t>
            </a:r>
            <a:r>
              <a:rPr lang="en-GB" sz="1200" spc="-4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those stakeholders</a:t>
            </a:r>
            <a:r>
              <a:rPr lang="en-GB" sz="1200" spc="-2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who</a:t>
            </a:r>
            <a:r>
              <a:rPr lang="en-GB" sz="1200" spc="-3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are already</a:t>
            </a:r>
            <a:r>
              <a:rPr lang="en-GB" sz="1200" spc="-7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supportive</a:t>
            </a:r>
          </a:p>
        </p:txBody>
      </p:sp>
      <p:cxnSp>
        <p:nvCxnSpPr>
          <p:cNvPr id="14" name="Straight Arrow Connector 13">
            <a:extLst>
              <a:ext uri="{FF2B5EF4-FFF2-40B4-BE49-F238E27FC236}">
                <a16:creationId xmlns:a16="http://schemas.microsoft.com/office/drawing/2014/main" id="{D1CD584B-2845-40D3-8328-EFE2C5690A8D}"/>
              </a:ext>
            </a:extLst>
          </p:cNvPr>
          <p:cNvCxnSpPr/>
          <p:nvPr/>
        </p:nvCxnSpPr>
        <p:spPr>
          <a:xfrm flipH="1">
            <a:off x="1565978" y="2403722"/>
            <a:ext cx="848695" cy="0"/>
          </a:xfrm>
          <a:prstGeom prst="straightConnector1">
            <a:avLst/>
          </a:prstGeom>
          <a:ln w="44450">
            <a:solidFill>
              <a:srgbClr val="7030A0"/>
            </a:solidFill>
            <a:headEnd w="lg" len="med"/>
            <a:tailEnd type="triangle"/>
          </a:ln>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08E77379-9FC1-4864-A5CA-DEA0DBBC1B3A}"/>
              </a:ext>
            </a:extLst>
          </p:cNvPr>
          <p:cNvPicPr>
            <a:picLocks noChangeAspect="1"/>
          </p:cNvPicPr>
          <p:nvPr/>
        </p:nvPicPr>
        <p:blipFill>
          <a:blip r:embed="rId4"/>
          <a:stretch>
            <a:fillRect/>
          </a:stretch>
        </p:blipFill>
        <p:spPr>
          <a:xfrm>
            <a:off x="3854546" y="3522785"/>
            <a:ext cx="5836627" cy="3335215"/>
          </a:xfrm>
          <a:prstGeom prst="rect">
            <a:avLst/>
          </a:prstGeom>
        </p:spPr>
      </p:pic>
      <p:sp>
        <p:nvSpPr>
          <p:cNvPr id="18" name="TextBox 17">
            <a:extLst>
              <a:ext uri="{FF2B5EF4-FFF2-40B4-BE49-F238E27FC236}">
                <a16:creationId xmlns:a16="http://schemas.microsoft.com/office/drawing/2014/main" id="{BE401DEB-7E65-4372-AC4E-7E2E451C4DC3}"/>
              </a:ext>
            </a:extLst>
          </p:cNvPr>
          <p:cNvSpPr txBox="1"/>
          <p:nvPr/>
        </p:nvSpPr>
        <p:spPr>
          <a:xfrm>
            <a:off x="879229" y="4430649"/>
            <a:ext cx="3880923" cy="1097736"/>
          </a:xfrm>
          <a:prstGeom prst="rect">
            <a:avLst/>
          </a:prstGeom>
          <a:noFill/>
        </p:spPr>
        <p:txBody>
          <a:bodyPr wrap="square">
            <a:spAutoFit/>
          </a:bodyPr>
          <a:lstStyle/>
          <a:p>
            <a:pPr marL="593090" marR="590550" algn="ctr">
              <a:lnSpc>
                <a:spcPts val="3245"/>
              </a:lnSpc>
              <a:spcAft>
                <a:spcPts val="0"/>
              </a:spcAft>
            </a:pPr>
            <a:r>
              <a:rPr lang="en-GB" sz="1200" dirty="0">
                <a:effectLst/>
                <a:latin typeface="Calibri" panose="020F0502020204030204" pitchFamily="34" charset="0"/>
                <a:ea typeface="Calibri" panose="020F0502020204030204" pitchFamily="34" charset="0"/>
              </a:rPr>
              <a:t>Building</a:t>
            </a:r>
            <a:r>
              <a:rPr lang="en-GB" sz="1200" spc="-2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a</a:t>
            </a:r>
            <a:r>
              <a:rPr lang="en-GB" sz="1200" spc="-5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coalition</a:t>
            </a:r>
            <a:r>
              <a:rPr lang="en-GB" sz="1200" spc="-5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of</a:t>
            </a:r>
            <a:r>
              <a:rPr lang="en-GB" sz="1200" spc="-6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supportive</a:t>
            </a:r>
            <a:r>
              <a:rPr lang="en-GB" sz="1200" spc="-1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stakeholders</a:t>
            </a:r>
            <a:r>
              <a:rPr lang="en-GB" sz="1200" spc="-3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who</a:t>
            </a:r>
            <a:r>
              <a:rPr lang="en-GB" sz="1200" spc="-3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will</a:t>
            </a:r>
          </a:p>
          <a:p>
            <a:r>
              <a:rPr lang="en-GB" sz="1200" dirty="0">
                <a:effectLst/>
                <a:latin typeface="Calibri" panose="020F0502020204030204" pitchFamily="34" charset="0"/>
                <a:ea typeface="Calibri" panose="020F0502020204030204" pitchFamily="34" charset="0"/>
              </a:rPr>
              <a:t>be</a:t>
            </a:r>
            <a:r>
              <a:rPr lang="en-GB" sz="1200" spc="-4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prepared</a:t>
            </a:r>
            <a:r>
              <a:rPr lang="en-GB" sz="1200" spc="-2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to</a:t>
            </a:r>
            <a:r>
              <a:rPr lang="en-GB" sz="1200" spc="-5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work</a:t>
            </a:r>
            <a:r>
              <a:rPr lang="en-GB" sz="1200" spc="-35"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together</a:t>
            </a:r>
            <a:r>
              <a:rPr lang="en-GB" sz="1200" spc="-5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to</a:t>
            </a:r>
            <a:r>
              <a:rPr lang="en-GB" sz="1200" spc="-5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support the</a:t>
            </a:r>
            <a:r>
              <a:rPr lang="en-GB" sz="1200" spc="-40" dirty="0">
                <a:effectLst/>
                <a:latin typeface="Calibri" panose="020F0502020204030204" pitchFamily="34" charset="0"/>
                <a:ea typeface="Calibri" panose="020F0502020204030204" pitchFamily="34" charset="0"/>
              </a:rPr>
              <a:t> </a:t>
            </a:r>
            <a:r>
              <a:rPr lang="en-GB" sz="1200" dirty="0">
                <a:effectLst/>
                <a:latin typeface="Calibri" panose="020F0502020204030204" pitchFamily="34" charset="0"/>
                <a:ea typeface="Calibri" panose="020F0502020204030204" pitchFamily="34" charset="0"/>
              </a:rPr>
              <a:t>change</a:t>
            </a:r>
            <a:endParaRPr lang="en-GB" sz="1200" dirty="0"/>
          </a:p>
        </p:txBody>
      </p:sp>
    </p:spTree>
    <p:extLst>
      <p:ext uri="{BB962C8B-B14F-4D97-AF65-F5344CB8AC3E}">
        <p14:creationId xmlns:p14="http://schemas.microsoft.com/office/powerpoint/2010/main" val="458018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DD392C33-631F-4369-93C2-AA635B2434D8}"/>
              </a:ext>
            </a:extLst>
          </p:cNvPr>
          <p:cNvPicPr>
            <a:picLocks noGrp="1" noChangeAspect="1"/>
          </p:cNvPicPr>
          <p:nvPr>
            <p:ph idx="1"/>
          </p:nvPr>
        </p:nvPicPr>
        <p:blipFill rotWithShape="1">
          <a:blip r:embed="rId2"/>
          <a:srcRect r="902"/>
          <a:stretch/>
        </p:blipFill>
        <p:spPr>
          <a:xfrm>
            <a:off x="866589" y="202592"/>
            <a:ext cx="7390388" cy="6455553"/>
          </a:xfrm>
          <a:prstGeom prst="rect">
            <a:avLst/>
          </a:prstGeom>
        </p:spPr>
      </p:pic>
      <p:grpSp>
        <p:nvGrpSpPr>
          <p:cNvPr id="41" name="Group 33">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35" name="Isosceles Triangle 34">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Rectangle: Rounded Corners 5">
            <a:extLst>
              <a:ext uri="{FF2B5EF4-FFF2-40B4-BE49-F238E27FC236}">
                <a16:creationId xmlns:a16="http://schemas.microsoft.com/office/drawing/2014/main" id="{E8BB753B-EF60-4C93-BE54-ED1232F8B0C3}"/>
              </a:ext>
            </a:extLst>
          </p:cNvPr>
          <p:cNvSpPr/>
          <p:nvPr/>
        </p:nvSpPr>
        <p:spPr>
          <a:xfrm>
            <a:off x="8710971" y="1782981"/>
            <a:ext cx="2238276" cy="2818515"/>
          </a:xfrm>
          <a:prstGeom prst="round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Autofit/>
          </a:bodyPr>
          <a:lstStyle/>
          <a:p>
            <a:pPr algn="ctr">
              <a:lnSpc>
                <a:spcPct val="90000"/>
              </a:lnSpc>
              <a:spcAft>
                <a:spcPts val="600"/>
              </a:spcAft>
            </a:pPr>
            <a:r>
              <a:rPr lang="en-US" sz="3600" dirty="0">
                <a:solidFill>
                  <a:schemeClr val="tx1"/>
                </a:solidFill>
              </a:rPr>
              <a:t>Stakeholders mapping issue</a:t>
            </a:r>
          </a:p>
        </p:txBody>
      </p:sp>
      <p:grpSp>
        <p:nvGrpSpPr>
          <p:cNvPr id="38" name="Group 37">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39" name="Isosceles Triangle 3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31797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7376-386F-4DBE-9BFE-9640A83F561D}"/>
              </a:ext>
            </a:extLst>
          </p:cNvPr>
          <p:cNvSpPr>
            <a:spLocks noGrp="1"/>
          </p:cNvSpPr>
          <p:nvPr>
            <p:ph type="title"/>
          </p:nvPr>
        </p:nvSpPr>
        <p:spPr>
          <a:xfrm>
            <a:off x="635000" y="640823"/>
            <a:ext cx="3418659" cy="5583148"/>
          </a:xfrm>
        </p:spPr>
        <p:txBody>
          <a:bodyPr anchor="ctr">
            <a:normAutofit/>
          </a:bodyPr>
          <a:lstStyle/>
          <a:p>
            <a:r>
              <a:rPr lang="en-GB" sz="5000"/>
              <a:t>Presentation 9</a:t>
            </a:r>
            <a:r>
              <a:rPr lang="en-GB" sz="5000" baseline="30000"/>
              <a:t>th</a:t>
            </a:r>
            <a:r>
              <a:rPr lang="en-GB" sz="5000"/>
              <a:t>/ 10</a:t>
            </a:r>
            <a:r>
              <a:rPr lang="en-GB" sz="5000" baseline="30000"/>
              <a:t>th</a:t>
            </a:r>
            <a:r>
              <a:rPr lang="en-GB" sz="5000"/>
              <a:t> June</a:t>
            </a:r>
          </a:p>
        </p:txBody>
      </p:sp>
      <p:graphicFrame>
        <p:nvGraphicFramePr>
          <p:cNvPr id="5" name="Content Placeholder 2">
            <a:extLst>
              <a:ext uri="{FF2B5EF4-FFF2-40B4-BE49-F238E27FC236}">
                <a16:creationId xmlns:a16="http://schemas.microsoft.com/office/drawing/2014/main" id="{C8D9F38A-480F-9E45-D309-58DE44B02E99}"/>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59910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296C0-05FF-4E97-8445-99F2A8AA61F6}"/>
              </a:ext>
            </a:extLst>
          </p:cNvPr>
          <p:cNvSpPr>
            <a:spLocks noGrp="1"/>
          </p:cNvSpPr>
          <p:nvPr>
            <p:ph type="title"/>
          </p:nvPr>
        </p:nvSpPr>
        <p:spPr>
          <a:xfrm>
            <a:off x="4965430" y="629268"/>
            <a:ext cx="6586491" cy="1286160"/>
          </a:xfrm>
        </p:spPr>
        <p:txBody>
          <a:bodyPr anchor="b">
            <a:normAutofit fontScale="90000"/>
          </a:bodyPr>
          <a:lstStyle/>
          <a:p>
            <a:r>
              <a:rPr lang="en-GB" sz="4400" dirty="0"/>
              <a:t>Q &amp; A</a:t>
            </a:r>
            <a:br>
              <a:rPr lang="en-GB" sz="4400" dirty="0"/>
            </a:br>
            <a:endParaRPr lang="en-GB" dirty="0"/>
          </a:p>
        </p:txBody>
      </p:sp>
      <p:sp>
        <p:nvSpPr>
          <p:cNvPr id="3" name="Content Placeholder 2">
            <a:extLst>
              <a:ext uri="{FF2B5EF4-FFF2-40B4-BE49-F238E27FC236}">
                <a16:creationId xmlns:a16="http://schemas.microsoft.com/office/drawing/2014/main" id="{C707DA0A-8DC7-44E6-9985-99170C329B7A}"/>
              </a:ext>
            </a:extLst>
          </p:cNvPr>
          <p:cNvSpPr>
            <a:spLocks noGrp="1"/>
          </p:cNvSpPr>
          <p:nvPr>
            <p:ph idx="1"/>
          </p:nvPr>
        </p:nvSpPr>
        <p:spPr>
          <a:xfrm>
            <a:off x="4965431" y="2438400"/>
            <a:ext cx="6586489" cy="3785419"/>
          </a:xfrm>
        </p:spPr>
        <p:txBody>
          <a:bodyPr>
            <a:normAutofit/>
          </a:bodyPr>
          <a:lstStyle/>
          <a:p>
            <a:endParaRPr lang="en-GB" sz="2000" dirty="0"/>
          </a:p>
          <a:p>
            <a:pPr marL="0" indent="0">
              <a:buNone/>
            </a:pPr>
            <a:r>
              <a:rPr lang="en-GB" sz="2000" dirty="0"/>
              <a:t>•	Choice of case</a:t>
            </a:r>
          </a:p>
          <a:p>
            <a:endParaRPr lang="en-GB" sz="2000" dirty="0"/>
          </a:p>
          <a:p>
            <a:pPr marL="0" indent="0">
              <a:buNone/>
            </a:pPr>
            <a:r>
              <a:rPr lang="en-GB" sz="2000" dirty="0"/>
              <a:t>•	Key themes</a:t>
            </a:r>
          </a:p>
          <a:p>
            <a:endParaRPr lang="en-GB" sz="2000" dirty="0"/>
          </a:p>
          <a:p>
            <a:pPr marL="0" indent="0">
              <a:buNone/>
            </a:pPr>
            <a:r>
              <a:rPr lang="en-GB" sz="2000" dirty="0"/>
              <a:t>•	Presentation structure</a:t>
            </a:r>
          </a:p>
          <a:p>
            <a:endParaRPr lang="en-GB" sz="2000" dirty="0"/>
          </a:p>
          <a:p>
            <a:pPr marL="0" indent="0">
              <a:buNone/>
            </a:pPr>
            <a:r>
              <a:rPr lang="en-GB" sz="2000" dirty="0"/>
              <a:t>•	Module so far</a:t>
            </a:r>
          </a:p>
          <a:p>
            <a:endParaRPr lang="en-GB" sz="2000" dirty="0"/>
          </a:p>
        </p:txBody>
      </p:sp>
      <p:pic>
        <p:nvPicPr>
          <p:cNvPr id="5" name="Picture 4" descr="Multi-coloured dialogue boxes">
            <a:extLst>
              <a:ext uri="{FF2B5EF4-FFF2-40B4-BE49-F238E27FC236}">
                <a16:creationId xmlns:a16="http://schemas.microsoft.com/office/drawing/2014/main" id="{7BA556C3-71F4-64FD-C1AE-F8083B1D89F2}"/>
              </a:ext>
            </a:extLst>
          </p:cNvPr>
          <p:cNvPicPr>
            <a:picLocks noChangeAspect="1"/>
          </p:cNvPicPr>
          <p:nvPr/>
        </p:nvPicPr>
        <p:blipFill rotWithShape="1">
          <a:blip r:embed="rId2"/>
          <a:srcRect l="21756" r="25860"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90C2F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4180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588</TotalTime>
  <Words>487</Words>
  <Application>Microsoft Office PowerPoint</Application>
  <PresentationFormat>Widescreen</PresentationFormat>
  <Paragraphs>81</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Change Management </vt:lpstr>
      <vt:lpstr>Stakeholders analysis/ map needed for Presentation</vt:lpstr>
      <vt:lpstr>Stake holders</vt:lpstr>
      <vt:lpstr>Definitions</vt:lpstr>
      <vt:lpstr>Influences on strategic purpose</vt:lpstr>
      <vt:lpstr>Meeting stakeholders needs</vt:lpstr>
      <vt:lpstr>PowerPoint Presentation</vt:lpstr>
      <vt:lpstr>PowerPoint Presentation</vt:lpstr>
      <vt:lpstr>PowerPoint Presentation</vt:lpstr>
      <vt:lpstr>The contribution of resource dependence theory  Change managers pay most attention to those stakeholder groups who control resources critical to the organisation's survival.  It is possible to identify four ways of attending to stakeholders:  • Proactive • Accommodating • Defending • Ignoring </vt:lpstr>
      <vt:lpstr>Managing Stakeholders</vt:lpstr>
      <vt:lpstr>Stakeholders of a large firm</vt:lpstr>
      <vt:lpstr>PowerPoint Presentation</vt:lpstr>
      <vt:lpstr>Stakeholder mapping issues</vt:lpstr>
      <vt:lpstr>Who are the most Powerful in your organisation? Why and what influence? </vt:lpstr>
      <vt:lpstr>PowerPoint Presentation</vt:lpstr>
      <vt:lpstr>PowerPoint Presentation</vt:lpstr>
      <vt:lpstr>Presentation 9th/ 10th June</vt:lpstr>
      <vt:lpstr>Q &amp; 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dc:title>
  <dc:creator>Shehla Khan</dc:creator>
  <cp:lastModifiedBy>Shehla Khan</cp:lastModifiedBy>
  <cp:revision>7</cp:revision>
  <dcterms:created xsi:type="dcterms:W3CDTF">2022-05-12T12:04:43Z</dcterms:created>
  <dcterms:modified xsi:type="dcterms:W3CDTF">2022-05-13T06:23:01Z</dcterms:modified>
</cp:coreProperties>
</file>