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wan Kareem" userId="143c11dc2c02f4cd" providerId="LiveId" clId="{9A26B61D-D8B9-48D0-BD53-DEE017633ABE}"/>
    <pc:docChg chg="custSel modSld">
      <pc:chgData name="Marwan Kareem" userId="143c11dc2c02f4cd" providerId="LiveId" clId="{9A26B61D-D8B9-48D0-BD53-DEE017633ABE}" dt="2026-03-05T17:06:07.158" v="60" actId="20577"/>
      <pc:docMkLst>
        <pc:docMk/>
      </pc:docMkLst>
      <pc:sldChg chg="modSp mod">
        <pc:chgData name="Marwan Kareem" userId="143c11dc2c02f4cd" providerId="LiveId" clId="{9A26B61D-D8B9-48D0-BD53-DEE017633ABE}" dt="2026-03-05T17:06:07.158" v="60" actId="20577"/>
        <pc:sldMkLst>
          <pc:docMk/>
          <pc:sldMk cId="0" sldId="256"/>
        </pc:sldMkLst>
        <pc:spChg chg="mod">
          <ac:chgData name="Marwan Kareem" userId="143c11dc2c02f4cd" providerId="LiveId" clId="{9A26B61D-D8B9-48D0-BD53-DEE017633ABE}" dt="2026-03-05T17:04:20.028" v="16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rwan Kareem" userId="143c11dc2c02f4cd" providerId="LiveId" clId="{9A26B61D-D8B9-48D0-BD53-DEE017633ABE}" dt="2026-03-05T17:06:07.158" v="60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dirty="0"/>
          </a:p>
          <a:p>
            <a:r>
              <a:rPr dirty="0"/>
              <a:t>Professional Development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lang="en-US" dirty="0"/>
              <a:t>Name: Majda Osman</a:t>
            </a:r>
            <a:endParaRPr dirty="0"/>
          </a:p>
          <a:p>
            <a:r>
              <a:rPr dirty="0"/>
              <a:t>Module: LCHS4009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Key Skill: Working in Teams</a:t>
            </a:r>
          </a:p>
          <a:p>
            <a:r>
              <a:t>• Essential in health and social care practice</a:t>
            </a:r>
          </a:p>
          <a:p>
            <a:r>
              <a:t>• Definition, importance, example, reflection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Definition of Working in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Collaboration towards shared goals</a:t>
            </a:r>
          </a:p>
          <a:p>
            <a:r>
              <a:t>• Clear communication and mutual respect</a:t>
            </a:r>
          </a:p>
          <a:p>
            <a:r>
              <a:t>• Shared responsibility and accountability</a:t>
            </a:r>
          </a:p>
          <a:p>
            <a:r>
              <a:t>• Interprofessional / multidisciplinary working</a:t>
            </a:r>
          </a:p>
          <a:p>
            <a:endParaRPr/>
          </a:p>
          <a:p>
            <a:r>
              <a:t>West (2012); Reeves et al. (2018)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Improves patient safety</a:t>
            </a:r>
          </a:p>
          <a:p>
            <a:r>
              <a:t>• Reduces risk of errors</a:t>
            </a:r>
          </a:p>
          <a:p>
            <a:r>
              <a:t>• Promotes holistic care</a:t>
            </a:r>
          </a:p>
          <a:p>
            <a:r>
              <a:t>• Enhances communication</a:t>
            </a:r>
          </a:p>
          <a:p>
            <a:r>
              <a:t>• Improves service user outcomes</a:t>
            </a:r>
          </a:p>
          <a:p>
            <a:endParaRPr/>
          </a:p>
          <a:p>
            <a:r>
              <a:t>WHO (2010)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Care home setting</a:t>
            </a:r>
          </a:p>
          <a:p>
            <a:r>
              <a:t>• Resident with dementia showed increased agitation</a:t>
            </a:r>
          </a:p>
          <a:p>
            <a:r>
              <a:t>• Communicated changes during handover</a:t>
            </a:r>
          </a:p>
          <a:p>
            <a:r>
              <a:t>• Team assessment identified infection</a:t>
            </a:r>
          </a:p>
          <a:p>
            <a:r>
              <a:t>• Early intervention improved wellbeing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Self-Awareness: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Clear communication skills</a:t>
            </a:r>
          </a:p>
          <a:p>
            <a:r>
              <a:t>• Reliable and responsible</a:t>
            </a:r>
          </a:p>
          <a:p>
            <a:r>
              <a:t>• Respectful of colleagues’ roles</a:t>
            </a:r>
          </a:p>
          <a:p>
            <a:r>
              <a:t>• Calm under pressure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Self-Awareness: Areas for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Building confidence in meetings</a:t>
            </a:r>
          </a:p>
          <a:p>
            <a:r>
              <a:t>• Developing conflict management skills</a:t>
            </a:r>
          </a:p>
          <a:p>
            <a:r>
              <a:t>• Strengthening leadership abilities</a:t>
            </a:r>
          </a:p>
          <a:p>
            <a:r>
              <a:t>• Ongoing reflective practice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Teamwork is fundamental in health and social care</a:t>
            </a:r>
          </a:p>
          <a:p>
            <a:r>
              <a:t>• Supports safe, coordinated, person-centred care</a:t>
            </a:r>
          </a:p>
          <a:p>
            <a:r>
              <a:t>• Commitment to continuous professional development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Reeves, S. et al. (2018) Interprofessional collaboration.</a:t>
            </a:r>
          </a:p>
          <a:p>
            <a:r>
              <a:t>West, M. (2012) Effective Teamwork.</a:t>
            </a:r>
          </a:p>
          <a:p>
            <a:r>
              <a:t>World Health Organization (2010) Framework for action.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236</Words>
  <Application>Microsoft Office PowerPoint</Application>
  <PresentationFormat>On-screen Show (4:3)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 Professional Development in Health and Social Care</vt:lpstr>
      <vt:lpstr>Introduction</vt:lpstr>
      <vt:lpstr>Definition of Working in Teams</vt:lpstr>
      <vt:lpstr>Importance in Health and Social Care</vt:lpstr>
      <vt:lpstr>Practical Example</vt:lpstr>
      <vt:lpstr>Self-Awareness: Strengths</vt:lpstr>
      <vt:lpstr>Self-Awareness: Areas for Development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Majda Osman</cp:lastModifiedBy>
  <cp:revision>2</cp:revision>
  <dcterms:created xsi:type="dcterms:W3CDTF">2013-01-27T09:14:16Z</dcterms:created>
  <dcterms:modified xsi:type="dcterms:W3CDTF">2026-03-05T21:19:49Z</dcterms:modified>
  <cp:category/>
</cp:coreProperties>
</file>