
<file path=[Content_Types].xml><?xml version="1.0" encoding="utf-8"?>
<Types xmlns="http://schemas.openxmlformats.org/package/2006/content-types">
  <Default ContentType="image/jpeg" Extension="jpg"/>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custom-properties+xml" PartName="/docProps/custom.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46.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52.xml"/>
  <Override ContentType="application/vnd.openxmlformats-officedocument.presentationml.slideLayout+xml" PartName="/ppt/slideLayouts/slideLayout21.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8.xml"/>
  <Override ContentType="application/vnd.openxmlformats-officedocument.presentationml.slideLayout+xml" PartName="/ppt/slideLayouts/slideLayout49.xml"/>
  <Override ContentType="application/vnd.openxmlformats-officedocument.presentationml.slideLayout+xml" PartName="/ppt/slideLayouts/slideLayout1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53.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23.xml"/>
  <Override ContentType="application/vnd.openxmlformats-officedocument.presentationml.slideLayout+xml" PartName="/ppt/slideLayouts/slideLayout24.xml"/>
  <Override ContentType="application/vnd.openxmlformats-officedocument.presentationml.slideLayout+xml" PartName="/ppt/slideLayouts/slideLayout7.xml"/>
  <Override ContentType="application/vnd.openxmlformats-officedocument.presentationml.slideLayout+xml" PartName="/ppt/slideLayouts/slideLayout40.xml"/>
  <Override ContentType="application/vnd.openxmlformats-officedocument.presentationml.slideLayout+xml" PartName="/ppt/slideLayouts/slideLayout16.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4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30.xml"/>
  <Override ContentType="application/vnd.openxmlformats-officedocument.presentationml.slideLayout+xml" PartName="/ppt/slideLayouts/slideLayout56.xml"/>
  <Override ContentType="application/vnd.openxmlformats-officedocument.presentationml.slideLayout+xml" PartName="/ppt/slideLayouts/slideLayout43.xml"/>
  <Override ContentType="application/vnd.openxmlformats-officedocument.presentationml.slideLayout+xml" PartName="/ppt/slideLayouts/slideLayout26.xml"/>
  <Override ContentType="application/vnd.openxmlformats-officedocument.presentationml.slideLayout+xml" PartName="/ppt/slideLayouts/slideLayout5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50.xml"/>
  <Override ContentType="application/vnd.openxmlformats-officedocument.presentationml.slideLayout+xml" PartName="/ppt/slideLayouts/slideLayout4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5.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custom-properties" Target="docProps/custom.xml"/><Relationship Id="rId2" Type="http://schemas.openxmlformats.org/package/2006/relationships/metadata/core-properties" Target="docProps/core.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showSpecialPlsOnTitleSld="0">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y="6858000" cx="12192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1" roundtripDataSignature="AMtx7mixS32wBGJGYh4wE94vf3js7KeEm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20" Type="http://schemas.openxmlformats.org/officeDocument/2006/relationships/slide" Target="slides/slide16.xml"/><Relationship Id="rId21" Type="http://customschemas.google.com/relationships/presentationmetadata" Target="meta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1pPr>
            <a:lvl2pPr indent="-228600" lvl="1" marL="914400" marR="0" rtl="0" algn="l">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2pPr>
            <a:lvl3pPr indent="-228600" lvl="2" marL="1371600" marR="0" rtl="0" algn="l">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3pPr>
            <a:lvl4pPr indent="-228600" lvl="3" marL="1828800" marR="0" rtl="0" algn="l">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4pPr>
            <a:lvl5pPr indent="-228600" lvl="4" marL="2286000" marR="0" rtl="0" algn="l">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Twentieth Century"/>
                <a:ea typeface="Twentieth Century"/>
                <a:cs typeface="Twentieth Century"/>
                <a:sym typeface="Twentieth Century"/>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Twentieth Century"/>
                <a:ea typeface="Twentieth Century"/>
                <a:cs typeface="Twentieth Century"/>
                <a:sym typeface="Twentieth Century"/>
              </a:rPr>
              <a:t>‹#›</a:t>
            </a:fld>
            <a:endParaRPr b="0" i="0" sz="1200" u="none" cap="none" strike="noStrike">
              <a:solidFill>
                <a:schemeClr val="dk1"/>
              </a:solidFill>
              <a:latin typeface="Twentieth Century"/>
              <a:ea typeface="Twentieth Century"/>
              <a:cs typeface="Twentieth Century"/>
              <a:sym typeface="Twentieth Century"/>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4" name="Shape 504"/>
        <p:cNvGrpSpPr/>
        <p:nvPr/>
      </p:nvGrpSpPr>
      <p:grpSpPr>
        <a:xfrm>
          <a:off x="0" y="0"/>
          <a:ext cx="0" cy="0"/>
          <a:chOff x="0" y="0"/>
          <a:chExt cx="0" cy="0"/>
        </a:xfrm>
      </p:grpSpPr>
      <p:sp>
        <p:nvSpPr>
          <p:cNvPr id="505" name="Google Shape;505;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06" name="Google Shape;506;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07" name="Google Shape;507;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13" name="Shape 513"/>
        <p:cNvGrpSpPr/>
        <p:nvPr/>
      </p:nvGrpSpPr>
      <p:grpSpPr>
        <a:xfrm>
          <a:off x="0" y="0"/>
          <a:ext cx="0" cy="0"/>
          <a:chOff x="0" y="0"/>
          <a:chExt cx="0" cy="0"/>
        </a:xfrm>
      </p:grpSpPr>
      <p:sp>
        <p:nvSpPr>
          <p:cNvPr id="514" name="Google Shape;514;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15" name="Google Shape;515;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16" name="Google Shape;516;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23" name="Shape 523"/>
        <p:cNvGrpSpPr/>
        <p:nvPr/>
      </p:nvGrpSpPr>
      <p:grpSpPr>
        <a:xfrm>
          <a:off x="0" y="0"/>
          <a:ext cx="0" cy="0"/>
          <a:chOff x="0" y="0"/>
          <a:chExt cx="0" cy="0"/>
        </a:xfrm>
      </p:grpSpPr>
      <p:sp>
        <p:nvSpPr>
          <p:cNvPr id="524" name="Google Shape;524;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25" name="Google Shape;525;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solidFill>
                  <a:schemeClr val="dk1"/>
                </a:solidFill>
                <a:latin typeface="Twentieth Century"/>
                <a:ea typeface="Twentieth Century"/>
                <a:cs typeface="Twentieth Century"/>
                <a:sym typeface="Twentieth Century"/>
              </a:rPr>
              <a:t>Each guest at The Ritz-Carlton is promised the finest degree of individualised care. Nothing has been ignored in the aim of ensuring that visitors have a peaceful and enjoyable stay, from customised check-in to round-the-clock concierge service. </a:t>
            </a:r>
            <a:r>
              <a:rPr b="0" i="0" lang="en-US" sz="1200">
                <a:solidFill>
                  <a:schemeClr val="dk1"/>
                </a:solidFill>
                <a:latin typeface="Twentieth Century"/>
                <a:ea typeface="Twentieth Century"/>
                <a:cs typeface="Twentieth Century"/>
                <a:sym typeface="Twentieth Century"/>
              </a:rPr>
              <a:t>Its continuous commitment to providing first-rate service at all times, The Ritz-Carlton has risen to the top of the premium hospitality market.</a:t>
            </a:r>
            <a:endParaRPr b="1" i="1" sz="1200">
              <a:solidFill>
                <a:schemeClr val="dk1"/>
              </a:solidFill>
              <a:latin typeface="Twentieth Century"/>
              <a:ea typeface="Twentieth Century"/>
              <a:cs typeface="Twentieth Century"/>
              <a:sym typeface="Twentieth Century"/>
            </a:endParaRPr>
          </a:p>
          <a:p>
            <a:pPr indent="0" lvl="0" marL="0" rtl="0" algn="l">
              <a:spcBef>
                <a:spcPts val="0"/>
              </a:spcBef>
              <a:spcAft>
                <a:spcPts val="0"/>
              </a:spcAft>
              <a:buNone/>
            </a:pPr>
            <a:r>
              <a:rPr b="0" i="0" lang="en-US" sz="1200">
                <a:solidFill>
                  <a:schemeClr val="dk1"/>
                </a:solidFill>
                <a:latin typeface="Twentieth Century"/>
                <a:ea typeface="Twentieth Century"/>
                <a:cs typeface="Twentieth Century"/>
                <a:sym typeface="Twentieth Century"/>
              </a:rPr>
              <a:t> We'll discuss why service is so important in the hotel industry and how The Ritz-Carlton constantly outperforms expectations in this area. The Ritz-Carlton is frequently regarded as the peak of five-star hospitality because to its superb service and emphasis on developing genuine connections with its guests.</a:t>
            </a:r>
            <a:endParaRPr b="1" i="1" sz="1200">
              <a:solidFill>
                <a:schemeClr val="dk1"/>
              </a:solidFill>
              <a:latin typeface="Twentieth Century"/>
              <a:ea typeface="Twentieth Century"/>
              <a:cs typeface="Twentieth Century"/>
              <a:sym typeface="Twentieth Century"/>
            </a:endParaRPr>
          </a:p>
          <a:p>
            <a:pPr indent="0" lvl="0" marL="0" rtl="0" algn="l">
              <a:spcBef>
                <a:spcPts val="0"/>
              </a:spcBef>
              <a:spcAft>
                <a:spcPts val="0"/>
              </a:spcAft>
              <a:buNone/>
            </a:pPr>
            <a:r>
              <a:t/>
            </a:r>
            <a:endParaRPr/>
          </a:p>
        </p:txBody>
      </p:sp>
      <p:sp>
        <p:nvSpPr>
          <p:cNvPr id="526" name="Google Shape;526;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3" name="Shape 533"/>
        <p:cNvGrpSpPr/>
        <p:nvPr/>
      </p:nvGrpSpPr>
      <p:grpSpPr>
        <a:xfrm>
          <a:off x="0" y="0"/>
          <a:ext cx="0" cy="0"/>
          <a:chOff x="0" y="0"/>
          <a:chExt cx="0" cy="0"/>
        </a:xfrm>
      </p:grpSpPr>
      <p:sp>
        <p:nvSpPr>
          <p:cNvPr id="534" name="Google Shape;53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35" name="Google Shape;53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The Ritz-Carlton has become synonymous with wealth and elegance because to its unparalleled service, opulent suites, and commitment to providing guests with extraordinary experiences.</a:t>
            </a:r>
            <a:endParaRPr sz="1200">
              <a:solidFill>
                <a:schemeClr val="dk1"/>
              </a:solidFill>
              <a:latin typeface="Twentieth Century"/>
              <a:ea typeface="Twentieth Century"/>
              <a:cs typeface="Twentieth Century"/>
              <a:sym typeface="Twentieth Century"/>
            </a:endParaRPr>
          </a:p>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This brand's hotels may be located in appealing locations ranging from busy metropolis to lovely beach communities to peaceful mountain getaways.</a:t>
            </a:r>
            <a:endParaRPr sz="1200">
              <a:solidFill>
                <a:schemeClr val="dk1"/>
              </a:solidFill>
              <a:latin typeface="Twentieth Century"/>
              <a:ea typeface="Twentieth Century"/>
              <a:cs typeface="Twentieth Century"/>
              <a:sym typeface="Twentieth Century"/>
            </a:endParaRPr>
          </a:p>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A visit at a Ritz-Carlton is sure to meet all expectations, from the on-site restaurants and spas to the sumptuous rooms and suites. It has gained a familiar name among wealthy travellers since it is the benchmark against which other hotels are compared </a:t>
            </a:r>
            <a:r>
              <a:rPr lang="en-US"/>
              <a:t>(mody et al., 2019).</a:t>
            </a:r>
            <a:endParaRPr/>
          </a:p>
          <a:p>
            <a:pPr indent="0" lvl="0" marL="0" marR="0" rtl="0" algn="l">
              <a:lnSpc>
                <a:spcPct val="100000"/>
              </a:lnSpc>
              <a:spcBef>
                <a:spcPts val="0"/>
              </a:spcBef>
              <a:spcAft>
                <a:spcPts val="0"/>
              </a:spcAft>
              <a:buClr>
                <a:schemeClr val="dk1"/>
              </a:buClr>
              <a:buSzPts val="1200"/>
              <a:buFont typeface="Twentieth Century"/>
              <a:buNone/>
            </a:pPr>
            <a:r>
              <a:t/>
            </a:r>
            <a:endParaRPr sz="1200">
              <a:solidFill>
                <a:schemeClr val="dk1"/>
              </a:solidFill>
              <a:latin typeface="Twentieth Century"/>
              <a:ea typeface="Twentieth Century"/>
              <a:cs typeface="Twentieth Century"/>
              <a:sym typeface="Twentieth Century"/>
            </a:endParaRPr>
          </a:p>
          <a:p>
            <a:pPr indent="0" lvl="0" marL="0" marR="0" rtl="0" algn="l">
              <a:lnSpc>
                <a:spcPct val="100000"/>
              </a:lnSpc>
              <a:spcBef>
                <a:spcPts val="0"/>
              </a:spcBef>
              <a:spcAft>
                <a:spcPts val="0"/>
              </a:spcAft>
              <a:buClr>
                <a:schemeClr val="dk1"/>
              </a:buClr>
              <a:buSzPts val="1200"/>
              <a:buFont typeface="Twentieth Century"/>
              <a:buNone/>
            </a:pPr>
            <a:r>
              <a:t/>
            </a:r>
            <a:endParaRPr sz="1200">
              <a:solidFill>
                <a:schemeClr val="dk1"/>
              </a:solidFill>
              <a:latin typeface="Twentieth Century"/>
              <a:ea typeface="Twentieth Century"/>
              <a:cs typeface="Twentieth Century"/>
              <a:sym typeface="Twentieth Century"/>
            </a:endParaRPr>
          </a:p>
          <a:p>
            <a:pPr indent="0" lvl="0" marL="0" rtl="0" algn="l">
              <a:spcBef>
                <a:spcPts val="0"/>
              </a:spcBef>
              <a:spcAft>
                <a:spcPts val="0"/>
              </a:spcAft>
              <a:buNone/>
            </a:pPr>
            <a:r>
              <a:t/>
            </a:r>
            <a:endParaRPr/>
          </a:p>
        </p:txBody>
      </p:sp>
      <p:sp>
        <p:nvSpPr>
          <p:cNvPr id="536" name="Google Shape;53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44" name="Google Shape;54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The Ritz-Carlton attracts wealthy, educated travellers who come for the great service, rich lodgings, and opulent atmosphere. These companies are the first options of clients in need of first-rate service because of their widespread recognition and great reputations in their fields </a:t>
            </a:r>
            <a:r>
              <a:rPr lang="en-US"/>
              <a:t>(Lee et al., 2017).</a:t>
            </a:r>
            <a:endParaRPr sz="1200">
              <a:solidFill>
                <a:schemeClr val="dk1"/>
              </a:solidFill>
              <a:latin typeface="Twentieth Century"/>
              <a:ea typeface="Twentieth Century"/>
              <a:cs typeface="Twentieth Century"/>
              <a:sym typeface="Twentieth Century"/>
            </a:endParaRPr>
          </a:p>
          <a:p>
            <a:pPr indent="0" lvl="0" marL="0" rtl="0" algn="l">
              <a:spcBef>
                <a:spcPts val="0"/>
              </a:spcBef>
              <a:spcAft>
                <a:spcPts val="0"/>
              </a:spcAft>
              <a:buNone/>
            </a:pPr>
            <a:r>
              <a:t/>
            </a:r>
            <a:endParaRPr/>
          </a:p>
        </p:txBody>
      </p:sp>
      <p:sp>
        <p:nvSpPr>
          <p:cNvPr id="545" name="Google Shape;54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1" name="Shape 551"/>
        <p:cNvGrpSpPr/>
        <p:nvPr/>
      </p:nvGrpSpPr>
      <p:grpSpPr>
        <a:xfrm>
          <a:off x="0" y="0"/>
          <a:ext cx="0" cy="0"/>
          <a:chOff x="0" y="0"/>
          <a:chExt cx="0" cy="0"/>
        </a:xfrm>
      </p:grpSpPr>
      <p:sp>
        <p:nvSpPr>
          <p:cNvPr id="552" name="Google Shape;552;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53" name="Google Shape;553;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There is no better place to stay than The Ritz-Carlton, where every aspect has been meticulously thought out to assure your comfort and elegance. The meeting rooms at the hotel are among the best in the area, and the event planning services are second to none. The Ritz-Carlton, with its famous service history, consistently provides its guests with an excellent stay </a:t>
            </a:r>
            <a:r>
              <a:rPr lang="en-US"/>
              <a:t>(Ali et al., 2021).</a:t>
            </a:r>
            <a:endParaRPr/>
          </a:p>
          <a:p>
            <a:pPr indent="0" lvl="0" marL="0" marR="0" rtl="0" algn="l">
              <a:lnSpc>
                <a:spcPct val="100000"/>
              </a:lnSpc>
              <a:spcBef>
                <a:spcPts val="0"/>
              </a:spcBef>
              <a:spcAft>
                <a:spcPts val="0"/>
              </a:spcAft>
              <a:buClr>
                <a:schemeClr val="dk1"/>
              </a:buClr>
              <a:buSzPts val="1200"/>
              <a:buFont typeface="Twentieth Century"/>
              <a:buNone/>
            </a:pPr>
            <a:r>
              <a:t/>
            </a:r>
            <a:endParaRPr sz="1200">
              <a:solidFill>
                <a:schemeClr val="dk1"/>
              </a:solidFill>
              <a:latin typeface="Twentieth Century"/>
              <a:ea typeface="Twentieth Century"/>
              <a:cs typeface="Twentieth Century"/>
              <a:sym typeface="Twentieth Century"/>
            </a:endParaRPr>
          </a:p>
          <a:p>
            <a:pPr indent="0" lvl="0" marL="0" rtl="0" algn="l">
              <a:spcBef>
                <a:spcPts val="0"/>
              </a:spcBef>
              <a:spcAft>
                <a:spcPts val="0"/>
              </a:spcAft>
              <a:buNone/>
            </a:pPr>
            <a:r>
              <a:t/>
            </a:r>
            <a:endParaRPr/>
          </a:p>
        </p:txBody>
      </p:sp>
      <p:sp>
        <p:nvSpPr>
          <p:cNvPr id="554" name="Google Shape;554;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0" name="Shape 560"/>
        <p:cNvGrpSpPr/>
        <p:nvPr/>
      </p:nvGrpSpPr>
      <p:grpSpPr>
        <a:xfrm>
          <a:off x="0" y="0"/>
          <a:ext cx="0" cy="0"/>
          <a:chOff x="0" y="0"/>
          <a:chExt cx="0" cy="0"/>
        </a:xfrm>
      </p:grpSpPr>
      <p:sp>
        <p:nvSpPr>
          <p:cNvPr id="561" name="Google Shape;561;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62" name="Google Shape;562;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68" name="Shape 568"/>
        <p:cNvGrpSpPr/>
        <p:nvPr/>
      </p:nvGrpSpPr>
      <p:grpSpPr>
        <a:xfrm>
          <a:off x="0" y="0"/>
          <a:ext cx="0" cy="0"/>
          <a:chOff x="0" y="0"/>
          <a:chExt cx="0" cy="0"/>
        </a:xfrm>
      </p:grpSpPr>
      <p:sp>
        <p:nvSpPr>
          <p:cNvPr id="569" name="Google Shape;569;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0" name="Google Shape;570;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By consistently delivering personalized, anticipatory, and flawless service, the hotel can establish itself as a leader in the luxury segment and attract discerning guests seeking unparalleled experiences.</a:t>
            </a:r>
            <a:endParaRPr/>
          </a:p>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Satisfied guests are more likely to indulge in additional services, such as fine dining, spa treatments, and recreational activities offered by the hotel. By consistently delivering superior service, the hotel strengthens its brand image, builds trust with guests, and enhances its standing in the industry (</a:t>
            </a:r>
            <a:r>
              <a:rPr lang="en-US"/>
              <a:t>Huang, 2021).</a:t>
            </a:r>
            <a:endParaRPr sz="1200">
              <a:solidFill>
                <a:schemeClr val="dk1"/>
              </a:solidFill>
              <a:latin typeface="Twentieth Century"/>
              <a:ea typeface="Twentieth Century"/>
              <a:cs typeface="Twentieth Century"/>
              <a:sym typeface="Twentieth Century"/>
            </a:endParaRPr>
          </a:p>
          <a:p>
            <a:pPr indent="0" lvl="0" marL="0" rtl="0" algn="l">
              <a:spcBef>
                <a:spcPts val="0"/>
              </a:spcBef>
              <a:spcAft>
                <a:spcPts val="0"/>
              </a:spcAft>
              <a:buNone/>
            </a:pPr>
            <a:r>
              <a:t/>
            </a:r>
            <a:endParaRPr/>
          </a:p>
        </p:txBody>
      </p:sp>
      <p:sp>
        <p:nvSpPr>
          <p:cNvPr id="571" name="Google Shape;571;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6" name="Shape 576"/>
        <p:cNvGrpSpPr/>
        <p:nvPr/>
      </p:nvGrpSpPr>
      <p:grpSpPr>
        <a:xfrm>
          <a:off x="0" y="0"/>
          <a:ext cx="0" cy="0"/>
          <a:chOff x="0" y="0"/>
          <a:chExt cx="0" cy="0"/>
        </a:xfrm>
      </p:grpSpPr>
      <p:sp>
        <p:nvSpPr>
          <p:cNvPr id="577" name="Google Shape;57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78" name="Google Shape;57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wentieth Century"/>
              <a:buNone/>
            </a:pPr>
            <a:r>
              <a:rPr lang="en-US"/>
              <a:t>To summarise, the role and purpose of guest service at The Ritz-Carlton and other luxury hotels is critical for the creation of unique experiences, the maintenance of customer satisfaction and loyalty, the establishment of the hotel's brand identity, the acquisition of new business, the enhancement of the hotel's community standing, and the empowerment of its employees. By continually surpassing guest expectations, The Ritz-Carlton has stayed at the forefront of the luxury hotel business (Pillai et al., 2021).</a:t>
            </a:r>
            <a:endParaRPr/>
          </a:p>
          <a:p>
            <a:pPr indent="0" lvl="0" marL="0" rtl="0" algn="l">
              <a:spcBef>
                <a:spcPts val="0"/>
              </a:spcBef>
              <a:spcAft>
                <a:spcPts val="0"/>
              </a:spcAft>
              <a:buNone/>
            </a:pPr>
            <a:r>
              <a:t/>
            </a:r>
            <a:endParaRPr/>
          </a:p>
        </p:txBody>
      </p:sp>
      <p:sp>
        <p:nvSpPr>
          <p:cNvPr id="579" name="Google Shape;57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84" name="Shape 584"/>
        <p:cNvGrpSpPr/>
        <p:nvPr/>
      </p:nvGrpSpPr>
      <p:grpSpPr>
        <a:xfrm>
          <a:off x="0" y="0"/>
          <a:ext cx="0" cy="0"/>
          <a:chOff x="0" y="0"/>
          <a:chExt cx="0" cy="0"/>
        </a:xfrm>
      </p:grpSpPr>
      <p:sp>
        <p:nvSpPr>
          <p:cNvPr id="585" name="Google Shape;585;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86" name="Google Shape;586;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wentieth Century"/>
              <a:buNone/>
            </a:pPr>
            <a:r>
              <a:rPr lang="en-US" sz="1200">
                <a:solidFill>
                  <a:schemeClr val="dk1"/>
                </a:solidFill>
                <a:latin typeface="Twentieth Century"/>
                <a:ea typeface="Twentieth Century"/>
                <a:cs typeface="Twentieth Century"/>
                <a:sym typeface="Twentieth Century"/>
              </a:rPr>
              <a:t>To amaze consumers, you must understand what they value and deliver on it, go above and beyond their expectations, and leave a lasting impression. Hospitality is critical to a hotel's bottom line since it influences repeat business, favourable ratings, and referrals.</a:t>
            </a:r>
            <a:endParaRPr sz="1200">
              <a:solidFill>
                <a:schemeClr val="dk1"/>
              </a:solidFill>
              <a:latin typeface="Twentieth Century"/>
              <a:ea typeface="Twentieth Century"/>
              <a:cs typeface="Twentieth Century"/>
              <a:sym typeface="Twentieth Century"/>
            </a:endParaRPr>
          </a:p>
          <a:p>
            <a:pPr indent="0" lvl="0" marL="0" rtl="0" algn="l">
              <a:spcBef>
                <a:spcPts val="0"/>
              </a:spcBef>
              <a:spcAft>
                <a:spcPts val="0"/>
              </a:spcAft>
              <a:buNone/>
            </a:pPr>
            <a:r>
              <a:t/>
            </a:r>
            <a:endParaRPr/>
          </a:p>
        </p:txBody>
      </p:sp>
      <p:sp>
        <p:nvSpPr>
          <p:cNvPr id="587" name="Google Shape;587;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3" name="Shape 593"/>
        <p:cNvGrpSpPr/>
        <p:nvPr/>
      </p:nvGrpSpPr>
      <p:grpSpPr>
        <a:xfrm>
          <a:off x="0" y="0"/>
          <a:ext cx="0" cy="0"/>
          <a:chOff x="0" y="0"/>
          <a:chExt cx="0" cy="0"/>
        </a:xfrm>
      </p:grpSpPr>
      <p:sp>
        <p:nvSpPr>
          <p:cNvPr id="594" name="Google Shape;594;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5" name="Google Shape;595;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596" name="Google Shape;596;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2" name="Shape 602"/>
        <p:cNvGrpSpPr/>
        <p:nvPr/>
      </p:nvGrpSpPr>
      <p:grpSpPr>
        <a:xfrm>
          <a:off x="0" y="0"/>
          <a:ext cx="0" cy="0"/>
          <a:chOff x="0" y="0"/>
          <a:chExt cx="0" cy="0"/>
        </a:xfrm>
      </p:grpSpPr>
      <p:sp>
        <p:nvSpPr>
          <p:cNvPr id="603" name="Google Shape;603;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04" name="Google Shape;604;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a:t>By catering to guests' individual tastes, anticipating their wants, paying close attention to every detail, and really caring about their happiness, The Ritz-Carlton has set a new standard for luxury hospitality across the world (Kalra et al., 2020).</a:t>
            </a:r>
            <a:endParaRPr/>
          </a:p>
        </p:txBody>
      </p:sp>
      <p:sp>
        <p:nvSpPr>
          <p:cNvPr id="605" name="Google Shape;605;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09" name="Shape 609"/>
        <p:cNvGrpSpPr/>
        <p:nvPr/>
      </p:nvGrpSpPr>
      <p:grpSpPr>
        <a:xfrm>
          <a:off x="0" y="0"/>
          <a:ext cx="0" cy="0"/>
          <a:chOff x="0" y="0"/>
          <a:chExt cx="0" cy="0"/>
        </a:xfrm>
      </p:grpSpPr>
      <p:sp>
        <p:nvSpPr>
          <p:cNvPr id="610" name="Google Shape;610;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11" name="Google Shape;611;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Twentieth Century"/>
              <a:buNone/>
            </a:pPr>
            <a:r>
              <a:rPr lang="en-US"/>
              <a:t>The hotel's unwavering commitment to guest satisfaction will enhance the establishment's already exceptional reputation. Because of its continuous attention to the entire enjoyment of its guests, The Ritz-Carlton has remained at the top of the hospitality business and a favourite of wealthy tourists.the ability to regenerate </a:t>
            </a:r>
            <a:r>
              <a:rPr lang="en-US" sz="1200"/>
              <a:t>(Gnewuch et al., 2017).</a:t>
            </a:r>
            <a:endParaRPr sz="1200"/>
          </a:p>
          <a:p>
            <a:pPr indent="0" lvl="0" marL="0" marR="0" rtl="0" algn="l">
              <a:lnSpc>
                <a:spcPct val="100000"/>
              </a:lnSpc>
              <a:spcBef>
                <a:spcPts val="0"/>
              </a:spcBef>
              <a:spcAft>
                <a:spcPts val="0"/>
              </a:spcAft>
              <a:buClr>
                <a:schemeClr val="dk1"/>
              </a:buClr>
              <a:buSzPts val="1200"/>
              <a:buFont typeface="Twentieth Century"/>
              <a:buNone/>
            </a:pPr>
            <a:r>
              <a:t/>
            </a:r>
            <a:endParaRPr/>
          </a:p>
          <a:p>
            <a:pPr indent="0" lvl="0" marL="0" rtl="0" algn="l">
              <a:spcBef>
                <a:spcPts val="0"/>
              </a:spcBef>
              <a:spcAft>
                <a:spcPts val="0"/>
              </a:spcAft>
              <a:buNone/>
            </a:pPr>
            <a:r>
              <a:t/>
            </a:r>
            <a:endParaRPr/>
          </a:p>
        </p:txBody>
      </p:sp>
      <p:sp>
        <p:nvSpPr>
          <p:cNvPr id="612" name="Google Shape;612;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17" name="Shape 617"/>
        <p:cNvGrpSpPr/>
        <p:nvPr/>
      </p:nvGrpSpPr>
      <p:grpSpPr>
        <a:xfrm>
          <a:off x="0" y="0"/>
          <a:ext cx="0" cy="0"/>
          <a:chOff x="0" y="0"/>
          <a:chExt cx="0" cy="0"/>
        </a:xfrm>
      </p:grpSpPr>
      <p:sp>
        <p:nvSpPr>
          <p:cNvPr id="618" name="Google Shape;618;p1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19" name="Google Shape;619;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25" name="Shape 625"/>
        <p:cNvGrpSpPr/>
        <p:nvPr/>
      </p:nvGrpSpPr>
      <p:grpSpPr>
        <a:xfrm>
          <a:off x="0" y="0"/>
          <a:ext cx="0" cy="0"/>
          <a:chOff x="0" y="0"/>
          <a:chExt cx="0" cy="0"/>
        </a:xfrm>
      </p:grpSpPr>
      <p:sp>
        <p:nvSpPr>
          <p:cNvPr id="626" name="Google Shape;626;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27" name="Google Shape;627;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32" name="Shape 632"/>
        <p:cNvGrpSpPr/>
        <p:nvPr/>
      </p:nvGrpSpPr>
      <p:grpSpPr>
        <a:xfrm>
          <a:off x="0" y="0"/>
          <a:ext cx="0" cy="0"/>
          <a:chOff x="0" y="0"/>
          <a:chExt cx="0" cy="0"/>
        </a:xfrm>
      </p:grpSpPr>
      <p:sp>
        <p:nvSpPr>
          <p:cNvPr id="633" name="Google Shape;633;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34" name="Google Shape;634;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35" name="Google Shape;635;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Title Slide_DeepYellow" showMasterSp="0">
  <p:cSld name="4_Title Slide_DeepYellow">
    <p:spTree>
      <p:nvGrpSpPr>
        <p:cNvPr id="12" name="Shape 12"/>
        <p:cNvGrpSpPr/>
        <p:nvPr/>
      </p:nvGrpSpPr>
      <p:grpSpPr>
        <a:xfrm>
          <a:off x="0" y="0"/>
          <a:ext cx="0" cy="0"/>
          <a:chOff x="0" y="0"/>
          <a:chExt cx="0" cy="0"/>
        </a:xfrm>
      </p:grpSpPr>
      <p:sp>
        <p:nvSpPr>
          <p:cNvPr id="13" name="Google Shape;13;p18"/>
          <p:cNvSpPr/>
          <p:nvPr>
            <p:ph idx="2" type="pic"/>
          </p:nvPr>
        </p:nvSpPr>
        <p:spPr>
          <a:xfrm>
            <a:off x="0" y="0"/>
            <a:ext cx="12192000" cy="6858000"/>
          </a:xfrm>
          <a:prstGeom prst="rect">
            <a:avLst/>
          </a:prstGeom>
          <a:solidFill>
            <a:schemeClr val="lt1"/>
          </a:solidFill>
          <a:ln>
            <a:noFill/>
          </a:ln>
          <a:effectLst>
            <a:outerShdw blurRad="165100" rotWithShape="0" algn="tl" dir="2700000" dist="38100">
              <a:srgbClr val="000000">
                <a:alpha val="40000"/>
              </a:srgbClr>
            </a:outerShdw>
          </a:effectLst>
        </p:spPr>
      </p:sp>
      <p:sp>
        <p:nvSpPr>
          <p:cNvPr id="14" name="Google Shape;14;p18"/>
          <p:cNvSpPr/>
          <p:nvPr>
            <p:ph idx="1" type="body"/>
          </p:nvPr>
        </p:nvSpPr>
        <p:spPr>
          <a:xfrm>
            <a:off x="8074536" y="3124200"/>
            <a:ext cx="2087678" cy="3270696"/>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5" name="Google Shape;15;p18"/>
          <p:cNvSpPr txBox="1"/>
          <p:nvPr>
            <p:ph idx="3" type="body"/>
          </p:nvPr>
        </p:nvSpPr>
        <p:spPr>
          <a:xfrm>
            <a:off x="2190750" y="609600"/>
            <a:ext cx="7810500" cy="5638800"/>
          </a:xfrm>
          <a:prstGeom prst="rect">
            <a:avLst/>
          </a:prstGeom>
          <a:solidFill>
            <a:schemeClr val="accent1"/>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Autofit/>
          </a:bodyPr>
          <a:lstStyle>
            <a:lvl1pPr indent="-228600" lvl="0" marL="457200" algn="ctr">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6" name="Google Shape;16;p18"/>
          <p:cNvSpPr txBox="1"/>
          <p:nvPr>
            <p:ph type="ctrTitle"/>
          </p:nvPr>
        </p:nvSpPr>
        <p:spPr>
          <a:xfrm>
            <a:off x="3163809" y="1905000"/>
            <a:ext cx="5864382" cy="2275238"/>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0"/>
              </a:spcBef>
              <a:spcAft>
                <a:spcPts val="0"/>
              </a:spcAft>
              <a:buClr>
                <a:schemeClr val="lt1"/>
              </a:buClr>
              <a:buSzPts val="5000"/>
              <a:buFont typeface="Twentieth Century"/>
              <a:buNone/>
              <a:defRPr sz="5000" cap="none">
                <a:solidFill>
                  <a:schemeClr val="lt1"/>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8"/>
          <p:cNvSpPr txBox="1"/>
          <p:nvPr>
            <p:ph idx="4" type="subTitle"/>
          </p:nvPr>
        </p:nvSpPr>
        <p:spPr>
          <a:xfrm>
            <a:off x="4059707" y="4297679"/>
            <a:ext cx="4072586" cy="146304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0"/>
              </a:spcBef>
              <a:spcAft>
                <a:spcPts val="0"/>
              </a:spcAft>
              <a:buSzPts val="2000"/>
              <a:buNone/>
              <a:defRPr sz="2000">
                <a:solidFill>
                  <a:schemeClr val="lt1"/>
                </a:solidFill>
                <a:latin typeface="Twentieth Century"/>
                <a:ea typeface="Twentieth Century"/>
                <a:cs typeface="Twentieth Century"/>
                <a:sym typeface="Twentieth Century"/>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Emphasis-Subtitle and Content">
  <p:cSld name="Title Emphasis-Subtitle and Content">
    <p:spTree>
      <p:nvGrpSpPr>
        <p:cNvPr id="18" name="Shape 18"/>
        <p:cNvGrpSpPr/>
        <p:nvPr/>
      </p:nvGrpSpPr>
      <p:grpSpPr>
        <a:xfrm>
          <a:off x="0" y="0"/>
          <a:ext cx="0" cy="0"/>
          <a:chOff x="0" y="0"/>
          <a:chExt cx="0" cy="0"/>
        </a:xfrm>
      </p:grpSpPr>
      <p:sp>
        <p:nvSpPr>
          <p:cNvPr id="19" name="Google Shape;19;p19"/>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0" name="Google Shape;20;p19"/>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 name="Google Shape;21;p19"/>
          <p:cNvSpPr txBox="1"/>
          <p:nvPr>
            <p:ph idx="1" type="body"/>
          </p:nvPr>
        </p:nvSpPr>
        <p:spPr>
          <a:xfrm>
            <a:off x="548640" y="2667000"/>
            <a:ext cx="10288693" cy="36606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2" name="Google Shape;22;p19"/>
          <p:cNvSpPr/>
          <p:nvPr>
            <p:ph idx="2" type="pic"/>
          </p:nvPr>
        </p:nvSpPr>
        <p:spPr>
          <a:xfrm>
            <a:off x="0" y="0"/>
            <a:ext cx="8329286" cy="457200"/>
          </a:xfrm>
          <a:prstGeom prst="rect">
            <a:avLst/>
          </a:prstGeom>
          <a:solidFill>
            <a:schemeClr val="lt1"/>
          </a:solidFill>
          <a:ln>
            <a:noFill/>
          </a:ln>
          <a:effectLst>
            <a:outerShdw blurRad="50800" rotWithShape="0" algn="t" dir="5400000" dist="38100">
              <a:srgbClr val="000000">
                <a:alpha val="40000"/>
              </a:srgbClr>
            </a:outerShdw>
          </a:effectLst>
        </p:spPr>
      </p:sp>
      <p:sp>
        <p:nvSpPr>
          <p:cNvPr id="23" name="Google Shape;23;p19"/>
          <p:cNvSpPr txBox="1"/>
          <p:nvPr>
            <p:ph idx="3" type="body"/>
          </p:nvPr>
        </p:nvSpPr>
        <p:spPr>
          <a:xfrm>
            <a:off x="-1" y="1676400"/>
            <a:ext cx="10837333" cy="424732"/>
          </a:xfrm>
          <a:prstGeom prst="rect">
            <a:avLst/>
          </a:prstGeom>
          <a:solidFill>
            <a:schemeClr val="accent1"/>
          </a:solidFill>
          <a:ln>
            <a:noFill/>
          </a:ln>
        </p:spPr>
        <p:txBody>
          <a:bodyPr anchorCtr="0" anchor="t" bIns="45700" lIns="640075" spcFirstLastPara="1" rIns="91425" wrap="square" tIns="45700">
            <a:spAutoFit/>
          </a:bodyPr>
          <a:lstStyle>
            <a:lvl1pPr indent="-228600" lvl="0" marL="457200" algn="l">
              <a:lnSpc>
                <a:spcPct val="90000"/>
              </a:lnSpc>
              <a:spcBef>
                <a:spcPts val="1200"/>
              </a:spcBef>
              <a:spcAft>
                <a:spcPts val="0"/>
              </a:spcAft>
              <a:buSzPts val="2400"/>
              <a:buNone/>
              <a:defRPr b="0" sz="2400">
                <a:solidFill>
                  <a:schemeClr val="lt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4" name="Google Shape;24;p19"/>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Orange">
  <p:cSld name="TITLE ONLY_Orange">
    <p:spTree>
      <p:nvGrpSpPr>
        <p:cNvPr id="25" name="Shape 25"/>
        <p:cNvGrpSpPr/>
        <p:nvPr/>
      </p:nvGrpSpPr>
      <p:grpSpPr>
        <a:xfrm>
          <a:off x="0" y="0"/>
          <a:ext cx="0" cy="0"/>
          <a:chOff x="0" y="0"/>
          <a:chExt cx="0" cy="0"/>
        </a:xfrm>
      </p:grpSpPr>
      <p:sp>
        <p:nvSpPr>
          <p:cNvPr id="26" name="Google Shape;26;p20"/>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7" name="Google Shape;27;p20"/>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20"/>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29" name="Google Shape;29;p20"/>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2"/>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_DeepYellow">
  <p:cSld name="Title Slide_DeepYellow">
    <p:bg>
      <p:bgPr>
        <a:solidFill>
          <a:srgbClr val="F2F2F2"/>
        </a:solidFill>
      </p:bgPr>
    </p:bg>
    <p:spTree>
      <p:nvGrpSpPr>
        <p:cNvPr id="30" name="Shape 30"/>
        <p:cNvGrpSpPr/>
        <p:nvPr/>
      </p:nvGrpSpPr>
      <p:grpSpPr>
        <a:xfrm>
          <a:off x="0" y="0"/>
          <a:ext cx="0" cy="0"/>
          <a:chOff x="0" y="0"/>
          <a:chExt cx="0" cy="0"/>
        </a:xfrm>
      </p:grpSpPr>
      <p:sp>
        <p:nvSpPr>
          <p:cNvPr id="31" name="Google Shape;31;p21"/>
          <p:cNvSpPr txBox="1"/>
          <p:nvPr>
            <p:ph idx="1" type="body"/>
          </p:nvPr>
        </p:nvSpPr>
        <p:spPr>
          <a:xfrm>
            <a:off x="1181099" y="457200"/>
            <a:ext cx="8128343" cy="6248400"/>
          </a:xfrm>
          <a:prstGeom prst="rect">
            <a:avLst/>
          </a:prstGeom>
          <a:solidFill>
            <a:schemeClr val="accent2"/>
          </a:solidFill>
          <a:ln>
            <a:noFill/>
          </a:ln>
        </p:spPr>
        <p:txBody>
          <a:bodyPr anchorCtr="0" anchor="ctr" bIns="45700" lIns="45700" spcFirstLastPara="1" rIns="45700" wrap="square" tIns="45700">
            <a:normAutofit/>
          </a:bodyPr>
          <a:lstStyle>
            <a:lvl1pPr indent="-228600" lvl="0" marL="457200" algn="l">
              <a:lnSpc>
                <a:spcPct val="90000"/>
              </a:lnSpc>
              <a:spcBef>
                <a:spcPts val="1200"/>
              </a:spcBef>
              <a:spcAft>
                <a:spcPts val="0"/>
              </a:spcAft>
              <a:buSzPts val="1800"/>
              <a:buNone/>
              <a:defRPr sz="1800">
                <a:solidFill>
                  <a:schemeClr val="l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2" name="Google Shape;32;p21"/>
          <p:cNvSpPr/>
          <p:nvPr/>
        </p:nvSpPr>
        <p:spPr>
          <a:xfrm rot="2232448">
            <a:off x="9455741" y="-926244"/>
            <a:ext cx="131438" cy="8710488"/>
          </a:xfrm>
          <a:custGeom>
            <a:rect b="b" l="l" r="r" t="t"/>
            <a:pathLst>
              <a:path extrusionOk="0" h="8710488" w="131438">
                <a:moveTo>
                  <a:pt x="0" y="99793"/>
                </a:moveTo>
                <a:lnTo>
                  <a:pt x="131438" y="0"/>
                </a:lnTo>
                <a:lnTo>
                  <a:pt x="131438" y="8610694"/>
                </a:lnTo>
                <a:lnTo>
                  <a:pt x="0" y="8710488"/>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3" name="Google Shape;33;p21"/>
          <p:cNvSpPr/>
          <p:nvPr/>
        </p:nvSpPr>
        <p:spPr>
          <a:xfrm rot="2232448">
            <a:off x="9332817" y="-941780"/>
            <a:ext cx="172357" cy="8741560"/>
          </a:xfrm>
          <a:custGeom>
            <a:rect b="b" l="l" r="r" t="t"/>
            <a:pathLst>
              <a:path extrusionOk="0" h="8741560" w="172357">
                <a:moveTo>
                  <a:pt x="172357" y="0"/>
                </a:moveTo>
                <a:lnTo>
                  <a:pt x="172357" y="8610698"/>
                </a:lnTo>
                <a:lnTo>
                  <a:pt x="0" y="8741560"/>
                </a:lnTo>
                <a:lnTo>
                  <a:pt x="0" y="130862"/>
                </a:lnTo>
                <a:close/>
              </a:path>
            </a:pathLst>
          </a:cu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4" name="Google Shape;34;p21"/>
          <p:cNvSpPr txBox="1"/>
          <p:nvPr>
            <p:ph idx="2" type="body"/>
          </p:nvPr>
        </p:nvSpPr>
        <p:spPr>
          <a:xfrm>
            <a:off x="990599" y="304800"/>
            <a:ext cx="8128343" cy="6248400"/>
          </a:xfrm>
          <a:prstGeom prst="rect">
            <a:avLst/>
          </a:prstGeom>
          <a:solidFill>
            <a:schemeClr val="lt1"/>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5" name="Google Shape;35;p21"/>
          <p:cNvSpPr txBox="1"/>
          <p:nvPr>
            <p:ph type="ctrTitle"/>
          </p:nvPr>
        </p:nvSpPr>
        <p:spPr>
          <a:xfrm>
            <a:off x="1378135" y="1219199"/>
            <a:ext cx="7232465" cy="273243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rgbClr val="2C2E52"/>
              </a:buClr>
              <a:buSzPts val="5000"/>
              <a:buFont typeface="Twentieth Century"/>
              <a:buNone/>
              <a:defRPr sz="5000" cap="none">
                <a:solidFill>
                  <a:srgbClr val="2C2E52"/>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21"/>
          <p:cNvSpPr txBox="1"/>
          <p:nvPr>
            <p:ph idx="3" type="subTitle"/>
          </p:nvPr>
        </p:nvSpPr>
        <p:spPr>
          <a:xfrm>
            <a:off x="1378134" y="4069079"/>
            <a:ext cx="5022666" cy="146304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SzPts val="2000"/>
              <a:buNone/>
              <a:defRPr sz="2000">
                <a:solidFill>
                  <a:schemeClr val="dk1"/>
                </a:solidFill>
                <a:latin typeface="Twentieth Century"/>
                <a:ea typeface="Twentieth Century"/>
                <a:cs typeface="Twentieth Century"/>
                <a:sym typeface="Twentieth Century"/>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
        <p:nvSpPr>
          <p:cNvPr id="37" name="Google Shape;37;p21"/>
          <p:cNvSpPr/>
          <p:nvPr/>
        </p:nvSpPr>
        <p:spPr>
          <a:xfrm flipH="1" rot="-5400000">
            <a:off x="1562101" y="-114299"/>
            <a:ext cx="304797" cy="533400"/>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8" name="Google Shape;38;p21"/>
          <p:cNvSpPr/>
          <p:nvPr>
            <p:ph idx="4" type="pic"/>
          </p:nvPr>
        </p:nvSpPr>
        <p:spPr>
          <a:xfrm>
            <a:off x="7013448" y="34960"/>
            <a:ext cx="5178552" cy="6823040"/>
          </a:xfrm>
          <a:prstGeom prst="rect">
            <a:avLst/>
          </a:prstGeom>
          <a:solidFill>
            <a:schemeClr val="lt1"/>
          </a:solidFill>
          <a:ln>
            <a:no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lide_DeepYellow" showMasterSp="0">
  <p:cSld name="1_Title Slide_DeepYellow">
    <p:bg>
      <p:bgPr>
        <a:solidFill>
          <a:srgbClr val="F2F2F2"/>
        </a:solidFill>
      </p:bgPr>
    </p:bg>
    <p:spTree>
      <p:nvGrpSpPr>
        <p:cNvPr id="39" name="Shape 39"/>
        <p:cNvGrpSpPr/>
        <p:nvPr/>
      </p:nvGrpSpPr>
      <p:grpSpPr>
        <a:xfrm>
          <a:off x="0" y="0"/>
          <a:ext cx="0" cy="0"/>
          <a:chOff x="0" y="0"/>
          <a:chExt cx="0" cy="0"/>
        </a:xfrm>
      </p:grpSpPr>
      <p:sp>
        <p:nvSpPr>
          <p:cNvPr id="40" name="Google Shape;40;p22"/>
          <p:cNvSpPr txBox="1"/>
          <p:nvPr>
            <p:ph idx="1" type="body"/>
          </p:nvPr>
        </p:nvSpPr>
        <p:spPr>
          <a:xfrm>
            <a:off x="1181099" y="457200"/>
            <a:ext cx="8128343" cy="6248400"/>
          </a:xfrm>
          <a:prstGeom prst="rect">
            <a:avLst/>
          </a:prstGeom>
          <a:solidFill>
            <a:schemeClr val="accent1"/>
          </a:solidFill>
          <a:ln>
            <a:noFill/>
          </a:ln>
        </p:spPr>
        <p:txBody>
          <a:bodyPr anchorCtr="0" anchor="ctr" bIns="45700" lIns="45700" spcFirstLastPara="1" rIns="45700" wrap="square" tIns="45700">
            <a:normAutofit/>
          </a:bodyPr>
          <a:lstStyle>
            <a:lvl1pPr indent="-228600" lvl="0" marL="457200" algn="l">
              <a:lnSpc>
                <a:spcPct val="90000"/>
              </a:lnSpc>
              <a:spcBef>
                <a:spcPts val="1200"/>
              </a:spcBef>
              <a:spcAft>
                <a:spcPts val="0"/>
              </a:spcAft>
              <a:buSzPts val="1800"/>
              <a:buNone/>
              <a:defRPr sz="1800">
                <a:solidFill>
                  <a:schemeClr val="l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1" name="Google Shape;41;p22"/>
          <p:cNvSpPr/>
          <p:nvPr/>
        </p:nvSpPr>
        <p:spPr>
          <a:xfrm rot="2232448">
            <a:off x="9455741" y="-926244"/>
            <a:ext cx="131438" cy="8710488"/>
          </a:xfrm>
          <a:custGeom>
            <a:rect b="b" l="l" r="r" t="t"/>
            <a:pathLst>
              <a:path extrusionOk="0" h="8710488" w="131438">
                <a:moveTo>
                  <a:pt x="0" y="99793"/>
                </a:moveTo>
                <a:lnTo>
                  <a:pt x="131438" y="0"/>
                </a:lnTo>
                <a:lnTo>
                  <a:pt x="131438" y="8610694"/>
                </a:lnTo>
                <a:lnTo>
                  <a:pt x="0" y="8710488"/>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2" name="Google Shape;42;p22"/>
          <p:cNvSpPr/>
          <p:nvPr/>
        </p:nvSpPr>
        <p:spPr>
          <a:xfrm rot="2232448">
            <a:off x="9332817" y="-941780"/>
            <a:ext cx="172357" cy="8741560"/>
          </a:xfrm>
          <a:custGeom>
            <a:rect b="b" l="l" r="r" t="t"/>
            <a:pathLst>
              <a:path extrusionOk="0" h="8741560" w="172357">
                <a:moveTo>
                  <a:pt x="172357" y="0"/>
                </a:moveTo>
                <a:lnTo>
                  <a:pt x="172357" y="8610698"/>
                </a:lnTo>
                <a:lnTo>
                  <a:pt x="0" y="8741560"/>
                </a:lnTo>
                <a:lnTo>
                  <a:pt x="0" y="130862"/>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3" name="Google Shape;43;p22"/>
          <p:cNvSpPr txBox="1"/>
          <p:nvPr>
            <p:ph idx="2" type="body"/>
          </p:nvPr>
        </p:nvSpPr>
        <p:spPr>
          <a:xfrm>
            <a:off x="990599" y="304800"/>
            <a:ext cx="8128343" cy="6248400"/>
          </a:xfrm>
          <a:prstGeom prst="rect">
            <a:avLst/>
          </a:prstGeom>
          <a:solidFill>
            <a:schemeClr val="lt1"/>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4" name="Google Shape;44;p22"/>
          <p:cNvSpPr txBox="1"/>
          <p:nvPr>
            <p:ph type="ctrTitle"/>
          </p:nvPr>
        </p:nvSpPr>
        <p:spPr>
          <a:xfrm>
            <a:off x="1378135" y="1219199"/>
            <a:ext cx="7232465" cy="2732439"/>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rgbClr val="2C2E52"/>
              </a:buClr>
              <a:buSzPts val="5000"/>
              <a:buFont typeface="Twentieth Century"/>
              <a:buNone/>
              <a:defRPr sz="5000" cap="none">
                <a:solidFill>
                  <a:srgbClr val="2C2E52"/>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22"/>
          <p:cNvSpPr txBox="1"/>
          <p:nvPr>
            <p:ph idx="3" type="subTitle"/>
          </p:nvPr>
        </p:nvSpPr>
        <p:spPr>
          <a:xfrm>
            <a:off x="1378134" y="4069079"/>
            <a:ext cx="5022666" cy="146304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SzPts val="2000"/>
              <a:buNone/>
              <a:defRPr sz="2000">
                <a:solidFill>
                  <a:schemeClr val="dk1"/>
                </a:solidFill>
                <a:latin typeface="Twentieth Century"/>
                <a:ea typeface="Twentieth Century"/>
                <a:cs typeface="Twentieth Century"/>
                <a:sym typeface="Twentieth Century"/>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
        <p:nvSpPr>
          <p:cNvPr id="46" name="Google Shape;46;p22"/>
          <p:cNvSpPr/>
          <p:nvPr/>
        </p:nvSpPr>
        <p:spPr>
          <a:xfrm flipH="1" rot="-5400000">
            <a:off x="1562101" y="-114299"/>
            <a:ext cx="304797" cy="5334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7" name="Google Shape;47;p22"/>
          <p:cNvSpPr/>
          <p:nvPr>
            <p:ph idx="4" type="pic"/>
          </p:nvPr>
        </p:nvSpPr>
        <p:spPr>
          <a:xfrm>
            <a:off x="7013448" y="34960"/>
            <a:ext cx="5178552" cy="6823040"/>
          </a:xfrm>
          <a:prstGeom prst="rect">
            <a:avLst/>
          </a:prstGeom>
          <a:solidFill>
            <a:schemeClr val="lt1"/>
          </a:solidFill>
          <a:ln>
            <a:no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Title Slide_DeepYellow" showMasterSp="0">
  <p:cSld name="3_Title Slide_DeepYellow">
    <p:bg>
      <p:bgPr>
        <a:solidFill>
          <a:srgbClr val="F2F2F2"/>
        </a:solidFill>
      </p:bgPr>
    </p:bg>
    <p:spTree>
      <p:nvGrpSpPr>
        <p:cNvPr id="48" name="Shape 48"/>
        <p:cNvGrpSpPr/>
        <p:nvPr/>
      </p:nvGrpSpPr>
      <p:grpSpPr>
        <a:xfrm>
          <a:off x="0" y="0"/>
          <a:ext cx="0" cy="0"/>
          <a:chOff x="0" y="0"/>
          <a:chExt cx="0" cy="0"/>
        </a:xfrm>
      </p:grpSpPr>
      <p:sp>
        <p:nvSpPr>
          <p:cNvPr id="49" name="Google Shape;49;p23"/>
          <p:cNvSpPr txBox="1"/>
          <p:nvPr>
            <p:ph idx="1" type="body"/>
          </p:nvPr>
        </p:nvSpPr>
        <p:spPr>
          <a:xfrm>
            <a:off x="660462" y="0"/>
            <a:ext cx="9931338" cy="6823040"/>
          </a:xfrm>
          <a:prstGeom prst="rect">
            <a:avLst/>
          </a:prstGeom>
          <a:solidFill>
            <a:schemeClr val="lt1"/>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0" name="Google Shape;50;p23"/>
          <p:cNvSpPr txBox="1"/>
          <p:nvPr>
            <p:ph idx="2" type="body"/>
          </p:nvPr>
        </p:nvSpPr>
        <p:spPr>
          <a:xfrm>
            <a:off x="533400" y="0"/>
            <a:ext cx="50863" cy="6858000"/>
          </a:xfrm>
          <a:prstGeom prst="rect">
            <a:avLst/>
          </a:prstGeom>
          <a:solidFill>
            <a:schemeClr val="accent2"/>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1" name="Google Shape;51;p23"/>
          <p:cNvSpPr txBox="1"/>
          <p:nvPr>
            <p:ph idx="3" type="body"/>
          </p:nvPr>
        </p:nvSpPr>
        <p:spPr>
          <a:xfrm>
            <a:off x="990600" y="609600"/>
            <a:ext cx="7429500" cy="5638800"/>
          </a:xfrm>
          <a:prstGeom prst="rect">
            <a:avLst/>
          </a:prstGeom>
          <a:solidFill>
            <a:schemeClr val="lt1"/>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2" name="Google Shape;52;p23"/>
          <p:cNvSpPr txBox="1"/>
          <p:nvPr>
            <p:ph type="ctrTitle"/>
          </p:nvPr>
        </p:nvSpPr>
        <p:spPr>
          <a:xfrm>
            <a:off x="1295400" y="1905000"/>
            <a:ext cx="5864382" cy="227523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rgbClr val="2C2E52"/>
              </a:buClr>
              <a:buSzPts val="5000"/>
              <a:buFont typeface="Twentieth Century"/>
              <a:buNone/>
              <a:defRPr sz="5000" cap="none">
                <a:solidFill>
                  <a:srgbClr val="2C2E52"/>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3" name="Google Shape;53;p23"/>
          <p:cNvSpPr txBox="1"/>
          <p:nvPr>
            <p:ph idx="4" type="subTitle"/>
          </p:nvPr>
        </p:nvSpPr>
        <p:spPr>
          <a:xfrm>
            <a:off x="1295400" y="4297679"/>
            <a:ext cx="4072586" cy="146304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SzPts val="2000"/>
              <a:buNone/>
              <a:defRPr sz="2000">
                <a:solidFill>
                  <a:schemeClr val="dk1"/>
                </a:solidFill>
                <a:latin typeface="Twentieth Century"/>
                <a:ea typeface="Twentieth Century"/>
                <a:cs typeface="Twentieth Century"/>
                <a:sym typeface="Twentieth Century"/>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
        <p:nvSpPr>
          <p:cNvPr id="54" name="Google Shape;54;p23"/>
          <p:cNvSpPr txBox="1"/>
          <p:nvPr>
            <p:ph idx="5" type="body"/>
          </p:nvPr>
        </p:nvSpPr>
        <p:spPr>
          <a:xfrm>
            <a:off x="450896" y="0"/>
            <a:ext cx="63502" cy="6858000"/>
          </a:xfrm>
          <a:prstGeom prst="rect">
            <a:avLst/>
          </a:prstGeom>
          <a:solidFill>
            <a:schemeClr val="accent2"/>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5" name="Google Shape;55;p23"/>
          <p:cNvSpPr txBox="1"/>
          <p:nvPr>
            <p:ph idx="6" type="body"/>
          </p:nvPr>
        </p:nvSpPr>
        <p:spPr>
          <a:xfrm>
            <a:off x="368391" y="0"/>
            <a:ext cx="63502" cy="6858000"/>
          </a:xfrm>
          <a:prstGeom prst="rect">
            <a:avLst/>
          </a:prstGeom>
          <a:solidFill>
            <a:schemeClr val="accent2"/>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6" name="Google Shape;56;p23"/>
          <p:cNvSpPr/>
          <p:nvPr>
            <p:ph idx="7" type="pic"/>
          </p:nvPr>
        </p:nvSpPr>
        <p:spPr>
          <a:xfrm>
            <a:off x="7013448" y="34960"/>
            <a:ext cx="5178552" cy="6823040"/>
          </a:xfrm>
          <a:prstGeom prst="rect">
            <a:avLst/>
          </a:prstGeom>
          <a:solidFill>
            <a:schemeClr val="lt1"/>
          </a:solidFill>
          <a:ln>
            <a:no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Title Slide_DeepYellow" showMasterSp="0">
  <p:cSld name="5_Title Slide_DeepYellow">
    <p:bg>
      <p:bgPr>
        <a:solidFill>
          <a:srgbClr val="F2F2F2"/>
        </a:solidFill>
      </p:bgPr>
    </p:bg>
    <p:spTree>
      <p:nvGrpSpPr>
        <p:cNvPr id="57" name="Shape 57"/>
        <p:cNvGrpSpPr/>
        <p:nvPr/>
      </p:nvGrpSpPr>
      <p:grpSpPr>
        <a:xfrm>
          <a:off x="0" y="0"/>
          <a:ext cx="0" cy="0"/>
          <a:chOff x="0" y="0"/>
          <a:chExt cx="0" cy="0"/>
        </a:xfrm>
      </p:grpSpPr>
      <p:sp>
        <p:nvSpPr>
          <p:cNvPr id="58" name="Google Shape;58;p24"/>
          <p:cNvSpPr/>
          <p:nvPr>
            <p:ph idx="2" type="pic"/>
          </p:nvPr>
        </p:nvSpPr>
        <p:spPr>
          <a:xfrm>
            <a:off x="0" y="0"/>
            <a:ext cx="12192000" cy="6858000"/>
          </a:xfrm>
          <a:prstGeom prst="rect">
            <a:avLst/>
          </a:prstGeom>
          <a:solidFill>
            <a:schemeClr val="lt1"/>
          </a:solidFill>
          <a:ln>
            <a:noFill/>
          </a:ln>
        </p:spPr>
      </p:sp>
      <p:sp>
        <p:nvSpPr>
          <p:cNvPr id="59" name="Google Shape;59;p24"/>
          <p:cNvSpPr/>
          <p:nvPr>
            <p:ph idx="1" type="body"/>
          </p:nvPr>
        </p:nvSpPr>
        <p:spPr>
          <a:xfrm rot="10800000">
            <a:off x="2057400" y="466725"/>
            <a:ext cx="703341" cy="1101901"/>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0" name="Google Shape;60;p24"/>
          <p:cNvSpPr/>
          <p:nvPr>
            <p:ph idx="3" type="body"/>
          </p:nvPr>
        </p:nvSpPr>
        <p:spPr>
          <a:xfrm>
            <a:off x="9067800" y="4648200"/>
            <a:ext cx="1143000" cy="1790700"/>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1" name="Google Shape;61;p24"/>
          <p:cNvSpPr txBox="1"/>
          <p:nvPr>
            <p:ph idx="4" type="body"/>
          </p:nvPr>
        </p:nvSpPr>
        <p:spPr>
          <a:xfrm>
            <a:off x="2190750" y="609600"/>
            <a:ext cx="7810500" cy="5638800"/>
          </a:xfrm>
          <a:prstGeom prst="rect">
            <a:avLst/>
          </a:prstGeom>
          <a:solidFill>
            <a:srgbClr val="32345C">
              <a:alpha val="91764"/>
            </a:srgbClr>
          </a:solidFill>
          <a:ln>
            <a:noFill/>
          </a:ln>
        </p:spPr>
        <p:txBody>
          <a:bodyPr anchorCtr="0" anchor="t" bIns="45700" lIns="45700" spcFirstLastPara="1" rIns="45700" wrap="square" tIns="45700">
            <a:normAutofit/>
          </a:bodyPr>
          <a:lstStyle>
            <a:lvl1pPr indent="-228600" lvl="0" marL="457200" algn="ctr">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2" name="Google Shape;62;p24"/>
          <p:cNvSpPr txBox="1"/>
          <p:nvPr>
            <p:ph type="ctrTitle"/>
          </p:nvPr>
        </p:nvSpPr>
        <p:spPr>
          <a:xfrm>
            <a:off x="3163809" y="1905000"/>
            <a:ext cx="5864382" cy="2275238"/>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0"/>
              </a:spcBef>
              <a:spcAft>
                <a:spcPts val="0"/>
              </a:spcAft>
              <a:buClr>
                <a:schemeClr val="lt1"/>
              </a:buClr>
              <a:buSzPts val="5000"/>
              <a:buFont typeface="Twentieth Century"/>
              <a:buNone/>
              <a:defRPr sz="5000" cap="none">
                <a:solidFill>
                  <a:schemeClr val="lt1"/>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4"/>
          <p:cNvSpPr txBox="1"/>
          <p:nvPr>
            <p:ph idx="5" type="subTitle"/>
          </p:nvPr>
        </p:nvSpPr>
        <p:spPr>
          <a:xfrm>
            <a:off x="4059707" y="4297679"/>
            <a:ext cx="4072586" cy="146304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0"/>
              </a:spcBef>
              <a:spcAft>
                <a:spcPts val="0"/>
              </a:spcAft>
              <a:buSzPts val="2000"/>
              <a:buNone/>
              <a:defRPr sz="2000">
                <a:solidFill>
                  <a:schemeClr val="lt1"/>
                </a:solidFill>
                <a:latin typeface="Twentieth Century"/>
                <a:ea typeface="Twentieth Century"/>
                <a:cs typeface="Twentieth Century"/>
                <a:sym typeface="Twentieth Century"/>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lide" showMasterSp="0">
  <p:cSld name="1_Title Slide">
    <p:bg>
      <p:bgPr>
        <a:solidFill>
          <a:srgbClr val="F2F2F2"/>
        </a:solidFill>
      </p:bgPr>
    </p:bg>
    <p:spTree>
      <p:nvGrpSpPr>
        <p:cNvPr id="64" name="Shape 64"/>
        <p:cNvGrpSpPr/>
        <p:nvPr/>
      </p:nvGrpSpPr>
      <p:grpSpPr>
        <a:xfrm>
          <a:off x="0" y="0"/>
          <a:ext cx="0" cy="0"/>
          <a:chOff x="0" y="0"/>
          <a:chExt cx="0" cy="0"/>
        </a:xfrm>
      </p:grpSpPr>
      <p:sp>
        <p:nvSpPr>
          <p:cNvPr id="65" name="Google Shape;65;p25"/>
          <p:cNvSpPr txBox="1"/>
          <p:nvPr>
            <p:ph idx="1" type="body"/>
          </p:nvPr>
        </p:nvSpPr>
        <p:spPr>
          <a:xfrm flipH="1" rot="-2005898">
            <a:off x="584131" y="-142449"/>
            <a:ext cx="1218268" cy="6177109"/>
          </a:xfrm>
          <a:prstGeom prst="rect">
            <a:avLst/>
          </a:prstGeom>
          <a:solidFill>
            <a:schemeClr val="lt1"/>
          </a:solidFill>
          <a:ln>
            <a:noFill/>
          </a:ln>
        </p:spPr>
        <p:txBody>
          <a:bodyPr anchorCtr="0" anchor="t" bIns="45700" lIns="45700" spcFirstLastPara="1" rIns="45700" wrap="square" tIns="45700">
            <a:no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6" name="Google Shape;66;p25"/>
          <p:cNvSpPr/>
          <p:nvPr>
            <p:ph idx="2" type="pic"/>
          </p:nvPr>
        </p:nvSpPr>
        <p:spPr>
          <a:xfrm>
            <a:off x="3124200" y="0"/>
            <a:ext cx="9067800" cy="6858000"/>
          </a:xfrm>
          <a:prstGeom prst="rect">
            <a:avLst/>
          </a:prstGeom>
          <a:solidFill>
            <a:schemeClr val="lt1"/>
          </a:solidFill>
          <a:ln>
            <a:noFill/>
          </a:ln>
        </p:spPr>
      </p:sp>
      <p:sp>
        <p:nvSpPr>
          <p:cNvPr id="67" name="Google Shape;67;p25"/>
          <p:cNvSpPr txBox="1"/>
          <p:nvPr>
            <p:ph idx="3" type="body"/>
          </p:nvPr>
        </p:nvSpPr>
        <p:spPr>
          <a:xfrm>
            <a:off x="533400" y="266700"/>
            <a:ext cx="5105400" cy="6324600"/>
          </a:xfrm>
          <a:prstGeom prst="rect">
            <a:avLst/>
          </a:prstGeom>
          <a:solidFill>
            <a:schemeClr val="lt1"/>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68" name="Google Shape;68;p25"/>
          <p:cNvSpPr txBox="1"/>
          <p:nvPr>
            <p:ph type="ctrTitle"/>
          </p:nvPr>
        </p:nvSpPr>
        <p:spPr>
          <a:xfrm>
            <a:off x="933450" y="762000"/>
            <a:ext cx="4381500" cy="3429000"/>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rgbClr val="0C0C0C"/>
              </a:buClr>
              <a:buSzPts val="5000"/>
              <a:buFont typeface="Twentieth Century"/>
              <a:buNone/>
              <a:defRPr sz="5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9" name="Google Shape;69;p25"/>
          <p:cNvSpPr txBox="1"/>
          <p:nvPr>
            <p:ph idx="4" type="subTitle"/>
          </p:nvPr>
        </p:nvSpPr>
        <p:spPr>
          <a:xfrm>
            <a:off x="933450" y="4343400"/>
            <a:ext cx="4381500" cy="1355732"/>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0"/>
              </a:spcBef>
              <a:spcAft>
                <a:spcPts val="0"/>
              </a:spcAft>
              <a:buSzPts val="1600"/>
              <a:buNone/>
              <a:defRPr sz="1600">
                <a:solidFill>
                  <a:srgbClr val="0C0C0C"/>
                </a:solidFill>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
        <p:nvSpPr>
          <p:cNvPr id="70" name="Google Shape;70;p25"/>
          <p:cNvSpPr/>
          <p:nvPr>
            <p:ph idx="5" type="body"/>
          </p:nvPr>
        </p:nvSpPr>
        <p:spPr>
          <a:xfrm flipH="1">
            <a:off x="314325" y="4953000"/>
            <a:ext cx="1143000" cy="1790700"/>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Title Slide" showMasterSp="0">
  <p:cSld name="2_Title Slide">
    <p:spTree>
      <p:nvGrpSpPr>
        <p:cNvPr id="71" name="Shape 71"/>
        <p:cNvGrpSpPr/>
        <p:nvPr/>
      </p:nvGrpSpPr>
      <p:grpSpPr>
        <a:xfrm>
          <a:off x="0" y="0"/>
          <a:ext cx="0" cy="0"/>
          <a:chOff x="0" y="0"/>
          <a:chExt cx="0" cy="0"/>
        </a:xfrm>
      </p:grpSpPr>
      <p:sp>
        <p:nvSpPr>
          <p:cNvPr id="72" name="Google Shape;72;p26"/>
          <p:cNvSpPr/>
          <p:nvPr>
            <p:ph idx="2" type="pic"/>
          </p:nvPr>
        </p:nvSpPr>
        <p:spPr>
          <a:xfrm>
            <a:off x="0" y="0"/>
            <a:ext cx="8329286" cy="6858000"/>
          </a:xfrm>
          <a:prstGeom prst="rect">
            <a:avLst/>
          </a:prstGeom>
          <a:solidFill>
            <a:schemeClr val="lt1"/>
          </a:solidFill>
          <a:ln>
            <a:noFill/>
          </a:ln>
          <a:effectLst>
            <a:outerShdw blurRad="228600" rotWithShape="0" algn="l" dist="38100">
              <a:srgbClr val="000000">
                <a:alpha val="40000"/>
              </a:srgbClr>
            </a:outerShdw>
          </a:effectLst>
        </p:spPr>
      </p:sp>
      <p:sp>
        <p:nvSpPr>
          <p:cNvPr id="73" name="Google Shape;73;p26"/>
          <p:cNvSpPr txBox="1"/>
          <p:nvPr>
            <p:ph idx="1" type="body"/>
          </p:nvPr>
        </p:nvSpPr>
        <p:spPr>
          <a:xfrm>
            <a:off x="990600" y="609600"/>
            <a:ext cx="4648200" cy="5638800"/>
          </a:xfrm>
          <a:prstGeom prst="rect">
            <a:avLst/>
          </a:prstGeom>
          <a:solidFill>
            <a:schemeClr val="lt1"/>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74" name="Google Shape;74;p26"/>
          <p:cNvSpPr txBox="1"/>
          <p:nvPr>
            <p:ph type="ctrTitle"/>
          </p:nvPr>
        </p:nvSpPr>
        <p:spPr>
          <a:xfrm>
            <a:off x="1257300" y="1447800"/>
            <a:ext cx="4114800" cy="3962400"/>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rgbClr val="0C0C0C"/>
              </a:buClr>
              <a:buSzPts val="5000"/>
              <a:buFont typeface="Twentieth Century"/>
              <a:buNone/>
              <a:defRPr sz="5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26"/>
          <p:cNvSpPr txBox="1"/>
          <p:nvPr>
            <p:ph idx="3" type="subTitle"/>
          </p:nvPr>
        </p:nvSpPr>
        <p:spPr>
          <a:xfrm>
            <a:off x="6057900" y="4495801"/>
            <a:ext cx="4876800" cy="609600"/>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SzPts val="1600"/>
              <a:buNone/>
              <a:defRPr sz="1600">
                <a:solidFill>
                  <a:srgbClr val="0C0C0C"/>
                </a:solidFill>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
        <p:nvSpPr>
          <p:cNvPr id="76" name="Google Shape;76;p26"/>
          <p:cNvSpPr txBox="1"/>
          <p:nvPr>
            <p:ph idx="4" type="body"/>
          </p:nvPr>
        </p:nvSpPr>
        <p:spPr>
          <a:xfrm>
            <a:off x="2705100" y="409575"/>
            <a:ext cx="1219200" cy="400050"/>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77" name="Google Shape;77;p26"/>
          <p:cNvSpPr txBox="1"/>
          <p:nvPr>
            <p:ph idx="5" type="body"/>
          </p:nvPr>
        </p:nvSpPr>
        <p:spPr>
          <a:xfrm>
            <a:off x="2705100" y="6076950"/>
            <a:ext cx="1219200" cy="400050"/>
          </a:xfrm>
          <a:prstGeom prst="rect">
            <a:avLst/>
          </a:prstGeom>
          <a:solidFill>
            <a:schemeClr val="accent2"/>
          </a:solidFill>
          <a:ln>
            <a:noFill/>
          </a:ln>
          <a:effectLst>
            <a:outerShdw blurRad="50800" rotWithShape="0" algn="bl" dir="189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showMasterSp="0">
  <p:cSld name="Title and Content">
    <p:spTree>
      <p:nvGrpSpPr>
        <p:cNvPr id="78" name="Shape 78"/>
        <p:cNvGrpSpPr/>
        <p:nvPr/>
      </p:nvGrpSpPr>
      <p:grpSpPr>
        <a:xfrm>
          <a:off x="0" y="0"/>
          <a:ext cx="0" cy="0"/>
          <a:chOff x="0" y="0"/>
          <a:chExt cx="0" cy="0"/>
        </a:xfrm>
      </p:grpSpPr>
      <p:sp>
        <p:nvSpPr>
          <p:cNvPr id="79" name="Google Shape;79;p27"/>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80" name="Google Shape;80;p27"/>
          <p:cNvSpPr txBox="1"/>
          <p:nvPr>
            <p:ph type="title"/>
          </p:nvPr>
        </p:nvSpPr>
        <p:spPr>
          <a:xfrm>
            <a:off x="548640" y="990600"/>
            <a:ext cx="10805160" cy="144780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27"/>
          <p:cNvSpPr txBox="1"/>
          <p:nvPr>
            <p:ph idx="1" type="body"/>
          </p:nvPr>
        </p:nvSpPr>
        <p:spPr>
          <a:xfrm>
            <a:off x="548640" y="2667000"/>
            <a:ext cx="10288693" cy="36606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82" name="Google Shape;82;p27"/>
          <p:cNvSpPr/>
          <p:nvPr>
            <p:ph idx="2" type="pic"/>
          </p:nvPr>
        </p:nvSpPr>
        <p:spPr>
          <a:xfrm>
            <a:off x="0" y="0"/>
            <a:ext cx="8329286" cy="457200"/>
          </a:xfrm>
          <a:prstGeom prst="rect">
            <a:avLst/>
          </a:prstGeom>
          <a:solidFill>
            <a:schemeClr val="lt1"/>
          </a:solidFill>
          <a:ln>
            <a:noFill/>
          </a:ln>
          <a:effectLst>
            <a:outerShdw blurRad="50800" rotWithShape="0" algn="t" dir="5400000" dist="38100">
              <a:srgbClr val="000000">
                <a:alpha val="40000"/>
              </a:srgbClr>
            </a:outerShdw>
          </a:effectLst>
        </p:spPr>
      </p:sp>
      <p:sp>
        <p:nvSpPr>
          <p:cNvPr id="83" name="Google Shape;83;p27"/>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and Content">
  <p:cSld name="Title Subtitle and Content">
    <p:spTree>
      <p:nvGrpSpPr>
        <p:cNvPr id="84" name="Shape 84"/>
        <p:cNvGrpSpPr/>
        <p:nvPr/>
      </p:nvGrpSpPr>
      <p:grpSpPr>
        <a:xfrm>
          <a:off x="0" y="0"/>
          <a:ext cx="0" cy="0"/>
          <a:chOff x="0" y="0"/>
          <a:chExt cx="0" cy="0"/>
        </a:xfrm>
      </p:grpSpPr>
      <p:sp>
        <p:nvSpPr>
          <p:cNvPr id="85" name="Google Shape;85;p28"/>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86" name="Google Shape;86;p28"/>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7" name="Google Shape;87;p28"/>
          <p:cNvSpPr txBox="1"/>
          <p:nvPr>
            <p:ph idx="1" type="body"/>
          </p:nvPr>
        </p:nvSpPr>
        <p:spPr>
          <a:xfrm>
            <a:off x="548640" y="2667000"/>
            <a:ext cx="10288693" cy="36606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88" name="Google Shape;88;p28"/>
          <p:cNvSpPr/>
          <p:nvPr>
            <p:ph idx="2" type="pic"/>
          </p:nvPr>
        </p:nvSpPr>
        <p:spPr>
          <a:xfrm>
            <a:off x="0" y="0"/>
            <a:ext cx="8329286" cy="457200"/>
          </a:xfrm>
          <a:prstGeom prst="rect">
            <a:avLst/>
          </a:prstGeom>
          <a:solidFill>
            <a:schemeClr val="lt1"/>
          </a:solidFill>
          <a:ln>
            <a:noFill/>
          </a:ln>
          <a:effectLst>
            <a:outerShdw blurRad="50800" rotWithShape="0" algn="t" dir="5400000" dist="38100">
              <a:srgbClr val="000000">
                <a:alpha val="40000"/>
              </a:srgbClr>
            </a:outerShdw>
          </a:effectLst>
        </p:spPr>
      </p:sp>
      <p:sp>
        <p:nvSpPr>
          <p:cNvPr id="89" name="Google Shape;89;p28"/>
          <p:cNvSpPr txBox="1"/>
          <p:nvPr>
            <p:ph idx="3" type="body"/>
          </p:nvPr>
        </p:nvSpPr>
        <p:spPr>
          <a:xfrm>
            <a:off x="548640" y="1676400"/>
            <a:ext cx="10837333"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0"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90" name="Google Shape;90;p28"/>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Blue">
  <p:cSld name="TITLE ONLY_Blue">
    <p:spTree>
      <p:nvGrpSpPr>
        <p:cNvPr id="91" name="Shape 91"/>
        <p:cNvGrpSpPr/>
        <p:nvPr/>
      </p:nvGrpSpPr>
      <p:grpSpPr>
        <a:xfrm>
          <a:off x="0" y="0"/>
          <a:ext cx="0" cy="0"/>
          <a:chOff x="0" y="0"/>
          <a:chExt cx="0" cy="0"/>
        </a:xfrm>
      </p:grpSpPr>
      <p:sp>
        <p:nvSpPr>
          <p:cNvPr id="92" name="Google Shape;92;p29"/>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93" name="Google Shape;93;p29"/>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4" name="Google Shape;94;p29"/>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95" name="Google Shape;95;p29"/>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sea green">
  <p:cSld name="TITLE ONLY_sea green">
    <p:spTree>
      <p:nvGrpSpPr>
        <p:cNvPr id="96" name="Shape 96"/>
        <p:cNvGrpSpPr/>
        <p:nvPr/>
      </p:nvGrpSpPr>
      <p:grpSpPr>
        <a:xfrm>
          <a:off x="0" y="0"/>
          <a:ext cx="0" cy="0"/>
          <a:chOff x="0" y="0"/>
          <a:chExt cx="0" cy="0"/>
        </a:xfrm>
      </p:grpSpPr>
      <p:sp>
        <p:nvSpPr>
          <p:cNvPr id="97" name="Google Shape;97;p30"/>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98" name="Google Shape;98;p30"/>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9" name="Google Shape;99;p30"/>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100" name="Google Shape;100;p30"/>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5"/>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Pink">
  <p:cSld name="TITLE ONLY_Pink">
    <p:spTree>
      <p:nvGrpSpPr>
        <p:cNvPr id="101" name="Shape 101"/>
        <p:cNvGrpSpPr/>
        <p:nvPr/>
      </p:nvGrpSpPr>
      <p:grpSpPr>
        <a:xfrm>
          <a:off x="0" y="0"/>
          <a:ext cx="0" cy="0"/>
          <a:chOff x="0" y="0"/>
          <a:chExt cx="0" cy="0"/>
        </a:xfrm>
      </p:grpSpPr>
      <p:sp>
        <p:nvSpPr>
          <p:cNvPr id="102" name="Google Shape;102;p31"/>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03" name="Google Shape;103;p31"/>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4" name="Google Shape;104;p31"/>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105" name="Google Shape;105;p31"/>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6"/>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Light Blue">
  <p:cSld name="TITLE ONLY_Light Blue">
    <p:spTree>
      <p:nvGrpSpPr>
        <p:cNvPr id="106" name="Shape 106"/>
        <p:cNvGrpSpPr/>
        <p:nvPr/>
      </p:nvGrpSpPr>
      <p:grpSpPr>
        <a:xfrm>
          <a:off x="0" y="0"/>
          <a:ext cx="0" cy="0"/>
          <a:chOff x="0" y="0"/>
          <a:chExt cx="0" cy="0"/>
        </a:xfrm>
      </p:grpSpPr>
      <p:sp>
        <p:nvSpPr>
          <p:cNvPr id="107" name="Google Shape;107;p32"/>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08" name="Google Shape;108;p32"/>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9" name="Google Shape;109;p32"/>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110" name="Google Shape;110;p32"/>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3"/>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Grey">
  <p:cSld name="TITLE ONLY_Grey">
    <p:spTree>
      <p:nvGrpSpPr>
        <p:cNvPr id="111" name="Shape 111"/>
        <p:cNvGrpSpPr/>
        <p:nvPr/>
      </p:nvGrpSpPr>
      <p:grpSpPr>
        <a:xfrm>
          <a:off x="0" y="0"/>
          <a:ext cx="0" cy="0"/>
          <a:chOff x="0" y="0"/>
          <a:chExt cx="0" cy="0"/>
        </a:xfrm>
      </p:grpSpPr>
      <p:sp>
        <p:nvSpPr>
          <p:cNvPr id="112" name="Google Shape;112;p33"/>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13" name="Google Shape;113;p33"/>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4" name="Google Shape;114;p33"/>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115" name="Google Shape;115;p33"/>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rgbClr val="65747C"/>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Blue_Triangle patch BG">
  <p:cSld name="TITLE ONLY_Blue_Triangle patch BG">
    <p:spTree>
      <p:nvGrpSpPr>
        <p:cNvPr id="116" name="Shape 116"/>
        <p:cNvGrpSpPr/>
        <p:nvPr/>
      </p:nvGrpSpPr>
      <p:grpSpPr>
        <a:xfrm>
          <a:off x="0" y="0"/>
          <a:ext cx="0" cy="0"/>
          <a:chOff x="0" y="0"/>
          <a:chExt cx="0" cy="0"/>
        </a:xfrm>
      </p:grpSpPr>
      <p:sp>
        <p:nvSpPr>
          <p:cNvPr id="117" name="Google Shape;117;p34"/>
          <p:cNvSpPr/>
          <p:nvPr/>
        </p:nvSpPr>
        <p:spPr>
          <a:xfrm>
            <a:off x="3175958" y="0"/>
            <a:ext cx="9016043" cy="6858000"/>
          </a:xfrm>
          <a:custGeom>
            <a:rect b="b" l="l" r="r" t="t"/>
            <a:pathLst>
              <a:path extrusionOk="0" h="6858000" w="9016043">
                <a:moveTo>
                  <a:pt x="5153328" y="0"/>
                </a:moveTo>
                <a:lnTo>
                  <a:pt x="9016043" y="0"/>
                </a:lnTo>
                <a:lnTo>
                  <a:pt x="9016043" y="6858000"/>
                </a:lnTo>
                <a:lnTo>
                  <a:pt x="0" y="6858000"/>
                </a:lnTo>
                <a:lnTo>
                  <a:pt x="5153328" y="68183"/>
                </a:lnTo>
                <a:close/>
              </a:path>
            </a:pathLst>
          </a:custGeom>
          <a:solidFill>
            <a:srgbClr val="EEEEE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18" name="Google Shape;118;p34"/>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19" name="Google Shape;119;p34"/>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0" name="Google Shape;120;p34"/>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121" name="Google Shape;121;p34"/>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Content and Image">
  <p:cSld name="Title Subtitle Content and Image">
    <p:spTree>
      <p:nvGrpSpPr>
        <p:cNvPr id="122" name="Shape 122"/>
        <p:cNvGrpSpPr/>
        <p:nvPr/>
      </p:nvGrpSpPr>
      <p:grpSpPr>
        <a:xfrm>
          <a:off x="0" y="0"/>
          <a:ext cx="0" cy="0"/>
          <a:chOff x="0" y="0"/>
          <a:chExt cx="0" cy="0"/>
        </a:xfrm>
      </p:grpSpPr>
      <p:sp>
        <p:nvSpPr>
          <p:cNvPr id="123" name="Google Shape;123;p35"/>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24" name="Google Shape;124;p35"/>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5" name="Google Shape;125;p35"/>
          <p:cNvSpPr txBox="1"/>
          <p:nvPr>
            <p:ph idx="1" type="body"/>
          </p:nvPr>
        </p:nvSpPr>
        <p:spPr>
          <a:xfrm>
            <a:off x="548641" y="2667000"/>
            <a:ext cx="5775960" cy="36606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26" name="Google Shape;126;p35"/>
          <p:cNvSpPr/>
          <p:nvPr>
            <p:ph idx="2" type="pic"/>
          </p:nvPr>
        </p:nvSpPr>
        <p:spPr>
          <a:xfrm>
            <a:off x="0" y="0"/>
            <a:ext cx="8329286" cy="457200"/>
          </a:xfrm>
          <a:prstGeom prst="rect">
            <a:avLst/>
          </a:prstGeom>
          <a:solidFill>
            <a:schemeClr val="lt1"/>
          </a:solidFill>
          <a:ln>
            <a:noFill/>
          </a:ln>
          <a:effectLst>
            <a:outerShdw blurRad="50800" rotWithShape="0" algn="t" dir="5400000" dist="38100">
              <a:srgbClr val="000000">
                <a:alpha val="40000"/>
              </a:srgbClr>
            </a:outerShdw>
          </a:effectLst>
        </p:spPr>
      </p:sp>
      <p:sp>
        <p:nvSpPr>
          <p:cNvPr id="127" name="Google Shape;127;p35"/>
          <p:cNvSpPr txBox="1"/>
          <p:nvPr>
            <p:ph idx="3" type="body"/>
          </p:nvPr>
        </p:nvSpPr>
        <p:spPr>
          <a:xfrm>
            <a:off x="548640" y="1676400"/>
            <a:ext cx="10837333"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0"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28" name="Google Shape;128;p35"/>
          <p:cNvSpPr/>
          <p:nvPr>
            <p:ph idx="4" type="pic"/>
          </p:nvPr>
        </p:nvSpPr>
        <p:spPr>
          <a:xfrm>
            <a:off x="6629399" y="2667000"/>
            <a:ext cx="5013959" cy="3660775"/>
          </a:xfrm>
          <a:prstGeom prst="rect">
            <a:avLst/>
          </a:prstGeom>
          <a:noFill/>
          <a:ln>
            <a:noFill/>
          </a:ln>
        </p:spPr>
      </p:sp>
      <p:sp>
        <p:nvSpPr>
          <p:cNvPr id="129" name="Google Shape;129;p35"/>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Content and Image_Top shape bar">
  <p:cSld name="Title Subtitle Content and Image_Top shape bar">
    <p:spTree>
      <p:nvGrpSpPr>
        <p:cNvPr id="130" name="Shape 130"/>
        <p:cNvGrpSpPr/>
        <p:nvPr/>
      </p:nvGrpSpPr>
      <p:grpSpPr>
        <a:xfrm>
          <a:off x="0" y="0"/>
          <a:ext cx="0" cy="0"/>
          <a:chOff x="0" y="0"/>
          <a:chExt cx="0" cy="0"/>
        </a:xfrm>
      </p:grpSpPr>
      <p:sp>
        <p:nvSpPr>
          <p:cNvPr id="131" name="Google Shape;131;p36"/>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32" name="Google Shape;132;p36"/>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3" name="Google Shape;133;p36"/>
          <p:cNvSpPr txBox="1"/>
          <p:nvPr>
            <p:ph idx="1" type="body"/>
          </p:nvPr>
        </p:nvSpPr>
        <p:spPr>
          <a:xfrm>
            <a:off x="548641" y="2667000"/>
            <a:ext cx="5775960" cy="36606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34" name="Google Shape;134;p36"/>
          <p:cNvSpPr txBox="1"/>
          <p:nvPr>
            <p:ph idx="2" type="body"/>
          </p:nvPr>
        </p:nvSpPr>
        <p:spPr>
          <a:xfrm>
            <a:off x="548640" y="1676400"/>
            <a:ext cx="10837333"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0"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35" name="Google Shape;135;p36"/>
          <p:cNvSpPr/>
          <p:nvPr>
            <p:ph idx="3" type="pic"/>
          </p:nvPr>
        </p:nvSpPr>
        <p:spPr>
          <a:xfrm>
            <a:off x="6629399" y="2667000"/>
            <a:ext cx="5013959" cy="3660775"/>
          </a:xfrm>
          <a:prstGeom prst="rect">
            <a:avLst/>
          </a:prstGeom>
          <a:noFill/>
          <a:ln>
            <a:noFill/>
          </a:ln>
        </p:spPr>
      </p:sp>
      <p:sp>
        <p:nvSpPr>
          <p:cNvPr id="136" name="Google Shape;136;p36"/>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Content and Image_Top shape white bar">
  <p:cSld name="Title Subtitle Content and Image_Top shape white bar">
    <p:spTree>
      <p:nvGrpSpPr>
        <p:cNvPr id="137" name="Shape 137"/>
        <p:cNvGrpSpPr/>
        <p:nvPr/>
      </p:nvGrpSpPr>
      <p:grpSpPr>
        <a:xfrm>
          <a:off x="0" y="0"/>
          <a:ext cx="0" cy="0"/>
          <a:chOff x="0" y="0"/>
          <a:chExt cx="0" cy="0"/>
        </a:xfrm>
      </p:grpSpPr>
      <p:sp>
        <p:nvSpPr>
          <p:cNvPr id="138" name="Google Shape;138;p37"/>
          <p:cNvSpPr/>
          <p:nvPr>
            <p:ph idx="2" type="pic"/>
          </p:nvPr>
        </p:nvSpPr>
        <p:spPr>
          <a:xfrm>
            <a:off x="5334001" y="112976"/>
            <a:ext cx="6858000" cy="6745024"/>
          </a:xfrm>
          <a:prstGeom prst="rect">
            <a:avLst/>
          </a:prstGeom>
          <a:noFill/>
          <a:ln>
            <a:noFill/>
          </a:ln>
        </p:spPr>
      </p:sp>
      <p:sp>
        <p:nvSpPr>
          <p:cNvPr id="139" name="Google Shape;139;p37"/>
          <p:cNvSpPr txBox="1"/>
          <p:nvPr>
            <p:ph idx="1" type="body"/>
          </p:nvPr>
        </p:nvSpPr>
        <p:spPr>
          <a:xfrm rot="5400000">
            <a:off x="5238089" y="208890"/>
            <a:ext cx="6745024" cy="6553200"/>
          </a:xfrm>
          <a:prstGeom prst="rect">
            <a:avLst/>
          </a:prstGeom>
          <a:gradFill>
            <a:gsLst>
              <a:gs pos="0">
                <a:schemeClr val="lt1"/>
              </a:gs>
              <a:gs pos="82000">
                <a:srgbClr val="FFFFFF">
                  <a:alpha val="0"/>
                </a:srgbClr>
              </a:gs>
              <a:gs pos="100000">
                <a:srgbClr val="FFFFFF">
                  <a:alpha val="0"/>
                </a:srgbClr>
              </a:gs>
            </a:gsLst>
            <a:lin ang="16200000" scaled="0"/>
          </a:gra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40" name="Google Shape;140;p37"/>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41" name="Google Shape;141;p37"/>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2" name="Google Shape;142;p37"/>
          <p:cNvSpPr txBox="1"/>
          <p:nvPr>
            <p:ph idx="3" type="body"/>
          </p:nvPr>
        </p:nvSpPr>
        <p:spPr>
          <a:xfrm>
            <a:off x="548641" y="2667000"/>
            <a:ext cx="5775960" cy="36606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43" name="Google Shape;143;p37"/>
          <p:cNvSpPr txBox="1"/>
          <p:nvPr>
            <p:ph idx="4" type="body"/>
          </p:nvPr>
        </p:nvSpPr>
        <p:spPr>
          <a:xfrm>
            <a:off x="548640" y="1676400"/>
            <a:ext cx="10837333"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0"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44" name="Google Shape;144;p37"/>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guide id="3" pos="432">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Content and half horizontal Image_Top shape bar">
  <p:cSld name="Title Subtitle Content and half horizontal Image_Top shape bar">
    <p:spTree>
      <p:nvGrpSpPr>
        <p:cNvPr id="145" name="Shape 145"/>
        <p:cNvGrpSpPr/>
        <p:nvPr/>
      </p:nvGrpSpPr>
      <p:grpSpPr>
        <a:xfrm>
          <a:off x="0" y="0"/>
          <a:ext cx="0" cy="0"/>
          <a:chOff x="0" y="0"/>
          <a:chExt cx="0" cy="0"/>
        </a:xfrm>
      </p:grpSpPr>
      <p:sp>
        <p:nvSpPr>
          <p:cNvPr id="146" name="Google Shape;146;p38"/>
          <p:cNvSpPr/>
          <p:nvPr>
            <p:ph idx="2" type="pic"/>
          </p:nvPr>
        </p:nvSpPr>
        <p:spPr>
          <a:xfrm>
            <a:off x="548641" y="2667001"/>
            <a:ext cx="11094718" cy="1757126"/>
          </a:xfrm>
          <a:prstGeom prst="rect">
            <a:avLst/>
          </a:prstGeom>
          <a:noFill/>
          <a:ln>
            <a:noFill/>
          </a:ln>
        </p:spPr>
      </p:sp>
      <p:sp>
        <p:nvSpPr>
          <p:cNvPr id="147" name="Google Shape;147;p38"/>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48" name="Google Shape;148;p38"/>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49" name="Google Shape;149;p38"/>
          <p:cNvSpPr txBox="1"/>
          <p:nvPr>
            <p:ph idx="1" type="body"/>
          </p:nvPr>
        </p:nvSpPr>
        <p:spPr>
          <a:xfrm>
            <a:off x="548640" y="4709677"/>
            <a:ext cx="11094717" cy="1500876"/>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50" name="Google Shape;150;p38"/>
          <p:cNvSpPr txBox="1"/>
          <p:nvPr>
            <p:ph idx="3" type="body"/>
          </p:nvPr>
        </p:nvSpPr>
        <p:spPr>
          <a:xfrm>
            <a:off x="548640" y="1676400"/>
            <a:ext cx="10837333"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0"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51" name="Google Shape;151;p38"/>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ubtitle Content and half Image_Top shape bar">
  <p:cSld name="Title Subtitle Content and half Image_Top shape bar">
    <p:spTree>
      <p:nvGrpSpPr>
        <p:cNvPr id="152" name="Shape 152"/>
        <p:cNvGrpSpPr/>
        <p:nvPr/>
      </p:nvGrpSpPr>
      <p:grpSpPr>
        <a:xfrm>
          <a:off x="0" y="0"/>
          <a:ext cx="0" cy="0"/>
          <a:chOff x="0" y="0"/>
          <a:chExt cx="0" cy="0"/>
        </a:xfrm>
      </p:grpSpPr>
      <p:sp>
        <p:nvSpPr>
          <p:cNvPr id="153" name="Google Shape;153;p39"/>
          <p:cNvSpPr/>
          <p:nvPr>
            <p:ph idx="2" type="pic"/>
          </p:nvPr>
        </p:nvSpPr>
        <p:spPr>
          <a:xfrm>
            <a:off x="548641" y="2667001"/>
            <a:ext cx="5775959" cy="3543552"/>
          </a:xfrm>
          <a:prstGeom prst="rect">
            <a:avLst/>
          </a:prstGeom>
          <a:noFill/>
          <a:ln>
            <a:noFill/>
          </a:ln>
        </p:spPr>
      </p:sp>
      <p:sp>
        <p:nvSpPr>
          <p:cNvPr id="154" name="Google Shape;154;p39"/>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55" name="Google Shape;155;p39"/>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6" name="Google Shape;156;p39"/>
          <p:cNvSpPr txBox="1"/>
          <p:nvPr>
            <p:ph idx="1" type="body"/>
          </p:nvPr>
        </p:nvSpPr>
        <p:spPr>
          <a:xfrm>
            <a:off x="6553200" y="2667001"/>
            <a:ext cx="5090157" cy="3543552"/>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57" name="Google Shape;157;p39"/>
          <p:cNvSpPr txBox="1"/>
          <p:nvPr>
            <p:ph idx="3" type="body"/>
          </p:nvPr>
        </p:nvSpPr>
        <p:spPr>
          <a:xfrm>
            <a:off x="548640" y="1676400"/>
            <a:ext cx="10837333"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0"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58" name="Google Shape;158;p39"/>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Half Image Title Content and Top shape bar">
  <p:cSld name="Half Image Title Content and Top shape bar">
    <p:spTree>
      <p:nvGrpSpPr>
        <p:cNvPr id="159" name="Shape 159"/>
        <p:cNvGrpSpPr/>
        <p:nvPr/>
      </p:nvGrpSpPr>
      <p:grpSpPr>
        <a:xfrm>
          <a:off x="0" y="0"/>
          <a:ext cx="0" cy="0"/>
          <a:chOff x="0" y="0"/>
          <a:chExt cx="0" cy="0"/>
        </a:xfrm>
      </p:grpSpPr>
      <p:sp>
        <p:nvSpPr>
          <p:cNvPr id="160" name="Google Shape;160;p40"/>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61" name="Google Shape;161;p40"/>
          <p:cNvSpPr txBox="1"/>
          <p:nvPr>
            <p:ph type="title"/>
          </p:nvPr>
        </p:nvSpPr>
        <p:spPr>
          <a:xfrm>
            <a:off x="548640" y="3735623"/>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2" name="Google Shape;162;p40"/>
          <p:cNvSpPr txBox="1"/>
          <p:nvPr>
            <p:ph idx="1" type="body"/>
          </p:nvPr>
        </p:nvSpPr>
        <p:spPr>
          <a:xfrm>
            <a:off x="548640" y="4617492"/>
            <a:ext cx="9890759" cy="15270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sz="1800"/>
            </a:lvl1pPr>
            <a:lvl2pPr indent="-330200" lvl="1" marL="914400" algn="l">
              <a:lnSpc>
                <a:spcPct val="90000"/>
              </a:lnSpc>
              <a:spcBef>
                <a:spcPts val="200"/>
              </a:spcBef>
              <a:spcAft>
                <a:spcPts val="0"/>
              </a:spcAft>
              <a:buSzPts val="1600"/>
              <a:buChar char="•"/>
              <a:defRPr sz="1600"/>
            </a:lvl2pPr>
            <a:lvl3pPr indent="-317500" lvl="2" marL="1371600" algn="l">
              <a:lnSpc>
                <a:spcPct val="90000"/>
              </a:lnSpc>
              <a:spcBef>
                <a:spcPts val="400"/>
              </a:spcBef>
              <a:spcAft>
                <a:spcPts val="0"/>
              </a:spcAft>
              <a:buSzPts val="1400"/>
              <a:buChar char="•"/>
              <a:defRPr sz="1400"/>
            </a:lvl3pPr>
            <a:lvl4pPr indent="-304800" lvl="3" marL="1828800" algn="l">
              <a:lnSpc>
                <a:spcPct val="90000"/>
              </a:lnSpc>
              <a:spcBef>
                <a:spcPts val="400"/>
              </a:spcBef>
              <a:spcAft>
                <a:spcPts val="0"/>
              </a:spcAft>
              <a:buSzPts val="1200"/>
              <a:buChar char="•"/>
              <a:defRPr sz="1200"/>
            </a:lvl4pPr>
            <a:lvl5pPr indent="-304800" lvl="4" marL="2286000" algn="l">
              <a:lnSpc>
                <a:spcPct val="90000"/>
              </a:lnSpc>
              <a:spcBef>
                <a:spcPts val="400"/>
              </a:spcBef>
              <a:spcAft>
                <a:spcPts val="0"/>
              </a:spcAft>
              <a:buSzPts val="1200"/>
              <a:buChar char="•"/>
              <a:defRPr sz="1200"/>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63" name="Google Shape;163;p40"/>
          <p:cNvSpPr/>
          <p:nvPr>
            <p:ph idx="2" type="pic"/>
          </p:nvPr>
        </p:nvSpPr>
        <p:spPr>
          <a:xfrm>
            <a:off x="0" y="112976"/>
            <a:ext cx="12191999" cy="3278423"/>
          </a:xfrm>
          <a:prstGeom prst="rect">
            <a:avLst/>
          </a:prstGeom>
          <a:noFill/>
          <a:ln>
            <a:noFill/>
          </a:ln>
        </p:spPr>
      </p:sp>
      <p:sp>
        <p:nvSpPr>
          <p:cNvPr id="164" name="Google Shape;164;p40"/>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Half Image Title Two column Content and Top shape bar">
  <p:cSld name="Half Image Title Two column Content and Top shape bar">
    <p:spTree>
      <p:nvGrpSpPr>
        <p:cNvPr id="165" name="Shape 165"/>
        <p:cNvGrpSpPr/>
        <p:nvPr/>
      </p:nvGrpSpPr>
      <p:grpSpPr>
        <a:xfrm>
          <a:off x="0" y="0"/>
          <a:ext cx="0" cy="0"/>
          <a:chOff x="0" y="0"/>
          <a:chExt cx="0" cy="0"/>
        </a:xfrm>
      </p:grpSpPr>
      <p:sp>
        <p:nvSpPr>
          <p:cNvPr id="166" name="Google Shape;166;p41"/>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67" name="Google Shape;167;p41"/>
          <p:cNvSpPr txBox="1"/>
          <p:nvPr>
            <p:ph type="title"/>
          </p:nvPr>
        </p:nvSpPr>
        <p:spPr>
          <a:xfrm>
            <a:off x="548640" y="3735623"/>
            <a:ext cx="111099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68" name="Google Shape;168;p41"/>
          <p:cNvSpPr txBox="1"/>
          <p:nvPr>
            <p:ph idx="1" type="body"/>
          </p:nvPr>
        </p:nvSpPr>
        <p:spPr>
          <a:xfrm>
            <a:off x="548641" y="4617492"/>
            <a:ext cx="5212080" cy="15270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sz="1800"/>
            </a:lvl1pPr>
            <a:lvl2pPr indent="-330200" lvl="1" marL="914400" algn="l">
              <a:lnSpc>
                <a:spcPct val="90000"/>
              </a:lnSpc>
              <a:spcBef>
                <a:spcPts val="200"/>
              </a:spcBef>
              <a:spcAft>
                <a:spcPts val="0"/>
              </a:spcAft>
              <a:buSzPts val="1600"/>
              <a:buChar char="•"/>
              <a:defRPr sz="1600"/>
            </a:lvl2pPr>
            <a:lvl3pPr indent="-317500" lvl="2" marL="1371600" algn="l">
              <a:lnSpc>
                <a:spcPct val="90000"/>
              </a:lnSpc>
              <a:spcBef>
                <a:spcPts val="400"/>
              </a:spcBef>
              <a:spcAft>
                <a:spcPts val="0"/>
              </a:spcAft>
              <a:buSzPts val="1400"/>
              <a:buChar char="•"/>
              <a:defRPr sz="1400"/>
            </a:lvl3pPr>
            <a:lvl4pPr indent="-304800" lvl="3" marL="1828800" algn="l">
              <a:lnSpc>
                <a:spcPct val="90000"/>
              </a:lnSpc>
              <a:spcBef>
                <a:spcPts val="400"/>
              </a:spcBef>
              <a:spcAft>
                <a:spcPts val="0"/>
              </a:spcAft>
              <a:buSzPts val="1200"/>
              <a:buChar char="•"/>
              <a:defRPr sz="1200"/>
            </a:lvl4pPr>
            <a:lvl5pPr indent="-304800" lvl="4" marL="2286000" algn="l">
              <a:lnSpc>
                <a:spcPct val="90000"/>
              </a:lnSpc>
              <a:spcBef>
                <a:spcPts val="400"/>
              </a:spcBef>
              <a:spcAft>
                <a:spcPts val="0"/>
              </a:spcAft>
              <a:buSzPts val="1200"/>
              <a:buChar char="•"/>
              <a:defRPr sz="1200"/>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69" name="Google Shape;169;p41"/>
          <p:cNvSpPr/>
          <p:nvPr>
            <p:ph idx="2" type="pic"/>
          </p:nvPr>
        </p:nvSpPr>
        <p:spPr>
          <a:xfrm>
            <a:off x="0" y="112976"/>
            <a:ext cx="12191999" cy="3278423"/>
          </a:xfrm>
          <a:prstGeom prst="rect">
            <a:avLst/>
          </a:prstGeom>
          <a:noFill/>
          <a:ln>
            <a:noFill/>
          </a:ln>
        </p:spPr>
      </p:sp>
      <p:sp>
        <p:nvSpPr>
          <p:cNvPr id="170" name="Google Shape;170;p41"/>
          <p:cNvSpPr txBox="1"/>
          <p:nvPr>
            <p:ph idx="3" type="body"/>
          </p:nvPr>
        </p:nvSpPr>
        <p:spPr>
          <a:xfrm>
            <a:off x="6446520" y="4617492"/>
            <a:ext cx="5212080" cy="152704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sz="1800"/>
            </a:lvl1pPr>
            <a:lvl2pPr indent="-330200" lvl="1" marL="914400" algn="l">
              <a:lnSpc>
                <a:spcPct val="90000"/>
              </a:lnSpc>
              <a:spcBef>
                <a:spcPts val="200"/>
              </a:spcBef>
              <a:spcAft>
                <a:spcPts val="0"/>
              </a:spcAft>
              <a:buSzPts val="1600"/>
              <a:buChar char="•"/>
              <a:defRPr sz="1600"/>
            </a:lvl2pPr>
            <a:lvl3pPr indent="-317500" lvl="2" marL="1371600" algn="l">
              <a:lnSpc>
                <a:spcPct val="90000"/>
              </a:lnSpc>
              <a:spcBef>
                <a:spcPts val="400"/>
              </a:spcBef>
              <a:spcAft>
                <a:spcPts val="0"/>
              </a:spcAft>
              <a:buSzPts val="1400"/>
              <a:buChar char="•"/>
              <a:defRPr sz="1400"/>
            </a:lvl3pPr>
            <a:lvl4pPr indent="-304800" lvl="3" marL="1828800" algn="l">
              <a:lnSpc>
                <a:spcPct val="90000"/>
              </a:lnSpc>
              <a:spcBef>
                <a:spcPts val="400"/>
              </a:spcBef>
              <a:spcAft>
                <a:spcPts val="0"/>
              </a:spcAft>
              <a:buSzPts val="1200"/>
              <a:buChar char="•"/>
              <a:defRPr sz="1200"/>
            </a:lvl4pPr>
            <a:lvl5pPr indent="-304800" lvl="4" marL="2286000" algn="l">
              <a:lnSpc>
                <a:spcPct val="90000"/>
              </a:lnSpc>
              <a:spcBef>
                <a:spcPts val="400"/>
              </a:spcBef>
              <a:spcAft>
                <a:spcPts val="0"/>
              </a:spcAft>
              <a:buSzPts val="1200"/>
              <a:buChar char="•"/>
              <a:defRPr sz="1200"/>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71" name="Google Shape;171;p41"/>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Half Image Title Two column Content and Top shape bar">
  <p:cSld name="1_Half Image Title Two column Content and Top shape bar">
    <p:spTree>
      <p:nvGrpSpPr>
        <p:cNvPr id="172" name="Shape 172"/>
        <p:cNvGrpSpPr/>
        <p:nvPr/>
      </p:nvGrpSpPr>
      <p:grpSpPr>
        <a:xfrm>
          <a:off x="0" y="0"/>
          <a:ext cx="0" cy="0"/>
          <a:chOff x="0" y="0"/>
          <a:chExt cx="0" cy="0"/>
        </a:xfrm>
      </p:grpSpPr>
      <p:sp>
        <p:nvSpPr>
          <p:cNvPr id="173" name="Google Shape;173;p42"/>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74" name="Google Shape;174;p42"/>
          <p:cNvSpPr txBox="1"/>
          <p:nvPr>
            <p:ph type="title"/>
          </p:nvPr>
        </p:nvSpPr>
        <p:spPr>
          <a:xfrm>
            <a:off x="1721698" y="3735622"/>
            <a:ext cx="5013960" cy="2408917"/>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5" name="Google Shape;175;p42"/>
          <p:cNvSpPr/>
          <p:nvPr>
            <p:ph idx="2" type="pic"/>
          </p:nvPr>
        </p:nvSpPr>
        <p:spPr>
          <a:xfrm>
            <a:off x="0" y="112976"/>
            <a:ext cx="12191999" cy="3278423"/>
          </a:xfrm>
          <a:prstGeom prst="rect">
            <a:avLst/>
          </a:prstGeom>
          <a:noFill/>
          <a:ln>
            <a:noFill/>
          </a:ln>
        </p:spPr>
      </p:sp>
      <p:sp>
        <p:nvSpPr>
          <p:cNvPr id="176" name="Google Shape;176;p42"/>
          <p:cNvSpPr txBox="1"/>
          <p:nvPr>
            <p:ph idx="1" type="body"/>
          </p:nvPr>
        </p:nvSpPr>
        <p:spPr>
          <a:xfrm>
            <a:off x="7239000" y="1981199"/>
            <a:ext cx="4389542" cy="4163339"/>
          </a:xfrm>
          <a:prstGeom prst="rect">
            <a:avLst/>
          </a:prstGeom>
          <a:solidFill>
            <a:schemeClr val="lt1"/>
          </a:solidFill>
          <a:ln cap="flat" cmpd="sng" w="28575">
            <a:solidFill>
              <a:schemeClr val="accent2"/>
            </a:solidFill>
            <a:prstDash val="solid"/>
            <a:round/>
            <a:headEnd len="sm" w="sm" type="none"/>
            <a:tailEnd len="sm" w="sm" type="none"/>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77" name="Google Shape;177;p42"/>
          <p:cNvSpPr txBox="1"/>
          <p:nvPr>
            <p:ph idx="3" type="body"/>
          </p:nvPr>
        </p:nvSpPr>
        <p:spPr>
          <a:xfrm>
            <a:off x="7589520" y="2286000"/>
            <a:ext cx="3688080" cy="358140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SzPts val="3200"/>
              <a:buNone/>
              <a:defRPr sz="3200">
                <a:solidFill>
                  <a:schemeClr val="accent2"/>
                </a:solidFill>
              </a:defRPr>
            </a:lvl1pPr>
            <a:lvl2pPr indent="-330200" lvl="1" marL="914400" algn="l">
              <a:lnSpc>
                <a:spcPct val="90000"/>
              </a:lnSpc>
              <a:spcBef>
                <a:spcPts val="200"/>
              </a:spcBef>
              <a:spcAft>
                <a:spcPts val="0"/>
              </a:spcAft>
              <a:buSzPts val="1600"/>
              <a:buChar char="•"/>
              <a:defRPr sz="1600"/>
            </a:lvl2pPr>
            <a:lvl3pPr indent="-317500" lvl="2" marL="1371600" algn="l">
              <a:lnSpc>
                <a:spcPct val="90000"/>
              </a:lnSpc>
              <a:spcBef>
                <a:spcPts val="400"/>
              </a:spcBef>
              <a:spcAft>
                <a:spcPts val="0"/>
              </a:spcAft>
              <a:buSzPts val="1400"/>
              <a:buChar char="•"/>
              <a:defRPr sz="1400"/>
            </a:lvl3pPr>
            <a:lvl4pPr indent="-304800" lvl="3" marL="1828800" algn="l">
              <a:lnSpc>
                <a:spcPct val="90000"/>
              </a:lnSpc>
              <a:spcBef>
                <a:spcPts val="400"/>
              </a:spcBef>
              <a:spcAft>
                <a:spcPts val="0"/>
              </a:spcAft>
              <a:buSzPts val="1200"/>
              <a:buChar char="•"/>
              <a:defRPr sz="1200"/>
            </a:lvl4pPr>
            <a:lvl5pPr indent="-304800" lvl="4" marL="2286000" algn="l">
              <a:lnSpc>
                <a:spcPct val="90000"/>
              </a:lnSpc>
              <a:spcBef>
                <a:spcPts val="400"/>
              </a:spcBef>
              <a:spcAft>
                <a:spcPts val="0"/>
              </a:spcAft>
              <a:buSzPts val="1200"/>
              <a:buChar char="•"/>
              <a:defRPr sz="1200"/>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178" name="Google Shape;178;p42"/>
          <p:cNvSpPr/>
          <p:nvPr>
            <p:ph idx="4" type="pic"/>
          </p:nvPr>
        </p:nvSpPr>
        <p:spPr>
          <a:xfrm>
            <a:off x="548944" y="3717925"/>
            <a:ext cx="914400" cy="930275"/>
          </a:xfrm>
          <a:prstGeom prst="rect">
            <a:avLst/>
          </a:prstGeom>
          <a:noFill/>
          <a:ln>
            <a:noFill/>
          </a:ln>
        </p:spPr>
      </p:sp>
      <p:sp>
        <p:nvSpPr>
          <p:cNvPr id="179" name="Google Shape;179;p42"/>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Half Image Multiple images Title Two column Content and Top shape bar">
  <p:cSld name="Half Image Multiple images Title Two column Content and Top shape bar">
    <p:spTree>
      <p:nvGrpSpPr>
        <p:cNvPr id="180" name="Shape 180"/>
        <p:cNvGrpSpPr/>
        <p:nvPr/>
      </p:nvGrpSpPr>
      <p:grpSpPr>
        <a:xfrm>
          <a:off x="0" y="0"/>
          <a:ext cx="0" cy="0"/>
          <a:chOff x="0" y="0"/>
          <a:chExt cx="0" cy="0"/>
        </a:xfrm>
      </p:grpSpPr>
      <p:sp>
        <p:nvSpPr>
          <p:cNvPr id="181" name="Google Shape;181;p43"/>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82" name="Google Shape;182;p43"/>
          <p:cNvSpPr txBox="1"/>
          <p:nvPr>
            <p:ph type="title"/>
          </p:nvPr>
        </p:nvSpPr>
        <p:spPr>
          <a:xfrm>
            <a:off x="7315200" y="4176259"/>
            <a:ext cx="4343400" cy="1968280"/>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3" name="Google Shape;183;p43"/>
          <p:cNvSpPr/>
          <p:nvPr>
            <p:ph idx="2" type="pic"/>
          </p:nvPr>
        </p:nvSpPr>
        <p:spPr>
          <a:xfrm>
            <a:off x="0" y="112976"/>
            <a:ext cx="12191999" cy="3278423"/>
          </a:xfrm>
          <a:prstGeom prst="rect">
            <a:avLst/>
          </a:prstGeom>
          <a:noFill/>
          <a:ln>
            <a:noFill/>
          </a:ln>
        </p:spPr>
      </p:sp>
      <p:sp>
        <p:nvSpPr>
          <p:cNvPr id="184" name="Google Shape;184;p43"/>
          <p:cNvSpPr/>
          <p:nvPr>
            <p:ph idx="3" type="pic"/>
          </p:nvPr>
        </p:nvSpPr>
        <p:spPr>
          <a:xfrm>
            <a:off x="542834" y="1066801"/>
            <a:ext cx="3505199" cy="5077738"/>
          </a:xfrm>
          <a:prstGeom prst="rect">
            <a:avLst/>
          </a:prstGeom>
          <a:solidFill>
            <a:schemeClr val="lt1"/>
          </a:solidFill>
          <a:ln>
            <a:noFill/>
          </a:ln>
          <a:effectLst>
            <a:outerShdw blurRad="50800" rotWithShape="0" algn="tl" dir="2700000" dist="38100">
              <a:srgbClr val="000000">
                <a:alpha val="40000"/>
              </a:srgbClr>
            </a:outerShdw>
          </a:effectLst>
        </p:spPr>
      </p:sp>
      <p:sp>
        <p:nvSpPr>
          <p:cNvPr id="185" name="Google Shape;185;p43"/>
          <p:cNvSpPr/>
          <p:nvPr>
            <p:ph idx="4" type="pic"/>
          </p:nvPr>
        </p:nvSpPr>
        <p:spPr>
          <a:xfrm>
            <a:off x="4191000" y="4343400"/>
            <a:ext cx="2743200" cy="1801138"/>
          </a:xfrm>
          <a:prstGeom prst="rect">
            <a:avLst/>
          </a:prstGeom>
          <a:solidFill>
            <a:schemeClr val="lt1"/>
          </a:solidFill>
          <a:ln>
            <a:noFill/>
          </a:ln>
          <a:effectLst>
            <a:outerShdw blurRad="50800" rotWithShape="0" algn="tl" dir="2700000" dist="38100">
              <a:srgbClr val="000000">
                <a:alpha val="40000"/>
              </a:srgbClr>
            </a:outerShdw>
          </a:effectLst>
        </p:spPr>
      </p:sp>
      <p:sp>
        <p:nvSpPr>
          <p:cNvPr id="186" name="Google Shape;186;p43"/>
          <p:cNvSpPr/>
          <p:nvPr>
            <p:ph idx="5" type="pic"/>
          </p:nvPr>
        </p:nvSpPr>
        <p:spPr>
          <a:xfrm>
            <a:off x="4191000" y="1066801"/>
            <a:ext cx="2743200" cy="3126023"/>
          </a:xfrm>
          <a:prstGeom prst="rect">
            <a:avLst/>
          </a:prstGeom>
          <a:solidFill>
            <a:schemeClr val="lt1"/>
          </a:solidFill>
          <a:ln>
            <a:noFill/>
          </a:ln>
          <a:effectLst>
            <a:outerShdw blurRad="50800" rotWithShape="0" algn="tl" dir="2700000" dist="38100">
              <a:srgbClr val="000000">
                <a:alpha val="40000"/>
              </a:srgbClr>
            </a:outerShdw>
          </a:effectLst>
        </p:spPr>
      </p:sp>
      <p:sp>
        <p:nvSpPr>
          <p:cNvPr id="187" name="Google Shape;187;p43"/>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ull Image with Top bar">
  <p:cSld name="Full Image with Top bar">
    <p:spTree>
      <p:nvGrpSpPr>
        <p:cNvPr id="188" name="Shape 188"/>
        <p:cNvGrpSpPr/>
        <p:nvPr/>
      </p:nvGrpSpPr>
      <p:grpSpPr>
        <a:xfrm>
          <a:off x="0" y="0"/>
          <a:ext cx="0" cy="0"/>
          <a:chOff x="0" y="0"/>
          <a:chExt cx="0" cy="0"/>
        </a:xfrm>
      </p:grpSpPr>
      <p:sp>
        <p:nvSpPr>
          <p:cNvPr id="189" name="Google Shape;189;p44"/>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190" name="Google Shape;190;p44"/>
          <p:cNvSpPr/>
          <p:nvPr>
            <p:ph idx="2" type="pic"/>
          </p:nvPr>
        </p:nvSpPr>
        <p:spPr>
          <a:xfrm>
            <a:off x="0" y="112976"/>
            <a:ext cx="12191999" cy="6745024"/>
          </a:xfrm>
          <a:prstGeom prst="rect">
            <a:avLst/>
          </a:prstGeom>
          <a:noFill/>
          <a:ln>
            <a:noFill/>
          </a:ln>
        </p:spPr>
      </p:sp>
      <p:sp>
        <p:nvSpPr>
          <p:cNvPr id="191" name="Google Shape;191;p44"/>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192" name="Google Shape;192;p44"/>
          <p:cNvSpPr txBox="1"/>
          <p:nvPr>
            <p:ph type="title"/>
          </p:nvPr>
        </p:nvSpPr>
        <p:spPr>
          <a:xfrm>
            <a:off x="548640" y="548640"/>
            <a:ext cx="11106150" cy="5181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0C0C0C"/>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Full Image">
  <p:cSld name="Full Image">
    <p:spTree>
      <p:nvGrpSpPr>
        <p:cNvPr id="193" name="Shape 193"/>
        <p:cNvGrpSpPr/>
        <p:nvPr/>
      </p:nvGrpSpPr>
      <p:grpSpPr>
        <a:xfrm>
          <a:off x="0" y="0"/>
          <a:ext cx="0" cy="0"/>
          <a:chOff x="0" y="0"/>
          <a:chExt cx="0" cy="0"/>
        </a:xfrm>
      </p:grpSpPr>
      <p:sp>
        <p:nvSpPr>
          <p:cNvPr id="194" name="Google Shape;194;p45"/>
          <p:cNvSpPr/>
          <p:nvPr>
            <p:ph idx="2" type="pic"/>
          </p:nvPr>
        </p:nvSpPr>
        <p:spPr>
          <a:xfrm>
            <a:off x="0" y="0"/>
            <a:ext cx="12191999" cy="6858000"/>
          </a:xfrm>
          <a:prstGeom prst="rect">
            <a:avLst/>
          </a:prstGeom>
          <a:noFill/>
          <a:ln>
            <a:noFill/>
          </a:ln>
        </p:spPr>
      </p:sp>
      <p:sp>
        <p:nvSpPr>
          <p:cNvPr id="195" name="Google Shape;195;p45"/>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196" name="Google Shape;196;p45"/>
          <p:cNvSpPr txBox="1"/>
          <p:nvPr>
            <p:ph type="title"/>
          </p:nvPr>
        </p:nvSpPr>
        <p:spPr>
          <a:xfrm>
            <a:off x="548640" y="548640"/>
            <a:ext cx="11106150" cy="5181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0C0C0C"/>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Full Image">
  <p:cSld name="1_Full Image">
    <p:spTree>
      <p:nvGrpSpPr>
        <p:cNvPr id="197" name="Shape 197"/>
        <p:cNvGrpSpPr/>
        <p:nvPr/>
      </p:nvGrpSpPr>
      <p:grpSpPr>
        <a:xfrm>
          <a:off x="0" y="0"/>
          <a:ext cx="0" cy="0"/>
          <a:chOff x="0" y="0"/>
          <a:chExt cx="0" cy="0"/>
        </a:xfrm>
      </p:grpSpPr>
      <p:sp>
        <p:nvSpPr>
          <p:cNvPr id="198" name="Google Shape;198;p46"/>
          <p:cNvSpPr/>
          <p:nvPr>
            <p:ph idx="2" type="pic"/>
          </p:nvPr>
        </p:nvSpPr>
        <p:spPr>
          <a:xfrm>
            <a:off x="0" y="0"/>
            <a:ext cx="12191999" cy="6858000"/>
          </a:xfrm>
          <a:prstGeom prst="rect">
            <a:avLst/>
          </a:prstGeom>
          <a:noFill/>
          <a:ln>
            <a:noFill/>
          </a:ln>
        </p:spPr>
      </p:sp>
      <p:sp>
        <p:nvSpPr>
          <p:cNvPr id="199" name="Google Shape;199;p46"/>
          <p:cNvSpPr txBox="1"/>
          <p:nvPr>
            <p:ph idx="1" type="body"/>
          </p:nvPr>
        </p:nvSpPr>
        <p:spPr>
          <a:xfrm>
            <a:off x="7261801" y="1189969"/>
            <a:ext cx="4389542" cy="4677431"/>
          </a:xfrm>
          <a:prstGeom prst="rect">
            <a:avLst/>
          </a:prstGeom>
          <a:solidFill>
            <a:schemeClr val="lt1">
              <a:alpha val="87843"/>
            </a:schemeClr>
          </a:solidFill>
          <a:ln cap="flat" cmpd="sng" w="28575">
            <a:solidFill>
              <a:schemeClr val="accent2"/>
            </a:solidFill>
            <a:prstDash val="solid"/>
            <a:round/>
            <a:headEnd len="sm" w="sm" type="none"/>
            <a:tailEnd len="sm" w="sm" type="none"/>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00" name="Google Shape;200;p46"/>
          <p:cNvSpPr txBox="1"/>
          <p:nvPr>
            <p:ph idx="3" type="body"/>
          </p:nvPr>
        </p:nvSpPr>
        <p:spPr>
          <a:xfrm>
            <a:off x="7612321" y="1494770"/>
            <a:ext cx="3688080" cy="391543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SzPts val="3200"/>
              <a:buNone/>
              <a:defRPr sz="3200"/>
            </a:lvl1pPr>
            <a:lvl2pPr indent="-330200" lvl="1" marL="914400" algn="l">
              <a:lnSpc>
                <a:spcPct val="90000"/>
              </a:lnSpc>
              <a:spcBef>
                <a:spcPts val="200"/>
              </a:spcBef>
              <a:spcAft>
                <a:spcPts val="0"/>
              </a:spcAft>
              <a:buSzPts val="1600"/>
              <a:buChar char="•"/>
              <a:defRPr sz="1600"/>
            </a:lvl2pPr>
            <a:lvl3pPr indent="-317500" lvl="2" marL="1371600" algn="l">
              <a:lnSpc>
                <a:spcPct val="90000"/>
              </a:lnSpc>
              <a:spcBef>
                <a:spcPts val="400"/>
              </a:spcBef>
              <a:spcAft>
                <a:spcPts val="0"/>
              </a:spcAft>
              <a:buSzPts val="1400"/>
              <a:buChar char="•"/>
              <a:defRPr sz="1400"/>
            </a:lvl3pPr>
            <a:lvl4pPr indent="-304800" lvl="3" marL="1828800" algn="l">
              <a:lnSpc>
                <a:spcPct val="90000"/>
              </a:lnSpc>
              <a:spcBef>
                <a:spcPts val="400"/>
              </a:spcBef>
              <a:spcAft>
                <a:spcPts val="0"/>
              </a:spcAft>
              <a:buSzPts val="1200"/>
              <a:buChar char="•"/>
              <a:defRPr sz="1200"/>
            </a:lvl4pPr>
            <a:lvl5pPr indent="-304800" lvl="4" marL="2286000" algn="l">
              <a:lnSpc>
                <a:spcPct val="90000"/>
              </a:lnSpc>
              <a:spcBef>
                <a:spcPts val="400"/>
              </a:spcBef>
              <a:spcAft>
                <a:spcPts val="0"/>
              </a:spcAft>
              <a:buSzPts val="1200"/>
              <a:buChar char="•"/>
              <a:defRPr sz="1200"/>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01" name="Google Shape;201;p46"/>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202" name="Google Shape;202;p46"/>
          <p:cNvSpPr txBox="1"/>
          <p:nvPr>
            <p:ph type="title"/>
          </p:nvPr>
        </p:nvSpPr>
        <p:spPr>
          <a:xfrm>
            <a:off x="548640" y="548640"/>
            <a:ext cx="11106150" cy="641329"/>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0C0C0C"/>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Full Image">
  <p:cSld name="2_Full Image">
    <p:spTree>
      <p:nvGrpSpPr>
        <p:cNvPr id="203" name="Shape 203"/>
        <p:cNvGrpSpPr/>
        <p:nvPr/>
      </p:nvGrpSpPr>
      <p:grpSpPr>
        <a:xfrm>
          <a:off x="0" y="0"/>
          <a:ext cx="0" cy="0"/>
          <a:chOff x="0" y="0"/>
          <a:chExt cx="0" cy="0"/>
        </a:xfrm>
      </p:grpSpPr>
      <p:sp>
        <p:nvSpPr>
          <p:cNvPr id="204" name="Google Shape;204;p47"/>
          <p:cNvSpPr/>
          <p:nvPr>
            <p:ph idx="2" type="pic"/>
          </p:nvPr>
        </p:nvSpPr>
        <p:spPr>
          <a:xfrm>
            <a:off x="0" y="0"/>
            <a:ext cx="12191999" cy="6858000"/>
          </a:xfrm>
          <a:prstGeom prst="rect">
            <a:avLst/>
          </a:prstGeom>
          <a:noFill/>
          <a:ln>
            <a:noFill/>
          </a:ln>
        </p:spPr>
      </p:sp>
      <p:sp>
        <p:nvSpPr>
          <p:cNvPr id="205" name="Google Shape;205;p47"/>
          <p:cNvSpPr txBox="1"/>
          <p:nvPr>
            <p:ph idx="1" type="body"/>
          </p:nvPr>
        </p:nvSpPr>
        <p:spPr>
          <a:xfrm>
            <a:off x="552269" y="1189969"/>
            <a:ext cx="4389542" cy="4677431"/>
          </a:xfrm>
          <a:prstGeom prst="rect">
            <a:avLst/>
          </a:prstGeom>
          <a:solidFill>
            <a:schemeClr val="accent2">
              <a:alpha val="87843"/>
            </a:schemeClr>
          </a:solidFill>
          <a:ln cap="flat" cmpd="sng" w="28575">
            <a:solidFill>
              <a:schemeClr val="accent2"/>
            </a:solidFill>
            <a:prstDash val="solid"/>
            <a:round/>
            <a:headEnd len="sm" w="sm" type="none"/>
            <a:tailEnd len="sm" w="sm" type="none"/>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06" name="Google Shape;206;p47"/>
          <p:cNvSpPr txBox="1"/>
          <p:nvPr>
            <p:ph idx="3" type="body"/>
          </p:nvPr>
        </p:nvSpPr>
        <p:spPr>
          <a:xfrm>
            <a:off x="902789" y="1494770"/>
            <a:ext cx="3688080" cy="3915430"/>
          </a:xfrm>
          <a:prstGeom prst="rect">
            <a:avLst/>
          </a:prstGeom>
          <a:noFill/>
          <a:ln>
            <a:noFill/>
          </a:ln>
        </p:spPr>
        <p:txBody>
          <a:bodyPr anchorCtr="0" anchor="t" bIns="45700" lIns="91425" spcFirstLastPara="1" rIns="91425" wrap="square" tIns="45700">
            <a:normAutofit/>
          </a:bodyPr>
          <a:lstStyle>
            <a:lvl1pPr indent="-228600" lvl="0" marL="457200" algn="l">
              <a:lnSpc>
                <a:spcPct val="100000"/>
              </a:lnSpc>
              <a:spcBef>
                <a:spcPts val="0"/>
              </a:spcBef>
              <a:spcAft>
                <a:spcPts val="0"/>
              </a:spcAft>
              <a:buSzPts val="3200"/>
              <a:buNone/>
              <a:defRPr sz="3200">
                <a:solidFill>
                  <a:schemeClr val="lt1"/>
                </a:solidFill>
              </a:defRPr>
            </a:lvl1pPr>
            <a:lvl2pPr indent="-330200" lvl="1" marL="914400" algn="l">
              <a:lnSpc>
                <a:spcPct val="90000"/>
              </a:lnSpc>
              <a:spcBef>
                <a:spcPts val="200"/>
              </a:spcBef>
              <a:spcAft>
                <a:spcPts val="0"/>
              </a:spcAft>
              <a:buSzPts val="1600"/>
              <a:buChar char="•"/>
              <a:defRPr sz="1600"/>
            </a:lvl2pPr>
            <a:lvl3pPr indent="-317500" lvl="2" marL="1371600" algn="l">
              <a:lnSpc>
                <a:spcPct val="90000"/>
              </a:lnSpc>
              <a:spcBef>
                <a:spcPts val="400"/>
              </a:spcBef>
              <a:spcAft>
                <a:spcPts val="0"/>
              </a:spcAft>
              <a:buSzPts val="1400"/>
              <a:buChar char="•"/>
              <a:defRPr sz="1400"/>
            </a:lvl3pPr>
            <a:lvl4pPr indent="-304800" lvl="3" marL="1828800" algn="l">
              <a:lnSpc>
                <a:spcPct val="90000"/>
              </a:lnSpc>
              <a:spcBef>
                <a:spcPts val="400"/>
              </a:spcBef>
              <a:spcAft>
                <a:spcPts val="0"/>
              </a:spcAft>
              <a:buSzPts val="1200"/>
              <a:buChar char="•"/>
              <a:defRPr sz="1200"/>
            </a:lvl4pPr>
            <a:lvl5pPr indent="-304800" lvl="4" marL="2286000" algn="l">
              <a:lnSpc>
                <a:spcPct val="90000"/>
              </a:lnSpc>
              <a:spcBef>
                <a:spcPts val="400"/>
              </a:spcBef>
              <a:spcAft>
                <a:spcPts val="0"/>
              </a:spcAft>
              <a:buSzPts val="1200"/>
              <a:buChar char="•"/>
              <a:defRPr sz="1200"/>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07" name="Google Shape;207;p47"/>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208" name="Google Shape;208;p47"/>
          <p:cNvSpPr txBox="1"/>
          <p:nvPr>
            <p:ph type="title"/>
          </p:nvPr>
        </p:nvSpPr>
        <p:spPr>
          <a:xfrm>
            <a:off x="548640" y="548640"/>
            <a:ext cx="11106150" cy="44196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0C0C0C"/>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ubtitle Content and half Image_Top shape bar">
  <p:cSld name="1_Title Subtitle Content and half Image_Top shape bar">
    <p:spTree>
      <p:nvGrpSpPr>
        <p:cNvPr id="209" name="Shape 209"/>
        <p:cNvGrpSpPr/>
        <p:nvPr/>
      </p:nvGrpSpPr>
      <p:grpSpPr>
        <a:xfrm>
          <a:off x="0" y="0"/>
          <a:ext cx="0" cy="0"/>
          <a:chOff x="0" y="0"/>
          <a:chExt cx="0" cy="0"/>
        </a:xfrm>
      </p:grpSpPr>
      <p:sp>
        <p:nvSpPr>
          <p:cNvPr id="210" name="Google Shape;210;p48"/>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11" name="Google Shape;211;p48"/>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12" name="Google Shape;212;p48"/>
          <p:cNvSpPr txBox="1"/>
          <p:nvPr>
            <p:ph idx="1" type="body"/>
          </p:nvPr>
        </p:nvSpPr>
        <p:spPr>
          <a:xfrm>
            <a:off x="548640" y="4021648"/>
            <a:ext cx="5090157" cy="188426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13" name="Google Shape;213;p48"/>
          <p:cNvSpPr txBox="1"/>
          <p:nvPr>
            <p:ph idx="2" type="body"/>
          </p:nvPr>
        </p:nvSpPr>
        <p:spPr>
          <a:xfrm>
            <a:off x="548640" y="3429000"/>
            <a:ext cx="5090157"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1"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14" name="Google Shape;214;p48"/>
          <p:cNvSpPr txBox="1"/>
          <p:nvPr>
            <p:ph idx="3" type="body"/>
          </p:nvPr>
        </p:nvSpPr>
        <p:spPr>
          <a:xfrm>
            <a:off x="6527803" y="4021648"/>
            <a:ext cx="5090157" cy="188426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15" name="Google Shape;215;p48"/>
          <p:cNvSpPr txBox="1"/>
          <p:nvPr>
            <p:ph idx="4" type="body"/>
          </p:nvPr>
        </p:nvSpPr>
        <p:spPr>
          <a:xfrm>
            <a:off x="6527803" y="3429000"/>
            <a:ext cx="5090157" cy="424732"/>
          </a:xfrm>
          <a:prstGeom prst="rect">
            <a:avLst/>
          </a:prstGeom>
          <a:noFill/>
          <a:ln>
            <a:noFill/>
          </a:ln>
        </p:spPr>
        <p:txBody>
          <a:bodyPr anchorCtr="0" anchor="t" bIns="45700" lIns="91425" spcFirstLastPara="1" rIns="91425" wrap="square" tIns="45700">
            <a:spAutoFit/>
          </a:bodyPr>
          <a:lstStyle>
            <a:lvl1pPr indent="-228600" lvl="0" marL="457200" algn="l">
              <a:lnSpc>
                <a:spcPct val="90000"/>
              </a:lnSpc>
              <a:spcBef>
                <a:spcPts val="1200"/>
              </a:spcBef>
              <a:spcAft>
                <a:spcPts val="0"/>
              </a:spcAft>
              <a:buSzPts val="2400"/>
              <a:buNone/>
              <a:defRPr b="1" sz="2400">
                <a:solidFill>
                  <a:schemeClr val="accent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16" name="Google Shape;216;p48"/>
          <p:cNvSpPr/>
          <p:nvPr>
            <p:ph idx="5" type="pic"/>
          </p:nvPr>
        </p:nvSpPr>
        <p:spPr>
          <a:xfrm>
            <a:off x="548944" y="2423061"/>
            <a:ext cx="711197" cy="723544"/>
          </a:xfrm>
          <a:prstGeom prst="rect">
            <a:avLst/>
          </a:prstGeom>
          <a:noFill/>
          <a:ln>
            <a:noFill/>
          </a:ln>
        </p:spPr>
      </p:sp>
      <p:sp>
        <p:nvSpPr>
          <p:cNvPr id="217" name="Google Shape;217;p48"/>
          <p:cNvSpPr/>
          <p:nvPr>
            <p:ph idx="6" type="pic"/>
          </p:nvPr>
        </p:nvSpPr>
        <p:spPr>
          <a:xfrm>
            <a:off x="6527803" y="2423061"/>
            <a:ext cx="711197" cy="723544"/>
          </a:xfrm>
          <a:prstGeom prst="rect">
            <a:avLst/>
          </a:prstGeom>
          <a:noFill/>
          <a:ln>
            <a:noFill/>
          </a:ln>
        </p:spPr>
      </p:sp>
      <p:sp>
        <p:nvSpPr>
          <p:cNvPr id="218" name="Google Shape;218;p48"/>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Title Subtitle Content and half Image_Top shape bar">
  <p:cSld name="2_Title Subtitle Content and half Image_Top shape bar">
    <p:spTree>
      <p:nvGrpSpPr>
        <p:cNvPr id="219" name="Shape 219"/>
        <p:cNvGrpSpPr/>
        <p:nvPr/>
      </p:nvGrpSpPr>
      <p:grpSpPr>
        <a:xfrm>
          <a:off x="0" y="0"/>
          <a:ext cx="0" cy="0"/>
          <a:chOff x="0" y="0"/>
          <a:chExt cx="0" cy="0"/>
        </a:xfrm>
      </p:grpSpPr>
      <p:sp>
        <p:nvSpPr>
          <p:cNvPr id="220" name="Google Shape;220;p49"/>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21" name="Google Shape;221;p49"/>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2" name="Google Shape;222;p49"/>
          <p:cNvSpPr txBox="1"/>
          <p:nvPr>
            <p:ph idx="1" type="body"/>
          </p:nvPr>
        </p:nvSpPr>
        <p:spPr>
          <a:xfrm>
            <a:off x="548640" y="4021648"/>
            <a:ext cx="3474720" cy="188426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23" name="Google Shape;223;p49"/>
          <p:cNvSpPr txBox="1"/>
          <p:nvPr>
            <p:ph idx="2" type="body"/>
          </p:nvPr>
        </p:nvSpPr>
        <p:spPr>
          <a:xfrm>
            <a:off x="548640" y="3429000"/>
            <a:ext cx="3474720" cy="424732"/>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200"/>
              </a:spcBef>
              <a:spcAft>
                <a:spcPts val="0"/>
              </a:spcAft>
              <a:buSzPts val="2400"/>
              <a:buNone/>
              <a:defRPr b="1"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24" name="Google Shape;224;p49"/>
          <p:cNvSpPr txBox="1"/>
          <p:nvPr>
            <p:ph idx="3" type="body"/>
          </p:nvPr>
        </p:nvSpPr>
        <p:spPr>
          <a:xfrm>
            <a:off x="4358640" y="4021648"/>
            <a:ext cx="3474720" cy="188426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25" name="Google Shape;225;p49"/>
          <p:cNvSpPr txBox="1"/>
          <p:nvPr>
            <p:ph idx="4" type="body"/>
          </p:nvPr>
        </p:nvSpPr>
        <p:spPr>
          <a:xfrm>
            <a:off x="4358640" y="3429000"/>
            <a:ext cx="3474720" cy="424732"/>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200"/>
              </a:spcBef>
              <a:spcAft>
                <a:spcPts val="0"/>
              </a:spcAft>
              <a:buSzPts val="2400"/>
              <a:buNone/>
              <a:defRPr b="1" sz="2400">
                <a:solidFill>
                  <a:schemeClr val="accent5"/>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26" name="Google Shape;226;p49"/>
          <p:cNvSpPr/>
          <p:nvPr>
            <p:ph idx="5" type="pic"/>
          </p:nvPr>
        </p:nvSpPr>
        <p:spPr>
          <a:xfrm>
            <a:off x="548944" y="2423061"/>
            <a:ext cx="711197" cy="723544"/>
          </a:xfrm>
          <a:prstGeom prst="rect">
            <a:avLst/>
          </a:prstGeom>
          <a:noFill/>
          <a:ln>
            <a:noFill/>
          </a:ln>
        </p:spPr>
      </p:sp>
      <p:sp>
        <p:nvSpPr>
          <p:cNvPr id="227" name="Google Shape;227;p49"/>
          <p:cNvSpPr/>
          <p:nvPr>
            <p:ph idx="6" type="pic"/>
          </p:nvPr>
        </p:nvSpPr>
        <p:spPr>
          <a:xfrm>
            <a:off x="4358640" y="2423061"/>
            <a:ext cx="711197" cy="723544"/>
          </a:xfrm>
          <a:prstGeom prst="rect">
            <a:avLst/>
          </a:prstGeom>
          <a:noFill/>
          <a:ln>
            <a:noFill/>
          </a:ln>
        </p:spPr>
      </p:sp>
      <p:sp>
        <p:nvSpPr>
          <p:cNvPr id="228" name="Google Shape;228;p49"/>
          <p:cNvSpPr txBox="1"/>
          <p:nvPr>
            <p:ph idx="7" type="body"/>
          </p:nvPr>
        </p:nvSpPr>
        <p:spPr>
          <a:xfrm>
            <a:off x="8168640" y="4021648"/>
            <a:ext cx="3474720" cy="1884265"/>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200"/>
              </a:spcBef>
              <a:spcAft>
                <a:spcPts val="0"/>
              </a:spcAft>
              <a:buSzPts val="18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29" name="Google Shape;229;p49"/>
          <p:cNvSpPr txBox="1"/>
          <p:nvPr>
            <p:ph idx="8" type="body"/>
          </p:nvPr>
        </p:nvSpPr>
        <p:spPr>
          <a:xfrm>
            <a:off x="8168640" y="3429000"/>
            <a:ext cx="3474720" cy="424732"/>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200"/>
              </a:spcBef>
              <a:spcAft>
                <a:spcPts val="0"/>
              </a:spcAft>
              <a:buSzPts val="2400"/>
              <a:buNone/>
              <a:defRPr b="1" sz="2400">
                <a:solidFill>
                  <a:schemeClr val="accent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30" name="Google Shape;230;p49"/>
          <p:cNvSpPr/>
          <p:nvPr>
            <p:ph idx="9" type="pic"/>
          </p:nvPr>
        </p:nvSpPr>
        <p:spPr>
          <a:xfrm>
            <a:off x="8168336" y="2423061"/>
            <a:ext cx="711197" cy="723544"/>
          </a:xfrm>
          <a:prstGeom prst="rect">
            <a:avLst/>
          </a:prstGeom>
          <a:noFill/>
          <a:ln>
            <a:noFill/>
          </a:ln>
        </p:spPr>
      </p:sp>
      <p:sp>
        <p:nvSpPr>
          <p:cNvPr id="231" name="Google Shape;231;p49"/>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Icon Content 2 rows">
  <p:cSld name="Title Icon Content 2 rows">
    <p:spTree>
      <p:nvGrpSpPr>
        <p:cNvPr id="232" name="Shape 232"/>
        <p:cNvGrpSpPr/>
        <p:nvPr/>
      </p:nvGrpSpPr>
      <p:grpSpPr>
        <a:xfrm>
          <a:off x="0" y="0"/>
          <a:ext cx="0" cy="0"/>
          <a:chOff x="0" y="0"/>
          <a:chExt cx="0" cy="0"/>
        </a:xfrm>
      </p:grpSpPr>
      <p:sp>
        <p:nvSpPr>
          <p:cNvPr id="233" name="Google Shape;233;p50"/>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34" name="Google Shape;234;p50"/>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5" name="Google Shape;235;p50"/>
          <p:cNvSpPr txBox="1"/>
          <p:nvPr>
            <p:ph idx="1" type="body"/>
          </p:nvPr>
        </p:nvSpPr>
        <p:spPr>
          <a:xfrm>
            <a:off x="5562600" y="2438400"/>
            <a:ext cx="5901458" cy="975260"/>
          </a:xfrm>
          <a:prstGeom prst="rect">
            <a:avLst/>
          </a:prstGeom>
          <a:noFill/>
          <a:ln>
            <a:noFill/>
          </a:ln>
        </p:spPr>
        <p:txBody>
          <a:bodyPr anchorCtr="0" anchor="ctr" bIns="45700" lIns="91425" spcFirstLastPara="1" rIns="91425" wrap="square" tIns="45700">
            <a:noAutofit/>
          </a:bodyPr>
          <a:lstStyle>
            <a:lvl1pPr indent="-355600" lvl="0" marL="457200" algn="l">
              <a:lnSpc>
                <a:spcPct val="90000"/>
              </a:lnSpc>
              <a:spcBef>
                <a:spcPts val="1200"/>
              </a:spcBef>
              <a:spcAft>
                <a:spcPts val="0"/>
              </a:spcAft>
              <a:buSzPts val="20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36" name="Google Shape;236;p50"/>
          <p:cNvSpPr txBox="1"/>
          <p:nvPr>
            <p:ph idx="2" type="body"/>
          </p:nvPr>
        </p:nvSpPr>
        <p:spPr>
          <a:xfrm>
            <a:off x="1524000" y="2713664"/>
            <a:ext cx="3474720" cy="424732"/>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200"/>
              </a:spcBef>
              <a:spcAft>
                <a:spcPts val="0"/>
              </a:spcAft>
              <a:buSzPts val="2400"/>
              <a:buNone/>
              <a:defRPr b="1"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37" name="Google Shape;237;p50"/>
          <p:cNvSpPr/>
          <p:nvPr>
            <p:ph idx="3" type="pic"/>
          </p:nvPr>
        </p:nvSpPr>
        <p:spPr>
          <a:xfrm>
            <a:off x="548944" y="2564258"/>
            <a:ext cx="711197" cy="723544"/>
          </a:xfrm>
          <a:prstGeom prst="rect">
            <a:avLst/>
          </a:prstGeom>
          <a:noFill/>
          <a:ln>
            <a:noFill/>
          </a:ln>
        </p:spPr>
      </p:sp>
      <p:sp>
        <p:nvSpPr>
          <p:cNvPr id="238" name="Google Shape;238;p50"/>
          <p:cNvSpPr txBox="1"/>
          <p:nvPr>
            <p:ph idx="4" type="body"/>
          </p:nvPr>
        </p:nvSpPr>
        <p:spPr>
          <a:xfrm>
            <a:off x="5562600" y="4391622"/>
            <a:ext cx="5901458" cy="975260"/>
          </a:xfrm>
          <a:prstGeom prst="rect">
            <a:avLst/>
          </a:prstGeom>
          <a:noFill/>
          <a:ln>
            <a:noFill/>
          </a:ln>
        </p:spPr>
        <p:txBody>
          <a:bodyPr anchorCtr="0" anchor="ctr" bIns="45700" lIns="91425" spcFirstLastPara="1" rIns="91425" wrap="square" tIns="45700">
            <a:noAutofit/>
          </a:bodyPr>
          <a:lstStyle>
            <a:lvl1pPr indent="-355600" lvl="0" marL="457200" algn="l">
              <a:lnSpc>
                <a:spcPct val="90000"/>
              </a:lnSpc>
              <a:spcBef>
                <a:spcPts val="1200"/>
              </a:spcBef>
              <a:spcAft>
                <a:spcPts val="0"/>
              </a:spcAft>
              <a:buSzPts val="20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39" name="Google Shape;239;p50"/>
          <p:cNvSpPr txBox="1"/>
          <p:nvPr>
            <p:ph idx="5" type="body"/>
          </p:nvPr>
        </p:nvSpPr>
        <p:spPr>
          <a:xfrm>
            <a:off x="1524000" y="4666886"/>
            <a:ext cx="3474720" cy="424732"/>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1200"/>
              </a:spcBef>
              <a:spcAft>
                <a:spcPts val="0"/>
              </a:spcAft>
              <a:buSzPts val="2400"/>
              <a:buNone/>
              <a:defRPr b="1" sz="2400">
                <a:solidFill>
                  <a:schemeClr val="accent5"/>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40" name="Google Shape;240;p50"/>
          <p:cNvSpPr/>
          <p:nvPr>
            <p:ph idx="6" type="pic"/>
          </p:nvPr>
        </p:nvSpPr>
        <p:spPr>
          <a:xfrm>
            <a:off x="548944" y="4517480"/>
            <a:ext cx="711197" cy="723544"/>
          </a:xfrm>
          <a:prstGeom prst="rect">
            <a:avLst/>
          </a:prstGeom>
          <a:noFill/>
          <a:ln>
            <a:noFill/>
          </a:ln>
        </p:spPr>
      </p:sp>
      <p:sp>
        <p:nvSpPr>
          <p:cNvPr id="241" name="Google Shape;241;p50"/>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Icon Content 3 rows">
  <p:cSld name="Title Icon Content 3 rows">
    <p:spTree>
      <p:nvGrpSpPr>
        <p:cNvPr id="242" name="Shape 242"/>
        <p:cNvGrpSpPr/>
        <p:nvPr/>
      </p:nvGrpSpPr>
      <p:grpSpPr>
        <a:xfrm>
          <a:off x="0" y="0"/>
          <a:ext cx="0" cy="0"/>
          <a:chOff x="0" y="0"/>
          <a:chExt cx="0" cy="0"/>
        </a:xfrm>
      </p:grpSpPr>
      <p:sp>
        <p:nvSpPr>
          <p:cNvPr id="243" name="Google Shape;243;p51"/>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44" name="Google Shape;244;p51"/>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45" name="Google Shape;245;p51"/>
          <p:cNvSpPr txBox="1"/>
          <p:nvPr>
            <p:ph idx="1" type="body"/>
          </p:nvPr>
        </p:nvSpPr>
        <p:spPr>
          <a:xfrm>
            <a:off x="5562600" y="2423061"/>
            <a:ext cx="5901458" cy="1005939"/>
          </a:xfrm>
          <a:prstGeom prst="rect">
            <a:avLst/>
          </a:prstGeom>
          <a:noFill/>
          <a:ln>
            <a:noFill/>
          </a:ln>
        </p:spPr>
        <p:txBody>
          <a:bodyPr anchorCtr="0" anchor="t" bIns="45700" lIns="91425" spcFirstLastPara="1" rIns="91425" wrap="square" tIns="45700">
            <a:normAutofit/>
          </a:bodyPr>
          <a:lstStyle>
            <a:lvl1pPr indent="-355600" lvl="0" marL="457200" algn="l">
              <a:lnSpc>
                <a:spcPct val="90000"/>
              </a:lnSpc>
              <a:spcBef>
                <a:spcPts val="1200"/>
              </a:spcBef>
              <a:spcAft>
                <a:spcPts val="0"/>
              </a:spcAft>
              <a:buSzPts val="20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46" name="Google Shape;246;p51"/>
          <p:cNvSpPr txBox="1"/>
          <p:nvPr>
            <p:ph idx="2" type="body"/>
          </p:nvPr>
        </p:nvSpPr>
        <p:spPr>
          <a:xfrm>
            <a:off x="1524000" y="2713664"/>
            <a:ext cx="3810000" cy="424732"/>
          </a:xfrm>
          <a:prstGeom prst="rect">
            <a:avLst/>
          </a:prstGeom>
          <a:noFill/>
          <a:ln>
            <a:noFill/>
          </a:ln>
        </p:spPr>
        <p:txBody>
          <a:bodyPr anchorCtr="0" anchor="ctr" bIns="45700" lIns="91425" spcFirstLastPara="1" rIns="91425" wrap="square" tIns="45700">
            <a:spAutoFit/>
          </a:bodyPr>
          <a:lstStyle>
            <a:lvl1pPr indent="-228600" lvl="0" marL="457200" algn="l">
              <a:lnSpc>
                <a:spcPct val="90000"/>
              </a:lnSpc>
              <a:spcBef>
                <a:spcPts val="1200"/>
              </a:spcBef>
              <a:spcAft>
                <a:spcPts val="0"/>
              </a:spcAft>
              <a:buSzPts val="2400"/>
              <a:buNone/>
              <a:defRPr b="1" sz="24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47" name="Google Shape;247;p51"/>
          <p:cNvSpPr/>
          <p:nvPr>
            <p:ph idx="3" type="pic"/>
          </p:nvPr>
        </p:nvSpPr>
        <p:spPr>
          <a:xfrm>
            <a:off x="548944" y="2564258"/>
            <a:ext cx="711197" cy="723544"/>
          </a:xfrm>
          <a:prstGeom prst="rect">
            <a:avLst/>
          </a:prstGeom>
          <a:noFill/>
          <a:ln>
            <a:noFill/>
          </a:ln>
        </p:spPr>
      </p:sp>
      <p:sp>
        <p:nvSpPr>
          <p:cNvPr id="248" name="Google Shape;248;p51"/>
          <p:cNvSpPr txBox="1"/>
          <p:nvPr>
            <p:ph idx="4" type="body"/>
          </p:nvPr>
        </p:nvSpPr>
        <p:spPr>
          <a:xfrm>
            <a:off x="5562600" y="3556396"/>
            <a:ext cx="5901458" cy="1005939"/>
          </a:xfrm>
          <a:prstGeom prst="rect">
            <a:avLst/>
          </a:prstGeom>
          <a:noFill/>
          <a:ln>
            <a:noFill/>
          </a:ln>
        </p:spPr>
        <p:txBody>
          <a:bodyPr anchorCtr="0" anchor="t" bIns="45700" lIns="91425" spcFirstLastPara="1" rIns="91425" wrap="square" tIns="45700">
            <a:normAutofit/>
          </a:bodyPr>
          <a:lstStyle>
            <a:lvl1pPr indent="-355600" lvl="0" marL="457200" algn="l">
              <a:lnSpc>
                <a:spcPct val="90000"/>
              </a:lnSpc>
              <a:spcBef>
                <a:spcPts val="1200"/>
              </a:spcBef>
              <a:spcAft>
                <a:spcPts val="0"/>
              </a:spcAft>
              <a:buSzPts val="20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49" name="Google Shape;249;p51"/>
          <p:cNvSpPr txBox="1"/>
          <p:nvPr>
            <p:ph idx="5" type="body"/>
          </p:nvPr>
        </p:nvSpPr>
        <p:spPr>
          <a:xfrm>
            <a:off x="1524000" y="3846999"/>
            <a:ext cx="3810000" cy="424732"/>
          </a:xfrm>
          <a:prstGeom prst="rect">
            <a:avLst/>
          </a:prstGeom>
          <a:noFill/>
          <a:ln>
            <a:noFill/>
          </a:ln>
        </p:spPr>
        <p:txBody>
          <a:bodyPr anchorCtr="0" anchor="ctr" bIns="45700" lIns="91425" spcFirstLastPara="1" rIns="91425" wrap="square" tIns="45700">
            <a:spAutoFit/>
          </a:bodyPr>
          <a:lstStyle>
            <a:lvl1pPr indent="-228600" lvl="0" marL="457200" algn="l">
              <a:lnSpc>
                <a:spcPct val="90000"/>
              </a:lnSpc>
              <a:spcBef>
                <a:spcPts val="1200"/>
              </a:spcBef>
              <a:spcAft>
                <a:spcPts val="0"/>
              </a:spcAft>
              <a:buSzPts val="2400"/>
              <a:buNone/>
              <a:defRPr b="1" sz="2400">
                <a:solidFill>
                  <a:schemeClr val="accent5"/>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50" name="Google Shape;250;p51"/>
          <p:cNvSpPr/>
          <p:nvPr>
            <p:ph idx="6" type="pic"/>
          </p:nvPr>
        </p:nvSpPr>
        <p:spPr>
          <a:xfrm>
            <a:off x="548944" y="3697593"/>
            <a:ext cx="711197" cy="723544"/>
          </a:xfrm>
          <a:prstGeom prst="rect">
            <a:avLst/>
          </a:prstGeom>
          <a:noFill/>
          <a:ln>
            <a:noFill/>
          </a:ln>
        </p:spPr>
      </p:sp>
      <p:sp>
        <p:nvSpPr>
          <p:cNvPr id="251" name="Google Shape;251;p51"/>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252" name="Google Shape;252;p51"/>
          <p:cNvSpPr txBox="1"/>
          <p:nvPr>
            <p:ph idx="7" type="body"/>
          </p:nvPr>
        </p:nvSpPr>
        <p:spPr>
          <a:xfrm>
            <a:off x="5562600" y="4689732"/>
            <a:ext cx="5901458" cy="1005939"/>
          </a:xfrm>
          <a:prstGeom prst="rect">
            <a:avLst/>
          </a:prstGeom>
          <a:noFill/>
          <a:ln>
            <a:noFill/>
          </a:ln>
        </p:spPr>
        <p:txBody>
          <a:bodyPr anchorCtr="0" anchor="t" bIns="45700" lIns="91425" spcFirstLastPara="1" rIns="91425" wrap="square" tIns="45700">
            <a:normAutofit/>
          </a:bodyPr>
          <a:lstStyle>
            <a:lvl1pPr indent="-355600" lvl="0" marL="457200" algn="l">
              <a:lnSpc>
                <a:spcPct val="90000"/>
              </a:lnSpc>
              <a:spcBef>
                <a:spcPts val="1200"/>
              </a:spcBef>
              <a:spcAft>
                <a:spcPts val="0"/>
              </a:spcAft>
              <a:buSzPts val="2000"/>
              <a:buChar char="•"/>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53" name="Google Shape;253;p51"/>
          <p:cNvSpPr txBox="1"/>
          <p:nvPr>
            <p:ph idx="8" type="body"/>
          </p:nvPr>
        </p:nvSpPr>
        <p:spPr>
          <a:xfrm>
            <a:off x="1524000" y="4980335"/>
            <a:ext cx="3810000" cy="424732"/>
          </a:xfrm>
          <a:prstGeom prst="rect">
            <a:avLst/>
          </a:prstGeom>
          <a:noFill/>
          <a:ln>
            <a:noFill/>
          </a:ln>
        </p:spPr>
        <p:txBody>
          <a:bodyPr anchorCtr="0" anchor="ctr" bIns="45700" lIns="91425" spcFirstLastPara="1" rIns="91425" wrap="square" tIns="45700">
            <a:spAutoFit/>
          </a:bodyPr>
          <a:lstStyle>
            <a:lvl1pPr indent="-228600" lvl="0" marL="457200" algn="l">
              <a:lnSpc>
                <a:spcPct val="90000"/>
              </a:lnSpc>
              <a:spcBef>
                <a:spcPts val="1200"/>
              </a:spcBef>
              <a:spcAft>
                <a:spcPts val="0"/>
              </a:spcAft>
              <a:buSzPts val="2400"/>
              <a:buNone/>
              <a:defRPr b="1" sz="2400">
                <a:solidFill>
                  <a:schemeClr val="accent6"/>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54" name="Google Shape;254;p51"/>
          <p:cNvSpPr/>
          <p:nvPr>
            <p:ph idx="9" type="pic"/>
          </p:nvPr>
        </p:nvSpPr>
        <p:spPr>
          <a:xfrm>
            <a:off x="548944" y="4830929"/>
            <a:ext cx="711197" cy="723544"/>
          </a:xfrm>
          <a:prstGeom prst="rect">
            <a:avLst/>
          </a:prstGeom>
          <a:noFill/>
          <a:ln>
            <a:noFill/>
          </a:ln>
        </p:spPr>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ide patch Icon Content 3 rows">
  <p:cSld name="Title Side patch Icon Content 3 rows">
    <p:spTree>
      <p:nvGrpSpPr>
        <p:cNvPr id="255" name="Shape 255"/>
        <p:cNvGrpSpPr/>
        <p:nvPr/>
      </p:nvGrpSpPr>
      <p:grpSpPr>
        <a:xfrm>
          <a:off x="0" y="0"/>
          <a:ext cx="0" cy="0"/>
          <a:chOff x="0" y="0"/>
          <a:chExt cx="0" cy="0"/>
        </a:xfrm>
      </p:grpSpPr>
      <p:sp>
        <p:nvSpPr>
          <p:cNvPr id="256" name="Google Shape;256;p52"/>
          <p:cNvSpPr/>
          <p:nvPr/>
        </p:nvSpPr>
        <p:spPr>
          <a:xfrm>
            <a:off x="-1" y="0"/>
            <a:ext cx="8329286" cy="6858000"/>
          </a:xfrm>
          <a:custGeom>
            <a:rect b="b" l="l" r="r" t="t"/>
            <a:pathLst>
              <a:path extrusionOk="0" h="6858000" w="8329286">
                <a:moveTo>
                  <a:pt x="0" y="0"/>
                </a:moveTo>
                <a:lnTo>
                  <a:pt x="8329286" y="0"/>
                </a:lnTo>
                <a:lnTo>
                  <a:pt x="8329286" y="68183"/>
                </a:lnTo>
                <a:lnTo>
                  <a:pt x="3175958" y="6858000"/>
                </a:lnTo>
                <a:lnTo>
                  <a:pt x="0" y="6858000"/>
                </a:lnTo>
                <a:close/>
              </a:path>
            </a:pathLst>
          </a:custGeom>
          <a:solidFill>
            <a:srgbClr val="EEEEE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57" name="Google Shape;257;p52"/>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58" name="Google Shape;258;p52"/>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9" name="Google Shape;259;p52"/>
          <p:cNvSpPr txBox="1"/>
          <p:nvPr>
            <p:ph idx="1" type="body"/>
          </p:nvPr>
        </p:nvSpPr>
        <p:spPr>
          <a:xfrm>
            <a:off x="7151214" y="2035302"/>
            <a:ext cx="4312844" cy="914490"/>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1200"/>
              </a:spcBef>
              <a:spcAft>
                <a:spcPts val="0"/>
              </a:spcAft>
              <a:buSzPts val="1400"/>
              <a:buNone/>
              <a:defRPr sz="1400"/>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60" name="Google Shape;260;p52"/>
          <p:cNvSpPr txBox="1"/>
          <p:nvPr>
            <p:ph idx="2" type="body"/>
          </p:nvPr>
        </p:nvSpPr>
        <p:spPr>
          <a:xfrm>
            <a:off x="624840" y="2280181"/>
            <a:ext cx="4937760" cy="424732"/>
          </a:xfrm>
          <a:prstGeom prst="rect">
            <a:avLst/>
          </a:prstGeom>
          <a:noFill/>
          <a:ln>
            <a:noFill/>
          </a:ln>
        </p:spPr>
        <p:txBody>
          <a:bodyPr anchorCtr="0" anchor="ctr" bIns="45700" lIns="91425" spcFirstLastPara="1" rIns="91425" wrap="square" tIns="45700">
            <a:noAutofit/>
          </a:bodyPr>
          <a:lstStyle>
            <a:lvl1pPr indent="-228600" lvl="0" marL="457200" algn="r">
              <a:lnSpc>
                <a:spcPct val="90000"/>
              </a:lnSpc>
              <a:spcBef>
                <a:spcPts val="1200"/>
              </a:spcBef>
              <a:spcAft>
                <a:spcPts val="0"/>
              </a:spcAft>
              <a:buSzPts val="2000"/>
              <a:buNone/>
              <a:defRPr b="1" sz="20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61" name="Google Shape;261;p52"/>
          <p:cNvSpPr/>
          <p:nvPr>
            <p:ph idx="3" type="pic"/>
          </p:nvPr>
        </p:nvSpPr>
        <p:spPr>
          <a:xfrm>
            <a:off x="5756426" y="1935993"/>
            <a:ext cx="1094116" cy="1113108"/>
          </a:xfrm>
          <a:prstGeom prst="ellipse">
            <a:avLst/>
          </a:prstGeom>
          <a:solidFill>
            <a:schemeClr val="lt1"/>
          </a:solidFill>
          <a:ln>
            <a:noFill/>
          </a:ln>
          <a:effectLst>
            <a:outerShdw blurRad="50800" rotWithShape="0" algn="tl" dir="2700000" dist="38100">
              <a:srgbClr val="000000">
                <a:alpha val="40000"/>
              </a:srgbClr>
            </a:outerShdw>
          </a:effectLst>
        </p:spPr>
      </p:sp>
      <p:sp>
        <p:nvSpPr>
          <p:cNvPr id="262" name="Google Shape;262;p52"/>
          <p:cNvSpPr txBox="1"/>
          <p:nvPr>
            <p:ph idx="4" type="body"/>
          </p:nvPr>
        </p:nvSpPr>
        <p:spPr>
          <a:xfrm>
            <a:off x="6071132" y="3576256"/>
            <a:ext cx="5392925" cy="914490"/>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1200"/>
              </a:spcBef>
              <a:spcAft>
                <a:spcPts val="0"/>
              </a:spcAft>
              <a:buSzPts val="1400"/>
              <a:buNone/>
              <a:defRPr sz="1400"/>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63" name="Google Shape;263;p52"/>
          <p:cNvSpPr txBox="1"/>
          <p:nvPr>
            <p:ph idx="5" type="body"/>
          </p:nvPr>
        </p:nvSpPr>
        <p:spPr>
          <a:xfrm>
            <a:off x="548640" y="3846999"/>
            <a:ext cx="4023360" cy="424732"/>
          </a:xfrm>
          <a:prstGeom prst="rect">
            <a:avLst/>
          </a:prstGeom>
          <a:noFill/>
          <a:ln>
            <a:noFill/>
          </a:ln>
        </p:spPr>
        <p:txBody>
          <a:bodyPr anchorCtr="0" anchor="ctr" bIns="45700" lIns="91425" spcFirstLastPara="1" rIns="91425" wrap="square" tIns="45700">
            <a:noAutofit/>
          </a:bodyPr>
          <a:lstStyle>
            <a:lvl1pPr indent="-228600" lvl="0" marL="457200" algn="r">
              <a:lnSpc>
                <a:spcPct val="90000"/>
              </a:lnSpc>
              <a:spcBef>
                <a:spcPts val="1200"/>
              </a:spcBef>
              <a:spcAft>
                <a:spcPts val="0"/>
              </a:spcAft>
              <a:buSzPts val="2000"/>
              <a:buNone/>
              <a:defRPr b="1" sz="2000">
                <a:solidFill>
                  <a:schemeClr val="accent5"/>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64" name="Google Shape;264;p52"/>
          <p:cNvSpPr/>
          <p:nvPr>
            <p:ph idx="6" type="pic"/>
          </p:nvPr>
        </p:nvSpPr>
        <p:spPr>
          <a:xfrm>
            <a:off x="4774508" y="3502811"/>
            <a:ext cx="1094116" cy="1113108"/>
          </a:xfrm>
          <a:prstGeom prst="ellipse">
            <a:avLst/>
          </a:prstGeom>
          <a:solidFill>
            <a:schemeClr val="lt1"/>
          </a:solidFill>
          <a:ln>
            <a:noFill/>
          </a:ln>
          <a:effectLst>
            <a:outerShdw blurRad="50800" rotWithShape="0" algn="tl" dir="2700000" dist="38100">
              <a:srgbClr val="000000">
                <a:alpha val="40000"/>
              </a:srgbClr>
            </a:outerShdw>
          </a:effectLst>
        </p:spPr>
      </p:sp>
      <p:sp>
        <p:nvSpPr>
          <p:cNvPr id="265" name="Google Shape;265;p52"/>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266" name="Google Shape;266;p52"/>
          <p:cNvSpPr txBox="1"/>
          <p:nvPr>
            <p:ph idx="7" type="body"/>
          </p:nvPr>
        </p:nvSpPr>
        <p:spPr>
          <a:xfrm>
            <a:off x="4949699" y="5117210"/>
            <a:ext cx="6514359" cy="914490"/>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1200"/>
              </a:spcBef>
              <a:spcAft>
                <a:spcPts val="0"/>
              </a:spcAft>
              <a:buSzPts val="1400"/>
              <a:buNone/>
              <a:defRPr sz="1400"/>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67" name="Google Shape;267;p52"/>
          <p:cNvSpPr txBox="1"/>
          <p:nvPr>
            <p:ph idx="8" type="body"/>
          </p:nvPr>
        </p:nvSpPr>
        <p:spPr>
          <a:xfrm>
            <a:off x="548641" y="5362089"/>
            <a:ext cx="2956560" cy="424732"/>
          </a:xfrm>
          <a:prstGeom prst="rect">
            <a:avLst/>
          </a:prstGeom>
          <a:noFill/>
          <a:ln>
            <a:noFill/>
          </a:ln>
        </p:spPr>
        <p:txBody>
          <a:bodyPr anchorCtr="0" anchor="ctr" bIns="45700" lIns="91425" spcFirstLastPara="1" rIns="91425" wrap="square" tIns="45700">
            <a:noAutofit/>
          </a:bodyPr>
          <a:lstStyle>
            <a:lvl1pPr indent="-228600" lvl="0" marL="457200" algn="r">
              <a:lnSpc>
                <a:spcPct val="90000"/>
              </a:lnSpc>
              <a:spcBef>
                <a:spcPts val="1200"/>
              </a:spcBef>
              <a:spcAft>
                <a:spcPts val="0"/>
              </a:spcAft>
              <a:buSzPts val="2000"/>
              <a:buNone/>
              <a:defRPr b="1" sz="2000">
                <a:solidFill>
                  <a:schemeClr val="accent6"/>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68" name="Google Shape;268;p52"/>
          <p:cNvSpPr/>
          <p:nvPr>
            <p:ph idx="9" type="pic"/>
          </p:nvPr>
        </p:nvSpPr>
        <p:spPr>
          <a:xfrm>
            <a:off x="3680392" y="5017901"/>
            <a:ext cx="1094116" cy="1113108"/>
          </a:xfrm>
          <a:prstGeom prst="ellipse">
            <a:avLst/>
          </a:prstGeom>
          <a:solidFill>
            <a:schemeClr val="lt1"/>
          </a:solidFill>
          <a:ln>
            <a:noFill/>
          </a:ln>
          <a:effectLst>
            <a:outerShdw blurRad="50800" rotWithShape="0" algn="tl" dir="2700000" dist="38100">
              <a:srgbClr val="000000">
                <a:alpha val="40000"/>
              </a:srgbClr>
            </a:outerShdw>
          </a:effectLst>
        </p:spPr>
      </p:sp>
      <p:sp>
        <p:nvSpPr>
          <p:cNvPr id="269" name="Google Shape;269;p52"/>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ide patch Title Only">
  <p:cSld name="Title Side patch Title Only">
    <p:spTree>
      <p:nvGrpSpPr>
        <p:cNvPr id="270" name="Shape 270"/>
        <p:cNvGrpSpPr/>
        <p:nvPr/>
      </p:nvGrpSpPr>
      <p:grpSpPr>
        <a:xfrm>
          <a:off x="0" y="0"/>
          <a:ext cx="0" cy="0"/>
          <a:chOff x="0" y="0"/>
          <a:chExt cx="0" cy="0"/>
        </a:xfrm>
      </p:grpSpPr>
      <p:sp>
        <p:nvSpPr>
          <p:cNvPr id="271" name="Google Shape;271;p53"/>
          <p:cNvSpPr/>
          <p:nvPr/>
        </p:nvSpPr>
        <p:spPr>
          <a:xfrm>
            <a:off x="-1" y="0"/>
            <a:ext cx="8329286" cy="6858000"/>
          </a:xfrm>
          <a:custGeom>
            <a:rect b="b" l="l" r="r" t="t"/>
            <a:pathLst>
              <a:path extrusionOk="0" h="6858000" w="8329286">
                <a:moveTo>
                  <a:pt x="0" y="0"/>
                </a:moveTo>
                <a:lnTo>
                  <a:pt x="8329286" y="0"/>
                </a:lnTo>
                <a:lnTo>
                  <a:pt x="8329286" y="68183"/>
                </a:lnTo>
                <a:lnTo>
                  <a:pt x="3175958" y="6858000"/>
                </a:lnTo>
                <a:lnTo>
                  <a:pt x="0" y="6858000"/>
                </a:lnTo>
                <a:close/>
              </a:path>
            </a:pathLst>
          </a:custGeom>
          <a:solidFill>
            <a:srgbClr val="EEEEE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72" name="Google Shape;272;p53"/>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73" name="Google Shape;273;p53"/>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74" name="Google Shape;274;p53"/>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275" name="Google Shape;275;p53"/>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cxnSp>
        <p:nvCxnSpPr>
          <p:cNvPr id="276" name="Google Shape;276;p53"/>
          <p:cNvCxnSpPr/>
          <p:nvPr/>
        </p:nvCxnSpPr>
        <p:spPr>
          <a:xfrm>
            <a:off x="2018097" y="5181600"/>
            <a:ext cx="688207" cy="0"/>
          </a:xfrm>
          <a:prstGeom prst="straightConnector1">
            <a:avLst/>
          </a:prstGeom>
          <a:noFill/>
          <a:ln cap="rnd" cmpd="sng" w="57150">
            <a:solidFill>
              <a:schemeClr val="accent2"/>
            </a:solidFill>
            <a:prstDash val="solid"/>
            <a:round/>
            <a:headEnd len="sm" w="sm" type="none"/>
            <a:tailEnd len="sm" w="sm" type="none"/>
          </a:ln>
        </p:spPr>
      </p:cxnSp>
      <p:cxnSp>
        <p:nvCxnSpPr>
          <p:cNvPr id="277" name="Google Shape;277;p53"/>
          <p:cNvCxnSpPr/>
          <p:nvPr/>
        </p:nvCxnSpPr>
        <p:spPr>
          <a:xfrm>
            <a:off x="5751896" y="5181600"/>
            <a:ext cx="688207" cy="0"/>
          </a:xfrm>
          <a:prstGeom prst="straightConnector1">
            <a:avLst/>
          </a:prstGeom>
          <a:noFill/>
          <a:ln cap="rnd" cmpd="sng" w="57150">
            <a:solidFill>
              <a:schemeClr val="accent2"/>
            </a:solidFill>
            <a:prstDash val="solid"/>
            <a:round/>
            <a:headEnd len="sm" w="sm" type="none"/>
            <a:tailEnd len="sm" w="sm" type="none"/>
          </a:ln>
        </p:spPr>
      </p:cxnSp>
      <p:cxnSp>
        <p:nvCxnSpPr>
          <p:cNvPr id="278" name="Google Shape;278;p53"/>
          <p:cNvCxnSpPr/>
          <p:nvPr/>
        </p:nvCxnSpPr>
        <p:spPr>
          <a:xfrm>
            <a:off x="9485696" y="5181600"/>
            <a:ext cx="688207" cy="0"/>
          </a:xfrm>
          <a:prstGeom prst="straightConnector1">
            <a:avLst/>
          </a:prstGeom>
          <a:noFill/>
          <a:ln cap="rnd" cmpd="sng" w="57150">
            <a:solidFill>
              <a:schemeClr val="accent2"/>
            </a:solidFill>
            <a:prstDash val="solid"/>
            <a:round/>
            <a:headEnd len="sm" w="sm" type="none"/>
            <a:tailEnd len="sm" w="sm" type="none"/>
          </a:ln>
        </p:spPr>
      </p:cxnSp>
      <p:sp>
        <p:nvSpPr>
          <p:cNvPr id="279" name="Google Shape;279;p53"/>
          <p:cNvSpPr/>
          <p:nvPr>
            <p:ph idx="2" type="pic"/>
          </p:nvPr>
        </p:nvSpPr>
        <p:spPr>
          <a:xfrm>
            <a:off x="533401" y="2057401"/>
            <a:ext cx="3657599" cy="2762808"/>
          </a:xfrm>
          <a:prstGeom prst="rect">
            <a:avLst/>
          </a:prstGeom>
          <a:solidFill>
            <a:schemeClr val="lt1"/>
          </a:solidFill>
          <a:ln>
            <a:noFill/>
          </a:ln>
          <a:effectLst>
            <a:outerShdw blurRad="50800" rotWithShape="0" algn="tl" dir="2700000" dist="38100">
              <a:srgbClr val="000000">
                <a:alpha val="40000"/>
              </a:srgbClr>
            </a:outerShdw>
          </a:effectLst>
        </p:spPr>
      </p:sp>
      <p:sp>
        <p:nvSpPr>
          <p:cNvPr id="280" name="Google Shape;280;p53"/>
          <p:cNvSpPr/>
          <p:nvPr>
            <p:ph idx="3" type="pic"/>
          </p:nvPr>
        </p:nvSpPr>
        <p:spPr>
          <a:xfrm>
            <a:off x="4267200" y="2057401"/>
            <a:ext cx="3657599" cy="2762808"/>
          </a:xfrm>
          <a:prstGeom prst="rect">
            <a:avLst/>
          </a:prstGeom>
          <a:solidFill>
            <a:schemeClr val="lt1"/>
          </a:solidFill>
          <a:ln>
            <a:noFill/>
          </a:ln>
          <a:effectLst>
            <a:outerShdw blurRad="50800" rotWithShape="0" algn="tl" dir="2700000" dist="38100">
              <a:srgbClr val="000000">
                <a:alpha val="40000"/>
              </a:srgbClr>
            </a:outerShdw>
          </a:effectLst>
        </p:spPr>
      </p:sp>
      <p:sp>
        <p:nvSpPr>
          <p:cNvPr id="281" name="Google Shape;281;p53"/>
          <p:cNvSpPr/>
          <p:nvPr>
            <p:ph idx="4" type="pic"/>
          </p:nvPr>
        </p:nvSpPr>
        <p:spPr>
          <a:xfrm>
            <a:off x="8001000" y="2057401"/>
            <a:ext cx="3657599" cy="2762808"/>
          </a:xfrm>
          <a:prstGeom prst="rect">
            <a:avLst/>
          </a:prstGeom>
          <a:solidFill>
            <a:schemeClr val="lt1"/>
          </a:solidFill>
          <a:ln>
            <a:noFill/>
          </a:ln>
          <a:effectLst>
            <a:outerShdw blurRad="50800" rotWithShape="0" algn="tl" dir="2700000" dist="38100">
              <a:srgbClr val="000000">
                <a:alpha val="40000"/>
              </a:srgbClr>
            </a:outerShdw>
          </a:effectLst>
        </p:spPr>
      </p:sp>
      <p:sp>
        <p:nvSpPr>
          <p:cNvPr id="282" name="Google Shape;282;p53"/>
          <p:cNvSpPr txBox="1"/>
          <p:nvPr>
            <p:ph idx="1" type="body"/>
          </p:nvPr>
        </p:nvSpPr>
        <p:spPr>
          <a:xfrm>
            <a:off x="548640" y="5542992"/>
            <a:ext cx="3642359" cy="424732"/>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0"/>
              </a:spcBef>
              <a:spcAft>
                <a:spcPts val="0"/>
              </a:spcAft>
              <a:buSzPts val="2000"/>
              <a:buNone/>
              <a:defRPr b="1" sz="20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83" name="Google Shape;283;p53"/>
          <p:cNvSpPr txBox="1"/>
          <p:nvPr>
            <p:ph idx="5" type="body"/>
          </p:nvPr>
        </p:nvSpPr>
        <p:spPr>
          <a:xfrm>
            <a:off x="4267200" y="5542992"/>
            <a:ext cx="3642359" cy="424732"/>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0"/>
              </a:spcBef>
              <a:spcAft>
                <a:spcPts val="0"/>
              </a:spcAft>
              <a:buSzPts val="2000"/>
              <a:buNone/>
              <a:defRPr b="1" sz="20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84" name="Google Shape;284;p53"/>
          <p:cNvSpPr txBox="1"/>
          <p:nvPr>
            <p:ph idx="6" type="body"/>
          </p:nvPr>
        </p:nvSpPr>
        <p:spPr>
          <a:xfrm>
            <a:off x="8001000" y="5542992"/>
            <a:ext cx="3642359" cy="424732"/>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0"/>
              </a:spcBef>
              <a:spcAft>
                <a:spcPts val="0"/>
              </a:spcAft>
              <a:buSzPts val="2000"/>
              <a:buNone/>
              <a:defRPr b="1" sz="2000">
                <a:solidFill>
                  <a:schemeClr val="dk2"/>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eam Slide">
  <p:cSld name="Team Slide">
    <p:spTree>
      <p:nvGrpSpPr>
        <p:cNvPr id="285" name="Shape 285"/>
        <p:cNvGrpSpPr/>
        <p:nvPr/>
      </p:nvGrpSpPr>
      <p:grpSpPr>
        <a:xfrm>
          <a:off x="0" y="0"/>
          <a:ext cx="0" cy="0"/>
          <a:chOff x="0" y="0"/>
          <a:chExt cx="0" cy="0"/>
        </a:xfrm>
      </p:grpSpPr>
      <p:sp>
        <p:nvSpPr>
          <p:cNvPr id="286" name="Google Shape;286;p54"/>
          <p:cNvSpPr/>
          <p:nvPr/>
        </p:nvSpPr>
        <p:spPr>
          <a:xfrm>
            <a:off x="-1" y="0"/>
            <a:ext cx="8329286" cy="6858000"/>
          </a:xfrm>
          <a:custGeom>
            <a:rect b="b" l="l" r="r" t="t"/>
            <a:pathLst>
              <a:path extrusionOk="0" h="6858000" w="8329286">
                <a:moveTo>
                  <a:pt x="0" y="0"/>
                </a:moveTo>
                <a:lnTo>
                  <a:pt x="8329286" y="0"/>
                </a:lnTo>
                <a:lnTo>
                  <a:pt x="8329286" y="68183"/>
                </a:lnTo>
                <a:lnTo>
                  <a:pt x="3175958" y="6858000"/>
                </a:lnTo>
                <a:lnTo>
                  <a:pt x="0" y="6858000"/>
                </a:lnTo>
                <a:close/>
              </a:path>
            </a:pathLst>
          </a:custGeom>
          <a:solidFill>
            <a:srgbClr val="EEEEE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87" name="Google Shape;287;p54"/>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288" name="Google Shape;288;p54"/>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9" name="Google Shape;289;p54"/>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290" name="Google Shape;290;p54"/>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cxnSp>
        <p:nvCxnSpPr>
          <p:cNvPr id="291" name="Google Shape;291;p54"/>
          <p:cNvCxnSpPr/>
          <p:nvPr/>
        </p:nvCxnSpPr>
        <p:spPr>
          <a:xfrm>
            <a:off x="1751397" y="5027659"/>
            <a:ext cx="688207" cy="0"/>
          </a:xfrm>
          <a:prstGeom prst="straightConnector1">
            <a:avLst/>
          </a:prstGeom>
          <a:noFill/>
          <a:ln cap="rnd" cmpd="sng" w="57150">
            <a:solidFill>
              <a:schemeClr val="accent2"/>
            </a:solidFill>
            <a:prstDash val="solid"/>
            <a:round/>
            <a:headEnd len="sm" w="sm" type="none"/>
            <a:tailEnd len="sm" w="sm" type="none"/>
          </a:ln>
        </p:spPr>
      </p:cxnSp>
      <p:sp>
        <p:nvSpPr>
          <p:cNvPr id="292" name="Google Shape;292;p54"/>
          <p:cNvSpPr/>
          <p:nvPr>
            <p:ph idx="2" type="pic"/>
          </p:nvPr>
        </p:nvSpPr>
        <p:spPr>
          <a:xfrm>
            <a:off x="723902" y="2057402"/>
            <a:ext cx="2743197" cy="2743198"/>
          </a:xfrm>
          <a:prstGeom prst="ellipse">
            <a:avLst/>
          </a:prstGeom>
          <a:solidFill>
            <a:schemeClr val="lt1"/>
          </a:solidFill>
          <a:ln>
            <a:noFill/>
          </a:ln>
          <a:effectLst>
            <a:outerShdw blurRad="50800" rotWithShape="0" algn="tl" dir="2700000" dist="38100">
              <a:srgbClr val="000000">
                <a:alpha val="40000"/>
              </a:srgbClr>
            </a:outerShdw>
          </a:effectLst>
        </p:spPr>
      </p:sp>
      <p:sp>
        <p:nvSpPr>
          <p:cNvPr id="293" name="Google Shape;293;p54"/>
          <p:cNvSpPr txBox="1"/>
          <p:nvPr>
            <p:ph idx="1" type="body"/>
          </p:nvPr>
        </p:nvSpPr>
        <p:spPr>
          <a:xfrm>
            <a:off x="541021" y="5307558"/>
            <a:ext cx="3108959" cy="424732"/>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0"/>
              </a:spcBef>
              <a:spcAft>
                <a:spcPts val="0"/>
              </a:spcAft>
              <a:buSzPts val="2000"/>
              <a:buNone/>
              <a:defRPr b="1" sz="20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294" name="Google Shape;294;p54"/>
          <p:cNvSpPr txBox="1"/>
          <p:nvPr>
            <p:ph idx="3" type="body"/>
          </p:nvPr>
        </p:nvSpPr>
        <p:spPr>
          <a:xfrm>
            <a:off x="541021" y="5688559"/>
            <a:ext cx="3108959" cy="323629"/>
          </a:xfrm>
          <a:prstGeom prst="rect">
            <a:avLst/>
          </a:prstGeom>
          <a:noFill/>
          <a:ln>
            <a:noFill/>
          </a:ln>
        </p:spPr>
        <p:txBody>
          <a:bodyPr anchorCtr="0" anchor="t" bIns="45700" lIns="91425" spcFirstLastPara="1" rIns="91425" wrap="square" tIns="45700">
            <a:noAutofit/>
          </a:bodyPr>
          <a:lstStyle>
            <a:lvl1pPr indent="-228600" lvl="0" marL="457200" algn="ctr">
              <a:lnSpc>
                <a:spcPct val="90000"/>
              </a:lnSpc>
              <a:spcBef>
                <a:spcPts val="0"/>
              </a:spcBef>
              <a:spcAft>
                <a:spcPts val="0"/>
              </a:spcAft>
              <a:buSzPts val="1400"/>
              <a:buNone/>
              <a:defRPr b="0" sz="14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cxnSp>
        <p:nvCxnSpPr>
          <p:cNvPr id="295" name="Google Shape;295;p54"/>
          <p:cNvCxnSpPr/>
          <p:nvPr/>
        </p:nvCxnSpPr>
        <p:spPr>
          <a:xfrm flipH="1">
            <a:off x="3907846" y="2747071"/>
            <a:ext cx="2160050" cy="2836074"/>
          </a:xfrm>
          <a:prstGeom prst="straightConnector1">
            <a:avLst/>
          </a:prstGeom>
          <a:noFill/>
          <a:ln cap="flat" cmpd="sng" w="25400">
            <a:solidFill>
              <a:schemeClr val="accent2"/>
            </a:solidFill>
            <a:prstDash val="solid"/>
            <a:round/>
            <a:headEnd len="sm" w="sm" type="none"/>
            <a:tailEnd len="sm" w="sm" type="none"/>
          </a:ln>
        </p:spPr>
      </p:cxnSp>
      <p:cxnSp>
        <p:nvCxnSpPr>
          <p:cNvPr id="296" name="Google Shape;296;p54"/>
          <p:cNvCxnSpPr/>
          <p:nvPr/>
        </p:nvCxnSpPr>
        <p:spPr>
          <a:xfrm rot="10800000">
            <a:off x="5536511" y="3617080"/>
            <a:ext cx="0" cy="1097280"/>
          </a:xfrm>
          <a:prstGeom prst="straightConnector1">
            <a:avLst/>
          </a:prstGeom>
          <a:noFill/>
          <a:ln cap="flat" cmpd="sng" w="25400">
            <a:solidFill>
              <a:schemeClr val="accent2"/>
            </a:solidFill>
            <a:prstDash val="solid"/>
            <a:round/>
            <a:headEnd len="sm" w="sm" type="none"/>
            <a:tailEnd len="sm" w="sm" type="none"/>
          </a:ln>
        </p:spPr>
      </p:cxnSp>
      <p:grpSp>
        <p:nvGrpSpPr>
          <p:cNvPr id="297" name="Google Shape;297;p54"/>
          <p:cNvGrpSpPr/>
          <p:nvPr/>
        </p:nvGrpSpPr>
        <p:grpSpPr>
          <a:xfrm>
            <a:off x="3906013" y="2754546"/>
            <a:ext cx="3254399" cy="2828600"/>
            <a:chOff x="4431265" y="2199060"/>
            <a:chExt cx="3363136" cy="2828600"/>
          </a:xfrm>
        </p:grpSpPr>
        <p:cxnSp>
          <p:nvCxnSpPr>
            <p:cNvPr id="298" name="Google Shape;298;p54"/>
            <p:cNvCxnSpPr/>
            <p:nvPr/>
          </p:nvCxnSpPr>
          <p:spPr>
            <a:xfrm rot="10800000">
              <a:off x="7227429" y="1632088"/>
              <a:ext cx="0" cy="1133943"/>
            </a:xfrm>
            <a:prstGeom prst="straightConnector1">
              <a:avLst/>
            </a:prstGeom>
            <a:noFill/>
            <a:ln cap="flat" cmpd="sng" w="25400">
              <a:solidFill>
                <a:schemeClr val="accent2"/>
              </a:solidFill>
              <a:prstDash val="solid"/>
              <a:round/>
              <a:headEnd len="sm" w="sm" type="none"/>
              <a:tailEnd len="sm" w="sm" type="none"/>
            </a:ln>
          </p:spPr>
        </p:cxnSp>
        <p:cxnSp>
          <p:nvCxnSpPr>
            <p:cNvPr id="299" name="Google Shape;299;p54"/>
            <p:cNvCxnSpPr/>
            <p:nvPr/>
          </p:nvCxnSpPr>
          <p:spPr>
            <a:xfrm rot="10800000">
              <a:off x="4950988" y="4507936"/>
              <a:ext cx="0" cy="1039447"/>
            </a:xfrm>
            <a:prstGeom prst="straightConnector1">
              <a:avLst/>
            </a:prstGeom>
            <a:noFill/>
            <a:ln cap="flat" cmpd="sng" w="25400">
              <a:solidFill>
                <a:schemeClr val="accent2"/>
              </a:solidFill>
              <a:prstDash val="solid"/>
              <a:round/>
              <a:headEnd len="sm" w="sm" type="none"/>
              <a:tailEnd len="sm" w="sm" type="none"/>
            </a:ln>
          </p:spPr>
        </p:cxnSp>
      </p:grpSp>
      <p:sp>
        <p:nvSpPr>
          <p:cNvPr id="300" name="Google Shape;300;p54"/>
          <p:cNvSpPr/>
          <p:nvPr>
            <p:ph idx="4" type="pic"/>
          </p:nvPr>
        </p:nvSpPr>
        <p:spPr>
          <a:xfrm>
            <a:off x="5426747" y="3663296"/>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01" name="Google Shape;301;p54"/>
          <p:cNvSpPr/>
          <p:nvPr>
            <p:ph idx="5" type="pic"/>
          </p:nvPr>
        </p:nvSpPr>
        <p:spPr>
          <a:xfrm>
            <a:off x="4408933" y="5090164"/>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02" name="Google Shape;302;p54"/>
          <p:cNvSpPr/>
          <p:nvPr>
            <p:ph idx="6" type="pic"/>
          </p:nvPr>
        </p:nvSpPr>
        <p:spPr>
          <a:xfrm>
            <a:off x="6458832" y="2223786"/>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cxnSp>
        <p:nvCxnSpPr>
          <p:cNvPr id="303" name="Google Shape;303;p54"/>
          <p:cNvCxnSpPr/>
          <p:nvPr/>
        </p:nvCxnSpPr>
        <p:spPr>
          <a:xfrm flipH="1">
            <a:off x="7036660" y="2747071"/>
            <a:ext cx="2160050" cy="2836074"/>
          </a:xfrm>
          <a:prstGeom prst="straightConnector1">
            <a:avLst/>
          </a:prstGeom>
          <a:noFill/>
          <a:ln cap="flat" cmpd="sng" w="25400">
            <a:solidFill>
              <a:schemeClr val="accent2"/>
            </a:solidFill>
            <a:prstDash val="solid"/>
            <a:round/>
            <a:headEnd len="sm" w="sm" type="none"/>
            <a:tailEnd len="sm" w="sm" type="none"/>
          </a:ln>
        </p:spPr>
      </p:cxnSp>
      <p:cxnSp>
        <p:nvCxnSpPr>
          <p:cNvPr id="304" name="Google Shape;304;p54"/>
          <p:cNvCxnSpPr/>
          <p:nvPr/>
        </p:nvCxnSpPr>
        <p:spPr>
          <a:xfrm rot="10800000">
            <a:off x="8665325" y="3617080"/>
            <a:ext cx="0" cy="1097280"/>
          </a:xfrm>
          <a:prstGeom prst="straightConnector1">
            <a:avLst/>
          </a:prstGeom>
          <a:noFill/>
          <a:ln cap="flat" cmpd="sng" w="25400">
            <a:solidFill>
              <a:schemeClr val="accent2"/>
            </a:solidFill>
            <a:prstDash val="solid"/>
            <a:round/>
            <a:headEnd len="sm" w="sm" type="none"/>
            <a:tailEnd len="sm" w="sm" type="none"/>
          </a:ln>
        </p:spPr>
      </p:cxnSp>
      <p:grpSp>
        <p:nvGrpSpPr>
          <p:cNvPr id="305" name="Google Shape;305;p54"/>
          <p:cNvGrpSpPr/>
          <p:nvPr/>
        </p:nvGrpSpPr>
        <p:grpSpPr>
          <a:xfrm>
            <a:off x="7034827" y="2754546"/>
            <a:ext cx="3254399" cy="2828600"/>
            <a:chOff x="4431265" y="2199060"/>
            <a:chExt cx="3363136" cy="2828600"/>
          </a:xfrm>
        </p:grpSpPr>
        <p:cxnSp>
          <p:nvCxnSpPr>
            <p:cNvPr id="306" name="Google Shape;306;p54"/>
            <p:cNvCxnSpPr/>
            <p:nvPr/>
          </p:nvCxnSpPr>
          <p:spPr>
            <a:xfrm rot="10800000">
              <a:off x="7227429" y="1632088"/>
              <a:ext cx="0" cy="1133943"/>
            </a:xfrm>
            <a:prstGeom prst="straightConnector1">
              <a:avLst/>
            </a:prstGeom>
            <a:noFill/>
            <a:ln cap="flat" cmpd="sng" w="25400">
              <a:solidFill>
                <a:schemeClr val="accent2"/>
              </a:solidFill>
              <a:prstDash val="solid"/>
              <a:round/>
              <a:headEnd len="sm" w="sm" type="none"/>
              <a:tailEnd len="sm" w="sm" type="none"/>
            </a:ln>
          </p:spPr>
        </p:cxnSp>
        <p:cxnSp>
          <p:nvCxnSpPr>
            <p:cNvPr id="307" name="Google Shape;307;p54"/>
            <p:cNvCxnSpPr/>
            <p:nvPr/>
          </p:nvCxnSpPr>
          <p:spPr>
            <a:xfrm rot="10800000">
              <a:off x="4950988" y="4507936"/>
              <a:ext cx="0" cy="1039447"/>
            </a:xfrm>
            <a:prstGeom prst="straightConnector1">
              <a:avLst/>
            </a:prstGeom>
            <a:noFill/>
            <a:ln cap="flat" cmpd="sng" w="25400">
              <a:solidFill>
                <a:schemeClr val="accent2"/>
              </a:solidFill>
              <a:prstDash val="solid"/>
              <a:round/>
              <a:headEnd len="sm" w="sm" type="none"/>
              <a:tailEnd len="sm" w="sm" type="none"/>
            </a:ln>
          </p:spPr>
        </p:cxnSp>
      </p:grpSp>
      <p:sp>
        <p:nvSpPr>
          <p:cNvPr id="308" name="Google Shape;308;p54"/>
          <p:cNvSpPr/>
          <p:nvPr>
            <p:ph idx="7" type="pic"/>
          </p:nvPr>
        </p:nvSpPr>
        <p:spPr>
          <a:xfrm>
            <a:off x="8555561" y="3663296"/>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09" name="Google Shape;309;p54"/>
          <p:cNvSpPr/>
          <p:nvPr>
            <p:ph idx="8" type="pic"/>
          </p:nvPr>
        </p:nvSpPr>
        <p:spPr>
          <a:xfrm>
            <a:off x="7537747" y="5090164"/>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10" name="Google Shape;310;p54"/>
          <p:cNvSpPr/>
          <p:nvPr>
            <p:ph idx="9" type="pic"/>
          </p:nvPr>
        </p:nvSpPr>
        <p:spPr>
          <a:xfrm>
            <a:off x="9587646" y="2223786"/>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11" name="Google Shape;311;p54"/>
          <p:cNvSpPr txBox="1"/>
          <p:nvPr>
            <p:ph idx="13" type="body"/>
          </p:nvPr>
        </p:nvSpPr>
        <p:spPr>
          <a:xfrm>
            <a:off x="7595850" y="2643605"/>
            <a:ext cx="1311814" cy="166199"/>
          </a:xfrm>
          <a:prstGeom prst="rect">
            <a:avLst/>
          </a:prstGeom>
          <a:noFill/>
          <a:ln>
            <a:noFill/>
          </a:ln>
        </p:spPr>
        <p:txBody>
          <a:bodyPr anchorCtr="0" anchor="ctr" bIns="0" lIns="0" spcFirstLastPara="1" rIns="0" wrap="square" tIns="0">
            <a:noAutofit/>
          </a:bodyPr>
          <a:lstStyle>
            <a:lvl1pPr indent="-228600" lvl="0" marL="457200" algn="l">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12" name="Google Shape;312;p54"/>
          <p:cNvSpPr txBox="1"/>
          <p:nvPr>
            <p:ph idx="14" type="body"/>
          </p:nvPr>
        </p:nvSpPr>
        <p:spPr>
          <a:xfrm>
            <a:off x="6557415" y="4083115"/>
            <a:ext cx="1311814" cy="166199"/>
          </a:xfrm>
          <a:prstGeom prst="rect">
            <a:avLst/>
          </a:prstGeom>
          <a:noFill/>
          <a:ln>
            <a:noFill/>
          </a:ln>
        </p:spPr>
        <p:txBody>
          <a:bodyPr anchorCtr="0" anchor="ctr" bIns="0" lIns="0" spcFirstLastPara="1" rIns="0" wrap="square" tIns="0">
            <a:noAutofit/>
          </a:bodyPr>
          <a:lstStyle>
            <a:lvl1pPr indent="-228600" lvl="0" marL="457200" algn="l">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13" name="Google Shape;313;p54"/>
          <p:cNvSpPr txBox="1"/>
          <p:nvPr>
            <p:ph idx="15" type="body"/>
          </p:nvPr>
        </p:nvSpPr>
        <p:spPr>
          <a:xfrm>
            <a:off x="5564282" y="5509983"/>
            <a:ext cx="1311814" cy="166199"/>
          </a:xfrm>
          <a:prstGeom prst="rect">
            <a:avLst/>
          </a:prstGeom>
          <a:noFill/>
          <a:ln>
            <a:noFill/>
          </a:ln>
        </p:spPr>
        <p:txBody>
          <a:bodyPr anchorCtr="0" anchor="ctr" bIns="0" lIns="0" spcFirstLastPara="1" rIns="0" wrap="square" tIns="0">
            <a:noAutofit/>
          </a:bodyPr>
          <a:lstStyle>
            <a:lvl1pPr indent="-228600" lvl="0" marL="457200" algn="l">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14" name="Google Shape;314;p54"/>
          <p:cNvSpPr txBox="1"/>
          <p:nvPr>
            <p:ph idx="16" type="body"/>
          </p:nvPr>
        </p:nvSpPr>
        <p:spPr>
          <a:xfrm>
            <a:off x="10727786" y="2643605"/>
            <a:ext cx="1311814" cy="166199"/>
          </a:xfrm>
          <a:prstGeom prst="rect">
            <a:avLst/>
          </a:prstGeom>
          <a:noFill/>
          <a:ln>
            <a:noFill/>
          </a:ln>
        </p:spPr>
        <p:txBody>
          <a:bodyPr anchorCtr="0" anchor="ctr" bIns="0" lIns="0" spcFirstLastPara="1" rIns="0" wrap="square" tIns="0">
            <a:noAutofit/>
          </a:bodyPr>
          <a:lstStyle>
            <a:lvl1pPr indent="-228600" lvl="0" marL="457200" algn="l">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15" name="Google Shape;315;p54"/>
          <p:cNvSpPr txBox="1"/>
          <p:nvPr>
            <p:ph idx="17" type="body"/>
          </p:nvPr>
        </p:nvSpPr>
        <p:spPr>
          <a:xfrm>
            <a:off x="9689351" y="4083115"/>
            <a:ext cx="1311814" cy="166199"/>
          </a:xfrm>
          <a:prstGeom prst="rect">
            <a:avLst/>
          </a:prstGeom>
          <a:noFill/>
          <a:ln>
            <a:noFill/>
          </a:ln>
        </p:spPr>
        <p:txBody>
          <a:bodyPr anchorCtr="0" anchor="ctr" bIns="0" lIns="0" spcFirstLastPara="1" rIns="0" wrap="square" tIns="0">
            <a:noAutofit/>
          </a:bodyPr>
          <a:lstStyle>
            <a:lvl1pPr indent="-228600" lvl="0" marL="457200" algn="l">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16" name="Google Shape;316;p54"/>
          <p:cNvSpPr txBox="1"/>
          <p:nvPr>
            <p:ph idx="18" type="body"/>
          </p:nvPr>
        </p:nvSpPr>
        <p:spPr>
          <a:xfrm>
            <a:off x="8696218" y="5509983"/>
            <a:ext cx="1311814" cy="166199"/>
          </a:xfrm>
          <a:prstGeom prst="rect">
            <a:avLst/>
          </a:prstGeom>
          <a:noFill/>
          <a:ln>
            <a:noFill/>
          </a:ln>
        </p:spPr>
        <p:txBody>
          <a:bodyPr anchorCtr="0" anchor="ctr" bIns="0" lIns="0" spcFirstLastPara="1" rIns="0" wrap="square" tIns="0">
            <a:noAutofit/>
          </a:bodyPr>
          <a:lstStyle>
            <a:lvl1pPr indent="-228600" lvl="0" marL="457200" algn="l">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Org Chart">
  <p:cSld name="TITLE ONLY_Org Chart">
    <p:spTree>
      <p:nvGrpSpPr>
        <p:cNvPr id="317" name="Shape 317"/>
        <p:cNvGrpSpPr/>
        <p:nvPr/>
      </p:nvGrpSpPr>
      <p:grpSpPr>
        <a:xfrm>
          <a:off x="0" y="0"/>
          <a:ext cx="0" cy="0"/>
          <a:chOff x="0" y="0"/>
          <a:chExt cx="0" cy="0"/>
        </a:xfrm>
      </p:grpSpPr>
      <p:sp>
        <p:nvSpPr>
          <p:cNvPr id="318" name="Google Shape;318;p55"/>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19" name="Google Shape;319;p55"/>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0" name="Google Shape;320;p55"/>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321" name="Google Shape;321;p55"/>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22" name="Google Shape;322;p55"/>
          <p:cNvSpPr/>
          <p:nvPr>
            <p:ph idx="2" type="pic"/>
          </p:nvPr>
        </p:nvSpPr>
        <p:spPr>
          <a:xfrm>
            <a:off x="3960064" y="1981200"/>
            <a:ext cx="1523993" cy="1523994"/>
          </a:xfrm>
          <a:prstGeom prst="ellipse">
            <a:avLst/>
          </a:prstGeom>
          <a:solidFill>
            <a:schemeClr val="lt1"/>
          </a:solidFill>
          <a:ln>
            <a:noFill/>
          </a:ln>
          <a:effectLst>
            <a:outerShdw blurRad="50800" rotWithShape="0" algn="tl" dir="2700000" dist="38100">
              <a:srgbClr val="000000">
                <a:alpha val="40000"/>
              </a:srgbClr>
            </a:outerShdw>
          </a:effectLst>
        </p:spPr>
      </p:sp>
      <p:sp>
        <p:nvSpPr>
          <p:cNvPr id="323" name="Google Shape;323;p55"/>
          <p:cNvSpPr txBox="1"/>
          <p:nvPr>
            <p:ph idx="1" type="body"/>
          </p:nvPr>
        </p:nvSpPr>
        <p:spPr>
          <a:xfrm>
            <a:off x="5788864" y="2618469"/>
            <a:ext cx="3108959" cy="424732"/>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0"/>
              </a:spcBef>
              <a:spcAft>
                <a:spcPts val="0"/>
              </a:spcAft>
              <a:buSzPts val="1600"/>
              <a:buNone/>
              <a:defRPr b="1" sz="16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24" name="Google Shape;324;p55"/>
          <p:cNvSpPr txBox="1"/>
          <p:nvPr>
            <p:ph idx="3" type="body"/>
          </p:nvPr>
        </p:nvSpPr>
        <p:spPr>
          <a:xfrm>
            <a:off x="5788864" y="2999470"/>
            <a:ext cx="3108959" cy="323629"/>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0"/>
              </a:spcBef>
              <a:spcAft>
                <a:spcPts val="0"/>
              </a:spcAft>
              <a:buSzPts val="1200"/>
              <a:buNone/>
              <a:defRPr b="0" sz="12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cxnSp>
        <p:nvCxnSpPr>
          <p:cNvPr id="325" name="Google Shape;325;p55"/>
          <p:cNvCxnSpPr/>
          <p:nvPr/>
        </p:nvCxnSpPr>
        <p:spPr>
          <a:xfrm rot="10800000">
            <a:off x="6146423" y="665228"/>
            <a:ext cx="0" cy="7406640"/>
          </a:xfrm>
          <a:prstGeom prst="straightConnector1">
            <a:avLst/>
          </a:prstGeom>
          <a:noFill/>
          <a:ln cap="flat" cmpd="sng" w="25400">
            <a:solidFill>
              <a:schemeClr val="accent2"/>
            </a:solidFill>
            <a:prstDash val="solid"/>
            <a:round/>
            <a:headEnd len="sm" w="sm" type="none"/>
            <a:tailEnd len="sm" w="sm" type="none"/>
          </a:ln>
        </p:spPr>
      </p:cxnSp>
      <p:sp>
        <p:nvSpPr>
          <p:cNvPr id="326" name="Google Shape;326;p55"/>
          <p:cNvSpPr/>
          <p:nvPr>
            <p:ph idx="4" type="pic"/>
          </p:nvPr>
        </p:nvSpPr>
        <p:spPr>
          <a:xfrm>
            <a:off x="1811223"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27" name="Google Shape;327;p55"/>
          <p:cNvSpPr txBox="1"/>
          <p:nvPr>
            <p:ph idx="5" type="body"/>
          </p:nvPr>
        </p:nvSpPr>
        <p:spPr>
          <a:xfrm>
            <a:off x="1520494"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28" name="Google Shape;328;p55"/>
          <p:cNvSpPr txBox="1"/>
          <p:nvPr>
            <p:ph idx="6" type="body"/>
          </p:nvPr>
        </p:nvSpPr>
        <p:spPr>
          <a:xfrm>
            <a:off x="1520494"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29" name="Google Shape;329;p55"/>
          <p:cNvSpPr/>
          <p:nvPr>
            <p:ph idx="7" type="pic"/>
          </p:nvPr>
        </p:nvSpPr>
        <p:spPr>
          <a:xfrm>
            <a:off x="3640023"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30" name="Google Shape;330;p55"/>
          <p:cNvSpPr txBox="1"/>
          <p:nvPr>
            <p:ph idx="8" type="body"/>
          </p:nvPr>
        </p:nvSpPr>
        <p:spPr>
          <a:xfrm>
            <a:off x="3349294"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31" name="Google Shape;331;p55"/>
          <p:cNvSpPr txBox="1"/>
          <p:nvPr>
            <p:ph idx="9" type="body"/>
          </p:nvPr>
        </p:nvSpPr>
        <p:spPr>
          <a:xfrm>
            <a:off x="3349294"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32" name="Google Shape;332;p55"/>
          <p:cNvSpPr/>
          <p:nvPr>
            <p:ph idx="13" type="pic"/>
          </p:nvPr>
        </p:nvSpPr>
        <p:spPr>
          <a:xfrm>
            <a:off x="5449773"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33" name="Google Shape;333;p55"/>
          <p:cNvSpPr txBox="1"/>
          <p:nvPr>
            <p:ph idx="14" type="body"/>
          </p:nvPr>
        </p:nvSpPr>
        <p:spPr>
          <a:xfrm>
            <a:off x="5159044"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34" name="Google Shape;334;p55"/>
          <p:cNvSpPr txBox="1"/>
          <p:nvPr>
            <p:ph idx="15" type="body"/>
          </p:nvPr>
        </p:nvSpPr>
        <p:spPr>
          <a:xfrm>
            <a:off x="5159044"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35" name="Google Shape;335;p55"/>
          <p:cNvSpPr/>
          <p:nvPr>
            <p:ph idx="16" type="pic"/>
          </p:nvPr>
        </p:nvSpPr>
        <p:spPr>
          <a:xfrm>
            <a:off x="7259523"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36" name="Google Shape;336;p55"/>
          <p:cNvSpPr txBox="1"/>
          <p:nvPr>
            <p:ph idx="17" type="body"/>
          </p:nvPr>
        </p:nvSpPr>
        <p:spPr>
          <a:xfrm>
            <a:off x="6968794"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37" name="Google Shape;337;p55"/>
          <p:cNvSpPr txBox="1"/>
          <p:nvPr>
            <p:ph idx="18" type="body"/>
          </p:nvPr>
        </p:nvSpPr>
        <p:spPr>
          <a:xfrm>
            <a:off x="6968794"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38" name="Google Shape;338;p55"/>
          <p:cNvSpPr/>
          <p:nvPr>
            <p:ph idx="19" type="pic"/>
          </p:nvPr>
        </p:nvSpPr>
        <p:spPr>
          <a:xfrm>
            <a:off x="9066634"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39" name="Google Shape;339;p55"/>
          <p:cNvSpPr txBox="1"/>
          <p:nvPr>
            <p:ph idx="20" type="body"/>
          </p:nvPr>
        </p:nvSpPr>
        <p:spPr>
          <a:xfrm>
            <a:off x="8775905"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40" name="Google Shape;340;p55"/>
          <p:cNvSpPr txBox="1"/>
          <p:nvPr>
            <p:ph idx="21" type="body"/>
          </p:nvPr>
        </p:nvSpPr>
        <p:spPr>
          <a:xfrm>
            <a:off x="8775905"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3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Org Chart 6">
  <p:cSld name="TITLE ONLY_Org Chart 6">
    <p:spTree>
      <p:nvGrpSpPr>
        <p:cNvPr id="341" name="Shape 341"/>
        <p:cNvGrpSpPr/>
        <p:nvPr/>
      </p:nvGrpSpPr>
      <p:grpSpPr>
        <a:xfrm>
          <a:off x="0" y="0"/>
          <a:ext cx="0" cy="0"/>
          <a:chOff x="0" y="0"/>
          <a:chExt cx="0" cy="0"/>
        </a:xfrm>
      </p:grpSpPr>
      <p:sp>
        <p:nvSpPr>
          <p:cNvPr id="342" name="Google Shape;342;p56"/>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43" name="Google Shape;343;p56"/>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44" name="Google Shape;344;p56"/>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345" name="Google Shape;345;p56"/>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46" name="Google Shape;346;p56"/>
          <p:cNvSpPr/>
          <p:nvPr>
            <p:ph idx="2" type="pic"/>
          </p:nvPr>
        </p:nvSpPr>
        <p:spPr>
          <a:xfrm>
            <a:off x="3596641" y="1981200"/>
            <a:ext cx="1523993" cy="1523994"/>
          </a:xfrm>
          <a:prstGeom prst="ellipse">
            <a:avLst/>
          </a:prstGeom>
          <a:solidFill>
            <a:schemeClr val="lt1"/>
          </a:solidFill>
          <a:ln>
            <a:noFill/>
          </a:ln>
          <a:effectLst>
            <a:outerShdw blurRad="50800" rotWithShape="0" algn="tl" dir="2700000" dist="38100">
              <a:srgbClr val="000000">
                <a:alpha val="40000"/>
              </a:srgbClr>
            </a:outerShdw>
          </a:effectLst>
        </p:spPr>
      </p:sp>
      <p:sp>
        <p:nvSpPr>
          <p:cNvPr id="347" name="Google Shape;347;p56"/>
          <p:cNvSpPr txBox="1"/>
          <p:nvPr>
            <p:ph idx="1" type="body"/>
          </p:nvPr>
        </p:nvSpPr>
        <p:spPr>
          <a:xfrm>
            <a:off x="5425441" y="2618469"/>
            <a:ext cx="3108959" cy="424732"/>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0"/>
              </a:spcBef>
              <a:spcAft>
                <a:spcPts val="0"/>
              </a:spcAft>
              <a:buSzPts val="1600"/>
              <a:buNone/>
              <a:defRPr b="1" sz="16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48" name="Google Shape;348;p56"/>
          <p:cNvSpPr txBox="1"/>
          <p:nvPr>
            <p:ph idx="3" type="body"/>
          </p:nvPr>
        </p:nvSpPr>
        <p:spPr>
          <a:xfrm>
            <a:off x="5425441" y="2999470"/>
            <a:ext cx="3108959" cy="323629"/>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0"/>
              </a:spcBef>
              <a:spcAft>
                <a:spcPts val="0"/>
              </a:spcAft>
              <a:buSzPts val="1200"/>
              <a:buNone/>
              <a:defRPr b="0" sz="12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cxnSp>
        <p:nvCxnSpPr>
          <p:cNvPr id="349" name="Google Shape;349;p56"/>
          <p:cNvCxnSpPr/>
          <p:nvPr/>
        </p:nvCxnSpPr>
        <p:spPr>
          <a:xfrm rot="10800000">
            <a:off x="6165169" y="-112012"/>
            <a:ext cx="0" cy="8961120"/>
          </a:xfrm>
          <a:prstGeom prst="straightConnector1">
            <a:avLst/>
          </a:prstGeom>
          <a:noFill/>
          <a:ln cap="flat" cmpd="sng" w="25400">
            <a:solidFill>
              <a:schemeClr val="accent2"/>
            </a:solidFill>
            <a:prstDash val="solid"/>
            <a:round/>
            <a:headEnd len="sm" w="sm" type="none"/>
            <a:tailEnd len="sm" w="sm" type="none"/>
          </a:ln>
        </p:spPr>
      </p:cxnSp>
      <p:sp>
        <p:nvSpPr>
          <p:cNvPr id="350" name="Google Shape;350;p56"/>
          <p:cNvSpPr/>
          <p:nvPr>
            <p:ph idx="4" type="pic"/>
          </p:nvPr>
        </p:nvSpPr>
        <p:spPr>
          <a:xfrm>
            <a:off x="1052729"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51" name="Google Shape;351;p56"/>
          <p:cNvSpPr txBox="1"/>
          <p:nvPr>
            <p:ph idx="5" type="body"/>
          </p:nvPr>
        </p:nvSpPr>
        <p:spPr>
          <a:xfrm>
            <a:off x="762000"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52" name="Google Shape;352;p56"/>
          <p:cNvSpPr txBox="1"/>
          <p:nvPr>
            <p:ph idx="6" type="body"/>
          </p:nvPr>
        </p:nvSpPr>
        <p:spPr>
          <a:xfrm>
            <a:off x="762000"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53" name="Google Shape;353;p56"/>
          <p:cNvSpPr/>
          <p:nvPr>
            <p:ph idx="7" type="pic"/>
          </p:nvPr>
        </p:nvSpPr>
        <p:spPr>
          <a:xfrm>
            <a:off x="2881529"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54" name="Google Shape;354;p56"/>
          <p:cNvSpPr txBox="1"/>
          <p:nvPr>
            <p:ph idx="8" type="body"/>
          </p:nvPr>
        </p:nvSpPr>
        <p:spPr>
          <a:xfrm>
            <a:off x="2590800"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55" name="Google Shape;355;p56"/>
          <p:cNvSpPr txBox="1"/>
          <p:nvPr>
            <p:ph idx="9" type="body"/>
          </p:nvPr>
        </p:nvSpPr>
        <p:spPr>
          <a:xfrm>
            <a:off x="2590800"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56" name="Google Shape;356;p56"/>
          <p:cNvSpPr/>
          <p:nvPr>
            <p:ph idx="13" type="pic"/>
          </p:nvPr>
        </p:nvSpPr>
        <p:spPr>
          <a:xfrm>
            <a:off x="4691279"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57" name="Google Shape;357;p56"/>
          <p:cNvSpPr txBox="1"/>
          <p:nvPr>
            <p:ph idx="14" type="body"/>
          </p:nvPr>
        </p:nvSpPr>
        <p:spPr>
          <a:xfrm>
            <a:off x="4400550"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58" name="Google Shape;358;p56"/>
          <p:cNvSpPr txBox="1"/>
          <p:nvPr>
            <p:ph idx="15" type="body"/>
          </p:nvPr>
        </p:nvSpPr>
        <p:spPr>
          <a:xfrm>
            <a:off x="4400550"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59" name="Google Shape;359;p56"/>
          <p:cNvSpPr/>
          <p:nvPr>
            <p:ph idx="16" type="pic"/>
          </p:nvPr>
        </p:nvSpPr>
        <p:spPr>
          <a:xfrm>
            <a:off x="6501029"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60" name="Google Shape;360;p56"/>
          <p:cNvSpPr txBox="1"/>
          <p:nvPr>
            <p:ph idx="17" type="body"/>
          </p:nvPr>
        </p:nvSpPr>
        <p:spPr>
          <a:xfrm>
            <a:off x="6210300"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61" name="Google Shape;361;p56"/>
          <p:cNvSpPr txBox="1"/>
          <p:nvPr>
            <p:ph idx="18" type="body"/>
          </p:nvPr>
        </p:nvSpPr>
        <p:spPr>
          <a:xfrm>
            <a:off x="6210300"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62" name="Google Shape;362;p56"/>
          <p:cNvSpPr/>
          <p:nvPr>
            <p:ph idx="19" type="pic"/>
          </p:nvPr>
        </p:nvSpPr>
        <p:spPr>
          <a:xfrm>
            <a:off x="8308140"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63" name="Google Shape;363;p56"/>
          <p:cNvSpPr txBox="1"/>
          <p:nvPr>
            <p:ph idx="20" type="body"/>
          </p:nvPr>
        </p:nvSpPr>
        <p:spPr>
          <a:xfrm>
            <a:off x="8017411"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64" name="Google Shape;364;p56"/>
          <p:cNvSpPr txBox="1"/>
          <p:nvPr>
            <p:ph idx="21" type="body"/>
          </p:nvPr>
        </p:nvSpPr>
        <p:spPr>
          <a:xfrm>
            <a:off x="8017411"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65" name="Google Shape;365;p56"/>
          <p:cNvSpPr/>
          <p:nvPr>
            <p:ph idx="22" type="pic"/>
          </p:nvPr>
        </p:nvSpPr>
        <p:spPr>
          <a:xfrm>
            <a:off x="10115251" y="3865629"/>
            <a:ext cx="1005836" cy="1005836"/>
          </a:xfrm>
          <a:prstGeom prst="ellipse">
            <a:avLst/>
          </a:prstGeom>
          <a:solidFill>
            <a:schemeClr val="lt1"/>
          </a:solidFill>
          <a:ln>
            <a:noFill/>
          </a:ln>
          <a:effectLst>
            <a:outerShdw blurRad="50800" rotWithShape="0" algn="tl" dir="2700000" dist="38100">
              <a:srgbClr val="000000">
                <a:alpha val="40000"/>
              </a:srgbClr>
            </a:outerShdw>
          </a:effectLst>
        </p:spPr>
      </p:sp>
      <p:sp>
        <p:nvSpPr>
          <p:cNvPr id="366" name="Google Shape;366;p56"/>
          <p:cNvSpPr txBox="1"/>
          <p:nvPr>
            <p:ph idx="23" type="body"/>
          </p:nvPr>
        </p:nvSpPr>
        <p:spPr>
          <a:xfrm>
            <a:off x="9824522" y="5114385"/>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200"/>
              <a:buNone/>
              <a:defRPr b="1" sz="12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67" name="Google Shape;367;p56"/>
          <p:cNvSpPr txBox="1"/>
          <p:nvPr>
            <p:ph idx="24" type="body"/>
          </p:nvPr>
        </p:nvSpPr>
        <p:spPr>
          <a:xfrm>
            <a:off x="9824522" y="5346798"/>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200"/>
              <a:buNone/>
              <a:defRPr b="0" sz="12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4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_Org Chart 12">
  <p:cSld name="TITLE ONLY_Org Chart 12">
    <p:spTree>
      <p:nvGrpSpPr>
        <p:cNvPr id="368" name="Shape 368"/>
        <p:cNvGrpSpPr/>
        <p:nvPr/>
      </p:nvGrpSpPr>
      <p:grpSpPr>
        <a:xfrm>
          <a:off x="0" y="0"/>
          <a:ext cx="0" cy="0"/>
          <a:chOff x="0" y="0"/>
          <a:chExt cx="0" cy="0"/>
        </a:xfrm>
      </p:grpSpPr>
      <p:sp>
        <p:nvSpPr>
          <p:cNvPr id="369" name="Google Shape;369;p57"/>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70" name="Google Shape;370;p57"/>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71" name="Google Shape;371;p57"/>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372" name="Google Shape;372;p57"/>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373" name="Google Shape;373;p57"/>
          <p:cNvSpPr/>
          <p:nvPr>
            <p:ph idx="2" type="pic"/>
          </p:nvPr>
        </p:nvSpPr>
        <p:spPr>
          <a:xfrm>
            <a:off x="4178095" y="1905000"/>
            <a:ext cx="1255400" cy="1255400"/>
          </a:xfrm>
          <a:prstGeom prst="ellipse">
            <a:avLst/>
          </a:prstGeom>
          <a:solidFill>
            <a:schemeClr val="lt1"/>
          </a:solidFill>
          <a:ln>
            <a:noFill/>
          </a:ln>
          <a:effectLst>
            <a:outerShdw blurRad="50800" rotWithShape="0" algn="tl" dir="2700000" dist="38100">
              <a:srgbClr val="000000">
                <a:alpha val="40000"/>
              </a:srgbClr>
            </a:outerShdw>
          </a:effectLst>
        </p:spPr>
      </p:sp>
      <p:sp>
        <p:nvSpPr>
          <p:cNvPr id="374" name="Google Shape;374;p57"/>
          <p:cNvSpPr txBox="1"/>
          <p:nvPr>
            <p:ph idx="1" type="body"/>
          </p:nvPr>
        </p:nvSpPr>
        <p:spPr>
          <a:xfrm>
            <a:off x="5601136" y="2288331"/>
            <a:ext cx="3108959" cy="290097"/>
          </a:xfrm>
          <a:prstGeom prst="rect">
            <a:avLst/>
          </a:prstGeom>
          <a:noFill/>
          <a:ln>
            <a:noFill/>
          </a:ln>
        </p:spPr>
        <p:txBody>
          <a:bodyPr anchorCtr="0" anchor="ctr" bIns="45700" lIns="91425" spcFirstLastPara="1" rIns="91425" wrap="square" tIns="45700">
            <a:noAutofit/>
          </a:bodyPr>
          <a:lstStyle>
            <a:lvl1pPr indent="-228600" lvl="0" marL="457200" algn="l">
              <a:lnSpc>
                <a:spcPct val="90000"/>
              </a:lnSpc>
              <a:spcBef>
                <a:spcPts val="0"/>
              </a:spcBef>
              <a:spcAft>
                <a:spcPts val="0"/>
              </a:spcAft>
              <a:buSzPts val="1600"/>
              <a:buNone/>
              <a:defRPr b="1" sz="16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75" name="Google Shape;375;p57"/>
          <p:cNvSpPr txBox="1"/>
          <p:nvPr>
            <p:ph idx="3" type="body"/>
          </p:nvPr>
        </p:nvSpPr>
        <p:spPr>
          <a:xfrm>
            <a:off x="5601136" y="2566041"/>
            <a:ext cx="3108959" cy="221043"/>
          </a:xfrm>
          <a:prstGeom prst="rect">
            <a:avLst/>
          </a:prstGeom>
          <a:noFill/>
          <a:ln>
            <a:noFill/>
          </a:ln>
        </p:spPr>
        <p:txBody>
          <a:bodyPr anchorCtr="0" anchor="t" bIns="45700" lIns="91425" spcFirstLastPara="1" rIns="91425" wrap="square" tIns="45700">
            <a:noAutofit/>
          </a:bodyPr>
          <a:lstStyle>
            <a:lvl1pPr indent="-228600" lvl="0" marL="457200" algn="l">
              <a:lnSpc>
                <a:spcPct val="90000"/>
              </a:lnSpc>
              <a:spcBef>
                <a:spcPts val="0"/>
              </a:spcBef>
              <a:spcAft>
                <a:spcPts val="0"/>
              </a:spcAft>
              <a:buSzPts val="1200"/>
              <a:buNone/>
              <a:defRPr b="0" sz="1200">
                <a:solidFill>
                  <a:schemeClr val="dk2"/>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cxnSp>
        <p:nvCxnSpPr>
          <p:cNvPr id="376" name="Google Shape;376;p57"/>
          <p:cNvCxnSpPr/>
          <p:nvPr/>
        </p:nvCxnSpPr>
        <p:spPr>
          <a:xfrm rot="10800000">
            <a:off x="6165169" y="-670561"/>
            <a:ext cx="0" cy="8961120"/>
          </a:xfrm>
          <a:prstGeom prst="straightConnector1">
            <a:avLst/>
          </a:prstGeom>
          <a:noFill/>
          <a:ln cap="flat" cmpd="sng" w="25400">
            <a:solidFill>
              <a:schemeClr val="accent2"/>
            </a:solidFill>
            <a:prstDash val="solid"/>
            <a:round/>
            <a:headEnd len="sm" w="sm" type="none"/>
            <a:tailEnd len="sm" w="sm" type="none"/>
          </a:ln>
        </p:spPr>
      </p:cxnSp>
      <p:sp>
        <p:nvSpPr>
          <p:cNvPr id="377" name="Google Shape;377;p57"/>
          <p:cNvSpPr/>
          <p:nvPr>
            <p:ph idx="4" type="pic"/>
          </p:nvPr>
        </p:nvSpPr>
        <p:spPr>
          <a:xfrm>
            <a:off x="1098449" y="3352800"/>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378" name="Google Shape;378;p57"/>
          <p:cNvSpPr txBox="1"/>
          <p:nvPr>
            <p:ph idx="5" type="body"/>
          </p:nvPr>
        </p:nvSpPr>
        <p:spPr>
          <a:xfrm>
            <a:off x="762000" y="4327380"/>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79" name="Google Shape;379;p57"/>
          <p:cNvSpPr txBox="1"/>
          <p:nvPr>
            <p:ph idx="6" type="body"/>
          </p:nvPr>
        </p:nvSpPr>
        <p:spPr>
          <a:xfrm>
            <a:off x="762000" y="4497392"/>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80" name="Google Shape;380;p57"/>
          <p:cNvSpPr/>
          <p:nvPr>
            <p:ph idx="7" type="pic"/>
          </p:nvPr>
        </p:nvSpPr>
        <p:spPr>
          <a:xfrm>
            <a:off x="2927249" y="3352800"/>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381" name="Google Shape;381;p57"/>
          <p:cNvSpPr txBox="1"/>
          <p:nvPr>
            <p:ph idx="8" type="body"/>
          </p:nvPr>
        </p:nvSpPr>
        <p:spPr>
          <a:xfrm>
            <a:off x="2590800" y="4327380"/>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82" name="Google Shape;382;p57"/>
          <p:cNvSpPr txBox="1"/>
          <p:nvPr>
            <p:ph idx="9" type="body"/>
          </p:nvPr>
        </p:nvSpPr>
        <p:spPr>
          <a:xfrm>
            <a:off x="2590800" y="4497392"/>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83" name="Google Shape;383;p57"/>
          <p:cNvSpPr/>
          <p:nvPr>
            <p:ph idx="13" type="pic"/>
          </p:nvPr>
        </p:nvSpPr>
        <p:spPr>
          <a:xfrm>
            <a:off x="4736999" y="3352800"/>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384" name="Google Shape;384;p57"/>
          <p:cNvSpPr txBox="1"/>
          <p:nvPr>
            <p:ph idx="14" type="body"/>
          </p:nvPr>
        </p:nvSpPr>
        <p:spPr>
          <a:xfrm>
            <a:off x="4400550" y="4327380"/>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85" name="Google Shape;385;p57"/>
          <p:cNvSpPr txBox="1"/>
          <p:nvPr>
            <p:ph idx="15" type="body"/>
          </p:nvPr>
        </p:nvSpPr>
        <p:spPr>
          <a:xfrm>
            <a:off x="4400550" y="4497392"/>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86" name="Google Shape;386;p57"/>
          <p:cNvSpPr/>
          <p:nvPr>
            <p:ph idx="16" type="pic"/>
          </p:nvPr>
        </p:nvSpPr>
        <p:spPr>
          <a:xfrm>
            <a:off x="6546749" y="3352800"/>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387" name="Google Shape;387;p57"/>
          <p:cNvSpPr txBox="1"/>
          <p:nvPr>
            <p:ph idx="17" type="body"/>
          </p:nvPr>
        </p:nvSpPr>
        <p:spPr>
          <a:xfrm>
            <a:off x="6210300" y="4327380"/>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88" name="Google Shape;388;p57"/>
          <p:cNvSpPr txBox="1"/>
          <p:nvPr>
            <p:ph idx="18" type="body"/>
          </p:nvPr>
        </p:nvSpPr>
        <p:spPr>
          <a:xfrm>
            <a:off x="6210300" y="4497392"/>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89" name="Google Shape;389;p57"/>
          <p:cNvSpPr/>
          <p:nvPr>
            <p:ph idx="19" type="pic"/>
          </p:nvPr>
        </p:nvSpPr>
        <p:spPr>
          <a:xfrm>
            <a:off x="8353860" y="3352800"/>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390" name="Google Shape;390;p57"/>
          <p:cNvSpPr txBox="1"/>
          <p:nvPr>
            <p:ph idx="20" type="body"/>
          </p:nvPr>
        </p:nvSpPr>
        <p:spPr>
          <a:xfrm>
            <a:off x="8017411" y="4327380"/>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91" name="Google Shape;391;p57"/>
          <p:cNvSpPr txBox="1"/>
          <p:nvPr>
            <p:ph idx="21" type="body"/>
          </p:nvPr>
        </p:nvSpPr>
        <p:spPr>
          <a:xfrm>
            <a:off x="8017411" y="4497392"/>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92" name="Google Shape;392;p57"/>
          <p:cNvSpPr/>
          <p:nvPr>
            <p:ph idx="22" type="pic"/>
          </p:nvPr>
        </p:nvSpPr>
        <p:spPr>
          <a:xfrm>
            <a:off x="10160971" y="3352800"/>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393" name="Google Shape;393;p57"/>
          <p:cNvSpPr txBox="1"/>
          <p:nvPr>
            <p:ph idx="23" type="body"/>
          </p:nvPr>
        </p:nvSpPr>
        <p:spPr>
          <a:xfrm>
            <a:off x="9824522" y="4327380"/>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94" name="Google Shape;394;p57"/>
          <p:cNvSpPr txBox="1"/>
          <p:nvPr>
            <p:ph idx="24" type="body"/>
          </p:nvPr>
        </p:nvSpPr>
        <p:spPr>
          <a:xfrm>
            <a:off x="9824522" y="4497392"/>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cxnSp>
        <p:nvCxnSpPr>
          <p:cNvPr id="395" name="Google Shape;395;p57"/>
          <p:cNvCxnSpPr/>
          <p:nvPr/>
        </p:nvCxnSpPr>
        <p:spPr>
          <a:xfrm rot="10800000">
            <a:off x="6165169" y="2642433"/>
            <a:ext cx="0" cy="5564151"/>
          </a:xfrm>
          <a:prstGeom prst="straightConnector1">
            <a:avLst/>
          </a:prstGeom>
          <a:noFill/>
          <a:ln cap="flat" cmpd="sng" w="25400">
            <a:solidFill>
              <a:schemeClr val="accent2"/>
            </a:solidFill>
            <a:prstDash val="solid"/>
            <a:round/>
            <a:headEnd len="sm" w="sm" type="none"/>
            <a:tailEnd len="sm" w="sm" type="none"/>
          </a:ln>
        </p:spPr>
      </p:cxnSp>
      <p:sp>
        <p:nvSpPr>
          <p:cNvPr id="396" name="Google Shape;396;p57"/>
          <p:cNvSpPr/>
          <p:nvPr>
            <p:ph idx="25" type="pic"/>
          </p:nvPr>
        </p:nvSpPr>
        <p:spPr>
          <a:xfrm>
            <a:off x="2927249" y="4967309"/>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397" name="Google Shape;397;p57"/>
          <p:cNvSpPr txBox="1"/>
          <p:nvPr>
            <p:ph idx="26" type="body"/>
          </p:nvPr>
        </p:nvSpPr>
        <p:spPr>
          <a:xfrm>
            <a:off x="2590800" y="5988389"/>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98" name="Google Shape;398;p57"/>
          <p:cNvSpPr txBox="1"/>
          <p:nvPr>
            <p:ph idx="27" type="body"/>
          </p:nvPr>
        </p:nvSpPr>
        <p:spPr>
          <a:xfrm>
            <a:off x="2590800" y="6158401"/>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399" name="Google Shape;399;p57"/>
          <p:cNvSpPr/>
          <p:nvPr>
            <p:ph idx="28" type="pic"/>
          </p:nvPr>
        </p:nvSpPr>
        <p:spPr>
          <a:xfrm>
            <a:off x="4736999" y="4967309"/>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400" name="Google Shape;400;p57"/>
          <p:cNvSpPr txBox="1"/>
          <p:nvPr>
            <p:ph idx="29" type="body"/>
          </p:nvPr>
        </p:nvSpPr>
        <p:spPr>
          <a:xfrm>
            <a:off x="4400550" y="5988389"/>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01" name="Google Shape;401;p57"/>
          <p:cNvSpPr txBox="1"/>
          <p:nvPr>
            <p:ph idx="30" type="body"/>
          </p:nvPr>
        </p:nvSpPr>
        <p:spPr>
          <a:xfrm>
            <a:off x="4400550" y="6158401"/>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02" name="Google Shape;402;p57"/>
          <p:cNvSpPr/>
          <p:nvPr>
            <p:ph idx="31" type="pic"/>
          </p:nvPr>
        </p:nvSpPr>
        <p:spPr>
          <a:xfrm>
            <a:off x="6546749" y="4967309"/>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403" name="Google Shape;403;p57"/>
          <p:cNvSpPr txBox="1"/>
          <p:nvPr>
            <p:ph idx="32" type="body"/>
          </p:nvPr>
        </p:nvSpPr>
        <p:spPr>
          <a:xfrm>
            <a:off x="6210300" y="5988389"/>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04" name="Google Shape;404;p57"/>
          <p:cNvSpPr txBox="1"/>
          <p:nvPr>
            <p:ph idx="33" type="body"/>
          </p:nvPr>
        </p:nvSpPr>
        <p:spPr>
          <a:xfrm>
            <a:off x="6210300" y="6158401"/>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05" name="Google Shape;405;p57"/>
          <p:cNvSpPr/>
          <p:nvPr>
            <p:ph idx="34" type="pic"/>
          </p:nvPr>
        </p:nvSpPr>
        <p:spPr>
          <a:xfrm>
            <a:off x="8353860" y="4967309"/>
            <a:ext cx="914396" cy="914396"/>
          </a:xfrm>
          <a:prstGeom prst="ellipse">
            <a:avLst/>
          </a:prstGeom>
          <a:solidFill>
            <a:schemeClr val="lt1"/>
          </a:solidFill>
          <a:ln>
            <a:noFill/>
          </a:ln>
          <a:effectLst>
            <a:outerShdw blurRad="50800" rotWithShape="0" algn="tl" dir="2700000" dist="38100">
              <a:srgbClr val="000000">
                <a:alpha val="40000"/>
              </a:srgbClr>
            </a:outerShdw>
          </a:effectLst>
        </p:spPr>
      </p:sp>
      <p:sp>
        <p:nvSpPr>
          <p:cNvPr id="406" name="Google Shape;406;p57"/>
          <p:cNvSpPr txBox="1"/>
          <p:nvPr>
            <p:ph idx="35" type="body"/>
          </p:nvPr>
        </p:nvSpPr>
        <p:spPr>
          <a:xfrm>
            <a:off x="8017411" y="5988389"/>
            <a:ext cx="1587295" cy="166199"/>
          </a:xfrm>
          <a:prstGeom prst="rect">
            <a:avLst/>
          </a:prstGeom>
          <a:noFill/>
          <a:ln>
            <a:noFill/>
          </a:ln>
        </p:spPr>
        <p:txBody>
          <a:bodyPr anchorCtr="0" anchor="ctr" bIns="0" lIns="0" spcFirstLastPara="1" rIns="0" wrap="square" tIns="0">
            <a:noAutofit/>
          </a:bodyPr>
          <a:lstStyle>
            <a:lvl1pPr indent="-228600" lvl="0" marL="457200" algn="ctr">
              <a:lnSpc>
                <a:spcPct val="90000"/>
              </a:lnSpc>
              <a:spcBef>
                <a:spcPts val="0"/>
              </a:spcBef>
              <a:spcAft>
                <a:spcPts val="0"/>
              </a:spcAft>
              <a:buSzPts val="1100"/>
              <a:buNone/>
              <a:defRPr b="1" sz="1100">
                <a:solidFill>
                  <a:schemeClr val="accen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07" name="Google Shape;407;p57"/>
          <p:cNvSpPr txBox="1"/>
          <p:nvPr>
            <p:ph idx="36" type="body"/>
          </p:nvPr>
        </p:nvSpPr>
        <p:spPr>
          <a:xfrm>
            <a:off x="8017411" y="6158401"/>
            <a:ext cx="1587295" cy="166199"/>
          </a:xfrm>
          <a:prstGeom prst="rect">
            <a:avLst/>
          </a:prstGeom>
          <a:noFill/>
          <a:ln>
            <a:noFill/>
          </a:ln>
        </p:spPr>
        <p:txBody>
          <a:bodyPr anchorCtr="0" anchor="t" bIns="0" lIns="0" spcFirstLastPara="1" rIns="0" wrap="square" tIns="0">
            <a:noAutofit/>
          </a:bodyPr>
          <a:lstStyle>
            <a:lvl1pPr indent="-228600" lvl="0" marL="457200" algn="ctr">
              <a:lnSpc>
                <a:spcPct val="90000"/>
              </a:lnSpc>
              <a:spcBef>
                <a:spcPts val="0"/>
              </a:spcBef>
              <a:spcAft>
                <a:spcPts val="0"/>
              </a:spcAft>
              <a:buSzPts val="1100"/>
              <a:buNone/>
              <a:defRPr b="0" sz="1100">
                <a:solidFill>
                  <a:srgbClr val="3F3F3F"/>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Title Side patch Title Only">
  <p:cSld name="1_Title Side patch Title Only">
    <p:spTree>
      <p:nvGrpSpPr>
        <p:cNvPr id="408" name="Shape 408"/>
        <p:cNvGrpSpPr/>
        <p:nvPr/>
      </p:nvGrpSpPr>
      <p:grpSpPr>
        <a:xfrm>
          <a:off x="0" y="0"/>
          <a:ext cx="0" cy="0"/>
          <a:chOff x="0" y="0"/>
          <a:chExt cx="0" cy="0"/>
        </a:xfrm>
      </p:grpSpPr>
      <p:sp>
        <p:nvSpPr>
          <p:cNvPr id="409" name="Google Shape;409;p58"/>
          <p:cNvSpPr/>
          <p:nvPr/>
        </p:nvSpPr>
        <p:spPr>
          <a:xfrm>
            <a:off x="-1" y="0"/>
            <a:ext cx="8329286" cy="6858000"/>
          </a:xfrm>
          <a:custGeom>
            <a:rect b="b" l="l" r="r" t="t"/>
            <a:pathLst>
              <a:path extrusionOk="0" h="6858000" w="8329286">
                <a:moveTo>
                  <a:pt x="0" y="0"/>
                </a:moveTo>
                <a:lnTo>
                  <a:pt x="8329286" y="0"/>
                </a:lnTo>
                <a:lnTo>
                  <a:pt x="8329286" y="68183"/>
                </a:lnTo>
                <a:lnTo>
                  <a:pt x="3175958" y="6858000"/>
                </a:lnTo>
                <a:lnTo>
                  <a:pt x="0" y="6858000"/>
                </a:lnTo>
                <a:close/>
              </a:path>
            </a:pathLst>
          </a:custGeom>
          <a:solidFill>
            <a:srgbClr val="EEEEEE"/>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10" name="Google Shape;410;p58"/>
          <p:cNvSpPr/>
          <p:nvPr/>
        </p:nvSpPr>
        <p:spPr>
          <a:xfrm>
            <a:off x="0" y="0"/>
            <a:ext cx="12192000" cy="112976"/>
          </a:xfrm>
          <a:prstGeom prst="rect">
            <a:avLst/>
          </a:prstGeom>
          <a:solidFill>
            <a:schemeClr val="accent2"/>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11" name="Google Shape;411;p58"/>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lvl1pPr lvl="0" algn="l">
              <a:lnSpc>
                <a:spcPct val="100000"/>
              </a:lnSpc>
              <a:spcBef>
                <a:spcPts val="0"/>
              </a:spcBef>
              <a:spcAft>
                <a:spcPts val="0"/>
              </a:spcAft>
              <a:buClr>
                <a:srgbClr val="0C0C0C"/>
              </a:buClr>
              <a:buSzPts val="4000"/>
              <a:buFont typeface="Twentieth Century"/>
              <a:buNone/>
              <a:defRPr b="0" sz="4000">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2" name="Google Shape;412;p58"/>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
        <p:nvSpPr>
          <p:cNvPr id="413" name="Google Shape;413;p58"/>
          <p:cNvSpPr/>
          <p:nvPr/>
        </p:nvSpPr>
        <p:spPr>
          <a:xfrm>
            <a:off x="0" y="0"/>
            <a:ext cx="8329286" cy="457200"/>
          </a:xfrm>
          <a:custGeom>
            <a:rect b="b" l="l" r="r" t="t"/>
            <a:pathLst>
              <a:path extrusionOk="0" h="457200" w="8329286">
                <a:moveTo>
                  <a:pt x="0" y="0"/>
                </a:moveTo>
                <a:lnTo>
                  <a:pt x="8329286" y="0"/>
                </a:lnTo>
                <a:lnTo>
                  <a:pt x="7982281" y="457200"/>
                </a:lnTo>
                <a:lnTo>
                  <a:pt x="0" y="457200"/>
                </a:lnTo>
                <a:close/>
              </a:path>
            </a:pathLst>
          </a:custGeom>
          <a:solidFill>
            <a:schemeClr val="accent1"/>
          </a:solidFill>
          <a:ln>
            <a:noFill/>
          </a:ln>
          <a:effectLst>
            <a:outerShdw blurRad="50800" rotWithShape="0" algn="tl" dir="2700000" dist="38100">
              <a:srgbClr val="000000">
                <a:alpha val="40000"/>
              </a:srgbClr>
            </a:outerShdw>
          </a:effectLst>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Tree>
  </p:cSld>
  <p:clrMapOvr>
    <a:masterClrMapping/>
  </p:clrMapOvr>
  <p:extLst>
    <p:ext uri="{DCECCB84-F9BA-43D5-87BE-67443E8EF086}">
      <p15:sldGuideLst>
        <p15:guide id="1" orient="horz" pos="2160">
          <p15:clr>
            <a:srgbClr val="FBAE40"/>
          </p15:clr>
        </p15:guide>
        <p15:guide id="2" orient="horz" pos="72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Caption Content_Blue" showMasterSp="0">
  <p:cSld name="Image Caption Content_Blue">
    <p:bg>
      <p:bgPr>
        <a:solidFill>
          <a:schemeClr val="dk2"/>
        </a:solidFill>
      </p:bgPr>
    </p:bg>
    <p:spTree>
      <p:nvGrpSpPr>
        <p:cNvPr id="414" name="Shape 414"/>
        <p:cNvGrpSpPr/>
        <p:nvPr/>
      </p:nvGrpSpPr>
      <p:grpSpPr>
        <a:xfrm>
          <a:off x="0" y="0"/>
          <a:ext cx="0" cy="0"/>
          <a:chOff x="0" y="0"/>
          <a:chExt cx="0" cy="0"/>
        </a:xfrm>
      </p:grpSpPr>
      <p:sp>
        <p:nvSpPr>
          <p:cNvPr id="415" name="Google Shape;415;p59"/>
          <p:cNvSpPr/>
          <p:nvPr>
            <p:ph idx="2" type="pic"/>
          </p:nvPr>
        </p:nvSpPr>
        <p:spPr>
          <a:xfrm>
            <a:off x="0" y="0"/>
            <a:ext cx="8329286" cy="6858000"/>
          </a:xfrm>
          <a:prstGeom prst="rect">
            <a:avLst/>
          </a:prstGeom>
          <a:solidFill>
            <a:schemeClr val="lt1"/>
          </a:solidFill>
          <a:ln>
            <a:noFill/>
          </a:ln>
          <a:effectLst>
            <a:outerShdw blurRad="228600" rotWithShape="0" algn="l" dist="38100">
              <a:srgbClr val="000000">
                <a:alpha val="40000"/>
              </a:srgbClr>
            </a:outerShdw>
          </a:effectLst>
        </p:spPr>
      </p:sp>
      <p:sp>
        <p:nvSpPr>
          <p:cNvPr id="416" name="Google Shape;416;p59"/>
          <p:cNvSpPr txBox="1"/>
          <p:nvPr>
            <p:ph idx="1" type="body"/>
          </p:nvPr>
        </p:nvSpPr>
        <p:spPr>
          <a:xfrm>
            <a:off x="990600" y="609600"/>
            <a:ext cx="4648200" cy="6248400"/>
          </a:xfrm>
          <a:prstGeom prst="rect">
            <a:avLst/>
          </a:prstGeom>
          <a:solidFill>
            <a:schemeClr val="lt1"/>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17" name="Google Shape;417;p59"/>
          <p:cNvSpPr txBox="1"/>
          <p:nvPr>
            <p:ph type="ctrTitle"/>
          </p:nvPr>
        </p:nvSpPr>
        <p:spPr>
          <a:xfrm>
            <a:off x="1257300" y="3962400"/>
            <a:ext cx="4114800" cy="1981200"/>
          </a:xfrm>
          <a:prstGeom prst="rect">
            <a:avLst/>
          </a:prstGeom>
          <a:noFill/>
          <a:ln>
            <a:noFill/>
          </a:ln>
        </p:spPr>
        <p:txBody>
          <a:bodyPr anchorCtr="0" anchor="ctr" bIns="45700" lIns="91425" spcFirstLastPara="1" rIns="91425" wrap="square" tIns="45700">
            <a:noAutofit/>
          </a:bodyPr>
          <a:lstStyle>
            <a:lvl1pPr lvl="0" algn="ctr">
              <a:lnSpc>
                <a:spcPct val="80000"/>
              </a:lnSpc>
              <a:spcBef>
                <a:spcPts val="0"/>
              </a:spcBef>
              <a:spcAft>
                <a:spcPts val="0"/>
              </a:spcAft>
              <a:buClr>
                <a:srgbClr val="0C0C0C"/>
              </a:buClr>
              <a:buSzPts val="4000"/>
              <a:buFont typeface="Twentieth Century"/>
              <a:buNone/>
              <a:defRPr b="0"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18" name="Google Shape;418;p59"/>
          <p:cNvSpPr txBox="1"/>
          <p:nvPr>
            <p:ph idx="3" type="subTitle"/>
          </p:nvPr>
        </p:nvSpPr>
        <p:spPr>
          <a:xfrm>
            <a:off x="6057900" y="4114800"/>
            <a:ext cx="4876800" cy="1371602"/>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SzPts val="1600"/>
              <a:buNone/>
              <a:defRPr sz="1600">
                <a:solidFill>
                  <a:schemeClr val="lt1"/>
                </a:solidFill>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
        <p:nvSpPr>
          <p:cNvPr id="419" name="Google Shape;419;p59"/>
          <p:cNvSpPr txBox="1"/>
          <p:nvPr>
            <p:ph idx="4" type="body"/>
          </p:nvPr>
        </p:nvSpPr>
        <p:spPr>
          <a:xfrm rot="-5400000">
            <a:off x="381000" y="4840091"/>
            <a:ext cx="1219200" cy="225818"/>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20" name="Google Shape;420;p59"/>
          <p:cNvSpPr txBox="1"/>
          <p:nvPr>
            <p:ph idx="5" type="body"/>
          </p:nvPr>
        </p:nvSpPr>
        <p:spPr>
          <a:xfrm rot="-5400000">
            <a:off x="5029200" y="4840092"/>
            <a:ext cx="1219200" cy="225818"/>
          </a:xfrm>
          <a:prstGeom prst="rect">
            <a:avLst/>
          </a:prstGeom>
          <a:solidFill>
            <a:schemeClr val="accent2"/>
          </a:solidFill>
          <a:ln>
            <a:noFill/>
          </a:ln>
          <a:effectLst>
            <a:outerShdw blurRad="50800" rotWithShape="0" algn="bl" dir="189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mage Caption Content_Orange" showMasterSp="0">
  <p:cSld name="Image Caption Content_Orange">
    <p:bg>
      <p:bgPr>
        <a:solidFill>
          <a:schemeClr val="accent2"/>
        </a:solidFill>
      </p:bgPr>
    </p:bg>
    <p:spTree>
      <p:nvGrpSpPr>
        <p:cNvPr id="421" name="Shape 421"/>
        <p:cNvGrpSpPr/>
        <p:nvPr/>
      </p:nvGrpSpPr>
      <p:grpSpPr>
        <a:xfrm>
          <a:off x="0" y="0"/>
          <a:ext cx="0" cy="0"/>
          <a:chOff x="0" y="0"/>
          <a:chExt cx="0" cy="0"/>
        </a:xfrm>
      </p:grpSpPr>
      <p:sp>
        <p:nvSpPr>
          <p:cNvPr id="422" name="Google Shape;422;p60"/>
          <p:cNvSpPr/>
          <p:nvPr>
            <p:ph idx="2" type="pic"/>
          </p:nvPr>
        </p:nvSpPr>
        <p:spPr>
          <a:xfrm>
            <a:off x="0" y="0"/>
            <a:ext cx="8329286" cy="6858000"/>
          </a:xfrm>
          <a:prstGeom prst="rect">
            <a:avLst/>
          </a:prstGeom>
          <a:solidFill>
            <a:schemeClr val="lt1"/>
          </a:solidFill>
          <a:ln>
            <a:noFill/>
          </a:ln>
          <a:effectLst>
            <a:outerShdw blurRad="228600" rotWithShape="0" algn="l" dist="38100">
              <a:srgbClr val="000000">
                <a:alpha val="40000"/>
              </a:srgbClr>
            </a:outerShdw>
          </a:effectLst>
        </p:spPr>
      </p:sp>
      <p:sp>
        <p:nvSpPr>
          <p:cNvPr id="423" name="Google Shape;423;p60"/>
          <p:cNvSpPr txBox="1"/>
          <p:nvPr>
            <p:ph idx="1" type="body"/>
          </p:nvPr>
        </p:nvSpPr>
        <p:spPr>
          <a:xfrm>
            <a:off x="990600" y="609600"/>
            <a:ext cx="4648200" cy="6248400"/>
          </a:xfrm>
          <a:prstGeom prst="rect">
            <a:avLst/>
          </a:prstGeom>
          <a:solidFill>
            <a:schemeClr val="lt1"/>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24" name="Google Shape;424;p60"/>
          <p:cNvSpPr txBox="1"/>
          <p:nvPr>
            <p:ph type="ctrTitle"/>
          </p:nvPr>
        </p:nvSpPr>
        <p:spPr>
          <a:xfrm>
            <a:off x="1257300" y="3962400"/>
            <a:ext cx="4114800" cy="1981200"/>
          </a:xfrm>
          <a:prstGeom prst="rect">
            <a:avLst/>
          </a:prstGeom>
          <a:noFill/>
          <a:ln>
            <a:noFill/>
          </a:ln>
        </p:spPr>
        <p:txBody>
          <a:bodyPr anchorCtr="0" anchor="ctr" bIns="45700" lIns="91425" spcFirstLastPara="1" rIns="91425" wrap="square" tIns="45700">
            <a:noAutofit/>
          </a:bodyPr>
          <a:lstStyle>
            <a:lvl1pPr lvl="0" algn="ctr">
              <a:lnSpc>
                <a:spcPct val="80000"/>
              </a:lnSpc>
              <a:spcBef>
                <a:spcPts val="0"/>
              </a:spcBef>
              <a:spcAft>
                <a:spcPts val="0"/>
              </a:spcAft>
              <a:buClr>
                <a:srgbClr val="0C0C0C"/>
              </a:buClr>
              <a:buSzPts val="4000"/>
              <a:buFont typeface="Twentieth Century"/>
              <a:buNone/>
              <a:defRPr b="0"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5" name="Google Shape;425;p60"/>
          <p:cNvSpPr txBox="1"/>
          <p:nvPr>
            <p:ph idx="3" type="subTitle"/>
          </p:nvPr>
        </p:nvSpPr>
        <p:spPr>
          <a:xfrm>
            <a:off x="6057900" y="4114800"/>
            <a:ext cx="4876800" cy="1371602"/>
          </a:xfrm>
          <a:prstGeom prst="rect">
            <a:avLst/>
          </a:prstGeom>
          <a:noFill/>
          <a:ln>
            <a:noFill/>
          </a:ln>
        </p:spPr>
        <p:txBody>
          <a:bodyPr anchorCtr="0" anchor="ctr" bIns="45700" lIns="91425" spcFirstLastPara="1" rIns="91425" wrap="square" tIns="45700">
            <a:normAutofit/>
          </a:bodyPr>
          <a:lstStyle>
            <a:lvl1pPr lvl="0" algn="l">
              <a:lnSpc>
                <a:spcPct val="100000"/>
              </a:lnSpc>
              <a:spcBef>
                <a:spcPts val="0"/>
              </a:spcBef>
              <a:spcAft>
                <a:spcPts val="0"/>
              </a:spcAft>
              <a:buSzPts val="1600"/>
              <a:buNone/>
              <a:defRPr sz="1600">
                <a:solidFill>
                  <a:schemeClr val="lt1"/>
                </a:solidFill>
              </a:defRPr>
            </a:lvl1pPr>
            <a:lvl2pPr lvl="1" algn="ctr">
              <a:lnSpc>
                <a:spcPct val="90000"/>
              </a:lnSpc>
              <a:spcBef>
                <a:spcPts val="200"/>
              </a:spcBef>
              <a:spcAft>
                <a:spcPts val="0"/>
              </a:spcAft>
              <a:buSzPts val="1800"/>
              <a:buNone/>
              <a:defRPr sz="1800"/>
            </a:lvl2pPr>
            <a:lvl3pPr lvl="2" algn="ctr">
              <a:lnSpc>
                <a:spcPct val="90000"/>
              </a:lnSpc>
              <a:spcBef>
                <a:spcPts val="400"/>
              </a:spcBef>
              <a:spcAft>
                <a:spcPts val="0"/>
              </a:spcAft>
              <a:buSzPts val="1800"/>
              <a:buNone/>
              <a:defRPr sz="1800"/>
            </a:lvl3pPr>
            <a:lvl4pPr lvl="3" algn="ctr">
              <a:lnSpc>
                <a:spcPct val="90000"/>
              </a:lnSpc>
              <a:spcBef>
                <a:spcPts val="400"/>
              </a:spcBef>
              <a:spcAft>
                <a:spcPts val="0"/>
              </a:spcAft>
              <a:buSzPts val="1800"/>
              <a:buNone/>
              <a:defRPr sz="1800"/>
            </a:lvl4pPr>
            <a:lvl5pPr lvl="4" algn="ctr">
              <a:lnSpc>
                <a:spcPct val="90000"/>
              </a:lnSpc>
              <a:spcBef>
                <a:spcPts val="400"/>
              </a:spcBef>
              <a:spcAft>
                <a:spcPts val="0"/>
              </a:spcAft>
              <a:buSzPts val="1800"/>
              <a:buNone/>
              <a:defRPr sz="1800"/>
            </a:lvl5pPr>
            <a:lvl6pPr lvl="5" algn="ctr">
              <a:lnSpc>
                <a:spcPct val="90000"/>
              </a:lnSpc>
              <a:spcBef>
                <a:spcPts val="400"/>
              </a:spcBef>
              <a:spcAft>
                <a:spcPts val="0"/>
              </a:spcAft>
              <a:buSzPts val="1800"/>
              <a:buNone/>
              <a:defRPr sz="1800"/>
            </a:lvl6pPr>
            <a:lvl7pPr lvl="6" algn="ctr">
              <a:lnSpc>
                <a:spcPct val="90000"/>
              </a:lnSpc>
              <a:spcBef>
                <a:spcPts val="400"/>
              </a:spcBef>
              <a:spcAft>
                <a:spcPts val="0"/>
              </a:spcAft>
              <a:buSzPts val="1800"/>
              <a:buNone/>
              <a:defRPr sz="1800"/>
            </a:lvl7pPr>
            <a:lvl8pPr lvl="7" algn="ctr">
              <a:lnSpc>
                <a:spcPct val="90000"/>
              </a:lnSpc>
              <a:spcBef>
                <a:spcPts val="400"/>
              </a:spcBef>
              <a:spcAft>
                <a:spcPts val="0"/>
              </a:spcAft>
              <a:buSzPts val="1800"/>
              <a:buNone/>
              <a:defRPr sz="1800"/>
            </a:lvl8pPr>
            <a:lvl9pPr lvl="8" algn="ctr">
              <a:lnSpc>
                <a:spcPct val="90000"/>
              </a:lnSpc>
              <a:spcBef>
                <a:spcPts val="400"/>
              </a:spcBef>
              <a:spcAft>
                <a:spcPts val="400"/>
              </a:spcAft>
              <a:buSzPts val="1800"/>
              <a:buNone/>
              <a:defRPr sz="1800"/>
            </a:lvl9pPr>
          </a:lstStyle>
          <a:p/>
        </p:txBody>
      </p:sp>
      <p:sp>
        <p:nvSpPr>
          <p:cNvPr id="426" name="Google Shape;426;p60"/>
          <p:cNvSpPr txBox="1"/>
          <p:nvPr>
            <p:ph idx="4" type="body"/>
          </p:nvPr>
        </p:nvSpPr>
        <p:spPr>
          <a:xfrm rot="-5400000">
            <a:off x="381000" y="4840091"/>
            <a:ext cx="1219200" cy="225818"/>
          </a:xfrm>
          <a:prstGeom prst="rect">
            <a:avLst/>
          </a:prstGeom>
          <a:solidFill>
            <a:schemeClr val="accent5"/>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27" name="Google Shape;427;p60"/>
          <p:cNvSpPr txBox="1"/>
          <p:nvPr>
            <p:ph idx="5" type="body"/>
          </p:nvPr>
        </p:nvSpPr>
        <p:spPr>
          <a:xfrm rot="-5400000">
            <a:off x="5029200" y="4840092"/>
            <a:ext cx="1219200" cy="225818"/>
          </a:xfrm>
          <a:prstGeom prst="rect">
            <a:avLst/>
          </a:prstGeom>
          <a:solidFill>
            <a:schemeClr val="accent5"/>
          </a:solidFill>
          <a:ln>
            <a:noFill/>
          </a:ln>
          <a:effectLst>
            <a:outerShdw blurRad="50800" rotWithShape="0" algn="bl" dir="189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gue">
  <p:cSld name="Segue">
    <p:spTree>
      <p:nvGrpSpPr>
        <p:cNvPr id="428" name="Shape 428"/>
        <p:cNvGrpSpPr/>
        <p:nvPr/>
      </p:nvGrpSpPr>
      <p:grpSpPr>
        <a:xfrm>
          <a:off x="0" y="0"/>
          <a:ext cx="0" cy="0"/>
          <a:chOff x="0" y="0"/>
          <a:chExt cx="0" cy="0"/>
        </a:xfrm>
      </p:grpSpPr>
      <p:sp>
        <p:nvSpPr>
          <p:cNvPr id="429" name="Google Shape;429;p61"/>
          <p:cNvSpPr/>
          <p:nvPr>
            <p:ph idx="1" type="body"/>
          </p:nvPr>
        </p:nvSpPr>
        <p:spPr>
          <a:xfrm>
            <a:off x="10104322" y="3587303"/>
            <a:ext cx="2087678" cy="3270696"/>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30" name="Google Shape;430;p61"/>
          <p:cNvSpPr txBox="1"/>
          <p:nvPr>
            <p:ph idx="2" type="body"/>
          </p:nvPr>
        </p:nvSpPr>
        <p:spPr>
          <a:xfrm>
            <a:off x="285750" y="0"/>
            <a:ext cx="11620500" cy="6591300"/>
          </a:xfrm>
          <a:prstGeom prst="rect">
            <a:avLst/>
          </a:prstGeom>
          <a:solidFill>
            <a:schemeClr val="accent1"/>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31" name="Google Shape;431;p61"/>
          <p:cNvSpPr txBox="1"/>
          <p:nvPr>
            <p:ph type="title"/>
          </p:nvPr>
        </p:nvSpPr>
        <p:spPr>
          <a:xfrm>
            <a:off x="1085850" y="2679192"/>
            <a:ext cx="9963150" cy="149961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2" name="Google Shape;432;p61"/>
          <p:cNvSpPr txBox="1"/>
          <p:nvPr>
            <p:ph idx="3" type="body"/>
          </p:nvPr>
        </p:nvSpPr>
        <p:spPr>
          <a:xfrm>
            <a:off x="0" y="2679192"/>
            <a:ext cx="533400" cy="1499616"/>
          </a:xfrm>
          <a:prstGeom prst="rect">
            <a:avLst/>
          </a:prstGeom>
          <a:solidFill>
            <a:schemeClr val="accent2"/>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_Segue">
  <p:cSld name="1_Segue">
    <p:spTree>
      <p:nvGrpSpPr>
        <p:cNvPr id="433" name="Shape 433"/>
        <p:cNvGrpSpPr/>
        <p:nvPr/>
      </p:nvGrpSpPr>
      <p:grpSpPr>
        <a:xfrm>
          <a:off x="0" y="0"/>
          <a:ext cx="0" cy="0"/>
          <a:chOff x="0" y="0"/>
          <a:chExt cx="0" cy="0"/>
        </a:xfrm>
      </p:grpSpPr>
      <p:sp>
        <p:nvSpPr>
          <p:cNvPr id="434" name="Google Shape;434;p62"/>
          <p:cNvSpPr/>
          <p:nvPr>
            <p:ph idx="1" type="body"/>
          </p:nvPr>
        </p:nvSpPr>
        <p:spPr>
          <a:xfrm>
            <a:off x="10104322" y="3587303"/>
            <a:ext cx="2087678" cy="3270696"/>
          </a:xfrm>
          <a:prstGeom prst="triangle">
            <a:avLst>
              <a:gd fmla="val 100000" name="adj"/>
            </a:avLst>
          </a:prstGeom>
          <a:solidFill>
            <a:schemeClr val="dk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35" name="Google Shape;435;p62"/>
          <p:cNvSpPr txBox="1"/>
          <p:nvPr>
            <p:ph idx="2" type="body"/>
          </p:nvPr>
        </p:nvSpPr>
        <p:spPr>
          <a:xfrm>
            <a:off x="285750" y="0"/>
            <a:ext cx="11620500" cy="6591300"/>
          </a:xfrm>
          <a:prstGeom prst="rect">
            <a:avLst/>
          </a:prstGeom>
          <a:solidFill>
            <a:schemeClr val="accent2"/>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36" name="Google Shape;436;p62"/>
          <p:cNvSpPr txBox="1"/>
          <p:nvPr>
            <p:ph type="title"/>
          </p:nvPr>
        </p:nvSpPr>
        <p:spPr>
          <a:xfrm>
            <a:off x="1085850" y="2679192"/>
            <a:ext cx="9963150" cy="149961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37" name="Google Shape;437;p62"/>
          <p:cNvSpPr txBox="1"/>
          <p:nvPr>
            <p:ph idx="3" type="body"/>
          </p:nvPr>
        </p:nvSpPr>
        <p:spPr>
          <a:xfrm>
            <a:off x="0" y="2679192"/>
            <a:ext cx="533400" cy="1499616"/>
          </a:xfrm>
          <a:prstGeom prst="rect">
            <a:avLst/>
          </a:prstGeom>
          <a:solidFill>
            <a:schemeClr val="dk2"/>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2_Segue">
  <p:cSld name="2_Segue">
    <p:spTree>
      <p:nvGrpSpPr>
        <p:cNvPr id="438" name="Shape 438"/>
        <p:cNvGrpSpPr/>
        <p:nvPr/>
      </p:nvGrpSpPr>
      <p:grpSpPr>
        <a:xfrm>
          <a:off x="0" y="0"/>
          <a:ext cx="0" cy="0"/>
          <a:chOff x="0" y="0"/>
          <a:chExt cx="0" cy="0"/>
        </a:xfrm>
      </p:grpSpPr>
      <p:sp>
        <p:nvSpPr>
          <p:cNvPr id="439" name="Google Shape;439;p63"/>
          <p:cNvSpPr/>
          <p:nvPr>
            <p:ph idx="1" type="body"/>
          </p:nvPr>
        </p:nvSpPr>
        <p:spPr>
          <a:xfrm>
            <a:off x="10104322" y="3587303"/>
            <a:ext cx="2087678" cy="3270696"/>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40" name="Google Shape;440;p63"/>
          <p:cNvSpPr txBox="1"/>
          <p:nvPr>
            <p:ph idx="2" type="body"/>
          </p:nvPr>
        </p:nvSpPr>
        <p:spPr>
          <a:xfrm>
            <a:off x="285750" y="0"/>
            <a:ext cx="11620500" cy="6591300"/>
          </a:xfrm>
          <a:prstGeom prst="rect">
            <a:avLst/>
          </a:prstGeom>
          <a:solidFill>
            <a:schemeClr val="accent5"/>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41" name="Google Shape;441;p63"/>
          <p:cNvSpPr txBox="1"/>
          <p:nvPr>
            <p:ph type="title"/>
          </p:nvPr>
        </p:nvSpPr>
        <p:spPr>
          <a:xfrm>
            <a:off x="1085850" y="2679192"/>
            <a:ext cx="9963150" cy="1499616"/>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2" name="Google Shape;442;p63"/>
          <p:cNvSpPr txBox="1"/>
          <p:nvPr>
            <p:ph idx="3" type="body"/>
          </p:nvPr>
        </p:nvSpPr>
        <p:spPr>
          <a:xfrm>
            <a:off x="0" y="2679192"/>
            <a:ext cx="533400" cy="1499616"/>
          </a:xfrm>
          <a:prstGeom prst="rect">
            <a:avLst/>
          </a:prstGeom>
          <a:solidFill>
            <a:schemeClr val="accent2"/>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3_Segue">
  <p:cSld name="3_Segue">
    <p:spTree>
      <p:nvGrpSpPr>
        <p:cNvPr id="443" name="Shape 443"/>
        <p:cNvGrpSpPr/>
        <p:nvPr/>
      </p:nvGrpSpPr>
      <p:grpSpPr>
        <a:xfrm>
          <a:off x="0" y="0"/>
          <a:ext cx="0" cy="0"/>
          <a:chOff x="0" y="0"/>
          <a:chExt cx="0" cy="0"/>
        </a:xfrm>
      </p:grpSpPr>
      <p:sp>
        <p:nvSpPr>
          <p:cNvPr id="444" name="Google Shape;444;p64"/>
          <p:cNvSpPr/>
          <p:nvPr>
            <p:ph idx="2" type="pic"/>
          </p:nvPr>
        </p:nvSpPr>
        <p:spPr>
          <a:xfrm>
            <a:off x="0" y="0"/>
            <a:ext cx="12191999" cy="6858000"/>
          </a:xfrm>
          <a:prstGeom prst="rect">
            <a:avLst/>
          </a:prstGeom>
          <a:noFill/>
          <a:ln>
            <a:noFill/>
          </a:ln>
        </p:spPr>
      </p:sp>
      <p:sp>
        <p:nvSpPr>
          <p:cNvPr id="445" name="Google Shape;445;p64"/>
          <p:cNvSpPr txBox="1"/>
          <p:nvPr>
            <p:ph idx="1" type="body"/>
          </p:nvPr>
        </p:nvSpPr>
        <p:spPr>
          <a:xfrm>
            <a:off x="0" y="0"/>
            <a:ext cx="12192000" cy="5723182"/>
          </a:xfrm>
          <a:prstGeom prst="rect">
            <a:avLst/>
          </a:prstGeom>
          <a:solidFill>
            <a:schemeClr val="accent2">
              <a:alpha val="83921"/>
            </a:schemeClr>
          </a:solidFill>
          <a:ln>
            <a:noFill/>
          </a:ln>
        </p:spPr>
        <p:txBody>
          <a:bodyPr anchorCtr="0" anchor="t" bIns="45700" lIns="45700" spcFirstLastPara="1" rIns="45700" wrap="square" tIns="45700">
            <a:no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46" name="Google Shape;446;p64"/>
          <p:cNvSpPr txBox="1"/>
          <p:nvPr>
            <p:ph idx="3" type="body"/>
          </p:nvPr>
        </p:nvSpPr>
        <p:spPr>
          <a:xfrm>
            <a:off x="533400" y="0"/>
            <a:ext cx="6781800" cy="6324600"/>
          </a:xfrm>
          <a:prstGeom prst="rect">
            <a:avLst/>
          </a:prstGeom>
          <a:solidFill>
            <a:schemeClr val="dk2"/>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47" name="Google Shape;447;p64"/>
          <p:cNvSpPr txBox="1"/>
          <p:nvPr>
            <p:ph type="title"/>
          </p:nvPr>
        </p:nvSpPr>
        <p:spPr>
          <a:xfrm>
            <a:off x="1266825" y="2265916"/>
            <a:ext cx="5314950" cy="3488998"/>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48" name="Google Shape;448;p64"/>
          <p:cNvSpPr txBox="1"/>
          <p:nvPr>
            <p:ph idx="12" type="sldNum"/>
          </p:nvPr>
        </p:nvSpPr>
        <p:spPr>
          <a:xfrm>
            <a:off x="628788" y="6339840"/>
            <a:ext cx="302281" cy="365760"/>
          </a:xfrm>
          <a:prstGeom prst="rect">
            <a:avLst/>
          </a:prstGeom>
          <a:solidFill>
            <a:schemeClr val="lt1"/>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4_Segue">
  <p:cSld name="4_Segue">
    <p:spTree>
      <p:nvGrpSpPr>
        <p:cNvPr id="449" name="Shape 449"/>
        <p:cNvGrpSpPr/>
        <p:nvPr/>
      </p:nvGrpSpPr>
      <p:grpSpPr>
        <a:xfrm>
          <a:off x="0" y="0"/>
          <a:ext cx="0" cy="0"/>
          <a:chOff x="0" y="0"/>
          <a:chExt cx="0" cy="0"/>
        </a:xfrm>
      </p:grpSpPr>
      <p:sp>
        <p:nvSpPr>
          <p:cNvPr id="450" name="Google Shape;450;p65"/>
          <p:cNvSpPr/>
          <p:nvPr>
            <p:ph idx="2" type="pic"/>
          </p:nvPr>
        </p:nvSpPr>
        <p:spPr>
          <a:xfrm>
            <a:off x="0" y="5378958"/>
            <a:ext cx="12191999" cy="1479041"/>
          </a:xfrm>
          <a:prstGeom prst="rect">
            <a:avLst/>
          </a:prstGeom>
          <a:noFill/>
          <a:ln>
            <a:noFill/>
          </a:ln>
        </p:spPr>
      </p:sp>
      <p:sp>
        <p:nvSpPr>
          <p:cNvPr id="451" name="Google Shape;451;p65"/>
          <p:cNvSpPr txBox="1"/>
          <p:nvPr>
            <p:ph idx="1" type="body"/>
          </p:nvPr>
        </p:nvSpPr>
        <p:spPr>
          <a:xfrm>
            <a:off x="0" y="0"/>
            <a:ext cx="12192000" cy="5723182"/>
          </a:xfrm>
          <a:prstGeom prst="rect">
            <a:avLst/>
          </a:prstGeom>
          <a:solidFill>
            <a:schemeClr val="accent2"/>
          </a:solidFill>
          <a:ln>
            <a:noFill/>
          </a:ln>
          <a:effectLst>
            <a:outerShdw blurRad="152400" rotWithShape="0" algn="tl" dir="2700000" dist="38100">
              <a:srgbClr val="000000">
                <a:alpha val="65882"/>
              </a:srgbClr>
            </a:outerShdw>
          </a:effectLst>
        </p:spPr>
        <p:txBody>
          <a:bodyPr anchorCtr="0" anchor="t" bIns="45700" lIns="45700" spcFirstLastPara="1" rIns="45700" wrap="square" tIns="45700">
            <a:no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52" name="Google Shape;452;p65"/>
          <p:cNvSpPr txBox="1"/>
          <p:nvPr>
            <p:ph type="title"/>
          </p:nvPr>
        </p:nvSpPr>
        <p:spPr>
          <a:xfrm>
            <a:off x="781049" y="990600"/>
            <a:ext cx="9144000" cy="2590800"/>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3" name="Google Shape;453;p65"/>
          <p:cNvSpPr txBox="1"/>
          <p:nvPr>
            <p:ph idx="3" type="body"/>
          </p:nvPr>
        </p:nvSpPr>
        <p:spPr>
          <a:xfrm>
            <a:off x="0" y="633984"/>
            <a:ext cx="304800" cy="1499616"/>
          </a:xfrm>
          <a:prstGeom prst="rect">
            <a:avLst/>
          </a:prstGeom>
          <a:solidFill>
            <a:schemeClr val="lt1"/>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54" name="Google Shape;454;p65"/>
          <p:cNvSpPr txBox="1"/>
          <p:nvPr>
            <p:ph idx="12" type="sldNum"/>
          </p:nvPr>
        </p:nvSpPr>
        <p:spPr>
          <a:xfrm>
            <a:off x="628788" y="6339840"/>
            <a:ext cx="302281" cy="365760"/>
          </a:xfrm>
          <a:prstGeom prst="rect">
            <a:avLst/>
          </a:prstGeom>
          <a:solidFill>
            <a:schemeClr val="lt1"/>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5_Segue">
  <p:cSld name="5_Segue">
    <p:spTree>
      <p:nvGrpSpPr>
        <p:cNvPr id="455" name="Shape 455"/>
        <p:cNvGrpSpPr/>
        <p:nvPr/>
      </p:nvGrpSpPr>
      <p:grpSpPr>
        <a:xfrm>
          <a:off x="0" y="0"/>
          <a:ext cx="0" cy="0"/>
          <a:chOff x="0" y="0"/>
          <a:chExt cx="0" cy="0"/>
        </a:xfrm>
      </p:grpSpPr>
      <p:sp>
        <p:nvSpPr>
          <p:cNvPr id="456" name="Google Shape;456;p66"/>
          <p:cNvSpPr/>
          <p:nvPr>
            <p:ph idx="2" type="pic"/>
          </p:nvPr>
        </p:nvSpPr>
        <p:spPr>
          <a:xfrm>
            <a:off x="0" y="5378958"/>
            <a:ext cx="12191999" cy="1479041"/>
          </a:xfrm>
          <a:prstGeom prst="rect">
            <a:avLst/>
          </a:prstGeom>
          <a:noFill/>
          <a:ln>
            <a:noFill/>
          </a:ln>
        </p:spPr>
      </p:sp>
      <p:sp>
        <p:nvSpPr>
          <p:cNvPr id="457" name="Google Shape;457;p66"/>
          <p:cNvSpPr txBox="1"/>
          <p:nvPr>
            <p:ph idx="1" type="body"/>
          </p:nvPr>
        </p:nvSpPr>
        <p:spPr>
          <a:xfrm>
            <a:off x="0" y="0"/>
            <a:ext cx="12192000" cy="5723182"/>
          </a:xfrm>
          <a:prstGeom prst="rect">
            <a:avLst/>
          </a:prstGeom>
          <a:solidFill>
            <a:schemeClr val="accent1"/>
          </a:solidFill>
          <a:ln>
            <a:noFill/>
          </a:ln>
          <a:effectLst>
            <a:outerShdw blurRad="152400" rotWithShape="0" algn="tl" dir="2700000" dist="38100">
              <a:srgbClr val="000000">
                <a:alpha val="65882"/>
              </a:srgbClr>
            </a:outerShdw>
          </a:effectLst>
        </p:spPr>
        <p:txBody>
          <a:bodyPr anchorCtr="0" anchor="t" bIns="45700" lIns="45700" spcFirstLastPara="1" rIns="45700" wrap="square" tIns="45700">
            <a:no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58" name="Google Shape;458;p66"/>
          <p:cNvSpPr txBox="1"/>
          <p:nvPr>
            <p:ph type="title"/>
          </p:nvPr>
        </p:nvSpPr>
        <p:spPr>
          <a:xfrm>
            <a:off x="781049" y="990600"/>
            <a:ext cx="9144000" cy="2590800"/>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9" name="Google Shape;459;p66"/>
          <p:cNvSpPr txBox="1"/>
          <p:nvPr>
            <p:ph idx="3" type="body"/>
          </p:nvPr>
        </p:nvSpPr>
        <p:spPr>
          <a:xfrm>
            <a:off x="0" y="633984"/>
            <a:ext cx="304800" cy="1499616"/>
          </a:xfrm>
          <a:prstGeom prst="rect">
            <a:avLst/>
          </a:prstGeom>
          <a:solidFill>
            <a:schemeClr val="lt1"/>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60" name="Google Shape;460;p66"/>
          <p:cNvSpPr txBox="1"/>
          <p:nvPr>
            <p:ph idx="12" type="sldNum"/>
          </p:nvPr>
        </p:nvSpPr>
        <p:spPr>
          <a:xfrm>
            <a:off x="628788" y="6339840"/>
            <a:ext cx="302281" cy="365760"/>
          </a:xfrm>
          <a:prstGeom prst="rect">
            <a:avLst/>
          </a:prstGeom>
          <a:solidFill>
            <a:schemeClr val="lt1"/>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6_Segue">
  <p:cSld name="6_Segue">
    <p:spTree>
      <p:nvGrpSpPr>
        <p:cNvPr id="461" name="Shape 461"/>
        <p:cNvGrpSpPr/>
        <p:nvPr/>
      </p:nvGrpSpPr>
      <p:grpSpPr>
        <a:xfrm>
          <a:off x="0" y="0"/>
          <a:ext cx="0" cy="0"/>
          <a:chOff x="0" y="0"/>
          <a:chExt cx="0" cy="0"/>
        </a:xfrm>
      </p:grpSpPr>
      <p:sp>
        <p:nvSpPr>
          <p:cNvPr id="462" name="Google Shape;462;p67"/>
          <p:cNvSpPr/>
          <p:nvPr>
            <p:ph idx="2" type="pic"/>
          </p:nvPr>
        </p:nvSpPr>
        <p:spPr>
          <a:xfrm>
            <a:off x="0" y="5378958"/>
            <a:ext cx="12191999" cy="1479041"/>
          </a:xfrm>
          <a:prstGeom prst="rect">
            <a:avLst/>
          </a:prstGeom>
          <a:noFill/>
          <a:ln>
            <a:noFill/>
          </a:ln>
        </p:spPr>
      </p:sp>
      <p:sp>
        <p:nvSpPr>
          <p:cNvPr id="463" name="Google Shape;463;p67"/>
          <p:cNvSpPr txBox="1"/>
          <p:nvPr>
            <p:ph idx="1" type="body"/>
          </p:nvPr>
        </p:nvSpPr>
        <p:spPr>
          <a:xfrm>
            <a:off x="0" y="0"/>
            <a:ext cx="12192000" cy="5723182"/>
          </a:xfrm>
          <a:prstGeom prst="rect">
            <a:avLst/>
          </a:prstGeom>
          <a:solidFill>
            <a:schemeClr val="accent5"/>
          </a:solidFill>
          <a:ln>
            <a:noFill/>
          </a:ln>
          <a:effectLst>
            <a:outerShdw blurRad="152400" rotWithShape="0" algn="tl" dir="2700000" dist="38100">
              <a:srgbClr val="000000">
                <a:alpha val="65882"/>
              </a:srgbClr>
            </a:outerShdw>
          </a:effectLst>
        </p:spPr>
        <p:txBody>
          <a:bodyPr anchorCtr="0" anchor="t" bIns="45700" lIns="45700" spcFirstLastPara="1" rIns="45700" wrap="square" tIns="45700">
            <a:no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64" name="Google Shape;464;p67"/>
          <p:cNvSpPr txBox="1"/>
          <p:nvPr>
            <p:ph type="title"/>
          </p:nvPr>
        </p:nvSpPr>
        <p:spPr>
          <a:xfrm>
            <a:off x="781049" y="990600"/>
            <a:ext cx="9144000" cy="2590800"/>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5" name="Google Shape;465;p67"/>
          <p:cNvSpPr txBox="1"/>
          <p:nvPr>
            <p:ph idx="3" type="body"/>
          </p:nvPr>
        </p:nvSpPr>
        <p:spPr>
          <a:xfrm>
            <a:off x="0" y="633984"/>
            <a:ext cx="304800" cy="1499616"/>
          </a:xfrm>
          <a:prstGeom prst="rect">
            <a:avLst/>
          </a:prstGeom>
          <a:solidFill>
            <a:schemeClr val="lt1"/>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66" name="Google Shape;466;p67"/>
          <p:cNvSpPr txBox="1"/>
          <p:nvPr>
            <p:ph idx="12" type="sldNum"/>
          </p:nvPr>
        </p:nvSpPr>
        <p:spPr>
          <a:xfrm>
            <a:off x="628788" y="6339840"/>
            <a:ext cx="302281" cy="365760"/>
          </a:xfrm>
          <a:prstGeom prst="rect">
            <a:avLst/>
          </a:prstGeom>
          <a:solidFill>
            <a:schemeClr val="lt1"/>
          </a:solidFill>
          <a:ln cap="flat" cmpd="sng" w="9525">
            <a:solidFill>
              <a:schemeClr val="accent5"/>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7_Segue">
  <p:cSld name="7_Segue">
    <p:spTree>
      <p:nvGrpSpPr>
        <p:cNvPr id="467" name="Shape 467"/>
        <p:cNvGrpSpPr/>
        <p:nvPr/>
      </p:nvGrpSpPr>
      <p:grpSpPr>
        <a:xfrm>
          <a:off x="0" y="0"/>
          <a:ext cx="0" cy="0"/>
          <a:chOff x="0" y="0"/>
          <a:chExt cx="0" cy="0"/>
        </a:xfrm>
      </p:grpSpPr>
      <p:sp>
        <p:nvSpPr>
          <p:cNvPr id="468" name="Google Shape;468;p68"/>
          <p:cNvSpPr/>
          <p:nvPr>
            <p:ph idx="2" type="pic"/>
          </p:nvPr>
        </p:nvSpPr>
        <p:spPr>
          <a:xfrm>
            <a:off x="0" y="5378958"/>
            <a:ext cx="12191999" cy="1479041"/>
          </a:xfrm>
          <a:prstGeom prst="rect">
            <a:avLst/>
          </a:prstGeom>
          <a:noFill/>
          <a:ln>
            <a:noFill/>
          </a:ln>
        </p:spPr>
      </p:sp>
      <p:sp>
        <p:nvSpPr>
          <p:cNvPr id="469" name="Google Shape;469;p68"/>
          <p:cNvSpPr txBox="1"/>
          <p:nvPr>
            <p:ph idx="1" type="body"/>
          </p:nvPr>
        </p:nvSpPr>
        <p:spPr>
          <a:xfrm>
            <a:off x="0" y="0"/>
            <a:ext cx="12192000" cy="5723182"/>
          </a:xfrm>
          <a:prstGeom prst="rect">
            <a:avLst/>
          </a:prstGeom>
          <a:solidFill>
            <a:schemeClr val="accent6"/>
          </a:solidFill>
          <a:ln>
            <a:noFill/>
          </a:ln>
          <a:effectLst>
            <a:outerShdw blurRad="152400" rotWithShape="0" algn="tl" dir="2700000" dist="38100">
              <a:srgbClr val="000000">
                <a:alpha val="65882"/>
              </a:srgbClr>
            </a:outerShdw>
          </a:effectLst>
        </p:spPr>
        <p:txBody>
          <a:bodyPr anchorCtr="0" anchor="t" bIns="45700" lIns="45700" spcFirstLastPara="1" rIns="45700" wrap="square" tIns="45700">
            <a:no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70" name="Google Shape;470;p68"/>
          <p:cNvSpPr txBox="1"/>
          <p:nvPr>
            <p:ph type="title"/>
          </p:nvPr>
        </p:nvSpPr>
        <p:spPr>
          <a:xfrm>
            <a:off x="781049" y="990600"/>
            <a:ext cx="9144000" cy="2590800"/>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chemeClr val="lt1"/>
              </a:buClr>
              <a:buSzPts val="6000"/>
              <a:buFont typeface="Twentieth Century"/>
              <a:buNone/>
              <a:defRPr sz="6000">
                <a:solidFill>
                  <a:schemeClr val="l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1" name="Google Shape;471;p68"/>
          <p:cNvSpPr txBox="1"/>
          <p:nvPr>
            <p:ph idx="3" type="body"/>
          </p:nvPr>
        </p:nvSpPr>
        <p:spPr>
          <a:xfrm>
            <a:off x="0" y="633984"/>
            <a:ext cx="304800" cy="1499616"/>
          </a:xfrm>
          <a:prstGeom prst="rect">
            <a:avLst/>
          </a:prstGeom>
          <a:solidFill>
            <a:schemeClr val="lt1"/>
          </a:solidFill>
          <a:ln>
            <a:noFill/>
          </a:ln>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72" name="Google Shape;472;p68"/>
          <p:cNvSpPr txBox="1"/>
          <p:nvPr>
            <p:ph idx="12" type="sldNum"/>
          </p:nvPr>
        </p:nvSpPr>
        <p:spPr>
          <a:xfrm>
            <a:off x="628788" y="6339840"/>
            <a:ext cx="302281" cy="365760"/>
          </a:xfrm>
          <a:prstGeom prst="rect">
            <a:avLst/>
          </a:prstGeom>
          <a:solidFill>
            <a:schemeClr val="lt1"/>
          </a:solidFill>
          <a:ln cap="flat" cmpd="sng" w="9525">
            <a:solidFill>
              <a:schemeClr val="accent6"/>
            </a:solidFill>
            <a:prstDash val="solid"/>
            <a:round/>
            <a:headEnd len="sm" w="sm" type="none"/>
            <a:tailEnd len="sm" w="sm" type="none"/>
          </a:ln>
        </p:spPr>
        <p:txBody>
          <a:bodyPr anchorCtr="0" anchor="ctr" bIns="45700" lIns="0" spcFirstLastPara="1" rIns="0" wrap="square" tIns="45700">
            <a:noAutofit/>
          </a:bodyPr>
          <a:lstStyle>
            <a:lvl1pPr indent="0" lvl="0"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1pPr>
            <a:lvl2pPr indent="0" lvl="1"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2pPr>
            <a:lvl3pPr indent="0" lvl="2"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3pPr>
            <a:lvl4pPr indent="0" lvl="3"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4pPr>
            <a:lvl5pPr indent="0" lvl="4"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5pPr>
            <a:lvl6pPr indent="0" lvl="5"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6pPr>
            <a:lvl7pPr indent="0" lvl="6"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7pPr>
            <a:lvl8pPr indent="0" lvl="7"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8pPr>
            <a:lvl9pPr indent="0" lvl="8" marL="0" marR="0" rtl="0" algn="ctr">
              <a:spcBef>
                <a:spcPts val="0"/>
              </a:spcBef>
              <a:buNone/>
              <a:defRPr b="0" i="0" sz="1000" u="none" cap="none" strike="noStrike">
                <a:solidFill>
                  <a:srgbClr val="0C0C0C"/>
                </a:solidFill>
                <a:latin typeface="Twentieth Century"/>
                <a:ea typeface="Twentieth Century"/>
                <a:cs typeface="Twentieth Century"/>
                <a:sym typeface="Twentieth Century"/>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ing-Thank you 1" showMasterSp="0">
  <p:cSld name="Closing-Thank you 1">
    <p:bg>
      <p:bgPr>
        <a:solidFill>
          <a:srgbClr val="F2F2F2"/>
        </a:solidFill>
      </p:bgPr>
    </p:bg>
    <p:spTree>
      <p:nvGrpSpPr>
        <p:cNvPr id="473" name="Shape 473"/>
        <p:cNvGrpSpPr/>
        <p:nvPr/>
      </p:nvGrpSpPr>
      <p:grpSpPr>
        <a:xfrm>
          <a:off x="0" y="0"/>
          <a:ext cx="0" cy="0"/>
          <a:chOff x="0" y="0"/>
          <a:chExt cx="0" cy="0"/>
        </a:xfrm>
      </p:grpSpPr>
      <p:sp>
        <p:nvSpPr>
          <p:cNvPr id="474" name="Google Shape;474;p69"/>
          <p:cNvSpPr txBox="1"/>
          <p:nvPr>
            <p:ph idx="1" type="body"/>
          </p:nvPr>
        </p:nvSpPr>
        <p:spPr>
          <a:xfrm>
            <a:off x="1181099" y="457200"/>
            <a:ext cx="8128343" cy="6248400"/>
          </a:xfrm>
          <a:prstGeom prst="rect">
            <a:avLst/>
          </a:prstGeom>
          <a:solidFill>
            <a:schemeClr val="accent1"/>
          </a:solidFill>
          <a:ln>
            <a:noFill/>
          </a:ln>
        </p:spPr>
        <p:txBody>
          <a:bodyPr anchorCtr="0" anchor="ctr" bIns="45700" lIns="45700" spcFirstLastPara="1" rIns="45700" wrap="square" tIns="45700">
            <a:normAutofit/>
          </a:bodyPr>
          <a:lstStyle>
            <a:lvl1pPr indent="-228600" lvl="0" marL="457200" algn="l">
              <a:lnSpc>
                <a:spcPct val="90000"/>
              </a:lnSpc>
              <a:spcBef>
                <a:spcPts val="1200"/>
              </a:spcBef>
              <a:spcAft>
                <a:spcPts val="0"/>
              </a:spcAft>
              <a:buSzPts val="1800"/>
              <a:buNone/>
              <a:defRPr sz="1800">
                <a:solidFill>
                  <a:schemeClr val="lt1"/>
                </a:solidFill>
                <a:latin typeface="Twentieth Century"/>
                <a:ea typeface="Twentieth Century"/>
                <a:cs typeface="Twentieth Century"/>
                <a:sym typeface="Twentieth Century"/>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75" name="Google Shape;475;p69"/>
          <p:cNvSpPr/>
          <p:nvPr/>
        </p:nvSpPr>
        <p:spPr>
          <a:xfrm rot="2232448">
            <a:off x="9455741" y="-926244"/>
            <a:ext cx="131438" cy="8710488"/>
          </a:xfrm>
          <a:custGeom>
            <a:rect b="b" l="l" r="r" t="t"/>
            <a:pathLst>
              <a:path extrusionOk="0" h="8710488" w="131438">
                <a:moveTo>
                  <a:pt x="0" y="99793"/>
                </a:moveTo>
                <a:lnTo>
                  <a:pt x="131438" y="0"/>
                </a:lnTo>
                <a:lnTo>
                  <a:pt x="131438" y="8610694"/>
                </a:lnTo>
                <a:lnTo>
                  <a:pt x="0" y="8710488"/>
                </a:lnTo>
                <a:close/>
              </a:path>
            </a:pathLst>
          </a:custGeom>
          <a:solidFill>
            <a:schemeClr val="l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76" name="Google Shape;476;p69"/>
          <p:cNvSpPr/>
          <p:nvPr/>
        </p:nvSpPr>
        <p:spPr>
          <a:xfrm rot="2232448">
            <a:off x="9332817" y="-941780"/>
            <a:ext cx="172357" cy="8741560"/>
          </a:xfrm>
          <a:custGeom>
            <a:rect b="b" l="l" r="r" t="t"/>
            <a:pathLst>
              <a:path extrusionOk="0" h="8741560" w="172357">
                <a:moveTo>
                  <a:pt x="172357" y="0"/>
                </a:moveTo>
                <a:lnTo>
                  <a:pt x="172357" y="8610698"/>
                </a:lnTo>
                <a:lnTo>
                  <a:pt x="0" y="8741560"/>
                </a:lnTo>
                <a:lnTo>
                  <a:pt x="0" y="130862"/>
                </a:lnTo>
                <a:close/>
              </a:path>
            </a:pathLst>
          </a:cu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77" name="Google Shape;477;p69"/>
          <p:cNvSpPr txBox="1"/>
          <p:nvPr>
            <p:ph idx="2" type="body"/>
          </p:nvPr>
        </p:nvSpPr>
        <p:spPr>
          <a:xfrm>
            <a:off x="990599" y="304800"/>
            <a:ext cx="8128343" cy="6248400"/>
          </a:xfrm>
          <a:prstGeom prst="rect">
            <a:avLst/>
          </a:prstGeom>
          <a:solidFill>
            <a:schemeClr val="lt1"/>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78" name="Google Shape;478;p69"/>
          <p:cNvSpPr txBox="1"/>
          <p:nvPr>
            <p:ph type="ctrTitle"/>
          </p:nvPr>
        </p:nvSpPr>
        <p:spPr>
          <a:xfrm>
            <a:off x="1378135" y="1219200"/>
            <a:ext cx="7232465" cy="903638"/>
          </a:xfrm>
          <a:prstGeom prst="rect">
            <a:avLst/>
          </a:prstGeom>
          <a:noFill/>
          <a:ln>
            <a:noFill/>
          </a:ln>
        </p:spPr>
        <p:txBody>
          <a:bodyPr anchorCtr="0" anchor="t" bIns="45700" lIns="91425" spcFirstLastPara="1" rIns="91425" wrap="square" tIns="45700">
            <a:normAutofit/>
          </a:bodyPr>
          <a:lstStyle>
            <a:lvl1pPr lvl="0" algn="l">
              <a:lnSpc>
                <a:spcPct val="90000"/>
              </a:lnSpc>
              <a:spcBef>
                <a:spcPts val="0"/>
              </a:spcBef>
              <a:spcAft>
                <a:spcPts val="0"/>
              </a:spcAft>
              <a:buClr>
                <a:srgbClr val="2C2E52"/>
              </a:buClr>
              <a:buSzPts val="5000"/>
              <a:buFont typeface="Twentieth Century"/>
              <a:buNone/>
              <a:defRPr sz="5000" cap="none">
                <a:solidFill>
                  <a:srgbClr val="2C2E52"/>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9" name="Google Shape;479;p69"/>
          <p:cNvSpPr/>
          <p:nvPr/>
        </p:nvSpPr>
        <p:spPr>
          <a:xfrm flipH="1" rot="-5400000">
            <a:off x="1562101" y="-114299"/>
            <a:ext cx="304797" cy="533400"/>
          </a:xfrm>
          <a:prstGeom prst="rect">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wentieth Century"/>
              <a:ea typeface="Twentieth Century"/>
              <a:cs typeface="Twentieth Century"/>
              <a:sym typeface="Twentieth Century"/>
            </a:endParaRPr>
          </a:p>
        </p:txBody>
      </p:sp>
      <p:sp>
        <p:nvSpPr>
          <p:cNvPr id="480" name="Google Shape;480;p69"/>
          <p:cNvSpPr/>
          <p:nvPr>
            <p:ph idx="3" type="pic"/>
          </p:nvPr>
        </p:nvSpPr>
        <p:spPr>
          <a:xfrm>
            <a:off x="7013448" y="34960"/>
            <a:ext cx="5178552" cy="6823040"/>
          </a:xfrm>
          <a:prstGeom prst="rect">
            <a:avLst/>
          </a:prstGeom>
          <a:solidFill>
            <a:schemeClr val="lt1"/>
          </a:solidFill>
          <a:ln>
            <a:noFill/>
          </a:ln>
        </p:spPr>
      </p:sp>
    </p:spTree>
  </p:cSld>
  <p:clrMapOvr>
    <a:masterClrMapping/>
  </p:clrMapOvr>
</p:sldLayout>
</file>

<file path=ppt/slideLayouts/slideLayout5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ing-Thank you 2" showMasterSp="0">
  <p:cSld name="Closing-Thank you 2">
    <p:spTree>
      <p:nvGrpSpPr>
        <p:cNvPr id="481" name="Shape 481"/>
        <p:cNvGrpSpPr/>
        <p:nvPr/>
      </p:nvGrpSpPr>
      <p:grpSpPr>
        <a:xfrm>
          <a:off x="0" y="0"/>
          <a:ext cx="0" cy="0"/>
          <a:chOff x="0" y="0"/>
          <a:chExt cx="0" cy="0"/>
        </a:xfrm>
      </p:grpSpPr>
      <p:sp>
        <p:nvSpPr>
          <p:cNvPr id="482" name="Google Shape;482;p70"/>
          <p:cNvSpPr/>
          <p:nvPr>
            <p:ph idx="2" type="pic"/>
          </p:nvPr>
        </p:nvSpPr>
        <p:spPr>
          <a:xfrm>
            <a:off x="0" y="0"/>
            <a:ext cx="12192000" cy="6858000"/>
          </a:xfrm>
          <a:prstGeom prst="rect">
            <a:avLst/>
          </a:prstGeom>
          <a:solidFill>
            <a:schemeClr val="lt1"/>
          </a:solidFill>
          <a:ln>
            <a:noFill/>
          </a:ln>
          <a:effectLst>
            <a:outerShdw blurRad="165100" rotWithShape="0" algn="tl" dir="2700000" dist="38100">
              <a:srgbClr val="000000">
                <a:alpha val="40000"/>
              </a:srgbClr>
            </a:outerShdw>
          </a:effectLst>
        </p:spPr>
      </p:sp>
      <p:sp>
        <p:nvSpPr>
          <p:cNvPr id="483" name="Google Shape;483;p70"/>
          <p:cNvSpPr/>
          <p:nvPr>
            <p:ph idx="1" type="body"/>
          </p:nvPr>
        </p:nvSpPr>
        <p:spPr>
          <a:xfrm>
            <a:off x="8074536" y="3124200"/>
            <a:ext cx="2087678" cy="3270696"/>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84" name="Google Shape;484;p70"/>
          <p:cNvSpPr txBox="1"/>
          <p:nvPr>
            <p:ph idx="3" type="body"/>
          </p:nvPr>
        </p:nvSpPr>
        <p:spPr>
          <a:xfrm>
            <a:off x="2190750" y="609600"/>
            <a:ext cx="7810500" cy="5638800"/>
          </a:xfrm>
          <a:prstGeom prst="rect">
            <a:avLst/>
          </a:prstGeom>
          <a:solidFill>
            <a:schemeClr val="accent1"/>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Autofit/>
          </a:bodyPr>
          <a:lstStyle>
            <a:lvl1pPr indent="-228600" lvl="0" marL="457200" algn="ctr">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85" name="Google Shape;485;p70"/>
          <p:cNvSpPr txBox="1"/>
          <p:nvPr>
            <p:ph type="ctrTitle"/>
          </p:nvPr>
        </p:nvSpPr>
        <p:spPr>
          <a:xfrm>
            <a:off x="3163809" y="1905000"/>
            <a:ext cx="5864382" cy="2275238"/>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5000"/>
              <a:buFont typeface="Twentieth Century"/>
              <a:buNone/>
              <a:defRPr sz="5000" cap="none">
                <a:solidFill>
                  <a:schemeClr val="lt1"/>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5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ing-Thank you 3" showMasterSp="0">
  <p:cSld name="Closing-Thank you 3">
    <p:bg>
      <p:bgPr>
        <a:solidFill>
          <a:srgbClr val="F2F2F2"/>
        </a:solidFill>
      </p:bgPr>
    </p:bg>
    <p:spTree>
      <p:nvGrpSpPr>
        <p:cNvPr id="486" name="Shape 486"/>
        <p:cNvGrpSpPr/>
        <p:nvPr/>
      </p:nvGrpSpPr>
      <p:grpSpPr>
        <a:xfrm>
          <a:off x="0" y="0"/>
          <a:ext cx="0" cy="0"/>
          <a:chOff x="0" y="0"/>
          <a:chExt cx="0" cy="0"/>
        </a:xfrm>
      </p:grpSpPr>
      <p:sp>
        <p:nvSpPr>
          <p:cNvPr id="487" name="Google Shape;487;p71"/>
          <p:cNvSpPr/>
          <p:nvPr>
            <p:ph idx="2" type="pic"/>
          </p:nvPr>
        </p:nvSpPr>
        <p:spPr>
          <a:xfrm>
            <a:off x="0" y="0"/>
            <a:ext cx="12192000" cy="6858000"/>
          </a:xfrm>
          <a:prstGeom prst="rect">
            <a:avLst/>
          </a:prstGeom>
          <a:solidFill>
            <a:schemeClr val="lt1"/>
          </a:solidFill>
          <a:ln>
            <a:noFill/>
          </a:ln>
        </p:spPr>
      </p:sp>
      <p:sp>
        <p:nvSpPr>
          <p:cNvPr id="488" name="Google Shape;488;p71"/>
          <p:cNvSpPr/>
          <p:nvPr>
            <p:ph idx="1" type="body"/>
          </p:nvPr>
        </p:nvSpPr>
        <p:spPr>
          <a:xfrm rot="10800000">
            <a:off x="2057400" y="466725"/>
            <a:ext cx="703341" cy="1101901"/>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89" name="Google Shape;489;p71"/>
          <p:cNvSpPr/>
          <p:nvPr>
            <p:ph idx="3" type="body"/>
          </p:nvPr>
        </p:nvSpPr>
        <p:spPr>
          <a:xfrm>
            <a:off x="9067800" y="4648200"/>
            <a:ext cx="1143000" cy="1790700"/>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90" name="Google Shape;490;p71"/>
          <p:cNvSpPr txBox="1"/>
          <p:nvPr>
            <p:ph idx="4" type="body"/>
          </p:nvPr>
        </p:nvSpPr>
        <p:spPr>
          <a:xfrm>
            <a:off x="2190750" y="609600"/>
            <a:ext cx="7810500" cy="5638800"/>
          </a:xfrm>
          <a:prstGeom prst="rect">
            <a:avLst/>
          </a:prstGeom>
          <a:solidFill>
            <a:srgbClr val="32345C">
              <a:alpha val="91764"/>
            </a:srgbClr>
          </a:solidFill>
          <a:ln>
            <a:noFill/>
          </a:ln>
        </p:spPr>
        <p:txBody>
          <a:bodyPr anchorCtr="0" anchor="t" bIns="45700" lIns="45700" spcFirstLastPara="1" rIns="45700" wrap="square" tIns="45700">
            <a:normAutofit/>
          </a:bodyPr>
          <a:lstStyle>
            <a:lvl1pPr indent="-228600" lvl="0" marL="457200" algn="ctr">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91" name="Google Shape;491;p71"/>
          <p:cNvSpPr txBox="1"/>
          <p:nvPr>
            <p:ph type="ctrTitle"/>
          </p:nvPr>
        </p:nvSpPr>
        <p:spPr>
          <a:xfrm>
            <a:off x="3163809" y="1905000"/>
            <a:ext cx="5864382" cy="2275238"/>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chemeClr val="lt1"/>
              </a:buClr>
              <a:buSzPts val="5000"/>
              <a:buFont typeface="Twentieth Century"/>
              <a:buNone/>
              <a:defRPr sz="5000" cap="none">
                <a:solidFill>
                  <a:schemeClr val="lt1"/>
                </a:solidFill>
                <a:latin typeface="Twentieth Century"/>
                <a:ea typeface="Twentieth Century"/>
                <a:cs typeface="Twentieth Century"/>
                <a:sym typeface="Twentieth Century"/>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Tree>
  </p:cSld>
  <p:clrMapOvr>
    <a:masterClrMapping/>
  </p:clrMapOvr>
</p:sldLayout>
</file>

<file path=ppt/slideLayouts/slideLayout5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ing-Thank you 4" showMasterSp="0">
  <p:cSld name="Closing-Thank you 4">
    <p:bg>
      <p:bgPr>
        <a:solidFill>
          <a:srgbClr val="F2F2F2"/>
        </a:solidFill>
      </p:bgPr>
    </p:bg>
    <p:spTree>
      <p:nvGrpSpPr>
        <p:cNvPr id="492" name="Shape 492"/>
        <p:cNvGrpSpPr/>
        <p:nvPr/>
      </p:nvGrpSpPr>
      <p:grpSpPr>
        <a:xfrm>
          <a:off x="0" y="0"/>
          <a:ext cx="0" cy="0"/>
          <a:chOff x="0" y="0"/>
          <a:chExt cx="0" cy="0"/>
        </a:xfrm>
      </p:grpSpPr>
      <p:sp>
        <p:nvSpPr>
          <p:cNvPr id="493" name="Google Shape;493;p72"/>
          <p:cNvSpPr txBox="1"/>
          <p:nvPr>
            <p:ph idx="1" type="body"/>
          </p:nvPr>
        </p:nvSpPr>
        <p:spPr>
          <a:xfrm flipH="1" rot="-2005898">
            <a:off x="584131" y="-142449"/>
            <a:ext cx="1218268" cy="6177109"/>
          </a:xfrm>
          <a:prstGeom prst="rect">
            <a:avLst/>
          </a:prstGeom>
          <a:solidFill>
            <a:schemeClr val="lt1"/>
          </a:solidFill>
          <a:ln>
            <a:noFill/>
          </a:ln>
        </p:spPr>
        <p:txBody>
          <a:bodyPr anchorCtr="0" anchor="t" bIns="45700" lIns="45700" spcFirstLastPara="1" rIns="45700" wrap="square" tIns="45700">
            <a:no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94" name="Google Shape;494;p72"/>
          <p:cNvSpPr/>
          <p:nvPr>
            <p:ph idx="2" type="pic"/>
          </p:nvPr>
        </p:nvSpPr>
        <p:spPr>
          <a:xfrm>
            <a:off x="3124200" y="0"/>
            <a:ext cx="9067800" cy="6858000"/>
          </a:xfrm>
          <a:prstGeom prst="rect">
            <a:avLst/>
          </a:prstGeom>
          <a:solidFill>
            <a:schemeClr val="lt1"/>
          </a:solidFill>
          <a:ln>
            <a:noFill/>
          </a:ln>
        </p:spPr>
      </p:sp>
      <p:sp>
        <p:nvSpPr>
          <p:cNvPr id="495" name="Google Shape;495;p72"/>
          <p:cNvSpPr txBox="1"/>
          <p:nvPr>
            <p:ph idx="3" type="body"/>
          </p:nvPr>
        </p:nvSpPr>
        <p:spPr>
          <a:xfrm>
            <a:off x="533400" y="266700"/>
            <a:ext cx="5105400" cy="6324600"/>
          </a:xfrm>
          <a:prstGeom prst="rect">
            <a:avLst/>
          </a:prstGeom>
          <a:solidFill>
            <a:schemeClr val="lt1"/>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496" name="Google Shape;496;p72"/>
          <p:cNvSpPr txBox="1"/>
          <p:nvPr>
            <p:ph type="ctrTitle"/>
          </p:nvPr>
        </p:nvSpPr>
        <p:spPr>
          <a:xfrm>
            <a:off x="933450" y="762000"/>
            <a:ext cx="4381500" cy="3429000"/>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rgbClr val="0C0C0C"/>
              </a:buClr>
              <a:buSzPts val="5000"/>
              <a:buFont typeface="Twentieth Century"/>
              <a:buNone/>
              <a:defRPr sz="5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7" name="Google Shape;497;p72"/>
          <p:cNvSpPr/>
          <p:nvPr>
            <p:ph idx="4" type="body"/>
          </p:nvPr>
        </p:nvSpPr>
        <p:spPr>
          <a:xfrm flipH="1">
            <a:off x="314325" y="4953000"/>
            <a:ext cx="1143000" cy="1790700"/>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Layouts/slideLayout5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losing-Thank you 5" showMasterSp="0">
  <p:cSld name="Closing-Thank you 5">
    <p:spTree>
      <p:nvGrpSpPr>
        <p:cNvPr id="498" name="Shape 498"/>
        <p:cNvGrpSpPr/>
        <p:nvPr/>
      </p:nvGrpSpPr>
      <p:grpSpPr>
        <a:xfrm>
          <a:off x="0" y="0"/>
          <a:ext cx="0" cy="0"/>
          <a:chOff x="0" y="0"/>
          <a:chExt cx="0" cy="0"/>
        </a:xfrm>
      </p:grpSpPr>
      <p:sp>
        <p:nvSpPr>
          <p:cNvPr id="499" name="Google Shape;499;p73"/>
          <p:cNvSpPr/>
          <p:nvPr>
            <p:ph idx="2" type="pic"/>
          </p:nvPr>
        </p:nvSpPr>
        <p:spPr>
          <a:xfrm>
            <a:off x="0" y="0"/>
            <a:ext cx="8329286" cy="6858000"/>
          </a:xfrm>
          <a:prstGeom prst="rect">
            <a:avLst/>
          </a:prstGeom>
          <a:solidFill>
            <a:schemeClr val="lt1"/>
          </a:solidFill>
          <a:ln>
            <a:noFill/>
          </a:ln>
          <a:effectLst>
            <a:outerShdw blurRad="228600" rotWithShape="0" algn="l" dist="38100">
              <a:srgbClr val="000000">
                <a:alpha val="40000"/>
              </a:srgbClr>
            </a:outerShdw>
          </a:effectLst>
        </p:spPr>
      </p:sp>
      <p:sp>
        <p:nvSpPr>
          <p:cNvPr id="500" name="Google Shape;500;p73"/>
          <p:cNvSpPr txBox="1"/>
          <p:nvPr>
            <p:ph idx="1" type="body"/>
          </p:nvPr>
        </p:nvSpPr>
        <p:spPr>
          <a:xfrm>
            <a:off x="990600" y="609600"/>
            <a:ext cx="4648200" cy="5638800"/>
          </a:xfrm>
          <a:prstGeom prst="rect">
            <a:avLst/>
          </a:prstGeom>
          <a:solidFill>
            <a:schemeClr val="lt1"/>
          </a:solidFill>
          <a:ln>
            <a:noFill/>
          </a:ln>
          <a:effectLst>
            <a:outerShdw blurRad="3556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01" name="Google Shape;501;p73"/>
          <p:cNvSpPr txBox="1"/>
          <p:nvPr>
            <p:ph type="ctrTitle"/>
          </p:nvPr>
        </p:nvSpPr>
        <p:spPr>
          <a:xfrm>
            <a:off x="1257300" y="1447800"/>
            <a:ext cx="4114800" cy="3962400"/>
          </a:xfrm>
          <a:prstGeom prst="rect">
            <a:avLst/>
          </a:prstGeom>
          <a:noFill/>
          <a:ln>
            <a:noFill/>
          </a:ln>
        </p:spPr>
        <p:txBody>
          <a:bodyPr anchorCtr="0" anchor="ctr" bIns="45700" lIns="91425" spcFirstLastPara="1" rIns="91425" wrap="square" tIns="45700">
            <a:normAutofit/>
          </a:bodyPr>
          <a:lstStyle>
            <a:lvl1pPr lvl="0" algn="ctr">
              <a:lnSpc>
                <a:spcPct val="90000"/>
              </a:lnSpc>
              <a:spcBef>
                <a:spcPts val="0"/>
              </a:spcBef>
              <a:spcAft>
                <a:spcPts val="0"/>
              </a:spcAft>
              <a:buClr>
                <a:srgbClr val="0C0C0C"/>
              </a:buClr>
              <a:buSzPts val="5000"/>
              <a:buFont typeface="Twentieth Century"/>
              <a:buNone/>
              <a:defRPr sz="5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02" name="Google Shape;502;p73"/>
          <p:cNvSpPr txBox="1"/>
          <p:nvPr>
            <p:ph idx="3" type="body"/>
          </p:nvPr>
        </p:nvSpPr>
        <p:spPr>
          <a:xfrm>
            <a:off x="2705100" y="409575"/>
            <a:ext cx="1219200" cy="400050"/>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
        <p:nvSpPr>
          <p:cNvPr id="503" name="Google Shape;503;p73"/>
          <p:cNvSpPr txBox="1"/>
          <p:nvPr>
            <p:ph idx="4" type="body"/>
          </p:nvPr>
        </p:nvSpPr>
        <p:spPr>
          <a:xfrm>
            <a:off x="2705100" y="6076950"/>
            <a:ext cx="1219200" cy="400050"/>
          </a:xfrm>
          <a:prstGeom prst="rect">
            <a:avLst/>
          </a:prstGeom>
          <a:solidFill>
            <a:schemeClr val="accent2"/>
          </a:solidFill>
          <a:ln>
            <a:noFill/>
          </a:ln>
          <a:effectLst>
            <a:outerShdw blurRad="50800" rotWithShape="0" algn="bl" dir="18900000" dist="38100">
              <a:srgbClr val="000000">
                <a:alpha val="40000"/>
              </a:srgbClr>
            </a:outerShdw>
          </a:effectLst>
        </p:spPr>
        <p:txBody>
          <a:bodyPr anchorCtr="0" anchor="t" bIns="45700" lIns="45700" spcFirstLastPara="1" rIns="45700" wrap="square" tIns="45700">
            <a:normAutofit/>
          </a:bodyPr>
          <a:lstStyle>
            <a:lvl1pPr indent="-228600" lvl="0" marL="457200" algn="l">
              <a:lnSpc>
                <a:spcPct val="90000"/>
              </a:lnSpc>
              <a:spcBef>
                <a:spcPts val="1200"/>
              </a:spcBef>
              <a:spcAft>
                <a:spcPts val="0"/>
              </a:spcAft>
              <a:buSzPts val="2000"/>
              <a:buNone/>
              <a:defRPr>
                <a:solidFill>
                  <a:schemeClr val="dk1"/>
                </a:solidFill>
              </a:defRPr>
            </a:lvl1pPr>
            <a:lvl2pPr indent="-342900" lvl="1" marL="914400" algn="l">
              <a:lnSpc>
                <a:spcPct val="90000"/>
              </a:lnSpc>
              <a:spcBef>
                <a:spcPts val="200"/>
              </a:spcBef>
              <a:spcAft>
                <a:spcPts val="0"/>
              </a:spcAft>
              <a:buSzPts val="1800"/>
              <a:buChar char="•"/>
              <a:defRPr/>
            </a:lvl2pPr>
            <a:lvl3pPr indent="-342900" lvl="2" marL="1371600" algn="l">
              <a:lnSpc>
                <a:spcPct val="90000"/>
              </a:lnSpc>
              <a:spcBef>
                <a:spcPts val="400"/>
              </a:spcBef>
              <a:spcAft>
                <a:spcPts val="0"/>
              </a:spcAft>
              <a:buSzPts val="1800"/>
              <a:buChar char="•"/>
              <a:defRPr/>
            </a:lvl3pPr>
            <a:lvl4pPr indent="-342900" lvl="3" marL="1828800" algn="l">
              <a:lnSpc>
                <a:spcPct val="90000"/>
              </a:lnSpc>
              <a:spcBef>
                <a:spcPts val="400"/>
              </a:spcBef>
              <a:spcAft>
                <a:spcPts val="0"/>
              </a:spcAft>
              <a:buSzPts val="1800"/>
              <a:buChar char="•"/>
              <a:defRPr/>
            </a:lvl4pPr>
            <a:lvl5pPr indent="-342900" lvl="4" marL="2286000" algn="l">
              <a:lnSpc>
                <a:spcPct val="90000"/>
              </a:lnSpc>
              <a:spcBef>
                <a:spcPts val="400"/>
              </a:spcBef>
              <a:spcAft>
                <a:spcPts val="0"/>
              </a:spcAft>
              <a:buSzPts val="1800"/>
              <a:buChar char="•"/>
              <a:defRPr/>
            </a:lvl5pPr>
            <a:lvl6pPr indent="-342900" lvl="5" marL="2743200" algn="l">
              <a:lnSpc>
                <a:spcPct val="90000"/>
              </a:lnSpc>
              <a:spcBef>
                <a:spcPts val="400"/>
              </a:spcBef>
              <a:spcAft>
                <a:spcPts val="0"/>
              </a:spcAft>
              <a:buSzPts val="1800"/>
              <a:buChar char="🢝"/>
              <a:defRPr/>
            </a:lvl6pPr>
            <a:lvl7pPr indent="-342900" lvl="6" marL="3200400" algn="l">
              <a:lnSpc>
                <a:spcPct val="90000"/>
              </a:lnSpc>
              <a:spcBef>
                <a:spcPts val="400"/>
              </a:spcBef>
              <a:spcAft>
                <a:spcPts val="0"/>
              </a:spcAft>
              <a:buSzPts val="1800"/>
              <a:buChar char="🢝"/>
              <a:defRPr/>
            </a:lvl7pPr>
            <a:lvl8pPr indent="-342900" lvl="7" marL="3657600" algn="l">
              <a:lnSpc>
                <a:spcPct val="90000"/>
              </a:lnSpc>
              <a:spcBef>
                <a:spcPts val="400"/>
              </a:spcBef>
              <a:spcAft>
                <a:spcPts val="0"/>
              </a:spcAft>
              <a:buSzPts val="1800"/>
              <a:buChar char="🢝"/>
              <a:defRPr/>
            </a:lvl8pPr>
            <a:lvl9pPr indent="-342900" lvl="8" marL="4114800" algn="l">
              <a:lnSpc>
                <a:spcPct val="90000"/>
              </a:lnSpc>
              <a:spcBef>
                <a:spcPts val="400"/>
              </a:spcBef>
              <a:spcAft>
                <a:spcPts val="400"/>
              </a:spcAft>
              <a:buSzPts val="1800"/>
              <a:buChar char="🢝"/>
              <a:defRPr/>
            </a:lvl9pPr>
          </a:lstStyle>
          <a:p/>
        </p:txBody>
      </p:sp>
    </p:spTree>
  </p:cSld>
  <p:clrMapOvr>
    <a:masterClrMapping/>
  </p:clrMapOvr>
</p:sldLayout>
</file>

<file path=ppt/slideMasters/_rels/slideMaster1.xml.rels><?xml version="1.0" encoding="UTF-8" standalone="yes"?><Relationships xmlns="http://schemas.openxmlformats.org/package/2006/relationships"><Relationship Id="rId40" Type="http://schemas.openxmlformats.org/officeDocument/2006/relationships/slideLayout" Target="../slideLayouts/slideLayout40.xml"/><Relationship Id="rId42" Type="http://schemas.openxmlformats.org/officeDocument/2006/relationships/slideLayout" Target="../slideLayouts/slideLayout42.xml"/><Relationship Id="rId41" Type="http://schemas.openxmlformats.org/officeDocument/2006/relationships/slideLayout" Target="../slideLayouts/slideLayout41.xml"/><Relationship Id="rId44" Type="http://schemas.openxmlformats.org/officeDocument/2006/relationships/slideLayout" Target="../slideLayouts/slideLayout44.xml"/><Relationship Id="rId43" Type="http://schemas.openxmlformats.org/officeDocument/2006/relationships/slideLayout" Target="../slideLayouts/slideLayout43.xml"/><Relationship Id="rId46" Type="http://schemas.openxmlformats.org/officeDocument/2006/relationships/slideLayout" Target="../slideLayouts/slideLayout46.xml"/><Relationship Id="rId45" Type="http://schemas.openxmlformats.org/officeDocument/2006/relationships/slideLayout" Target="../slideLayouts/slideLayout45.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48" Type="http://schemas.openxmlformats.org/officeDocument/2006/relationships/slideLayout" Target="../slideLayouts/slideLayout48.xml"/><Relationship Id="rId47" Type="http://schemas.openxmlformats.org/officeDocument/2006/relationships/slideLayout" Target="../slideLayouts/slideLayout47.xml"/><Relationship Id="rId49" Type="http://schemas.openxmlformats.org/officeDocument/2006/relationships/slideLayout" Target="../slideLayouts/slideLayout4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33" Type="http://schemas.openxmlformats.org/officeDocument/2006/relationships/slideLayout" Target="../slideLayouts/slideLayout33.xml"/><Relationship Id="rId32" Type="http://schemas.openxmlformats.org/officeDocument/2006/relationships/slideLayout" Target="../slideLayouts/slideLayout32.xml"/><Relationship Id="rId35" Type="http://schemas.openxmlformats.org/officeDocument/2006/relationships/slideLayout" Target="../slideLayouts/slideLayout35.xml"/><Relationship Id="rId34" Type="http://schemas.openxmlformats.org/officeDocument/2006/relationships/slideLayout" Target="../slideLayouts/slideLayout34.xml"/><Relationship Id="rId37" Type="http://schemas.openxmlformats.org/officeDocument/2006/relationships/slideLayout" Target="../slideLayouts/slideLayout37.xml"/><Relationship Id="rId36" Type="http://schemas.openxmlformats.org/officeDocument/2006/relationships/slideLayout" Target="../slideLayouts/slideLayout36.xml"/><Relationship Id="rId39" Type="http://schemas.openxmlformats.org/officeDocument/2006/relationships/slideLayout" Target="../slideLayouts/slideLayout39.xml"/><Relationship Id="rId38" Type="http://schemas.openxmlformats.org/officeDocument/2006/relationships/slideLayout" Target="../slideLayouts/slideLayout38.xml"/><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29" Type="http://schemas.openxmlformats.org/officeDocument/2006/relationships/slideLayout" Target="../slideLayouts/slideLayout29.xml"/><Relationship Id="rId51" Type="http://schemas.openxmlformats.org/officeDocument/2006/relationships/slideLayout" Target="../slideLayouts/slideLayout51.xml"/><Relationship Id="rId50" Type="http://schemas.openxmlformats.org/officeDocument/2006/relationships/slideLayout" Target="../slideLayouts/slideLayout50.xml"/><Relationship Id="rId53" Type="http://schemas.openxmlformats.org/officeDocument/2006/relationships/slideLayout" Target="../slideLayouts/slideLayout53.xml"/><Relationship Id="rId52" Type="http://schemas.openxmlformats.org/officeDocument/2006/relationships/slideLayout" Target="../slideLayouts/slideLayout52.xml"/><Relationship Id="rId11" Type="http://schemas.openxmlformats.org/officeDocument/2006/relationships/slideLayout" Target="../slideLayouts/slideLayout11.xml"/><Relationship Id="rId55" Type="http://schemas.openxmlformats.org/officeDocument/2006/relationships/slideLayout" Target="../slideLayouts/slideLayout55.xml"/><Relationship Id="rId10" Type="http://schemas.openxmlformats.org/officeDocument/2006/relationships/slideLayout" Target="../slideLayouts/slideLayout10.xml"/><Relationship Id="rId54" Type="http://schemas.openxmlformats.org/officeDocument/2006/relationships/slideLayout" Target="../slideLayouts/slideLayout54.xml"/><Relationship Id="rId13" Type="http://schemas.openxmlformats.org/officeDocument/2006/relationships/slideLayout" Target="../slideLayouts/slideLayout13.xml"/><Relationship Id="rId57" Type="http://schemas.openxmlformats.org/officeDocument/2006/relationships/theme" Target="../theme/theme1.xml"/><Relationship Id="rId12" Type="http://schemas.openxmlformats.org/officeDocument/2006/relationships/slideLayout" Target="../slideLayouts/slideLayout12.xml"/><Relationship Id="rId56" Type="http://schemas.openxmlformats.org/officeDocument/2006/relationships/slideLayout" Target="../slideLayouts/slideLayout5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7"/>
          <p:cNvSpPr txBox="1"/>
          <p:nvPr>
            <p:ph type="title"/>
          </p:nvPr>
        </p:nvSpPr>
        <p:spPr>
          <a:xfrm>
            <a:off x="548640" y="548640"/>
            <a:ext cx="11106150" cy="1499616"/>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rgbClr val="0C0C0C"/>
              </a:buClr>
              <a:buSzPts val="4200"/>
              <a:buFont typeface="Twentieth Century"/>
              <a:buNone/>
              <a:defRPr b="0" i="0" sz="4200" u="none" cap="none" strike="noStrike">
                <a:solidFill>
                  <a:srgbClr val="0C0C0C"/>
                </a:solidFill>
                <a:latin typeface="Twentieth Century"/>
                <a:ea typeface="Twentieth Century"/>
                <a:cs typeface="Twentieth Century"/>
                <a:sym typeface="Twentieth Centur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7"/>
          <p:cNvSpPr txBox="1"/>
          <p:nvPr>
            <p:ph idx="1" type="body"/>
          </p:nvPr>
        </p:nvSpPr>
        <p:spPr>
          <a:xfrm>
            <a:off x="548640" y="2103120"/>
            <a:ext cx="11106150" cy="4221480"/>
          </a:xfrm>
          <a:prstGeom prst="rect">
            <a:avLst/>
          </a:prstGeom>
          <a:noFill/>
          <a:ln>
            <a:noFill/>
          </a:ln>
        </p:spPr>
        <p:txBody>
          <a:bodyPr anchorCtr="0" anchor="t" bIns="45700" lIns="45700" spcFirstLastPara="1" rIns="45700" wrap="square" tIns="45700">
            <a:normAutofit/>
          </a:bodyPr>
          <a:lstStyle>
            <a:lvl1pPr indent="-355600" lvl="0" marL="457200" marR="0" rtl="0" algn="l">
              <a:lnSpc>
                <a:spcPct val="90000"/>
              </a:lnSpc>
              <a:spcBef>
                <a:spcPts val="1200"/>
              </a:spcBef>
              <a:spcAft>
                <a:spcPts val="0"/>
              </a:spcAft>
              <a:buClr>
                <a:schemeClr val="accent1"/>
              </a:buClr>
              <a:buSzPts val="2000"/>
              <a:buFont typeface="Arial"/>
              <a:buChar char="•"/>
              <a:defRPr b="0" i="0" sz="2000" u="none" cap="none" strike="noStrike">
                <a:solidFill>
                  <a:schemeClr val="dk1"/>
                </a:solidFill>
                <a:latin typeface="Twentieth Century"/>
                <a:ea typeface="Twentieth Century"/>
                <a:cs typeface="Twentieth Century"/>
                <a:sym typeface="Twentieth Century"/>
              </a:defRPr>
            </a:lvl1pPr>
            <a:lvl2pPr indent="-342900" lvl="1" marL="914400" marR="0" rtl="0" algn="l">
              <a:lnSpc>
                <a:spcPct val="90000"/>
              </a:lnSpc>
              <a:spcBef>
                <a:spcPts val="200"/>
              </a:spcBef>
              <a:spcAft>
                <a:spcPts val="0"/>
              </a:spcAft>
              <a:buClr>
                <a:schemeClr val="accent1"/>
              </a:buClr>
              <a:buSzPts val="1800"/>
              <a:buFont typeface="Arial"/>
              <a:buChar char="•"/>
              <a:defRPr b="0" i="0" sz="1800" u="none" cap="none" strike="noStrike">
                <a:solidFill>
                  <a:schemeClr val="dk1"/>
                </a:solidFill>
                <a:latin typeface="Twentieth Century"/>
                <a:ea typeface="Twentieth Century"/>
                <a:cs typeface="Twentieth Century"/>
                <a:sym typeface="Twentieth Century"/>
              </a:defRPr>
            </a:lvl2pPr>
            <a:lvl3pPr indent="-330200" lvl="2" marL="1371600" marR="0" rtl="0" algn="l">
              <a:lnSpc>
                <a:spcPct val="90000"/>
              </a:lnSpc>
              <a:spcBef>
                <a:spcPts val="400"/>
              </a:spcBef>
              <a:spcAft>
                <a:spcPts val="0"/>
              </a:spcAft>
              <a:buClr>
                <a:schemeClr val="accent1"/>
              </a:buClr>
              <a:buSzPts val="1600"/>
              <a:buFont typeface="Arial"/>
              <a:buChar char="•"/>
              <a:defRPr b="0" i="0" sz="1600" u="none" cap="none" strike="noStrike">
                <a:solidFill>
                  <a:schemeClr val="dk1"/>
                </a:solidFill>
                <a:latin typeface="Twentieth Century"/>
                <a:ea typeface="Twentieth Century"/>
                <a:cs typeface="Twentieth Century"/>
                <a:sym typeface="Twentieth Century"/>
              </a:defRPr>
            </a:lvl3pPr>
            <a:lvl4pPr indent="-317500" lvl="3" marL="1828800" marR="0" rtl="0" algn="l">
              <a:lnSpc>
                <a:spcPct val="90000"/>
              </a:lnSpc>
              <a:spcBef>
                <a:spcPts val="400"/>
              </a:spcBef>
              <a:spcAft>
                <a:spcPts val="0"/>
              </a:spcAft>
              <a:buClr>
                <a:schemeClr val="accent1"/>
              </a:buClr>
              <a:buSzPts val="1400"/>
              <a:buFont typeface="Arial"/>
              <a:buChar char="•"/>
              <a:defRPr b="0" i="0" sz="1400" u="none" cap="none" strike="noStrike">
                <a:solidFill>
                  <a:schemeClr val="dk1"/>
                </a:solidFill>
                <a:latin typeface="Twentieth Century"/>
                <a:ea typeface="Twentieth Century"/>
                <a:cs typeface="Twentieth Century"/>
                <a:sym typeface="Twentieth Century"/>
              </a:defRPr>
            </a:lvl4pPr>
            <a:lvl5pPr indent="-317500" lvl="4" marL="2286000" marR="0" rtl="0" algn="l">
              <a:lnSpc>
                <a:spcPct val="90000"/>
              </a:lnSpc>
              <a:spcBef>
                <a:spcPts val="400"/>
              </a:spcBef>
              <a:spcAft>
                <a:spcPts val="0"/>
              </a:spcAft>
              <a:buClr>
                <a:schemeClr val="accent1"/>
              </a:buClr>
              <a:buSzPts val="1400"/>
              <a:buFont typeface="Arial"/>
              <a:buChar char="•"/>
              <a:defRPr b="0" i="0" sz="1400" u="none" cap="none" strike="noStrike">
                <a:solidFill>
                  <a:schemeClr val="dk1"/>
                </a:solidFill>
                <a:latin typeface="Twentieth Century"/>
                <a:ea typeface="Twentieth Century"/>
                <a:cs typeface="Twentieth Century"/>
                <a:sym typeface="Twentieth Century"/>
              </a:defRPr>
            </a:lvl5pPr>
            <a:lvl6pPr indent="-317500" lvl="5" marL="2743200" marR="0" rtl="0" algn="l">
              <a:lnSpc>
                <a:spcPct val="90000"/>
              </a:lnSpc>
              <a:spcBef>
                <a:spcPts val="400"/>
              </a:spcBef>
              <a:spcAft>
                <a:spcPts val="0"/>
              </a:spcAft>
              <a:buClr>
                <a:schemeClr val="accent1"/>
              </a:buClr>
              <a:buSzPts val="1400"/>
              <a:buFont typeface="Noto Sans Symbols"/>
              <a:buChar char="🢝"/>
              <a:defRPr b="0" i="0" sz="1400" u="none" cap="none" strike="noStrike">
                <a:solidFill>
                  <a:schemeClr val="dk1"/>
                </a:solidFill>
                <a:latin typeface="Twentieth Century"/>
                <a:ea typeface="Twentieth Century"/>
                <a:cs typeface="Twentieth Century"/>
                <a:sym typeface="Twentieth Century"/>
              </a:defRPr>
            </a:lvl6pPr>
            <a:lvl7pPr indent="-317500" lvl="6" marL="3200400" marR="0" rtl="0" algn="l">
              <a:lnSpc>
                <a:spcPct val="90000"/>
              </a:lnSpc>
              <a:spcBef>
                <a:spcPts val="400"/>
              </a:spcBef>
              <a:spcAft>
                <a:spcPts val="0"/>
              </a:spcAft>
              <a:buClr>
                <a:schemeClr val="accent1"/>
              </a:buClr>
              <a:buSzPts val="1400"/>
              <a:buFont typeface="Noto Sans Symbols"/>
              <a:buChar char="🢝"/>
              <a:defRPr b="0" i="0" sz="1400" u="none" cap="none" strike="noStrike">
                <a:solidFill>
                  <a:schemeClr val="dk1"/>
                </a:solidFill>
                <a:latin typeface="Twentieth Century"/>
                <a:ea typeface="Twentieth Century"/>
                <a:cs typeface="Twentieth Century"/>
                <a:sym typeface="Twentieth Century"/>
              </a:defRPr>
            </a:lvl7pPr>
            <a:lvl8pPr indent="-317500" lvl="7" marL="3657600" marR="0" rtl="0" algn="l">
              <a:lnSpc>
                <a:spcPct val="90000"/>
              </a:lnSpc>
              <a:spcBef>
                <a:spcPts val="400"/>
              </a:spcBef>
              <a:spcAft>
                <a:spcPts val="0"/>
              </a:spcAft>
              <a:buClr>
                <a:schemeClr val="accent1"/>
              </a:buClr>
              <a:buSzPts val="1400"/>
              <a:buFont typeface="Noto Sans Symbols"/>
              <a:buChar char="🢝"/>
              <a:defRPr b="0" i="0" sz="1400" u="none" cap="none" strike="noStrike">
                <a:solidFill>
                  <a:schemeClr val="dk1"/>
                </a:solidFill>
                <a:latin typeface="Twentieth Century"/>
                <a:ea typeface="Twentieth Century"/>
                <a:cs typeface="Twentieth Century"/>
                <a:sym typeface="Twentieth Century"/>
              </a:defRPr>
            </a:lvl8pPr>
            <a:lvl9pPr indent="-317500" lvl="8" marL="4114800" marR="0" rtl="0" algn="l">
              <a:lnSpc>
                <a:spcPct val="90000"/>
              </a:lnSpc>
              <a:spcBef>
                <a:spcPts val="400"/>
              </a:spcBef>
              <a:spcAft>
                <a:spcPts val="400"/>
              </a:spcAft>
              <a:buClr>
                <a:schemeClr val="accent1"/>
              </a:buClr>
              <a:buSzPts val="1400"/>
              <a:buFont typeface="Noto Sans Symbols"/>
              <a:buChar char="🢝"/>
              <a:defRPr b="0" i="0" sz="1400" u="none" cap="none" strike="noStrike">
                <a:solidFill>
                  <a:schemeClr val="dk1"/>
                </a:solidFill>
                <a:latin typeface="Twentieth Century"/>
                <a:ea typeface="Twentieth Century"/>
                <a:cs typeface="Twentieth Century"/>
                <a:sym typeface="Twentieth Century"/>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 id="2147483683" r:id="rId35"/>
    <p:sldLayoutId id="2147483684" r:id="rId36"/>
    <p:sldLayoutId id="2147483685" r:id="rId37"/>
    <p:sldLayoutId id="2147483686" r:id="rId38"/>
    <p:sldLayoutId id="2147483687" r:id="rId39"/>
    <p:sldLayoutId id="2147483688" r:id="rId40"/>
    <p:sldLayoutId id="2147483689" r:id="rId41"/>
    <p:sldLayoutId id="2147483690" r:id="rId42"/>
    <p:sldLayoutId id="2147483691" r:id="rId43"/>
    <p:sldLayoutId id="2147483692" r:id="rId44"/>
    <p:sldLayoutId id="2147483693" r:id="rId45"/>
    <p:sldLayoutId id="2147483694" r:id="rId46"/>
    <p:sldLayoutId id="2147483695" r:id="rId47"/>
    <p:sldLayoutId id="2147483696" r:id="rId48"/>
    <p:sldLayoutId id="2147483697" r:id="rId49"/>
    <p:sldLayoutId id="2147483698" r:id="rId50"/>
    <p:sldLayoutId id="2147483699" r:id="rId51"/>
    <p:sldLayoutId id="2147483700" r:id="rId52"/>
    <p:sldLayoutId id="2147483701" r:id="rId53"/>
    <p:sldLayoutId id="2147483702" r:id="rId54"/>
    <p:sldLayoutId id="2147483703" r:id="rId55"/>
    <p:sldLayoutId id="2147483704" r:id="rId56"/>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160">
          <p15:clr>
            <a:srgbClr val="F26B43"/>
          </p15:clr>
        </p15:guide>
        <p15:guide id="2" pos="3840">
          <p15:clr>
            <a:srgbClr val="F26B43"/>
          </p15:clr>
        </p15:guide>
        <p15:guide id="3" pos="336">
          <p15:clr>
            <a:srgbClr val="F26B43"/>
          </p15:clr>
        </p15:guide>
        <p15:guide id="4" orient="horz" pos="336">
          <p15:clr>
            <a:srgbClr val="F26B43"/>
          </p15:clr>
        </p15:guide>
        <p15:guide id="5" pos="7344">
          <p15:clr>
            <a:srgbClr val="F26B43"/>
          </p15:clr>
        </p15:guide>
        <p15:guide id="6" orient="horz" pos="398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g"/><Relationship Id="rId4" Type="http://schemas.openxmlformats.org/officeDocument/2006/relationships/hyperlink" Target="#_Toc134851626" TargetMode="External"/><Relationship Id="rId9" Type="http://schemas.openxmlformats.org/officeDocument/2006/relationships/hyperlink" Target="#_Toc134851632" TargetMode="External"/><Relationship Id="rId5" Type="http://schemas.openxmlformats.org/officeDocument/2006/relationships/hyperlink" Target="#_Toc134851627" TargetMode="External"/><Relationship Id="rId6" Type="http://schemas.openxmlformats.org/officeDocument/2006/relationships/hyperlink" Target="#_Toc134851628" TargetMode="External"/><Relationship Id="rId7" Type="http://schemas.openxmlformats.org/officeDocument/2006/relationships/hyperlink" Target="#_Toc134851629" TargetMode="External"/><Relationship Id="rId8" Type="http://schemas.openxmlformats.org/officeDocument/2006/relationships/hyperlink" Target="#_Toc134851630" TargetMode="External"/><Relationship Id="rId11" Type="http://schemas.openxmlformats.org/officeDocument/2006/relationships/hyperlink" Target="#_Toc134851634" TargetMode="External"/><Relationship Id="rId10" Type="http://schemas.openxmlformats.org/officeDocument/2006/relationships/hyperlink" Target="#_Toc134851633" TargetMode="External"/><Relationship Id="rId13" Type="http://schemas.openxmlformats.org/officeDocument/2006/relationships/hyperlink" Target="#_Toc134851636" TargetMode="External"/><Relationship Id="rId12" Type="http://schemas.openxmlformats.org/officeDocument/2006/relationships/hyperlink" Target="#_Toc134851635" TargetMode="External"/><Relationship Id="rId15" Type="http://schemas.openxmlformats.org/officeDocument/2006/relationships/hyperlink" Target="#_Toc134851638" TargetMode="External"/><Relationship Id="rId14" Type="http://schemas.openxmlformats.org/officeDocument/2006/relationships/hyperlink" Target="#_Toc134851637"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8" name="Shape 508"/>
        <p:cNvGrpSpPr/>
        <p:nvPr/>
      </p:nvGrpSpPr>
      <p:grpSpPr>
        <a:xfrm>
          <a:off x="0" y="0"/>
          <a:ext cx="0" cy="0"/>
          <a:chOff x="0" y="0"/>
          <a:chExt cx="0" cy="0"/>
        </a:xfrm>
      </p:grpSpPr>
      <p:pic>
        <p:nvPicPr>
          <p:cNvPr id="509" name="Google Shape;509;p1"/>
          <p:cNvPicPr preferRelativeResize="0"/>
          <p:nvPr>
            <p:ph idx="2" type="pic"/>
          </p:nvPr>
        </p:nvPicPr>
        <p:blipFill rotWithShape="1">
          <a:blip r:embed="rId3">
            <a:alphaModFix/>
          </a:blip>
          <a:srcRect b="7813" l="0" r="0" t="7812"/>
          <a:stretch/>
        </p:blipFill>
        <p:spPr>
          <a:xfrm>
            <a:off x="0" y="0"/>
            <a:ext cx="12192000" cy="6858000"/>
          </a:xfrm>
          <a:prstGeom prst="rect">
            <a:avLst/>
          </a:prstGeom>
          <a:solidFill>
            <a:schemeClr val="lt1"/>
          </a:solidFill>
          <a:ln>
            <a:noFill/>
          </a:ln>
          <a:effectLst>
            <a:outerShdw blurRad="165100" rotWithShape="0" algn="tl" dir="2700000" dist="38100">
              <a:srgbClr val="000000">
                <a:alpha val="40000"/>
              </a:srgbClr>
            </a:outerShdw>
          </a:effectLst>
        </p:spPr>
      </p:pic>
      <p:sp>
        <p:nvSpPr>
          <p:cNvPr id="510" name="Google Shape;510;p1"/>
          <p:cNvSpPr/>
          <p:nvPr>
            <p:ph idx="1" type="body"/>
          </p:nvPr>
        </p:nvSpPr>
        <p:spPr>
          <a:xfrm>
            <a:off x="8074536" y="3124200"/>
            <a:ext cx="2087678" cy="3270696"/>
          </a:xfrm>
          <a:prstGeom prst="triangle">
            <a:avLst>
              <a:gd fmla="val 100000" name="adj"/>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a:bodyPr>
          <a:lstStyle/>
          <a:p>
            <a:pPr indent="0" lvl="0" marL="0" rtl="0" algn="l">
              <a:lnSpc>
                <a:spcPct val="90000"/>
              </a:lnSpc>
              <a:spcBef>
                <a:spcPts val="0"/>
              </a:spcBef>
              <a:spcAft>
                <a:spcPts val="0"/>
              </a:spcAft>
              <a:buSzPts val="2000"/>
              <a:buNone/>
            </a:pPr>
            <a:r>
              <a:t/>
            </a:r>
            <a:endParaRPr/>
          </a:p>
        </p:txBody>
      </p:sp>
      <p:sp>
        <p:nvSpPr>
          <p:cNvPr id="511" name="Google Shape;511;p1"/>
          <p:cNvSpPr txBox="1"/>
          <p:nvPr>
            <p:ph idx="3" type="body"/>
          </p:nvPr>
        </p:nvSpPr>
        <p:spPr>
          <a:xfrm>
            <a:off x="2190750" y="609600"/>
            <a:ext cx="7810500" cy="5638800"/>
          </a:xfrm>
          <a:prstGeom prst="rect">
            <a:avLst/>
          </a:prstGeom>
          <a:solidFill>
            <a:schemeClr val="accent1"/>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Autofit/>
          </a:bodyPr>
          <a:lstStyle/>
          <a:p>
            <a:pPr indent="0" lvl="0" marL="0" rtl="0" algn="ctr">
              <a:lnSpc>
                <a:spcPct val="90000"/>
              </a:lnSpc>
              <a:spcBef>
                <a:spcPts val="0"/>
              </a:spcBef>
              <a:spcAft>
                <a:spcPts val="0"/>
              </a:spcAft>
              <a:buSzPts val="2000"/>
              <a:buNone/>
            </a:pPr>
            <a:r>
              <a:t/>
            </a:r>
            <a:endParaRPr/>
          </a:p>
        </p:txBody>
      </p:sp>
      <p:sp>
        <p:nvSpPr>
          <p:cNvPr id="512" name="Google Shape;512;p1"/>
          <p:cNvSpPr txBox="1"/>
          <p:nvPr>
            <p:ph type="ctrTitle"/>
          </p:nvPr>
        </p:nvSpPr>
        <p:spPr>
          <a:xfrm>
            <a:off x="2495600" y="1124744"/>
            <a:ext cx="6912767" cy="3600400"/>
          </a:xfrm>
          <a:prstGeom prst="rect">
            <a:avLst/>
          </a:prstGeom>
          <a:noFill/>
          <a:ln>
            <a:noFill/>
          </a:ln>
        </p:spPr>
        <p:txBody>
          <a:bodyPr anchorCtr="0" anchor="t" bIns="45700" lIns="91425" spcFirstLastPara="1" rIns="91425" wrap="square" tIns="45700">
            <a:normAutofit fontScale="90000"/>
          </a:bodyPr>
          <a:lstStyle/>
          <a:p>
            <a:pPr indent="0" lvl="0" marL="0" rtl="0" algn="ctr">
              <a:lnSpc>
                <a:spcPct val="90000"/>
              </a:lnSpc>
              <a:spcBef>
                <a:spcPts val="0"/>
              </a:spcBef>
              <a:spcAft>
                <a:spcPts val="0"/>
              </a:spcAft>
              <a:buClr>
                <a:schemeClr val="lt1"/>
              </a:buClr>
              <a:buSzPct val="100000"/>
              <a:buFont typeface="Twentieth Century"/>
              <a:buNone/>
            </a:pPr>
            <a:r>
              <a:rPr lang="en-US"/>
              <a:t>HOSPITALITY AND THE GUEST SERVICE IN THE HOSPITALITY AT </a:t>
            </a:r>
            <a:br>
              <a:rPr lang="en-US"/>
            </a:br>
            <a:r>
              <a:rPr b="1" i="1" lang="en-US">
                <a:solidFill>
                  <a:schemeClr val="dk1"/>
                </a:solidFill>
              </a:rPr>
              <a:t>MARRIOTT INTERNATIONAL</a:t>
            </a:r>
            <a:br>
              <a:rPr b="1" i="1" lang="en-US">
                <a:solidFill>
                  <a:schemeClr val="dk1"/>
                </a:solidFill>
              </a:rPr>
            </a:br>
            <a:r>
              <a:rPr b="1" i="1" lang="en-US">
                <a:solidFill>
                  <a:schemeClr val="dk1"/>
                </a:solidFill>
              </a:rPr>
              <a:t>THE RITZ-CARLTOND </a:t>
            </a:r>
            <a:br>
              <a:rPr lang="en-US"/>
            </a:br>
            <a:br>
              <a:rPr lang="en-US"/>
            </a:br>
            <a:r>
              <a:rPr i="1" lang="en-US" sz="2200"/>
              <a:t>STUDENT ID:2132428</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17" name="Shape 517"/>
        <p:cNvGrpSpPr/>
        <p:nvPr/>
      </p:nvGrpSpPr>
      <p:grpSpPr>
        <a:xfrm>
          <a:off x="0" y="0"/>
          <a:ext cx="0" cy="0"/>
          <a:chOff x="0" y="0"/>
          <a:chExt cx="0" cy="0"/>
        </a:xfrm>
      </p:grpSpPr>
      <p:sp>
        <p:nvSpPr>
          <p:cNvPr id="518" name="Google Shape;518;p2"/>
          <p:cNvSpPr txBox="1"/>
          <p:nvPr>
            <p:ph type="title"/>
          </p:nvPr>
        </p:nvSpPr>
        <p:spPr>
          <a:xfrm>
            <a:off x="191344" y="457200"/>
            <a:ext cx="11162456" cy="595536"/>
          </a:xfrm>
          <a:prstGeom prst="rect">
            <a:avLst/>
          </a:prstGeom>
          <a:noFill/>
          <a:ln>
            <a:noFill/>
          </a:ln>
        </p:spPr>
        <p:txBody>
          <a:bodyPr anchorCtr="0" anchor="t" bIns="45700" lIns="91425" spcFirstLastPara="1" rIns="91425" wrap="square" tIns="45700">
            <a:normAutofit fontScale="90000"/>
          </a:bodyPr>
          <a:lstStyle/>
          <a:p>
            <a:pPr indent="0" lvl="0" marL="0" rtl="0" algn="l">
              <a:lnSpc>
                <a:spcPct val="100000"/>
              </a:lnSpc>
              <a:spcBef>
                <a:spcPts val="0"/>
              </a:spcBef>
              <a:spcAft>
                <a:spcPts val="0"/>
              </a:spcAft>
              <a:buClr>
                <a:srgbClr val="0C0C0C"/>
              </a:buClr>
              <a:buSzPct val="100000"/>
              <a:buFont typeface="Twentieth Century"/>
              <a:buNone/>
            </a:pPr>
            <a:r>
              <a:rPr lang="en-US"/>
              <a:t>TABLE OF CONTENT</a:t>
            </a:r>
            <a:endParaRPr/>
          </a:p>
        </p:txBody>
      </p:sp>
      <p:sp>
        <p:nvSpPr>
          <p:cNvPr id="519" name="Google Shape;519;p2"/>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
        <p:nvSpPr>
          <p:cNvPr id="520" name="Google Shape;520;p2"/>
          <p:cNvSpPr txBox="1"/>
          <p:nvPr/>
        </p:nvSpPr>
        <p:spPr>
          <a:xfrm>
            <a:off x="693060" y="6641305"/>
            <a:ext cx="173736" cy="152400"/>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fontScale="25000" lnSpcReduction="20000"/>
          </a:bodyPr>
          <a:lstStyle/>
          <a:p>
            <a:pPr indent="0" lvl="0" marL="0" marR="0" rtl="0" algn="l">
              <a:lnSpc>
                <a:spcPct val="90000"/>
              </a:lnSpc>
              <a:spcBef>
                <a:spcPts val="0"/>
              </a:spcBef>
              <a:spcAft>
                <a:spcPts val="0"/>
              </a:spcAft>
              <a:buClr>
                <a:schemeClr val="accent1"/>
              </a:buClr>
              <a:buSzPct val="100000"/>
              <a:buFont typeface="Arial"/>
              <a:buNone/>
            </a:pPr>
            <a:r>
              <a:t/>
            </a:r>
            <a:endParaRPr b="0" i="0" sz="2000" u="none" cap="none" strike="noStrike">
              <a:solidFill>
                <a:schemeClr val="dk1"/>
              </a:solidFill>
              <a:latin typeface="Twentieth Century"/>
              <a:ea typeface="Twentieth Century"/>
              <a:cs typeface="Twentieth Century"/>
              <a:sym typeface="Twentieth Century"/>
            </a:endParaRPr>
          </a:p>
        </p:txBody>
      </p:sp>
      <p:pic>
        <p:nvPicPr>
          <p:cNvPr id="521" name="Google Shape;521;p2"/>
          <p:cNvPicPr preferRelativeResize="0"/>
          <p:nvPr>
            <p:ph idx="2" type="pic"/>
          </p:nvPr>
        </p:nvPicPr>
        <p:blipFill rotWithShape="1">
          <a:blip r:embed="rId3">
            <a:alphaModFix/>
          </a:blip>
          <a:srcRect b="88" l="0" r="0" t="88"/>
          <a:stretch/>
        </p:blipFill>
        <p:spPr>
          <a:xfrm>
            <a:off x="0" y="0"/>
            <a:ext cx="8329613" cy="457200"/>
          </a:xfrm>
          <a:prstGeom prst="rect">
            <a:avLst/>
          </a:prstGeom>
          <a:solidFill>
            <a:schemeClr val="lt1"/>
          </a:solidFill>
          <a:ln>
            <a:noFill/>
          </a:ln>
          <a:effectLst>
            <a:outerShdw blurRad="50800" rotWithShape="0" algn="t" dir="5400000" dist="38100">
              <a:srgbClr val="000000">
                <a:alpha val="40000"/>
              </a:srgbClr>
            </a:outerShdw>
          </a:effectLst>
        </p:spPr>
      </p:pic>
      <p:sp>
        <p:nvSpPr>
          <p:cNvPr id="522" name="Google Shape;522;p2"/>
          <p:cNvSpPr txBox="1"/>
          <p:nvPr>
            <p:ph idx="1" type="body"/>
          </p:nvPr>
        </p:nvSpPr>
        <p:spPr>
          <a:xfrm>
            <a:off x="407988" y="1243211"/>
            <a:ext cx="9432428" cy="5539978"/>
          </a:xfrm>
          <a:prstGeom prst="rect">
            <a:avLst/>
          </a:prstGeom>
          <a:noFill/>
          <a:ln>
            <a:noFill/>
          </a:ln>
        </p:spPr>
        <p:txBody>
          <a:bodyPr anchorCtr="0" anchor="ctr" bIns="45700" lIns="91425" spcFirstLastPara="1" rIns="91425" wrap="square" tIns="45700">
            <a:spAutoFit/>
          </a:bodyPr>
          <a:lstStyle/>
          <a:p>
            <a:pPr indent="0" lvl="0" marL="0" marR="0" rtl="0" algn="l">
              <a:lnSpc>
                <a:spcPct val="100000"/>
              </a:lnSpc>
              <a:spcBef>
                <a:spcPts val="0"/>
              </a:spcBef>
              <a:spcAft>
                <a:spcPts val="0"/>
              </a:spcAft>
              <a:buClr>
                <a:schemeClr val="dk1"/>
              </a:buClr>
              <a:buSzPts val="2400"/>
              <a:buFont typeface="Arial"/>
              <a:buNone/>
            </a:pPr>
            <a:r>
              <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4">
                  <a:extLst>
                    <a:ext uri="{A12FA001-AC4F-418D-AE19-62706E023703}">
                      <ahyp:hlinkClr val="tx"/>
                    </a:ext>
                  </a:extLst>
                </a:hlinkClick>
              </a:rPr>
              <a:t>Introduction</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5">
                  <a:extLst>
                    <a:ext uri="{A12FA001-AC4F-418D-AE19-62706E023703}">
                      <ahyp:hlinkClr val="tx"/>
                    </a:ext>
                  </a:extLst>
                </a:hlinkClick>
              </a:rPr>
              <a:t>Introduce the hotel brand</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6">
                  <a:extLst>
                    <a:ext uri="{A12FA001-AC4F-418D-AE19-62706E023703}">
                      <ahyp:hlinkClr val="tx"/>
                    </a:ext>
                  </a:extLst>
                </a:hlinkClick>
              </a:rPr>
              <a:t>The main consumer of Marriott International or The Ritz-Carlton</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7">
                  <a:extLst>
                    <a:ext uri="{A12FA001-AC4F-418D-AE19-62706E023703}">
                      <ahyp:hlinkClr val="tx"/>
                    </a:ext>
                  </a:extLst>
                </a:hlinkClick>
              </a:rPr>
              <a:t>Nature, Scope, and Roots of Guest Services and Facilities</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8">
                  <a:extLst>
                    <a:ext uri="{A12FA001-AC4F-418D-AE19-62706E023703}">
                      <ahyp:hlinkClr val="tx"/>
                    </a:ext>
                  </a:extLst>
                </a:hlinkClick>
              </a:rPr>
              <a:t>Creating Memorable Experiences:</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9">
                  <a:extLst>
                    <a:ext uri="{A12FA001-AC4F-418D-AE19-62706E023703}">
                      <ahyp:hlinkClr val="tx"/>
                    </a:ext>
                  </a:extLst>
                </a:hlinkClick>
              </a:rPr>
              <a:t>Brand Differentiation:</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10">
                  <a:extLst>
                    <a:ext uri="{A12FA001-AC4F-418D-AE19-62706E023703}">
                      <ahyp:hlinkClr val="tx"/>
                    </a:ext>
                  </a:extLst>
                </a:hlinkClick>
              </a:rPr>
              <a:t>Revenue Generation</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11">
                  <a:extLst>
                    <a:ext uri="{A12FA001-AC4F-418D-AE19-62706E023703}">
                      <ahyp:hlinkClr val="tx"/>
                    </a:ext>
                  </a:extLst>
                </a:hlinkClick>
              </a:rPr>
              <a:t>Reputation and Brand Image: </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12">
                  <a:extLst>
                    <a:ext uri="{A12FA001-AC4F-418D-AE19-62706E023703}">
                      <ahyp:hlinkClr val="tx"/>
                    </a:ext>
                  </a:extLst>
                </a:hlinkClick>
              </a:rPr>
              <a:t>Staff Empowerment and Engagement:</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13">
                  <a:extLst>
                    <a:ext uri="{A12FA001-AC4F-418D-AE19-62706E023703}">
                      <ahyp:hlinkClr val="tx"/>
                    </a:ext>
                  </a:extLst>
                </a:hlinkClick>
              </a:rPr>
              <a:t>Importance of Hospitality:</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14">
                  <a:extLst>
                    <a:ext uri="{A12FA001-AC4F-418D-AE19-62706E023703}">
                      <ahyp:hlinkClr val="tx"/>
                    </a:ext>
                  </a:extLst>
                </a:hlinkClick>
              </a:rPr>
              <a:t>Exceeding Guest Expectations at The Ritz-Carlton:</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2400"/>
              <a:buFont typeface="Arial"/>
              <a:buNone/>
            </a:pPr>
            <a:r>
              <a:rPr b="0" i="0" lang="en-US" sz="2400" u="sng" cap="none" strike="noStrike">
                <a:solidFill>
                  <a:schemeClr val="dk1"/>
                </a:solidFill>
                <a:latin typeface="Calibri"/>
                <a:ea typeface="Calibri"/>
                <a:cs typeface="Calibri"/>
                <a:sym typeface="Calibri"/>
                <a:hlinkClick r:id="rId15">
                  <a:extLst>
                    <a:ext uri="{A12FA001-AC4F-418D-AE19-62706E023703}">
                      <ahyp:hlinkClr val="tx"/>
                    </a:ext>
                  </a:extLst>
                </a:hlinkClick>
              </a:rPr>
              <a:t>Conclusion</a:t>
            </a:r>
            <a:endParaRPr b="0" i="0" sz="24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Clr>
                <a:srgbClr val="0070C0"/>
              </a:buClr>
              <a:buSzPts val="2400"/>
              <a:buFont typeface="Arial"/>
              <a:buNone/>
            </a:pPr>
            <a:r>
              <a:rPr b="0" i="0" lang="en-US" sz="2400" u="sng" cap="none" strike="noStrike">
                <a:solidFill>
                  <a:srgbClr val="0070C0"/>
                </a:solidFill>
                <a:latin typeface="Calibri"/>
                <a:ea typeface="Calibri"/>
                <a:cs typeface="Calibri"/>
                <a:sym typeface="Calibri"/>
              </a:rPr>
              <a:t>references</a:t>
            </a:r>
            <a:endParaRPr b="0" i="0" sz="2400" u="none" cap="none" strike="noStrike">
              <a:solidFill>
                <a:srgbClr val="0070C0"/>
              </a:solidFill>
              <a:latin typeface="Arial"/>
              <a:ea typeface="Arial"/>
              <a:cs typeface="Arial"/>
              <a:sym typeface="Arial"/>
            </a:endParaRPr>
          </a:p>
          <a:p>
            <a:pPr indent="0" lvl="0" marL="0" marR="0" rtl="0" algn="l">
              <a:lnSpc>
                <a:spcPct val="100000"/>
              </a:lnSpc>
              <a:spcBef>
                <a:spcPts val="0"/>
              </a:spcBef>
              <a:spcAft>
                <a:spcPts val="0"/>
              </a:spcAft>
              <a:buClr>
                <a:schemeClr val="dk1"/>
              </a:buClr>
              <a:buSzPts val="1800"/>
              <a:buFont typeface="Arial"/>
              <a:buNone/>
            </a:pPr>
            <a:r>
              <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27" name="Shape 527"/>
        <p:cNvGrpSpPr/>
        <p:nvPr/>
      </p:nvGrpSpPr>
      <p:grpSpPr>
        <a:xfrm>
          <a:off x="0" y="0"/>
          <a:ext cx="0" cy="0"/>
          <a:chOff x="0" y="0"/>
          <a:chExt cx="0" cy="0"/>
        </a:xfrm>
      </p:grpSpPr>
      <p:sp>
        <p:nvSpPr>
          <p:cNvPr id="528" name="Google Shape;528;p3"/>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INTRODUCTION</a:t>
            </a:r>
            <a:endParaRPr/>
          </a:p>
        </p:txBody>
      </p:sp>
      <p:sp>
        <p:nvSpPr>
          <p:cNvPr id="529" name="Google Shape;529;p3"/>
          <p:cNvSpPr txBox="1"/>
          <p:nvPr>
            <p:ph idx="1" type="body"/>
          </p:nvPr>
        </p:nvSpPr>
        <p:spPr>
          <a:xfrm>
            <a:off x="548641" y="1999951"/>
            <a:ext cx="10011856" cy="4641354"/>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SzPts val="2000"/>
              <a:buChar char="•"/>
            </a:pPr>
            <a:r>
              <a:rPr lang="en-US"/>
              <a:t>Marriott International's Ritz-Carlton hotels are known for their high levels of luxury and service.</a:t>
            </a:r>
            <a:endParaRPr/>
          </a:p>
          <a:p>
            <a:pPr indent="-228600" lvl="0" marL="228600" rtl="0" algn="l">
              <a:lnSpc>
                <a:spcPct val="90000"/>
              </a:lnSpc>
              <a:spcBef>
                <a:spcPts val="1400"/>
              </a:spcBef>
              <a:spcAft>
                <a:spcPts val="0"/>
              </a:spcAft>
              <a:buSzPts val="2000"/>
              <a:buChar char="•"/>
            </a:pPr>
            <a:r>
              <a:rPr lang="en-US"/>
              <a:t>A-list celebrities, corporate tycoons, and well-heeled families all flock to The Ritz-Carlton's range of sumptuous properties in exotic settings. In the hospitality sector, the word has become shorthand for the peak of luxury and service.</a:t>
            </a:r>
            <a:endParaRPr b="1" i="1"/>
          </a:p>
          <a:p>
            <a:pPr indent="-228600" lvl="0" marL="228600" rtl="0" algn="l">
              <a:lnSpc>
                <a:spcPct val="90000"/>
              </a:lnSpc>
              <a:spcBef>
                <a:spcPts val="1400"/>
              </a:spcBef>
              <a:spcAft>
                <a:spcPts val="0"/>
              </a:spcAft>
              <a:buSzPts val="2000"/>
              <a:buChar char="•"/>
            </a:pPr>
            <a:r>
              <a:rPr lang="en-US"/>
              <a:t>The hotel provides a wide range of upscale services, such as great dining restaurants, spas, fitness centres, and well-kept outdoor spaces. The Ritz-Carlton also offers first-rate event planning and conference space for professional occasions (Mmutle et al., 2017).</a:t>
            </a:r>
            <a:endParaRPr/>
          </a:p>
          <a:p>
            <a:pPr indent="-228600" lvl="0" marL="228600" rtl="0" algn="l">
              <a:lnSpc>
                <a:spcPct val="90000"/>
              </a:lnSpc>
              <a:spcBef>
                <a:spcPts val="1400"/>
              </a:spcBef>
              <a:spcAft>
                <a:spcPts val="0"/>
              </a:spcAft>
              <a:buSzPts val="2000"/>
              <a:buChar char="•"/>
            </a:pPr>
            <a:r>
              <a:rPr lang="en-US"/>
              <a:t>A luxury hotel like The Ritz-Carlton cannot thrive unless its visitors receive outstanding service. Providing outstanding service to each and every customer is one way to set yourself apart from the competition. </a:t>
            </a:r>
            <a:endParaRPr b="1" i="1"/>
          </a:p>
          <a:p>
            <a:pPr indent="-101600" lvl="0" marL="228600" rtl="0" algn="l">
              <a:lnSpc>
                <a:spcPct val="90000"/>
              </a:lnSpc>
              <a:spcBef>
                <a:spcPts val="1400"/>
              </a:spcBef>
              <a:spcAft>
                <a:spcPts val="0"/>
              </a:spcAft>
              <a:buSzPts val="2000"/>
              <a:buNone/>
            </a:pPr>
            <a:r>
              <a:t/>
            </a:r>
            <a:endParaRPr/>
          </a:p>
        </p:txBody>
      </p:sp>
      <p:sp>
        <p:nvSpPr>
          <p:cNvPr id="530" name="Google Shape;530;p3"/>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
        <p:nvSpPr>
          <p:cNvPr id="531" name="Google Shape;531;p3"/>
          <p:cNvSpPr txBox="1"/>
          <p:nvPr/>
        </p:nvSpPr>
        <p:spPr>
          <a:xfrm>
            <a:off x="693060" y="6641305"/>
            <a:ext cx="173736" cy="152400"/>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fontScale="25000" lnSpcReduction="20000"/>
          </a:bodyPr>
          <a:lstStyle/>
          <a:p>
            <a:pPr indent="0" lvl="0" marL="0" marR="0" rtl="0" algn="l">
              <a:lnSpc>
                <a:spcPct val="90000"/>
              </a:lnSpc>
              <a:spcBef>
                <a:spcPts val="0"/>
              </a:spcBef>
              <a:spcAft>
                <a:spcPts val="0"/>
              </a:spcAft>
              <a:buClr>
                <a:schemeClr val="accent1"/>
              </a:buClr>
              <a:buSzPct val="100000"/>
              <a:buFont typeface="Arial"/>
              <a:buNone/>
            </a:pPr>
            <a:r>
              <a:t/>
            </a:r>
            <a:endParaRPr b="0" i="0" sz="2000" u="none" cap="none" strike="noStrike">
              <a:solidFill>
                <a:schemeClr val="dk1"/>
              </a:solidFill>
              <a:latin typeface="Twentieth Century"/>
              <a:ea typeface="Twentieth Century"/>
              <a:cs typeface="Twentieth Century"/>
              <a:sym typeface="Twentieth Century"/>
            </a:endParaRPr>
          </a:p>
        </p:txBody>
      </p:sp>
      <p:pic>
        <p:nvPicPr>
          <p:cNvPr id="532" name="Google Shape;532;p3"/>
          <p:cNvPicPr preferRelativeResize="0"/>
          <p:nvPr>
            <p:ph idx="2" type="pic"/>
          </p:nvPr>
        </p:nvPicPr>
        <p:blipFill rotWithShape="1">
          <a:blip r:embed="rId3">
            <a:alphaModFix/>
          </a:blip>
          <a:srcRect b="88" l="0" r="0" t="88"/>
          <a:stretch/>
        </p:blipFill>
        <p:spPr>
          <a:xfrm>
            <a:off x="0" y="0"/>
            <a:ext cx="8329613" cy="457200"/>
          </a:xfrm>
          <a:prstGeom prst="rect">
            <a:avLst/>
          </a:prstGeom>
          <a:solidFill>
            <a:schemeClr val="lt1"/>
          </a:solidFill>
          <a:ln>
            <a:noFill/>
          </a:ln>
          <a:effectLst>
            <a:outerShdw blurRad="50800" rotWithShape="0" algn="t" dir="5400000" dist="38100">
              <a:srgbClr val="000000">
                <a:alpha val="40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7" name="Shape 537"/>
        <p:cNvGrpSpPr/>
        <p:nvPr/>
      </p:nvGrpSpPr>
      <p:grpSpPr>
        <a:xfrm>
          <a:off x="0" y="0"/>
          <a:ext cx="0" cy="0"/>
          <a:chOff x="0" y="0"/>
          <a:chExt cx="0" cy="0"/>
        </a:xfrm>
      </p:grpSpPr>
      <p:sp>
        <p:nvSpPr>
          <p:cNvPr id="538" name="Google Shape;538;p4"/>
          <p:cNvSpPr txBox="1"/>
          <p:nvPr>
            <p:ph type="title"/>
          </p:nvPr>
        </p:nvSpPr>
        <p:spPr>
          <a:xfrm>
            <a:off x="119336" y="260648"/>
            <a:ext cx="11234464" cy="936104"/>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INTRODUCE TO MARRIOTT INTERNATIONAL</a:t>
            </a:r>
            <a:endParaRPr/>
          </a:p>
        </p:txBody>
      </p:sp>
      <p:sp>
        <p:nvSpPr>
          <p:cNvPr id="539" name="Google Shape;539;p4"/>
          <p:cNvSpPr txBox="1"/>
          <p:nvPr>
            <p:ph idx="1" type="body"/>
          </p:nvPr>
        </p:nvSpPr>
        <p:spPr>
          <a:xfrm>
            <a:off x="0" y="1556792"/>
            <a:ext cx="11208567" cy="4783048"/>
          </a:xfrm>
          <a:prstGeom prst="rect">
            <a:avLst/>
          </a:prstGeom>
          <a:noFill/>
          <a:ln>
            <a:noFill/>
          </a:ln>
        </p:spPr>
        <p:txBody>
          <a:bodyPr anchorCtr="0" anchor="t" bIns="45700" lIns="91425" spcFirstLastPara="1" rIns="91425" wrap="square" tIns="45700">
            <a:noAutofit/>
          </a:bodyPr>
          <a:lstStyle/>
          <a:p>
            <a:pPr indent="-228600" lvl="0" marL="228600" rtl="0" algn="l">
              <a:lnSpc>
                <a:spcPct val="90000"/>
              </a:lnSpc>
              <a:spcBef>
                <a:spcPts val="0"/>
              </a:spcBef>
              <a:spcAft>
                <a:spcPts val="0"/>
              </a:spcAft>
              <a:buSzPts val="2400"/>
              <a:buChar char="•"/>
            </a:pPr>
            <a:r>
              <a:rPr lang="en-US" sz="2400"/>
              <a:t>Marriott International, a hotel industry juggernaut, is the proud owner of the exclusive Ritz-Carlton hotel chain. The company's headquarters, which is almost 90 years old, can be found in Bethesda, Maryland. Ritz-Carlton, and many more well-known brands are part of the corporation's portfolio.</a:t>
            </a:r>
            <a:endParaRPr/>
          </a:p>
          <a:p>
            <a:pPr indent="-228600" lvl="0" marL="228600" rtl="0" algn="l">
              <a:lnSpc>
                <a:spcPct val="90000"/>
              </a:lnSpc>
              <a:spcBef>
                <a:spcPts val="1400"/>
              </a:spcBef>
              <a:spcAft>
                <a:spcPts val="0"/>
              </a:spcAft>
              <a:buSzPts val="2400"/>
              <a:buChar char="•"/>
            </a:pPr>
            <a:r>
              <a:rPr lang="en-US" sz="2400"/>
              <a:t>Marriott hotels may be found in over 130 countries and are a popular choice for both business and leisure tourists (Naumov, 2019).</a:t>
            </a:r>
            <a:endParaRPr sz="2400"/>
          </a:p>
          <a:p>
            <a:pPr indent="-228600" lvl="0" marL="228600" rtl="0" algn="l">
              <a:lnSpc>
                <a:spcPct val="90000"/>
              </a:lnSpc>
              <a:spcBef>
                <a:spcPts val="1400"/>
              </a:spcBef>
              <a:spcAft>
                <a:spcPts val="0"/>
              </a:spcAft>
              <a:buSzPts val="2400"/>
              <a:buChar char="•"/>
            </a:pPr>
            <a:r>
              <a:rPr lang="en-US" sz="2400"/>
              <a:t>Every Ritz-Carlton property exudes timeless elegance and is geared to meet the demands of every visitor. </a:t>
            </a:r>
            <a:endParaRPr/>
          </a:p>
          <a:p>
            <a:pPr indent="-228600" lvl="0" marL="228600" rtl="0" algn="l">
              <a:lnSpc>
                <a:spcPct val="90000"/>
              </a:lnSpc>
              <a:spcBef>
                <a:spcPts val="1400"/>
              </a:spcBef>
              <a:spcAft>
                <a:spcPts val="0"/>
              </a:spcAft>
              <a:buSzPts val="2400"/>
              <a:buChar char="•"/>
            </a:pPr>
            <a:r>
              <a:rPr lang="en-US" sz="2400"/>
              <a:t>Each visitor at The Ritz-Carlton can expect the highest level of individualised service. </a:t>
            </a:r>
            <a:endParaRPr/>
          </a:p>
          <a:p>
            <a:pPr indent="-228600" lvl="0" marL="228600" rtl="0" algn="l">
              <a:lnSpc>
                <a:spcPct val="90000"/>
              </a:lnSpc>
              <a:spcBef>
                <a:spcPts val="1400"/>
              </a:spcBef>
              <a:spcAft>
                <a:spcPts val="0"/>
              </a:spcAft>
              <a:buSzPts val="2400"/>
              <a:buChar char="•"/>
            </a:pPr>
            <a:r>
              <a:rPr lang="en-US" sz="2400"/>
              <a:t>The Ritz-Carlton brand is widely considered as the pinnacle of five-star hospitality. </a:t>
            </a:r>
            <a:endParaRPr/>
          </a:p>
          <a:p>
            <a:pPr indent="-76200" lvl="0" marL="228600" rtl="0" algn="l">
              <a:lnSpc>
                <a:spcPct val="90000"/>
              </a:lnSpc>
              <a:spcBef>
                <a:spcPts val="1400"/>
              </a:spcBef>
              <a:spcAft>
                <a:spcPts val="0"/>
              </a:spcAft>
              <a:buSzPts val="2400"/>
              <a:buNone/>
            </a:pPr>
            <a:r>
              <a:t/>
            </a:r>
            <a:endParaRPr sz="2400"/>
          </a:p>
        </p:txBody>
      </p:sp>
      <p:sp>
        <p:nvSpPr>
          <p:cNvPr id="540" name="Google Shape;540;p4"/>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
        <p:nvSpPr>
          <p:cNvPr id="541" name="Google Shape;541;p4"/>
          <p:cNvSpPr txBox="1"/>
          <p:nvPr>
            <p:ph idx="3" type="body"/>
          </p:nvPr>
        </p:nvSpPr>
        <p:spPr>
          <a:xfrm>
            <a:off x="0" y="908721"/>
            <a:ext cx="10837333" cy="432048"/>
          </a:xfrm>
          <a:prstGeom prst="rect">
            <a:avLst/>
          </a:prstGeom>
          <a:solidFill>
            <a:schemeClr val="accent1"/>
          </a:solidFill>
          <a:ln>
            <a:noFill/>
          </a:ln>
        </p:spPr>
        <p:txBody>
          <a:bodyPr anchorCtr="0" anchor="t" bIns="45700" lIns="640075" spcFirstLastPara="1" rIns="91425" wrap="square" tIns="45700">
            <a:spAutoFit/>
          </a:bodyPr>
          <a:lstStyle/>
          <a:p>
            <a:pPr indent="0" lvl="0" marL="0" rtl="0" algn="l">
              <a:lnSpc>
                <a:spcPct val="90000"/>
              </a:lnSpc>
              <a:spcBef>
                <a:spcPts val="0"/>
              </a:spcBef>
              <a:spcAft>
                <a:spcPts val="0"/>
              </a:spcAft>
              <a:buSzPts val="2400"/>
              <a:buNone/>
            </a:pPr>
            <a:r>
              <a:rPr lang="en-US"/>
              <a:t>Hotel company: The Ritz-Carlton</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6" name="Shape 546"/>
        <p:cNvGrpSpPr/>
        <p:nvPr/>
      </p:nvGrpSpPr>
      <p:grpSpPr>
        <a:xfrm>
          <a:off x="0" y="0"/>
          <a:ext cx="0" cy="0"/>
          <a:chOff x="0" y="0"/>
          <a:chExt cx="0" cy="0"/>
        </a:xfrm>
      </p:grpSpPr>
      <p:sp>
        <p:nvSpPr>
          <p:cNvPr id="547" name="Google Shape;547;p5"/>
          <p:cNvSpPr txBox="1"/>
          <p:nvPr>
            <p:ph type="title"/>
          </p:nvPr>
        </p:nvSpPr>
        <p:spPr>
          <a:xfrm>
            <a:off x="191345" y="188640"/>
            <a:ext cx="11162454" cy="1080120"/>
          </a:xfrm>
          <a:prstGeom prst="rect">
            <a:avLst/>
          </a:prstGeom>
          <a:noFill/>
          <a:ln>
            <a:noFill/>
          </a:ln>
        </p:spPr>
        <p:txBody>
          <a:bodyPr anchorCtr="0" anchor="t" bIns="45700" lIns="91425" spcFirstLastPara="1" rIns="91425" wrap="square" tIns="45700">
            <a:normAutofit fontScale="90000"/>
          </a:bodyPr>
          <a:lstStyle/>
          <a:p>
            <a:pPr indent="0" lvl="0" marL="0" rtl="0" algn="l">
              <a:lnSpc>
                <a:spcPct val="100000"/>
              </a:lnSpc>
              <a:spcBef>
                <a:spcPts val="0"/>
              </a:spcBef>
              <a:spcAft>
                <a:spcPts val="0"/>
              </a:spcAft>
              <a:buClr>
                <a:srgbClr val="0C0C0C"/>
              </a:buClr>
              <a:buSzPct val="100000"/>
              <a:buFont typeface="Twentieth Century"/>
              <a:buNone/>
            </a:pPr>
            <a:r>
              <a:rPr lang="en-US"/>
              <a:t>MAIN CONSUMER’S OF THE RITZ-CARLTON</a:t>
            </a:r>
            <a:br>
              <a:rPr lang="en-US"/>
            </a:br>
            <a:endParaRPr/>
          </a:p>
        </p:txBody>
      </p:sp>
      <p:sp>
        <p:nvSpPr>
          <p:cNvPr id="548" name="Google Shape;548;p5"/>
          <p:cNvSpPr txBox="1"/>
          <p:nvPr>
            <p:ph idx="1" type="body"/>
          </p:nvPr>
        </p:nvSpPr>
        <p:spPr>
          <a:xfrm>
            <a:off x="191345" y="908720"/>
            <a:ext cx="6336704" cy="5418928"/>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SzPts val="2400"/>
              <a:buChar char="•"/>
            </a:pPr>
            <a:r>
              <a:rPr lang="en-US" sz="2400"/>
              <a:t>Customers who stay at Marriott International or The Ritz-Carlton hotels expect and want only the greatest levels of service and elegance. </a:t>
            </a:r>
            <a:endParaRPr/>
          </a:p>
          <a:p>
            <a:pPr indent="-228600" lvl="0" marL="228600" rtl="0" algn="l">
              <a:lnSpc>
                <a:spcPct val="90000"/>
              </a:lnSpc>
              <a:spcBef>
                <a:spcPts val="1400"/>
              </a:spcBef>
              <a:spcAft>
                <a:spcPts val="0"/>
              </a:spcAft>
              <a:buSzPts val="2400"/>
              <a:buChar char="•"/>
            </a:pPr>
            <a:r>
              <a:rPr lang="en-US" sz="2400"/>
              <a:t>These establishments cater to a wide range of customers, including celebrities, CEOs, and rich families on vacation.</a:t>
            </a:r>
            <a:endParaRPr sz="2400"/>
          </a:p>
          <a:p>
            <a:pPr indent="-228600" lvl="0" marL="228600" rtl="0" algn="l">
              <a:lnSpc>
                <a:spcPct val="90000"/>
              </a:lnSpc>
              <a:spcBef>
                <a:spcPts val="1400"/>
              </a:spcBef>
              <a:spcAft>
                <a:spcPts val="0"/>
              </a:spcAft>
              <a:buSzPts val="2400"/>
              <a:buChar char="•"/>
            </a:pPr>
            <a:r>
              <a:rPr lang="en-US" sz="2400"/>
              <a:t>Business travellers enjoy Marriott International's numerous hotel and conference centre alternatives. </a:t>
            </a:r>
            <a:endParaRPr/>
          </a:p>
          <a:p>
            <a:pPr indent="-228600" lvl="0" marL="228600" rtl="0" algn="l">
              <a:lnSpc>
                <a:spcPct val="90000"/>
              </a:lnSpc>
              <a:spcBef>
                <a:spcPts val="1400"/>
              </a:spcBef>
              <a:spcAft>
                <a:spcPts val="0"/>
              </a:spcAft>
              <a:buSzPts val="2400"/>
              <a:buChar char="•"/>
            </a:pPr>
            <a:r>
              <a:rPr lang="en-US" sz="2400"/>
              <a:t>Marriott International and The Ritz-Carlton both appreciate recurring business from members of their frequent traveller reward programmes (Mmutle et al., 2017).</a:t>
            </a:r>
            <a:endParaRPr sz="2400"/>
          </a:p>
        </p:txBody>
      </p:sp>
      <p:sp>
        <p:nvSpPr>
          <p:cNvPr id="549" name="Google Shape;549;p5"/>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pic>
        <p:nvPicPr>
          <p:cNvPr id="550" name="Google Shape;550;p5"/>
          <p:cNvPicPr preferRelativeResize="0"/>
          <p:nvPr/>
        </p:nvPicPr>
        <p:blipFill rotWithShape="1">
          <a:blip r:embed="rId3">
            <a:alphaModFix/>
          </a:blip>
          <a:srcRect b="0" l="0" r="0" t="0"/>
          <a:stretch/>
        </p:blipFill>
        <p:spPr>
          <a:xfrm>
            <a:off x="6395690" y="1576039"/>
            <a:ext cx="5760640" cy="444433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5" name="Shape 555"/>
        <p:cNvGrpSpPr/>
        <p:nvPr/>
      </p:nvGrpSpPr>
      <p:grpSpPr>
        <a:xfrm>
          <a:off x="0" y="0"/>
          <a:ext cx="0" cy="0"/>
          <a:chOff x="0" y="0"/>
          <a:chExt cx="0" cy="0"/>
        </a:xfrm>
      </p:grpSpPr>
      <p:sp>
        <p:nvSpPr>
          <p:cNvPr id="556" name="Google Shape;556;p6"/>
          <p:cNvSpPr txBox="1"/>
          <p:nvPr>
            <p:ph type="title"/>
          </p:nvPr>
        </p:nvSpPr>
        <p:spPr>
          <a:xfrm>
            <a:off x="0" y="188640"/>
            <a:ext cx="11353800" cy="1584176"/>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NATURE, SCOPE, AND ROOTS OF GUEST SERVICES AND FACILITIES </a:t>
            </a:r>
            <a:endParaRPr/>
          </a:p>
        </p:txBody>
      </p:sp>
      <p:sp>
        <p:nvSpPr>
          <p:cNvPr id="557" name="Google Shape;557;p6"/>
          <p:cNvSpPr txBox="1"/>
          <p:nvPr>
            <p:ph idx="1" type="body"/>
          </p:nvPr>
        </p:nvSpPr>
        <p:spPr>
          <a:xfrm>
            <a:off x="0" y="1491625"/>
            <a:ext cx="5808000" cy="4836000"/>
          </a:xfrm>
          <a:prstGeom prst="rect">
            <a:avLst/>
          </a:prstGeom>
          <a:noFill/>
          <a:ln>
            <a:noFill/>
          </a:ln>
        </p:spPr>
        <p:txBody>
          <a:bodyPr anchorCtr="0" anchor="t" bIns="45700" lIns="91425" spcFirstLastPara="1" rIns="91425" wrap="square" tIns="45700">
            <a:normAutofit lnSpcReduction="10000"/>
          </a:bodyPr>
          <a:lstStyle/>
          <a:p>
            <a:pPr indent="-228600" lvl="0" marL="228600" rtl="0" algn="l">
              <a:lnSpc>
                <a:spcPct val="90000"/>
              </a:lnSpc>
              <a:spcBef>
                <a:spcPts val="0"/>
              </a:spcBef>
              <a:spcAft>
                <a:spcPts val="0"/>
              </a:spcAft>
              <a:buSzPts val="2400"/>
              <a:buChar char="•"/>
            </a:pPr>
            <a:r>
              <a:rPr lang="en-US" sz="2400"/>
              <a:t>The Ritz-Carlton is known for its opulent rooms and outstanding service. </a:t>
            </a:r>
            <a:endParaRPr/>
          </a:p>
          <a:p>
            <a:pPr indent="-228600" lvl="0" marL="228600" rtl="0" algn="l">
              <a:lnSpc>
                <a:spcPct val="90000"/>
              </a:lnSpc>
              <a:spcBef>
                <a:spcPts val="1400"/>
              </a:spcBef>
              <a:spcAft>
                <a:spcPts val="0"/>
              </a:spcAft>
              <a:buSzPts val="2400"/>
              <a:buChar char="•"/>
            </a:pPr>
            <a:r>
              <a:rPr lang="en-US" sz="2400"/>
              <a:t>They are fastidious by nature, providing each customer with personalised care and a commitment to excellence that never wavers </a:t>
            </a:r>
            <a:r>
              <a:rPr lang="en-US" sz="2400">
                <a:latin typeface="Twentieth Century"/>
                <a:ea typeface="Twentieth Century"/>
                <a:cs typeface="Twentieth Century"/>
                <a:sym typeface="Twentieth Century"/>
              </a:rPr>
              <a:t>(</a:t>
            </a:r>
            <a:r>
              <a:rPr lang="en-US" sz="2400"/>
              <a:t>Huang, 2021).</a:t>
            </a:r>
            <a:endParaRPr sz="2400"/>
          </a:p>
          <a:p>
            <a:pPr indent="-228600" lvl="0" marL="228600" rtl="0" algn="l">
              <a:lnSpc>
                <a:spcPct val="90000"/>
              </a:lnSpc>
              <a:spcBef>
                <a:spcPts val="1400"/>
              </a:spcBef>
              <a:spcAft>
                <a:spcPts val="0"/>
              </a:spcAft>
              <a:buSzPts val="2400"/>
              <a:buChar char="•"/>
            </a:pPr>
            <a:r>
              <a:rPr lang="en-US" sz="2400"/>
              <a:t>Services include a warm welcome upon arrival, a 24-hour concierge desk, and a tailored check-in experience. </a:t>
            </a:r>
            <a:endParaRPr/>
          </a:p>
          <a:p>
            <a:pPr indent="-228600" lvl="0" marL="228600" rtl="0" algn="l">
              <a:lnSpc>
                <a:spcPct val="90000"/>
              </a:lnSpc>
              <a:spcBef>
                <a:spcPts val="1400"/>
              </a:spcBef>
              <a:spcAft>
                <a:spcPts val="0"/>
              </a:spcAft>
              <a:buSzPts val="2400"/>
              <a:buChar char="•"/>
            </a:pPr>
            <a:r>
              <a:rPr lang="en-US" sz="2400"/>
              <a:t>Gourmet restaurants, spas, fitness centres, and groomed outdoor spaces are among the premium facilities accessible to clients (Pillai et al., 2021).</a:t>
            </a:r>
            <a:endParaRPr sz="2400"/>
          </a:p>
        </p:txBody>
      </p:sp>
      <p:sp>
        <p:nvSpPr>
          <p:cNvPr id="558" name="Google Shape;558;p6"/>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pic>
        <p:nvPicPr>
          <p:cNvPr id="559" name="Google Shape;559;p6"/>
          <p:cNvPicPr preferRelativeResize="0"/>
          <p:nvPr/>
        </p:nvPicPr>
        <p:blipFill rotWithShape="1">
          <a:blip r:embed="rId3">
            <a:alphaModFix/>
          </a:blip>
          <a:srcRect b="0" l="0" r="0" t="0"/>
          <a:stretch/>
        </p:blipFill>
        <p:spPr>
          <a:xfrm>
            <a:off x="5951984" y="1565148"/>
            <a:ext cx="5715000" cy="47625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63" name="Shape 563"/>
        <p:cNvGrpSpPr/>
        <p:nvPr/>
      </p:nvGrpSpPr>
      <p:grpSpPr>
        <a:xfrm>
          <a:off x="0" y="0"/>
          <a:ext cx="0" cy="0"/>
          <a:chOff x="0" y="0"/>
          <a:chExt cx="0" cy="0"/>
        </a:xfrm>
      </p:grpSpPr>
      <p:sp>
        <p:nvSpPr>
          <p:cNvPr id="564" name="Google Shape;564;p7"/>
          <p:cNvSpPr txBox="1"/>
          <p:nvPr>
            <p:ph type="title"/>
          </p:nvPr>
        </p:nvSpPr>
        <p:spPr>
          <a:xfrm>
            <a:off x="0" y="0"/>
            <a:ext cx="11353799" cy="900336"/>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THE ROLE AND FUNCTION OF GUEST SERVICE </a:t>
            </a:r>
            <a:endParaRPr/>
          </a:p>
        </p:txBody>
      </p:sp>
      <p:sp>
        <p:nvSpPr>
          <p:cNvPr id="565" name="Google Shape;565;p7"/>
          <p:cNvSpPr txBox="1"/>
          <p:nvPr>
            <p:ph idx="1" type="body"/>
          </p:nvPr>
        </p:nvSpPr>
        <p:spPr>
          <a:xfrm>
            <a:off x="1" y="692696"/>
            <a:ext cx="6168007" cy="6165304"/>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000"/>
              <a:buNone/>
            </a:pPr>
            <a:r>
              <a:rPr lang="en-US"/>
              <a:t>It's the Ritz-Carlton. One of the main features that distinguishes luxury hotels and guarantees client happiness and loyalty is the quality of the service they provide. Listed below are just a few of the many reasons why guest service is so important:</a:t>
            </a:r>
            <a:endParaRPr/>
          </a:p>
          <a:p>
            <a:pPr indent="0" lvl="0" marL="0" rtl="0" algn="l">
              <a:lnSpc>
                <a:spcPct val="90000"/>
              </a:lnSpc>
              <a:spcBef>
                <a:spcPts val="1400"/>
              </a:spcBef>
              <a:spcAft>
                <a:spcPts val="0"/>
              </a:spcAft>
              <a:buSzPts val="2000"/>
              <a:buNone/>
            </a:pPr>
            <a:r>
              <a:rPr b="1" i="1" lang="en-US"/>
              <a:t>Creating Memorable Experiences: </a:t>
            </a:r>
            <a:endParaRPr/>
          </a:p>
          <a:p>
            <a:pPr indent="-228600" lvl="0" marL="228600" rtl="0" algn="l">
              <a:lnSpc>
                <a:spcPct val="90000"/>
              </a:lnSpc>
              <a:spcBef>
                <a:spcPts val="1400"/>
              </a:spcBef>
              <a:spcAft>
                <a:spcPts val="0"/>
              </a:spcAft>
              <a:buSzPts val="2000"/>
              <a:buChar char="•"/>
            </a:pPr>
            <a:r>
              <a:rPr lang="en-US"/>
              <a:t>Providing guests with unforgettable experiences is The Ritz-Carlton's top priority. </a:t>
            </a:r>
            <a:endParaRPr/>
          </a:p>
          <a:p>
            <a:pPr indent="-228600" lvl="0" marL="228600" rtl="0" algn="l">
              <a:lnSpc>
                <a:spcPct val="90000"/>
              </a:lnSpc>
              <a:spcBef>
                <a:spcPts val="1400"/>
              </a:spcBef>
              <a:spcAft>
                <a:spcPts val="0"/>
              </a:spcAft>
              <a:buSzPts val="2000"/>
              <a:buChar char="•"/>
            </a:pPr>
            <a:r>
              <a:rPr lang="en-US"/>
              <a:t>The hotel's reputation and number of repeat guests will increase as a result of the guests' ability to share their pleasant experiences with others (Vilana et al., 2019).</a:t>
            </a:r>
            <a:endParaRPr/>
          </a:p>
          <a:p>
            <a:pPr indent="0" lvl="0" marL="0" rtl="0" algn="l">
              <a:lnSpc>
                <a:spcPct val="90000"/>
              </a:lnSpc>
              <a:spcBef>
                <a:spcPts val="1400"/>
              </a:spcBef>
              <a:spcAft>
                <a:spcPts val="0"/>
              </a:spcAft>
              <a:buSzPts val="2000"/>
              <a:buNone/>
            </a:pPr>
            <a:r>
              <a:rPr b="1" i="1" lang="en-US"/>
              <a:t>Guest Satisfaction and Loyalty: </a:t>
            </a:r>
            <a:endParaRPr/>
          </a:p>
          <a:p>
            <a:pPr indent="-228600" lvl="0" marL="228600" rtl="0" algn="l">
              <a:lnSpc>
                <a:spcPct val="90000"/>
              </a:lnSpc>
              <a:spcBef>
                <a:spcPts val="1400"/>
              </a:spcBef>
              <a:spcAft>
                <a:spcPts val="0"/>
              </a:spcAft>
              <a:buSzPts val="2000"/>
              <a:buChar char="•"/>
            </a:pPr>
            <a:r>
              <a:rPr lang="en-US"/>
              <a:t>The Ritz-Carlton's first priority is the satisfaction of its guests. Happy guests are more likely to return and tell others about their experiences at the hotel.</a:t>
            </a:r>
            <a:endParaRPr/>
          </a:p>
          <a:p>
            <a:pPr indent="-228600" lvl="0" marL="228600" rtl="0" algn="l">
              <a:lnSpc>
                <a:spcPct val="90000"/>
              </a:lnSpc>
              <a:spcBef>
                <a:spcPts val="1400"/>
              </a:spcBef>
              <a:spcAft>
                <a:spcPts val="0"/>
              </a:spcAft>
              <a:buSzPts val="2000"/>
              <a:buChar char="•"/>
            </a:pPr>
            <a:r>
              <a:rPr lang="en-US"/>
              <a:t>The hotel's success in luring and keeping customers hinges on the standard of its services.</a:t>
            </a:r>
            <a:endParaRPr/>
          </a:p>
        </p:txBody>
      </p:sp>
      <p:sp>
        <p:nvSpPr>
          <p:cNvPr id="566" name="Google Shape;566;p7"/>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pic>
        <p:nvPicPr>
          <p:cNvPr id="567" name="Google Shape;567;p7"/>
          <p:cNvPicPr preferRelativeResize="0"/>
          <p:nvPr/>
        </p:nvPicPr>
        <p:blipFill rotWithShape="1">
          <a:blip r:embed="rId3">
            <a:alphaModFix/>
          </a:blip>
          <a:srcRect b="0" l="0" r="0" t="0"/>
          <a:stretch/>
        </p:blipFill>
        <p:spPr>
          <a:xfrm>
            <a:off x="6343675" y="1844949"/>
            <a:ext cx="5848325" cy="355027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72" name="Shape 572"/>
        <p:cNvGrpSpPr/>
        <p:nvPr/>
      </p:nvGrpSpPr>
      <p:grpSpPr>
        <a:xfrm>
          <a:off x="0" y="0"/>
          <a:ext cx="0" cy="0"/>
          <a:chOff x="0" y="0"/>
          <a:chExt cx="0" cy="0"/>
        </a:xfrm>
      </p:grpSpPr>
      <p:sp>
        <p:nvSpPr>
          <p:cNvPr id="573" name="Google Shape;573;p8"/>
          <p:cNvSpPr txBox="1"/>
          <p:nvPr>
            <p:ph idx="1" type="body"/>
          </p:nvPr>
        </p:nvSpPr>
        <p:spPr>
          <a:xfrm>
            <a:off x="263352" y="332656"/>
            <a:ext cx="6192688" cy="6283409"/>
          </a:xfrm>
          <a:prstGeom prst="rect">
            <a:avLst/>
          </a:prstGeom>
          <a:noFill/>
          <a:ln>
            <a:noFill/>
          </a:ln>
        </p:spPr>
        <p:txBody>
          <a:bodyPr anchorCtr="0" anchor="t" bIns="45700" lIns="91425" spcFirstLastPara="1" rIns="91425" wrap="square" tIns="45700">
            <a:normAutofit lnSpcReduction="10000"/>
          </a:bodyPr>
          <a:lstStyle/>
          <a:p>
            <a:pPr indent="0" lvl="0" marL="0" rtl="0" algn="l">
              <a:lnSpc>
                <a:spcPct val="90000"/>
              </a:lnSpc>
              <a:spcBef>
                <a:spcPts val="0"/>
              </a:spcBef>
              <a:spcAft>
                <a:spcPts val="0"/>
              </a:spcAft>
              <a:buSzPts val="2000"/>
              <a:buNone/>
            </a:pPr>
            <a:r>
              <a:rPr b="1" i="1" lang="en-US"/>
              <a:t>Brand Differentiation: </a:t>
            </a:r>
            <a:endParaRPr/>
          </a:p>
          <a:p>
            <a:pPr indent="-228600" lvl="0" marL="228600" rtl="0" algn="l">
              <a:lnSpc>
                <a:spcPct val="90000"/>
              </a:lnSpc>
              <a:spcBef>
                <a:spcPts val="1400"/>
              </a:spcBef>
              <a:spcAft>
                <a:spcPts val="0"/>
              </a:spcAft>
              <a:buSzPts val="2000"/>
              <a:buChar char="•"/>
            </a:pPr>
            <a:r>
              <a:rPr lang="en-US"/>
              <a:t>Many hotels in the premium segment of the hospitality market compete for the business of well-heeled vacationers. </a:t>
            </a:r>
            <a:endParaRPr/>
          </a:p>
          <a:p>
            <a:pPr indent="-228600" lvl="0" marL="228600" rtl="0" algn="l">
              <a:lnSpc>
                <a:spcPct val="90000"/>
              </a:lnSpc>
              <a:spcBef>
                <a:spcPts val="1400"/>
              </a:spcBef>
              <a:spcAft>
                <a:spcPts val="0"/>
              </a:spcAft>
              <a:buSzPts val="2000"/>
              <a:buChar char="•"/>
            </a:pPr>
            <a:r>
              <a:rPr lang="en-US"/>
              <a:t>The Ritz-Carlton attributes much of its success to the quality of the service it provides to its guests. </a:t>
            </a:r>
            <a:endParaRPr/>
          </a:p>
          <a:p>
            <a:pPr indent="0" lvl="0" marL="0" rtl="0" algn="l">
              <a:lnSpc>
                <a:spcPct val="90000"/>
              </a:lnSpc>
              <a:spcBef>
                <a:spcPts val="1400"/>
              </a:spcBef>
              <a:spcAft>
                <a:spcPts val="0"/>
              </a:spcAft>
              <a:buSzPts val="2000"/>
              <a:buNone/>
            </a:pPr>
            <a:r>
              <a:rPr b="1" i="1" lang="en-US"/>
              <a:t>Revenue Generation: </a:t>
            </a:r>
            <a:endParaRPr/>
          </a:p>
          <a:p>
            <a:pPr indent="-228600" lvl="0" marL="228600" rtl="0" algn="l">
              <a:lnSpc>
                <a:spcPct val="90000"/>
              </a:lnSpc>
              <a:spcBef>
                <a:spcPts val="1400"/>
              </a:spcBef>
              <a:spcAft>
                <a:spcPts val="0"/>
              </a:spcAft>
              <a:buSzPts val="2000"/>
              <a:buChar char="•"/>
            </a:pPr>
            <a:r>
              <a:rPr lang="en-US"/>
              <a:t>Excellent service to customers has a direct impact on the bottom line (mody et al., 2019).</a:t>
            </a:r>
            <a:endParaRPr/>
          </a:p>
          <a:p>
            <a:pPr indent="-228600" lvl="0" marL="228600" rtl="0" algn="l">
              <a:lnSpc>
                <a:spcPct val="90000"/>
              </a:lnSpc>
              <a:spcBef>
                <a:spcPts val="1400"/>
              </a:spcBef>
              <a:spcAft>
                <a:spcPts val="0"/>
              </a:spcAft>
              <a:buSzPts val="2000"/>
              <a:buChar char="•"/>
            </a:pPr>
            <a:r>
              <a:rPr lang="en-US"/>
              <a:t>Customers that have a good time are more inclined to spend money, return, and suggest your business to others, all of which increases your bottom line.</a:t>
            </a:r>
            <a:endParaRPr/>
          </a:p>
          <a:p>
            <a:pPr indent="0" lvl="0" marL="0" rtl="0" algn="l">
              <a:lnSpc>
                <a:spcPct val="90000"/>
              </a:lnSpc>
              <a:spcBef>
                <a:spcPts val="1400"/>
              </a:spcBef>
              <a:spcAft>
                <a:spcPts val="0"/>
              </a:spcAft>
              <a:buSzPts val="2000"/>
              <a:buNone/>
            </a:pPr>
            <a:r>
              <a:rPr b="1" i="1" lang="en-US"/>
              <a:t>Reputation and Brand Image: </a:t>
            </a:r>
            <a:endParaRPr/>
          </a:p>
          <a:p>
            <a:pPr indent="-228600" lvl="0" marL="228600" rtl="0" algn="l">
              <a:lnSpc>
                <a:spcPct val="90000"/>
              </a:lnSpc>
              <a:spcBef>
                <a:spcPts val="1400"/>
              </a:spcBef>
              <a:spcAft>
                <a:spcPts val="0"/>
              </a:spcAft>
              <a:buSzPts val="2000"/>
              <a:buChar char="•"/>
            </a:pPr>
            <a:r>
              <a:rPr lang="en-US"/>
              <a:t>The Ritz-Carlton has cultivated a reputation for providing exceptional guest service, and this reputation is a significant asset for the brand. </a:t>
            </a:r>
            <a:endParaRPr/>
          </a:p>
          <a:p>
            <a:pPr indent="-228600" lvl="0" marL="228600" rtl="0" algn="l">
              <a:lnSpc>
                <a:spcPct val="90000"/>
              </a:lnSpc>
              <a:spcBef>
                <a:spcPts val="1400"/>
              </a:spcBef>
              <a:spcAft>
                <a:spcPts val="0"/>
              </a:spcAft>
              <a:buSzPts val="2000"/>
              <a:buChar char="•"/>
            </a:pPr>
            <a:r>
              <a:rPr lang="en-US"/>
              <a:t>A strong reputation can attract high-profile guests, business partnerships, and positive media coverage, further bolstering the hotel's success (Vilana et al., 2019).</a:t>
            </a:r>
            <a:endParaRPr/>
          </a:p>
          <a:p>
            <a:pPr indent="0" lvl="0" marL="0" rtl="0" algn="l">
              <a:lnSpc>
                <a:spcPct val="90000"/>
              </a:lnSpc>
              <a:spcBef>
                <a:spcPts val="1400"/>
              </a:spcBef>
              <a:spcAft>
                <a:spcPts val="0"/>
              </a:spcAft>
              <a:buSzPts val="2000"/>
              <a:buNone/>
            </a:pPr>
            <a:r>
              <a:t/>
            </a:r>
            <a:endParaRPr/>
          </a:p>
          <a:p>
            <a:pPr indent="0" lvl="0" marL="0" rtl="0" algn="l">
              <a:lnSpc>
                <a:spcPct val="90000"/>
              </a:lnSpc>
              <a:spcBef>
                <a:spcPts val="1400"/>
              </a:spcBef>
              <a:spcAft>
                <a:spcPts val="0"/>
              </a:spcAft>
              <a:buSzPts val="2000"/>
              <a:buNone/>
            </a:pPr>
            <a:r>
              <a:t/>
            </a:r>
            <a:endParaRPr/>
          </a:p>
          <a:p>
            <a:pPr indent="-101600" lvl="0" marL="228600" rtl="0" algn="l">
              <a:lnSpc>
                <a:spcPct val="90000"/>
              </a:lnSpc>
              <a:spcBef>
                <a:spcPts val="1400"/>
              </a:spcBef>
              <a:spcAft>
                <a:spcPts val="0"/>
              </a:spcAft>
              <a:buSzPts val="2000"/>
              <a:buNone/>
            </a:pPr>
            <a:r>
              <a:t/>
            </a:r>
            <a:endParaRPr/>
          </a:p>
        </p:txBody>
      </p:sp>
      <p:sp>
        <p:nvSpPr>
          <p:cNvPr id="574" name="Google Shape;574;p8"/>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pic>
        <p:nvPicPr>
          <p:cNvPr id="575" name="Google Shape;575;p8"/>
          <p:cNvPicPr preferRelativeResize="0"/>
          <p:nvPr/>
        </p:nvPicPr>
        <p:blipFill rotWithShape="1">
          <a:blip r:embed="rId3">
            <a:alphaModFix/>
          </a:blip>
          <a:srcRect b="0" l="0" r="0" t="0"/>
          <a:stretch/>
        </p:blipFill>
        <p:spPr>
          <a:xfrm>
            <a:off x="6475213" y="1484784"/>
            <a:ext cx="5375920" cy="345638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0" name="Shape 580"/>
        <p:cNvGrpSpPr/>
        <p:nvPr/>
      </p:nvGrpSpPr>
      <p:grpSpPr>
        <a:xfrm>
          <a:off x="0" y="0"/>
          <a:ext cx="0" cy="0"/>
          <a:chOff x="0" y="0"/>
          <a:chExt cx="0" cy="0"/>
        </a:xfrm>
      </p:grpSpPr>
      <p:sp>
        <p:nvSpPr>
          <p:cNvPr id="581" name="Google Shape;581;p9"/>
          <p:cNvSpPr txBox="1"/>
          <p:nvPr>
            <p:ph idx="1" type="body"/>
          </p:nvPr>
        </p:nvSpPr>
        <p:spPr>
          <a:xfrm>
            <a:off x="119337" y="764704"/>
            <a:ext cx="6120680" cy="5562944"/>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SzPts val="2000"/>
              <a:buNone/>
            </a:pPr>
            <a:r>
              <a:rPr b="1" i="1" lang="en-US"/>
              <a:t>Staff Empowerment and Engagement:</a:t>
            </a:r>
            <a:endParaRPr/>
          </a:p>
          <a:p>
            <a:pPr indent="-228600" lvl="0" marL="228600" rtl="0" algn="l">
              <a:lnSpc>
                <a:spcPct val="90000"/>
              </a:lnSpc>
              <a:spcBef>
                <a:spcPts val="1400"/>
              </a:spcBef>
              <a:spcAft>
                <a:spcPts val="0"/>
              </a:spcAft>
              <a:buSzPts val="2000"/>
              <a:buChar char="•"/>
            </a:pPr>
            <a:r>
              <a:rPr lang="en-US"/>
              <a:t>Customer service entails more than just speaking with guests one-on-one. It's also about inspiring and invigorating hotel employees to go above and beyond for visitors. </a:t>
            </a:r>
            <a:endParaRPr/>
          </a:p>
          <a:p>
            <a:pPr indent="-228600" lvl="0" marL="228600" rtl="0" algn="l">
              <a:lnSpc>
                <a:spcPct val="90000"/>
              </a:lnSpc>
              <a:spcBef>
                <a:spcPts val="1400"/>
              </a:spcBef>
              <a:spcAft>
                <a:spcPts val="0"/>
              </a:spcAft>
              <a:buSzPts val="2000"/>
              <a:buChar char="•"/>
            </a:pPr>
            <a:r>
              <a:rPr lang="en-US"/>
              <a:t>The Ritz-Carlton focuses on training and empowering its employees to take ownership of guest experiences, anticipate needs, and resolve issues promptly.</a:t>
            </a:r>
            <a:endParaRPr/>
          </a:p>
          <a:p>
            <a:pPr indent="-228600" lvl="0" marL="228600" rtl="0" algn="l">
              <a:lnSpc>
                <a:spcPct val="90000"/>
              </a:lnSpc>
              <a:spcBef>
                <a:spcPts val="1400"/>
              </a:spcBef>
              <a:spcAft>
                <a:spcPts val="0"/>
              </a:spcAft>
              <a:buSzPts val="2000"/>
              <a:buChar char="•"/>
            </a:pPr>
            <a:r>
              <a:rPr lang="en-US"/>
              <a:t>Investing in employees' futures improves morale, fosters a culture of excellence, and ultimately benefits consumers (Mody et al., 2019).</a:t>
            </a:r>
            <a:endParaRPr/>
          </a:p>
        </p:txBody>
      </p:sp>
      <p:sp>
        <p:nvSpPr>
          <p:cNvPr id="582" name="Google Shape;582;p9"/>
          <p:cNvSpPr txBox="1"/>
          <p:nvPr>
            <p:ph idx="12" type="sldNum"/>
          </p:nvPr>
        </p:nvSpPr>
        <p:spPr>
          <a:xfrm>
            <a:off x="767408" y="5373216"/>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pic>
        <p:nvPicPr>
          <p:cNvPr id="583" name="Google Shape;583;p9"/>
          <p:cNvPicPr preferRelativeResize="0"/>
          <p:nvPr/>
        </p:nvPicPr>
        <p:blipFill rotWithShape="1">
          <a:blip r:embed="rId3">
            <a:alphaModFix/>
          </a:blip>
          <a:srcRect b="0" l="0" r="0" t="0"/>
          <a:stretch/>
        </p:blipFill>
        <p:spPr>
          <a:xfrm>
            <a:off x="6672064" y="1196752"/>
            <a:ext cx="4666745" cy="366672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8" name="Shape 588"/>
        <p:cNvGrpSpPr/>
        <p:nvPr/>
      </p:nvGrpSpPr>
      <p:grpSpPr>
        <a:xfrm>
          <a:off x="0" y="0"/>
          <a:ext cx="0" cy="0"/>
          <a:chOff x="0" y="0"/>
          <a:chExt cx="0" cy="0"/>
        </a:xfrm>
      </p:grpSpPr>
      <p:sp>
        <p:nvSpPr>
          <p:cNvPr id="589" name="Google Shape;589;p10"/>
          <p:cNvSpPr txBox="1"/>
          <p:nvPr>
            <p:ph type="title"/>
          </p:nvPr>
        </p:nvSpPr>
        <p:spPr>
          <a:xfrm>
            <a:off x="191344" y="260648"/>
            <a:ext cx="11162456" cy="1440160"/>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IMPORTANCE OF HOSPITALITY:</a:t>
            </a:r>
            <a:endParaRPr/>
          </a:p>
        </p:txBody>
      </p:sp>
      <p:sp>
        <p:nvSpPr>
          <p:cNvPr id="590" name="Google Shape;590;p10"/>
          <p:cNvSpPr txBox="1"/>
          <p:nvPr>
            <p:ph idx="1" type="body"/>
          </p:nvPr>
        </p:nvSpPr>
        <p:spPr>
          <a:xfrm>
            <a:off x="335361" y="1136936"/>
            <a:ext cx="5328592" cy="5202904"/>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SzPts val="2800"/>
              <a:buChar char="•"/>
            </a:pPr>
            <a:r>
              <a:rPr lang="en-US" sz="2800"/>
              <a:t>Hospitality is critical to the hotel industry since it includes the entirety of the guest's stay and establishes the foundation for repeat business. </a:t>
            </a:r>
            <a:endParaRPr/>
          </a:p>
          <a:p>
            <a:pPr indent="-228600" lvl="0" marL="228600" rtl="0" algn="l">
              <a:lnSpc>
                <a:spcPct val="90000"/>
              </a:lnSpc>
              <a:spcBef>
                <a:spcPts val="1400"/>
              </a:spcBef>
              <a:spcAft>
                <a:spcPts val="0"/>
              </a:spcAft>
              <a:buSzPts val="2800"/>
              <a:buChar char="•"/>
            </a:pPr>
            <a:r>
              <a:rPr lang="en-US" sz="2800"/>
              <a:t>Hotel visitors want to feel like VIPs during their stay, not just a comfortable place to sleep. Making guests feel at ease is critical to giving exceptional service (Gnewuch et al., 2017).</a:t>
            </a:r>
            <a:endParaRPr sz="2800"/>
          </a:p>
          <a:p>
            <a:pPr indent="-50800" lvl="0" marL="228600" rtl="0" algn="l">
              <a:lnSpc>
                <a:spcPct val="90000"/>
              </a:lnSpc>
              <a:spcBef>
                <a:spcPts val="1400"/>
              </a:spcBef>
              <a:spcAft>
                <a:spcPts val="0"/>
              </a:spcAft>
              <a:buSzPts val="2800"/>
              <a:buNone/>
            </a:pPr>
            <a:r>
              <a:t/>
            </a:r>
            <a:endParaRPr sz="2800"/>
          </a:p>
        </p:txBody>
      </p:sp>
      <p:sp>
        <p:nvSpPr>
          <p:cNvPr id="591" name="Google Shape;591;p10"/>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pic>
        <p:nvPicPr>
          <p:cNvPr id="592" name="Google Shape;592;p10"/>
          <p:cNvPicPr preferRelativeResize="0"/>
          <p:nvPr/>
        </p:nvPicPr>
        <p:blipFill rotWithShape="1">
          <a:blip r:embed="rId3">
            <a:alphaModFix/>
          </a:blip>
          <a:srcRect b="0" l="0" r="0" t="0"/>
          <a:stretch/>
        </p:blipFill>
        <p:spPr>
          <a:xfrm>
            <a:off x="5807970" y="1167222"/>
            <a:ext cx="5806603" cy="3637182"/>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97" name="Shape 597"/>
        <p:cNvGrpSpPr/>
        <p:nvPr/>
      </p:nvGrpSpPr>
      <p:grpSpPr>
        <a:xfrm>
          <a:off x="0" y="0"/>
          <a:ext cx="0" cy="0"/>
          <a:chOff x="0" y="0"/>
          <a:chExt cx="0" cy="0"/>
        </a:xfrm>
      </p:grpSpPr>
      <p:sp>
        <p:nvSpPr>
          <p:cNvPr id="598" name="Google Shape;598;p11"/>
          <p:cNvSpPr txBox="1"/>
          <p:nvPr>
            <p:ph type="title"/>
          </p:nvPr>
        </p:nvSpPr>
        <p:spPr>
          <a:xfrm>
            <a:off x="0" y="116632"/>
            <a:ext cx="11353800" cy="1581854"/>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EXCEEDING GUEST EXPECTATIONS AT THE RITZ-CARLTON:</a:t>
            </a:r>
            <a:endParaRPr/>
          </a:p>
        </p:txBody>
      </p:sp>
      <p:sp>
        <p:nvSpPr>
          <p:cNvPr id="599" name="Google Shape;599;p11"/>
          <p:cNvSpPr txBox="1"/>
          <p:nvPr>
            <p:ph idx="1" type="body"/>
          </p:nvPr>
        </p:nvSpPr>
        <p:spPr>
          <a:xfrm>
            <a:off x="119325" y="1320175"/>
            <a:ext cx="6624600" cy="5007600"/>
          </a:xfrm>
          <a:prstGeom prst="rect">
            <a:avLst/>
          </a:prstGeom>
          <a:noFill/>
          <a:ln>
            <a:noFill/>
          </a:ln>
        </p:spPr>
        <p:txBody>
          <a:bodyPr anchorCtr="0" anchor="t" bIns="45700" lIns="91425" spcFirstLastPara="1" rIns="91425" wrap="square" tIns="45700">
            <a:normAutofit lnSpcReduction="20000"/>
          </a:bodyPr>
          <a:lstStyle/>
          <a:p>
            <a:pPr indent="0" lvl="0" marL="0" rtl="0" algn="l">
              <a:lnSpc>
                <a:spcPct val="90000"/>
              </a:lnSpc>
              <a:spcBef>
                <a:spcPts val="0"/>
              </a:spcBef>
              <a:spcAft>
                <a:spcPts val="0"/>
              </a:spcAft>
              <a:buSzPts val="2800"/>
              <a:buNone/>
            </a:pPr>
            <a:r>
              <a:rPr lang="en-US" sz="2800"/>
              <a:t>The hotel achieves this by emphasizing the following:</a:t>
            </a:r>
            <a:endParaRPr/>
          </a:p>
          <a:p>
            <a:pPr indent="-228600" lvl="0" marL="228600" rtl="0" algn="l">
              <a:lnSpc>
                <a:spcPct val="90000"/>
              </a:lnSpc>
              <a:spcBef>
                <a:spcPts val="1400"/>
              </a:spcBef>
              <a:spcAft>
                <a:spcPts val="0"/>
              </a:spcAft>
              <a:buSzPts val="2800"/>
              <a:buChar char="•"/>
            </a:pPr>
            <a:r>
              <a:rPr b="1" i="1" lang="en-US" sz="2800"/>
              <a:t>Personalization: </a:t>
            </a:r>
            <a:r>
              <a:rPr lang="en-US" sz="2800"/>
              <a:t>The Ritz-Carlton customises each guest's experience because the staff takes the time to get to know them. They give a more personalised touch by learning consumers' names and preferences.</a:t>
            </a:r>
            <a:endParaRPr/>
          </a:p>
          <a:p>
            <a:pPr indent="-228600" lvl="0" marL="228600" rtl="0" algn="l">
              <a:lnSpc>
                <a:spcPct val="90000"/>
              </a:lnSpc>
              <a:spcBef>
                <a:spcPts val="1400"/>
              </a:spcBef>
              <a:spcAft>
                <a:spcPts val="0"/>
              </a:spcAft>
              <a:buSzPts val="2800"/>
              <a:buChar char="•"/>
            </a:pPr>
            <a:r>
              <a:rPr b="1" i="1" lang="en-US" sz="2800"/>
              <a:t>Anticipatory Service: </a:t>
            </a:r>
            <a:r>
              <a:rPr lang="en-US" sz="2800"/>
              <a:t>The Ritz-Carlton teaches its personnel to anticipate and meet the needs of its guests. This proactive method ensures that expectations are exceeded before visitors ever express them (Mody et al., 2019).</a:t>
            </a:r>
            <a:endParaRPr sz="2800"/>
          </a:p>
          <a:p>
            <a:pPr indent="-50800" lvl="0" marL="228600" rtl="0" algn="l">
              <a:lnSpc>
                <a:spcPct val="90000"/>
              </a:lnSpc>
              <a:spcBef>
                <a:spcPts val="1400"/>
              </a:spcBef>
              <a:spcAft>
                <a:spcPts val="0"/>
              </a:spcAft>
              <a:buSzPts val="2800"/>
              <a:buNone/>
            </a:pPr>
            <a:r>
              <a:t/>
            </a:r>
            <a:endParaRPr sz="2800"/>
          </a:p>
        </p:txBody>
      </p:sp>
      <p:sp>
        <p:nvSpPr>
          <p:cNvPr id="600" name="Google Shape;600;p11"/>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pic>
        <p:nvPicPr>
          <p:cNvPr id="601" name="Google Shape;601;p11"/>
          <p:cNvPicPr preferRelativeResize="0"/>
          <p:nvPr/>
        </p:nvPicPr>
        <p:blipFill rotWithShape="1">
          <a:blip r:embed="rId3">
            <a:alphaModFix/>
          </a:blip>
          <a:srcRect b="0" l="0" r="0" t="0"/>
          <a:stretch/>
        </p:blipFill>
        <p:spPr>
          <a:xfrm>
            <a:off x="7125382" y="2348880"/>
            <a:ext cx="3855889" cy="350021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6" name="Shape 606"/>
        <p:cNvGrpSpPr/>
        <p:nvPr/>
      </p:nvGrpSpPr>
      <p:grpSpPr>
        <a:xfrm>
          <a:off x="0" y="0"/>
          <a:ext cx="0" cy="0"/>
          <a:chOff x="0" y="0"/>
          <a:chExt cx="0" cy="0"/>
        </a:xfrm>
      </p:grpSpPr>
      <p:sp>
        <p:nvSpPr>
          <p:cNvPr id="607" name="Google Shape;607;p12"/>
          <p:cNvSpPr txBox="1"/>
          <p:nvPr>
            <p:ph idx="1" type="body"/>
          </p:nvPr>
        </p:nvSpPr>
        <p:spPr>
          <a:xfrm>
            <a:off x="263352" y="476672"/>
            <a:ext cx="11017224" cy="5850976"/>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SzPts val="3200"/>
              <a:buChar char="•"/>
            </a:pPr>
            <a:r>
              <a:rPr b="1" i="1" lang="en-US" sz="3200"/>
              <a:t>Attention to Detail: </a:t>
            </a:r>
            <a:r>
              <a:rPr lang="en-US" sz="3200"/>
              <a:t>The staff at The Ritz-Carlton pays close attention to every detail of their guests' stays, from the cleanliness of their rooms to the effectiveness of their toiletries. The hotel always goes the extra mile for its guests.</a:t>
            </a:r>
            <a:endParaRPr/>
          </a:p>
          <a:p>
            <a:pPr indent="-228600" lvl="0" marL="228600" rtl="0" algn="l">
              <a:lnSpc>
                <a:spcPct val="90000"/>
              </a:lnSpc>
              <a:spcBef>
                <a:spcPts val="1400"/>
              </a:spcBef>
              <a:spcAft>
                <a:spcPts val="0"/>
              </a:spcAft>
              <a:buSzPts val="3200"/>
              <a:buChar char="•"/>
            </a:pPr>
            <a:r>
              <a:rPr b="1" i="1" lang="en-US" sz="3200"/>
              <a:t>Emotional Connection: </a:t>
            </a:r>
            <a:r>
              <a:rPr lang="en-US" sz="3200"/>
              <a:t>Every guest at The Ritz-Carlton should be treated like a part of the family. Because of this connection, more and more happy customers are sticking around (Lee et al., 2017).</a:t>
            </a:r>
            <a:endParaRPr sz="3200"/>
          </a:p>
        </p:txBody>
      </p:sp>
      <p:sp>
        <p:nvSpPr>
          <p:cNvPr id="608" name="Google Shape;608;p12"/>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13" name="Shape 613"/>
        <p:cNvGrpSpPr/>
        <p:nvPr/>
      </p:nvGrpSpPr>
      <p:grpSpPr>
        <a:xfrm>
          <a:off x="0" y="0"/>
          <a:ext cx="0" cy="0"/>
          <a:chOff x="0" y="0"/>
          <a:chExt cx="0" cy="0"/>
        </a:xfrm>
      </p:grpSpPr>
      <p:sp>
        <p:nvSpPr>
          <p:cNvPr id="614" name="Google Shape;614;p13"/>
          <p:cNvSpPr txBox="1"/>
          <p:nvPr>
            <p:ph type="title"/>
          </p:nvPr>
        </p:nvSpPr>
        <p:spPr>
          <a:xfrm>
            <a:off x="628788" y="404664"/>
            <a:ext cx="10725012" cy="1008112"/>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CONCLUSION</a:t>
            </a:r>
            <a:endParaRPr/>
          </a:p>
        </p:txBody>
      </p:sp>
      <p:sp>
        <p:nvSpPr>
          <p:cNvPr id="615" name="Google Shape;615;p13"/>
          <p:cNvSpPr txBox="1"/>
          <p:nvPr>
            <p:ph idx="1" type="body"/>
          </p:nvPr>
        </p:nvSpPr>
        <p:spPr>
          <a:xfrm>
            <a:off x="407368" y="1556792"/>
            <a:ext cx="10429965" cy="4770856"/>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SzPts val="2400"/>
              <a:buChar char="•"/>
            </a:pPr>
            <a:r>
              <a:rPr lang="en-US" sz="2400"/>
              <a:t>Finally, The Ritz-Carlton's success as a luxury hotel chain may be attributed in large part to the company's constant dedication to providing five-star service to every visitor. </a:t>
            </a:r>
            <a:endParaRPr/>
          </a:p>
          <a:p>
            <a:pPr indent="-228600" lvl="0" marL="228600" rtl="0" algn="l">
              <a:lnSpc>
                <a:spcPct val="90000"/>
              </a:lnSpc>
              <a:spcBef>
                <a:spcPts val="1400"/>
              </a:spcBef>
              <a:spcAft>
                <a:spcPts val="0"/>
              </a:spcAft>
              <a:buSzPts val="2400"/>
              <a:buChar char="•"/>
            </a:pPr>
            <a:r>
              <a:rPr lang="en-US" sz="2400"/>
              <a:t>Create unforgettable experiences, ensure guest satisfaction and loyalty, differentiate from competitors, increase revenue, build a strong reputation, and empower employees (Pillai et al., 2021).</a:t>
            </a:r>
            <a:endParaRPr sz="2400"/>
          </a:p>
          <a:p>
            <a:pPr indent="-228600" lvl="0" marL="228600" rtl="0" algn="l">
              <a:lnSpc>
                <a:spcPct val="90000"/>
              </a:lnSpc>
              <a:spcBef>
                <a:spcPts val="1400"/>
              </a:spcBef>
              <a:spcAft>
                <a:spcPts val="0"/>
              </a:spcAft>
              <a:buSzPts val="2400"/>
              <a:buChar char="•"/>
            </a:pPr>
            <a:r>
              <a:rPr lang="en-US" sz="2400"/>
              <a:t> these are the strategies that The Ritz-Carlton employs to consistently exceed guest expectations and set the standard for unparalleled hospitality. </a:t>
            </a:r>
            <a:endParaRPr/>
          </a:p>
          <a:p>
            <a:pPr indent="-228600" lvl="0" marL="228600" rtl="0" algn="l">
              <a:lnSpc>
                <a:spcPct val="90000"/>
              </a:lnSpc>
              <a:spcBef>
                <a:spcPts val="1400"/>
              </a:spcBef>
              <a:spcAft>
                <a:spcPts val="0"/>
              </a:spcAft>
              <a:buSzPts val="2400"/>
              <a:buChar char="•"/>
            </a:pPr>
            <a:r>
              <a:rPr lang="en-US" sz="2400"/>
              <a:t>The hotel goes out of its way to develop a personal relationship with each visitor and make them feel as if they are the only ones there. </a:t>
            </a:r>
            <a:endParaRPr sz="2400"/>
          </a:p>
        </p:txBody>
      </p:sp>
      <p:sp>
        <p:nvSpPr>
          <p:cNvPr id="616" name="Google Shape;616;p13"/>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0" name="Shape 620"/>
        <p:cNvGrpSpPr/>
        <p:nvPr/>
      </p:nvGrpSpPr>
      <p:grpSpPr>
        <a:xfrm>
          <a:off x="0" y="0"/>
          <a:ext cx="0" cy="0"/>
          <a:chOff x="0" y="0"/>
          <a:chExt cx="0" cy="0"/>
        </a:xfrm>
      </p:grpSpPr>
      <p:sp>
        <p:nvSpPr>
          <p:cNvPr id="621" name="Google Shape;621;p14"/>
          <p:cNvSpPr txBox="1"/>
          <p:nvPr>
            <p:ph type="title"/>
          </p:nvPr>
        </p:nvSpPr>
        <p:spPr>
          <a:xfrm>
            <a:off x="548640" y="990600"/>
            <a:ext cx="10805160" cy="707886"/>
          </a:xfrm>
          <a:prstGeom prst="rect">
            <a:avLst/>
          </a:prstGeom>
          <a:noFill/>
          <a:ln>
            <a:noFill/>
          </a:ln>
        </p:spPr>
        <p:txBody>
          <a:bodyPr anchorCtr="0" anchor="t" bIns="45700" lIns="91425" spcFirstLastPara="1" rIns="91425" wrap="square" tIns="45700">
            <a:normAutofit/>
          </a:bodyPr>
          <a:lstStyle/>
          <a:p>
            <a:pPr indent="0" lvl="0" marL="0" rtl="0" algn="l">
              <a:lnSpc>
                <a:spcPct val="100000"/>
              </a:lnSpc>
              <a:spcBef>
                <a:spcPts val="0"/>
              </a:spcBef>
              <a:spcAft>
                <a:spcPts val="0"/>
              </a:spcAft>
              <a:buClr>
                <a:srgbClr val="0C0C0C"/>
              </a:buClr>
              <a:buSzPts val="4000"/>
              <a:buFont typeface="Twentieth Century"/>
              <a:buNone/>
            </a:pPr>
            <a:r>
              <a:rPr lang="en-US"/>
              <a:t>REFERENCES</a:t>
            </a:r>
            <a:endParaRPr/>
          </a:p>
        </p:txBody>
      </p:sp>
      <p:sp>
        <p:nvSpPr>
          <p:cNvPr id="622" name="Google Shape;622;p14"/>
          <p:cNvSpPr txBox="1"/>
          <p:nvPr>
            <p:ph idx="1" type="body"/>
          </p:nvPr>
        </p:nvSpPr>
        <p:spPr>
          <a:xfrm>
            <a:off x="548640" y="1698486"/>
            <a:ext cx="10288693" cy="4641354"/>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SzPts val="2000"/>
              <a:buChar char="•"/>
            </a:pPr>
            <a:r>
              <a:rPr lang="en-US"/>
              <a:t>Ali, B.J., Gardi, B., Jabbar Othman, B., Ali Ahmed, S., Burhan Ismael, N., Abdalla Hamza, P., Mahmood Aziz, H., Sabir, B.Y., Sorguli, S. and Anwar, G., 2021. Hotel service quality: The impact of service quality on customer satisfaction in hospitality. </a:t>
            </a:r>
            <a:r>
              <a:rPr i="1" lang="en-US"/>
              <a:t>Ali, BJ, Gardi, B., Othman, BJ, Ahmed, SA, Ismael, NB, Hamza, PA, Aziz, HM, Sabir, BY, Anwar, G.(2021). Hotel Service Quality: The Impact of Service Quality on Customer Satisfaction in Hospitality. International Journal of Engineering, Business and Management</a:t>
            </a:r>
            <a:r>
              <a:rPr lang="en-US"/>
              <a:t>, </a:t>
            </a:r>
            <a:r>
              <a:rPr i="1" lang="en-US"/>
              <a:t>5</a:t>
            </a:r>
            <a:r>
              <a:rPr lang="en-US"/>
              <a:t>(3), pp.14-28.</a:t>
            </a:r>
            <a:endParaRPr/>
          </a:p>
          <a:p>
            <a:pPr indent="-228600" lvl="0" marL="228600" rtl="0" algn="l">
              <a:lnSpc>
                <a:spcPct val="90000"/>
              </a:lnSpc>
              <a:spcBef>
                <a:spcPts val="1400"/>
              </a:spcBef>
              <a:spcAft>
                <a:spcPts val="0"/>
              </a:spcAft>
              <a:buSzPts val="2000"/>
              <a:buChar char="•"/>
            </a:pPr>
            <a:r>
              <a:rPr lang="en-US"/>
              <a:t>Mmutle, T. and Shonhe, L., 2017. Customers’ perception of service quality and its impact on reputation in the hospitality industry. </a:t>
            </a:r>
            <a:r>
              <a:rPr i="1" lang="en-US"/>
              <a:t>African Journal of Hospitality, Tourism and Leisure</a:t>
            </a:r>
            <a:r>
              <a:rPr lang="en-US"/>
              <a:t>, </a:t>
            </a:r>
            <a:r>
              <a:rPr i="1" lang="en-US"/>
              <a:t>6</a:t>
            </a:r>
            <a:r>
              <a:rPr lang="en-US"/>
              <a:t>(3), pp.1-25.</a:t>
            </a:r>
            <a:endParaRPr/>
          </a:p>
          <a:p>
            <a:pPr indent="-228600" lvl="0" marL="228600" rtl="0" algn="l">
              <a:lnSpc>
                <a:spcPct val="90000"/>
              </a:lnSpc>
              <a:spcBef>
                <a:spcPts val="1400"/>
              </a:spcBef>
              <a:spcAft>
                <a:spcPts val="0"/>
              </a:spcAft>
              <a:buSzPts val="2000"/>
              <a:buChar char="•"/>
            </a:pPr>
            <a:r>
              <a:rPr lang="en-US"/>
              <a:t>Naumov, N., 2019. The impact of robots, artificial intelligence, and service automation on service quality and service experience in hospitality. In </a:t>
            </a:r>
            <a:r>
              <a:rPr i="1" lang="en-US"/>
              <a:t>Robots, artificial intelligence, and service automation in travel, tourism and hospitality</a:t>
            </a:r>
            <a:r>
              <a:rPr lang="en-US"/>
              <a:t> (pp. 123-133). emerald publishing limited.</a:t>
            </a:r>
            <a:endParaRPr/>
          </a:p>
          <a:p>
            <a:pPr indent="-228600" lvl="0" marL="228600" rtl="0" algn="l">
              <a:lnSpc>
                <a:spcPct val="90000"/>
              </a:lnSpc>
              <a:spcBef>
                <a:spcPts val="1400"/>
              </a:spcBef>
              <a:spcAft>
                <a:spcPts val="0"/>
              </a:spcAft>
              <a:buSzPts val="2000"/>
              <a:buChar char="•"/>
            </a:pPr>
            <a:r>
              <a:rPr lang="en-US"/>
              <a:t>Pillai, S.G., Haldorai, K., Seo, W.S. and Kim, W.G., 2021. COVID-19 and hospitality 5.0: Redefining hospitality operations. </a:t>
            </a:r>
            <a:r>
              <a:rPr i="1" lang="en-US"/>
              <a:t>International Journal of Hospitality Management</a:t>
            </a:r>
            <a:r>
              <a:rPr lang="en-US"/>
              <a:t>, </a:t>
            </a:r>
            <a:r>
              <a:rPr i="1" lang="en-US"/>
              <a:t>94</a:t>
            </a:r>
            <a:r>
              <a:rPr lang="en-US"/>
              <a:t>, p.102869.</a:t>
            </a:r>
            <a:endParaRPr/>
          </a:p>
        </p:txBody>
      </p:sp>
      <p:sp>
        <p:nvSpPr>
          <p:cNvPr id="623" name="Google Shape;623;p14"/>
          <p:cNvSpPr/>
          <p:nvPr>
            <p:ph idx="2" type="pic"/>
          </p:nvPr>
        </p:nvSpPr>
        <p:spPr>
          <a:xfrm>
            <a:off x="0" y="0"/>
            <a:ext cx="8329286" cy="457200"/>
          </a:xfrm>
          <a:prstGeom prst="rect">
            <a:avLst/>
          </a:prstGeom>
          <a:solidFill>
            <a:schemeClr val="lt1"/>
          </a:solidFill>
          <a:ln>
            <a:noFill/>
          </a:ln>
          <a:effectLst>
            <a:outerShdw blurRad="50800" rotWithShape="0" algn="t" dir="5400000" dist="38100">
              <a:srgbClr val="000000">
                <a:alpha val="40000"/>
              </a:srgbClr>
            </a:outerShdw>
          </a:effectLst>
        </p:spPr>
      </p:sp>
      <p:sp>
        <p:nvSpPr>
          <p:cNvPr id="624" name="Google Shape;624;p14"/>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28" name="Shape 628"/>
        <p:cNvGrpSpPr/>
        <p:nvPr/>
      </p:nvGrpSpPr>
      <p:grpSpPr>
        <a:xfrm>
          <a:off x="0" y="0"/>
          <a:ext cx="0" cy="0"/>
          <a:chOff x="0" y="0"/>
          <a:chExt cx="0" cy="0"/>
        </a:xfrm>
      </p:grpSpPr>
      <p:sp>
        <p:nvSpPr>
          <p:cNvPr id="629" name="Google Shape;629;p15"/>
          <p:cNvSpPr txBox="1"/>
          <p:nvPr>
            <p:ph idx="1" type="body"/>
          </p:nvPr>
        </p:nvSpPr>
        <p:spPr>
          <a:xfrm>
            <a:off x="263352" y="836712"/>
            <a:ext cx="10573981" cy="5490936"/>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SzPts val="2000"/>
              <a:buChar char="•"/>
            </a:pPr>
            <a:r>
              <a:rPr lang="en-US"/>
              <a:t>Huang, Z., 2021. A Study On The Impact Of The Ritz-Carlton Hotel Culture On The Work Engagement Of The New Generation Employees. </a:t>
            </a:r>
            <a:r>
              <a:rPr i="1" lang="en-US"/>
              <a:t>Turkish Journal of Computer and Mathematics Education (TURCOMAT)</a:t>
            </a:r>
            <a:r>
              <a:rPr lang="en-US"/>
              <a:t>, </a:t>
            </a:r>
            <a:r>
              <a:rPr i="1" lang="en-US"/>
              <a:t>12</a:t>
            </a:r>
            <a:r>
              <a:rPr lang="en-US"/>
              <a:t>(11), pp.4032-4040.</a:t>
            </a:r>
            <a:endParaRPr/>
          </a:p>
          <a:p>
            <a:pPr indent="-228600" lvl="0" marL="228600" rtl="0" algn="l">
              <a:lnSpc>
                <a:spcPct val="90000"/>
              </a:lnSpc>
              <a:spcBef>
                <a:spcPts val="1400"/>
              </a:spcBef>
              <a:spcAft>
                <a:spcPts val="0"/>
              </a:spcAft>
              <a:buSzPts val="2000"/>
              <a:buChar char="•"/>
            </a:pPr>
            <a:r>
              <a:rPr lang="en-US"/>
              <a:t>Mody, M., Suess, C. and Lehto, X., 2019. Going back to its roots: can hospitableness provide hotels competitive advantage over the sharing economy?. </a:t>
            </a:r>
            <a:r>
              <a:rPr i="1" lang="en-US"/>
              <a:t>International Journal of Hospitality Management</a:t>
            </a:r>
            <a:r>
              <a:rPr lang="en-US"/>
              <a:t>, </a:t>
            </a:r>
            <a:r>
              <a:rPr i="1" lang="en-US"/>
              <a:t>76</a:t>
            </a:r>
            <a:r>
              <a:rPr lang="en-US"/>
              <a:t>, pp.286-298.</a:t>
            </a:r>
            <a:endParaRPr/>
          </a:p>
          <a:p>
            <a:pPr indent="-228600" lvl="0" marL="228600" rtl="0" algn="l">
              <a:lnSpc>
                <a:spcPct val="90000"/>
              </a:lnSpc>
              <a:spcBef>
                <a:spcPts val="1400"/>
              </a:spcBef>
              <a:spcAft>
                <a:spcPts val="0"/>
              </a:spcAft>
              <a:buSzPts val="2000"/>
              <a:buChar char="•"/>
            </a:pPr>
            <a:r>
              <a:rPr lang="en-US"/>
              <a:t>Gnewuch, U., Morana, S. and Maedche, A., 2017, December. Towards Designing Cooperative and Social Conversational Agents for Customer Service. In </a:t>
            </a:r>
            <a:r>
              <a:rPr i="1" lang="en-US"/>
              <a:t>ICIS</a:t>
            </a:r>
            <a:r>
              <a:rPr lang="en-US"/>
              <a:t>.</a:t>
            </a:r>
            <a:endParaRPr/>
          </a:p>
          <a:p>
            <a:pPr indent="-228600" lvl="0" marL="228600" rtl="0" algn="l">
              <a:lnSpc>
                <a:spcPct val="90000"/>
              </a:lnSpc>
              <a:spcBef>
                <a:spcPts val="1400"/>
              </a:spcBef>
              <a:spcAft>
                <a:spcPts val="0"/>
              </a:spcAft>
              <a:buSzPts val="2000"/>
              <a:buChar char="•"/>
            </a:pPr>
            <a:r>
              <a:rPr lang="en-US"/>
              <a:t>Lee, J.W. and Kwag, M., 2017. Corporate marketing strategy using social media: a case study of the Ritz-Carlton Seoul. </a:t>
            </a:r>
            <a:r>
              <a:rPr i="1" lang="en-US"/>
              <a:t>Journal of Asian Finance, Economics and Business</a:t>
            </a:r>
            <a:r>
              <a:rPr lang="en-US"/>
              <a:t>, </a:t>
            </a:r>
            <a:r>
              <a:rPr i="1" lang="en-US"/>
              <a:t>4</a:t>
            </a:r>
            <a:r>
              <a:rPr lang="en-US"/>
              <a:t>(1), pp.79-86.</a:t>
            </a:r>
            <a:endParaRPr/>
          </a:p>
          <a:p>
            <a:pPr indent="-228600" lvl="0" marL="228600" rtl="0" algn="l">
              <a:lnSpc>
                <a:spcPct val="90000"/>
              </a:lnSpc>
              <a:spcBef>
                <a:spcPts val="1400"/>
              </a:spcBef>
              <a:spcAft>
                <a:spcPts val="0"/>
              </a:spcAft>
              <a:buSzPts val="2000"/>
              <a:buChar char="•"/>
            </a:pPr>
            <a:r>
              <a:rPr lang="en-US"/>
              <a:t>Kalra, D., Ghazal, T.M. and Afifi, M.A., 2020. Integration of collaboration systems in hospitality management as a comprehensive solution. </a:t>
            </a:r>
            <a:r>
              <a:rPr i="1" lang="en-US"/>
              <a:t>International Journal of Advanced Science and Technology</a:t>
            </a:r>
            <a:r>
              <a:rPr lang="en-US"/>
              <a:t>, </a:t>
            </a:r>
            <a:r>
              <a:rPr i="1" lang="en-US"/>
              <a:t>29</a:t>
            </a:r>
            <a:r>
              <a:rPr lang="en-US"/>
              <a:t>(8s), pp.3155-3173.</a:t>
            </a:r>
            <a:endParaRPr/>
          </a:p>
          <a:p>
            <a:pPr indent="-228600" lvl="0" marL="228600" rtl="0" algn="l">
              <a:lnSpc>
                <a:spcPct val="90000"/>
              </a:lnSpc>
              <a:spcBef>
                <a:spcPts val="1400"/>
              </a:spcBef>
              <a:spcAft>
                <a:spcPts val="0"/>
              </a:spcAft>
              <a:buSzPts val="2000"/>
              <a:buChar char="•"/>
            </a:pPr>
            <a:r>
              <a:rPr lang="en-US"/>
              <a:t>Vilana Olmos, A. and Martín Miralles, A., 2019. Should the Employee Promise of Ritz Carlton Gold Standards be updated?.</a:t>
            </a:r>
            <a:endParaRPr/>
          </a:p>
        </p:txBody>
      </p:sp>
      <p:sp>
        <p:nvSpPr>
          <p:cNvPr id="630" name="Google Shape;630;p15"/>
          <p:cNvSpPr/>
          <p:nvPr>
            <p:ph idx="2" type="pic"/>
          </p:nvPr>
        </p:nvSpPr>
        <p:spPr>
          <a:xfrm>
            <a:off x="0" y="0"/>
            <a:ext cx="8329286" cy="457200"/>
          </a:xfrm>
          <a:prstGeom prst="rect">
            <a:avLst/>
          </a:prstGeom>
          <a:solidFill>
            <a:schemeClr val="lt1"/>
          </a:solidFill>
          <a:ln>
            <a:noFill/>
          </a:ln>
          <a:effectLst>
            <a:outerShdw blurRad="50800" rotWithShape="0" algn="t" dir="5400000" dist="38100">
              <a:srgbClr val="000000">
                <a:alpha val="40000"/>
              </a:srgbClr>
            </a:outerShdw>
          </a:effectLst>
        </p:spPr>
      </p:sp>
      <p:sp>
        <p:nvSpPr>
          <p:cNvPr id="631" name="Google Shape;631;p15"/>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36" name="Shape 636"/>
        <p:cNvGrpSpPr/>
        <p:nvPr/>
      </p:nvGrpSpPr>
      <p:grpSpPr>
        <a:xfrm>
          <a:off x="0" y="0"/>
          <a:ext cx="0" cy="0"/>
          <a:chOff x="0" y="0"/>
          <a:chExt cx="0" cy="0"/>
        </a:xfrm>
      </p:grpSpPr>
      <p:sp>
        <p:nvSpPr>
          <p:cNvPr id="637" name="Google Shape;637;p16"/>
          <p:cNvSpPr txBox="1"/>
          <p:nvPr>
            <p:ph type="title"/>
          </p:nvPr>
        </p:nvSpPr>
        <p:spPr>
          <a:xfrm>
            <a:off x="548640" y="990600"/>
            <a:ext cx="10805160" cy="5562600"/>
          </a:xfrm>
          <a:prstGeom prst="rect">
            <a:avLst/>
          </a:prstGeom>
          <a:noFill/>
          <a:ln>
            <a:noFill/>
          </a:ln>
        </p:spPr>
        <p:txBody>
          <a:bodyPr anchorCtr="0" anchor="t" bIns="45700" lIns="91425" spcFirstLastPara="1" rIns="91425" wrap="square" tIns="45700">
            <a:normAutofit/>
          </a:bodyPr>
          <a:lstStyle/>
          <a:p>
            <a:pPr indent="0" lvl="0" marL="0" rtl="0" algn="ctr">
              <a:lnSpc>
                <a:spcPct val="100000"/>
              </a:lnSpc>
              <a:spcBef>
                <a:spcPts val="0"/>
              </a:spcBef>
              <a:spcAft>
                <a:spcPts val="0"/>
              </a:spcAft>
              <a:buClr>
                <a:srgbClr val="0C0C0C"/>
              </a:buClr>
              <a:buSzPts val="4000"/>
              <a:buFont typeface="Twentieth Century"/>
              <a:buNone/>
            </a:pPr>
            <a:br>
              <a:rPr lang="en-US"/>
            </a:br>
            <a:br>
              <a:rPr lang="en-US"/>
            </a:br>
            <a:br>
              <a:rPr lang="en-US"/>
            </a:br>
            <a:r>
              <a:rPr lang="en-US" sz="8800"/>
              <a:t>THANK YOU</a:t>
            </a:r>
            <a:endParaRPr/>
          </a:p>
        </p:txBody>
      </p:sp>
      <p:sp>
        <p:nvSpPr>
          <p:cNvPr id="638" name="Google Shape;638;p16"/>
          <p:cNvSpPr txBox="1"/>
          <p:nvPr>
            <p:ph idx="12" type="sldNum"/>
          </p:nvPr>
        </p:nvSpPr>
        <p:spPr>
          <a:xfrm>
            <a:off x="628788" y="6339840"/>
            <a:ext cx="302281" cy="365760"/>
          </a:xfrm>
          <a:prstGeom prst="rect">
            <a:avLst/>
          </a:prstGeom>
          <a:solidFill>
            <a:schemeClr val="lt1">
              <a:alpha val="81960"/>
            </a:schemeClr>
          </a:solidFill>
          <a:ln cap="flat" cmpd="sng" w="9525">
            <a:solidFill>
              <a:schemeClr val="accent2"/>
            </a:solidFill>
            <a:prstDash val="solid"/>
            <a:round/>
            <a:headEnd len="sm" w="sm" type="none"/>
            <a:tailEnd len="sm" w="sm" type="none"/>
          </a:ln>
        </p:spPr>
        <p:txBody>
          <a:bodyPr anchorCtr="0" anchor="ctr" bIns="45700" lIns="0" spcFirstLastPara="1" rIns="0" wrap="square" tIns="45700">
            <a:noAutofit/>
          </a:bodyPr>
          <a:lstStyle/>
          <a:p>
            <a:pPr indent="0" lvl="0" marL="0" rtl="0" algn="ctr">
              <a:spcBef>
                <a:spcPts val="0"/>
              </a:spcBef>
              <a:spcAft>
                <a:spcPts val="0"/>
              </a:spcAft>
              <a:buNone/>
            </a:pPr>
            <a:fld id="{00000000-1234-1234-1234-123412341234}" type="slidenum">
              <a:rPr lang="en-US"/>
              <a:t>‹#›</a:t>
            </a:fld>
            <a:endParaRPr/>
          </a:p>
        </p:txBody>
      </p:sp>
      <p:sp>
        <p:nvSpPr>
          <p:cNvPr id="639" name="Google Shape;639;p16"/>
          <p:cNvSpPr txBox="1"/>
          <p:nvPr/>
        </p:nvSpPr>
        <p:spPr>
          <a:xfrm>
            <a:off x="693060" y="6641305"/>
            <a:ext cx="173736" cy="152400"/>
          </a:xfrm>
          <a:prstGeom prst="rect">
            <a:avLst/>
          </a:prstGeom>
          <a:solidFill>
            <a:schemeClr val="accent2"/>
          </a:solidFill>
          <a:ln>
            <a:noFill/>
          </a:ln>
          <a:effectLst>
            <a:outerShdw blurRad="50800" rotWithShape="0" algn="tl" dir="2700000" dist="38100">
              <a:srgbClr val="000000">
                <a:alpha val="40000"/>
              </a:srgbClr>
            </a:outerShdw>
          </a:effectLst>
        </p:spPr>
        <p:txBody>
          <a:bodyPr anchorCtr="0" anchor="t" bIns="45700" lIns="45700" spcFirstLastPara="1" rIns="45700" wrap="square" tIns="45700">
            <a:normAutofit fontScale="25000" lnSpcReduction="20000"/>
          </a:bodyPr>
          <a:lstStyle/>
          <a:p>
            <a:pPr indent="0" lvl="0" marL="0" marR="0" rtl="0" algn="l">
              <a:lnSpc>
                <a:spcPct val="90000"/>
              </a:lnSpc>
              <a:spcBef>
                <a:spcPts val="0"/>
              </a:spcBef>
              <a:spcAft>
                <a:spcPts val="0"/>
              </a:spcAft>
              <a:buClr>
                <a:schemeClr val="accent1"/>
              </a:buClr>
              <a:buSzPct val="100000"/>
              <a:buFont typeface="Arial"/>
              <a:buNone/>
            </a:pPr>
            <a:r>
              <a:t/>
            </a:r>
            <a:endParaRPr b="0" i="0" sz="2000" u="none" cap="none" strike="noStrike">
              <a:solidFill>
                <a:schemeClr val="dk1"/>
              </a:solidFill>
              <a:latin typeface="Twentieth Century"/>
              <a:ea typeface="Twentieth Century"/>
              <a:cs typeface="Twentieth Century"/>
              <a:sym typeface="Twentieth Century"/>
            </a:endParaRPr>
          </a:p>
        </p:txBody>
      </p:sp>
    </p:spTree>
  </p:cSld>
  <p:clrMapOvr>
    <a:masterClrMapping/>
  </p:clrMapOvr>
</p:sld>
</file>

<file path=ppt/theme/theme1.xml><?xml version="1.0" encoding="utf-8"?>
<a:theme xmlns:a="http://schemas.openxmlformats.org/drawingml/2006/main" xmlns:r="http://schemas.openxmlformats.org/officeDocument/2006/relationships" name="ModernClassicBlock-3">
  <a:themeElements>
    <a:clrScheme name="MSFT_ELT_ModernClassicBlock_03">
      <a:dk1>
        <a:srgbClr val="000000"/>
      </a:dk1>
      <a:lt1>
        <a:srgbClr val="FFFFFF"/>
      </a:lt1>
      <a:dk2>
        <a:srgbClr val="43467B"/>
      </a:dk2>
      <a:lt2>
        <a:srgbClr val="DFE3E5"/>
      </a:lt2>
      <a:accent1>
        <a:srgbClr val="43467B"/>
      </a:accent1>
      <a:accent2>
        <a:srgbClr val="E58C09"/>
      </a:accent2>
      <a:accent3>
        <a:srgbClr val="2683C6"/>
      </a:accent3>
      <a:accent4>
        <a:srgbClr val="EEC621"/>
      </a:accent4>
      <a:accent5>
        <a:srgbClr val="1D9BA1"/>
      </a:accent5>
      <a:accent6>
        <a:srgbClr val="87175F"/>
      </a:accent6>
      <a:hlink>
        <a:srgbClr val="0070C0"/>
      </a:hlink>
      <a:folHlink>
        <a:srgbClr val="C0000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2023-05-12T23:23:28Z</dcterms:creat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