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66" r:id="rId2"/>
    <p:sldId id="256" r:id="rId3"/>
    <p:sldId id="257" r:id="rId4"/>
    <p:sldId id="258" r:id="rId5"/>
    <p:sldId id="259" r:id="rId6"/>
    <p:sldId id="260" r:id="rId7"/>
    <p:sldId id="261" r:id="rId8"/>
    <p:sldId id="262" r:id="rId9"/>
    <p:sldId id="263" r:id="rId10"/>
    <p:sldId id="264" r:id="rId11"/>
    <p:sldId id="265" r:id="rId12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 snapToGrid="0">
      <p:cViewPr varScale="1">
        <p:scale>
          <a:sx n="81" d="100"/>
          <a:sy n="81" d="100"/>
        </p:scale>
        <p:origin x="725" y="53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ubtitle 2">
            <a:extLst>
              <a:ext uri="{FF2B5EF4-FFF2-40B4-BE49-F238E27FC236}">
                <a16:creationId xmlns:a16="http://schemas.microsoft.com/office/drawing/2014/main" id="{459772E7-D7B8-49EB-935E-BBDB5940AF2C}"/>
              </a:ext>
            </a:extLst>
          </p:cNvPr>
          <p:cNvSpPr txBox="1">
            <a:spLocks noGrp="1"/>
          </p:cNvSpPr>
          <p:nvPr>
            <p:ph type="subTitle" idx="1"/>
          </p:nvPr>
        </p:nvSpPr>
        <p:spPr>
          <a:xfrm>
            <a:off x="6662162" y="3602041"/>
            <a:ext cx="5021180" cy="2244577"/>
          </a:xfrm>
        </p:spPr>
        <p:txBody>
          <a:bodyPr anchor="b"/>
          <a:lstStyle>
            <a:lvl1pPr>
              <a:lnSpc>
                <a:spcPct val="100000"/>
              </a:lnSpc>
              <a:defRPr sz="2200" i="1"/>
            </a:lvl1pPr>
          </a:lstStyle>
          <a:p>
            <a:pPr lvl="0"/>
            <a:r>
              <a:rPr lang="en-US"/>
              <a:t>Click to edit Master subtitle style</a:t>
            </a:r>
          </a:p>
        </p:txBody>
      </p:sp>
      <p:sp>
        <p:nvSpPr>
          <p:cNvPr id="3" name="Date Placeholder 3">
            <a:extLst>
              <a:ext uri="{FF2B5EF4-FFF2-40B4-BE49-F238E27FC236}">
                <a16:creationId xmlns:a16="http://schemas.microsoft.com/office/drawing/2014/main" id="{AB1EDDF2-3084-45A0-9193-E376003B4218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68195ECC-298D-45CF-9DFD-8AF76D27DCC4}" type="datetime1">
              <a:rPr lang="en-US"/>
              <a:pPr lvl="0"/>
              <a:t>3/27/2022</a:t>
            </a:fld>
            <a:endParaRPr lang="en-US"/>
          </a:p>
        </p:txBody>
      </p:sp>
      <p:sp>
        <p:nvSpPr>
          <p:cNvPr id="4" name="Footer Placeholder 4">
            <a:extLst>
              <a:ext uri="{FF2B5EF4-FFF2-40B4-BE49-F238E27FC236}">
                <a16:creationId xmlns:a16="http://schemas.microsoft.com/office/drawing/2014/main" id="{2021B94B-B27F-40A2-812E-DC063A0612B7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en-US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13F258A1-66DB-4782-A954-D2BB47A4956A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81DF28CB-1B26-43CE-B510-262533BE80E4}" type="slidenum">
              <a:t>‹#›</a:t>
            </a:fld>
            <a:endParaRPr lang="en-US"/>
          </a:p>
        </p:txBody>
      </p:sp>
      <p:sp>
        <p:nvSpPr>
          <p:cNvPr id="6" name="Rectangle 7">
            <a:extLst>
              <a:ext uri="{FF2B5EF4-FFF2-40B4-BE49-F238E27FC236}">
                <a16:creationId xmlns:a16="http://schemas.microsoft.com/office/drawing/2014/main" id="{5180FD69-5FC3-4F42-A4B6-6CA6B0191BD7}"/>
              </a:ext>
            </a:extLst>
          </p:cNvPr>
          <p:cNvSpPr/>
          <p:nvPr/>
        </p:nvSpPr>
        <p:spPr>
          <a:xfrm>
            <a:off x="6662172" y="6209928"/>
            <a:ext cx="5021180" cy="45720"/>
          </a:xfrm>
          <a:prstGeom prst="rect">
            <a:avLst/>
          </a:prstGeom>
          <a:solidFill>
            <a:srgbClr val="000000"/>
          </a:solidFill>
          <a:ln cap="flat">
            <a:noFill/>
            <a:prstDash val="solid"/>
          </a:ln>
        </p:spPr>
        <p:txBody>
          <a:bodyPr vert="horz" wrap="square" lIns="91440" tIns="45720" rIns="91440" bIns="45720" anchor="ctr" anchorCtr="1" compatLnSpc="1">
            <a:noAutofit/>
          </a:bodyPr>
          <a:lstStyle/>
          <a:p>
            <a: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US" sz="1800" b="0" i="0" u="none" strike="noStrike" kern="1200" cap="none" spc="0" baseline="0">
              <a:solidFill>
                <a:srgbClr val="FFFFFF"/>
              </a:solidFill>
              <a:uFillTx/>
              <a:latin typeface="Bierstadt"/>
            </a:endParaRPr>
          </a:p>
        </p:txBody>
      </p:sp>
    </p:spTree>
    <p:extLst>
      <p:ext uri="{BB962C8B-B14F-4D97-AF65-F5344CB8AC3E}">
        <p14:creationId xmlns:p14="http://schemas.microsoft.com/office/powerpoint/2010/main" val="2093231610"/>
      </p:ext>
    </p:extLst>
  </p:cSld>
  <p:clrMapOvr>
    <a:masterClrMapping/>
  </p:clrMapOvr>
  <p:hf sldNum="0" hdr="0" ftr="0" dt="0"/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2">
            <a:extLst>
              <a:ext uri="{FF2B5EF4-FFF2-40B4-BE49-F238E27FC236}">
                <a16:creationId xmlns:a16="http://schemas.microsoft.com/office/drawing/2014/main" id="{B2B9D3A6-90CD-492C-9F3F-18B1A2E69403}"/>
              </a:ext>
            </a:extLst>
          </p:cNvPr>
          <p:cNvSpPr txBox="1">
            <a:spLocks noGrp="1"/>
          </p:cNvSpPr>
          <p:nvPr>
            <p:ph idx="1"/>
          </p:nvPr>
        </p:nvSpPr>
        <p:spPr/>
        <p:txBody>
          <a:bodyPr/>
          <a:lstStyle>
            <a:lvl1pPr>
              <a:defRPr/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3" name="Date Placeholder 3">
            <a:extLst>
              <a:ext uri="{FF2B5EF4-FFF2-40B4-BE49-F238E27FC236}">
                <a16:creationId xmlns:a16="http://schemas.microsoft.com/office/drawing/2014/main" id="{81E9657A-2E78-4DDE-ACF1-8A92C9A02147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48A8FA58-4B1E-4718-862A-BDADB8F16D99}" type="datetime1">
              <a:rPr lang="en-US"/>
              <a:pPr lvl="0"/>
              <a:t>3/27/2022</a:t>
            </a:fld>
            <a:endParaRPr lang="en-US"/>
          </a:p>
        </p:txBody>
      </p:sp>
      <p:sp>
        <p:nvSpPr>
          <p:cNvPr id="4" name="Footer Placeholder 4">
            <a:extLst>
              <a:ext uri="{FF2B5EF4-FFF2-40B4-BE49-F238E27FC236}">
                <a16:creationId xmlns:a16="http://schemas.microsoft.com/office/drawing/2014/main" id="{8F5CF180-DDC8-4B9A-A343-2C2337EB8EB5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en-US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6D146E37-EB95-4914-9721-B07D16F2E8C2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42BF7EDA-814D-4499-AF74-075CAD71C0FC}" type="slidenum"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39146501"/>
      </p:ext>
    </p:extLst>
  </p:cSld>
  <p:clrMapOvr>
    <a:masterClrMapping/>
  </p:clrMapOvr>
  <p:hf sldNum="0" hdr="0" ftr="0" dt="0"/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CA98C021-1CD7-42BF-A49F-4835F365D3DB}"/>
              </a:ext>
            </a:extLst>
          </p:cNvPr>
          <p:cNvSpPr txBox="1">
            <a:spLocks noGrp="1"/>
          </p:cNvSpPr>
          <p:nvPr>
            <p:ph type="body" idx="4294967295"/>
          </p:nvPr>
        </p:nvSpPr>
        <p:spPr>
          <a:xfrm>
            <a:off x="6662162" y="3566635"/>
            <a:ext cx="5021180" cy="2279983"/>
          </a:xfrm>
        </p:spPr>
        <p:txBody>
          <a:bodyPr anchor="b"/>
          <a:lstStyle>
            <a:lvl1pPr>
              <a:defRPr sz="2200" i="1"/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Date Placeholder 3">
            <a:extLst>
              <a:ext uri="{FF2B5EF4-FFF2-40B4-BE49-F238E27FC236}">
                <a16:creationId xmlns:a16="http://schemas.microsoft.com/office/drawing/2014/main" id="{D63F93CD-A99B-4B84-8256-C51D447F12C7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628E8D96-25CC-4713-BAFA-3F830A0AE67B}" type="datetime1">
              <a:rPr lang="en-US"/>
              <a:pPr lvl="0"/>
              <a:t>3/27/2022</a:t>
            </a:fld>
            <a:endParaRPr lang="en-US"/>
          </a:p>
        </p:txBody>
      </p:sp>
      <p:sp>
        <p:nvSpPr>
          <p:cNvPr id="4" name="Footer Placeholder 4">
            <a:extLst>
              <a:ext uri="{FF2B5EF4-FFF2-40B4-BE49-F238E27FC236}">
                <a16:creationId xmlns:a16="http://schemas.microsoft.com/office/drawing/2014/main" id="{F1BF6480-8A06-411E-8297-10AF861E9B59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en-US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199B5973-6942-48A5-8A35-4BFBCFE84222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91F06340-6DFA-4C28-925F-33C0A5210DB6}" type="slidenum"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004257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2">
            <a:extLst>
              <a:ext uri="{FF2B5EF4-FFF2-40B4-BE49-F238E27FC236}">
                <a16:creationId xmlns:a16="http://schemas.microsoft.com/office/drawing/2014/main" id="{85234358-9A21-4413-ABAC-BF94F91D5641}"/>
              </a:ext>
            </a:extLst>
          </p:cNvPr>
          <p:cNvSpPr txBox="1">
            <a:spLocks noGrp="1"/>
          </p:cNvSpPr>
          <p:nvPr>
            <p:ph idx="1"/>
          </p:nvPr>
        </p:nvSpPr>
        <p:spPr>
          <a:xfrm>
            <a:off x="6063048" y="969264"/>
            <a:ext cx="5290754" cy="2555117"/>
          </a:xfrm>
        </p:spPr>
        <p:txBody>
          <a:bodyPr/>
          <a:lstStyle>
            <a:lvl1pPr>
              <a:defRPr/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89356543-1063-4862-9932-48A628DF6F52}"/>
              </a:ext>
            </a:extLst>
          </p:cNvPr>
          <p:cNvSpPr txBox="1">
            <a:spLocks noGrp="1"/>
          </p:cNvSpPr>
          <p:nvPr>
            <p:ph idx="2"/>
          </p:nvPr>
        </p:nvSpPr>
        <p:spPr>
          <a:xfrm>
            <a:off x="6063048" y="3621846"/>
            <a:ext cx="5290754" cy="2555117"/>
          </a:xfrm>
        </p:spPr>
        <p:txBody>
          <a:bodyPr/>
          <a:lstStyle>
            <a:lvl1pPr>
              <a:defRPr/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4">
            <a:extLst>
              <a:ext uri="{FF2B5EF4-FFF2-40B4-BE49-F238E27FC236}">
                <a16:creationId xmlns:a16="http://schemas.microsoft.com/office/drawing/2014/main" id="{1F286354-4C96-459F-9B8E-9E11F12B4113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1AF0501F-57AE-452F-AE15-6C4CF9CD3FDC}" type="datetime1">
              <a:rPr lang="en-US"/>
              <a:pPr lvl="0"/>
              <a:t>3/27/2022</a:t>
            </a:fld>
            <a:endParaRPr lang="en-US"/>
          </a:p>
        </p:txBody>
      </p:sp>
      <p:sp>
        <p:nvSpPr>
          <p:cNvPr id="5" name="Footer Placeholder 5">
            <a:extLst>
              <a:ext uri="{FF2B5EF4-FFF2-40B4-BE49-F238E27FC236}">
                <a16:creationId xmlns:a16="http://schemas.microsoft.com/office/drawing/2014/main" id="{9D4DD5A3-C85A-4174-A4E7-6C8FFD4466F8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en-US"/>
          </a:p>
        </p:txBody>
      </p:sp>
      <p:sp>
        <p:nvSpPr>
          <p:cNvPr id="6" name="Slide Number Placeholder 6">
            <a:extLst>
              <a:ext uri="{FF2B5EF4-FFF2-40B4-BE49-F238E27FC236}">
                <a16:creationId xmlns:a16="http://schemas.microsoft.com/office/drawing/2014/main" id="{3A10411C-53F2-42A2-816D-B76209696BC8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30172279-54BA-4F9E-9DDB-69A6C1C88B52}" type="slidenum"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6373308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0">
            <a:extLst>
              <a:ext uri="{FF2B5EF4-FFF2-40B4-BE49-F238E27FC236}">
                <a16:creationId xmlns:a16="http://schemas.microsoft.com/office/drawing/2014/main" id="{5465AA79-096D-40C8-B047-33B6B70FF29C}"/>
              </a:ext>
            </a:extLst>
          </p:cNvPr>
          <p:cNvSpPr/>
          <p:nvPr/>
        </p:nvSpPr>
        <p:spPr>
          <a:xfrm>
            <a:off x="0" y="0"/>
            <a:ext cx="12188952" cy="6857990"/>
          </a:xfrm>
          <a:prstGeom prst="rect">
            <a:avLst/>
          </a:prstGeom>
          <a:solidFill>
            <a:srgbClr val="DEDEDE">
              <a:alpha val="40000"/>
            </a:srgbClr>
          </a:solidFill>
          <a:ln cap="flat">
            <a:noFill/>
            <a:prstDash val="solid"/>
          </a:ln>
        </p:spPr>
        <p:txBody>
          <a:bodyPr vert="horz" wrap="square" lIns="91440" tIns="45720" rIns="91440" bIns="45720" anchor="ctr" anchorCtr="1" compatLnSpc="1">
            <a:noAutofit/>
          </a:bodyPr>
          <a:lstStyle/>
          <a:p>
            <a: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US" sz="1800" b="0" i="0" u="none" strike="noStrike" kern="1200" cap="none" spc="0" baseline="0">
              <a:solidFill>
                <a:srgbClr val="000000"/>
              </a:solidFill>
              <a:effectLst>
                <a:outerShdw dist="19048" dir="2700000">
                  <a:srgbClr val="000000"/>
                </a:outerShdw>
              </a:effectLst>
              <a:uFillTx/>
              <a:latin typeface="Bierstadt"/>
            </a:endParaRPr>
          </a:p>
        </p:txBody>
      </p:sp>
      <p:sp>
        <p:nvSpPr>
          <p:cNvPr id="3" name="Rectangle 12">
            <a:extLst>
              <a:ext uri="{FF2B5EF4-FFF2-40B4-BE49-F238E27FC236}">
                <a16:creationId xmlns:a16="http://schemas.microsoft.com/office/drawing/2014/main" id="{B5C84A50-3903-4EDA-A6A7-48375D355FB4}"/>
              </a:ext>
            </a:extLst>
          </p:cNvPr>
          <p:cNvSpPr/>
          <p:nvPr/>
        </p:nvSpPr>
        <p:spPr>
          <a:xfrm>
            <a:off x="517870" y="508086"/>
            <a:ext cx="11155680" cy="149275"/>
          </a:xfrm>
          <a:prstGeom prst="rect">
            <a:avLst/>
          </a:prstGeom>
          <a:solidFill>
            <a:srgbClr val="000000"/>
          </a:solidFill>
          <a:ln cap="flat">
            <a:noFill/>
            <a:prstDash val="solid"/>
          </a:ln>
        </p:spPr>
        <p:txBody>
          <a:bodyPr vert="horz" wrap="square" lIns="91440" tIns="45720" rIns="91440" bIns="45720" anchor="ctr" anchorCtr="1" compatLnSpc="1">
            <a:noAutofit/>
          </a:bodyPr>
          <a:lstStyle/>
          <a:p>
            <a: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US" sz="1800" b="0" i="0" u="none" strike="noStrike" kern="1200" cap="none" spc="0" baseline="0">
              <a:solidFill>
                <a:srgbClr val="000000"/>
              </a:solidFill>
              <a:effectLst>
                <a:outerShdw dist="19048" dir="2700000">
                  <a:srgbClr val="000000"/>
                </a:outerShdw>
              </a:effectLst>
              <a:uFillTx/>
              <a:latin typeface="Bierstadt"/>
            </a:endParaRPr>
          </a:p>
        </p:txBody>
      </p:sp>
      <p:sp>
        <p:nvSpPr>
          <p:cNvPr id="4" name="Title 1">
            <a:extLst>
              <a:ext uri="{FF2B5EF4-FFF2-40B4-BE49-F238E27FC236}">
                <a16:creationId xmlns:a16="http://schemas.microsoft.com/office/drawing/2014/main" id="{0259F989-777D-49F2-AF69-904E6C580477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517870" y="978115"/>
            <a:ext cx="11165482" cy="1073057"/>
          </a:xfrm>
        </p:spPr>
        <p:txBody>
          <a:bodyPr/>
          <a:lstStyle>
            <a:lvl1pPr>
              <a:defRPr/>
            </a:lvl1pPr>
          </a:lstStyle>
          <a:p>
            <a:pPr lvl="0"/>
            <a:r>
              <a:rPr lang="en-US"/>
              <a:t>Click to edit Master title style</a:t>
            </a:r>
          </a:p>
        </p:txBody>
      </p:sp>
      <p:sp>
        <p:nvSpPr>
          <p:cNvPr id="5" name="Text Placeholder 2">
            <a:extLst>
              <a:ext uri="{FF2B5EF4-FFF2-40B4-BE49-F238E27FC236}">
                <a16:creationId xmlns:a16="http://schemas.microsoft.com/office/drawing/2014/main" id="{7BD3D304-9FE3-492C-B6BD-43B88587D5F1}"/>
              </a:ext>
            </a:extLst>
          </p:cNvPr>
          <p:cNvSpPr txBox="1">
            <a:spLocks noGrp="1"/>
          </p:cNvSpPr>
          <p:nvPr>
            <p:ph type="body" idx="1"/>
          </p:nvPr>
        </p:nvSpPr>
        <p:spPr>
          <a:xfrm>
            <a:off x="517870" y="2178905"/>
            <a:ext cx="5020056" cy="654911"/>
          </a:xfrm>
        </p:spPr>
        <p:txBody>
          <a:bodyPr anchor="b"/>
          <a:lstStyle>
            <a:lvl1pPr>
              <a:defRPr sz="2200" i="1"/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3">
            <a:extLst>
              <a:ext uri="{FF2B5EF4-FFF2-40B4-BE49-F238E27FC236}">
                <a16:creationId xmlns:a16="http://schemas.microsoft.com/office/drawing/2014/main" id="{A799AC6C-A911-4201-BAD6-CF54031683CB}"/>
              </a:ext>
            </a:extLst>
          </p:cNvPr>
          <p:cNvSpPr txBox="1">
            <a:spLocks noGrp="1"/>
          </p:cNvSpPr>
          <p:nvPr>
            <p:ph idx="2"/>
          </p:nvPr>
        </p:nvSpPr>
        <p:spPr>
          <a:xfrm>
            <a:off x="517870" y="2876080"/>
            <a:ext cx="5020056" cy="3322893"/>
          </a:xfrm>
        </p:spPr>
        <p:txBody>
          <a:bodyPr/>
          <a:lstStyle>
            <a:lvl1pPr>
              <a:defRPr/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Text Placeholder 4">
            <a:extLst>
              <a:ext uri="{FF2B5EF4-FFF2-40B4-BE49-F238E27FC236}">
                <a16:creationId xmlns:a16="http://schemas.microsoft.com/office/drawing/2014/main" id="{B11F9F74-F98A-4B19-80A8-E22F126B82F3}"/>
              </a:ext>
            </a:extLst>
          </p:cNvPr>
          <p:cNvSpPr txBox="1">
            <a:spLocks noGrp="1"/>
          </p:cNvSpPr>
          <p:nvPr>
            <p:ph type="body" idx="3"/>
          </p:nvPr>
        </p:nvSpPr>
        <p:spPr>
          <a:xfrm>
            <a:off x="6662172" y="2178905"/>
            <a:ext cx="5021180" cy="654911"/>
          </a:xfrm>
        </p:spPr>
        <p:txBody>
          <a:bodyPr anchor="b"/>
          <a:lstStyle>
            <a:lvl1pPr>
              <a:defRPr sz="2200" i="1"/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8" name="Content Placeholder 5">
            <a:extLst>
              <a:ext uri="{FF2B5EF4-FFF2-40B4-BE49-F238E27FC236}">
                <a16:creationId xmlns:a16="http://schemas.microsoft.com/office/drawing/2014/main" id="{7D18267F-47FC-4B00-BE8A-5BD2D1DEBD58}"/>
              </a:ext>
            </a:extLst>
          </p:cNvPr>
          <p:cNvSpPr txBox="1">
            <a:spLocks noGrp="1"/>
          </p:cNvSpPr>
          <p:nvPr>
            <p:ph idx="4"/>
          </p:nvPr>
        </p:nvSpPr>
        <p:spPr>
          <a:xfrm>
            <a:off x="6662172" y="2876080"/>
            <a:ext cx="5021180" cy="3322893"/>
          </a:xfrm>
        </p:spPr>
        <p:txBody>
          <a:bodyPr/>
          <a:lstStyle>
            <a:lvl1pPr>
              <a:defRPr/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9" name="Date Placeholder 6">
            <a:extLst>
              <a:ext uri="{FF2B5EF4-FFF2-40B4-BE49-F238E27FC236}">
                <a16:creationId xmlns:a16="http://schemas.microsoft.com/office/drawing/2014/main" id="{D1EA4A78-409F-469C-9EBC-D1FF14289299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2A5EDC32-882A-421F-B1DE-925EBC67E0AA}" type="datetime1">
              <a:rPr lang="en-US"/>
              <a:pPr lvl="0"/>
              <a:t>3/27/2022</a:t>
            </a:fld>
            <a:endParaRPr lang="en-US"/>
          </a:p>
        </p:txBody>
      </p:sp>
      <p:sp>
        <p:nvSpPr>
          <p:cNvPr id="10" name="Footer Placeholder 7">
            <a:extLst>
              <a:ext uri="{FF2B5EF4-FFF2-40B4-BE49-F238E27FC236}">
                <a16:creationId xmlns:a16="http://schemas.microsoft.com/office/drawing/2014/main" id="{B1E618CE-3A7C-46C2-B42F-4763025D81CC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en-US"/>
          </a:p>
        </p:txBody>
      </p:sp>
      <p:sp>
        <p:nvSpPr>
          <p:cNvPr id="11" name="Slide Number Placeholder 8">
            <a:extLst>
              <a:ext uri="{FF2B5EF4-FFF2-40B4-BE49-F238E27FC236}">
                <a16:creationId xmlns:a16="http://schemas.microsoft.com/office/drawing/2014/main" id="{0451CFE7-9431-4C0B-8985-BB5F0E6609C7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F40770DF-E57A-497A-A159-90D57E9ED63D}" type="slidenum"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0290354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2">
            <a:extLst>
              <a:ext uri="{FF2B5EF4-FFF2-40B4-BE49-F238E27FC236}">
                <a16:creationId xmlns:a16="http://schemas.microsoft.com/office/drawing/2014/main" id="{9622E307-0100-4D6C-9FD9-8E389C71D67D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3CEB3EC1-6363-4377-B561-CE3C47C5B957}" type="datetime1">
              <a:rPr lang="en-US"/>
              <a:pPr lvl="0"/>
              <a:t>3/27/2022</a:t>
            </a:fld>
            <a:endParaRPr lang="en-US"/>
          </a:p>
        </p:txBody>
      </p:sp>
      <p:sp>
        <p:nvSpPr>
          <p:cNvPr id="3" name="Footer Placeholder 3">
            <a:extLst>
              <a:ext uri="{FF2B5EF4-FFF2-40B4-BE49-F238E27FC236}">
                <a16:creationId xmlns:a16="http://schemas.microsoft.com/office/drawing/2014/main" id="{05B69C89-96B5-4F0B-B3E1-A6B63E310D5C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en-US"/>
          </a:p>
        </p:txBody>
      </p:sp>
      <p:sp>
        <p:nvSpPr>
          <p:cNvPr id="4" name="Slide Number Placeholder 4">
            <a:extLst>
              <a:ext uri="{FF2B5EF4-FFF2-40B4-BE49-F238E27FC236}">
                <a16:creationId xmlns:a16="http://schemas.microsoft.com/office/drawing/2014/main" id="{5057212C-455B-4A39-8549-D68879F97BAB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3C30D69F-B17F-47AA-9BA1-557FCD103FBB}" type="slidenum"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7193051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ooter Placeholder 2">
            <a:extLst>
              <a:ext uri="{FF2B5EF4-FFF2-40B4-BE49-F238E27FC236}">
                <a16:creationId xmlns:a16="http://schemas.microsoft.com/office/drawing/2014/main" id="{E82A5394-2D5A-443B-8B42-CFF03351E1C5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en-US"/>
          </a:p>
        </p:txBody>
      </p:sp>
      <p:sp>
        <p:nvSpPr>
          <p:cNvPr id="3" name="Slide Number Placeholder 3">
            <a:extLst>
              <a:ext uri="{FF2B5EF4-FFF2-40B4-BE49-F238E27FC236}">
                <a16:creationId xmlns:a16="http://schemas.microsoft.com/office/drawing/2014/main" id="{19A243DE-16CA-4773-B0AE-E8F18B6E07D9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7B7D6091-D5D6-49F8-8742-6929C5D545A6}" type="slidenum"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1079838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2">
            <a:extLst>
              <a:ext uri="{FF2B5EF4-FFF2-40B4-BE49-F238E27FC236}">
                <a16:creationId xmlns:a16="http://schemas.microsoft.com/office/drawing/2014/main" id="{A6FF273B-C2A7-488E-87C7-CE4400B62D7B}"/>
              </a:ext>
            </a:extLst>
          </p:cNvPr>
          <p:cNvSpPr txBox="1">
            <a:spLocks noGrp="1"/>
          </p:cNvSpPr>
          <p:nvPr>
            <p:ph idx="1"/>
          </p:nvPr>
        </p:nvSpPr>
        <p:spPr>
          <a:xfrm>
            <a:off x="6653183" y="987423"/>
            <a:ext cx="5020952" cy="4873623"/>
          </a:xfrm>
        </p:spPr>
        <p:txBody>
          <a:bodyPr/>
          <a:lstStyle>
            <a:lvl1pPr>
              <a:defRPr/>
            </a:lvl1pPr>
            <a:lvl2pPr>
              <a:defRPr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3" name="Text Placeholder 3">
            <a:extLst>
              <a:ext uri="{FF2B5EF4-FFF2-40B4-BE49-F238E27FC236}">
                <a16:creationId xmlns:a16="http://schemas.microsoft.com/office/drawing/2014/main" id="{80CAF0FA-2471-49DA-A1F1-A3A38C7F4D89}"/>
              </a:ext>
            </a:extLst>
          </p:cNvPr>
          <p:cNvSpPr txBox="1">
            <a:spLocks noGrp="1"/>
          </p:cNvSpPr>
          <p:nvPr>
            <p:ph type="body" idx="2"/>
          </p:nvPr>
        </p:nvSpPr>
        <p:spPr>
          <a:xfrm>
            <a:off x="517870" y="3361041"/>
            <a:ext cx="5020952" cy="2507952"/>
          </a:xfrm>
        </p:spPr>
        <p:txBody>
          <a:bodyPr/>
          <a:lstStyle>
            <a:lvl1pPr>
              <a:defRPr sz="2400" i="1"/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4">
            <a:extLst>
              <a:ext uri="{FF2B5EF4-FFF2-40B4-BE49-F238E27FC236}">
                <a16:creationId xmlns:a16="http://schemas.microsoft.com/office/drawing/2014/main" id="{E5E14E2A-1DD2-4A87-9B5B-3C503D5530EC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7B143BAD-61A4-4416-A4CF-CED20C9272EF}" type="datetime1">
              <a:rPr lang="en-US"/>
              <a:pPr lvl="0"/>
              <a:t>3/27/2022</a:t>
            </a:fld>
            <a:endParaRPr lang="en-US"/>
          </a:p>
        </p:txBody>
      </p:sp>
      <p:sp>
        <p:nvSpPr>
          <p:cNvPr id="5" name="Footer Placeholder 5">
            <a:extLst>
              <a:ext uri="{FF2B5EF4-FFF2-40B4-BE49-F238E27FC236}">
                <a16:creationId xmlns:a16="http://schemas.microsoft.com/office/drawing/2014/main" id="{A68FE06D-894D-404D-A3C2-2F23D6C2D512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en-US"/>
          </a:p>
        </p:txBody>
      </p:sp>
      <p:sp>
        <p:nvSpPr>
          <p:cNvPr id="6" name="Slide Number Placeholder 6">
            <a:extLst>
              <a:ext uri="{FF2B5EF4-FFF2-40B4-BE49-F238E27FC236}">
                <a16:creationId xmlns:a16="http://schemas.microsoft.com/office/drawing/2014/main" id="{2538F53D-9550-4E2E-AB83-F982F18CCEB8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BB0D9578-BA04-4184-A66E-5D8EF9CACE34}" type="slidenum"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3760447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Picture Placeholder 2">
            <a:extLst>
              <a:ext uri="{FF2B5EF4-FFF2-40B4-BE49-F238E27FC236}">
                <a16:creationId xmlns:a16="http://schemas.microsoft.com/office/drawing/2014/main" id="{2337E47B-413C-485A-A829-F975AFC7A119}"/>
              </a:ext>
            </a:extLst>
          </p:cNvPr>
          <p:cNvSpPr txBox="1">
            <a:spLocks noGrp="1"/>
          </p:cNvSpPr>
          <p:nvPr>
            <p:ph type="pic" idx="1"/>
          </p:nvPr>
        </p:nvSpPr>
        <p:spPr>
          <a:xfrm>
            <a:off x="6662172" y="987423"/>
            <a:ext cx="5027005" cy="4873623"/>
          </a:xfrm>
        </p:spPr>
        <p:txBody>
          <a:bodyPr/>
          <a:lstStyle>
            <a:lvl1pPr>
              <a:defRPr sz="3200"/>
            </a:lvl1pPr>
          </a:lstStyle>
          <a:p>
            <a:pPr lvl="0"/>
            <a:r>
              <a:rPr lang="en-US"/>
              <a:t>Click icon to add picture</a:t>
            </a:r>
          </a:p>
        </p:txBody>
      </p:sp>
      <p:sp>
        <p:nvSpPr>
          <p:cNvPr id="3" name="Text Placeholder 3">
            <a:extLst>
              <a:ext uri="{FF2B5EF4-FFF2-40B4-BE49-F238E27FC236}">
                <a16:creationId xmlns:a16="http://schemas.microsoft.com/office/drawing/2014/main" id="{123DE085-87BE-41BF-90B6-E6FA3AAA1A4B}"/>
              </a:ext>
            </a:extLst>
          </p:cNvPr>
          <p:cNvSpPr txBox="1">
            <a:spLocks noGrp="1"/>
          </p:cNvSpPr>
          <p:nvPr>
            <p:ph type="body" idx="2"/>
          </p:nvPr>
        </p:nvSpPr>
        <p:spPr>
          <a:xfrm>
            <a:off x="517870" y="3340440"/>
            <a:ext cx="5020952" cy="2528544"/>
          </a:xfrm>
        </p:spPr>
        <p:txBody>
          <a:bodyPr/>
          <a:lstStyle>
            <a:lvl1pPr>
              <a:defRPr sz="2200" i="1"/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4">
            <a:extLst>
              <a:ext uri="{FF2B5EF4-FFF2-40B4-BE49-F238E27FC236}">
                <a16:creationId xmlns:a16="http://schemas.microsoft.com/office/drawing/2014/main" id="{5EF19847-6C38-4C3B-B8B2-4BD0AEA27009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5DD50F32-AAE3-4014-B974-AD7BEB491126}" type="datetime1">
              <a:rPr lang="en-US"/>
              <a:pPr lvl="0"/>
              <a:t>3/27/2022</a:t>
            </a:fld>
            <a:endParaRPr lang="en-US"/>
          </a:p>
        </p:txBody>
      </p:sp>
      <p:sp>
        <p:nvSpPr>
          <p:cNvPr id="5" name="Footer Placeholder 5">
            <a:extLst>
              <a:ext uri="{FF2B5EF4-FFF2-40B4-BE49-F238E27FC236}">
                <a16:creationId xmlns:a16="http://schemas.microsoft.com/office/drawing/2014/main" id="{F130FC8A-CEA9-49D3-BB4D-5A38DB51926C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en-US"/>
          </a:p>
        </p:txBody>
      </p:sp>
      <p:sp>
        <p:nvSpPr>
          <p:cNvPr id="6" name="Slide Number Placeholder 6">
            <a:extLst>
              <a:ext uri="{FF2B5EF4-FFF2-40B4-BE49-F238E27FC236}">
                <a16:creationId xmlns:a16="http://schemas.microsoft.com/office/drawing/2014/main" id="{9574048D-05E4-426C-AC6A-72417B28806C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07855CAA-ADD8-4B0C-AF67-960E0F5D5EA8}" type="slidenum">
              <a:t>‹#›</a:t>
            </a:fld>
            <a:endParaRPr lang="en-US"/>
          </a:p>
        </p:txBody>
      </p:sp>
      <p:cxnSp>
        <p:nvCxnSpPr>
          <p:cNvPr id="7" name="Straight Connector 8">
            <a:extLst>
              <a:ext uri="{FF2B5EF4-FFF2-40B4-BE49-F238E27FC236}">
                <a16:creationId xmlns:a16="http://schemas.microsoft.com/office/drawing/2014/main" id="{9F8AB560-0C1A-496A-A7B6-EFE87BAD47BF}"/>
              </a:ext>
            </a:extLst>
          </p:cNvPr>
          <p:cNvCxnSpPr/>
          <p:nvPr/>
        </p:nvCxnSpPr>
        <p:spPr>
          <a:xfrm>
            <a:off x="11689177" y="2172431"/>
            <a:ext cx="0" cy="3354742"/>
          </a:xfrm>
          <a:prstGeom prst="straightConnector1">
            <a:avLst/>
          </a:prstGeom>
          <a:noFill/>
          <a:ln w="6345" cap="flat">
            <a:solidFill>
              <a:srgbClr val="EBA000"/>
            </a:solidFill>
            <a:prstDash val="solid"/>
            <a:miter/>
          </a:ln>
        </p:spPr>
      </p:cxnSp>
    </p:spTree>
    <p:extLst>
      <p:ext uri="{BB962C8B-B14F-4D97-AF65-F5344CB8AC3E}">
        <p14:creationId xmlns:p14="http://schemas.microsoft.com/office/powerpoint/2010/main" val="371479348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ext Placeholder 2">
            <a:extLst>
              <a:ext uri="{FF2B5EF4-FFF2-40B4-BE49-F238E27FC236}">
                <a16:creationId xmlns:a16="http://schemas.microsoft.com/office/drawing/2014/main" id="{29D74CE3-1658-44AB-A0F6-0E090F010EEF}"/>
              </a:ext>
            </a:extLst>
          </p:cNvPr>
          <p:cNvSpPr txBox="1">
            <a:spLocks noGrp="1"/>
          </p:cNvSpPr>
          <p:nvPr>
            <p:ph type="body" orient="vert" idx="1"/>
          </p:nvPr>
        </p:nvSpPr>
        <p:spPr/>
        <p:txBody>
          <a:bodyPr vert="eaVert"/>
          <a:lstStyle>
            <a:lvl1pPr>
              <a:defRPr/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3" name="Date Placeholder 3">
            <a:extLst>
              <a:ext uri="{FF2B5EF4-FFF2-40B4-BE49-F238E27FC236}">
                <a16:creationId xmlns:a16="http://schemas.microsoft.com/office/drawing/2014/main" id="{D03432C6-3BA7-49BC-AB5A-F3FAB71514A6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678B0FA0-FB53-467F-81E5-250CA9CF8349}" type="datetime1">
              <a:rPr lang="en-US"/>
              <a:pPr lvl="0"/>
              <a:t>3/27/2022</a:t>
            </a:fld>
            <a:endParaRPr lang="en-US"/>
          </a:p>
        </p:txBody>
      </p:sp>
      <p:sp>
        <p:nvSpPr>
          <p:cNvPr id="4" name="Footer Placeholder 4">
            <a:extLst>
              <a:ext uri="{FF2B5EF4-FFF2-40B4-BE49-F238E27FC236}">
                <a16:creationId xmlns:a16="http://schemas.microsoft.com/office/drawing/2014/main" id="{DE0B6374-2A0D-4717-8E08-34259900BC10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en-US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F6B3C7B8-40C6-4353-9E4F-D048010F5BE7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ADA20231-DF76-42ED-9A1A-40DA524E6517}" type="slidenum"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9417706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9">
            <a:extLst>
              <a:ext uri="{FF2B5EF4-FFF2-40B4-BE49-F238E27FC236}">
                <a16:creationId xmlns:a16="http://schemas.microsoft.com/office/drawing/2014/main" id="{9803F34E-6A96-4475-A0FC-9270E297C8A9}"/>
              </a:ext>
            </a:extLst>
          </p:cNvPr>
          <p:cNvSpPr/>
          <p:nvPr/>
        </p:nvSpPr>
        <p:spPr>
          <a:xfrm>
            <a:off x="0" y="0"/>
            <a:ext cx="12188952" cy="6857990"/>
          </a:xfrm>
          <a:prstGeom prst="rect">
            <a:avLst/>
          </a:prstGeom>
          <a:solidFill>
            <a:srgbClr val="DEDEDE">
              <a:alpha val="60000"/>
            </a:srgbClr>
          </a:solidFill>
          <a:ln cap="flat">
            <a:noFill/>
            <a:prstDash val="solid"/>
          </a:ln>
        </p:spPr>
        <p:txBody>
          <a:bodyPr vert="horz" wrap="square" lIns="91440" tIns="45720" rIns="91440" bIns="45720" anchor="ctr" anchorCtr="1" compatLnSpc="1">
            <a:noAutofit/>
          </a:bodyPr>
          <a:lstStyle/>
          <a:p>
            <a: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US" sz="1800" b="0" i="0" u="none" strike="noStrike" kern="1200" cap="none" spc="0" baseline="0">
              <a:solidFill>
                <a:srgbClr val="FFFFFF"/>
              </a:solidFill>
              <a:uFillTx/>
              <a:latin typeface="Bierstadt"/>
            </a:endParaRPr>
          </a:p>
        </p:txBody>
      </p:sp>
      <p:sp>
        <p:nvSpPr>
          <p:cNvPr id="3" name="Vertical Title 1">
            <a:extLst>
              <a:ext uri="{FF2B5EF4-FFF2-40B4-BE49-F238E27FC236}">
                <a16:creationId xmlns:a16="http://schemas.microsoft.com/office/drawing/2014/main" id="{BAAB972C-FCA5-49D5-B25E-D04A9ED08F44}"/>
              </a:ext>
            </a:extLst>
          </p:cNvPr>
          <p:cNvSpPr txBox="1">
            <a:spLocks noGrp="1"/>
          </p:cNvSpPr>
          <p:nvPr>
            <p:ph type="title" orient="vert"/>
          </p:nvPr>
        </p:nvSpPr>
        <p:spPr>
          <a:xfrm>
            <a:off x="6662172" y="996787"/>
            <a:ext cx="5011963" cy="4956925"/>
          </a:xfrm>
        </p:spPr>
        <p:txBody>
          <a:bodyPr vert="eaVert"/>
          <a:lstStyle>
            <a:lvl1pPr>
              <a:defRPr/>
            </a:lvl1pPr>
          </a:lstStyle>
          <a:p>
            <a:pPr lvl="0"/>
            <a:r>
              <a:rPr lang="en-US"/>
              <a:t>Click to edit Master title style</a:t>
            </a:r>
          </a:p>
        </p:txBody>
      </p:sp>
      <p:sp>
        <p:nvSpPr>
          <p:cNvPr id="4" name="Vertical Text Placeholder 2">
            <a:extLst>
              <a:ext uri="{FF2B5EF4-FFF2-40B4-BE49-F238E27FC236}">
                <a16:creationId xmlns:a16="http://schemas.microsoft.com/office/drawing/2014/main" id="{EBC4CED5-01EA-4002-92BB-CC8F7A234C9A}"/>
              </a:ext>
            </a:extLst>
          </p:cNvPr>
          <p:cNvSpPr txBox="1">
            <a:spLocks noGrp="1"/>
          </p:cNvSpPr>
          <p:nvPr>
            <p:ph type="body" orient="vert" idx="1"/>
          </p:nvPr>
        </p:nvSpPr>
        <p:spPr>
          <a:xfrm>
            <a:off x="517870" y="996787"/>
            <a:ext cx="5021180" cy="4956925"/>
          </a:xfrm>
        </p:spPr>
        <p:txBody>
          <a:bodyPr vert="eaVert"/>
          <a:lstStyle>
            <a:lvl1pPr>
              <a:defRPr/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1AFCB2AD-E9DC-4B33-95D9-C4D309F17001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8FC9368D-0E9F-4BA2-A174-CE7AF611FC09}" type="datetime1">
              <a:rPr lang="en-US"/>
              <a:pPr lvl="0"/>
              <a:t>3/27/2022</a:t>
            </a:fld>
            <a:endParaRPr lang="en-US"/>
          </a:p>
        </p:txBody>
      </p:sp>
      <p:sp>
        <p:nvSpPr>
          <p:cNvPr id="6" name="Footer Placeholder 4">
            <a:extLst>
              <a:ext uri="{FF2B5EF4-FFF2-40B4-BE49-F238E27FC236}">
                <a16:creationId xmlns:a16="http://schemas.microsoft.com/office/drawing/2014/main" id="{96ACFAC2-4745-467D-8621-8C6D6C0CAC14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en-US"/>
          </a:p>
        </p:txBody>
      </p:sp>
      <p:sp>
        <p:nvSpPr>
          <p:cNvPr id="7" name="Slide Number Placeholder 5">
            <a:extLst>
              <a:ext uri="{FF2B5EF4-FFF2-40B4-BE49-F238E27FC236}">
                <a16:creationId xmlns:a16="http://schemas.microsoft.com/office/drawing/2014/main" id="{03DBF1C7-5ECD-4EC5-A031-8E7E6198488B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632ECD59-7E9A-4E07-8ABE-F52F79607C53}" type="slidenum">
              <a:t>‹#›</a:t>
            </a:fld>
            <a:endParaRPr lang="en-US"/>
          </a:p>
        </p:txBody>
      </p:sp>
      <p:sp>
        <p:nvSpPr>
          <p:cNvPr id="8" name="Rectangle 11">
            <a:extLst>
              <a:ext uri="{FF2B5EF4-FFF2-40B4-BE49-F238E27FC236}">
                <a16:creationId xmlns:a16="http://schemas.microsoft.com/office/drawing/2014/main" id="{0ACB9B4D-F328-45AC-BB31-92269943BAFB}"/>
              </a:ext>
            </a:extLst>
          </p:cNvPr>
          <p:cNvSpPr/>
          <p:nvPr/>
        </p:nvSpPr>
        <p:spPr>
          <a:xfrm>
            <a:off x="6662172" y="6209928"/>
            <a:ext cx="5021180" cy="45720"/>
          </a:xfrm>
          <a:prstGeom prst="rect">
            <a:avLst/>
          </a:prstGeom>
          <a:solidFill>
            <a:srgbClr val="000000"/>
          </a:solidFill>
          <a:ln cap="flat">
            <a:noFill/>
            <a:prstDash val="solid"/>
          </a:ln>
        </p:spPr>
        <p:txBody>
          <a:bodyPr vert="horz" wrap="square" lIns="91440" tIns="45720" rIns="91440" bIns="45720" anchor="ctr" anchorCtr="1" compatLnSpc="1">
            <a:noAutofit/>
          </a:bodyPr>
          <a:lstStyle/>
          <a:p>
            <a: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US" sz="1800" b="0" i="0" u="none" strike="noStrike" kern="1200" cap="none" spc="0" baseline="0">
              <a:solidFill>
                <a:srgbClr val="FFFFFF"/>
              </a:solidFill>
              <a:uFillTx/>
              <a:latin typeface="Bierstadt"/>
            </a:endParaRPr>
          </a:p>
        </p:txBody>
      </p:sp>
    </p:spTree>
    <p:extLst>
      <p:ext uri="{BB962C8B-B14F-4D97-AF65-F5344CB8AC3E}">
        <p14:creationId xmlns:p14="http://schemas.microsoft.com/office/powerpoint/2010/main" val="316065928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7F7F7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57B0C500-A410-42DC-B8CD-83F90049E474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517870" y="978408"/>
            <a:ext cx="5021180" cy="4870460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t" anchorCtr="0" compatLnSpc="1">
            <a:normAutofit/>
          </a:bodyPr>
          <a:lstStyle/>
          <a:p>
            <a:pPr lvl="0"/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557C6BF0-4929-4014-80AA-AB54635961F0}"/>
              </a:ext>
            </a:extLst>
          </p:cNvPr>
          <p:cNvSpPr txBox="1">
            <a:spLocks noGrp="1"/>
          </p:cNvSpPr>
          <p:nvPr>
            <p:ph type="body" idx="1"/>
          </p:nvPr>
        </p:nvSpPr>
        <p:spPr>
          <a:xfrm>
            <a:off x="6662172" y="969264"/>
            <a:ext cx="5021180" cy="4870460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t" anchorCtr="0" compatLnSpc="1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5A4CB60-A3B3-4241-9ADA-AFFB28F50266}"/>
              </a:ext>
            </a:extLst>
          </p:cNvPr>
          <p:cNvSpPr txBox="1">
            <a:spLocks noGrp="1"/>
          </p:cNvSpPr>
          <p:nvPr>
            <p:ph type="dt" sz="half" idx="2"/>
          </p:nvPr>
        </p:nvSpPr>
        <p:spPr>
          <a:xfrm>
            <a:off x="517870" y="6420413"/>
            <a:ext cx="2743200" cy="365129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ctr" anchorCtr="0" compatLnSpc="1">
            <a:noAutofit/>
          </a:bodyPr>
          <a:lstStyle>
            <a:lvl1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lang="en-US" sz="900" b="0" i="0" u="none" strike="noStrike" kern="1200" cap="none" spc="0" baseline="0">
                <a:solidFill>
                  <a:srgbClr val="000000"/>
                </a:solidFill>
                <a:uFillTx/>
                <a:latin typeface="Bierstadt"/>
              </a:defRPr>
            </a:lvl1pPr>
          </a:lstStyle>
          <a:p>
            <a:pPr lvl="0"/>
            <a:fld id="{1326BD0C-A6FF-4D59-8418-FEF3819080F4}" type="datetime1">
              <a:rPr lang="en-US"/>
              <a:pPr lvl="0"/>
              <a:t>3/27/2022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C5BF2B3-87FE-4CFC-A032-89F77F91D3E1}"/>
              </a:ext>
            </a:extLst>
          </p:cNvPr>
          <p:cNvSpPr txBox="1">
            <a:spLocks noGrp="1"/>
          </p:cNvSpPr>
          <p:nvPr>
            <p:ph type="ftr" sz="quarter" idx="3"/>
          </p:nvPr>
        </p:nvSpPr>
        <p:spPr>
          <a:xfrm>
            <a:off x="517870" y="97712"/>
            <a:ext cx="4114800" cy="365129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ctr" anchorCtr="0" compatLnSpc="1">
            <a:noAutofit/>
          </a:bodyPr>
          <a:lstStyle>
            <a:lvl1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lang="en-US" sz="900" b="0" i="0" u="none" strike="noStrike" kern="1200" cap="none" spc="0" baseline="0">
                <a:solidFill>
                  <a:srgbClr val="000000"/>
                </a:solidFill>
                <a:uFillTx/>
                <a:latin typeface="Bierstadt"/>
              </a:defRPr>
            </a:lvl1pPr>
          </a:lstStyle>
          <a:p>
            <a:pPr lvl="0"/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63D82AA-56B5-43E5-89A0-D7072E90CEE6}"/>
              </a:ext>
            </a:extLst>
          </p:cNvPr>
          <p:cNvSpPr txBox="1">
            <a:spLocks noGrp="1"/>
          </p:cNvSpPr>
          <p:nvPr>
            <p:ph type="sldNum" sz="quarter" idx="4"/>
          </p:nvPr>
        </p:nvSpPr>
        <p:spPr>
          <a:xfrm>
            <a:off x="11454313" y="6420413"/>
            <a:ext cx="637912" cy="365129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ctr" anchorCtr="0" compatLnSpc="1">
            <a:noAutofit/>
          </a:bodyPr>
          <a:lstStyle>
            <a:lvl1pPr marL="0" marR="0" lvl="0" indent="0" algn="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lang="en-US" sz="900" b="0" i="0" u="none" strike="noStrike" kern="1200" cap="none" spc="0" baseline="0">
                <a:solidFill>
                  <a:srgbClr val="000000"/>
                </a:solidFill>
                <a:uFillTx/>
                <a:latin typeface="Bierstadt"/>
              </a:defRPr>
            </a:lvl1pPr>
          </a:lstStyle>
          <a:p>
            <a:pPr lvl="0"/>
            <a:fld id="{D4CBC677-9D17-45E1-83C6-57F1D9CBE8CC}" type="slidenum">
              <a:t>‹#›</a:t>
            </a:fld>
            <a:endParaRPr lang="en-US"/>
          </a:p>
        </p:txBody>
      </p:sp>
      <p:sp>
        <p:nvSpPr>
          <p:cNvPr id="7" name="Rectangle 13">
            <a:extLst>
              <a:ext uri="{FF2B5EF4-FFF2-40B4-BE49-F238E27FC236}">
                <a16:creationId xmlns:a16="http://schemas.microsoft.com/office/drawing/2014/main" id="{800F16D4-1015-4ADC-8A95-B7D558B17A24}"/>
              </a:ext>
            </a:extLst>
          </p:cNvPr>
          <p:cNvSpPr/>
          <p:nvPr/>
        </p:nvSpPr>
        <p:spPr>
          <a:xfrm>
            <a:off x="517870" y="508086"/>
            <a:ext cx="5021180" cy="149275"/>
          </a:xfrm>
          <a:prstGeom prst="rect">
            <a:avLst/>
          </a:prstGeom>
          <a:solidFill>
            <a:srgbClr val="000000"/>
          </a:solidFill>
          <a:ln cap="flat">
            <a:noFill/>
            <a:prstDash val="solid"/>
          </a:ln>
        </p:spPr>
        <p:txBody>
          <a:bodyPr vert="horz" wrap="square" lIns="91440" tIns="45720" rIns="91440" bIns="45720" anchor="ctr" anchorCtr="1" compatLnSpc="1">
            <a:noAutofit/>
          </a:bodyPr>
          <a:lstStyle/>
          <a:p>
            <a: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US" sz="1800" b="0" i="0" u="none" strike="noStrike" kern="1200" cap="none" spc="0" baseline="0">
              <a:solidFill>
                <a:srgbClr val="FFFFFF"/>
              </a:solidFill>
              <a:uFillTx/>
              <a:latin typeface="Bierstadt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marL="0" marR="0" lvl="0" indent="0" algn="l" defTabSz="914400" rtl="0" fontAlgn="auto" hangingPunct="1">
        <a:lnSpc>
          <a:spcPct val="100000"/>
        </a:lnSpc>
        <a:spcBef>
          <a:spcPts val="0"/>
        </a:spcBef>
        <a:spcAft>
          <a:spcPts val="0"/>
        </a:spcAft>
        <a:buNone/>
        <a:tabLst/>
        <a:defRPr lang="en-US" sz="5400" b="1" i="0" u="none" strike="noStrike" kern="1200" cap="none" spc="0" baseline="0">
          <a:solidFill>
            <a:srgbClr val="000000"/>
          </a:solidFill>
          <a:uFillTx/>
          <a:latin typeface="Bierstadt"/>
        </a:defRPr>
      </a:lvl1pPr>
    </p:titleStyle>
    <p:bodyStyle>
      <a:lvl1pPr marL="0" marR="0" lvl="0" indent="0" algn="l" defTabSz="914400" rtl="0" fontAlgn="auto" hangingPunct="1">
        <a:lnSpc>
          <a:spcPct val="110000"/>
        </a:lnSpc>
        <a:spcBef>
          <a:spcPts val="1000"/>
        </a:spcBef>
        <a:spcAft>
          <a:spcPts val="0"/>
        </a:spcAft>
        <a:buNone/>
        <a:tabLst/>
        <a:defRPr lang="en-US" sz="2000" b="0" i="0" u="none" strike="noStrike" kern="1200" cap="none" spc="0" baseline="0">
          <a:solidFill>
            <a:srgbClr val="000000"/>
          </a:solidFill>
          <a:uFillTx/>
          <a:latin typeface="Bierstadt"/>
        </a:defRPr>
      </a:lvl1pPr>
      <a:lvl2pPr marL="274320" marR="0" lvl="1" indent="-274320" algn="l" defTabSz="914400" rtl="0" fontAlgn="auto" hangingPunct="1">
        <a:lnSpc>
          <a:spcPct val="110000"/>
        </a:lnSpc>
        <a:spcBef>
          <a:spcPts val="500"/>
        </a:spcBef>
        <a:spcAft>
          <a:spcPts val="0"/>
        </a:spcAft>
        <a:buSzPct val="100000"/>
        <a:buFont typeface="Arial" pitchFamily="34"/>
        <a:buChar char="•"/>
        <a:tabLst/>
        <a:defRPr lang="en-US" sz="1800" b="0" i="0" u="none" strike="noStrike" kern="1200" cap="none" spc="0" baseline="0">
          <a:solidFill>
            <a:srgbClr val="000000"/>
          </a:solidFill>
          <a:uFillTx/>
          <a:latin typeface="Bierstadt"/>
        </a:defRPr>
      </a:lvl2pPr>
      <a:lvl3pPr marL="274320" marR="0" lvl="2" indent="0" algn="l" defTabSz="914400" rtl="0" fontAlgn="auto" hangingPunct="1">
        <a:lnSpc>
          <a:spcPct val="110000"/>
        </a:lnSpc>
        <a:spcBef>
          <a:spcPts val="500"/>
        </a:spcBef>
        <a:spcAft>
          <a:spcPts val="0"/>
        </a:spcAft>
        <a:buNone/>
        <a:tabLst/>
        <a:defRPr lang="en-US" sz="1800" b="0" i="0" u="none" strike="noStrike" kern="1200" cap="none" spc="0" baseline="0">
          <a:solidFill>
            <a:srgbClr val="000000"/>
          </a:solidFill>
          <a:uFillTx/>
          <a:latin typeface="Bierstadt"/>
        </a:defRPr>
      </a:lvl3pPr>
      <a:lvl4pPr marL="548640" marR="0" lvl="3" indent="-274320" algn="l" defTabSz="914400" rtl="0" fontAlgn="auto" hangingPunct="1">
        <a:lnSpc>
          <a:spcPct val="110000"/>
        </a:lnSpc>
        <a:spcBef>
          <a:spcPts val="500"/>
        </a:spcBef>
        <a:spcAft>
          <a:spcPts val="0"/>
        </a:spcAft>
        <a:buSzPct val="100000"/>
        <a:buFont typeface="Arial" pitchFamily="34"/>
        <a:buChar char="•"/>
        <a:tabLst/>
        <a:defRPr lang="en-US" sz="1600" b="0" i="0" u="none" strike="noStrike" kern="1200" cap="none" spc="0" baseline="0">
          <a:solidFill>
            <a:srgbClr val="000000"/>
          </a:solidFill>
          <a:uFillTx/>
          <a:latin typeface="Bierstadt"/>
        </a:defRPr>
      </a:lvl4pPr>
      <a:lvl5pPr marL="548640" marR="0" lvl="4" indent="0" algn="l" defTabSz="914400" rtl="0" fontAlgn="auto" hangingPunct="1">
        <a:lnSpc>
          <a:spcPct val="110000"/>
        </a:lnSpc>
        <a:spcBef>
          <a:spcPts val="500"/>
        </a:spcBef>
        <a:spcAft>
          <a:spcPts val="0"/>
        </a:spcAft>
        <a:buNone/>
        <a:tabLst/>
        <a:defRPr lang="en-US" sz="1600" b="0" i="0" u="none" strike="noStrike" kern="1200" cap="none" spc="0" baseline="0">
          <a:solidFill>
            <a:srgbClr val="000000"/>
          </a:solidFill>
          <a:uFillTx/>
          <a:latin typeface="Bierstadt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11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17D4DEF-DEB6-4D13-BD20-273FE156C64C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517870" y="978408"/>
            <a:ext cx="5021180" cy="4870460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t" anchorCtr="0" compatLnSpc="1">
            <a:normAutofit/>
          </a:bodyPr>
          <a:lstStyle/>
          <a:p>
            <a:pPr lvl="0"/>
            <a:r>
              <a:rPr lang="en-GB"/>
              <a:t>Katerina Licartovska </a:t>
            </a:r>
            <a:br>
              <a:rPr lang="en-GB"/>
            </a:br>
            <a:r>
              <a:rPr lang="en-GB"/>
              <a:t>Student Number :2111817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AE1B5AF-B99E-4279-A6E0-389E1C76C8EB}"/>
              </a:ext>
            </a:extLst>
          </p:cNvPr>
          <p:cNvSpPr txBox="1"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Effective Team Working  And Communication </a:t>
            </a:r>
          </a:p>
          <a:p>
            <a:pPr lvl="0"/>
            <a:r>
              <a:rPr lang="en-GB"/>
              <a:t>Presentation- Strategies for Effective Communication in a Business Setting </a:t>
            </a:r>
          </a:p>
          <a:p>
            <a:pPr lvl="0"/>
            <a:r>
              <a:rPr lang="en-GB"/>
              <a:t>          BMSW4002</a:t>
            </a:r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1">
    <p:bg>
      <p:bgPr>
        <a:solidFill>
          <a:srgbClr val="F7F7F7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52">
            <a:extLst>
              <a:ext uri="{FF2B5EF4-FFF2-40B4-BE49-F238E27FC236}">
                <a16:creationId xmlns:a16="http://schemas.microsoft.com/office/drawing/2014/main" id="{B46B8A7B-EC97-46EA-8894-B947012DF31B}"/>
              </a:ext>
            </a:extLst>
          </p:cNvPr>
          <p:cNvSpPr>
            <a:spLocks noMove="1" noResize="1"/>
          </p:cNvSpPr>
          <p:nvPr/>
        </p:nvSpPr>
        <p:spPr>
          <a:xfrm>
            <a:off x="517870" y="508086"/>
            <a:ext cx="5021180" cy="149275"/>
          </a:xfrm>
          <a:prstGeom prst="rect">
            <a:avLst/>
          </a:prstGeom>
          <a:solidFill>
            <a:srgbClr val="000000"/>
          </a:solidFill>
          <a:ln cap="flat">
            <a:noFill/>
            <a:prstDash val="solid"/>
          </a:ln>
        </p:spPr>
        <p:txBody>
          <a:bodyPr vert="horz" wrap="square" lIns="91440" tIns="45720" rIns="91440" bIns="45720" anchor="ctr" anchorCtr="1" compatLnSpc="1">
            <a:noAutofit/>
          </a:bodyPr>
          <a:lstStyle/>
          <a:p>
            <a: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US" sz="1800" b="0" i="0" u="none" strike="noStrike" kern="1200" cap="none" spc="0" baseline="0">
              <a:solidFill>
                <a:srgbClr val="FFFFFF"/>
              </a:solidFill>
              <a:uFillTx/>
              <a:latin typeface="Bierstadt"/>
            </a:endParaRPr>
          </a:p>
        </p:txBody>
      </p:sp>
      <p:sp>
        <p:nvSpPr>
          <p:cNvPr id="3" name="Rectangle 54">
            <a:extLst>
              <a:ext uri="{FF2B5EF4-FFF2-40B4-BE49-F238E27FC236}">
                <a16:creationId xmlns:a16="http://schemas.microsoft.com/office/drawing/2014/main" id="{A49F089D-3FCC-45C5-9F42-7EF11DBB68BF}"/>
              </a:ext>
            </a:extLst>
          </p:cNvPr>
          <p:cNvSpPr>
            <a:spLocks noMove="1" noResize="1"/>
          </p:cNvSpPr>
          <p:nvPr/>
        </p:nvSpPr>
        <p:spPr>
          <a:xfrm>
            <a:off x="0" y="0"/>
            <a:ext cx="12191996" cy="6858000"/>
          </a:xfrm>
          <a:prstGeom prst="rect">
            <a:avLst/>
          </a:prstGeom>
          <a:solidFill>
            <a:srgbClr val="EBA000"/>
          </a:solidFill>
          <a:ln cap="flat">
            <a:noFill/>
            <a:prstDash val="solid"/>
          </a:ln>
        </p:spPr>
        <p:txBody>
          <a:bodyPr vert="horz" wrap="square" lIns="91440" tIns="45720" rIns="91440" bIns="45720" anchor="ctr" anchorCtr="1" compatLnSpc="1">
            <a:noAutofit/>
          </a:bodyPr>
          <a:lstStyle/>
          <a:p>
            <a: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US" sz="1800" b="0" i="0" u="none" strike="noStrike" kern="1200" cap="none" spc="0" baseline="0">
              <a:solidFill>
                <a:srgbClr val="FFFFFF"/>
              </a:solidFill>
              <a:uFillTx/>
              <a:latin typeface="Bierstadt"/>
            </a:endParaRPr>
          </a:p>
        </p:txBody>
      </p:sp>
      <p:pic>
        <p:nvPicPr>
          <p:cNvPr id="4" name="Picture 5" descr="Text&#10;&#10;Description automatically generated">
            <a:extLst>
              <a:ext uri="{FF2B5EF4-FFF2-40B4-BE49-F238E27FC236}">
                <a16:creationId xmlns:a16="http://schemas.microsoft.com/office/drawing/2014/main" id="{5262AA5A-C47E-4A63-966E-E1E320A124FA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96341" y="417167"/>
            <a:ext cx="10771028" cy="6367113"/>
          </a:xfrm>
          <a:prstGeom prst="rect">
            <a:avLst/>
          </a:prstGeom>
          <a:noFill/>
          <a:ln cap="flat">
            <a:noFill/>
          </a:ln>
        </p:spPr>
      </p:pic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4">
            <a:extLst>
              <a:ext uri="{FF2B5EF4-FFF2-40B4-BE49-F238E27FC236}">
                <a16:creationId xmlns:a16="http://schemas.microsoft.com/office/drawing/2014/main" id="{FAE1B2FE-4AE9-41C0-A50F-ED5D05E1F47A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52403" y="82332"/>
            <a:ext cx="11983788" cy="6586011"/>
          </a:xfrm>
          <a:prstGeom prst="rect">
            <a:avLst/>
          </a:prstGeom>
          <a:noFill/>
          <a:ln cap="flat">
            <a:noFill/>
          </a:ln>
        </p:spPr>
      </p:pic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3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4">
            <a:extLst>
              <a:ext uri="{FF2B5EF4-FFF2-40B4-BE49-F238E27FC236}">
                <a16:creationId xmlns:a16="http://schemas.microsoft.com/office/drawing/2014/main" id="{6F9E0DB8-7E00-4B53-A874-6BAE00DDC982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52403" y="164509"/>
            <a:ext cx="11887200" cy="6528980"/>
          </a:xfrm>
          <a:prstGeom prst="rect">
            <a:avLst/>
          </a:prstGeom>
          <a:noFill/>
          <a:ln cap="flat">
            <a:noFill/>
          </a:ln>
        </p:spPr>
      </p:pic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4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4" descr="Diagram&#10;&#10;Description automatically generated">
            <a:extLst>
              <a:ext uri="{FF2B5EF4-FFF2-40B4-BE49-F238E27FC236}">
                <a16:creationId xmlns:a16="http://schemas.microsoft.com/office/drawing/2014/main" id="{FD29887D-6834-4F93-8C7D-A94AB3F161D1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24118" y="125931"/>
            <a:ext cx="11629622" cy="6498814"/>
          </a:xfrm>
          <a:prstGeom prst="rect">
            <a:avLst/>
          </a:prstGeom>
          <a:noFill/>
          <a:ln cap="flat">
            <a:noFill/>
          </a:ln>
        </p:spPr>
      </p:pic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5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4" descr="A picture containing graphical user interface&#10;&#10;Description automatically generated">
            <a:extLst>
              <a:ext uri="{FF2B5EF4-FFF2-40B4-BE49-F238E27FC236}">
                <a16:creationId xmlns:a16="http://schemas.microsoft.com/office/drawing/2014/main" id="{96E3B4AE-0827-49C0-97F3-BD0DE8F72201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41667" y="175226"/>
            <a:ext cx="11897925" cy="6625614"/>
          </a:xfrm>
          <a:prstGeom prst="rect">
            <a:avLst/>
          </a:prstGeom>
          <a:noFill/>
          <a:ln cap="flat">
            <a:noFill/>
          </a:ln>
        </p:spPr>
      </p:pic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6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4" descr="Diagram&#10;&#10;Description automatically generated">
            <a:extLst>
              <a:ext uri="{FF2B5EF4-FFF2-40B4-BE49-F238E27FC236}">
                <a16:creationId xmlns:a16="http://schemas.microsoft.com/office/drawing/2014/main" id="{A8B9535B-4A04-4C2F-B77A-313F0D2C00ED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16795" y="160148"/>
            <a:ext cx="11865729" cy="6548429"/>
          </a:xfrm>
          <a:prstGeom prst="rect">
            <a:avLst/>
          </a:prstGeom>
          <a:noFill/>
          <a:ln cap="flat">
            <a:noFill/>
          </a:ln>
        </p:spPr>
      </p:pic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7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4">
            <a:extLst>
              <a:ext uri="{FF2B5EF4-FFF2-40B4-BE49-F238E27FC236}">
                <a16:creationId xmlns:a16="http://schemas.microsoft.com/office/drawing/2014/main" id="{D392D3FA-CB52-42E9-874B-B3ED0A61E6AC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02657" y="165643"/>
            <a:ext cx="11726210" cy="6526712"/>
          </a:xfrm>
          <a:prstGeom prst="rect">
            <a:avLst/>
          </a:prstGeom>
          <a:noFill/>
          <a:ln cap="flat">
            <a:noFill/>
          </a:ln>
        </p:spPr>
      </p:pic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8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4" descr="Chart&#10;&#10;Description automatically generated">
            <a:extLst>
              <a:ext uri="{FF2B5EF4-FFF2-40B4-BE49-F238E27FC236}">
                <a16:creationId xmlns:a16="http://schemas.microsoft.com/office/drawing/2014/main" id="{3C81BD44-BB80-46AD-A97A-680698126602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31441" y="232028"/>
            <a:ext cx="11425702" cy="6404667"/>
          </a:xfrm>
          <a:prstGeom prst="rect">
            <a:avLst/>
          </a:prstGeom>
          <a:noFill/>
          <a:ln cap="flat">
            <a:noFill/>
          </a:ln>
        </p:spPr>
      </p:pic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9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6" descr="Text&#10;&#10;Description automatically generated">
            <a:extLst>
              <a:ext uri="{FF2B5EF4-FFF2-40B4-BE49-F238E27FC236}">
                <a16:creationId xmlns:a16="http://schemas.microsoft.com/office/drawing/2014/main" id="{D2456445-5232-4FB2-BD9A-3BDB1152D559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7784" y="231059"/>
            <a:ext cx="11436437" cy="6395880"/>
          </a:xfrm>
          <a:prstGeom prst="rect">
            <a:avLst/>
          </a:prstGeom>
          <a:noFill/>
          <a:ln cap="flat">
            <a:noFill/>
          </a:ln>
        </p:spPr>
      </p:pic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10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4" descr="Table&#10;&#10;Description automatically generated">
            <a:extLst>
              <a:ext uri="{FF2B5EF4-FFF2-40B4-BE49-F238E27FC236}">
                <a16:creationId xmlns:a16="http://schemas.microsoft.com/office/drawing/2014/main" id="{05EE6791-00C7-400F-ABEE-F08D26C9E5BA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265660" y="269336"/>
            <a:ext cx="11868445" cy="6806930"/>
          </a:xfrm>
        </p:spPr>
      </p:pic>
      <p:sp>
        <p:nvSpPr>
          <p:cNvPr id="3" name="TextBox 4">
            <a:extLst>
              <a:ext uri="{FF2B5EF4-FFF2-40B4-BE49-F238E27FC236}">
                <a16:creationId xmlns:a16="http://schemas.microsoft.com/office/drawing/2014/main" id="{7F8F6260-7E75-4319-97EA-328BA80C69FF}"/>
              </a:ext>
            </a:extLst>
          </p:cNvPr>
          <p:cNvSpPr txBox="1"/>
          <p:nvPr/>
        </p:nvSpPr>
        <p:spPr>
          <a:xfrm>
            <a:off x="5862181" y="2939439"/>
            <a:ext cx="2513557" cy="461662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91440" tIns="45720" rIns="91440" bIns="45720" anchor="t" anchorCtr="0" compatLnSpc="1">
            <a:spAutoFit/>
          </a:bodyPr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US" sz="2400" b="0" i="0" u="none" strike="noStrike" kern="1200" cap="none" spc="0" baseline="0">
                <a:solidFill>
                  <a:srgbClr val="000000"/>
                </a:solidFill>
                <a:uFillTx/>
                <a:latin typeface="Bierstadt"/>
              </a:rPr>
              <a:t>Elena Tane</a:t>
            </a:r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GestaltVTI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office%20theme</Template>
  <TotalTime>0</TotalTime>
  <Words>25</Words>
  <Application>Microsoft Office PowerPoint</Application>
  <PresentationFormat>Widescreen</PresentationFormat>
  <Paragraphs>5</Paragraphs>
  <Slides>11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size="14" baseType="lpstr">
      <vt:lpstr>Arial</vt:lpstr>
      <vt:lpstr>Bierstadt</vt:lpstr>
      <vt:lpstr>GestaltVTI</vt:lpstr>
      <vt:lpstr>Katerina Licartovska  Student Number :2111817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Katerina licartovska</dc:creator>
  <cp:lastModifiedBy>Katerina Licartovska</cp:lastModifiedBy>
  <cp:revision>112</cp:revision>
  <dcterms:created xsi:type="dcterms:W3CDTF">2022-03-25T22:53:25Z</dcterms:created>
  <dcterms:modified xsi:type="dcterms:W3CDTF">2022-03-27T13:28:10Z</dcterms:modified>
</cp:coreProperties>
</file>