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4"/>
  </p:notesMasterIdLst>
  <p:sldIdLst>
    <p:sldId id="257" r:id="rId2"/>
    <p:sldId id="258" r:id="rId3"/>
    <p:sldId id="256" r:id="rId4"/>
    <p:sldId id="302" r:id="rId5"/>
    <p:sldId id="306" r:id="rId6"/>
    <p:sldId id="304" r:id="rId7"/>
    <p:sldId id="316" r:id="rId8"/>
    <p:sldId id="307" r:id="rId9"/>
    <p:sldId id="308" r:id="rId10"/>
    <p:sldId id="309" r:id="rId11"/>
    <p:sldId id="311" r:id="rId12"/>
    <p:sldId id="312" r:id="rId13"/>
    <p:sldId id="317" r:id="rId14"/>
    <p:sldId id="318" r:id="rId15"/>
    <p:sldId id="319" r:id="rId16"/>
    <p:sldId id="314" r:id="rId17"/>
    <p:sldId id="315" r:id="rId18"/>
    <p:sldId id="320" r:id="rId19"/>
    <p:sldId id="321" r:id="rId20"/>
    <p:sldId id="322" r:id="rId21"/>
    <p:sldId id="323" r:id="rId22"/>
    <p:sldId id="310" r:id="rId23"/>
  </p:sldIdLst>
  <p:sldSz cx="12192000" cy="6858000"/>
  <p:notesSz cx="6858000" cy="9144000"/>
  <p:embeddedFontLst>
    <p:embeddedFont>
      <p:font typeface="DengXian" panose="02010600030101010101" pitchFamily="2" charset="-122"/>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19EDCE-CF00-40BD-9DAE-A41B32EE443C}" v="1" dt="2026-01-29T15:54:37.6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1" d="100"/>
          <a:sy n="51" d="100"/>
        </p:scale>
        <p:origin x="1232"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ather davies" userId="5f3fe59cb5a03f7b" providerId="LiveId" clId="{9ECC422D-7A20-40C4-952D-43250980E108}"/>
    <pc:docChg chg="custSel modSld">
      <pc:chgData name="heather davies" userId="5f3fe59cb5a03f7b" providerId="LiveId" clId="{9ECC422D-7A20-40C4-952D-43250980E108}" dt="2026-01-29T15:54:37.682" v="73"/>
      <pc:docMkLst>
        <pc:docMk/>
      </pc:docMkLst>
      <pc:sldChg chg="modSp mod">
        <pc:chgData name="heather davies" userId="5f3fe59cb5a03f7b" providerId="LiveId" clId="{9ECC422D-7A20-40C4-952D-43250980E108}" dt="2026-01-29T15:54:37.682" v="73"/>
        <pc:sldMkLst>
          <pc:docMk/>
          <pc:sldMk cId="1375177554" sldId="257"/>
        </pc:sldMkLst>
        <pc:spChg chg="mod">
          <ac:chgData name="heather davies" userId="5f3fe59cb5a03f7b" providerId="LiveId" clId="{9ECC422D-7A20-40C4-952D-43250980E108}" dt="2026-01-29T15:54:37.682" v="73"/>
          <ac:spMkLst>
            <pc:docMk/>
            <pc:sldMk cId="1375177554" sldId="257"/>
            <ac:spMk id="3" creationId="{1A48211D-1D49-91E9-CCBD-E692A5AE86CD}"/>
          </ac:spMkLst>
        </pc:spChg>
        <pc:spChg chg="mod">
          <ac:chgData name="heather davies" userId="5f3fe59cb5a03f7b" providerId="LiveId" clId="{9ECC422D-7A20-40C4-952D-43250980E108}" dt="2026-01-29T15:53:42.208" v="70" actId="20577"/>
          <ac:spMkLst>
            <pc:docMk/>
            <pc:sldMk cId="1375177554" sldId="257"/>
            <ac:spMk id="5" creationId="{9E477D4A-A411-5344-A0A5-207FD28FFFC9}"/>
          </ac:spMkLst>
        </pc:spChg>
      </pc:sldChg>
    </pc:docChg>
  </pc:docChgLst>
</pc:chgInfo>
</file>

<file path=ppt/diagrams/_rels/data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 Id="rId4" Type="http://schemas.openxmlformats.org/officeDocument/2006/relationships/hyperlink" Target="https://www.aihr.com/blog/organizational-development-examples/" TargetMode="External"/></Relationships>
</file>

<file path=ppt/diagrams/_rels/drawing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image" Target="../media/image18.png"/><Relationship Id="rId4" Type="http://schemas.openxmlformats.org/officeDocument/2006/relationships/hyperlink" Target="https://www.aihr.com/blog/organizational-development-examples/" TargetMode="Externa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CC9743-305D-4B21-ADC9-9C45B9698F8E}" type="doc">
      <dgm:prSet loTypeId="urn:microsoft.com/office/officeart/2005/8/layout/chevron1" loCatId="process" qsTypeId="urn:microsoft.com/office/officeart/2005/8/quickstyle/simple1" qsCatId="simple" csTypeId="urn:microsoft.com/office/officeart/2005/8/colors/accent3_3" csCatId="accent3" phldr="1"/>
      <dgm:spPr/>
      <dgm:t>
        <a:bodyPr/>
        <a:lstStyle/>
        <a:p>
          <a:endParaRPr lang="en-GB"/>
        </a:p>
      </dgm:t>
    </dgm:pt>
    <dgm:pt modelId="{8412AD60-4BE9-492E-BA12-3C07ECBC1364}">
      <dgm:prSet phldrT="[Text]" custT="1"/>
      <dgm:spPr/>
      <dgm:t>
        <a:bodyPr/>
        <a:lstStyle/>
        <a:p>
          <a:r>
            <a:rPr lang="en-GB" sz="1400">
              <a:latin typeface="Aptos" panose="020B0004020202020204" pitchFamily="34" charset="0"/>
            </a:rPr>
            <a:t>WEEK 1</a:t>
          </a:r>
        </a:p>
      </dgm:t>
    </dgm:pt>
    <dgm:pt modelId="{BFF04887-C451-4B5B-BA58-C30DA0449260}" type="parTrans" cxnId="{69C6DC12-5566-445D-BE44-61C87ADCDAAE}">
      <dgm:prSet/>
      <dgm:spPr/>
      <dgm:t>
        <a:bodyPr/>
        <a:lstStyle/>
        <a:p>
          <a:endParaRPr lang="en-GB" sz="1400">
            <a:latin typeface="Aptos" panose="020B0004020202020204" pitchFamily="34" charset="0"/>
          </a:endParaRPr>
        </a:p>
      </dgm:t>
    </dgm:pt>
    <dgm:pt modelId="{7EEAC42E-971B-4B60-942B-F21F996CFF8B}" type="sibTrans" cxnId="{69C6DC12-5566-445D-BE44-61C87ADCDAAE}">
      <dgm:prSet/>
      <dgm:spPr/>
      <dgm:t>
        <a:bodyPr/>
        <a:lstStyle/>
        <a:p>
          <a:endParaRPr lang="en-GB" sz="1400">
            <a:latin typeface="Aptos" panose="020B0004020202020204" pitchFamily="34" charset="0"/>
          </a:endParaRPr>
        </a:p>
      </dgm:t>
    </dgm:pt>
    <dgm:pt modelId="{81AC69AF-6685-4227-9B83-2FC21DD8C8EA}">
      <dgm:prSet phldrT="[Text]" custT="1"/>
      <dgm:spPr/>
      <dgm:t>
        <a:bodyPr/>
        <a:lstStyle/>
        <a:p>
          <a:r>
            <a:rPr lang="en-GB" sz="1400">
              <a:latin typeface="Aptos" panose="020B0004020202020204" pitchFamily="34" charset="0"/>
            </a:rPr>
            <a:t>WEEK 2</a:t>
          </a:r>
        </a:p>
      </dgm:t>
    </dgm:pt>
    <dgm:pt modelId="{E5807A3C-FD0B-4880-BB01-DE7CCA6F2752}" type="parTrans" cxnId="{7013D3A3-C73F-4BE5-843F-5D475F94D549}">
      <dgm:prSet/>
      <dgm:spPr/>
      <dgm:t>
        <a:bodyPr/>
        <a:lstStyle/>
        <a:p>
          <a:endParaRPr lang="en-GB" sz="1400">
            <a:latin typeface="Aptos" panose="020B0004020202020204" pitchFamily="34" charset="0"/>
          </a:endParaRPr>
        </a:p>
      </dgm:t>
    </dgm:pt>
    <dgm:pt modelId="{885CF119-D490-4D77-AB86-BDB4C8465263}" type="sibTrans" cxnId="{7013D3A3-C73F-4BE5-843F-5D475F94D549}">
      <dgm:prSet/>
      <dgm:spPr/>
      <dgm:t>
        <a:bodyPr/>
        <a:lstStyle/>
        <a:p>
          <a:endParaRPr lang="en-GB" sz="1400">
            <a:latin typeface="Aptos" panose="020B0004020202020204" pitchFamily="34" charset="0"/>
          </a:endParaRPr>
        </a:p>
      </dgm:t>
    </dgm:pt>
    <dgm:pt modelId="{0B71A537-D638-4641-850B-FA68922D1B18}">
      <dgm:prSet phldrT="[Text]" custT="1"/>
      <dgm:spPr/>
      <dgm:t>
        <a:bodyPr/>
        <a:lstStyle/>
        <a:p>
          <a:r>
            <a:rPr lang="en-GB" sz="1400">
              <a:latin typeface="Aptos" panose="020B0004020202020204" pitchFamily="34" charset="0"/>
            </a:rPr>
            <a:t>WEEK 3</a:t>
          </a:r>
        </a:p>
      </dgm:t>
    </dgm:pt>
    <dgm:pt modelId="{246EF22E-FE38-4B05-B023-AB4E3FD6AE31}" type="parTrans" cxnId="{D52FD005-80BD-4D6B-8FCD-7607A70B233A}">
      <dgm:prSet/>
      <dgm:spPr/>
      <dgm:t>
        <a:bodyPr/>
        <a:lstStyle/>
        <a:p>
          <a:endParaRPr lang="en-GB" sz="1400">
            <a:latin typeface="Aptos" panose="020B0004020202020204" pitchFamily="34" charset="0"/>
          </a:endParaRPr>
        </a:p>
      </dgm:t>
    </dgm:pt>
    <dgm:pt modelId="{CCEA4A47-23D2-4521-B2D2-18E4760C555A}" type="sibTrans" cxnId="{D52FD005-80BD-4D6B-8FCD-7607A70B233A}">
      <dgm:prSet/>
      <dgm:spPr/>
      <dgm:t>
        <a:bodyPr/>
        <a:lstStyle/>
        <a:p>
          <a:endParaRPr lang="en-GB" sz="1400">
            <a:latin typeface="Aptos" panose="020B0004020202020204" pitchFamily="34" charset="0"/>
          </a:endParaRPr>
        </a:p>
      </dgm:t>
    </dgm:pt>
    <dgm:pt modelId="{9FAB7071-B6B7-452C-8866-FED2A744818F}">
      <dgm:prSet custT="1"/>
      <dgm:spPr/>
      <dgm:t>
        <a:bodyPr/>
        <a:lstStyle/>
        <a:p>
          <a:r>
            <a:rPr lang="en-GB" sz="1400">
              <a:latin typeface="Aptos" panose="020B0004020202020204" pitchFamily="34" charset="0"/>
            </a:rPr>
            <a:t>WEEK 4</a:t>
          </a:r>
        </a:p>
      </dgm:t>
    </dgm:pt>
    <dgm:pt modelId="{23E8CCB2-4343-4A40-868D-264107BCDC43}" type="parTrans" cxnId="{9CC358D6-AB64-4F73-B307-6AD262530EF0}">
      <dgm:prSet/>
      <dgm:spPr/>
      <dgm:t>
        <a:bodyPr/>
        <a:lstStyle/>
        <a:p>
          <a:endParaRPr lang="en-GB" sz="1400">
            <a:latin typeface="Aptos" panose="020B0004020202020204" pitchFamily="34" charset="0"/>
          </a:endParaRPr>
        </a:p>
      </dgm:t>
    </dgm:pt>
    <dgm:pt modelId="{24DDF9F4-EB08-41CF-8E7D-45AAEDB89F2E}" type="sibTrans" cxnId="{9CC358D6-AB64-4F73-B307-6AD262530EF0}">
      <dgm:prSet/>
      <dgm:spPr/>
      <dgm:t>
        <a:bodyPr/>
        <a:lstStyle/>
        <a:p>
          <a:endParaRPr lang="en-GB" sz="1400">
            <a:latin typeface="Aptos" panose="020B0004020202020204" pitchFamily="34" charset="0"/>
          </a:endParaRPr>
        </a:p>
      </dgm:t>
    </dgm:pt>
    <dgm:pt modelId="{F5792DB4-0C34-4A11-B1F6-4782AD2271D0}">
      <dgm:prSet custT="1"/>
      <dgm:spPr/>
      <dgm:t>
        <a:bodyPr/>
        <a:lstStyle/>
        <a:p>
          <a:r>
            <a:rPr lang="en-GB" sz="1400">
              <a:latin typeface="Aptos" panose="020B0004020202020204" pitchFamily="34" charset="0"/>
            </a:rPr>
            <a:t>WEEK 5</a:t>
          </a:r>
        </a:p>
      </dgm:t>
    </dgm:pt>
    <dgm:pt modelId="{8B699E06-96AC-4791-AE02-E36DD4311270}" type="parTrans" cxnId="{A0881889-387D-4CBA-9C88-A7C1465F599C}">
      <dgm:prSet/>
      <dgm:spPr/>
      <dgm:t>
        <a:bodyPr/>
        <a:lstStyle/>
        <a:p>
          <a:endParaRPr lang="en-GB" sz="1400">
            <a:latin typeface="Aptos" panose="020B0004020202020204" pitchFamily="34" charset="0"/>
          </a:endParaRPr>
        </a:p>
      </dgm:t>
    </dgm:pt>
    <dgm:pt modelId="{8AACC8FB-F770-44E4-90A3-E955572F50A5}" type="sibTrans" cxnId="{A0881889-387D-4CBA-9C88-A7C1465F599C}">
      <dgm:prSet/>
      <dgm:spPr/>
      <dgm:t>
        <a:bodyPr/>
        <a:lstStyle/>
        <a:p>
          <a:endParaRPr lang="en-GB" sz="1400">
            <a:latin typeface="Aptos" panose="020B0004020202020204" pitchFamily="34" charset="0"/>
          </a:endParaRPr>
        </a:p>
      </dgm:t>
    </dgm:pt>
    <dgm:pt modelId="{6D6BE85B-CC47-421E-8D24-D3F7F17B464E}">
      <dgm:prSet custT="1"/>
      <dgm:spPr/>
      <dgm:t>
        <a:bodyPr/>
        <a:lstStyle/>
        <a:p>
          <a:r>
            <a:rPr lang="en-GB" sz="1400">
              <a:latin typeface="Aptos" panose="020B0004020202020204" pitchFamily="34" charset="0"/>
            </a:rPr>
            <a:t>WEEK 6</a:t>
          </a:r>
        </a:p>
      </dgm:t>
    </dgm:pt>
    <dgm:pt modelId="{B64B35E0-1650-43E3-B65A-845659BF4825}" type="parTrans" cxnId="{705F4A1F-EF20-44EF-91B9-9C933C71BE28}">
      <dgm:prSet/>
      <dgm:spPr/>
      <dgm:t>
        <a:bodyPr/>
        <a:lstStyle/>
        <a:p>
          <a:endParaRPr lang="en-GB" sz="1400">
            <a:latin typeface="Aptos" panose="020B0004020202020204" pitchFamily="34" charset="0"/>
          </a:endParaRPr>
        </a:p>
      </dgm:t>
    </dgm:pt>
    <dgm:pt modelId="{195149E8-079C-485C-86F4-D5F60ABF875E}" type="sibTrans" cxnId="{705F4A1F-EF20-44EF-91B9-9C933C71BE28}">
      <dgm:prSet/>
      <dgm:spPr/>
      <dgm:t>
        <a:bodyPr/>
        <a:lstStyle/>
        <a:p>
          <a:endParaRPr lang="en-GB" sz="1400">
            <a:latin typeface="Aptos" panose="020B0004020202020204" pitchFamily="34" charset="0"/>
          </a:endParaRPr>
        </a:p>
      </dgm:t>
    </dgm:pt>
    <dgm:pt modelId="{2FC48C6D-F674-42F9-A5C7-74BFEA10D76C}">
      <dgm:prSet custT="1"/>
      <dgm:spPr/>
      <dgm:t>
        <a:bodyPr/>
        <a:lstStyle/>
        <a:p>
          <a:r>
            <a:rPr lang="en-GB" sz="1400">
              <a:latin typeface="Aptos" panose="020B0004020202020204" pitchFamily="34" charset="0"/>
            </a:rPr>
            <a:t>WEEK 7</a:t>
          </a:r>
        </a:p>
      </dgm:t>
    </dgm:pt>
    <dgm:pt modelId="{BEE9161A-E027-438B-BD28-0DBC43CA50F9}" type="parTrans" cxnId="{B41FD8F0-C79C-4166-95F4-C5B03115A18D}">
      <dgm:prSet/>
      <dgm:spPr/>
      <dgm:t>
        <a:bodyPr/>
        <a:lstStyle/>
        <a:p>
          <a:endParaRPr lang="en-GB" sz="1400">
            <a:latin typeface="Aptos" panose="020B0004020202020204" pitchFamily="34" charset="0"/>
          </a:endParaRPr>
        </a:p>
      </dgm:t>
    </dgm:pt>
    <dgm:pt modelId="{FAC94B64-E3EB-4C2E-BC9F-C689FA75B683}" type="sibTrans" cxnId="{B41FD8F0-C79C-4166-95F4-C5B03115A18D}">
      <dgm:prSet/>
      <dgm:spPr/>
      <dgm:t>
        <a:bodyPr/>
        <a:lstStyle/>
        <a:p>
          <a:endParaRPr lang="en-GB" sz="1400">
            <a:latin typeface="Aptos" panose="020B0004020202020204" pitchFamily="34" charset="0"/>
          </a:endParaRPr>
        </a:p>
      </dgm:t>
    </dgm:pt>
    <dgm:pt modelId="{67BE3CDD-AAC4-41BD-AF1C-E5DF8CB819C2}">
      <dgm:prSet custT="1"/>
      <dgm:spPr/>
      <dgm:t>
        <a:bodyPr/>
        <a:lstStyle/>
        <a:p>
          <a:r>
            <a:rPr lang="en-GB" sz="1400">
              <a:latin typeface="Aptos" panose="020B0004020202020204" pitchFamily="34" charset="0"/>
            </a:rPr>
            <a:t>WEEK 8</a:t>
          </a:r>
        </a:p>
      </dgm:t>
    </dgm:pt>
    <dgm:pt modelId="{D73DDDF3-8D55-4F54-9BE7-3144AF1CE08D}" type="parTrans" cxnId="{039B9ED5-6893-419C-B14C-DB50ACA2EDC0}">
      <dgm:prSet/>
      <dgm:spPr/>
      <dgm:t>
        <a:bodyPr/>
        <a:lstStyle/>
        <a:p>
          <a:endParaRPr lang="en-GB" sz="1400">
            <a:latin typeface="Aptos" panose="020B0004020202020204" pitchFamily="34" charset="0"/>
          </a:endParaRPr>
        </a:p>
      </dgm:t>
    </dgm:pt>
    <dgm:pt modelId="{67D13E66-D805-41F7-A96D-B1834A9A150B}" type="sibTrans" cxnId="{039B9ED5-6893-419C-B14C-DB50ACA2EDC0}">
      <dgm:prSet/>
      <dgm:spPr/>
      <dgm:t>
        <a:bodyPr/>
        <a:lstStyle/>
        <a:p>
          <a:endParaRPr lang="en-GB" sz="1400">
            <a:latin typeface="Aptos" panose="020B0004020202020204" pitchFamily="34" charset="0"/>
          </a:endParaRPr>
        </a:p>
      </dgm:t>
    </dgm:pt>
    <dgm:pt modelId="{3DCB3303-EE03-4DC3-83E2-66B1A3E62456}">
      <dgm:prSet custT="1"/>
      <dgm:spPr/>
      <dgm:t>
        <a:bodyPr/>
        <a:lstStyle/>
        <a:p>
          <a:r>
            <a:rPr lang="en-GB" sz="1400">
              <a:latin typeface="Aptos" panose="020B0004020202020204" pitchFamily="34" charset="0"/>
            </a:rPr>
            <a:t>WEEK 9</a:t>
          </a:r>
        </a:p>
      </dgm:t>
    </dgm:pt>
    <dgm:pt modelId="{92F135EE-E610-401F-9A77-9898F37606E9}" type="parTrans" cxnId="{5D28A04F-199C-48DE-9CD9-462EB2472983}">
      <dgm:prSet/>
      <dgm:spPr/>
      <dgm:t>
        <a:bodyPr/>
        <a:lstStyle/>
        <a:p>
          <a:endParaRPr lang="en-GB" sz="1400">
            <a:latin typeface="Aptos" panose="020B0004020202020204" pitchFamily="34" charset="0"/>
          </a:endParaRPr>
        </a:p>
      </dgm:t>
    </dgm:pt>
    <dgm:pt modelId="{5474B845-2CF8-4AD6-99F9-EAF8B4A253A1}" type="sibTrans" cxnId="{5D28A04F-199C-48DE-9CD9-462EB2472983}">
      <dgm:prSet/>
      <dgm:spPr/>
      <dgm:t>
        <a:bodyPr/>
        <a:lstStyle/>
        <a:p>
          <a:endParaRPr lang="en-GB" sz="1400">
            <a:latin typeface="Aptos" panose="020B0004020202020204" pitchFamily="34" charset="0"/>
          </a:endParaRPr>
        </a:p>
      </dgm:t>
    </dgm:pt>
    <dgm:pt modelId="{3082C610-8D9A-4D90-9515-5F6CFCCCCECE}">
      <dgm:prSet custT="1"/>
      <dgm:spPr/>
      <dgm:t>
        <a:bodyPr/>
        <a:lstStyle/>
        <a:p>
          <a:r>
            <a:rPr lang="en-GB" sz="1400">
              <a:latin typeface="Aptos" panose="020B0004020202020204" pitchFamily="34" charset="0"/>
            </a:rPr>
            <a:t>WEEK 10</a:t>
          </a:r>
        </a:p>
      </dgm:t>
    </dgm:pt>
    <dgm:pt modelId="{73CAB0FD-4DA9-4C57-B5E4-D86C2323541E}" type="parTrans" cxnId="{8454F936-E639-4A49-833B-A71E027455EC}">
      <dgm:prSet/>
      <dgm:spPr/>
      <dgm:t>
        <a:bodyPr/>
        <a:lstStyle/>
        <a:p>
          <a:endParaRPr lang="en-GB" sz="1400">
            <a:latin typeface="Aptos" panose="020B0004020202020204" pitchFamily="34" charset="0"/>
          </a:endParaRPr>
        </a:p>
      </dgm:t>
    </dgm:pt>
    <dgm:pt modelId="{6A595436-C9A8-4E4E-830A-98A08F9B7770}" type="sibTrans" cxnId="{8454F936-E639-4A49-833B-A71E027455EC}">
      <dgm:prSet/>
      <dgm:spPr/>
      <dgm:t>
        <a:bodyPr/>
        <a:lstStyle/>
        <a:p>
          <a:endParaRPr lang="en-GB" sz="1400">
            <a:latin typeface="Aptos" panose="020B0004020202020204" pitchFamily="34" charset="0"/>
          </a:endParaRPr>
        </a:p>
      </dgm:t>
    </dgm:pt>
    <dgm:pt modelId="{32BF3915-7677-4F93-980F-B15260F0A194}" type="pres">
      <dgm:prSet presAssocID="{70CC9743-305D-4B21-ADC9-9C45B9698F8E}" presName="Name0" presStyleCnt="0">
        <dgm:presLayoutVars>
          <dgm:dir/>
          <dgm:animLvl val="lvl"/>
          <dgm:resizeHandles val="exact"/>
        </dgm:presLayoutVars>
      </dgm:prSet>
      <dgm:spPr/>
    </dgm:pt>
    <dgm:pt modelId="{E8BB49AC-59D8-40C9-8595-B0F991D9C109}" type="pres">
      <dgm:prSet presAssocID="{8412AD60-4BE9-492E-BA12-3C07ECBC1364}" presName="parTxOnly" presStyleLbl="node1" presStyleIdx="0" presStyleCnt="10">
        <dgm:presLayoutVars>
          <dgm:chMax val="0"/>
          <dgm:chPref val="0"/>
          <dgm:bulletEnabled val="1"/>
        </dgm:presLayoutVars>
      </dgm:prSet>
      <dgm:spPr/>
    </dgm:pt>
    <dgm:pt modelId="{E4C53D35-F029-4881-BAF5-84852A1AACD4}" type="pres">
      <dgm:prSet presAssocID="{7EEAC42E-971B-4B60-942B-F21F996CFF8B}" presName="parTxOnlySpace" presStyleCnt="0"/>
      <dgm:spPr/>
    </dgm:pt>
    <dgm:pt modelId="{0F4055E7-D0E2-4C2D-86C3-901DC06725E0}" type="pres">
      <dgm:prSet presAssocID="{81AC69AF-6685-4227-9B83-2FC21DD8C8EA}" presName="parTxOnly" presStyleLbl="node1" presStyleIdx="1" presStyleCnt="10">
        <dgm:presLayoutVars>
          <dgm:chMax val="0"/>
          <dgm:chPref val="0"/>
          <dgm:bulletEnabled val="1"/>
        </dgm:presLayoutVars>
      </dgm:prSet>
      <dgm:spPr/>
    </dgm:pt>
    <dgm:pt modelId="{48A3B7A4-0D7E-4E23-B3D6-708D31E6E059}" type="pres">
      <dgm:prSet presAssocID="{885CF119-D490-4D77-AB86-BDB4C8465263}" presName="parTxOnlySpace" presStyleCnt="0"/>
      <dgm:spPr/>
    </dgm:pt>
    <dgm:pt modelId="{251F6170-1F8F-49CB-BD37-C4D2D741D203}" type="pres">
      <dgm:prSet presAssocID="{0B71A537-D638-4641-850B-FA68922D1B18}" presName="parTxOnly" presStyleLbl="node1" presStyleIdx="2" presStyleCnt="10">
        <dgm:presLayoutVars>
          <dgm:chMax val="0"/>
          <dgm:chPref val="0"/>
          <dgm:bulletEnabled val="1"/>
        </dgm:presLayoutVars>
      </dgm:prSet>
      <dgm:spPr/>
    </dgm:pt>
    <dgm:pt modelId="{77E9707D-679F-42F8-B73F-393333CE6624}" type="pres">
      <dgm:prSet presAssocID="{CCEA4A47-23D2-4521-B2D2-18E4760C555A}" presName="parTxOnlySpace" presStyleCnt="0"/>
      <dgm:spPr/>
    </dgm:pt>
    <dgm:pt modelId="{F8745ABD-1B65-47DA-BF6D-9B8128C8AF28}" type="pres">
      <dgm:prSet presAssocID="{9FAB7071-B6B7-452C-8866-FED2A744818F}" presName="parTxOnly" presStyleLbl="node1" presStyleIdx="3" presStyleCnt="10">
        <dgm:presLayoutVars>
          <dgm:chMax val="0"/>
          <dgm:chPref val="0"/>
          <dgm:bulletEnabled val="1"/>
        </dgm:presLayoutVars>
      </dgm:prSet>
      <dgm:spPr/>
    </dgm:pt>
    <dgm:pt modelId="{3979D648-E268-448A-BE5B-D6A144423649}" type="pres">
      <dgm:prSet presAssocID="{24DDF9F4-EB08-41CF-8E7D-45AAEDB89F2E}" presName="parTxOnlySpace" presStyleCnt="0"/>
      <dgm:spPr/>
    </dgm:pt>
    <dgm:pt modelId="{BB35BDDC-A2BE-4333-AEE6-5A09060E10E3}" type="pres">
      <dgm:prSet presAssocID="{F5792DB4-0C34-4A11-B1F6-4782AD2271D0}" presName="parTxOnly" presStyleLbl="node1" presStyleIdx="4" presStyleCnt="10">
        <dgm:presLayoutVars>
          <dgm:chMax val="0"/>
          <dgm:chPref val="0"/>
          <dgm:bulletEnabled val="1"/>
        </dgm:presLayoutVars>
      </dgm:prSet>
      <dgm:spPr/>
    </dgm:pt>
    <dgm:pt modelId="{99BFCF1A-3B09-4FBD-80D9-9011276DBA6B}" type="pres">
      <dgm:prSet presAssocID="{8AACC8FB-F770-44E4-90A3-E955572F50A5}" presName="parTxOnlySpace" presStyleCnt="0"/>
      <dgm:spPr/>
    </dgm:pt>
    <dgm:pt modelId="{09189CF8-81AC-4C17-A995-80D320572844}" type="pres">
      <dgm:prSet presAssocID="{6D6BE85B-CC47-421E-8D24-D3F7F17B464E}" presName="parTxOnly" presStyleLbl="node1" presStyleIdx="5" presStyleCnt="10">
        <dgm:presLayoutVars>
          <dgm:chMax val="0"/>
          <dgm:chPref val="0"/>
          <dgm:bulletEnabled val="1"/>
        </dgm:presLayoutVars>
      </dgm:prSet>
      <dgm:spPr/>
    </dgm:pt>
    <dgm:pt modelId="{4EE14290-77FF-42E8-97F2-E30B64334A85}" type="pres">
      <dgm:prSet presAssocID="{195149E8-079C-485C-86F4-D5F60ABF875E}" presName="parTxOnlySpace" presStyleCnt="0"/>
      <dgm:spPr/>
    </dgm:pt>
    <dgm:pt modelId="{0AB321DB-7AB8-4A6E-BFB3-BFF77C43A56F}" type="pres">
      <dgm:prSet presAssocID="{2FC48C6D-F674-42F9-A5C7-74BFEA10D76C}" presName="parTxOnly" presStyleLbl="node1" presStyleIdx="6" presStyleCnt="10">
        <dgm:presLayoutVars>
          <dgm:chMax val="0"/>
          <dgm:chPref val="0"/>
          <dgm:bulletEnabled val="1"/>
        </dgm:presLayoutVars>
      </dgm:prSet>
      <dgm:spPr/>
    </dgm:pt>
    <dgm:pt modelId="{D43CE92E-1EE6-42DC-9874-738E9D6355A6}" type="pres">
      <dgm:prSet presAssocID="{FAC94B64-E3EB-4C2E-BC9F-C689FA75B683}" presName="parTxOnlySpace" presStyleCnt="0"/>
      <dgm:spPr/>
    </dgm:pt>
    <dgm:pt modelId="{CC066865-C4FC-41C9-A1C3-0EFA9A279B40}" type="pres">
      <dgm:prSet presAssocID="{67BE3CDD-AAC4-41BD-AF1C-E5DF8CB819C2}" presName="parTxOnly" presStyleLbl="node1" presStyleIdx="7" presStyleCnt="10">
        <dgm:presLayoutVars>
          <dgm:chMax val="0"/>
          <dgm:chPref val="0"/>
          <dgm:bulletEnabled val="1"/>
        </dgm:presLayoutVars>
      </dgm:prSet>
      <dgm:spPr/>
    </dgm:pt>
    <dgm:pt modelId="{04F7875C-1B97-481A-9134-EE4DE576A0B6}" type="pres">
      <dgm:prSet presAssocID="{67D13E66-D805-41F7-A96D-B1834A9A150B}" presName="parTxOnlySpace" presStyleCnt="0"/>
      <dgm:spPr/>
    </dgm:pt>
    <dgm:pt modelId="{27F7C80E-955F-4086-939A-77CDAFF767A5}" type="pres">
      <dgm:prSet presAssocID="{3DCB3303-EE03-4DC3-83E2-66B1A3E62456}" presName="parTxOnly" presStyleLbl="node1" presStyleIdx="8" presStyleCnt="10">
        <dgm:presLayoutVars>
          <dgm:chMax val="0"/>
          <dgm:chPref val="0"/>
          <dgm:bulletEnabled val="1"/>
        </dgm:presLayoutVars>
      </dgm:prSet>
      <dgm:spPr/>
    </dgm:pt>
    <dgm:pt modelId="{796245F2-0108-45C7-B319-CF468D58BF50}" type="pres">
      <dgm:prSet presAssocID="{5474B845-2CF8-4AD6-99F9-EAF8B4A253A1}" presName="parTxOnlySpace" presStyleCnt="0"/>
      <dgm:spPr/>
    </dgm:pt>
    <dgm:pt modelId="{30E8EC46-464A-49B7-BF08-783E2043D863}" type="pres">
      <dgm:prSet presAssocID="{3082C610-8D9A-4D90-9515-5F6CFCCCCECE}" presName="parTxOnly" presStyleLbl="node1" presStyleIdx="9" presStyleCnt="10">
        <dgm:presLayoutVars>
          <dgm:chMax val="0"/>
          <dgm:chPref val="0"/>
          <dgm:bulletEnabled val="1"/>
        </dgm:presLayoutVars>
      </dgm:prSet>
      <dgm:spPr/>
    </dgm:pt>
  </dgm:ptLst>
  <dgm:cxnLst>
    <dgm:cxn modelId="{D52FD005-80BD-4D6B-8FCD-7607A70B233A}" srcId="{70CC9743-305D-4B21-ADC9-9C45B9698F8E}" destId="{0B71A537-D638-4641-850B-FA68922D1B18}" srcOrd="2" destOrd="0" parTransId="{246EF22E-FE38-4B05-B023-AB4E3FD6AE31}" sibTransId="{CCEA4A47-23D2-4521-B2D2-18E4760C555A}"/>
    <dgm:cxn modelId="{69C6DC12-5566-445D-BE44-61C87ADCDAAE}" srcId="{70CC9743-305D-4B21-ADC9-9C45B9698F8E}" destId="{8412AD60-4BE9-492E-BA12-3C07ECBC1364}" srcOrd="0" destOrd="0" parTransId="{BFF04887-C451-4B5B-BA58-C30DA0449260}" sibTransId="{7EEAC42E-971B-4B60-942B-F21F996CFF8B}"/>
    <dgm:cxn modelId="{705F4A1F-EF20-44EF-91B9-9C933C71BE28}" srcId="{70CC9743-305D-4B21-ADC9-9C45B9698F8E}" destId="{6D6BE85B-CC47-421E-8D24-D3F7F17B464E}" srcOrd="5" destOrd="0" parTransId="{B64B35E0-1650-43E3-B65A-845659BF4825}" sibTransId="{195149E8-079C-485C-86F4-D5F60ABF875E}"/>
    <dgm:cxn modelId="{8454F936-E639-4A49-833B-A71E027455EC}" srcId="{70CC9743-305D-4B21-ADC9-9C45B9698F8E}" destId="{3082C610-8D9A-4D90-9515-5F6CFCCCCECE}" srcOrd="9" destOrd="0" parTransId="{73CAB0FD-4DA9-4C57-B5E4-D86C2323541E}" sibTransId="{6A595436-C9A8-4E4E-830A-98A08F9B7770}"/>
    <dgm:cxn modelId="{56D6786D-2B30-46DC-A83A-E193E710957B}" type="presOf" srcId="{6D6BE85B-CC47-421E-8D24-D3F7F17B464E}" destId="{09189CF8-81AC-4C17-A995-80D320572844}" srcOrd="0" destOrd="0" presId="urn:microsoft.com/office/officeart/2005/8/layout/chevron1"/>
    <dgm:cxn modelId="{1776816D-B9AD-4FED-8F2C-A16FA73C61A3}" type="presOf" srcId="{67BE3CDD-AAC4-41BD-AF1C-E5DF8CB819C2}" destId="{CC066865-C4FC-41C9-A1C3-0EFA9A279B40}" srcOrd="0" destOrd="0" presId="urn:microsoft.com/office/officeart/2005/8/layout/chevron1"/>
    <dgm:cxn modelId="{FDB2314E-F85B-4F93-ADB6-FAF3C3CF1474}" type="presOf" srcId="{81AC69AF-6685-4227-9B83-2FC21DD8C8EA}" destId="{0F4055E7-D0E2-4C2D-86C3-901DC06725E0}" srcOrd="0" destOrd="0" presId="urn:microsoft.com/office/officeart/2005/8/layout/chevron1"/>
    <dgm:cxn modelId="{5D28A04F-199C-48DE-9CD9-462EB2472983}" srcId="{70CC9743-305D-4B21-ADC9-9C45B9698F8E}" destId="{3DCB3303-EE03-4DC3-83E2-66B1A3E62456}" srcOrd="8" destOrd="0" parTransId="{92F135EE-E610-401F-9A77-9898F37606E9}" sibTransId="{5474B845-2CF8-4AD6-99F9-EAF8B4A253A1}"/>
    <dgm:cxn modelId="{A9D65655-6EE9-4458-919D-CD009CF33B21}" type="presOf" srcId="{3DCB3303-EE03-4DC3-83E2-66B1A3E62456}" destId="{27F7C80E-955F-4086-939A-77CDAFF767A5}" srcOrd="0" destOrd="0" presId="urn:microsoft.com/office/officeart/2005/8/layout/chevron1"/>
    <dgm:cxn modelId="{BDB2315A-AC26-4F59-A283-9473497E4511}" type="presOf" srcId="{70CC9743-305D-4B21-ADC9-9C45B9698F8E}" destId="{32BF3915-7677-4F93-980F-B15260F0A194}" srcOrd="0" destOrd="0" presId="urn:microsoft.com/office/officeart/2005/8/layout/chevron1"/>
    <dgm:cxn modelId="{8118DD81-C4AB-46C4-9484-CED6FFA64C33}" type="presOf" srcId="{9FAB7071-B6B7-452C-8866-FED2A744818F}" destId="{F8745ABD-1B65-47DA-BF6D-9B8128C8AF28}" srcOrd="0" destOrd="0" presId="urn:microsoft.com/office/officeart/2005/8/layout/chevron1"/>
    <dgm:cxn modelId="{A0881889-387D-4CBA-9C88-A7C1465F599C}" srcId="{70CC9743-305D-4B21-ADC9-9C45B9698F8E}" destId="{F5792DB4-0C34-4A11-B1F6-4782AD2271D0}" srcOrd="4" destOrd="0" parTransId="{8B699E06-96AC-4791-AE02-E36DD4311270}" sibTransId="{8AACC8FB-F770-44E4-90A3-E955572F50A5}"/>
    <dgm:cxn modelId="{7013D3A3-C73F-4BE5-843F-5D475F94D549}" srcId="{70CC9743-305D-4B21-ADC9-9C45B9698F8E}" destId="{81AC69AF-6685-4227-9B83-2FC21DD8C8EA}" srcOrd="1" destOrd="0" parTransId="{E5807A3C-FD0B-4880-BB01-DE7CCA6F2752}" sibTransId="{885CF119-D490-4D77-AB86-BDB4C8465263}"/>
    <dgm:cxn modelId="{9E92A0A4-2179-4D8F-A263-E936AFEE2881}" type="presOf" srcId="{0B71A537-D638-4641-850B-FA68922D1B18}" destId="{251F6170-1F8F-49CB-BD37-C4D2D741D203}" srcOrd="0" destOrd="0" presId="urn:microsoft.com/office/officeart/2005/8/layout/chevron1"/>
    <dgm:cxn modelId="{C8668DB0-E906-4374-B7B6-3E3062491AC9}" type="presOf" srcId="{F5792DB4-0C34-4A11-B1F6-4782AD2271D0}" destId="{BB35BDDC-A2BE-4333-AEE6-5A09060E10E3}" srcOrd="0" destOrd="0" presId="urn:microsoft.com/office/officeart/2005/8/layout/chevron1"/>
    <dgm:cxn modelId="{3E2713B6-EB04-4D19-9131-E93DC8F13CC9}" type="presOf" srcId="{3082C610-8D9A-4D90-9515-5F6CFCCCCECE}" destId="{30E8EC46-464A-49B7-BF08-783E2043D863}" srcOrd="0" destOrd="0" presId="urn:microsoft.com/office/officeart/2005/8/layout/chevron1"/>
    <dgm:cxn modelId="{A9B8DED2-D487-4E56-B251-CCF79B44A7B8}" type="presOf" srcId="{2FC48C6D-F674-42F9-A5C7-74BFEA10D76C}" destId="{0AB321DB-7AB8-4A6E-BFB3-BFF77C43A56F}" srcOrd="0" destOrd="0" presId="urn:microsoft.com/office/officeart/2005/8/layout/chevron1"/>
    <dgm:cxn modelId="{039B9ED5-6893-419C-B14C-DB50ACA2EDC0}" srcId="{70CC9743-305D-4B21-ADC9-9C45B9698F8E}" destId="{67BE3CDD-AAC4-41BD-AF1C-E5DF8CB819C2}" srcOrd="7" destOrd="0" parTransId="{D73DDDF3-8D55-4F54-9BE7-3144AF1CE08D}" sibTransId="{67D13E66-D805-41F7-A96D-B1834A9A150B}"/>
    <dgm:cxn modelId="{9CC358D6-AB64-4F73-B307-6AD262530EF0}" srcId="{70CC9743-305D-4B21-ADC9-9C45B9698F8E}" destId="{9FAB7071-B6B7-452C-8866-FED2A744818F}" srcOrd="3" destOrd="0" parTransId="{23E8CCB2-4343-4A40-868D-264107BCDC43}" sibTransId="{24DDF9F4-EB08-41CF-8E7D-45AAEDB89F2E}"/>
    <dgm:cxn modelId="{885F10E0-3745-490B-90B3-DC55661B6D1A}" type="presOf" srcId="{8412AD60-4BE9-492E-BA12-3C07ECBC1364}" destId="{E8BB49AC-59D8-40C9-8595-B0F991D9C109}" srcOrd="0" destOrd="0" presId="urn:microsoft.com/office/officeart/2005/8/layout/chevron1"/>
    <dgm:cxn modelId="{B41FD8F0-C79C-4166-95F4-C5B03115A18D}" srcId="{70CC9743-305D-4B21-ADC9-9C45B9698F8E}" destId="{2FC48C6D-F674-42F9-A5C7-74BFEA10D76C}" srcOrd="6" destOrd="0" parTransId="{BEE9161A-E027-438B-BD28-0DBC43CA50F9}" sibTransId="{FAC94B64-E3EB-4C2E-BC9F-C689FA75B683}"/>
    <dgm:cxn modelId="{E75E03D9-978C-4281-928C-0CB477DC106E}" type="presParOf" srcId="{32BF3915-7677-4F93-980F-B15260F0A194}" destId="{E8BB49AC-59D8-40C9-8595-B0F991D9C109}" srcOrd="0" destOrd="0" presId="urn:microsoft.com/office/officeart/2005/8/layout/chevron1"/>
    <dgm:cxn modelId="{5715D7F2-2B62-4FE0-9FDA-F0C802B2D188}" type="presParOf" srcId="{32BF3915-7677-4F93-980F-B15260F0A194}" destId="{E4C53D35-F029-4881-BAF5-84852A1AACD4}" srcOrd="1" destOrd="0" presId="urn:microsoft.com/office/officeart/2005/8/layout/chevron1"/>
    <dgm:cxn modelId="{A9DB9292-14B0-43B7-83F7-8A757A00565C}" type="presParOf" srcId="{32BF3915-7677-4F93-980F-B15260F0A194}" destId="{0F4055E7-D0E2-4C2D-86C3-901DC06725E0}" srcOrd="2" destOrd="0" presId="urn:microsoft.com/office/officeart/2005/8/layout/chevron1"/>
    <dgm:cxn modelId="{F82FC22E-45F1-4CED-8144-A8B44108BDDC}" type="presParOf" srcId="{32BF3915-7677-4F93-980F-B15260F0A194}" destId="{48A3B7A4-0D7E-4E23-B3D6-708D31E6E059}" srcOrd="3" destOrd="0" presId="urn:microsoft.com/office/officeart/2005/8/layout/chevron1"/>
    <dgm:cxn modelId="{C875D8C0-82B5-4A2B-83C8-9D216407C163}" type="presParOf" srcId="{32BF3915-7677-4F93-980F-B15260F0A194}" destId="{251F6170-1F8F-49CB-BD37-C4D2D741D203}" srcOrd="4" destOrd="0" presId="urn:microsoft.com/office/officeart/2005/8/layout/chevron1"/>
    <dgm:cxn modelId="{3FBA6230-6A39-4E35-B48A-585CB2F821F6}" type="presParOf" srcId="{32BF3915-7677-4F93-980F-B15260F0A194}" destId="{77E9707D-679F-42F8-B73F-393333CE6624}" srcOrd="5" destOrd="0" presId="urn:microsoft.com/office/officeart/2005/8/layout/chevron1"/>
    <dgm:cxn modelId="{C24B2729-CBC5-4F18-BCAE-85C41D0E5878}" type="presParOf" srcId="{32BF3915-7677-4F93-980F-B15260F0A194}" destId="{F8745ABD-1B65-47DA-BF6D-9B8128C8AF28}" srcOrd="6" destOrd="0" presId="urn:microsoft.com/office/officeart/2005/8/layout/chevron1"/>
    <dgm:cxn modelId="{F6DC5711-33D4-4053-A1CD-FAA193A1F894}" type="presParOf" srcId="{32BF3915-7677-4F93-980F-B15260F0A194}" destId="{3979D648-E268-448A-BE5B-D6A144423649}" srcOrd="7" destOrd="0" presId="urn:microsoft.com/office/officeart/2005/8/layout/chevron1"/>
    <dgm:cxn modelId="{C0715C0E-E84A-4B62-B0DC-4B016CDB2B5F}" type="presParOf" srcId="{32BF3915-7677-4F93-980F-B15260F0A194}" destId="{BB35BDDC-A2BE-4333-AEE6-5A09060E10E3}" srcOrd="8" destOrd="0" presId="urn:microsoft.com/office/officeart/2005/8/layout/chevron1"/>
    <dgm:cxn modelId="{64DDC3F8-3A84-456F-A590-72809B73DA5F}" type="presParOf" srcId="{32BF3915-7677-4F93-980F-B15260F0A194}" destId="{99BFCF1A-3B09-4FBD-80D9-9011276DBA6B}" srcOrd="9" destOrd="0" presId="urn:microsoft.com/office/officeart/2005/8/layout/chevron1"/>
    <dgm:cxn modelId="{9FDB3AAD-9F86-42B7-ACD3-73BF09553138}" type="presParOf" srcId="{32BF3915-7677-4F93-980F-B15260F0A194}" destId="{09189CF8-81AC-4C17-A995-80D320572844}" srcOrd="10" destOrd="0" presId="urn:microsoft.com/office/officeart/2005/8/layout/chevron1"/>
    <dgm:cxn modelId="{CFA74D2F-ADB5-41AF-8942-3DDC0D95C5D2}" type="presParOf" srcId="{32BF3915-7677-4F93-980F-B15260F0A194}" destId="{4EE14290-77FF-42E8-97F2-E30B64334A85}" srcOrd="11" destOrd="0" presId="urn:microsoft.com/office/officeart/2005/8/layout/chevron1"/>
    <dgm:cxn modelId="{F337307E-5FAF-4666-A8FE-575B6BA39951}" type="presParOf" srcId="{32BF3915-7677-4F93-980F-B15260F0A194}" destId="{0AB321DB-7AB8-4A6E-BFB3-BFF77C43A56F}" srcOrd="12" destOrd="0" presId="urn:microsoft.com/office/officeart/2005/8/layout/chevron1"/>
    <dgm:cxn modelId="{91F36858-E36B-4D55-9713-C7BB5437D143}" type="presParOf" srcId="{32BF3915-7677-4F93-980F-B15260F0A194}" destId="{D43CE92E-1EE6-42DC-9874-738E9D6355A6}" srcOrd="13" destOrd="0" presId="urn:microsoft.com/office/officeart/2005/8/layout/chevron1"/>
    <dgm:cxn modelId="{C2876C24-94E9-4AF1-82CA-2B50FA613925}" type="presParOf" srcId="{32BF3915-7677-4F93-980F-B15260F0A194}" destId="{CC066865-C4FC-41C9-A1C3-0EFA9A279B40}" srcOrd="14" destOrd="0" presId="urn:microsoft.com/office/officeart/2005/8/layout/chevron1"/>
    <dgm:cxn modelId="{F0A5DBEC-532E-43A2-836A-1E9BC5663FAA}" type="presParOf" srcId="{32BF3915-7677-4F93-980F-B15260F0A194}" destId="{04F7875C-1B97-481A-9134-EE4DE576A0B6}" srcOrd="15" destOrd="0" presId="urn:microsoft.com/office/officeart/2005/8/layout/chevron1"/>
    <dgm:cxn modelId="{12577D2B-6DF5-4E0E-A380-0AFFABD86DC0}" type="presParOf" srcId="{32BF3915-7677-4F93-980F-B15260F0A194}" destId="{27F7C80E-955F-4086-939A-77CDAFF767A5}" srcOrd="16" destOrd="0" presId="urn:microsoft.com/office/officeart/2005/8/layout/chevron1"/>
    <dgm:cxn modelId="{10C5811B-15CA-40E5-B47B-2DB3E3557F7B}" type="presParOf" srcId="{32BF3915-7677-4F93-980F-B15260F0A194}" destId="{796245F2-0108-45C7-B319-CF468D58BF50}" srcOrd="17" destOrd="0" presId="urn:microsoft.com/office/officeart/2005/8/layout/chevron1"/>
    <dgm:cxn modelId="{44013840-E126-441D-90DB-D203E98B04A4}" type="presParOf" srcId="{32BF3915-7677-4F93-980F-B15260F0A194}" destId="{30E8EC46-464A-49B7-BF08-783E2043D863}" srcOrd="1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F1F46B2-BF6C-47B5-9298-016BEF8ADC32}" type="doc">
      <dgm:prSet loTypeId="urn:microsoft.com/office/officeart/2005/8/layout/cycle7" loCatId="cycle" qsTypeId="urn:microsoft.com/office/officeart/2005/8/quickstyle/simple1" qsCatId="simple" csTypeId="urn:microsoft.com/office/officeart/2005/8/colors/accent2_1" csCatId="accent2" phldr="1"/>
      <dgm:spPr/>
      <dgm:t>
        <a:bodyPr/>
        <a:lstStyle/>
        <a:p>
          <a:endParaRPr lang="en-GB"/>
        </a:p>
      </dgm:t>
    </dgm:pt>
    <dgm:pt modelId="{3F63049E-7DB6-4D93-A7EF-389247316CA9}">
      <dgm:prSet phldrT="[Text]"/>
      <dgm:spPr/>
      <dgm:t>
        <a:bodyPr/>
        <a:lstStyle/>
        <a:p>
          <a:r>
            <a:rPr lang="en-GB" b="1"/>
            <a:t>CARE QUALITY COMMISSION (CQC)</a:t>
          </a:r>
        </a:p>
      </dgm:t>
    </dgm:pt>
    <dgm:pt modelId="{C7EA5942-B9FD-4930-B5B1-3E72EA69A12F}" type="parTrans" cxnId="{A2567A06-88CD-4D39-9810-158089EFA88B}">
      <dgm:prSet/>
      <dgm:spPr/>
      <dgm:t>
        <a:bodyPr/>
        <a:lstStyle/>
        <a:p>
          <a:endParaRPr lang="en-GB"/>
        </a:p>
      </dgm:t>
    </dgm:pt>
    <dgm:pt modelId="{BC621756-0AEA-4458-AAEE-363D5D632344}" type="sibTrans" cxnId="{A2567A06-88CD-4D39-9810-158089EFA88B}">
      <dgm:prSet/>
      <dgm:spPr>
        <a:solidFill>
          <a:schemeClr val="bg1"/>
        </a:solidFill>
      </dgm:spPr>
      <dgm:t>
        <a:bodyPr/>
        <a:lstStyle/>
        <a:p>
          <a:endParaRPr lang="en-GB"/>
        </a:p>
      </dgm:t>
    </dgm:pt>
    <dgm:pt modelId="{3A3E7ED9-AFC5-4D47-BEA8-51395857B03E}">
      <dgm:prSet phldrT="[Text]"/>
      <dgm:spPr/>
      <dgm:t>
        <a:bodyPr/>
        <a:lstStyle/>
        <a:p>
          <a:r>
            <a:rPr lang="en-GB" b="1"/>
            <a:t>NHS IMPROVEMENT</a:t>
          </a:r>
        </a:p>
      </dgm:t>
    </dgm:pt>
    <dgm:pt modelId="{E7372785-C742-47E1-B0F4-10B7260B4C8E}" type="parTrans" cxnId="{986FB7DC-DAF7-4A86-BC8A-AC0F11E87769}">
      <dgm:prSet/>
      <dgm:spPr/>
      <dgm:t>
        <a:bodyPr/>
        <a:lstStyle/>
        <a:p>
          <a:endParaRPr lang="en-GB"/>
        </a:p>
      </dgm:t>
    </dgm:pt>
    <dgm:pt modelId="{CC40053F-49BA-4C83-ACD6-F9828FD45E56}" type="sibTrans" cxnId="{986FB7DC-DAF7-4A86-BC8A-AC0F11E87769}">
      <dgm:prSet/>
      <dgm:spPr>
        <a:solidFill>
          <a:schemeClr val="bg1"/>
        </a:solidFill>
      </dgm:spPr>
      <dgm:t>
        <a:bodyPr/>
        <a:lstStyle/>
        <a:p>
          <a:endParaRPr lang="en-GB"/>
        </a:p>
      </dgm:t>
    </dgm:pt>
    <dgm:pt modelId="{607C0413-5A22-4E8D-8D5B-D265C806A2C5}">
      <dgm:prSet phldrT="[Text]"/>
      <dgm:spPr/>
      <dgm:t>
        <a:bodyPr/>
        <a:lstStyle/>
        <a:p>
          <a:r>
            <a:rPr lang="en-GB" b="1"/>
            <a:t>MEDICINES AND HEALTHCARE PRODUCTS REGULATORY AGENCY (MHRA)</a:t>
          </a:r>
        </a:p>
      </dgm:t>
    </dgm:pt>
    <dgm:pt modelId="{C073F26C-D01A-4DB5-9D28-421336B3A1D7}" type="parTrans" cxnId="{CB3D1BB6-4997-461F-9616-E1F308736C83}">
      <dgm:prSet/>
      <dgm:spPr/>
      <dgm:t>
        <a:bodyPr/>
        <a:lstStyle/>
        <a:p>
          <a:endParaRPr lang="en-GB"/>
        </a:p>
      </dgm:t>
    </dgm:pt>
    <dgm:pt modelId="{7FBF2834-8C70-4107-BCC7-A975BDFF96A6}" type="sibTrans" cxnId="{CB3D1BB6-4997-461F-9616-E1F308736C83}">
      <dgm:prSet/>
      <dgm:spPr>
        <a:solidFill>
          <a:schemeClr val="bg1"/>
        </a:solidFill>
      </dgm:spPr>
      <dgm:t>
        <a:bodyPr/>
        <a:lstStyle/>
        <a:p>
          <a:endParaRPr lang="en-GB"/>
        </a:p>
      </dgm:t>
    </dgm:pt>
    <dgm:pt modelId="{07FD49F4-D3D5-4C0C-BAED-270205C598FC}" type="pres">
      <dgm:prSet presAssocID="{2F1F46B2-BF6C-47B5-9298-016BEF8ADC32}" presName="Name0" presStyleCnt="0">
        <dgm:presLayoutVars>
          <dgm:dir/>
          <dgm:resizeHandles val="exact"/>
        </dgm:presLayoutVars>
      </dgm:prSet>
      <dgm:spPr/>
    </dgm:pt>
    <dgm:pt modelId="{D98B2FAB-2C4D-4EED-99DD-2CB9D1C2B448}" type="pres">
      <dgm:prSet presAssocID="{3F63049E-7DB6-4D93-A7EF-389247316CA9}" presName="node" presStyleLbl="node1" presStyleIdx="0" presStyleCnt="3" custScaleX="73150" custScaleY="51769" custRadScaleRad="118859" custRadScaleInc="137">
        <dgm:presLayoutVars>
          <dgm:bulletEnabled val="1"/>
        </dgm:presLayoutVars>
      </dgm:prSet>
      <dgm:spPr/>
    </dgm:pt>
    <dgm:pt modelId="{74C19F3E-4161-4558-B4EB-A386C3F7A405}" type="pres">
      <dgm:prSet presAssocID="{BC621756-0AEA-4458-AAEE-363D5D632344}" presName="sibTrans" presStyleLbl="sibTrans2D1" presStyleIdx="0" presStyleCnt="3" custLinFactNeighborX="50116" custLinFactNeighborY="-56360"/>
      <dgm:spPr/>
    </dgm:pt>
    <dgm:pt modelId="{3A6CC216-9DDB-4D09-8C29-805A7B886841}" type="pres">
      <dgm:prSet presAssocID="{BC621756-0AEA-4458-AAEE-363D5D632344}" presName="connectorText" presStyleLbl="sibTrans2D1" presStyleIdx="0" presStyleCnt="3"/>
      <dgm:spPr/>
    </dgm:pt>
    <dgm:pt modelId="{1EF7C522-244A-4FED-954E-AB3451E3B4B7}" type="pres">
      <dgm:prSet presAssocID="{3A3E7ED9-AFC5-4D47-BEA8-51395857B03E}" presName="node" presStyleLbl="node1" presStyleIdx="1" presStyleCnt="3" custScaleX="51341" custScaleY="49268" custRadScaleRad="82191" custRadScaleInc="-16957">
        <dgm:presLayoutVars>
          <dgm:bulletEnabled val="1"/>
        </dgm:presLayoutVars>
      </dgm:prSet>
      <dgm:spPr/>
    </dgm:pt>
    <dgm:pt modelId="{8CF7063A-D79A-4B1A-8BA0-FF2165191405}" type="pres">
      <dgm:prSet presAssocID="{CC40053F-49BA-4C83-ACD6-F9828FD45E56}" presName="sibTrans" presStyleLbl="sibTrans2D1" presStyleIdx="1" presStyleCnt="3" custLinFactNeighborX="357" custLinFactNeighborY="27922"/>
      <dgm:spPr/>
    </dgm:pt>
    <dgm:pt modelId="{FB7BE8CB-380C-48D6-8680-ED484FF84634}" type="pres">
      <dgm:prSet presAssocID="{CC40053F-49BA-4C83-ACD6-F9828FD45E56}" presName="connectorText" presStyleLbl="sibTrans2D1" presStyleIdx="1" presStyleCnt="3"/>
      <dgm:spPr/>
    </dgm:pt>
    <dgm:pt modelId="{88847969-4309-4DCB-8DB3-4408B8BA11D1}" type="pres">
      <dgm:prSet presAssocID="{607C0413-5A22-4E8D-8D5B-D265C806A2C5}" presName="node" presStyleLbl="node1" presStyleIdx="2" presStyleCnt="3" custScaleX="56896" custScaleY="50195" custRadScaleRad="61200" custRadScaleInc="39">
        <dgm:presLayoutVars>
          <dgm:bulletEnabled val="1"/>
        </dgm:presLayoutVars>
      </dgm:prSet>
      <dgm:spPr/>
    </dgm:pt>
    <dgm:pt modelId="{64421C97-8327-4DFB-A2A8-FC419A679422}" type="pres">
      <dgm:prSet presAssocID="{7FBF2834-8C70-4107-BCC7-A975BDFF96A6}" presName="sibTrans" presStyleLbl="sibTrans2D1" presStyleIdx="2" presStyleCnt="3" custLinFactNeighborX="-41992" custLinFactNeighborY="-56102"/>
      <dgm:spPr/>
    </dgm:pt>
    <dgm:pt modelId="{C9066822-81AC-40CE-87EE-6CD0946938D4}" type="pres">
      <dgm:prSet presAssocID="{7FBF2834-8C70-4107-BCC7-A975BDFF96A6}" presName="connectorText" presStyleLbl="sibTrans2D1" presStyleIdx="2" presStyleCnt="3"/>
      <dgm:spPr/>
    </dgm:pt>
  </dgm:ptLst>
  <dgm:cxnLst>
    <dgm:cxn modelId="{A2567A06-88CD-4D39-9810-158089EFA88B}" srcId="{2F1F46B2-BF6C-47B5-9298-016BEF8ADC32}" destId="{3F63049E-7DB6-4D93-A7EF-389247316CA9}" srcOrd="0" destOrd="0" parTransId="{C7EA5942-B9FD-4930-B5B1-3E72EA69A12F}" sibTransId="{BC621756-0AEA-4458-AAEE-363D5D632344}"/>
    <dgm:cxn modelId="{E70C8E07-D4A8-4FFF-BDFF-5E8697C400CA}" type="presOf" srcId="{3F63049E-7DB6-4D93-A7EF-389247316CA9}" destId="{D98B2FAB-2C4D-4EED-99DD-2CB9D1C2B448}" srcOrd="0" destOrd="0" presId="urn:microsoft.com/office/officeart/2005/8/layout/cycle7"/>
    <dgm:cxn modelId="{D2ED293F-DC06-47E7-9570-D6D717D02794}" type="presOf" srcId="{2F1F46B2-BF6C-47B5-9298-016BEF8ADC32}" destId="{07FD49F4-D3D5-4C0C-BAED-270205C598FC}" srcOrd="0" destOrd="0" presId="urn:microsoft.com/office/officeart/2005/8/layout/cycle7"/>
    <dgm:cxn modelId="{B148A73F-70A0-4C84-A532-7A17AAF1EF2B}" type="presOf" srcId="{7FBF2834-8C70-4107-BCC7-A975BDFF96A6}" destId="{64421C97-8327-4DFB-A2A8-FC419A679422}" srcOrd="0" destOrd="0" presId="urn:microsoft.com/office/officeart/2005/8/layout/cycle7"/>
    <dgm:cxn modelId="{29F8D85D-1070-4F63-9A99-04C28E8D9B64}" type="presOf" srcId="{CC40053F-49BA-4C83-ACD6-F9828FD45E56}" destId="{8CF7063A-D79A-4B1A-8BA0-FF2165191405}" srcOrd="0" destOrd="0" presId="urn:microsoft.com/office/officeart/2005/8/layout/cycle7"/>
    <dgm:cxn modelId="{0EEE5E47-85A1-4EC7-A8DF-F2087E5716FF}" type="presOf" srcId="{BC621756-0AEA-4458-AAEE-363D5D632344}" destId="{74C19F3E-4161-4558-B4EB-A386C3F7A405}" srcOrd="0" destOrd="0" presId="urn:microsoft.com/office/officeart/2005/8/layout/cycle7"/>
    <dgm:cxn modelId="{A177764E-616F-419C-B1F2-B5453926F9A7}" type="presOf" srcId="{CC40053F-49BA-4C83-ACD6-F9828FD45E56}" destId="{FB7BE8CB-380C-48D6-8680-ED484FF84634}" srcOrd="1" destOrd="0" presId="urn:microsoft.com/office/officeart/2005/8/layout/cycle7"/>
    <dgm:cxn modelId="{B504AD71-21C7-4DDC-85D2-A78087215267}" type="presOf" srcId="{BC621756-0AEA-4458-AAEE-363D5D632344}" destId="{3A6CC216-9DDB-4D09-8C29-805A7B886841}" srcOrd="1" destOrd="0" presId="urn:microsoft.com/office/officeart/2005/8/layout/cycle7"/>
    <dgm:cxn modelId="{94A648A9-D1B7-4169-BBCA-17408C21F07E}" type="presOf" srcId="{3A3E7ED9-AFC5-4D47-BEA8-51395857B03E}" destId="{1EF7C522-244A-4FED-954E-AB3451E3B4B7}" srcOrd="0" destOrd="0" presId="urn:microsoft.com/office/officeart/2005/8/layout/cycle7"/>
    <dgm:cxn modelId="{CB3D1BB6-4997-461F-9616-E1F308736C83}" srcId="{2F1F46B2-BF6C-47B5-9298-016BEF8ADC32}" destId="{607C0413-5A22-4E8D-8D5B-D265C806A2C5}" srcOrd="2" destOrd="0" parTransId="{C073F26C-D01A-4DB5-9D28-421336B3A1D7}" sibTransId="{7FBF2834-8C70-4107-BCC7-A975BDFF96A6}"/>
    <dgm:cxn modelId="{CDD9EFBC-6AE4-452E-9283-FCADBABC0DD9}" type="presOf" srcId="{7FBF2834-8C70-4107-BCC7-A975BDFF96A6}" destId="{C9066822-81AC-40CE-87EE-6CD0946938D4}" srcOrd="1" destOrd="0" presId="urn:microsoft.com/office/officeart/2005/8/layout/cycle7"/>
    <dgm:cxn modelId="{BC2359CC-A51E-48EF-AFBC-4C347F4120C4}" type="presOf" srcId="{607C0413-5A22-4E8D-8D5B-D265C806A2C5}" destId="{88847969-4309-4DCB-8DB3-4408B8BA11D1}" srcOrd="0" destOrd="0" presId="urn:microsoft.com/office/officeart/2005/8/layout/cycle7"/>
    <dgm:cxn modelId="{986FB7DC-DAF7-4A86-BC8A-AC0F11E87769}" srcId="{2F1F46B2-BF6C-47B5-9298-016BEF8ADC32}" destId="{3A3E7ED9-AFC5-4D47-BEA8-51395857B03E}" srcOrd="1" destOrd="0" parTransId="{E7372785-C742-47E1-B0F4-10B7260B4C8E}" sibTransId="{CC40053F-49BA-4C83-ACD6-F9828FD45E56}"/>
    <dgm:cxn modelId="{293C4FD4-0980-4E1F-B43B-A615DBAC8658}" type="presParOf" srcId="{07FD49F4-D3D5-4C0C-BAED-270205C598FC}" destId="{D98B2FAB-2C4D-4EED-99DD-2CB9D1C2B448}" srcOrd="0" destOrd="0" presId="urn:microsoft.com/office/officeart/2005/8/layout/cycle7"/>
    <dgm:cxn modelId="{B6A5488D-37CB-4CE8-94FB-C6F9AB18A4DE}" type="presParOf" srcId="{07FD49F4-D3D5-4C0C-BAED-270205C598FC}" destId="{74C19F3E-4161-4558-B4EB-A386C3F7A405}" srcOrd="1" destOrd="0" presId="urn:microsoft.com/office/officeart/2005/8/layout/cycle7"/>
    <dgm:cxn modelId="{99DBD044-2790-4F07-B048-0FF4079CB63A}" type="presParOf" srcId="{74C19F3E-4161-4558-B4EB-A386C3F7A405}" destId="{3A6CC216-9DDB-4D09-8C29-805A7B886841}" srcOrd="0" destOrd="0" presId="urn:microsoft.com/office/officeart/2005/8/layout/cycle7"/>
    <dgm:cxn modelId="{48141259-773E-490A-80A9-580595F3A0FB}" type="presParOf" srcId="{07FD49F4-D3D5-4C0C-BAED-270205C598FC}" destId="{1EF7C522-244A-4FED-954E-AB3451E3B4B7}" srcOrd="2" destOrd="0" presId="urn:microsoft.com/office/officeart/2005/8/layout/cycle7"/>
    <dgm:cxn modelId="{B7495165-7361-4F08-A636-57F995F6CBD4}" type="presParOf" srcId="{07FD49F4-D3D5-4C0C-BAED-270205C598FC}" destId="{8CF7063A-D79A-4B1A-8BA0-FF2165191405}" srcOrd="3" destOrd="0" presId="urn:microsoft.com/office/officeart/2005/8/layout/cycle7"/>
    <dgm:cxn modelId="{B2C7485C-52BF-4C7A-9177-51A9C20AFB01}" type="presParOf" srcId="{8CF7063A-D79A-4B1A-8BA0-FF2165191405}" destId="{FB7BE8CB-380C-48D6-8680-ED484FF84634}" srcOrd="0" destOrd="0" presId="urn:microsoft.com/office/officeart/2005/8/layout/cycle7"/>
    <dgm:cxn modelId="{63E9A3D6-BFC3-48C1-BB9A-BDFF085AD4F1}" type="presParOf" srcId="{07FD49F4-D3D5-4C0C-BAED-270205C598FC}" destId="{88847969-4309-4DCB-8DB3-4408B8BA11D1}" srcOrd="4" destOrd="0" presId="urn:microsoft.com/office/officeart/2005/8/layout/cycle7"/>
    <dgm:cxn modelId="{7634684F-400C-43E2-8D34-946E95F216F9}" type="presParOf" srcId="{07FD49F4-D3D5-4C0C-BAED-270205C598FC}" destId="{64421C97-8327-4DFB-A2A8-FC419A679422}" srcOrd="5" destOrd="0" presId="urn:microsoft.com/office/officeart/2005/8/layout/cycle7"/>
    <dgm:cxn modelId="{349BC6B0-2F63-4911-A29B-DC4C0082811A}" type="presParOf" srcId="{64421C97-8327-4DFB-A2A8-FC419A679422}" destId="{C9066822-81AC-40CE-87EE-6CD0946938D4}" srcOrd="0" destOrd="0" presId="urn:microsoft.com/office/officeart/2005/8/layout/cycle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7C5FE0C-9CF8-4D71-A48A-48A730200A28}" type="doc">
      <dgm:prSet loTypeId="urn:microsoft.com/office/officeart/2005/8/layout/arrow5" loCatId="relationship" qsTypeId="urn:microsoft.com/office/officeart/2005/8/quickstyle/simple1" qsCatId="simple" csTypeId="urn:microsoft.com/office/officeart/2005/8/colors/accent3_2" csCatId="accent3" phldr="1"/>
      <dgm:spPr/>
      <dgm:t>
        <a:bodyPr/>
        <a:lstStyle/>
        <a:p>
          <a:endParaRPr lang="en-GB"/>
        </a:p>
      </dgm:t>
    </dgm:pt>
    <dgm:pt modelId="{26783E23-6658-4357-A887-5F191C7A6922}">
      <dgm:prSet phldrT="[Text]"/>
      <dgm:spPr/>
      <dgm:t>
        <a:bodyPr/>
        <a:lstStyle/>
        <a:p>
          <a:r>
            <a:rPr lang="en-GB" b="1"/>
            <a:t>NHS Funding</a:t>
          </a:r>
        </a:p>
      </dgm:t>
    </dgm:pt>
    <dgm:pt modelId="{CFB9E008-A9D2-41CA-A6D3-0B74BB0E3FCF}" type="parTrans" cxnId="{1D470A88-1C46-4A4B-A0F3-24591E635823}">
      <dgm:prSet/>
      <dgm:spPr/>
      <dgm:t>
        <a:bodyPr/>
        <a:lstStyle/>
        <a:p>
          <a:endParaRPr lang="en-GB"/>
        </a:p>
      </dgm:t>
    </dgm:pt>
    <dgm:pt modelId="{0B00903C-1727-42F2-8BBE-7920FB27717C}" type="sibTrans" cxnId="{1D470A88-1C46-4A4B-A0F3-24591E635823}">
      <dgm:prSet/>
      <dgm:spPr/>
      <dgm:t>
        <a:bodyPr/>
        <a:lstStyle/>
        <a:p>
          <a:endParaRPr lang="en-GB"/>
        </a:p>
      </dgm:t>
    </dgm:pt>
    <dgm:pt modelId="{ABDC9F6E-D48A-4561-BB0F-DC85D428AF55}">
      <dgm:prSet phldrT="[Text]"/>
      <dgm:spPr/>
      <dgm:t>
        <a:bodyPr/>
        <a:lstStyle/>
        <a:p>
          <a:r>
            <a:rPr lang="en-GB" b="1"/>
            <a:t>Private Sector</a:t>
          </a:r>
        </a:p>
      </dgm:t>
    </dgm:pt>
    <dgm:pt modelId="{62AB3000-0C87-4CFA-87EB-FD3DFC31B85A}" type="parTrans" cxnId="{6E185F14-A97E-4283-B5F9-B66D43F5FD86}">
      <dgm:prSet/>
      <dgm:spPr/>
      <dgm:t>
        <a:bodyPr/>
        <a:lstStyle/>
        <a:p>
          <a:endParaRPr lang="en-GB"/>
        </a:p>
      </dgm:t>
    </dgm:pt>
    <dgm:pt modelId="{FF2B5699-8327-4E8F-BF51-51B39C015F22}" type="sibTrans" cxnId="{6E185F14-A97E-4283-B5F9-B66D43F5FD86}">
      <dgm:prSet/>
      <dgm:spPr/>
      <dgm:t>
        <a:bodyPr/>
        <a:lstStyle/>
        <a:p>
          <a:endParaRPr lang="en-GB"/>
        </a:p>
      </dgm:t>
    </dgm:pt>
    <dgm:pt modelId="{B5A542F1-475E-45F8-BC61-053B71AF1D31}" type="pres">
      <dgm:prSet presAssocID="{D7C5FE0C-9CF8-4D71-A48A-48A730200A28}" presName="diagram" presStyleCnt="0">
        <dgm:presLayoutVars>
          <dgm:dir/>
          <dgm:resizeHandles val="exact"/>
        </dgm:presLayoutVars>
      </dgm:prSet>
      <dgm:spPr/>
    </dgm:pt>
    <dgm:pt modelId="{CAEB60A5-AC4D-4641-BCB2-0E18C9A65349}" type="pres">
      <dgm:prSet presAssocID="{26783E23-6658-4357-A887-5F191C7A6922}" presName="arrow" presStyleLbl="node1" presStyleIdx="0" presStyleCnt="2" custScaleX="10951" custScaleY="28569" custRadScaleRad="95953" custRadScaleInc="-1373">
        <dgm:presLayoutVars>
          <dgm:bulletEnabled val="1"/>
        </dgm:presLayoutVars>
      </dgm:prSet>
      <dgm:spPr/>
    </dgm:pt>
    <dgm:pt modelId="{EF2C33EB-E6B2-427B-A771-EFFD106178FF}" type="pres">
      <dgm:prSet presAssocID="{ABDC9F6E-D48A-4561-BB0F-DC85D428AF55}" presName="arrow" presStyleLbl="node1" presStyleIdx="1" presStyleCnt="2" custScaleX="9771" custScaleY="32433" custRadScaleRad="119248" custRadScaleInc="1332">
        <dgm:presLayoutVars>
          <dgm:bulletEnabled val="1"/>
        </dgm:presLayoutVars>
      </dgm:prSet>
      <dgm:spPr/>
    </dgm:pt>
  </dgm:ptLst>
  <dgm:cxnLst>
    <dgm:cxn modelId="{6E185F14-A97E-4283-B5F9-B66D43F5FD86}" srcId="{D7C5FE0C-9CF8-4D71-A48A-48A730200A28}" destId="{ABDC9F6E-D48A-4561-BB0F-DC85D428AF55}" srcOrd="1" destOrd="0" parTransId="{62AB3000-0C87-4CFA-87EB-FD3DFC31B85A}" sibTransId="{FF2B5699-8327-4E8F-BF51-51B39C015F22}"/>
    <dgm:cxn modelId="{8888FC24-6F1A-4A43-89B2-FDC05EAC4885}" type="presOf" srcId="{D7C5FE0C-9CF8-4D71-A48A-48A730200A28}" destId="{B5A542F1-475E-45F8-BC61-053B71AF1D31}" srcOrd="0" destOrd="0" presId="urn:microsoft.com/office/officeart/2005/8/layout/arrow5"/>
    <dgm:cxn modelId="{BB750759-C034-4613-80D9-367DD8AC611E}" type="presOf" srcId="{ABDC9F6E-D48A-4561-BB0F-DC85D428AF55}" destId="{EF2C33EB-E6B2-427B-A771-EFFD106178FF}" srcOrd="0" destOrd="0" presId="urn:microsoft.com/office/officeart/2005/8/layout/arrow5"/>
    <dgm:cxn modelId="{1D470A88-1C46-4A4B-A0F3-24591E635823}" srcId="{D7C5FE0C-9CF8-4D71-A48A-48A730200A28}" destId="{26783E23-6658-4357-A887-5F191C7A6922}" srcOrd="0" destOrd="0" parTransId="{CFB9E008-A9D2-41CA-A6D3-0B74BB0E3FCF}" sibTransId="{0B00903C-1727-42F2-8BBE-7920FB27717C}"/>
    <dgm:cxn modelId="{1FC7E9FF-B860-45D1-8413-DC4E4AE64DBF}" type="presOf" srcId="{26783E23-6658-4357-A887-5F191C7A6922}" destId="{CAEB60A5-AC4D-4641-BCB2-0E18C9A65349}" srcOrd="0" destOrd="0" presId="urn:microsoft.com/office/officeart/2005/8/layout/arrow5"/>
    <dgm:cxn modelId="{6EC9C7E0-1D3A-4738-943C-38D1AC8E2952}" type="presParOf" srcId="{B5A542F1-475E-45F8-BC61-053B71AF1D31}" destId="{CAEB60A5-AC4D-4641-BCB2-0E18C9A65349}" srcOrd="0" destOrd="0" presId="urn:microsoft.com/office/officeart/2005/8/layout/arrow5"/>
    <dgm:cxn modelId="{249F84E5-E93D-4DE6-9E6A-770D4FD9B450}" type="presParOf" srcId="{B5A542F1-475E-45F8-BC61-053B71AF1D31}" destId="{EF2C33EB-E6B2-427B-A771-EFFD106178FF}" srcOrd="1" destOrd="0" presId="urn:microsoft.com/office/officeart/2005/8/layout/arrow5"/>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C5649D-B79E-4846-B5AE-4FBC31D6A634}" type="doc">
      <dgm:prSet loTypeId="urn:microsoft.com/office/officeart/2005/8/layout/cycle1" loCatId="cycle" qsTypeId="urn:microsoft.com/office/officeart/2005/8/quickstyle/simple1" qsCatId="simple" csTypeId="urn:microsoft.com/office/officeart/2005/8/colors/accent1_5" csCatId="accent1" phldr="1"/>
      <dgm:spPr/>
      <dgm:t>
        <a:bodyPr/>
        <a:lstStyle/>
        <a:p>
          <a:endParaRPr lang="en-GB"/>
        </a:p>
      </dgm:t>
    </dgm:pt>
    <dgm:pt modelId="{0689C4AD-9CFE-4507-89C5-09602E0D72FA}">
      <dgm:prSet phldrT="[Text]"/>
      <dgm:spPr/>
      <dgm:t>
        <a:bodyPr/>
        <a:lstStyle/>
        <a:p>
          <a:r>
            <a:rPr lang="en-GB" b="1"/>
            <a:t>Primary Care</a:t>
          </a:r>
        </a:p>
      </dgm:t>
    </dgm:pt>
    <dgm:pt modelId="{0EBE4E93-3C2D-42F1-82C2-8D17BCA8781E}" type="parTrans" cxnId="{0C796F90-AC67-4F5A-8AA3-78BDB2BFE0D0}">
      <dgm:prSet/>
      <dgm:spPr/>
      <dgm:t>
        <a:bodyPr/>
        <a:lstStyle/>
        <a:p>
          <a:endParaRPr lang="en-GB"/>
        </a:p>
      </dgm:t>
    </dgm:pt>
    <dgm:pt modelId="{13A92EC2-F42F-4880-BE7E-ED4907F16369}" type="sibTrans" cxnId="{0C796F90-AC67-4F5A-8AA3-78BDB2BFE0D0}">
      <dgm:prSet/>
      <dgm:spPr/>
      <dgm:t>
        <a:bodyPr/>
        <a:lstStyle/>
        <a:p>
          <a:endParaRPr lang="en-GB"/>
        </a:p>
      </dgm:t>
    </dgm:pt>
    <dgm:pt modelId="{F0E9BD98-E9DF-47B8-8C7F-6D605354815E}">
      <dgm:prSet phldrT="[Text]"/>
      <dgm:spPr/>
      <dgm:t>
        <a:bodyPr/>
        <a:lstStyle/>
        <a:p>
          <a:r>
            <a:rPr lang="en-GB" b="1"/>
            <a:t>Secondary Care</a:t>
          </a:r>
        </a:p>
      </dgm:t>
    </dgm:pt>
    <dgm:pt modelId="{B0878F39-1C0E-4DAD-9AA7-99718BEFA249}" type="parTrans" cxnId="{0AFFA5EF-9444-419B-8A81-3A9C83D90FB9}">
      <dgm:prSet/>
      <dgm:spPr/>
      <dgm:t>
        <a:bodyPr/>
        <a:lstStyle/>
        <a:p>
          <a:endParaRPr lang="en-GB"/>
        </a:p>
      </dgm:t>
    </dgm:pt>
    <dgm:pt modelId="{D628616E-317C-43B0-A26A-50362AB0C1F0}" type="sibTrans" cxnId="{0AFFA5EF-9444-419B-8A81-3A9C83D90FB9}">
      <dgm:prSet/>
      <dgm:spPr/>
      <dgm:t>
        <a:bodyPr/>
        <a:lstStyle/>
        <a:p>
          <a:endParaRPr lang="en-GB"/>
        </a:p>
      </dgm:t>
    </dgm:pt>
    <dgm:pt modelId="{2457747A-3CA5-452D-BDCB-4E70EBEE3241}">
      <dgm:prSet phldrT="[Text]"/>
      <dgm:spPr/>
      <dgm:t>
        <a:bodyPr/>
        <a:lstStyle/>
        <a:p>
          <a:r>
            <a:rPr lang="en-GB" b="1"/>
            <a:t>Tertiary Care</a:t>
          </a:r>
        </a:p>
      </dgm:t>
    </dgm:pt>
    <dgm:pt modelId="{8AA422B0-3F52-43C6-B572-D99BFE5696BC}" type="parTrans" cxnId="{64ABDAF0-9123-4421-9631-CF274B6A3EF6}">
      <dgm:prSet/>
      <dgm:spPr/>
      <dgm:t>
        <a:bodyPr/>
        <a:lstStyle/>
        <a:p>
          <a:endParaRPr lang="en-GB"/>
        </a:p>
      </dgm:t>
    </dgm:pt>
    <dgm:pt modelId="{65AE7D7A-21FD-4F2F-95DA-3F751E19E1C0}" type="sibTrans" cxnId="{64ABDAF0-9123-4421-9631-CF274B6A3EF6}">
      <dgm:prSet/>
      <dgm:spPr/>
      <dgm:t>
        <a:bodyPr/>
        <a:lstStyle/>
        <a:p>
          <a:endParaRPr lang="en-GB"/>
        </a:p>
      </dgm:t>
    </dgm:pt>
    <dgm:pt modelId="{2FC7EBC0-34BE-4307-B0BA-D64AF55E10BA}">
      <dgm:prSet phldrT="[Text]"/>
      <dgm:spPr/>
      <dgm:t>
        <a:bodyPr/>
        <a:lstStyle/>
        <a:p>
          <a:r>
            <a:rPr lang="en-GB" b="1"/>
            <a:t>Community Health Services</a:t>
          </a:r>
        </a:p>
      </dgm:t>
    </dgm:pt>
    <dgm:pt modelId="{323D5247-C5CE-45D4-ADE1-9C68DED84F9D}" type="parTrans" cxnId="{87F09D45-C24E-4906-8E04-124A071351E4}">
      <dgm:prSet/>
      <dgm:spPr/>
      <dgm:t>
        <a:bodyPr/>
        <a:lstStyle/>
        <a:p>
          <a:endParaRPr lang="en-GB"/>
        </a:p>
      </dgm:t>
    </dgm:pt>
    <dgm:pt modelId="{29486974-9343-4751-8F9A-6FCE0D597BDA}" type="sibTrans" cxnId="{87F09D45-C24E-4906-8E04-124A071351E4}">
      <dgm:prSet/>
      <dgm:spPr/>
      <dgm:t>
        <a:bodyPr/>
        <a:lstStyle/>
        <a:p>
          <a:endParaRPr lang="en-GB"/>
        </a:p>
      </dgm:t>
    </dgm:pt>
    <dgm:pt modelId="{976A8361-C55F-40E3-A1B6-609471880769}" type="pres">
      <dgm:prSet presAssocID="{CCC5649D-B79E-4846-B5AE-4FBC31D6A634}" presName="cycle" presStyleCnt="0">
        <dgm:presLayoutVars>
          <dgm:dir/>
          <dgm:resizeHandles val="exact"/>
        </dgm:presLayoutVars>
      </dgm:prSet>
      <dgm:spPr/>
    </dgm:pt>
    <dgm:pt modelId="{51F90893-0D22-4B53-9E0E-E313AD491CEA}" type="pres">
      <dgm:prSet presAssocID="{0689C4AD-9CFE-4507-89C5-09602E0D72FA}" presName="dummy" presStyleCnt="0"/>
      <dgm:spPr/>
    </dgm:pt>
    <dgm:pt modelId="{9815AE6A-10EA-4059-863E-708DE9CC0287}" type="pres">
      <dgm:prSet presAssocID="{0689C4AD-9CFE-4507-89C5-09602E0D72FA}" presName="node" presStyleLbl="revTx" presStyleIdx="0" presStyleCnt="4">
        <dgm:presLayoutVars>
          <dgm:bulletEnabled val="1"/>
        </dgm:presLayoutVars>
      </dgm:prSet>
      <dgm:spPr/>
    </dgm:pt>
    <dgm:pt modelId="{29804322-5ECD-4C0F-B2A9-07E65CEBA483}" type="pres">
      <dgm:prSet presAssocID="{13A92EC2-F42F-4880-BE7E-ED4907F16369}" presName="sibTrans" presStyleLbl="node1" presStyleIdx="0" presStyleCnt="4"/>
      <dgm:spPr/>
    </dgm:pt>
    <dgm:pt modelId="{2416C351-5474-430D-A05D-395931434B1A}" type="pres">
      <dgm:prSet presAssocID="{F0E9BD98-E9DF-47B8-8C7F-6D605354815E}" presName="dummy" presStyleCnt="0"/>
      <dgm:spPr/>
    </dgm:pt>
    <dgm:pt modelId="{6748E553-D92B-4C62-88BB-059E66FCCC2C}" type="pres">
      <dgm:prSet presAssocID="{F0E9BD98-E9DF-47B8-8C7F-6D605354815E}" presName="node" presStyleLbl="revTx" presStyleIdx="1" presStyleCnt="4">
        <dgm:presLayoutVars>
          <dgm:bulletEnabled val="1"/>
        </dgm:presLayoutVars>
      </dgm:prSet>
      <dgm:spPr/>
    </dgm:pt>
    <dgm:pt modelId="{3A847D20-F4FD-4DA1-9DE5-74B0A7E11885}" type="pres">
      <dgm:prSet presAssocID="{D628616E-317C-43B0-A26A-50362AB0C1F0}" presName="sibTrans" presStyleLbl="node1" presStyleIdx="1" presStyleCnt="4"/>
      <dgm:spPr/>
    </dgm:pt>
    <dgm:pt modelId="{E70898B0-259A-414D-84D6-8466E559A3A8}" type="pres">
      <dgm:prSet presAssocID="{2457747A-3CA5-452D-BDCB-4E70EBEE3241}" presName="dummy" presStyleCnt="0"/>
      <dgm:spPr/>
    </dgm:pt>
    <dgm:pt modelId="{93F0AE98-CBFC-4AE9-A388-C1F8D8AEF52A}" type="pres">
      <dgm:prSet presAssocID="{2457747A-3CA5-452D-BDCB-4E70EBEE3241}" presName="node" presStyleLbl="revTx" presStyleIdx="2" presStyleCnt="4">
        <dgm:presLayoutVars>
          <dgm:bulletEnabled val="1"/>
        </dgm:presLayoutVars>
      </dgm:prSet>
      <dgm:spPr/>
    </dgm:pt>
    <dgm:pt modelId="{997854C9-8B57-44FB-ABE6-98180915E827}" type="pres">
      <dgm:prSet presAssocID="{65AE7D7A-21FD-4F2F-95DA-3F751E19E1C0}" presName="sibTrans" presStyleLbl="node1" presStyleIdx="2" presStyleCnt="4"/>
      <dgm:spPr/>
    </dgm:pt>
    <dgm:pt modelId="{47B31228-8CFD-4C1E-B41F-04558FFCD711}" type="pres">
      <dgm:prSet presAssocID="{2FC7EBC0-34BE-4307-B0BA-D64AF55E10BA}" presName="dummy" presStyleCnt="0"/>
      <dgm:spPr/>
    </dgm:pt>
    <dgm:pt modelId="{705032FF-BD45-41DE-83A6-524216377017}" type="pres">
      <dgm:prSet presAssocID="{2FC7EBC0-34BE-4307-B0BA-D64AF55E10BA}" presName="node" presStyleLbl="revTx" presStyleIdx="3" presStyleCnt="4">
        <dgm:presLayoutVars>
          <dgm:bulletEnabled val="1"/>
        </dgm:presLayoutVars>
      </dgm:prSet>
      <dgm:spPr/>
    </dgm:pt>
    <dgm:pt modelId="{9B94F9B7-5F6C-40F0-9BA0-AD2B779811FA}" type="pres">
      <dgm:prSet presAssocID="{29486974-9343-4751-8F9A-6FCE0D597BDA}" presName="sibTrans" presStyleLbl="node1" presStyleIdx="3" presStyleCnt="4"/>
      <dgm:spPr/>
    </dgm:pt>
  </dgm:ptLst>
  <dgm:cxnLst>
    <dgm:cxn modelId="{7C42780F-A274-4CC4-9FBE-25EC9B2A6C6C}" type="presOf" srcId="{13A92EC2-F42F-4880-BE7E-ED4907F16369}" destId="{29804322-5ECD-4C0F-B2A9-07E65CEBA483}" srcOrd="0" destOrd="0" presId="urn:microsoft.com/office/officeart/2005/8/layout/cycle1"/>
    <dgm:cxn modelId="{EA1FEE2C-2B22-48C7-AF35-B687AC9F2CED}" type="presOf" srcId="{D628616E-317C-43B0-A26A-50362AB0C1F0}" destId="{3A847D20-F4FD-4DA1-9DE5-74B0A7E11885}" srcOrd="0" destOrd="0" presId="urn:microsoft.com/office/officeart/2005/8/layout/cycle1"/>
    <dgm:cxn modelId="{87F09D45-C24E-4906-8E04-124A071351E4}" srcId="{CCC5649D-B79E-4846-B5AE-4FBC31D6A634}" destId="{2FC7EBC0-34BE-4307-B0BA-D64AF55E10BA}" srcOrd="3" destOrd="0" parTransId="{323D5247-C5CE-45D4-ADE1-9C68DED84F9D}" sibTransId="{29486974-9343-4751-8F9A-6FCE0D597BDA}"/>
    <dgm:cxn modelId="{71EA584F-038A-4E8C-A4BB-87B9B2F9B556}" type="presOf" srcId="{29486974-9343-4751-8F9A-6FCE0D597BDA}" destId="{9B94F9B7-5F6C-40F0-9BA0-AD2B779811FA}" srcOrd="0" destOrd="0" presId="urn:microsoft.com/office/officeart/2005/8/layout/cycle1"/>
    <dgm:cxn modelId="{6E470F53-57CE-436C-9D86-5C53D238E19A}" type="presOf" srcId="{2457747A-3CA5-452D-BDCB-4E70EBEE3241}" destId="{93F0AE98-CBFC-4AE9-A388-C1F8D8AEF52A}" srcOrd="0" destOrd="0" presId="urn:microsoft.com/office/officeart/2005/8/layout/cycle1"/>
    <dgm:cxn modelId="{ADAF5E7B-1D4A-4561-AD5E-D2445B9D6313}" type="presOf" srcId="{2FC7EBC0-34BE-4307-B0BA-D64AF55E10BA}" destId="{705032FF-BD45-41DE-83A6-524216377017}" srcOrd="0" destOrd="0" presId="urn:microsoft.com/office/officeart/2005/8/layout/cycle1"/>
    <dgm:cxn modelId="{0C796F90-AC67-4F5A-8AA3-78BDB2BFE0D0}" srcId="{CCC5649D-B79E-4846-B5AE-4FBC31D6A634}" destId="{0689C4AD-9CFE-4507-89C5-09602E0D72FA}" srcOrd="0" destOrd="0" parTransId="{0EBE4E93-3C2D-42F1-82C2-8D17BCA8781E}" sibTransId="{13A92EC2-F42F-4880-BE7E-ED4907F16369}"/>
    <dgm:cxn modelId="{0658089E-6385-435C-9D01-2CC6F94CB87E}" type="presOf" srcId="{0689C4AD-9CFE-4507-89C5-09602E0D72FA}" destId="{9815AE6A-10EA-4059-863E-708DE9CC0287}" srcOrd="0" destOrd="0" presId="urn:microsoft.com/office/officeart/2005/8/layout/cycle1"/>
    <dgm:cxn modelId="{CA9179A4-AA50-41D9-8353-34EFA2D53BAF}" type="presOf" srcId="{F0E9BD98-E9DF-47B8-8C7F-6D605354815E}" destId="{6748E553-D92B-4C62-88BB-059E66FCCC2C}" srcOrd="0" destOrd="0" presId="urn:microsoft.com/office/officeart/2005/8/layout/cycle1"/>
    <dgm:cxn modelId="{2B316CA7-6327-4F00-9495-5B9998B8F3DB}" type="presOf" srcId="{65AE7D7A-21FD-4F2F-95DA-3F751E19E1C0}" destId="{997854C9-8B57-44FB-ABE6-98180915E827}" srcOrd="0" destOrd="0" presId="urn:microsoft.com/office/officeart/2005/8/layout/cycle1"/>
    <dgm:cxn modelId="{329C03B2-23BD-451E-9A78-E07B4D3A1189}" type="presOf" srcId="{CCC5649D-B79E-4846-B5AE-4FBC31D6A634}" destId="{976A8361-C55F-40E3-A1B6-609471880769}" srcOrd="0" destOrd="0" presId="urn:microsoft.com/office/officeart/2005/8/layout/cycle1"/>
    <dgm:cxn modelId="{0AFFA5EF-9444-419B-8A81-3A9C83D90FB9}" srcId="{CCC5649D-B79E-4846-B5AE-4FBC31D6A634}" destId="{F0E9BD98-E9DF-47B8-8C7F-6D605354815E}" srcOrd="1" destOrd="0" parTransId="{B0878F39-1C0E-4DAD-9AA7-99718BEFA249}" sibTransId="{D628616E-317C-43B0-A26A-50362AB0C1F0}"/>
    <dgm:cxn modelId="{64ABDAF0-9123-4421-9631-CF274B6A3EF6}" srcId="{CCC5649D-B79E-4846-B5AE-4FBC31D6A634}" destId="{2457747A-3CA5-452D-BDCB-4E70EBEE3241}" srcOrd="2" destOrd="0" parTransId="{8AA422B0-3F52-43C6-B572-D99BFE5696BC}" sibTransId="{65AE7D7A-21FD-4F2F-95DA-3F751E19E1C0}"/>
    <dgm:cxn modelId="{FF757FEC-1B5F-4357-82BC-AABA8C8916D4}" type="presParOf" srcId="{976A8361-C55F-40E3-A1B6-609471880769}" destId="{51F90893-0D22-4B53-9E0E-E313AD491CEA}" srcOrd="0" destOrd="0" presId="urn:microsoft.com/office/officeart/2005/8/layout/cycle1"/>
    <dgm:cxn modelId="{0817A68D-74C7-4718-B837-484E01EE8133}" type="presParOf" srcId="{976A8361-C55F-40E3-A1B6-609471880769}" destId="{9815AE6A-10EA-4059-863E-708DE9CC0287}" srcOrd="1" destOrd="0" presId="urn:microsoft.com/office/officeart/2005/8/layout/cycle1"/>
    <dgm:cxn modelId="{6022983E-6C5E-40C9-8C94-63298BAFF823}" type="presParOf" srcId="{976A8361-C55F-40E3-A1B6-609471880769}" destId="{29804322-5ECD-4C0F-B2A9-07E65CEBA483}" srcOrd="2" destOrd="0" presId="urn:microsoft.com/office/officeart/2005/8/layout/cycle1"/>
    <dgm:cxn modelId="{111A5E8F-4EF6-4F50-917E-B4D86B5B97FF}" type="presParOf" srcId="{976A8361-C55F-40E3-A1B6-609471880769}" destId="{2416C351-5474-430D-A05D-395931434B1A}" srcOrd="3" destOrd="0" presId="urn:microsoft.com/office/officeart/2005/8/layout/cycle1"/>
    <dgm:cxn modelId="{D19B5E37-7EB6-400E-B585-5939D7C56D2C}" type="presParOf" srcId="{976A8361-C55F-40E3-A1B6-609471880769}" destId="{6748E553-D92B-4C62-88BB-059E66FCCC2C}" srcOrd="4" destOrd="0" presId="urn:microsoft.com/office/officeart/2005/8/layout/cycle1"/>
    <dgm:cxn modelId="{FE953257-8B02-4F50-A8C1-86D972519CC6}" type="presParOf" srcId="{976A8361-C55F-40E3-A1B6-609471880769}" destId="{3A847D20-F4FD-4DA1-9DE5-74B0A7E11885}" srcOrd="5" destOrd="0" presId="urn:microsoft.com/office/officeart/2005/8/layout/cycle1"/>
    <dgm:cxn modelId="{4C94C6FE-6B84-448C-BBBB-E5EA69750800}" type="presParOf" srcId="{976A8361-C55F-40E3-A1B6-609471880769}" destId="{E70898B0-259A-414D-84D6-8466E559A3A8}" srcOrd="6" destOrd="0" presId="urn:microsoft.com/office/officeart/2005/8/layout/cycle1"/>
    <dgm:cxn modelId="{5883DA3E-F2D6-4643-AD86-DBB65AF9C1F7}" type="presParOf" srcId="{976A8361-C55F-40E3-A1B6-609471880769}" destId="{93F0AE98-CBFC-4AE9-A388-C1F8D8AEF52A}" srcOrd="7" destOrd="0" presId="urn:microsoft.com/office/officeart/2005/8/layout/cycle1"/>
    <dgm:cxn modelId="{DBADE710-929F-493E-8332-30A9A1C2EC3E}" type="presParOf" srcId="{976A8361-C55F-40E3-A1B6-609471880769}" destId="{997854C9-8B57-44FB-ABE6-98180915E827}" srcOrd="8" destOrd="0" presId="urn:microsoft.com/office/officeart/2005/8/layout/cycle1"/>
    <dgm:cxn modelId="{EF52C032-0EE0-42D6-AA85-C667F9C5A43E}" type="presParOf" srcId="{976A8361-C55F-40E3-A1B6-609471880769}" destId="{47B31228-8CFD-4C1E-B41F-04558FFCD711}" srcOrd="9" destOrd="0" presId="urn:microsoft.com/office/officeart/2005/8/layout/cycle1"/>
    <dgm:cxn modelId="{598B064B-7614-4AAF-8901-72F73CCED664}" type="presParOf" srcId="{976A8361-C55F-40E3-A1B6-609471880769}" destId="{705032FF-BD45-41DE-83A6-524216377017}" srcOrd="10" destOrd="0" presId="urn:microsoft.com/office/officeart/2005/8/layout/cycle1"/>
    <dgm:cxn modelId="{D497FC11-943F-4303-9951-E2170A73FC69}" type="presParOf" srcId="{976A8361-C55F-40E3-A1B6-609471880769}" destId="{9B94F9B7-5F6C-40F0-9BA0-AD2B779811FA}" srcOrd="11" destOrd="0" presId="urn:microsoft.com/office/officeart/2005/8/layout/cycle1"/>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F277548-58DC-426C-88DE-2B18F593B150}"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GB"/>
        </a:p>
      </dgm:t>
    </dgm:pt>
    <dgm:pt modelId="{9E213D33-B611-4006-9281-60D229590DCC}">
      <dgm:prSet phldrT="[Text]"/>
      <dgm:spPr/>
      <dgm:t>
        <a:bodyPr/>
        <a:lstStyle/>
        <a:p>
          <a:r>
            <a:rPr lang="en-GB"/>
            <a:t>Resistance to change among healthcare professionals</a:t>
          </a:r>
        </a:p>
      </dgm:t>
    </dgm:pt>
    <dgm:pt modelId="{2A3D9464-9BEB-48A1-897C-97D144AC107E}" type="parTrans" cxnId="{1CD21CF5-F7DA-4BC7-A6C2-D28943768C26}">
      <dgm:prSet/>
      <dgm:spPr/>
      <dgm:t>
        <a:bodyPr/>
        <a:lstStyle/>
        <a:p>
          <a:endParaRPr lang="en-GB"/>
        </a:p>
      </dgm:t>
    </dgm:pt>
    <dgm:pt modelId="{5BCCAEF3-9DC1-4B92-8EDA-DE7A0D2A5D84}" type="sibTrans" cxnId="{1CD21CF5-F7DA-4BC7-A6C2-D28943768C26}">
      <dgm:prSet/>
      <dgm:spPr/>
      <dgm:t>
        <a:bodyPr/>
        <a:lstStyle/>
        <a:p>
          <a:endParaRPr lang="en-GB"/>
        </a:p>
      </dgm:t>
    </dgm:pt>
    <dgm:pt modelId="{AD083A03-3D45-4E74-9B0C-F9CAD0E243F3}">
      <dgm:prSet phldrT="[Text]"/>
      <dgm:spPr/>
      <dgm:t>
        <a:bodyPr/>
        <a:lstStyle/>
        <a:p>
          <a:r>
            <a:rPr lang="en-GB"/>
            <a:t>Technology and processes integration into existing systems</a:t>
          </a:r>
        </a:p>
      </dgm:t>
    </dgm:pt>
    <dgm:pt modelId="{4E8F5018-9170-454D-A362-2DAF04CF04CC}" type="parTrans" cxnId="{1C5C48A9-7CA3-4E0C-BEFF-CCE116C24714}">
      <dgm:prSet/>
      <dgm:spPr/>
      <dgm:t>
        <a:bodyPr/>
        <a:lstStyle/>
        <a:p>
          <a:endParaRPr lang="en-GB"/>
        </a:p>
      </dgm:t>
    </dgm:pt>
    <dgm:pt modelId="{106703C6-CAD7-4D12-9833-C45596B33E5D}" type="sibTrans" cxnId="{1C5C48A9-7CA3-4E0C-BEFF-CCE116C24714}">
      <dgm:prSet/>
      <dgm:spPr/>
      <dgm:t>
        <a:bodyPr/>
        <a:lstStyle/>
        <a:p>
          <a:endParaRPr lang="en-GB"/>
        </a:p>
      </dgm:t>
    </dgm:pt>
    <dgm:pt modelId="{F3C295CA-BC94-4C60-B238-4E8F996601AE}">
      <dgm:prSet phldrT="[Text]"/>
      <dgm:spPr/>
      <dgm:t>
        <a:bodyPr/>
        <a:lstStyle/>
        <a:p>
          <a:r>
            <a:rPr lang="en-GB"/>
            <a:t>Diversity of stakeholders</a:t>
          </a:r>
        </a:p>
      </dgm:t>
    </dgm:pt>
    <dgm:pt modelId="{24F6D22D-776E-4B2D-9A5A-10AA01A6EBD2}" type="parTrans" cxnId="{A9CDCE8A-44C1-4C39-9B69-628C505EF701}">
      <dgm:prSet/>
      <dgm:spPr/>
      <dgm:t>
        <a:bodyPr/>
        <a:lstStyle/>
        <a:p>
          <a:endParaRPr lang="en-GB"/>
        </a:p>
      </dgm:t>
    </dgm:pt>
    <dgm:pt modelId="{009911FB-D6A6-4EE0-84B1-F9348996D6A9}" type="sibTrans" cxnId="{A9CDCE8A-44C1-4C39-9B69-628C505EF701}">
      <dgm:prSet/>
      <dgm:spPr/>
      <dgm:t>
        <a:bodyPr/>
        <a:lstStyle/>
        <a:p>
          <a:endParaRPr lang="en-GB"/>
        </a:p>
      </dgm:t>
    </dgm:pt>
    <dgm:pt modelId="{BF44C6ED-6458-4720-8231-F443CC9DF7F8}">
      <dgm:prSet/>
      <dgm:spPr/>
      <dgm:t>
        <a:bodyPr/>
        <a:lstStyle/>
        <a:p>
          <a:r>
            <a:rPr lang="en-GB"/>
            <a:t>Resource limitations</a:t>
          </a:r>
        </a:p>
      </dgm:t>
    </dgm:pt>
    <dgm:pt modelId="{FBB020F8-BC93-4C5F-8252-F5CB5657274F}" type="parTrans" cxnId="{D47F69E3-D7EC-4C8A-AF64-DAFC3D29F112}">
      <dgm:prSet/>
      <dgm:spPr/>
      <dgm:t>
        <a:bodyPr/>
        <a:lstStyle/>
        <a:p>
          <a:endParaRPr lang="en-GB"/>
        </a:p>
      </dgm:t>
    </dgm:pt>
    <dgm:pt modelId="{09D3F6C3-F187-47AC-8095-F5CE36AF4224}" type="sibTrans" cxnId="{D47F69E3-D7EC-4C8A-AF64-DAFC3D29F112}">
      <dgm:prSet/>
      <dgm:spPr/>
      <dgm:t>
        <a:bodyPr/>
        <a:lstStyle/>
        <a:p>
          <a:endParaRPr lang="en-GB"/>
        </a:p>
      </dgm:t>
    </dgm:pt>
    <dgm:pt modelId="{E28FF4ED-88D6-4F4B-B9DD-28B1AEA6609B}">
      <dgm:prSet/>
      <dgm:spPr/>
      <dgm:t>
        <a:bodyPr/>
        <a:lstStyle/>
        <a:p>
          <a:r>
            <a:rPr lang="en-GB"/>
            <a:t>Complex hierarchies and siloed departments</a:t>
          </a:r>
        </a:p>
      </dgm:t>
    </dgm:pt>
    <dgm:pt modelId="{CE3A2306-281A-4079-9C07-4587717E8C18}" type="parTrans" cxnId="{194B2335-29CF-42FA-AFFD-F7BF22BD8C3D}">
      <dgm:prSet/>
      <dgm:spPr/>
      <dgm:t>
        <a:bodyPr/>
        <a:lstStyle/>
        <a:p>
          <a:endParaRPr lang="en-GB"/>
        </a:p>
      </dgm:t>
    </dgm:pt>
    <dgm:pt modelId="{EBF989E2-6764-4910-8EC0-0E69003A51D8}" type="sibTrans" cxnId="{194B2335-29CF-42FA-AFFD-F7BF22BD8C3D}">
      <dgm:prSet/>
      <dgm:spPr/>
      <dgm:t>
        <a:bodyPr/>
        <a:lstStyle/>
        <a:p>
          <a:endParaRPr lang="en-GB"/>
        </a:p>
      </dgm:t>
    </dgm:pt>
    <dgm:pt modelId="{28D241C8-EFEE-48EA-B46E-A355B63913A3}">
      <dgm:prSet/>
      <dgm:spPr/>
      <dgm:t>
        <a:bodyPr/>
        <a:lstStyle/>
        <a:p>
          <a:r>
            <a:rPr lang="en-GB"/>
            <a:t>Staff turnover, change fatigue, burnout </a:t>
          </a:r>
        </a:p>
      </dgm:t>
    </dgm:pt>
    <dgm:pt modelId="{FCA18489-BBDD-445C-A564-8873A895F3C1}" type="parTrans" cxnId="{806B1404-170B-4425-AC68-1F1865F5FEDB}">
      <dgm:prSet/>
      <dgm:spPr/>
      <dgm:t>
        <a:bodyPr/>
        <a:lstStyle/>
        <a:p>
          <a:endParaRPr lang="en-GB"/>
        </a:p>
      </dgm:t>
    </dgm:pt>
    <dgm:pt modelId="{445812E5-E4AF-4D65-838A-43B99624371D}" type="sibTrans" cxnId="{806B1404-170B-4425-AC68-1F1865F5FEDB}">
      <dgm:prSet/>
      <dgm:spPr/>
      <dgm:t>
        <a:bodyPr/>
        <a:lstStyle/>
        <a:p>
          <a:endParaRPr lang="en-GB"/>
        </a:p>
      </dgm:t>
    </dgm:pt>
    <dgm:pt modelId="{A170D1F5-C394-4DAF-86A2-B5DBC945FDD9}" type="pres">
      <dgm:prSet presAssocID="{AF277548-58DC-426C-88DE-2B18F593B150}" presName="linear" presStyleCnt="0">
        <dgm:presLayoutVars>
          <dgm:dir/>
          <dgm:animLvl val="lvl"/>
          <dgm:resizeHandles val="exact"/>
        </dgm:presLayoutVars>
      </dgm:prSet>
      <dgm:spPr/>
    </dgm:pt>
    <dgm:pt modelId="{5A6617BB-55CE-4B33-A49C-66774389B21D}" type="pres">
      <dgm:prSet presAssocID="{9E213D33-B611-4006-9281-60D229590DCC}" presName="parentLin" presStyleCnt="0"/>
      <dgm:spPr/>
    </dgm:pt>
    <dgm:pt modelId="{04717E13-87DD-4CD4-A186-BD3E99E3F62A}" type="pres">
      <dgm:prSet presAssocID="{9E213D33-B611-4006-9281-60D229590DCC}" presName="parentLeftMargin" presStyleLbl="node1" presStyleIdx="0" presStyleCnt="6"/>
      <dgm:spPr/>
    </dgm:pt>
    <dgm:pt modelId="{9CB6CC65-456E-456E-898C-EAE2F447FEE7}" type="pres">
      <dgm:prSet presAssocID="{9E213D33-B611-4006-9281-60D229590DCC}" presName="parentText" presStyleLbl="node1" presStyleIdx="0" presStyleCnt="6">
        <dgm:presLayoutVars>
          <dgm:chMax val="0"/>
          <dgm:bulletEnabled val="1"/>
        </dgm:presLayoutVars>
      </dgm:prSet>
      <dgm:spPr/>
    </dgm:pt>
    <dgm:pt modelId="{4574797E-4AF0-454A-9965-DF811721D4CD}" type="pres">
      <dgm:prSet presAssocID="{9E213D33-B611-4006-9281-60D229590DCC}" presName="negativeSpace" presStyleCnt="0"/>
      <dgm:spPr/>
    </dgm:pt>
    <dgm:pt modelId="{FCBE6DCF-8460-4443-8133-3954A4FC29D1}" type="pres">
      <dgm:prSet presAssocID="{9E213D33-B611-4006-9281-60D229590DCC}" presName="childText" presStyleLbl="conFgAcc1" presStyleIdx="0" presStyleCnt="6">
        <dgm:presLayoutVars>
          <dgm:bulletEnabled val="1"/>
        </dgm:presLayoutVars>
      </dgm:prSet>
      <dgm:spPr/>
    </dgm:pt>
    <dgm:pt modelId="{F61E7637-B310-45C7-AE19-6789E62A53C6}" type="pres">
      <dgm:prSet presAssocID="{5BCCAEF3-9DC1-4B92-8EDA-DE7A0D2A5D84}" presName="spaceBetweenRectangles" presStyleCnt="0"/>
      <dgm:spPr/>
    </dgm:pt>
    <dgm:pt modelId="{16C5EC3F-7C89-4723-B9AC-7855BCCD22D7}" type="pres">
      <dgm:prSet presAssocID="{AD083A03-3D45-4E74-9B0C-F9CAD0E243F3}" presName="parentLin" presStyleCnt="0"/>
      <dgm:spPr/>
    </dgm:pt>
    <dgm:pt modelId="{89A462D3-B838-4312-B04A-E5F850C45AF2}" type="pres">
      <dgm:prSet presAssocID="{AD083A03-3D45-4E74-9B0C-F9CAD0E243F3}" presName="parentLeftMargin" presStyleLbl="node1" presStyleIdx="0" presStyleCnt="6"/>
      <dgm:spPr/>
    </dgm:pt>
    <dgm:pt modelId="{8BD68968-2CE1-485B-9374-F22462DB72ED}" type="pres">
      <dgm:prSet presAssocID="{AD083A03-3D45-4E74-9B0C-F9CAD0E243F3}" presName="parentText" presStyleLbl="node1" presStyleIdx="1" presStyleCnt="6">
        <dgm:presLayoutVars>
          <dgm:chMax val="0"/>
          <dgm:bulletEnabled val="1"/>
        </dgm:presLayoutVars>
      </dgm:prSet>
      <dgm:spPr/>
    </dgm:pt>
    <dgm:pt modelId="{D63CF436-61E6-4A6D-BD3F-707A7743E660}" type="pres">
      <dgm:prSet presAssocID="{AD083A03-3D45-4E74-9B0C-F9CAD0E243F3}" presName="negativeSpace" presStyleCnt="0"/>
      <dgm:spPr/>
    </dgm:pt>
    <dgm:pt modelId="{64C13490-0590-4AE2-92B7-ACBA9620B5BE}" type="pres">
      <dgm:prSet presAssocID="{AD083A03-3D45-4E74-9B0C-F9CAD0E243F3}" presName="childText" presStyleLbl="conFgAcc1" presStyleIdx="1" presStyleCnt="6">
        <dgm:presLayoutVars>
          <dgm:bulletEnabled val="1"/>
        </dgm:presLayoutVars>
      </dgm:prSet>
      <dgm:spPr/>
    </dgm:pt>
    <dgm:pt modelId="{25379751-6EA6-4C55-9F17-F887B28305B3}" type="pres">
      <dgm:prSet presAssocID="{106703C6-CAD7-4D12-9833-C45596B33E5D}" presName="spaceBetweenRectangles" presStyleCnt="0"/>
      <dgm:spPr/>
    </dgm:pt>
    <dgm:pt modelId="{46F664D8-30C9-4880-B949-925CAC31C10B}" type="pres">
      <dgm:prSet presAssocID="{F3C295CA-BC94-4C60-B238-4E8F996601AE}" presName="parentLin" presStyleCnt="0"/>
      <dgm:spPr/>
    </dgm:pt>
    <dgm:pt modelId="{006E8E36-89CB-4A81-8830-8BD4B6653391}" type="pres">
      <dgm:prSet presAssocID="{F3C295CA-BC94-4C60-B238-4E8F996601AE}" presName="parentLeftMargin" presStyleLbl="node1" presStyleIdx="1" presStyleCnt="6"/>
      <dgm:spPr/>
    </dgm:pt>
    <dgm:pt modelId="{BB6153A4-929E-4BCD-BD5F-C45CF624D6B9}" type="pres">
      <dgm:prSet presAssocID="{F3C295CA-BC94-4C60-B238-4E8F996601AE}" presName="parentText" presStyleLbl="node1" presStyleIdx="2" presStyleCnt="6">
        <dgm:presLayoutVars>
          <dgm:chMax val="0"/>
          <dgm:bulletEnabled val="1"/>
        </dgm:presLayoutVars>
      </dgm:prSet>
      <dgm:spPr/>
    </dgm:pt>
    <dgm:pt modelId="{14C735BA-8E61-4D30-B569-1F00BDCF641E}" type="pres">
      <dgm:prSet presAssocID="{F3C295CA-BC94-4C60-B238-4E8F996601AE}" presName="negativeSpace" presStyleCnt="0"/>
      <dgm:spPr/>
    </dgm:pt>
    <dgm:pt modelId="{98FD83CB-9597-425B-BF6F-62AB895BC500}" type="pres">
      <dgm:prSet presAssocID="{F3C295CA-BC94-4C60-B238-4E8F996601AE}" presName="childText" presStyleLbl="conFgAcc1" presStyleIdx="2" presStyleCnt="6">
        <dgm:presLayoutVars>
          <dgm:bulletEnabled val="1"/>
        </dgm:presLayoutVars>
      </dgm:prSet>
      <dgm:spPr/>
    </dgm:pt>
    <dgm:pt modelId="{84F11E6D-D968-42A7-8E80-6EAA4D576D44}" type="pres">
      <dgm:prSet presAssocID="{009911FB-D6A6-4EE0-84B1-F9348996D6A9}" presName="spaceBetweenRectangles" presStyleCnt="0"/>
      <dgm:spPr/>
    </dgm:pt>
    <dgm:pt modelId="{61365995-2F3F-43E4-BD8A-A34A0D8CC13B}" type="pres">
      <dgm:prSet presAssocID="{BF44C6ED-6458-4720-8231-F443CC9DF7F8}" presName="parentLin" presStyleCnt="0"/>
      <dgm:spPr/>
    </dgm:pt>
    <dgm:pt modelId="{32DED298-0B29-4B73-B0C6-03923CB68BBF}" type="pres">
      <dgm:prSet presAssocID="{BF44C6ED-6458-4720-8231-F443CC9DF7F8}" presName="parentLeftMargin" presStyleLbl="node1" presStyleIdx="2" presStyleCnt="6"/>
      <dgm:spPr/>
    </dgm:pt>
    <dgm:pt modelId="{099730C5-6F3A-496F-8D2A-E27655D4B3D8}" type="pres">
      <dgm:prSet presAssocID="{BF44C6ED-6458-4720-8231-F443CC9DF7F8}" presName="parentText" presStyleLbl="node1" presStyleIdx="3" presStyleCnt="6">
        <dgm:presLayoutVars>
          <dgm:chMax val="0"/>
          <dgm:bulletEnabled val="1"/>
        </dgm:presLayoutVars>
      </dgm:prSet>
      <dgm:spPr/>
    </dgm:pt>
    <dgm:pt modelId="{98D19AEE-0B2A-4BC4-A6D7-227B125CD1D7}" type="pres">
      <dgm:prSet presAssocID="{BF44C6ED-6458-4720-8231-F443CC9DF7F8}" presName="negativeSpace" presStyleCnt="0"/>
      <dgm:spPr/>
    </dgm:pt>
    <dgm:pt modelId="{C2B5BCE3-ED41-4C2F-BB16-7CD749E61614}" type="pres">
      <dgm:prSet presAssocID="{BF44C6ED-6458-4720-8231-F443CC9DF7F8}" presName="childText" presStyleLbl="conFgAcc1" presStyleIdx="3" presStyleCnt="6">
        <dgm:presLayoutVars>
          <dgm:bulletEnabled val="1"/>
        </dgm:presLayoutVars>
      </dgm:prSet>
      <dgm:spPr/>
    </dgm:pt>
    <dgm:pt modelId="{BE44CFFA-BC0A-4034-AE94-376DE2CCDFDA}" type="pres">
      <dgm:prSet presAssocID="{09D3F6C3-F187-47AC-8095-F5CE36AF4224}" presName="spaceBetweenRectangles" presStyleCnt="0"/>
      <dgm:spPr/>
    </dgm:pt>
    <dgm:pt modelId="{ACC7B246-8B26-483C-A9CF-3C3CC404885D}" type="pres">
      <dgm:prSet presAssocID="{E28FF4ED-88D6-4F4B-B9DD-28B1AEA6609B}" presName="parentLin" presStyleCnt="0"/>
      <dgm:spPr/>
    </dgm:pt>
    <dgm:pt modelId="{FA99C9CB-14CD-4FF1-ABC9-BB9ADC96E761}" type="pres">
      <dgm:prSet presAssocID="{E28FF4ED-88D6-4F4B-B9DD-28B1AEA6609B}" presName="parentLeftMargin" presStyleLbl="node1" presStyleIdx="3" presStyleCnt="6"/>
      <dgm:spPr/>
    </dgm:pt>
    <dgm:pt modelId="{6E39A695-98BB-4B6B-9BA6-8D9F5FA42BE7}" type="pres">
      <dgm:prSet presAssocID="{E28FF4ED-88D6-4F4B-B9DD-28B1AEA6609B}" presName="parentText" presStyleLbl="node1" presStyleIdx="4" presStyleCnt="6">
        <dgm:presLayoutVars>
          <dgm:chMax val="0"/>
          <dgm:bulletEnabled val="1"/>
        </dgm:presLayoutVars>
      </dgm:prSet>
      <dgm:spPr/>
    </dgm:pt>
    <dgm:pt modelId="{DE4476E6-16E2-484F-B92B-6DC7B8FAA44D}" type="pres">
      <dgm:prSet presAssocID="{E28FF4ED-88D6-4F4B-B9DD-28B1AEA6609B}" presName="negativeSpace" presStyleCnt="0"/>
      <dgm:spPr/>
    </dgm:pt>
    <dgm:pt modelId="{ABE2E796-37B2-4AAE-A995-7D2B7CBB28BA}" type="pres">
      <dgm:prSet presAssocID="{E28FF4ED-88D6-4F4B-B9DD-28B1AEA6609B}" presName="childText" presStyleLbl="conFgAcc1" presStyleIdx="4" presStyleCnt="6">
        <dgm:presLayoutVars>
          <dgm:bulletEnabled val="1"/>
        </dgm:presLayoutVars>
      </dgm:prSet>
      <dgm:spPr/>
    </dgm:pt>
    <dgm:pt modelId="{66DAE2BB-D681-49A6-B1A2-1C241E4F95A3}" type="pres">
      <dgm:prSet presAssocID="{EBF989E2-6764-4910-8EC0-0E69003A51D8}" presName="spaceBetweenRectangles" presStyleCnt="0"/>
      <dgm:spPr/>
    </dgm:pt>
    <dgm:pt modelId="{948E4B67-1FB6-478A-9C3B-F92280A222B3}" type="pres">
      <dgm:prSet presAssocID="{28D241C8-EFEE-48EA-B46E-A355B63913A3}" presName="parentLin" presStyleCnt="0"/>
      <dgm:spPr/>
    </dgm:pt>
    <dgm:pt modelId="{7718BCA6-F450-49D2-AB87-A2AE7D06E45F}" type="pres">
      <dgm:prSet presAssocID="{28D241C8-EFEE-48EA-B46E-A355B63913A3}" presName="parentLeftMargin" presStyleLbl="node1" presStyleIdx="4" presStyleCnt="6"/>
      <dgm:spPr/>
    </dgm:pt>
    <dgm:pt modelId="{EC452C7E-153E-4774-80CC-F299624473DE}" type="pres">
      <dgm:prSet presAssocID="{28D241C8-EFEE-48EA-B46E-A355B63913A3}" presName="parentText" presStyleLbl="node1" presStyleIdx="5" presStyleCnt="6">
        <dgm:presLayoutVars>
          <dgm:chMax val="0"/>
          <dgm:bulletEnabled val="1"/>
        </dgm:presLayoutVars>
      </dgm:prSet>
      <dgm:spPr/>
    </dgm:pt>
    <dgm:pt modelId="{C9E48CBA-99B0-426D-A47F-F337C222DC57}" type="pres">
      <dgm:prSet presAssocID="{28D241C8-EFEE-48EA-B46E-A355B63913A3}" presName="negativeSpace" presStyleCnt="0"/>
      <dgm:spPr/>
    </dgm:pt>
    <dgm:pt modelId="{B7A3C3C7-5F89-4384-B35F-D96275A66B61}" type="pres">
      <dgm:prSet presAssocID="{28D241C8-EFEE-48EA-B46E-A355B63913A3}" presName="childText" presStyleLbl="conFgAcc1" presStyleIdx="5" presStyleCnt="6">
        <dgm:presLayoutVars>
          <dgm:bulletEnabled val="1"/>
        </dgm:presLayoutVars>
      </dgm:prSet>
      <dgm:spPr/>
    </dgm:pt>
  </dgm:ptLst>
  <dgm:cxnLst>
    <dgm:cxn modelId="{F5D97902-D3DB-4AFB-BC40-018037D042A4}" type="presOf" srcId="{AF277548-58DC-426C-88DE-2B18F593B150}" destId="{A170D1F5-C394-4DAF-86A2-B5DBC945FDD9}" srcOrd="0" destOrd="0" presId="urn:microsoft.com/office/officeart/2005/8/layout/list1"/>
    <dgm:cxn modelId="{806B1404-170B-4425-AC68-1F1865F5FEDB}" srcId="{AF277548-58DC-426C-88DE-2B18F593B150}" destId="{28D241C8-EFEE-48EA-B46E-A355B63913A3}" srcOrd="5" destOrd="0" parTransId="{FCA18489-BBDD-445C-A564-8873A895F3C1}" sibTransId="{445812E5-E4AF-4D65-838A-43B99624371D}"/>
    <dgm:cxn modelId="{B5F06314-C215-45EC-A7D6-72B009F02977}" type="presOf" srcId="{AD083A03-3D45-4E74-9B0C-F9CAD0E243F3}" destId="{8BD68968-2CE1-485B-9374-F22462DB72ED}" srcOrd="1" destOrd="0" presId="urn:microsoft.com/office/officeart/2005/8/layout/list1"/>
    <dgm:cxn modelId="{A4B22922-E33D-4E7E-B46A-BC1D7D6C9CFE}" type="presOf" srcId="{28D241C8-EFEE-48EA-B46E-A355B63913A3}" destId="{EC452C7E-153E-4774-80CC-F299624473DE}" srcOrd="1" destOrd="0" presId="urn:microsoft.com/office/officeart/2005/8/layout/list1"/>
    <dgm:cxn modelId="{69880529-A2FE-40DC-B79C-B67C9EFC2F64}" type="presOf" srcId="{9E213D33-B611-4006-9281-60D229590DCC}" destId="{04717E13-87DD-4CD4-A186-BD3E99E3F62A}" srcOrd="0" destOrd="0" presId="urn:microsoft.com/office/officeart/2005/8/layout/list1"/>
    <dgm:cxn modelId="{897B5E2F-0751-40C4-B058-77CAC9A163EF}" type="presOf" srcId="{BF44C6ED-6458-4720-8231-F443CC9DF7F8}" destId="{099730C5-6F3A-496F-8D2A-E27655D4B3D8}" srcOrd="1" destOrd="0" presId="urn:microsoft.com/office/officeart/2005/8/layout/list1"/>
    <dgm:cxn modelId="{194B2335-29CF-42FA-AFFD-F7BF22BD8C3D}" srcId="{AF277548-58DC-426C-88DE-2B18F593B150}" destId="{E28FF4ED-88D6-4F4B-B9DD-28B1AEA6609B}" srcOrd="4" destOrd="0" parTransId="{CE3A2306-281A-4079-9C07-4587717E8C18}" sibTransId="{EBF989E2-6764-4910-8EC0-0E69003A51D8}"/>
    <dgm:cxn modelId="{8B257871-9DCB-4764-B170-77228011A84B}" type="presOf" srcId="{E28FF4ED-88D6-4F4B-B9DD-28B1AEA6609B}" destId="{FA99C9CB-14CD-4FF1-ABC9-BB9ADC96E761}" srcOrd="0" destOrd="0" presId="urn:microsoft.com/office/officeart/2005/8/layout/list1"/>
    <dgm:cxn modelId="{A9CDCE8A-44C1-4C39-9B69-628C505EF701}" srcId="{AF277548-58DC-426C-88DE-2B18F593B150}" destId="{F3C295CA-BC94-4C60-B238-4E8F996601AE}" srcOrd="2" destOrd="0" parTransId="{24F6D22D-776E-4B2D-9A5A-10AA01A6EBD2}" sibTransId="{009911FB-D6A6-4EE0-84B1-F9348996D6A9}"/>
    <dgm:cxn modelId="{C5315992-2A9E-49E4-9D5F-AFA6C24BB72B}" type="presOf" srcId="{AD083A03-3D45-4E74-9B0C-F9CAD0E243F3}" destId="{89A462D3-B838-4312-B04A-E5F850C45AF2}" srcOrd="0" destOrd="0" presId="urn:microsoft.com/office/officeart/2005/8/layout/list1"/>
    <dgm:cxn modelId="{A43AD098-5C45-48A0-B977-311DF2000D2C}" type="presOf" srcId="{9E213D33-B611-4006-9281-60D229590DCC}" destId="{9CB6CC65-456E-456E-898C-EAE2F447FEE7}" srcOrd="1" destOrd="0" presId="urn:microsoft.com/office/officeart/2005/8/layout/list1"/>
    <dgm:cxn modelId="{98D9AB9F-5361-433F-B6EC-C0E84D794AA8}" type="presOf" srcId="{F3C295CA-BC94-4C60-B238-4E8F996601AE}" destId="{006E8E36-89CB-4A81-8830-8BD4B6653391}" srcOrd="0" destOrd="0" presId="urn:microsoft.com/office/officeart/2005/8/layout/list1"/>
    <dgm:cxn modelId="{1C5C48A9-7CA3-4E0C-BEFF-CCE116C24714}" srcId="{AF277548-58DC-426C-88DE-2B18F593B150}" destId="{AD083A03-3D45-4E74-9B0C-F9CAD0E243F3}" srcOrd="1" destOrd="0" parTransId="{4E8F5018-9170-454D-A362-2DAF04CF04CC}" sibTransId="{106703C6-CAD7-4D12-9833-C45596B33E5D}"/>
    <dgm:cxn modelId="{552124AD-1278-4457-9BF4-1C8BF1945973}" type="presOf" srcId="{E28FF4ED-88D6-4F4B-B9DD-28B1AEA6609B}" destId="{6E39A695-98BB-4B6B-9BA6-8D9F5FA42BE7}" srcOrd="1" destOrd="0" presId="urn:microsoft.com/office/officeart/2005/8/layout/list1"/>
    <dgm:cxn modelId="{EDD235CD-9014-433E-ADE9-D163B8F251BA}" type="presOf" srcId="{F3C295CA-BC94-4C60-B238-4E8F996601AE}" destId="{BB6153A4-929E-4BCD-BD5F-C45CF624D6B9}" srcOrd="1" destOrd="0" presId="urn:microsoft.com/office/officeart/2005/8/layout/list1"/>
    <dgm:cxn modelId="{3CF48DD6-2F72-4E5B-94A7-0B58EDEC8B7A}" type="presOf" srcId="{28D241C8-EFEE-48EA-B46E-A355B63913A3}" destId="{7718BCA6-F450-49D2-AB87-A2AE7D06E45F}" srcOrd="0" destOrd="0" presId="urn:microsoft.com/office/officeart/2005/8/layout/list1"/>
    <dgm:cxn modelId="{D47F69E3-D7EC-4C8A-AF64-DAFC3D29F112}" srcId="{AF277548-58DC-426C-88DE-2B18F593B150}" destId="{BF44C6ED-6458-4720-8231-F443CC9DF7F8}" srcOrd="3" destOrd="0" parTransId="{FBB020F8-BC93-4C5F-8252-F5CB5657274F}" sibTransId="{09D3F6C3-F187-47AC-8095-F5CE36AF4224}"/>
    <dgm:cxn modelId="{8CBA46E8-6CA4-4C7E-B5F8-50823ACFC1E3}" type="presOf" srcId="{BF44C6ED-6458-4720-8231-F443CC9DF7F8}" destId="{32DED298-0B29-4B73-B0C6-03923CB68BBF}" srcOrd="0" destOrd="0" presId="urn:microsoft.com/office/officeart/2005/8/layout/list1"/>
    <dgm:cxn modelId="{1CD21CF5-F7DA-4BC7-A6C2-D28943768C26}" srcId="{AF277548-58DC-426C-88DE-2B18F593B150}" destId="{9E213D33-B611-4006-9281-60D229590DCC}" srcOrd="0" destOrd="0" parTransId="{2A3D9464-9BEB-48A1-897C-97D144AC107E}" sibTransId="{5BCCAEF3-9DC1-4B92-8EDA-DE7A0D2A5D84}"/>
    <dgm:cxn modelId="{0F309F93-2293-436B-A39F-4F738B05A1BA}" type="presParOf" srcId="{A170D1F5-C394-4DAF-86A2-B5DBC945FDD9}" destId="{5A6617BB-55CE-4B33-A49C-66774389B21D}" srcOrd="0" destOrd="0" presId="urn:microsoft.com/office/officeart/2005/8/layout/list1"/>
    <dgm:cxn modelId="{A029A2E1-6310-40B3-A5DD-D9C61009E761}" type="presParOf" srcId="{5A6617BB-55CE-4B33-A49C-66774389B21D}" destId="{04717E13-87DD-4CD4-A186-BD3E99E3F62A}" srcOrd="0" destOrd="0" presId="urn:microsoft.com/office/officeart/2005/8/layout/list1"/>
    <dgm:cxn modelId="{5F76E933-2CCF-40FC-855A-B053BA97562B}" type="presParOf" srcId="{5A6617BB-55CE-4B33-A49C-66774389B21D}" destId="{9CB6CC65-456E-456E-898C-EAE2F447FEE7}" srcOrd="1" destOrd="0" presId="urn:microsoft.com/office/officeart/2005/8/layout/list1"/>
    <dgm:cxn modelId="{38EC81F2-6767-4E67-90A2-30026E93FF04}" type="presParOf" srcId="{A170D1F5-C394-4DAF-86A2-B5DBC945FDD9}" destId="{4574797E-4AF0-454A-9965-DF811721D4CD}" srcOrd="1" destOrd="0" presId="urn:microsoft.com/office/officeart/2005/8/layout/list1"/>
    <dgm:cxn modelId="{5A9503B6-575F-4DB7-A6AB-420BB338E997}" type="presParOf" srcId="{A170D1F5-C394-4DAF-86A2-B5DBC945FDD9}" destId="{FCBE6DCF-8460-4443-8133-3954A4FC29D1}" srcOrd="2" destOrd="0" presId="urn:microsoft.com/office/officeart/2005/8/layout/list1"/>
    <dgm:cxn modelId="{39B37FA2-715D-4F06-8F88-9DEF8D5A546C}" type="presParOf" srcId="{A170D1F5-C394-4DAF-86A2-B5DBC945FDD9}" destId="{F61E7637-B310-45C7-AE19-6789E62A53C6}" srcOrd="3" destOrd="0" presId="urn:microsoft.com/office/officeart/2005/8/layout/list1"/>
    <dgm:cxn modelId="{BEBDA1D9-48AF-44E2-920A-1CB3214CDD96}" type="presParOf" srcId="{A170D1F5-C394-4DAF-86A2-B5DBC945FDD9}" destId="{16C5EC3F-7C89-4723-B9AC-7855BCCD22D7}" srcOrd="4" destOrd="0" presId="urn:microsoft.com/office/officeart/2005/8/layout/list1"/>
    <dgm:cxn modelId="{C712481E-E2D5-46C1-B4FB-7B88E5BCE882}" type="presParOf" srcId="{16C5EC3F-7C89-4723-B9AC-7855BCCD22D7}" destId="{89A462D3-B838-4312-B04A-E5F850C45AF2}" srcOrd="0" destOrd="0" presId="urn:microsoft.com/office/officeart/2005/8/layout/list1"/>
    <dgm:cxn modelId="{1769307D-4EBB-4469-BCF3-D51776DB96DF}" type="presParOf" srcId="{16C5EC3F-7C89-4723-B9AC-7855BCCD22D7}" destId="{8BD68968-2CE1-485B-9374-F22462DB72ED}" srcOrd="1" destOrd="0" presId="urn:microsoft.com/office/officeart/2005/8/layout/list1"/>
    <dgm:cxn modelId="{D43A3D8B-85AE-4111-B0D9-832C7A18B7CD}" type="presParOf" srcId="{A170D1F5-C394-4DAF-86A2-B5DBC945FDD9}" destId="{D63CF436-61E6-4A6D-BD3F-707A7743E660}" srcOrd="5" destOrd="0" presId="urn:microsoft.com/office/officeart/2005/8/layout/list1"/>
    <dgm:cxn modelId="{737DC88C-7A63-412B-AC05-9FD6D0306E92}" type="presParOf" srcId="{A170D1F5-C394-4DAF-86A2-B5DBC945FDD9}" destId="{64C13490-0590-4AE2-92B7-ACBA9620B5BE}" srcOrd="6" destOrd="0" presId="urn:microsoft.com/office/officeart/2005/8/layout/list1"/>
    <dgm:cxn modelId="{AE8B1B40-CC52-4FCF-ACDB-46014809F406}" type="presParOf" srcId="{A170D1F5-C394-4DAF-86A2-B5DBC945FDD9}" destId="{25379751-6EA6-4C55-9F17-F887B28305B3}" srcOrd="7" destOrd="0" presId="urn:microsoft.com/office/officeart/2005/8/layout/list1"/>
    <dgm:cxn modelId="{1A2E157A-1E8D-4B8C-BE05-8B594C40122D}" type="presParOf" srcId="{A170D1F5-C394-4DAF-86A2-B5DBC945FDD9}" destId="{46F664D8-30C9-4880-B949-925CAC31C10B}" srcOrd="8" destOrd="0" presId="urn:microsoft.com/office/officeart/2005/8/layout/list1"/>
    <dgm:cxn modelId="{E42857D3-EC64-4752-BE3F-CEE71F48F5C1}" type="presParOf" srcId="{46F664D8-30C9-4880-B949-925CAC31C10B}" destId="{006E8E36-89CB-4A81-8830-8BD4B6653391}" srcOrd="0" destOrd="0" presId="urn:microsoft.com/office/officeart/2005/8/layout/list1"/>
    <dgm:cxn modelId="{D86D4B57-054B-408D-894A-B8EE6E6C082D}" type="presParOf" srcId="{46F664D8-30C9-4880-B949-925CAC31C10B}" destId="{BB6153A4-929E-4BCD-BD5F-C45CF624D6B9}" srcOrd="1" destOrd="0" presId="urn:microsoft.com/office/officeart/2005/8/layout/list1"/>
    <dgm:cxn modelId="{B2B1954C-F8B4-411A-9877-E2806097436A}" type="presParOf" srcId="{A170D1F5-C394-4DAF-86A2-B5DBC945FDD9}" destId="{14C735BA-8E61-4D30-B569-1F00BDCF641E}" srcOrd="9" destOrd="0" presId="urn:microsoft.com/office/officeart/2005/8/layout/list1"/>
    <dgm:cxn modelId="{37A669D8-82E9-4EE6-86BB-4858586F4958}" type="presParOf" srcId="{A170D1F5-C394-4DAF-86A2-B5DBC945FDD9}" destId="{98FD83CB-9597-425B-BF6F-62AB895BC500}" srcOrd="10" destOrd="0" presId="urn:microsoft.com/office/officeart/2005/8/layout/list1"/>
    <dgm:cxn modelId="{3E624DA6-D1F6-4380-BCF4-7EBB84FA493C}" type="presParOf" srcId="{A170D1F5-C394-4DAF-86A2-B5DBC945FDD9}" destId="{84F11E6D-D968-42A7-8E80-6EAA4D576D44}" srcOrd="11" destOrd="0" presId="urn:microsoft.com/office/officeart/2005/8/layout/list1"/>
    <dgm:cxn modelId="{2219B0E2-8BB3-46A6-9CB4-FB1DE84EEFB5}" type="presParOf" srcId="{A170D1F5-C394-4DAF-86A2-B5DBC945FDD9}" destId="{61365995-2F3F-43E4-BD8A-A34A0D8CC13B}" srcOrd="12" destOrd="0" presId="urn:microsoft.com/office/officeart/2005/8/layout/list1"/>
    <dgm:cxn modelId="{37B82683-F849-45B8-858F-C70019FD8BA3}" type="presParOf" srcId="{61365995-2F3F-43E4-BD8A-A34A0D8CC13B}" destId="{32DED298-0B29-4B73-B0C6-03923CB68BBF}" srcOrd="0" destOrd="0" presId="urn:microsoft.com/office/officeart/2005/8/layout/list1"/>
    <dgm:cxn modelId="{6BBFAFD7-C6FA-44CA-B826-79B9958F6F3C}" type="presParOf" srcId="{61365995-2F3F-43E4-BD8A-A34A0D8CC13B}" destId="{099730C5-6F3A-496F-8D2A-E27655D4B3D8}" srcOrd="1" destOrd="0" presId="urn:microsoft.com/office/officeart/2005/8/layout/list1"/>
    <dgm:cxn modelId="{8F0023DB-1895-45BD-999F-27014A8A5CEC}" type="presParOf" srcId="{A170D1F5-C394-4DAF-86A2-B5DBC945FDD9}" destId="{98D19AEE-0B2A-4BC4-A6D7-227B125CD1D7}" srcOrd="13" destOrd="0" presId="urn:microsoft.com/office/officeart/2005/8/layout/list1"/>
    <dgm:cxn modelId="{655D008A-3EFE-4F3E-9459-FA2B595D102E}" type="presParOf" srcId="{A170D1F5-C394-4DAF-86A2-B5DBC945FDD9}" destId="{C2B5BCE3-ED41-4C2F-BB16-7CD749E61614}" srcOrd="14" destOrd="0" presId="urn:microsoft.com/office/officeart/2005/8/layout/list1"/>
    <dgm:cxn modelId="{579588BC-E35D-4EC0-8BDB-C627951CE9E9}" type="presParOf" srcId="{A170D1F5-C394-4DAF-86A2-B5DBC945FDD9}" destId="{BE44CFFA-BC0A-4034-AE94-376DE2CCDFDA}" srcOrd="15" destOrd="0" presId="urn:microsoft.com/office/officeart/2005/8/layout/list1"/>
    <dgm:cxn modelId="{1BB2C213-85C7-490B-8CE9-0E47E8A94740}" type="presParOf" srcId="{A170D1F5-C394-4DAF-86A2-B5DBC945FDD9}" destId="{ACC7B246-8B26-483C-A9CF-3C3CC404885D}" srcOrd="16" destOrd="0" presId="urn:microsoft.com/office/officeart/2005/8/layout/list1"/>
    <dgm:cxn modelId="{72715FFE-2B85-4D17-852C-2BF8953792B5}" type="presParOf" srcId="{ACC7B246-8B26-483C-A9CF-3C3CC404885D}" destId="{FA99C9CB-14CD-4FF1-ABC9-BB9ADC96E761}" srcOrd="0" destOrd="0" presId="urn:microsoft.com/office/officeart/2005/8/layout/list1"/>
    <dgm:cxn modelId="{AE00B476-90CD-4F54-8203-5DC6DA8FA616}" type="presParOf" srcId="{ACC7B246-8B26-483C-A9CF-3C3CC404885D}" destId="{6E39A695-98BB-4B6B-9BA6-8D9F5FA42BE7}" srcOrd="1" destOrd="0" presId="urn:microsoft.com/office/officeart/2005/8/layout/list1"/>
    <dgm:cxn modelId="{DC0A88B7-84E4-425B-8126-1DF1DFDBADCD}" type="presParOf" srcId="{A170D1F5-C394-4DAF-86A2-B5DBC945FDD9}" destId="{DE4476E6-16E2-484F-B92B-6DC7B8FAA44D}" srcOrd="17" destOrd="0" presId="urn:microsoft.com/office/officeart/2005/8/layout/list1"/>
    <dgm:cxn modelId="{3BBE3F75-391E-48AD-9427-FA261D72DD64}" type="presParOf" srcId="{A170D1F5-C394-4DAF-86A2-B5DBC945FDD9}" destId="{ABE2E796-37B2-4AAE-A995-7D2B7CBB28BA}" srcOrd="18" destOrd="0" presId="urn:microsoft.com/office/officeart/2005/8/layout/list1"/>
    <dgm:cxn modelId="{AE85D336-E11E-47F1-92E2-AB5952E0EF52}" type="presParOf" srcId="{A170D1F5-C394-4DAF-86A2-B5DBC945FDD9}" destId="{66DAE2BB-D681-49A6-B1A2-1C241E4F95A3}" srcOrd="19" destOrd="0" presId="urn:microsoft.com/office/officeart/2005/8/layout/list1"/>
    <dgm:cxn modelId="{EBDB5A2C-D6E2-4476-B901-FEF583F2B323}" type="presParOf" srcId="{A170D1F5-C394-4DAF-86A2-B5DBC945FDD9}" destId="{948E4B67-1FB6-478A-9C3B-F92280A222B3}" srcOrd="20" destOrd="0" presId="urn:microsoft.com/office/officeart/2005/8/layout/list1"/>
    <dgm:cxn modelId="{14C8D238-83F2-475E-A8BF-490E756FBE33}" type="presParOf" srcId="{948E4B67-1FB6-478A-9C3B-F92280A222B3}" destId="{7718BCA6-F450-49D2-AB87-A2AE7D06E45F}" srcOrd="0" destOrd="0" presId="urn:microsoft.com/office/officeart/2005/8/layout/list1"/>
    <dgm:cxn modelId="{D8771565-71AE-48C4-A326-B08DCDC2D1C2}" type="presParOf" srcId="{948E4B67-1FB6-478A-9C3B-F92280A222B3}" destId="{EC452C7E-153E-4774-80CC-F299624473DE}" srcOrd="1" destOrd="0" presId="urn:microsoft.com/office/officeart/2005/8/layout/list1"/>
    <dgm:cxn modelId="{F000867C-38A5-4644-A54F-0C852AC57E17}" type="presParOf" srcId="{A170D1F5-C394-4DAF-86A2-B5DBC945FDD9}" destId="{C9E48CBA-99B0-426D-A47F-F337C222DC57}" srcOrd="21" destOrd="0" presId="urn:microsoft.com/office/officeart/2005/8/layout/list1"/>
    <dgm:cxn modelId="{818FA34F-8B8B-4507-9415-3CD3D9F372F8}" type="presParOf" srcId="{A170D1F5-C394-4DAF-86A2-B5DBC945FDD9}" destId="{B7A3C3C7-5F89-4384-B35F-D96275A66B61}"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277548-58DC-426C-88DE-2B18F593B150}"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GB"/>
        </a:p>
      </dgm:t>
    </dgm:pt>
    <dgm:pt modelId="{9E213D33-B611-4006-9281-60D229590DCC}">
      <dgm:prSet phldrT="[Text]"/>
      <dgm:spPr/>
      <dgm:t>
        <a:bodyPr/>
        <a:lstStyle/>
        <a:p>
          <a:r>
            <a:rPr lang="en-GB"/>
            <a:t>Resistance to change among healthcare professionals</a:t>
          </a:r>
        </a:p>
      </dgm:t>
    </dgm:pt>
    <dgm:pt modelId="{2A3D9464-9BEB-48A1-897C-97D144AC107E}" type="parTrans" cxnId="{1CD21CF5-F7DA-4BC7-A6C2-D28943768C26}">
      <dgm:prSet/>
      <dgm:spPr/>
      <dgm:t>
        <a:bodyPr/>
        <a:lstStyle/>
        <a:p>
          <a:endParaRPr lang="en-GB"/>
        </a:p>
      </dgm:t>
    </dgm:pt>
    <dgm:pt modelId="{5BCCAEF3-9DC1-4B92-8EDA-DE7A0D2A5D84}" type="sibTrans" cxnId="{1CD21CF5-F7DA-4BC7-A6C2-D28943768C26}">
      <dgm:prSet/>
      <dgm:spPr/>
      <dgm:t>
        <a:bodyPr/>
        <a:lstStyle/>
        <a:p>
          <a:endParaRPr lang="en-GB"/>
        </a:p>
      </dgm:t>
    </dgm:pt>
    <dgm:pt modelId="{AD083A03-3D45-4E74-9B0C-F9CAD0E243F3}">
      <dgm:prSet phldrT="[Text]"/>
      <dgm:spPr/>
      <dgm:t>
        <a:bodyPr/>
        <a:lstStyle/>
        <a:p>
          <a:r>
            <a:rPr lang="en-GB"/>
            <a:t>Technology and processes integration into existing systems</a:t>
          </a:r>
        </a:p>
      </dgm:t>
    </dgm:pt>
    <dgm:pt modelId="{4E8F5018-9170-454D-A362-2DAF04CF04CC}" type="parTrans" cxnId="{1C5C48A9-7CA3-4E0C-BEFF-CCE116C24714}">
      <dgm:prSet/>
      <dgm:spPr/>
      <dgm:t>
        <a:bodyPr/>
        <a:lstStyle/>
        <a:p>
          <a:endParaRPr lang="en-GB"/>
        </a:p>
      </dgm:t>
    </dgm:pt>
    <dgm:pt modelId="{106703C6-CAD7-4D12-9833-C45596B33E5D}" type="sibTrans" cxnId="{1C5C48A9-7CA3-4E0C-BEFF-CCE116C24714}">
      <dgm:prSet/>
      <dgm:spPr/>
      <dgm:t>
        <a:bodyPr/>
        <a:lstStyle/>
        <a:p>
          <a:endParaRPr lang="en-GB"/>
        </a:p>
      </dgm:t>
    </dgm:pt>
    <dgm:pt modelId="{F3C295CA-BC94-4C60-B238-4E8F996601AE}">
      <dgm:prSet phldrT="[Text]"/>
      <dgm:spPr/>
      <dgm:t>
        <a:bodyPr/>
        <a:lstStyle/>
        <a:p>
          <a:r>
            <a:rPr lang="en-GB"/>
            <a:t>Diversity of stakeholders</a:t>
          </a:r>
        </a:p>
      </dgm:t>
    </dgm:pt>
    <dgm:pt modelId="{24F6D22D-776E-4B2D-9A5A-10AA01A6EBD2}" type="parTrans" cxnId="{A9CDCE8A-44C1-4C39-9B69-628C505EF701}">
      <dgm:prSet/>
      <dgm:spPr/>
      <dgm:t>
        <a:bodyPr/>
        <a:lstStyle/>
        <a:p>
          <a:endParaRPr lang="en-GB"/>
        </a:p>
      </dgm:t>
    </dgm:pt>
    <dgm:pt modelId="{009911FB-D6A6-4EE0-84B1-F9348996D6A9}" type="sibTrans" cxnId="{A9CDCE8A-44C1-4C39-9B69-628C505EF701}">
      <dgm:prSet/>
      <dgm:spPr/>
      <dgm:t>
        <a:bodyPr/>
        <a:lstStyle/>
        <a:p>
          <a:endParaRPr lang="en-GB"/>
        </a:p>
      </dgm:t>
    </dgm:pt>
    <dgm:pt modelId="{BF44C6ED-6458-4720-8231-F443CC9DF7F8}">
      <dgm:prSet/>
      <dgm:spPr/>
      <dgm:t>
        <a:bodyPr/>
        <a:lstStyle/>
        <a:p>
          <a:r>
            <a:rPr lang="en-GB"/>
            <a:t>Resource limitations</a:t>
          </a:r>
        </a:p>
      </dgm:t>
    </dgm:pt>
    <dgm:pt modelId="{FBB020F8-BC93-4C5F-8252-F5CB5657274F}" type="parTrans" cxnId="{D47F69E3-D7EC-4C8A-AF64-DAFC3D29F112}">
      <dgm:prSet/>
      <dgm:spPr/>
      <dgm:t>
        <a:bodyPr/>
        <a:lstStyle/>
        <a:p>
          <a:endParaRPr lang="en-GB"/>
        </a:p>
      </dgm:t>
    </dgm:pt>
    <dgm:pt modelId="{09D3F6C3-F187-47AC-8095-F5CE36AF4224}" type="sibTrans" cxnId="{D47F69E3-D7EC-4C8A-AF64-DAFC3D29F112}">
      <dgm:prSet/>
      <dgm:spPr/>
      <dgm:t>
        <a:bodyPr/>
        <a:lstStyle/>
        <a:p>
          <a:endParaRPr lang="en-GB"/>
        </a:p>
      </dgm:t>
    </dgm:pt>
    <dgm:pt modelId="{E28FF4ED-88D6-4F4B-B9DD-28B1AEA6609B}">
      <dgm:prSet/>
      <dgm:spPr/>
      <dgm:t>
        <a:bodyPr/>
        <a:lstStyle/>
        <a:p>
          <a:r>
            <a:rPr lang="en-GB"/>
            <a:t>Complex hierarchies and siloed departments</a:t>
          </a:r>
        </a:p>
      </dgm:t>
    </dgm:pt>
    <dgm:pt modelId="{CE3A2306-281A-4079-9C07-4587717E8C18}" type="parTrans" cxnId="{194B2335-29CF-42FA-AFFD-F7BF22BD8C3D}">
      <dgm:prSet/>
      <dgm:spPr/>
      <dgm:t>
        <a:bodyPr/>
        <a:lstStyle/>
        <a:p>
          <a:endParaRPr lang="en-GB"/>
        </a:p>
      </dgm:t>
    </dgm:pt>
    <dgm:pt modelId="{EBF989E2-6764-4910-8EC0-0E69003A51D8}" type="sibTrans" cxnId="{194B2335-29CF-42FA-AFFD-F7BF22BD8C3D}">
      <dgm:prSet/>
      <dgm:spPr/>
      <dgm:t>
        <a:bodyPr/>
        <a:lstStyle/>
        <a:p>
          <a:endParaRPr lang="en-GB"/>
        </a:p>
      </dgm:t>
    </dgm:pt>
    <dgm:pt modelId="{28D241C8-EFEE-48EA-B46E-A355B63913A3}">
      <dgm:prSet/>
      <dgm:spPr/>
      <dgm:t>
        <a:bodyPr/>
        <a:lstStyle/>
        <a:p>
          <a:r>
            <a:rPr lang="en-GB"/>
            <a:t>Staff turnover, change fatigue, burnout </a:t>
          </a:r>
        </a:p>
      </dgm:t>
    </dgm:pt>
    <dgm:pt modelId="{FCA18489-BBDD-445C-A564-8873A895F3C1}" type="parTrans" cxnId="{806B1404-170B-4425-AC68-1F1865F5FEDB}">
      <dgm:prSet/>
      <dgm:spPr/>
      <dgm:t>
        <a:bodyPr/>
        <a:lstStyle/>
        <a:p>
          <a:endParaRPr lang="en-GB"/>
        </a:p>
      </dgm:t>
    </dgm:pt>
    <dgm:pt modelId="{445812E5-E4AF-4D65-838A-43B99624371D}" type="sibTrans" cxnId="{806B1404-170B-4425-AC68-1F1865F5FEDB}">
      <dgm:prSet/>
      <dgm:spPr/>
      <dgm:t>
        <a:bodyPr/>
        <a:lstStyle/>
        <a:p>
          <a:endParaRPr lang="en-GB"/>
        </a:p>
      </dgm:t>
    </dgm:pt>
    <dgm:pt modelId="{A170D1F5-C394-4DAF-86A2-B5DBC945FDD9}" type="pres">
      <dgm:prSet presAssocID="{AF277548-58DC-426C-88DE-2B18F593B150}" presName="linear" presStyleCnt="0">
        <dgm:presLayoutVars>
          <dgm:dir/>
          <dgm:animLvl val="lvl"/>
          <dgm:resizeHandles val="exact"/>
        </dgm:presLayoutVars>
      </dgm:prSet>
      <dgm:spPr/>
    </dgm:pt>
    <dgm:pt modelId="{5A6617BB-55CE-4B33-A49C-66774389B21D}" type="pres">
      <dgm:prSet presAssocID="{9E213D33-B611-4006-9281-60D229590DCC}" presName="parentLin" presStyleCnt="0"/>
      <dgm:spPr/>
    </dgm:pt>
    <dgm:pt modelId="{04717E13-87DD-4CD4-A186-BD3E99E3F62A}" type="pres">
      <dgm:prSet presAssocID="{9E213D33-B611-4006-9281-60D229590DCC}" presName="parentLeftMargin" presStyleLbl="node1" presStyleIdx="0" presStyleCnt="6"/>
      <dgm:spPr/>
    </dgm:pt>
    <dgm:pt modelId="{9CB6CC65-456E-456E-898C-EAE2F447FEE7}" type="pres">
      <dgm:prSet presAssocID="{9E213D33-B611-4006-9281-60D229590DCC}" presName="parentText" presStyleLbl="node1" presStyleIdx="0" presStyleCnt="6">
        <dgm:presLayoutVars>
          <dgm:chMax val="0"/>
          <dgm:bulletEnabled val="1"/>
        </dgm:presLayoutVars>
      </dgm:prSet>
      <dgm:spPr/>
    </dgm:pt>
    <dgm:pt modelId="{4574797E-4AF0-454A-9965-DF811721D4CD}" type="pres">
      <dgm:prSet presAssocID="{9E213D33-B611-4006-9281-60D229590DCC}" presName="negativeSpace" presStyleCnt="0"/>
      <dgm:spPr/>
    </dgm:pt>
    <dgm:pt modelId="{FCBE6DCF-8460-4443-8133-3954A4FC29D1}" type="pres">
      <dgm:prSet presAssocID="{9E213D33-B611-4006-9281-60D229590DCC}" presName="childText" presStyleLbl="conFgAcc1" presStyleIdx="0" presStyleCnt="6">
        <dgm:presLayoutVars>
          <dgm:bulletEnabled val="1"/>
        </dgm:presLayoutVars>
      </dgm:prSet>
      <dgm:spPr/>
    </dgm:pt>
    <dgm:pt modelId="{F61E7637-B310-45C7-AE19-6789E62A53C6}" type="pres">
      <dgm:prSet presAssocID="{5BCCAEF3-9DC1-4B92-8EDA-DE7A0D2A5D84}" presName="spaceBetweenRectangles" presStyleCnt="0"/>
      <dgm:spPr/>
    </dgm:pt>
    <dgm:pt modelId="{16C5EC3F-7C89-4723-B9AC-7855BCCD22D7}" type="pres">
      <dgm:prSet presAssocID="{AD083A03-3D45-4E74-9B0C-F9CAD0E243F3}" presName="parentLin" presStyleCnt="0"/>
      <dgm:spPr/>
    </dgm:pt>
    <dgm:pt modelId="{89A462D3-B838-4312-B04A-E5F850C45AF2}" type="pres">
      <dgm:prSet presAssocID="{AD083A03-3D45-4E74-9B0C-F9CAD0E243F3}" presName="parentLeftMargin" presStyleLbl="node1" presStyleIdx="0" presStyleCnt="6"/>
      <dgm:spPr/>
    </dgm:pt>
    <dgm:pt modelId="{8BD68968-2CE1-485B-9374-F22462DB72ED}" type="pres">
      <dgm:prSet presAssocID="{AD083A03-3D45-4E74-9B0C-F9CAD0E243F3}" presName="parentText" presStyleLbl="node1" presStyleIdx="1" presStyleCnt="6">
        <dgm:presLayoutVars>
          <dgm:chMax val="0"/>
          <dgm:bulletEnabled val="1"/>
        </dgm:presLayoutVars>
      </dgm:prSet>
      <dgm:spPr/>
    </dgm:pt>
    <dgm:pt modelId="{D63CF436-61E6-4A6D-BD3F-707A7743E660}" type="pres">
      <dgm:prSet presAssocID="{AD083A03-3D45-4E74-9B0C-F9CAD0E243F3}" presName="negativeSpace" presStyleCnt="0"/>
      <dgm:spPr/>
    </dgm:pt>
    <dgm:pt modelId="{64C13490-0590-4AE2-92B7-ACBA9620B5BE}" type="pres">
      <dgm:prSet presAssocID="{AD083A03-3D45-4E74-9B0C-F9CAD0E243F3}" presName="childText" presStyleLbl="conFgAcc1" presStyleIdx="1" presStyleCnt="6">
        <dgm:presLayoutVars>
          <dgm:bulletEnabled val="1"/>
        </dgm:presLayoutVars>
      </dgm:prSet>
      <dgm:spPr/>
    </dgm:pt>
    <dgm:pt modelId="{25379751-6EA6-4C55-9F17-F887B28305B3}" type="pres">
      <dgm:prSet presAssocID="{106703C6-CAD7-4D12-9833-C45596B33E5D}" presName="spaceBetweenRectangles" presStyleCnt="0"/>
      <dgm:spPr/>
    </dgm:pt>
    <dgm:pt modelId="{46F664D8-30C9-4880-B949-925CAC31C10B}" type="pres">
      <dgm:prSet presAssocID="{F3C295CA-BC94-4C60-B238-4E8F996601AE}" presName="parentLin" presStyleCnt="0"/>
      <dgm:spPr/>
    </dgm:pt>
    <dgm:pt modelId="{006E8E36-89CB-4A81-8830-8BD4B6653391}" type="pres">
      <dgm:prSet presAssocID="{F3C295CA-BC94-4C60-B238-4E8F996601AE}" presName="parentLeftMargin" presStyleLbl="node1" presStyleIdx="1" presStyleCnt="6"/>
      <dgm:spPr/>
    </dgm:pt>
    <dgm:pt modelId="{BB6153A4-929E-4BCD-BD5F-C45CF624D6B9}" type="pres">
      <dgm:prSet presAssocID="{F3C295CA-BC94-4C60-B238-4E8F996601AE}" presName="parentText" presStyleLbl="node1" presStyleIdx="2" presStyleCnt="6">
        <dgm:presLayoutVars>
          <dgm:chMax val="0"/>
          <dgm:bulletEnabled val="1"/>
        </dgm:presLayoutVars>
      </dgm:prSet>
      <dgm:spPr/>
    </dgm:pt>
    <dgm:pt modelId="{14C735BA-8E61-4D30-B569-1F00BDCF641E}" type="pres">
      <dgm:prSet presAssocID="{F3C295CA-BC94-4C60-B238-4E8F996601AE}" presName="negativeSpace" presStyleCnt="0"/>
      <dgm:spPr/>
    </dgm:pt>
    <dgm:pt modelId="{98FD83CB-9597-425B-BF6F-62AB895BC500}" type="pres">
      <dgm:prSet presAssocID="{F3C295CA-BC94-4C60-B238-4E8F996601AE}" presName="childText" presStyleLbl="conFgAcc1" presStyleIdx="2" presStyleCnt="6">
        <dgm:presLayoutVars>
          <dgm:bulletEnabled val="1"/>
        </dgm:presLayoutVars>
      </dgm:prSet>
      <dgm:spPr/>
    </dgm:pt>
    <dgm:pt modelId="{84F11E6D-D968-42A7-8E80-6EAA4D576D44}" type="pres">
      <dgm:prSet presAssocID="{009911FB-D6A6-4EE0-84B1-F9348996D6A9}" presName="spaceBetweenRectangles" presStyleCnt="0"/>
      <dgm:spPr/>
    </dgm:pt>
    <dgm:pt modelId="{61365995-2F3F-43E4-BD8A-A34A0D8CC13B}" type="pres">
      <dgm:prSet presAssocID="{BF44C6ED-6458-4720-8231-F443CC9DF7F8}" presName="parentLin" presStyleCnt="0"/>
      <dgm:spPr/>
    </dgm:pt>
    <dgm:pt modelId="{32DED298-0B29-4B73-B0C6-03923CB68BBF}" type="pres">
      <dgm:prSet presAssocID="{BF44C6ED-6458-4720-8231-F443CC9DF7F8}" presName="parentLeftMargin" presStyleLbl="node1" presStyleIdx="2" presStyleCnt="6"/>
      <dgm:spPr/>
    </dgm:pt>
    <dgm:pt modelId="{099730C5-6F3A-496F-8D2A-E27655D4B3D8}" type="pres">
      <dgm:prSet presAssocID="{BF44C6ED-6458-4720-8231-F443CC9DF7F8}" presName="parentText" presStyleLbl="node1" presStyleIdx="3" presStyleCnt="6">
        <dgm:presLayoutVars>
          <dgm:chMax val="0"/>
          <dgm:bulletEnabled val="1"/>
        </dgm:presLayoutVars>
      </dgm:prSet>
      <dgm:spPr/>
    </dgm:pt>
    <dgm:pt modelId="{98D19AEE-0B2A-4BC4-A6D7-227B125CD1D7}" type="pres">
      <dgm:prSet presAssocID="{BF44C6ED-6458-4720-8231-F443CC9DF7F8}" presName="negativeSpace" presStyleCnt="0"/>
      <dgm:spPr/>
    </dgm:pt>
    <dgm:pt modelId="{C2B5BCE3-ED41-4C2F-BB16-7CD749E61614}" type="pres">
      <dgm:prSet presAssocID="{BF44C6ED-6458-4720-8231-F443CC9DF7F8}" presName="childText" presStyleLbl="conFgAcc1" presStyleIdx="3" presStyleCnt="6">
        <dgm:presLayoutVars>
          <dgm:bulletEnabled val="1"/>
        </dgm:presLayoutVars>
      </dgm:prSet>
      <dgm:spPr/>
    </dgm:pt>
    <dgm:pt modelId="{BE44CFFA-BC0A-4034-AE94-376DE2CCDFDA}" type="pres">
      <dgm:prSet presAssocID="{09D3F6C3-F187-47AC-8095-F5CE36AF4224}" presName="spaceBetweenRectangles" presStyleCnt="0"/>
      <dgm:spPr/>
    </dgm:pt>
    <dgm:pt modelId="{ACC7B246-8B26-483C-A9CF-3C3CC404885D}" type="pres">
      <dgm:prSet presAssocID="{E28FF4ED-88D6-4F4B-B9DD-28B1AEA6609B}" presName="parentLin" presStyleCnt="0"/>
      <dgm:spPr/>
    </dgm:pt>
    <dgm:pt modelId="{FA99C9CB-14CD-4FF1-ABC9-BB9ADC96E761}" type="pres">
      <dgm:prSet presAssocID="{E28FF4ED-88D6-4F4B-B9DD-28B1AEA6609B}" presName="parentLeftMargin" presStyleLbl="node1" presStyleIdx="3" presStyleCnt="6"/>
      <dgm:spPr/>
    </dgm:pt>
    <dgm:pt modelId="{6E39A695-98BB-4B6B-9BA6-8D9F5FA42BE7}" type="pres">
      <dgm:prSet presAssocID="{E28FF4ED-88D6-4F4B-B9DD-28B1AEA6609B}" presName="parentText" presStyleLbl="node1" presStyleIdx="4" presStyleCnt="6">
        <dgm:presLayoutVars>
          <dgm:chMax val="0"/>
          <dgm:bulletEnabled val="1"/>
        </dgm:presLayoutVars>
      </dgm:prSet>
      <dgm:spPr/>
    </dgm:pt>
    <dgm:pt modelId="{DE4476E6-16E2-484F-B92B-6DC7B8FAA44D}" type="pres">
      <dgm:prSet presAssocID="{E28FF4ED-88D6-4F4B-B9DD-28B1AEA6609B}" presName="negativeSpace" presStyleCnt="0"/>
      <dgm:spPr/>
    </dgm:pt>
    <dgm:pt modelId="{ABE2E796-37B2-4AAE-A995-7D2B7CBB28BA}" type="pres">
      <dgm:prSet presAssocID="{E28FF4ED-88D6-4F4B-B9DD-28B1AEA6609B}" presName="childText" presStyleLbl="conFgAcc1" presStyleIdx="4" presStyleCnt="6">
        <dgm:presLayoutVars>
          <dgm:bulletEnabled val="1"/>
        </dgm:presLayoutVars>
      </dgm:prSet>
      <dgm:spPr/>
    </dgm:pt>
    <dgm:pt modelId="{66DAE2BB-D681-49A6-B1A2-1C241E4F95A3}" type="pres">
      <dgm:prSet presAssocID="{EBF989E2-6764-4910-8EC0-0E69003A51D8}" presName="spaceBetweenRectangles" presStyleCnt="0"/>
      <dgm:spPr/>
    </dgm:pt>
    <dgm:pt modelId="{948E4B67-1FB6-478A-9C3B-F92280A222B3}" type="pres">
      <dgm:prSet presAssocID="{28D241C8-EFEE-48EA-B46E-A355B63913A3}" presName="parentLin" presStyleCnt="0"/>
      <dgm:spPr/>
    </dgm:pt>
    <dgm:pt modelId="{7718BCA6-F450-49D2-AB87-A2AE7D06E45F}" type="pres">
      <dgm:prSet presAssocID="{28D241C8-EFEE-48EA-B46E-A355B63913A3}" presName="parentLeftMargin" presStyleLbl="node1" presStyleIdx="4" presStyleCnt="6"/>
      <dgm:spPr/>
    </dgm:pt>
    <dgm:pt modelId="{EC452C7E-153E-4774-80CC-F299624473DE}" type="pres">
      <dgm:prSet presAssocID="{28D241C8-EFEE-48EA-B46E-A355B63913A3}" presName="parentText" presStyleLbl="node1" presStyleIdx="5" presStyleCnt="6">
        <dgm:presLayoutVars>
          <dgm:chMax val="0"/>
          <dgm:bulletEnabled val="1"/>
        </dgm:presLayoutVars>
      </dgm:prSet>
      <dgm:spPr/>
    </dgm:pt>
    <dgm:pt modelId="{C9E48CBA-99B0-426D-A47F-F337C222DC57}" type="pres">
      <dgm:prSet presAssocID="{28D241C8-EFEE-48EA-B46E-A355B63913A3}" presName="negativeSpace" presStyleCnt="0"/>
      <dgm:spPr/>
    </dgm:pt>
    <dgm:pt modelId="{B7A3C3C7-5F89-4384-B35F-D96275A66B61}" type="pres">
      <dgm:prSet presAssocID="{28D241C8-EFEE-48EA-B46E-A355B63913A3}" presName="childText" presStyleLbl="conFgAcc1" presStyleIdx="5" presStyleCnt="6">
        <dgm:presLayoutVars>
          <dgm:bulletEnabled val="1"/>
        </dgm:presLayoutVars>
      </dgm:prSet>
      <dgm:spPr/>
    </dgm:pt>
  </dgm:ptLst>
  <dgm:cxnLst>
    <dgm:cxn modelId="{F5D97902-D3DB-4AFB-BC40-018037D042A4}" type="presOf" srcId="{AF277548-58DC-426C-88DE-2B18F593B150}" destId="{A170D1F5-C394-4DAF-86A2-B5DBC945FDD9}" srcOrd="0" destOrd="0" presId="urn:microsoft.com/office/officeart/2005/8/layout/list1"/>
    <dgm:cxn modelId="{806B1404-170B-4425-AC68-1F1865F5FEDB}" srcId="{AF277548-58DC-426C-88DE-2B18F593B150}" destId="{28D241C8-EFEE-48EA-B46E-A355B63913A3}" srcOrd="5" destOrd="0" parTransId="{FCA18489-BBDD-445C-A564-8873A895F3C1}" sibTransId="{445812E5-E4AF-4D65-838A-43B99624371D}"/>
    <dgm:cxn modelId="{B5F06314-C215-45EC-A7D6-72B009F02977}" type="presOf" srcId="{AD083A03-3D45-4E74-9B0C-F9CAD0E243F3}" destId="{8BD68968-2CE1-485B-9374-F22462DB72ED}" srcOrd="1" destOrd="0" presId="urn:microsoft.com/office/officeart/2005/8/layout/list1"/>
    <dgm:cxn modelId="{A4B22922-E33D-4E7E-B46A-BC1D7D6C9CFE}" type="presOf" srcId="{28D241C8-EFEE-48EA-B46E-A355B63913A3}" destId="{EC452C7E-153E-4774-80CC-F299624473DE}" srcOrd="1" destOrd="0" presId="urn:microsoft.com/office/officeart/2005/8/layout/list1"/>
    <dgm:cxn modelId="{69880529-A2FE-40DC-B79C-B67C9EFC2F64}" type="presOf" srcId="{9E213D33-B611-4006-9281-60D229590DCC}" destId="{04717E13-87DD-4CD4-A186-BD3E99E3F62A}" srcOrd="0" destOrd="0" presId="urn:microsoft.com/office/officeart/2005/8/layout/list1"/>
    <dgm:cxn modelId="{897B5E2F-0751-40C4-B058-77CAC9A163EF}" type="presOf" srcId="{BF44C6ED-6458-4720-8231-F443CC9DF7F8}" destId="{099730C5-6F3A-496F-8D2A-E27655D4B3D8}" srcOrd="1" destOrd="0" presId="urn:microsoft.com/office/officeart/2005/8/layout/list1"/>
    <dgm:cxn modelId="{194B2335-29CF-42FA-AFFD-F7BF22BD8C3D}" srcId="{AF277548-58DC-426C-88DE-2B18F593B150}" destId="{E28FF4ED-88D6-4F4B-B9DD-28B1AEA6609B}" srcOrd="4" destOrd="0" parTransId="{CE3A2306-281A-4079-9C07-4587717E8C18}" sibTransId="{EBF989E2-6764-4910-8EC0-0E69003A51D8}"/>
    <dgm:cxn modelId="{8B257871-9DCB-4764-B170-77228011A84B}" type="presOf" srcId="{E28FF4ED-88D6-4F4B-B9DD-28B1AEA6609B}" destId="{FA99C9CB-14CD-4FF1-ABC9-BB9ADC96E761}" srcOrd="0" destOrd="0" presId="urn:microsoft.com/office/officeart/2005/8/layout/list1"/>
    <dgm:cxn modelId="{A9CDCE8A-44C1-4C39-9B69-628C505EF701}" srcId="{AF277548-58DC-426C-88DE-2B18F593B150}" destId="{F3C295CA-BC94-4C60-B238-4E8F996601AE}" srcOrd="2" destOrd="0" parTransId="{24F6D22D-776E-4B2D-9A5A-10AA01A6EBD2}" sibTransId="{009911FB-D6A6-4EE0-84B1-F9348996D6A9}"/>
    <dgm:cxn modelId="{C5315992-2A9E-49E4-9D5F-AFA6C24BB72B}" type="presOf" srcId="{AD083A03-3D45-4E74-9B0C-F9CAD0E243F3}" destId="{89A462D3-B838-4312-B04A-E5F850C45AF2}" srcOrd="0" destOrd="0" presId="urn:microsoft.com/office/officeart/2005/8/layout/list1"/>
    <dgm:cxn modelId="{A43AD098-5C45-48A0-B977-311DF2000D2C}" type="presOf" srcId="{9E213D33-B611-4006-9281-60D229590DCC}" destId="{9CB6CC65-456E-456E-898C-EAE2F447FEE7}" srcOrd="1" destOrd="0" presId="urn:microsoft.com/office/officeart/2005/8/layout/list1"/>
    <dgm:cxn modelId="{98D9AB9F-5361-433F-B6EC-C0E84D794AA8}" type="presOf" srcId="{F3C295CA-BC94-4C60-B238-4E8F996601AE}" destId="{006E8E36-89CB-4A81-8830-8BD4B6653391}" srcOrd="0" destOrd="0" presId="urn:microsoft.com/office/officeart/2005/8/layout/list1"/>
    <dgm:cxn modelId="{1C5C48A9-7CA3-4E0C-BEFF-CCE116C24714}" srcId="{AF277548-58DC-426C-88DE-2B18F593B150}" destId="{AD083A03-3D45-4E74-9B0C-F9CAD0E243F3}" srcOrd="1" destOrd="0" parTransId="{4E8F5018-9170-454D-A362-2DAF04CF04CC}" sibTransId="{106703C6-CAD7-4D12-9833-C45596B33E5D}"/>
    <dgm:cxn modelId="{552124AD-1278-4457-9BF4-1C8BF1945973}" type="presOf" srcId="{E28FF4ED-88D6-4F4B-B9DD-28B1AEA6609B}" destId="{6E39A695-98BB-4B6B-9BA6-8D9F5FA42BE7}" srcOrd="1" destOrd="0" presId="urn:microsoft.com/office/officeart/2005/8/layout/list1"/>
    <dgm:cxn modelId="{EDD235CD-9014-433E-ADE9-D163B8F251BA}" type="presOf" srcId="{F3C295CA-BC94-4C60-B238-4E8F996601AE}" destId="{BB6153A4-929E-4BCD-BD5F-C45CF624D6B9}" srcOrd="1" destOrd="0" presId="urn:microsoft.com/office/officeart/2005/8/layout/list1"/>
    <dgm:cxn modelId="{3CF48DD6-2F72-4E5B-94A7-0B58EDEC8B7A}" type="presOf" srcId="{28D241C8-EFEE-48EA-B46E-A355B63913A3}" destId="{7718BCA6-F450-49D2-AB87-A2AE7D06E45F}" srcOrd="0" destOrd="0" presId="urn:microsoft.com/office/officeart/2005/8/layout/list1"/>
    <dgm:cxn modelId="{D47F69E3-D7EC-4C8A-AF64-DAFC3D29F112}" srcId="{AF277548-58DC-426C-88DE-2B18F593B150}" destId="{BF44C6ED-6458-4720-8231-F443CC9DF7F8}" srcOrd="3" destOrd="0" parTransId="{FBB020F8-BC93-4C5F-8252-F5CB5657274F}" sibTransId="{09D3F6C3-F187-47AC-8095-F5CE36AF4224}"/>
    <dgm:cxn modelId="{8CBA46E8-6CA4-4C7E-B5F8-50823ACFC1E3}" type="presOf" srcId="{BF44C6ED-6458-4720-8231-F443CC9DF7F8}" destId="{32DED298-0B29-4B73-B0C6-03923CB68BBF}" srcOrd="0" destOrd="0" presId="urn:microsoft.com/office/officeart/2005/8/layout/list1"/>
    <dgm:cxn modelId="{1CD21CF5-F7DA-4BC7-A6C2-D28943768C26}" srcId="{AF277548-58DC-426C-88DE-2B18F593B150}" destId="{9E213D33-B611-4006-9281-60D229590DCC}" srcOrd="0" destOrd="0" parTransId="{2A3D9464-9BEB-48A1-897C-97D144AC107E}" sibTransId="{5BCCAEF3-9DC1-4B92-8EDA-DE7A0D2A5D84}"/>
    <dgm:cxn modelId="{0F309F93-2293-436B-A39F-4F738B05A1BA}" type="presParOf" srcId="{A170D1F5-C394-4DAF-86A2-B5DBC945FDD9}" destId="{5A6617BB-55CE-4B33-A49C-66774389B21D}" srcOrd="0" destOrd="0" presId="urn:microsoft.com/office/officeart/2005/8/layout/list1"/>
    <dgm:cxn modelId="{A029A2E1-6310-40B3-A5DD-D9C61009E761}" type="presParOf" srcId="{5A6617BB-55CE-4B33-A49C-66774389B21D}" destId="{04717E13-87DD-4CD4-A186-BD3E99E3F62A}" srcOrd="0" destOrd="0" presId="urn:microsoft.com/office/officeart/2005/8/layout/list1"/>
    <dgm:cxn modelId="{5F76E933-2CCF-40FC-855A-B053BA97562B}" type="presParOf" srcId="{5A6617BB-55CE-4B33-A49C-66774389B21D}" destId="{9CB6CC65-456E-456E-898C-EAE2F447FEE7}" srcOrd="1" destOrd="0" presId="urn:microsoft.com/office/officeart/2005/8/layout/list1"/>
    <dgm:cxn modelId="{38EC81F2-6767-4E67-90A2-30026E93FF04}" type="presParOf" srcId="{A170D1F5-C394-4DAF-86A2-B5DBC945FDD9}" destId="{4574797E-4AF0-454A-9965-DF811721D4CD}" srcOrd="1" destOrd="0" presId="urn:microsoft.com/office/officeart/2005/8/layout/list1"/>
    <dgm:cxn modelId="{5A9503B6-575F-4DB7-A6AB-420BB338E997}" type="presParOf" srcId="{A170D1F5-C394-4DAF-86A2-B5DBC945FDD9}" destId="{FCBE6DCF-8460-4443-8133-3954A4FC29D1}" srcOrd="2" destOrd="0" presId="urn:microsoft.com/office/officeart/2005/8/layout/list1"/>
    <dgm:cxn modelId="{39B37FA2-715D-4F06-8F88-9DEF8D5A546C}" type="presParOf" srcId="{A170D1F5-C394-4DAF-86A2-B5DBC945FDD9}" destId="{F61E7637-B310-45C7-AE19-6789E62A53C6}" srcOrd="3" destOrd="0" presId="urn:microsoft.com/office/officeart/2005/8/layout/list1"/>
    <dgm:cxn modelId="{BEBDA1D9-48AF-44E2-920A-1CB3214CDD96}" type="presParOf" srcId="{A170D1F5-C394-4DAF-86A2-B5DBC945FDD9}" destId="{16C5EC3F-7C89-4723-B9AC-7855BCCD22D7}" srcOrd="4" destOrd="0" presId="urn:microsoft.com/office/officeart/2005/8/layout/list1"/>
    <dgm:cxn modelId="{C712481E-E2D5-46C1-B4FB-7B88E5BCE882}" type="presParOf" srcId="{16C5EC3F-7C89-4723-B9AC-7855BCCD22D7}" destId="{89A462D3-B838-4312-B04A-E5F850C45AF2}" srcOrd="0" destOrd="0" presId="urn:microsoft.com/office/officeart/2005/8/layout/list1"/>
    <dgm:cxn modelId="{1769307D-4EBB-4469-BCF3-D51776DB96DF}" type="presParOf" srcId="{16C5EC3F-7C89-4723-B9AC-7855BCCD22D7}" destId="{8BD68968-2CE1-485B-9374-F22462DB72ED}" srcOrd="1" destOrd="0" presId="urn:microsoft.com/office/officeart/2005/8/layout/list1"/>
    <dgm:cxn modelId="{D43A3D8B-85AE-4111-B0D9-832C7A18B7CD}" type="presParOf" srcId="{A170D1F5-C394-4DAF-86A2-B5DBC945FDD9}" destId="{D63CF436-61E6-4A6D-BD3F-707A7743E660}" srcOrd="5" destOrd="0" presId="urn:microsoft.com/office/officeart/2005/8/layout/list1"/>
    <dgm:cxn modelId="{737DC88C-7A63-412B-AC05-9FD6D0306E92}" type="presParOf" srcId="{A170D1F5-C394-4DAF-86A2-B5DBC945FDD9}" destId="{64C13490-0590-4AE2-92B7-ACBA9620B5BE}" srcOrd="6" destOrd="0" presId="urn:microsoft.com/office/officeart/2005/8/layout/list1"/>
    <dgm:cxn modelId="{AE8B1B40-CC52-4FCF-ACDB-46014809F406}" type="presParOf" srcId="{A170D1F5-C394-4DAF-86A2-B5DBC945FDD9}" destId="{25379751-6EA6-4C55-9F17-F887B28305B3}" srcOrd="7" destOrd="0" presId="urn:microsoft.com/office/officeart/2005/8/layout/list1"/>
    <dgm:cxn modelId="{1A2E157A-1E8D-4B8C-BE05-8B594C40122D}" type="presParOf" srcId="{A170D1F5-C394-4DAF-86A2-B5DBC945FDD9}" destId="{46F664D8-30C9-4880-B949-925CAC31C10B}" srcOrd="8" destOrd="0" presId="urn:microsoft.com/office/officeart/2005/8/layout/list1"/>
    <dgm:cxn modelId="{E42857D3-EC64-4752-BE3F-CEE71F48F5C1}" type="presParOf" srcId="{46F664D8-30C9-4880-B949-925CAC31C10B}" destId="{006E8E36-89CB-4A81-8830-8BD4B6653391}" srcOrd="0" destOrd="0" presId="urn:microsoft.com/office/officeart/2005/8/layout/list1"/>
    <dgm:cxn modelId="{D86D4B57-054B-408D-894A-B8EE6E6C082D}" type="presParOf" srcId="{46F664D8-30C9-4880-B949-925CAC31C10B}" destId="{BB6153A4-929E-4BCD-BD5F-C45CF624D6B9}" srcOrd="1" destOrd="0" presId="urn:microsoft.com/office/officeart/2005/8/layout/list1"/>
    <dgm:cxn modelId="{B2B1954C-F8B4-411A-9877-E2806097436A}" type="presParOf" srcId="{A170D1F5-C394-4DAF-86A2-B5DBC945FDD9}" destId="{14C735BA-8E61-4D30-B569-1F00BDCF641E}" srcOrd="9" destOrd="0" presId="urn:microsoft.com/office/officeart/2005/8/layout/list1"/>
    <dgm:cxn modelId="{37A669D8-82E9-4EE6-86BB-4858586F4958}" type="presParOf" srcId="{A170D1F5-C394-4DAF-86A2-B5DBC945FDD9}" destId="{98FD83CB-9597-425B-BF6F-62AB895BC500}" srcOrd="10" destOrd="0" presId="urn:microsoft.com/office/officeart/2005/8/layout/list1"/>
    <dgm:cxn modelId="{3E624DA6-D1F6-4380-BCF4-7EBB84FA493C}" type="presParOf" srcId="{A170D1F5-C394-4DAF-86A2-B5DBC945FDD9}" destId="{84F11E6D-D968-42A7-8E80-6EAA4D576D44}" srcOrd="11" destOrd="0" presId="urn:microsoft.com/office/officeart/2005/8/layout/list1"/>
    <dgm:cxn modelId="{2219B0E2-8BB3-46A6-9CB4-FB1DE84EEFB5}" type="presParOf" srcId="{A170D1F5-C394-4DAF-86A2-B5DBC945FDD9}" destId="{61365995-2F3F-43E4-BD8A-A34A0D8CC13B}" srcOrd="12" destOrd="0" presId="urn:microsoft.com/office/officeart/2005/8/layout/list1"/>
    <dgm:cxn modelId="{37B82683-F849-45B8-858F-C70019FD8BA3}" type="presParOf" srcId="{61365995-2F3F-43E4-BD8A-A34A0D8CC13B}" destId="{32DED298-0B29-4B73-B0C6-03923CB68BBF}" srcOrd="0" destOrd="0" presId="urn:microsoft.com/office/officeart/2005/8/layout/list1"/>
    <dgm:cxn modelId="{6BBFAFD7-C6FA-44CA-B826-79B9958F6F3C}" type="presParOf" srcId="{61365995-2F3F-43E4-BD8A-A34A0D8CC13B}" destId="{099730C5-6F3A-496F-8D2A-E27655D4B3D8}" srcOrd="1" destOrd="0" presId="urn:microsoft.com/office/officeart/2005/8/layout/list1"/>
    <dgm:cxn modelId="{8F0023DB-1895-45BD-999F-27014A8A5CEC}" type="presParOf" srcId="{A170D1F5-C394-4DAF-86A2-B5DBC945FDD9}" destId="{98D19AEE-0B2A-4BC4-A6D7-227B125CD1D7}" srcOrd="13" destOrd="0" presId="urn:microsoft.com/office/officeart/2005/8/layout/list1"/>
    <dgm:cxn modelId="{655D008A-3EFE-4F3E-9459-FA2B595D102E}" type="presParOf" srcId="{A170D1F5-C394-4DAF-86A2-B5DBC945FDD9}" destId="{C2B5BCE3-ED41-4C2F-BB16-7CD749E61614}" srcOrd="14" destOrd="0" presId="urn:microsoft.com/office/officeart/2005/8/layout/list1"/>
    <dgm:cxn modelId="{579588BC-E35D-4EC0-8BDB-C627951CE9E9}" type="presParOf" srcId="{A170D1F5-C394-4DAF-86A2-B5DBC945FDD9}" destId="{BE44CFFA-BC0A-4034-AE94-376DE2CCDFDA}" srcOrd="15" destOrd="0" presId="urn:microsoft.com/office/officeart/2005/8/layout/list1"/>
    <dgm:cxn modelId="{1BB2C213-85C7-490B-8CE9-0E47E8A94740}" type="presParOf" srcId="{A170D1F5-C394-4DAF-86A2-B5DBC945FDD9}" destId="{ACC7B246-8B26-483C-A9CF-3C3CC404885D}" srcOrd="16" destOrd="0" presId="urn:microsoft.com/office/officeart/2005/8/layout/list1"/>
    <dgm:cxn modelId="{72715FFE-2B85-4D17-852C-2BF8953792B5}" type="presParOf" srcId="{ACC7B246-8B26-483C-A9CF-3C3CC404885D}" destId="{FA99C9CB-14CD-4FF1-ABC9-BB9ADC96E761}" srcOrd="0" destOrd="0" presId="urn:microsoft.com/office/officeart/2005/8/layout/list1"/>
    <dgm:cxn modelId="{AE00B476-90CD-4F54-8203-5DC6DA8FA616}" type="presParOf" srcId="{ACC7B246-8B26-483C-A9CF-3C3CC404885D}" destId="{6E39A695-98BB-4B6B-9BA6-8D9F5FA42BE7}" srcOrd="1" destOrd="0" presId="urn:microsoft.com/office/officeart/2005/8/layout/list1"/>
    <dgm:cxn modelId="{DC0A88B7-84E4-425B-8126-1DF1DFDBADCD}" type="presParOf" srcId="{A170D1F5-C394-4DAF-86A2-B5DBC945FDD9}" destId="{DE4476E6-16E2-484F-B92B-6DC7B8FAA44D}" srcOrd="17" destOrd="0" presId="urn:microsoft.com/office/officeart/2005/8/layout/list1"/>
    <dgm:cxn modelId="{3BBE3F75-391E-48AD-9427-FA261D72DD64}" type="presParOf" srcId="{A170D1F5-C394-4DAF-86A2-B5DBC945FDD9}" destId="{ABE2E796-37B2-4AAE-A995-7D2B7CBB28BA}" srcOrd="18" destOrd="0" presId="urn:microsoft.com/office/officeart/2005/8/layout/list1"/>
    <dgm:cxn modelId="{AE85D336-E11E-47F1-92E2-AB5952E0EF52}" type="presParOf" srcId="{A170D1F5-C394-4DAF-86A2-B5DBC945FDD9}" destId="{66DAE2BB-D681-49A6-B1A2-1C241E4F95A3}" srcOrd="19" destOrd="0" presId="urn:microsoft.com/office/officeart/2005/8/layout/list1"/>
    <dgm:cxn modelId="{EBDB5A2C-D6E2-4476-B901-FEF583F2B323}" type="presParOf" srcId="{A170D1F5-C394-4DAF-86A2-B5DBC945FDD9}" destId="{948E4B67-1FB6-478A-9C3B-F92280A222B3}" srcOrd="20" destOrd="0" presId="urn:microsoft.com/office/officeart/2005/8/layout/list1"/>
    <dgm:cxn modelId="{14C8D238-83F2-475E-A8BF-490E756FBE33}" type="presParOf" srcId="{948E4B67-1FB6-478A-9C3B-F92280A222B3}" destId="{7718BCA6-F450-49D2-AB87-A2AE7D06E45F}" srcOrd="0" destOrd="0" presId="urn:microsoft.com/office/officeart/2005/8/layout/list1"/>
    <dgm:cxn modelId="{D8771565-71AE-48C4-A326-B08DCDC2D1C2}" type="presParOf" srcId="{948E4B67-1FB6-478A-9C3B-F92280A222B3}" destId="{EC452C7E-153E-4774-80CC-F299624473DE}" srcOrd="1" destOrd="0" presId="urn:microsoft.com/office/officeart/2005/8/layout/list1"/>
    <dgm:cxn modelId="{F000867C-38A5-4644-A54F-0C852AC57E17}" type="presParOf" srcId="{A170D1F5-C394-4DAF-86A2-B5DBC945FDD9}" destId="{C9E48CBA-99B0-426D-A47F-F337C222DC57}" srcOrd="21" destOrd="0" presId="urn:microsoft.com/office/officeart/2005/8/layout/list1"/>
    <dgm:cxn modelId="{818FA34F-8B8B-4507-9415-3CD3D9F372F8}" type="presParOf" srcId="{A170D1F5-C394-4DAF-86A2-B5DBC945FDD9}" destId="{B7A3C3C7-5F89-4384-B35F-D96275A66B61}"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F277548-58DC-426C-88DE-2B18F593B150}"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GB"/>
        </a:p>
      </dgm:t>
    </dgm:pt>
    <dgm:pt modelId="{9E213D33-B611-4006-9281-60D229590DCC}">
      <dgm:prSet phldrT="[Text]" custT="1"/>
      <dgm:spPr/>
      <dgm:t>
        <a:bodyPr/>
        <a:lstStyle/>
        <a:p>
          <a:r>
            <a:rPr lang="en-GB" sz="1600"/>
            <a:t>Resistance to change among healthcare professionals</a:t>
          </a:r>
        </a:p>
      </dgm:t>
    </dgm:pt>
    <dgm:pt modelId="{2A3D9464-9BEB-48A1-897C-97D144AC107E}" type="parTrans" cxnId="{1CD21CF5-F7DA-4BC7-A6C2-D28943768C26}">
      <dgm:prSet/>
      <dgm:spPr/>
      <dgm:t>
        <a:bodyPr/>
        <a:lstStyle/>
        <a:p>
          <a:endParaRPr lang="en-GB"/>
        </a:p>
      </dgm:t>
    </dgm:pt>
    <dgm:pt modelId="{5BCCAEF3-9DC1-4B92-8EDA-DE7A0D2A5D84}" type="sibTrans" cxnId="{1CD21CF5-F7DA-4BC7-A6C2-D28943768C26}">
      <dgm:prSet/>
      <dgm:spPr/>
      <dgm:t>
        <a:bodyPr/>
        <a:lstStyle/>
        <a:p>
          <a:endParaRPr lang="en-GB"/>
        </a:p>
      </dgm:t>
    </dgm:pt>
    <dgm:pt modelId="{AD083A03-3D45-4E74-9B0C-F9CAD0E243F3}">
      <dgm:prSet phldrT="[Text]" custT="1"/>
      <dgm:spPr/>
      <dgm:t>
        <a:bodyPr/>
        <a:lstStyle/>
        <a:p>
          <a:r>
            <a:rPr lang="en-GB" sz="1600"/>
            <a:t>Technology and processes integration into existing systems</a:t>
          </a:r>
        </a:p>
      </dgm:t>
    </dgm:pt>
    <dgm:pt modelId="{4E8F5018-9170-454D-A362-2DAF04CF04CC}" type="parTrans" cxnId="{1C5C48A9-7CA3-4E0C-BEFF-CCE116C24714}">
      <dgm:prSet/>
      <dgm:spPr/>
      <dgm:t>
        <a:bodyPr/>
        <a:lstStyle/>
        <a:p>
          <a:endParaRPr lang="en-GB"/>
        </a:p>
      </dgm:t>
    </dgm:pt>
    <dgm:pt modelId="{106703C6-CAD7-4D12-9833-C45596B33E5D}" type="sibTrans" cxnId="{1C5C48A9-7CA3-4E0C-BEFF-CCE116C24714}">
      <dgm:prSet/>
      <dgm:spPr/>
      <dgm:t>
        <a:bodyPr/>
        <a:lstStyle/>
        <a:p>
          <a:endParaRPr lang="en-GB"/>
        </a:p>
      </dgm:t>
    </dgm:pt>
    <dgm:pt modelId="{F3C295CA-BC94-4C60-B238-4E8F996601AE}">
      <dgm:prSet phldrT="[Text]" custT="1"/>
      <dgm:spPr/>
      <dgm:t>
        <a:bodyPr/>
        <a:lstStyle/>
        <a:p>
          <a:r>
            <a:rPr lang="en-GB" sz="1600"/>
            <a:t>Diversity of stakeholders</a:t>
          </a:r>
        </a:p>
      </dgm:t>
    </dgm:pt>
    <dgm:pt modelId="{24F6D22D-776E-4B2D-9A5A-10AA01A6EBD2}" type="parTrans" cxnId="{A9CDCE8A-44C1-4C39-9B69-628C505EF701}">
      <dgm:prSet/>
      <dgm:spPr/>
      <dgm:t>
        <a:bodyPr/>
        <a:lstStyle/>
        <a:p>
          <a:endParaRPr lang="en-GB"/>
        </a:p>
      </dgm:t>
    </dgm:pt>
    <dgm:pt modelId="{009911FB-D6A6-4EE0-84B1-F9348996D6A9}" type="sibTrans" cxnId="{A9CDCE8A-44C1-4C39-9B69-628C505EF701}">
      <dgm:prSet/>
      <dgm:spPr/>
      <dgm:t>
        <a:bodyPr/>
        <a:lstStyle/>
        <a:p>
          <a:endParaRPr lang="en-GB"/>
        </a:p>
      </dgm:t>
    </dgm:pt>
    <dgm:pt modelId="{BF44C6ED-6458-4720-8231-F443CC9DF7F8}">
      <dgm:prSet custT="1"/>
      <dgm:spPr/>
      <dgm:t>
        <a:bodyPr/>
        <a:lstStyle/>
        <a:p>
          <a:r>
            <a:rPr lang="en-GB" sz="1600"/>
            <a:t>Resource limitations</a:t>
          </a:r>
        </a:p>
      </dgm:t>
    </dgm:pt>
    <dgm:pt modelId="{FBB020F8-BC93-4C5F-8252-F5CB5657274F}" type="parTrans" cxnId="{D47F69E3-D7EC-4C8A-AF64-DAFC3D29F112}">
      <dgm:prSet/>
      <dgm:spPr/>
      <dgm:t>
        <a:bodyPr/>
        <a:lstStyle/>
        <a:p>
          <a:endParaRPr lang="en-GB"/>
        </a:p>
      </dgm:t>
    </dgm:pt>
    <dgm:pt modelId="{09D3F6C3-F187-47AC-8095-F5CE36AF4224}" type="sibTrans" cxnId="{D47F69E3-D7EC-4C8A-AF64-DAFC3D29F112}">
      <dgm:prSet/>
      <dgm:spPr/>
      <dgm:t>
        <a:bodyPr/>
        <a:lstStyle/>
        <a:p>
          <a:endParaRPr lang="en-GB"/>
        </a:p>
      </dgm:t>
    </dgm:pt>
    <dgm:pt modelId="{E28FF4ED-88D6-4F4B-B9DD-28B1AEA6609B}">
      <dgm:prSet custT="1"/>
      <dgm:spPr/>
      <dgm:t>
        <a:bodyPr/>
        <a:lstStyle/>
        <a:p>
          <a:r>
            <a:rPr lang="en-GB" sz="1600"/>
            <a:t>Complex hierarchies and siloed departments</a:t>
          </a:r>
        </a:p>
      </dgm:t>
    </dgm:pt>
    <dgm:pt modelId="{CE3A2306-281A-4079-9C07-4587717E8C18}" type="parTrans" cxnId="{194B2335-29CF-42FA-AFFD-F7BF22BD8C3D}">
      <dgm:prSet/>
      <dgm:spPr/>
      <dgm:t>
        <a:bodyPr/>
        <a:lstStyle/>
        <a:p>
          <a:endParaRPr lang="en-GB"/>
        </a:p>
      </dgm:t>
    </dgm:pt>
    <dgm:pt modelId="{EBF989E2-6764-4910-8EC0-0E69003A51D8}" type="sibTrans" cxnId="{194B2335-29CF-42FA-AFFD-F7BF22BD8C3D}">
      <dgm:prSet/>
      <dgm:spPr/>
      <dgm:t>
        <a:bodyPr/>
        <a:lstStyle/>
        <a:p>
          <a:endParaRPr lang="en-GB"/>
        </a:p>
      </dgm:t>
    </dgm:pt>
    <dgm:pt modelId="{28D241C8-EFEE-48EA-B46E-A355B63913A3}">
      <dgm:prSet custT="1"/>
      <dgm:spPr/>
      <dgm:t>
        <a:bodyPr/>
        <a:lstStyle/>
        <a:p>
          <a:r>
            <a:rPr lang="en-GB" sz="1600"/>
            <a:t>Staff turnover, change fatigue, burnout </a:t>
          </a:r>
        </a:p>
      </dgm:t>
    </dgm:pt>
    <dgm:pt modelId="{FCA18489-BBDD-445C-A564-8873A895F3C1}" type="parTrans" cxnId="{806B1404-170B-4425-AC68-1F1865F5FEDB}">
      <dgm:prSet/>
      <dgm:spPr/>
      <dgm:t>
        <a:bodyPr/>
        <a:lstStyle/>
        <a:p>
          <a:endParaRPr lang="en-GB"/>
        </a:p>
      </dgm:t>
    </dgm:pt>
    <dgm:pt modelId="{445812E5-E4AF-4D65-838A-43B99624371D}" type="sibTrans" cxnId="{806B1404-170B-4425-AC68-1F1865F5FEDB}">
      <dgm:prSet/>
      <dgm:spPr/>
      <dgm:t>
        <a:bodyPr/>
        <a:lstStyle/>
        <a:p>
          <a:endParaRPr lang="en-GB"/>
        </a:p>
      </dgm:t>
    </dgm:pt>
    <dgm:pt modelId="{A170D1F5-C394-4DAF-86A2-B5DBC945FDD9}" type="pres">
      <dgm:prSet presAssocID="{AF277548-58DC-426C-88DE-2B18F593B150}" presName="linear" presStyleCnt="0">
        <dgm:presLayoutVars>
          <dgm:dir/>
          <dgm:animLvl val="lvl"/>
          <dgm:resizeHandles val="exact"/>
        </dgm:presLayoutVars>
      </dgm:prSet>
      <dgm:spPr/>
    </dgm:pt>
    <dgm:pt modelId="{5A6617BB-55CE-4B33-A49C-66774389B21D}" type="pres">
      <dgm:prSet presAssocID="{9E213D33-B611-4006-9281-60D229590DCC}" presName="parentLin" presStyleCnt="0"/>
      <dgm:spPr/>
    </dgm:pt>
    <dgm:pt modelId="{04717E13-87DD-4CD4-A186-BD3E99E3F62A}" type="pres">
      <dgm:prSet presAssocID="{9E213D33-B611-4006-9281-60D229590DCC}" presName="parentLeftMargin" presStyleLbl="node1" presStyleIdx="0" presStyleCnt="6"/>
      <dgm:spPr/>
    </dgm:pt>
    <dgm:pt modelId="{9CB6CC65-456E-456E-898C-EAE2F447FEE7}" type="pres">
      <dgm:prSet presAssocID="{9E213D33-B611-4006-9281-60D229590DCC}" presName="parentText" presStyleLbl="node1" presStyleIdx="0" presStyleCnt="6" custScaleX="123823">
        <dgm:presLayoutVars>
          <dgm:chMax val="0"/>
          <dgm:bulletEnabled val="1"/>
        </dgm:presLayoutVars>
      </dgm:prSet>
      <dgm:spPr/>
    </dgm:pt>
    <dgm:pt modelId="{4574797E-4AF0-454A-9965-DF811721D4CD}" type="pres">
      <dgm:prSet presAssocID="{9E213D33-B611-4006-9281-60D229590DCC}" presName="negativeSpace" presStyleCnt="0"/>
      <dgm:spPr/>
    </dgm:pt>
    <dgm:pt modelId="{FCBE6DCF-8460-4443-8133-3954A4FC29D1}" type="pres">
      <dgm:prSet presAssocID="{9E213D33-B611-4006-9281-60D229590DCC}" presName="childText" presStyleLbl="conFgAcc1" presStyleIdx="0" presStyleCnt="6">
        <dgm:presLayoutVars>
          <dgm:bulletEnabled val="1"/>
        </dgm:presLayoutVars>
      </dgm:prSet>
      <dgm:spPr/>
    </dgm:pt>
    <dgm:pt modelId="{F61E7637-B310-45C7-AE19-6789E62A53C6}" type="pres">
      <dgm:prSet presAssocID="{5BCCAEF3-9DC1-4B92-8EDA-DE7A0D2A5D84}" presName="spaceBetweenRectangles" presStyleCnt="0"/>
      <dgm:spPr/>
    </dgm:pt>
    <dgm:pt modelId="{16C5EC3F-7C89-4723-B9AC-7855BCCD22D7}" type="pres">
      <dgm:prSet presAssocID="{AD083A03-3D45-4E74-9B0C-F9CAD0E243F3}" presName="parentLin" presStyleCnt="0"/>
      <dgm:spPr/>
    </dgm:pt>
    <dgm:pt modelId="{89A462D3-B838-4312-B04A-E5F850C45AF2}" type="pres">
      <dgm:prSet presAssocID="{AD083A03-3D45-4E74-9B0C-F9CAD0E243F3}" presName="parentLeftMargin" presStyleLbl="node1" presStyleIdx="0" presStyleCnt="6"/>
      <dgm:spPr/>
    </dgm:pt>
    <dgm:pt modelId="{8BD68968-2CE1-485B-9374-F22462DB72ED}" type="pres">
      <dgm:prSet presAssocID="{AD083A03-3D45-4E74-9B0C-F9CAD0E243F3}" presName="parentText" presStyleLbl="node1" presStyleIdx="1" presStyleCnt="6" custScaleX="123823">
        <dgm:presLayoutVars>
          <dgm:chMax val="0"/>
          <dgm:bulletEnabled val="1"/>
        </dgm:presLayoutVars>
      </dgm:prSet>
      <dgm:spPr/>
    </dgm:pt>
    <dgm:pt modelId="{D63CF436-61E6-4A6D-BD3F-707A7743E660}" type="pres">
      <dgm:prSet presAssocID="{AD083A03-3D45-4E74-9B0C-F9CAD0E243F3}" presName="negativeSpace" presStyleCnt="0"/>
      <dgm:spPr/>
    </dgm:pt>
    <dgm:pt modelId="{64C13490-0590-4AE2-92B7-ACBA9620B5BE}" type="pres">
      <dgm:prSet presAssocID="{AD083A03-3D45-4E74-9B0C-F9CAD0E243F3}" presName="childText" presStyleLbl="conFgAcc1" presStyleIdx="1" presStyleCnt="6">
        <dgm:presLayoutVars>
          <dgm:bulletEnabled val="1"/>
        </dgm:presLayoutVars>
      </dgm:prSet>
      <dgm:spPr/>
    </dgm:pt>
    <dgm:pt modelId="{25379751-6EA6-4C55-9F17-F887B28305B3}" type="pres">
      <dgm:prSet presAssocID="{106703C6-CAD7-4D12-9833-C45596B33E5D}" presName="spaceBetweenRectangles" presStyleCnt="0"/>
      <dgm:spPr/>
    </dgm:pt>
    <dgm:pt modelId="{46F664D8-30C9-4880-B949-925CAC31C10B}" type="pres">
      <dgm:prSet presAssocID="{F3C295CA-BC94-4C60-B238-4E8F996601AE}" presName="parentLin" presStyleCnt="0"/>
      <dgm:spPr/>
    </dgm:pt>
    <dgm:pt modelId="{006E8E36-89CB-4A81-8830-8BD4B6653391}" type="pres">
      <dgm:prSet presAssocID="{F3C295CA-BC94-4C60-B238-4E8F996601AE}" presName="parentLeftMargin" presStyleLbl="node1" presStyleIdx="1" presStyleCnt="6"/>
      <dgm:spPr/>
    </dgm:pt>
    <dgm:pt modelId="{BB6153A4-929E-4BCD-BD5F-C45CF624D6B9}" type="pres">
      <dgm:prSet presAssocID="{F3C295CA-BC94-4C60-B238-4E8F996601AE}" presName="parentText" presStyleLbl="node1" presStyleIdx="2" presStyleCnt="6" custScaleX="123823">
        <dgm:presLayoutVars>
          <dgm:chMax val="0"/>
          <dgm:bulletEnabled val="1"/>
        </dgm:presLayoutVars>
      </dgm:prSet>
      <dgm:spPr/>
    </dgm:pt>
    <dgm:pt modelId="{14C735BA-8E61-4D30-B569-1F00BDCF641E}" type="pres">
      <dgm:prSet presAssocID="{F3C295CA-BC94-4C60-B238-4E8F996601AE}" presName="negativeSpace" presStyleCnt="0"/>
      <dgm:spPr/>
    </dgm:pt>
    <dgm:pt modelId="{98FD83CB-9597-425B-BF6F-62AB895BC500}" type="pres">
      <dgm:prSet presAssocID="{F3C295CA-BC94-4C60-B238-4E8F996601AE}" presName="childText" presStyleLbl="conFgAcc1" presStyleIdx="2" presStyleCnt="6">
        <dgm:presLayoutVars>
          <dgm:bulletEnabled val="1"/>
        </dgm:presLayoutVars>
      </dgm:prSet>
      <dgm:spPr/>
    </dgm:pt>
    <dgm:pt modelId="{84F11E6D-D968-42A7-8E80-6EAA4D576D44}" type="pres">
      <dgm:prSet presAssocID="{009911FB-D6A6-4EE0-84B1-F9348996D6A9}" presName="spaceBetweenRectangles" presStyleCnt="0"/>
      <dgm:spPr/>
    </dgm:pt>
    <dgm:pt modelId="{61365995-2F3F-43E4-BD8A-A34A0D8CC13B}" type="pres">
      <dgm:prSet presAssocID="{BF44C6ED-6458-4720-8231-F443CC9DF7F8}" presName="parentLin" presStyleCnt="0"/>
      <dgm:spPr/>
    </dgm:pt>
    <dgm:pt modelId="{32DED298-0B29-4B73-B0C6-03923CB68BBF}" type="pres">
      <dgm:prSet presAssocID="{BF44C6ED-6458-4720-8231-F443CC9DF7F8}" presName="parentLeftMargin" presStyleLbl="node1" presStyleIdx="2" presStyleCnt="6"/>
      <dgm:spPr/>
    </dgm:pt>
    <dgm:pt modelId="{099730C5-6F3A-496F-8D2A-E27655D4B3D8}" type="pres">
      <dgm:prSet presAssocID="{BF44C6ED-6458-4720-8231-F443CC9DF7F8}" presName="parentText" presStyleLbl="node1" presStyleIdx="3" presStyleCnt="6" custScaleX="123823">
        <dgm:presLayoutVars>
          <dgm:chMax val="0"/>
          <dgm:bulletEnabled val="1"/>
        </dgm:presLayoutVars>
      </dgm:prSet>
      <dgm:spPr/>
    </dgm:pt>
    <dgm:pt modelId="{98D19AEE-0B2A-4BC4-A6D7-227B125CD1D7}" type="pres">
      <dgm:prSet presAssocID="{BF44C6ED-6458-4720-8231-F443CC9DF7F8}" presName="negativeSpace" presStyleCnt="0"/>
      <dgm:spPr/>
    </dgm:pt>
    <dgm:pt modelId="{C2B5BCE3-ED41-4C2F-BB16-7CD749E61614}" type="pres">
      <dgm:prSet presAssocID="{BF44C6ED-6458-4720-8231-F443CC9DF7F8}" presName="childText" presStyleLbl="conFgAcc1" presStyleIdx="3" presStyleCnt="6">
        <dgm:presLayoutVars>
          <dgm:bulletEnabled val="1"/>
        </dgm:presLayoutVars>
      </dgm:prSet>
      <dgm:spPr/>
    </dgm:pt>
    <dgm:pt modelId="{BE44CFFA-BC0A-4034-AE94-376DE2CCDFDA}" type="pres">
      <dgm:prSet presAssocID="{09D3F6C3-F187-47AC-8095-F5CE36AF4224}" presName="spaceBetweenRectangles" presStyleCnt="0"/>
      <dgm:spPr/>
    </dgm:pt>
    <dgm:pt modelId="{ACC7B246-8B26-483C-A9CF-3C3CC404885D}" type="pres">
      <dgm:prSet presAssocID="{E28FF4ED-88D6-4F4B-B9DD-28B1AEA6609B}" presName="parentLin" presStyleCnt="0"/>
      <dgm:spPr/>
    </dgm:pt>
    <dgm:pt modelId="{FA99C9CB-14CD-4FF1-ABC9-BB9ADC96E761}" type="pres">
      <dgm:prSet presAssocID="{E28FF4ED-88D6-4F4B-B9DD-28B1AEA6609B}" presName="parentLeftMargin" presStyleLbl="node1" presStyleIdx="3" presStyleCnt="6"/>
      <dgm:spPr/>
    </dgm:pt>
    <dgm:pt modelId="{6E39A695-98BB-4B6B-9BA6-8D9F5FA42BE7}" type="pres">
      <dgm:prSet presAssocID="{E28FF4ED-88D6-4F4B-B9DD-28B1AEA6609B}" presName="parentText" presStyleLbl="node1" presStyleIdx="4" presStyleCnt="6" custScaleX="123823">
        <dgm:presLayoutVars>
          <dgm:chMax val="0"/>
          <dgm:bulletEnabled val="1"/>
        </dgm:presLayoutVars>
      </dgm:prSet>
      <dgm:spPr/>
    </dgm:pt>
    <dgm:pt modelId="{DE4476E6-16E2-484F-B92B-6DC7B8FAA44D}" type="pres">
      <dgm:prSet presAssocID="{E28FF4ED-88D6-4F4B-B9DD-28B1AEA6609B}" presName="negativeSpace" presStyleCnt="0"/>
      <dgm:spPr/>
    </dgm:pt>
    <dgm:pt modelId="{ABE2E796-37B2-4AAE-A995-7D2B7CBB28BA}" type="pres">
      <dgm:prSet presAssocID="{E28FF4ED-88D6-4F4B-B9DD-28B1AEA6609B}" presName="childText" presStyleLbl="conFgAcc1" presStyleIdx="4" presStyleCnt="6">
        <dgm:presLayoutVars>
          <dgm:bulletEnabled val="1"/>
        </dgm:presLayoutVars>
      </dgm:prSet>
      <dgm:spPr/>
    </dgm:pt>
    <dgm:pt modelId="{66DAE2BB-D681-49A6-B1A2-1C241E4F95A3}" type="pres">
      <dgm:prSet presAssocID="{EBF989E2-6764-4910-8EC0-0E69003A51D8}" presName="spaceBetweenRectangles" presStyleCnt="0"/>
      <dgm:spPr/>
    </dgm:pt>
    <dgm:pt modelId="{948E4B67-1FB6-478A-9C3B-F92280A222B3}" type="pres">
      <dgm:prSet presAssocID="{28D241C8-EFEE-48EA-B46E-A355B63913A3}" presName="parentLin" presStyleCnt="0"/>
      <dgm:spPr/>
    </dgm:pt>
    <dgm:pt modelId="{7718BCA6-F450-49D2-AB87-A2AE7D06E45F}" type="pres">
      <dgm:prSet presAssocID="{28D241C8-EFEE-48EA-B46E-A355B63913A3}" presName="parentLeftMargin" presStyleLbl="node1" presStyleIdx="4" presStyleCnt="6"/>
      <dgm:spPr/>
    </dgm:pt>
    <dgm:pt modelId="{EC452C7E-153E-4774-80CC-F299624473DE}" type="pres">
      <dgm:prSet presAssocID="{28D241C8-EFEE-48EA-B46E-A355B63913A3}" presName="parentText" presStyleLbl="node1" presStyleIdx="5" presStyleCnt="6" custScaleX="123823">
        <dgm:presLayoutVars>
          <dgm:chMax val="0"/>
          <dgm:bulletEnabled val="1"/>
        </dgm:presLayoutVars>
      </dgm:prSet>
      <dgm:spPr/>
    </dgm:pt>
    <dgm:pt modelId="{C9E48CBA-99B0-426D-A47F-F337C222DC57}" type="pres">
      <dgm:prSet presAssocID="{28D241C8-EFEE-48EA-B46E-A355B63913A3}" presName="negativeSpace" presStyleCnt="0"/>
      <dgm:spPr/>
    </dgm:pt>
    <dgm:pt modelId="{B7A3C3C7-5F89-4384-B35F-D96275A66B61}" type="pres">
      <dgm:prSet presAssocID="{28D241C8-EFEE-48EA-B46E-A355B63913A3}" presName="childText" presStyleLbl="conFgAcc1" presStyleIdx="5" presStyleCnt="6">
        <dgm:presLayoutVars>
          <dgm:bulletEnabled val="1"/>
        </dgm:presLayoutVars>
      </dgm:prSet>
      <dgm:spPr/>
    </dgm:pt>
  </dgm:ptLst>
  <dgm:cxnLst>
    <dgm:cxn modelId="{F5D97902-D3DB-4AFB-BC40-018037D042A4}" type="presOf" srcId="{AF277548-58DC-426C-88DE-2B18F593B150}" destId="{A170D1F5-C394-4DAF-86A2-B5DBC945FDD9}" srcOrd="0" destOrd="0" presId="urn:microsoft.com/office/officeart/2005/8/layout/list1"/>
    <dgm:cxn modelId="{806B1404-170B-4425-AC68-1F1865F5FEDB}" srcId="{AF277548-58DC-426C-88DE-2B18F593B150}" destId="{28D241C8-EFEE-48EA-B46E-A355B63913A3}" srcOrd="5" destOrd="0" parTransId="{FCA18489-BBDD-445C-A564-8873A895F3C1}" sibTransId="{445812E5-E4AF-4D65-838A-43B99624371D}"/>
    <dgm:cxn modelId="{B5F06314-C215-45EC-A7D6-72B009F02977}" type="presOf" srcId="{AD083A03-3D45-4E74-9B0C-F9CAD0E243F3}" destId="{8BD68968-2CE1-485B-9374-F22462DB72ED}" srcOrd="1" destOrd="0" presId="urn:microsoft.com/office/officeart/2005/8/layout/list1"/>
    <dgm:cxn modelId="{A4B22922-E33D-4E7E-B46A-BC1D7D6C9CFE}" type="presOf" srcId="{28D241C8-EFEE-48EA-B46E-A355B63913A3}" destId="{EC452C7E-153E-4774-80CC-F299624473DE}" srcOrd="1" destOrd="0" presId="urn:microsoft.com/office/officeart/2005/8/layout/list1"/>
    <dgm:cxn modelId="{69880529-A2FE-40DC-B79C-B67C9EFC2F64}" type="presOf" srcId="{9E213D33-B611-4006-9281-60D229590DCC}" destId="{04717E13-87DD-4CD4-A186-BD3E99E3F62A}" srcOrd="0" destOrd="0" presId="urn:microsoft.com/office/officeart/2005/8/layout/list1"/>
    <dgm:cxn modelId="{897B5E2F-0751-40C4-B058-77CAC9A163EF}" type="presOf" srcId="{BF44C6ED-6458-4720-8231-F443CC9DF7F8}" destId="{099730C5-6F3A-496F-8D2A-E27655D4B3D8}" srcOrd="1" destOrd="0" presId="urn:microsoft.com/office/officeart/2005/8/layout/list1"/>
    <dgm:cxn modelId="{194B2335-29CF-42FA-AFFD-F7BF22BD8C3D}" srcId="{AF277548-58DC-426C-88DE-2B18F593B150}" destId="{E28FF4ED-88D6-4F4B-B9DD-28B1AEA6609B}" srcOrd="4" destOrd="0" parTransId="{CE3A2306-281A-4079-9C07-4587717E8C18}" sibTransId="{EBF989E2-6764-4910-8EC0-0E69003A51D8}"/>
    <dgm:cxn modelId="{8B257871-9DCB-4764-B170-77228011A84B}" type="presOf" srcId="{E28FF4ED-88D6-4F4B-B9DD-28B1AEA6609B}" destId="{FA99C9CB-14CD-4FF1-ABC9-BB9ADC96E761}" srcOrd="0" destOrd="0" presId="urn:microsoft.com/office/officeart/2005/8/layout/list1"/>
    <dgm:cxn modelId="{A9CDCE8A-44C1-4C39-9B69-628C505EF701}" srcId="{AF277548-58DC-426C-88DE-2B18F593B150}" destId="{F3C295CA-BC94-4C60-B238-4E8F996601AE}" srcOrd="2" destOrd="0" parTransId="{24F6D22D-776E-4B2D-9A5A-10AA01A6EBD2}" sibTransId="{009911FB-D6A6-4EE0-84B1-F9348996D6A9}"/>
    <dgm:cxn modelId="{C5315992-2A9E-49E4-9D5F-AFA6C24BB72B}" type="presOf" srcId="{AD083A03-3D45-4E74-9B0C-F9CAD0E243F3}" destId="{89A462D3-B838-4312-B04A-E5F850C45AF2}" srcOrd="0" destOrd="0" presId="urn:microsoft.com/office/officeart/2005/8/layout/list1"/>
    <dgm:cxn modelId="{A43AD098-5C45-48A0-B977-311DF2000D2C}" type="presOf" srcId="{9E213D33-B611-4006-9281-60D229590DCC}" destId="{9CB6CC65-456E-456E-898C-EAE2F447FEE7}" srcOrd="1" destOrd="0" presId="urn:microsoft.com/office/officeart/2005/8/layout/list1"/>
    <dgm:cxn modelId="{98D9AB9F-5361-433F-B6EC-C0E84D794AA8}" type="presOf" srcId="{F3C295CA-BC94-4C60-B238-4E8F996601AE}" destId="{006E8E36-89CB-4A81-8830-8BD4B6653391}" srcOrd="0" destOrd="0" presId="urn:microsoft.com/office/officeart/2005/8/layout/list1"/>
    <dgm:cxn modelId="{1C5C48A9-7CA3-4E0C-BEFF-CCE116C24714}" srcId="{AF277548-58DC-426C-88DE-2B18F593B150}" destId="{AD083A03-3D45-4E74-9B0C-F9CAD0E243F3}" srcOrd="1" destOrd="0" parTransId="{4E8F5018-9170-454D-A362-2DAF04CF04CC}" sibTransId="{106703C6-CAD7-4D12-9833-C45596B33E5D}"/>
    <dgm:cxn modelId="{552124AD-1278-4457-9BF4-1C8BF1945973}" type="presOf" srcId="{E28FF4ED-88D6-4F4B-B9DD-28B1AEA6609B}" destId="{6E39A695-98BB-4B6B-9BA6-8D9F5FA42BE7}" srcOrd="1" destOrd="0" presId="urn:microsoft.com/office/officeart/2005/8/layout/list1"/>
    <dgm:cxn modelId="{EDD235CD-9014-433E-ADE9-D163B8F251BA}" type="presOf" srcId="{F3C295CA-BC94-4C60-B238-4E8F996601AE}" destId="{BB6153A4-929E-4BCD-BD5F-C45CF624D6B9}" srcOrd="1" destOrd="0" presId="urn:microsoft.com/office/officeart/2005/8/layout/list1"/>
    <dgm:cxn modelId="{3CF48DD6-2F72-4E5B-94A7-0B58EDEC8B7A}" type="presOf" srcId="{28D241C8-EFEE-48EA-B46E-A355B63913A3}" destId="{7718BCA6-F450-49D2-AB87-A2AE7D06E45F}" srcOrd="0" destOrd="0" presId="urn:microsoft.com/office/officeart/2005/8/layout/list1"/>
    <dgm:cxn modelId="{D47F69E3-D7EC-4C8A-AF64-DAFC3D29F112}" srcId="{AF277548-58DC-426C-88DE-2B18F593B150}" destId="{BF44C6ED-6458-4720-8231-F443CC9DF7F8}" srcOrd="3" destOrd="0" parTransId="{FBB020F8-BC93-4C5F-8252-F5CB5657274F}" sibTransId="{09D3F6C3-F187-47AC-8095-F5CE36AF4224}"/>
    <dgm:cxn modelId="{8CBA46E8-6CA4-4C7E-B5F8-50823ACFC1E3}" type="presOf" srcId="{BF44C6ED-6458-4720-8231-F443CC9DF7F8}" destId="{32DED298-0B29-4B73-B0C6-03923CB68BBF}" srcOrd="0" destOrd="0" presId="urn:microsoft.com/office/officeart/2005/8/layout/list1"/>
    <dgm:cxn modelId="{1CD21CF5-F7DA-4BC7-A6C2-D28943768C26}" srcId="{AF277548-58DC-426C-88DE-2B18F593B150}" destId="{9E213D33-B611-4006-9281-60D229590DCC}" srcOrd="0" destOrd="0" parTransId="{2A3D9464-9BEB-48A1-897C-97D144AC107E}" sibTransId="{5BCCAEF3-9DC1-4B92-8EDA-DE7A0D2A5D84}"/>
    <dgm:cxn modelId="{0F309F93-2293-436B-A39F-4F738B05A1BA}" type="presParOf" srcId="{A170D1F5-C394-4DAF-86A2-B5DBC945FDD9}" destId="{5A6617BB-55CE-4B33-A49C-66774389B21D}" srcOrd="0" destOrd="0" presId="urn:microsoft.com/office/officeart/2005/8/layout/list1"/>
    <dgm:cxn modelId="{A029A2E1-6310-40B3-A5DD-D9C61009E761}" type="presParOf" srcId="{5A6617BB-55CE-4B33-A49C-66774389B21D}" destId="{04717E13-87DD-4CD4-A186-BD3E99E3F62A}" srcOrd="0" destOrd="0" presId="urn:microsoft.com/office/officeart/2005/8/layout/list1"/>
    <dgm:cxn modelId="{5F76E933-2CCF-40FC-855A-B053BA97562B}" type="presParOf" srcId="{5A6617BB-55CE-4B33-A49C-66774389B21D}" destId="{9CB6CC65-456E-456E-898C-EAE2F447FEE7}" srcOrd="1" destOrd="0" presId="urn:microsoft.com/office/officeart/2005/8/layout/list1"/>
    <dgm:cxn modelId="{38EC81F2-6767-4E67-90A2-30026E93FF04}" type="presParOf" srcId="{A170D1F5-C394-4DAF-86A2-B5DBC945FDD9}" destId="{4574797E-4AF0-454A-9965-DF811721D4CD}" srcOrd="1" destOrd="0" presId="urn:microsoft.com/office/officeart/2005/8/layout/list1"/>
    <dgm:cxn modelId="{5A9503B6-575F-4DB7-A6AB-420BB338E997}" type="presParOf" srcId="{A170D1F5-C394-4DAF-86A2-B5DBC945FDD9}" destId="{FCBE6DCF-8460-4443-8133-3954A4FC29D1}" srcOrd="2" destOrd="0" presId="urn:microsoft.com/office/officeart/2005/8/layout/list1"/>
    <dgm:cxn modelId="{39B37FA2-715D-4F06-8F88-9DEF8D5A546C}" type="presParOf" srcId="{A170D1F5-C394-4DAF-86A2-B5DBC945FDD9}" destId="{F61E7637-B310-45C7-AE19-6789E62A53C6}" srcOrd="3" destOrd="0" presId="urn:microsoft.com/office/officeart/2005/8/layout/list1"/>
    <dgm:cxn modelId="{BEBDA1D9-48AF-44E2-920A-1CB3214CDD96}" type="presParOf" srcId="{A170D1F5-C394-4DAF-86A2-B5DBC945FDD9}" destId="{16C5EC3F-7C89-4723-B9AC-7855BCCD22D7}" srcOrd="4" destOrd="0" presId="urn:microsoft.com/office/officeart/2005/8/layout/list1"/>
    <dgm:cxn modelId="{C712481E-E2D5-46C1-B4FB-7B88E5BCE882}" type="presParOf" srcId="{16C5EC3F-7C89-4723-B9AC-7855BCCD22D7}" destId="{89A462D3-B838-4312-B04A-E5F850C45AF2}" srcOrd="0" destOrd="0" presId="urn:microsoft.com/office/officeart/2005/8/layout/list1"/>
    <dgm:cxn modelId="{1769307D-4EBB-4469-BCF3-D51776DB96DF}" type="presParOf" srcId="{16C5EC3F-7C89-4723-B9AC-7855BCCD22D7}" destId="{8BD68968-2CE1-485B-9374-F22462DB72ED}" srcOrd="1" destOrd="0" presId="urn:microsoft.com/office/officeart/2005/8/layout/list1"/>
    <dgm:cxn modelId="{D43A3D8B-85AE-4111-B0D9-832C7A18B7CD}" type="presParOf" srcId="{A170D1F5-C394-4DAF-86A2-B5DBC945FDD9}" destId="{D63CF436-61E6-4A6D-BD3F-707A7743E660}" srcOrd="5" destOrd="0" presId="urn:microsoft.com/office/officeart/2005/8/layout/list1"/>
    <dgm:cxn modelId="{737DC88C-7A63-412B-AC05-9FD6D0306E92}" type="presParOf" srcId="{A170D1F5-C394-4DAF-86A2-B5DBC945FDD9}" destId="{64C13490-0590-4AE2-92B7-ACBA9620B5BE}" srcOrd="6" destOrd="0" presId="urn:microsoft.com/office/officeart/2005/8/layout/list1"/>
    <dgm:cxn modelId="{AE8B1B40-CC52-4FCF-ACDB-46014809F406}" type="presParOf" srcId="{A170D1F5-C394-4DAF-86A2-B5DBC945FDD9}" destId="{25379751-6EA6-4C55-9F17-F887B28305B3}" srcOrd="7" destOrd="0" presId="urn:microsoft.com/office/officeart/2005/8/layout/list1"/>
    <dgm:cxn modelId="{1A2E157A-1E8D-4B8C-BE05-8B594C40122D}" type="presParOf" srcId="{A170D1F5-C394-4DAF-86A2-B5DBC945FDD9}" destId="{46F664D8-30C9-4880-B949-925CAC31C10B}" srcOrd="8" destOrd="0" presId="urn:microsoft.com/office/officeart/2005/8/layout/list1"/>
    <dgm:cxn modelId="{E42857D3-EC64-4752-BE3F-CEE71F48F5C1}" type="presParOf" srcId="{46F664D8-30C9-4880-B949-925CAC31C10B}" destId="{006E8E36-89CB-4A81-8830-8BD4B6653391}" srcOrd="0" destOrd="0" presId="urn:microsoft.com/office/officeart/2005/8/layout/list1"/>
    <dgm:cxn modelId="{D86D4B57-054B-408D-894A-B8EE6E6C082D}" type="presParOf" srcId="{46F664D8-30C9-4880-B949-925CAC31C10B}" destId="{BB6153A4-929E-4BCD-BD5F-C45CF624D6B9}" srcOrd="1" destOrd="0" presId="urn:microsoft.com/office/officeart/2005/8/layout/list1"/>
    <dgm:cxn modelId="{B2B1954C-F8B4-411A-9877-E2806097436A}" type="presParOf" srcId="{A170D1F5-C394-4DAF-86A2-B5DBC945FDD9}" destId="{14C735BA-8E61-4D30-B569-1F00BDCF641E}" srcOrd="9" destOrd="0" presId="urn:microsoft.com/office/officeart/2005/8/layout/list1"/>
    <dgm:cxn modelId="{37A669D8-82E9-4EE6-86BB-4858586F4958}" type="presParOf" srcId="{A170D1F5-C394-4DAF-86A2-B5DBC945FDD9}" destId="{98FD83CB-9597-425B-BF6F-62AB895BC500}" srcOrd="10" destOrd="0" presId="urn:microsoft.com/office/officeart/2005/8/layout/list1"/>
    <dgm:cxn modelId="{3E624DA6-D1F6-4380-BCF4-7EBB84FA493C}" type="presParOf" srcId="{A170D1F5-C394-4DAF-86A2-B5DBC945FDD9}" destId="{84F11E6D-D968-42A7-8E80-6EAA4D576D44}" srcOrd="11" destOrd="0" presId="urn:microsoft.com/office/officeart/2005/8/layout/list1"/>
    <dgm:cxn modelId="{2219B0E2-8BB3-46A6-9CB4-FB1DE84EEFB5}" type="presParOf" srcId="{A170D1F5-C394-4DAF-86A2-B5DBC945FDD9}" destId="{61365995-2F3F-43E4-BD8A-A34A0D8CC13B}" srcOrd="12" destOrd="0" presId="urn:microsoft.com/office/officeart/2005/8/layout/list1"/>
    <dgm:cxn modelId="{37B82683-F849-45B8-858F-C70019FD8BA3}" type="presParOf" srcId="{61365995-2F3F-43E4-BD8A-A34A0D8CC13B}" destId="{32DED298-0B29-4B73-B0C6-03923CB68BBF}" srcOrd="0" destOrd="0" presId="urn:microsoft.com/office/officeart/2005/8/layout/list1"/>
    <dgm:cxn modelId="{6BBFAFD7-C6FA-44CA-B826-79B9958F6F3C}" type="presParOf" srcId="{61365995-2F3F-43E4-BD8A-A34A0D8CC13B}" destId="{099730C5-6F3A-496F-8D2A-E27655D4B3D8}" srcOrd="1" destOrd="0" presId="urn:microsoft.com/office/officeart/2005/8/layout/list1"/>
    <dgm:cxn modelId="{8F0023DB-1895-45BD-999F-27014A8A5CEC}" type="presParOf" srcId="{A170D1F5-C394-4DAF-86A2-B5DBC945FDD9}" destId="{98D19AEE-0B2A-4BC4-A6D7-227B125CD1D7}" srcOrd="13" destOrd="0" presId="urn:microsoft.com/office/officeart/2005/8/layout/list1"/>
    <dgm:cxn modelId="{655D008A-3EFE-4F3E-9459-FA2B595D102E}" type="presParOf" srcId="{A170D1F5-C394-4DAF-86A2-B5DBC945FDD9}" destId="{C2B5BCE3-ED41-4C2F-BB16-7CD749E61614}" srcOrd="14" destOrd="0" presId="urn:microsoft.com/office/officeart/2005/8/layout/list1"/>
    <dgm:cxn modelId="{579588BC-E35D-4EC0-8BDB-C627951CE9E9}" type="presParOf" srcId="{A170D1F5-C394-4DAF-86A2-B5DBC945FDD9}" destId="{BE44CFFA-BC0A-4034-AE94-376DE2CCDFDA}" srcOrd="15" destOrd="0" presId="urn:microsoft.com/office/officeart/2005/8/layout/list1"/>
    <dgm:cxn modelId="{1BB2C213-85C7-490B-8CE9-0E47E8A94740}" type="presParOf" srcId="{A170D1F5-C394-4DAF-86A2-B5DBC945FDD9}" destId="{ACC7B246-8B26-483C-A9CF-3C3CC404885D}" srcOrd="16" destOrd="0" presId="urn:microsoft.com/office/officeart/2005/8/layout/list1"/>
    <dgm:cxn modelId="{72715FFE-2B85-4D17-852C-2BF8953792B5}" type="presParOf" srcId="{ACC7B246-8B26-483C-A9CF-3C3CC404885D}" destId="{FA99C9CB-14CD-4FF1-ABC9-BB9ADC96E761}" srcOrd="0" destOrd="0" presId="urn:microsoft.com/office/officeart/2005/8/layout/list1"/>
    <dgm:cxn modelId="{AE00B476-90CD-4F54-8203-5DC6DA8FA616}" type="presParOf" srcId="{ACC7B246-8B26-483C-A9CF-3C3CC404885D}" destId="{6E39A695-98BB-4B6B-9BA6-8D9F5FA42BE7}" srcOrd="1" destOrd="0" presId="urn:microsoft.com/office/officeart/2005/8/layout/list1"/>
    <dgm:cxn modelId="{DC0A88B7-84E4-425B-8126-1DF1DFDBADCD}" type="presParOf" srcId="{A170D1F5-C394-4DAF-86A2-B5DBC945FDD9}" destId="{DE4476E6-16E2-484F-B92B-6DC7B8FAA44D}" srcOrd="17" destOrd="0" presId="urn:microsoft.com/office/officeart/2005/8/layout/list1"/>
    <dgm:cxn modelId="{3BBE3F75-391E-48AD-9427-FA261D72DD64}" type="presParOf" srcId="{A170D1F5-C394-4DAF-86A2-B5DBC945FDD9}" destId="{ABE2E796-37B2-4AAE-A995-7D2B7CBB28BA}" srcOrd="18" destOrd="0" presId="urn:microsoft.com/office/officeart/2005/8/layout/list1"/>
    <dgm:cxn modelId="{AE85D336-E11E-47F1-92E2-AB5952E0EF52}" type="presParOf" srcId="{A170D1F5-C394-4DAF-86A2-B5DBC945FDD9}" destId="{66DAE2BB-D681-49A6-B1A2-1C241E4F95A3}" srcOrd="19" destOrd="0" presId="urn:microsoft.com/office/officeart/2005/8/layout/list1"/>
    <dgm:cxn modelId="{EBDB5A2C-D6E2-4476-B901-FEF583F2B323}" type="presParOf" srcId="{A170D1F5-C394-4DAF-86A2-B5DBC945FDD9}" destId="{948E4B67-1FB6-478A-9C3B-F92280A222B3}" srcOrd="20" destOrd="0" presId="urn:microsoft.com/office/officeart/2005/8/layout/list1"/>
    <dgm:cxn modelId="{14C8D238-83F2-475E-A8BF-490E756FBE33}" type="presParOf" srcId="{948E4B67-1FB6-478A-9C3B-F92280A222B3}" destId="{7718BCA6-F450-49D2-AB87-A2AE7D06E45F}" srcOrd="0" destOrd="0" presId="urn:microsoft.com/office/officeart/2005/8/layout/list1"/>
    <dgm:cxn modelId="{D8771565-71AE-48C4-A326-B08DCDC2D1C2}" type="presParOf" srcId="{948E4B67-1FB6-478A-9C3B-F92280A222B3}" destId="{EC452C7E-153E-4774-80CC-F299624473DE}" srcOrd="1" destOrd="0" presId="urn:microsoft.com/office/officeart/2005/8/layout/list1"/>
    <dgm:cxn modelId="{F000867C-38A5-4644-A54F-0C852AC57E17}" type="presParOf" srcId="{A170D1F5-C394-4DAF-86A2-B5DBC945FDD9}" destId="{C9E48CBA-99B0-426D-A47F-F337C222DC57}" srcOrd="21" destOrd="0" presId="urn:microsoft.com/office/officeart/2005/8/layout/list1"/>
    <dgm:cxn modelId="{818FA34F-8B8B-4507-9415-3CD3D9F372F8}" type="presParOf" srcId="{A170D1F5-C394-4DAF-86A2-B5DBC945FDD9}" destId="{B7A3C3C7-5F89-4384-B35F-D96275A66B61}"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F277548-58DC-426C-88DE-2B18F593B150}"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GB"/>
        </a:p>
      </dgm:t>
    </dgm:pt>
    <dgm:pt modelId="{9E213D33-B611-4006-9281-60D229590DCC}">
      <dgm:prSet phldrT="[Text]" custT="1"/>
      <dgm:spPr/>
      <dgm:t>
        <a:bodyPr/>
        <a:lstStyle/>
        <a:p>
          <a:r>
            <a:rPr lang="en-GB" sz="1600"/>
            <a:t>Transparent and two-ways communication</a:t>
          </a:r>
        </a:p>
      </dgm:t>
    </dgm:pt>
    <dgm:pt modelId="{2A3D9464-9BEB-48A1-897C-97D144AC107E}" type="parTrans" cxnId="{1CD21CF5-F7DA-4BC7-A6C2-D28943768C26}">
      <dgm:prSet/>
      <dgm:spPr/>
      <dgm:t>
        <a:bodyPr/>
        <a:lstStyle/>
        <a:p>
          <a:endParaRPr lang="en-GB"/>
        </a:p>
      </dgm:t>
    </dgm:pt>
    <dgm:pt modelId="{5BCCAEF3-9DC1-4B92-8EDA-DE7A0D2A5D84}" type="sibTrans" cxnId="{1CD21CF5-F7DA-4BC7-A6C2-D28943768C26}">
      <dgm:prSet/>
      <dgm:spPr/>
      <dgm:t>
        <a:bodyPr/>
        <a:lstStyle/>
        <a:p>
          <a:endParaRPr lang="en-GB"/>
        </a:p>
      </dgm:t>
    </dgm:pt>
    <dgm:pt modelId="{AD083A03-3D45-4E74-9B0C-F9CAD0E243F3}">
      <dgm:prSet phldrT="[Text]" custT="1"/>
      <dgm:spPr/>
      <dgm:t>
        <a:bodyPr/>
        <a:lstStyle/>
        <a:p>
          <a:r>
            <a:rPr lang="en-GB" sz="1600"/>
            <a:t>Continuous trainings</a:t>
          </a:r>
        </a:p>
      </dgm:t>
    </dgm:pt>
    <dgm:pt modelId="{4E8F5018-9170-454D-A362-2DAF04CF04CC}" type="parTrans" cxnId="{1C5C48A9-7CA3-4E0C-BEFF-CCE116C24714}">
      <dgm:prSet/>
      <dgm:spPr/>
      <dgm:t>
        <a:bodyPr/>
        <a:lstStyle/>
        <a:p>
          <a:endParaRPr lang="en-GB"/>
        </a:p>
      </dgm:t>
    </dgm:pt>
    <dgm:pt modelId="{106703C6-CAD7-4D12-9833-C45596B33E5D}" type="sibTrans" cxnId="{1C5C48A9-7CA3-4E0C-BEFF-CCE116C24714}">
      <dgm:prSet/>
      <dgm:spPr/>
      <dgm:t>
        <a:bodyPr/>
        <a:lstStyle/>
        <a:p>
          <a:endParaRPr lang="en-GB"/>
        </a:p>
      </dgm:t>
    </dgm:pt>
    <dgm:pt modelId="{F3C295CA-BC94-4C60-B238-4E8F996601AE}">
      <dgm:prSet phldrT="[Text]" custT="1"/>
      <dgm:spPr/>
      <dgm:t>
        <a:bodyPr/>
        <a:lstStyle/>
        <a:p>
          <a:r>
            <a:rPr lang="en-GB" sz="1600"/>
            <a:t>Engaging stakeholders early</a:t>
          </a:r>
        </a:p>
      </dgm:t>
    </dgm:pt>
    <dgm:pt modelId="{24F6D22D-776E-4B2D-9A5A-10AA01A6EBD2}" type="parTrans" cxnId="{A9CDCE8A-44C1-4C39-9B69-628C505EF701}">
      <dgm:prSet/>
      <dgm:spPr/>
      <dgm:t>
        <a:bodyPr/>
        <a:lstStyle/>
        <a:p>
          <a:endParaRPr lang="en-GB"/>
        </a:p>
      </dgm:t>
    </dgm:pt>
    <dgm:pt modelId="{009911FB-D6A6-4EE0-84B1-F9348996D6A9}" type="sibTrans" cxnId="{A9CDCE8A-44C1-4C39-9B69-628C505EF701}">
      <dgm:prSet/>
      <dgm:spPr/>
      <dgm:t>
        <a:bodyPr/>
        <a:lstStyle/>
        <a:p>
          <a:endParaRPr lang="en-GB"/>
        </a:p>
      </dgm:t>
    </dgm:pt>
    <dgm:pt modelId="{BF44C6ED-6458-4720-8231-F443CC9DF7F8}">
      <dgm:prSet custT="1"/>
      <dgm:spPr/>
      <dgm:t>
        <a:bodyPr/>
        <a:lstStyle/>
        <a:p>
          <a:r>
            <a:rPr lang="en-GB" sz="1600"/>
            <a:t>Thoughtful distribution of human and financial resources </a:t>
          </a:r>
        </a:p>
      </dgm:t>
    </dgm:pt>
    <dgm:pt modelId="{FBB020F8-BC93-4C5F-8252-F5CB5657274F}" type="parTrans" cxnId="{D47F69E3-D7EC-4C8A-AF64-DAFC3D29F112}">
      <dgm:prSet/>
      <dgm:spPr/>
      <dgm:t>
        <a:bodyPr/>
        <a:lstStyle/>
        <a:p>
          <a:endParaRPr lang="en-GB"/>
        </a:p>
      </dgm:t>
    </dgm:pt>
    <dgm:pt modelId="{09D3F6C3-F187-47AC-8095-F5CE36AF4224}" type="sibTrans" cxnId="{D47F69E3-D7EC-4C8A-AF64-DAFC3D29F112}">
      <dgm:prSet/>
      <dgm:spPr/>
      <dgm:t>
        <a:bodyPr/>
        <a:lstStyle/>
        <a:p>
          <a:endParaRPr lang="en-GB"/>
        </a:p>
      </dgm:t>
    </dgm:pt>
    <dgm:pt modelId="{E28FF4ED-88D6-4F4B-B9DD-28B1AEA6609B}">
      <dgm:prSet custT="1"/>
      <dgm:spPr/>
      <dgm:t>
        <a:bodyPr/>
        <a:lstStyle/>
        <a:p>
          <a:r>
            <a:rPr lang="en-GB" sz="1600"/>
            <a:t>Leadership commitment and collaboration</a:t>
          </a:r>
        </a:p>
      </dgm:t>
    </dgm:pt>
    <dgm:pt modelId="{CE3A2306-281A-4079-9C07-4587717E8C18}" type="parTrans" cxnId="{194B2335-29CF-42FA-AFFD-F7BF22BD8C3D}">
      <dgm:prSet/>
      <dgm:spPr/>
      <dgm:t>
        <a:bodyPr/>
        <a:lstStyle/>
        <a:p>
          <a:endParaRPr lang="en-GB"/>
        </a:p>
      </dgm:t>
    </dgm:pt>
    <dgm:pt modelId="{EBF989E2-6764-4910-8EC0-0E69003A51D8}" type="sibTrans" cxnId="{194B2335-29CF-42FA-AFFD-F7BF22BD8C3D}">
      <dgm:prSet/>
      <dgm:spPr/>
      <dgm:t>
        <a:bodyPr/>
        <a:lstStyle/>
        <a:p>
          <a:endParaRPr lang="en-GB"/>
        </a:p>
      </dgm:t>
    </dgm:pt>
    <dgm:pt modelId="{28D241C8-EFEE-48EA-B46E-A355B63913A3}">
      <dgm:prSet custT="1"/>
      <dgm:spPr/>
      <dgm:t>
        <a:bodyPr/>
        <a:lstStyle/>
        <a:p>
          <a:r>
            <a:rPr lang="en-GB" sz="1600"/>
            <a:t>Proactive workforce planning</a:t>
          </a:r>
        </a:p>
      </dgm:t>
    </dgm:pt>
    <dgm:pt modelId="{FCA18489-BBDD-445C-A564-8873A895F3C1}" type="parTrans" cxnId="{806B1404-170B-4425-AC68-1F1865F5FEDB}">
      <dgm:prSet/>
      <dgm:spPr/>
      <dgm:t>
        <a:bodyPr/>
        <a:lstStyle/>
        <a:p>
          <a:endParaRPr lang="en-GB"/>
        </a:p>
      </dgm:t>
    </dgm:pt>
    <dgm:pt modelId="{445812E5-E4AF-4D65-838A-43B99624371D}" type="sibTrans" cxnId="{806B1404-170B-4425-AC68-1F1865F5FEDB}">
      <dgm:prSet/>
      <dgm:spPr/>
      <dgm:t>
        <a:bodyPr/>
        <a:lstStyle/>
        <a:p>
          <a:endParaRPr lang="en-GB"/>
        </a:p>
      </dgm:t>
    </dgm:pt>
    <dgm:pt modelId="{A170D1F5-C394-4DAF-86A2-B5DBC945FDD9}" type="pres">
      <dgm:prSet presAssocID="{AF277548-58DC-426C-88DE-2B18F593B150}" presName="linear" presStyleCnt="0">
        <dgm:presLayoutVars>
          <dgm:dir/>
          <dgm:animLvl val="lvl"/>
          <dgm:resizeHandles val="exact"/>
        </dgm:presLayoutVars>
      </dgm:prSet>
      <dgm:spPr/>
    </dgm:pt>
    <dgm:pt modelId="{5A6617BB-55CE-4B33-A49C-66774389B21D}" type="pres">
      <dgm:prSet presAssocID="{9E213D33-B611-4006-9281-60D229590DCC}" presName="parentLin" presStyleCnt="0"/>
      <dgm:spPr/>
    </dgm:pt>
    <dgm:pt modelId="{04717E13-87DD-4CD4-A186-BD3E99E3F62A}" type="pres">
      <dgm:prSet presAssocID="{9E213D33-B611-4006-9281-60D229590DCC}" presName="parentLeftMargin" presStyleLbl="node1" presStyleIdx="0" presStyleCnt="6"/>
      <dgm:spPr/>
    </dgm:pt>
    <dgm:pt modelId="{9CB6CC65-456E-456E-898C-EAE2F447FEE7}" type="pres">
      <dgm:prSet presAssocID="{9E213D33-B611-4006-9281-60D229590DCC}" presName="parentText" presStyleLbl="node1" presStyleIdx="0" presStyleCnt="6" custScaleX="123823">
        <dgm:presLayoutVars>
          <dgm:chMax val="0"/>
          <dgm:bulletEnabled val="1"/>
        </dgm:presLayoutVars>
      </dgm:prSet>
      <dgm:spPr/>
    </dgm:pt>
    <dgm:pt modelId="{4574797E-4AF0-454A-9965-DF811721D4CD}" type="pres">
      <dgm:prSet presAssocID="{9E213D33-B611-4006-9281-60D229590DCC}" presName="negativeSpace" presStyleCnt="0"/>
      <dgm:spPr/>
    </dgm:pt>
    <dgm:pt modelId="{FCBE6DCF-8460-4443-8133-3954A4FC29D1}" type="pres">
      <dgm:prSet presAssocID="{9E213D33-B611-4006-9281-60D229590DCC}" presName="childText" presStyleLbl="conFgAcc1" presStyleIdx="0" presStyleCnt="6">
        <dgm:presLayoutVars>
          <dgm:bulletEnabled val="1"/>
        </dgm:presLayoutVars>
      </dgm:prSet>
      <dgm:spPr/>
    </dgm:pt>
    <dgm:pt modelId="{F61E7637-B310-45C7-AE19-6789E62A53C6}" type="pres">
      <dgm:prSet presAssocID="{5BCCAEF3-9DC1-4B92-8EDA-DE7A0D2A5D84}" presName="spaceBetweenRectangles" presStyleCnt="0"/>
      <dgm:spPr/>
    </dgm:pt>
    <dgm:pt modelId="{16C5EC3F-7C89-4723-B9AC-7855BCCD22D7}" type="pres">
      <dgm:prSet presAssocID="{AD083A03-3D45-4E74-9B0C-F9CAD0E243F3}" presName="parentLin" presStyleCnt="0"/>
      <dgm:spPr/>
    </dgm:pt>
    <dgm:pt modelId="{89A462D3-B838-4312-B04A-E5F850C45AF2}" type="pres">
      <dgm:prSet presAssocID="{AD083A03-3D45-4E74-9B0C-F9CAD0E243F3}" presName="parentLeftMargin" presStyleLbl="node1" presStyleIdx="0" presStyleCnt="6"/>
      <dgm:spPr/>
    </dgm:pt>
    <dgm:pt modelId="{8BD68968-2CE1-485B-9374-F22462DB72ED}" type="pres">
      <dgm:prSet presAssocID="{AD083A03-3D45-4E74-9B0C-F9CAD0E243F3}" presName="parentText" presStyleLbl="node1" presStyleIdx="1" presStyleCnt="6" custScaleX="123823">
        <dgm:presLayoutVars>
          <dgm:chMax val="0"/>
          <dgm:bulletEnabled val="1"/>
        </dgm:presLayoutVars>
      </dgm:prSet>
      <dgm:spPr/>
    </dgm:pt>
    <dgm:pt modelId="{D63CF436-61E6-4A6D-BD3F-707A7743E660}" type="pres">
      <dgm:prSet presAssocID="{AD083A03-3D45-4E74-9B0C-F9CAD0E243F3}" presName="negativeSpace" presStyleCnt="0"/>
      <dgm:spPr/>
    </dgm:pt>
    <dgm:pt modelId="{64C13490-0590-4AE2-92B7-ACBA9620B5BE}" type="pres">
      <dgm:prSet presAssocID="{AD083A03-3D45-4E74-9B0C-F9CAD0E243F3}" presName="childText" presStyleLbl="conFgAcc1" presStyleIdx="1" presStyleCnt="6">
        <dgm:presLayoutVars>
          <dgm:bulletEnabled val="1"/>
        </dgm:presLayoutVars>
      </dgm:prSet>
      <dgm:spPr/>
    </dgm:pt>
    <dgm:pt modelId="{25379751-6EA6-4C55-9F17-F887B28305B3}" type="pres">
      <dgm:prSet presAssocID="{106703C6-CAD7-4D12-9833-C45596B33E5D}" presName="spaceBetweenRectangles" presStyleCnt="0"/>
      <dgm:spPr/>
    </dgm:pt>
    <dgm:pt modelId="{46F664D8-30C9-4880-B949-925CAC31C10B}" type="pres">
      <dgm:prSet presAssocID="{F3C295CA-BC94-4C60-B238-4E8F996601AE}" presName="parentLin" presStyleCnt="0"/>
      <dgm:spPr/>
    </dgm:pt>
    <dgm:pt modelId="{006E8E36-89CB-4A81-8830-8BD4B6653391}" type="pres">
      <dgm:prSet presAssocID="{F3C295CA-BC94-4C60-B238-4E8F996601AE}" presName="parentLeftMargin" presStyleLbl="node1" presStyleIdx="1" presStyleCnt="6"/>
      <dgm:spPr/>
    </dgm:pt>
    <dgm:pt modelId="{BB6153A4-929E-4BCD-BD5F-C45CF624D6B9}" type="pres">
      <dgm:prSet presAssocID="{F3C295CA-BC94-4C60-B238-4E8F996601AE}" presName="parentText" presStyleLbl="node1" presStyleIdx="2" presStyleCnt="6" custScaleX="123823">
        <dgm:presLayoutVars>
          <dgm:chMax val="0"/>
          <dgm:bulletEnabled val="1"/>
        </dgm:presLayoutVars>
      </dgm:prSet>
      <dgm:spPr/>
    </dgm:pt>
    <dgm:pt modelId="{14C735BA-8E61-4D30-B569-1F00BDCF641E}" type="pres">
      <dgm:prSet presAssocID="{F3C295CA-BC94-4C60-B238-4E8F996601AE}" presName="negativeSpace" presStyleCnt="0"/>
      <dgm:spPr/>
    </dgm:pt>
    <dgm:pt modelId="{98FD83CB-9597-425B-BF6F-62AB895BC500}" type="pres">
      <dgm:prSet presAssocID="{F3C295CA-BC94-4C60-B238-4E8F996601AE}" presName="childText" presStyleLbl="conFgAcc1" presStyleIdx="2" presStyleCnt="6">
        <dgm:presLayoutVars>
          <dgm:bulletEnabled val="1"/>
        </dgm:presLayoutVars>
      </dgm:prSet>
      <dgm:spPr/>
    </dgm:pt>
    <dgm:pt modelId="{84F11E6D-D968-42A7-8E80-6EAA4D576D44}" type="pres">
      <dgm:prSet presAssocID="{009911FB-D6A6-4EE0-84B1-F9348996D6A9}" presName="spaceBetweenRectangles" presStyleCnt="0"/>
      <dgm:spPr/>
    </dgm:pt>
    <dgm:pt modelId="{61365995-2F3F-43E4-BD8A-A34A0D8CC13B}" type="pres">
      <dgm:prSet presAssocID="{BF44C6ED-6458-4720-8231-F443CC9DF7F8}" presName="parentLin" presStyleCnt="0"/>
      <dgm:spPr/>
    </dgm:pt>
    <dgm:pt modelId="{32DED298-0B29-4B73-B0C6-03923CB68BBF}" type="pres">
      <dgm:prSet presAssocID="{BF44C6ED-6458-4720-8231-F443CC9DF7F8}" presName="parentLeftMargin" presStyleLbl="node1" presStyleIdx="2" presStyleCnt="6"/>
      <dgm:spPr/>
    </dgm:pt>
    <dgm:pt modelId="{099730C5-6F3A-496F-8D2A-E27655D4B3D8}" type="pres">
      <dgm:prSet presAssocID="{BF44C6ED-6458-4720-8231-F443CC9DF7F8}" presName="parentText" presStyleLbl="node1" presStyleIdx="3" presStyleCnt="6" custScaleX="123823">
        <dgm:presLayoutVars>
          <dgm:chMax val="0"/>
          <dgm:bulletEnabled val="1"/>
        </dgm:presLayoutVars>
      </dgm:prSet>
      <dgm:spPr/>
    </dgm:pt>
    <dgm:pt modelId="{98D19AEE-0B2A-4BC4-A6D7-227B125CD1D7}" type="pres">
      <dgm:prSet presAssocID="{BF44C6ED-6458-4720-8231-F443CC9DF7F8}" presName="negativeSpace" presStyleCnt="0"/>
      <dgm:spPr/>
    </dgm:pt>
    <dgm:pt modelId="{C2B5BCE3-ED41-4C2F-BB16-7CD749E61614}" type="pres">
      <dgm:prSet presAssocID="{BF44C6ED-6458-4720-8231-F443CC9DF7F8}" presName="childText" presStyleLbl="conFgAcc1" presStyleIdx="3" presStyleCnt="6">
        <dgm:presLayoutVars>
          <dgm:bulletEnabled val="1"/>
        </dgm:presLayoutVars>
      </dgm:prSet>
      <dgm:spPr/>
    </dgm:pt>
    <dgm:pt modelId="{BE44CFFA-BC0A-4034-AE94-376DE2CCDFDA}" type="pres">
      <dgm:prSet presAssocID="{09D3F6C3-F187-47AC-8095-F5CE36AF4224}" presName="spaceBetweenRectangles" presStyleCnt="0"/>
      <dgm:spPr/>
    </dgm:pt>
    <dgm:pt modelId="{ACC7B246-8B26-483C-A9CF-3C3CC404885D}" type="pres">
      <dgm:prSet presAssocID="{E28FF4ED-88D6-4F4B-B9DD-28B1AEA6609B}" presName="parentLin" presStyleCnt="0"/>
      <dgm:spPr/>
    </dgm:pt>
    <dgm:pt modelId="{FA99C9CB-14CD-4FF1-ABC9-BB9ADC96E761}" type="pres">
      <dgm:prSet presAssocID="{E28FF4ED-88D6-4F4B-B9DD-28B1AEA6609B}" presName="parentLeftMargin" presStyleLbl="node1" presStyleIdx="3" presStyleCnt="6"/>
      <dgm:spPr/>
    </dgm:pt>
    <dgm:pt modelId="{6E39A695-98BB-4B6B-9BA6-8D9F5FA42BE7}" type="pres">
      <dgm:prSet presAssocID="{E28FF4ED-88D6-4F4B-B9DD-28B1AEA6609B}" presName="parentText" presStyleLbl="node1" presStyleIdx="4" presStyleCnt="6" custScaleX="123823">
        <dgm:presLayoutVars>
          <dgm:chMax val="0"/>
          <dgm:bulletEnabled val="1"/>
        </dgm:presLayoutVars>
      </dgm:prSet>
      <dgm:spPr/>
    </dgm:pt>
    <dgm:pt modelId="{DE4476E6-16E2-484F-B92B-6DC7B8FAA44D}" type="pres">
      <dgm:prSet presAssocID="{E28FF4ED-88D6-4F4B-B9DD-28B1AEA6609B}" presName="negativeSpace" presStyleCnt="0"/>
      <dgm:spPr/>
    </dgm:pt>
    <dgm:pt modelId="{ABE2E796-37B2-4AAE-A995-7D2B7CBB28BA}" type="pres">
      <dgm:prSet presAssocID="{E28FF4ED-88D6-4F4B-B9DD-28B1AEA6609B}" presName="childText" presStyleLbl="conFgAcc1" presStyleIdx="4" presStyleCnt="6">
        <dgm:presLayoutVars>
          <dgm:bulletEnabled val="1"/>
        </dgm:presLayoutVars>
      </dgm:prSet>
      <dgm:spPr/>
    </dgm:pt>
    <dgm:pt modelId="{66DAE2BB-D681-49A6-B1A2-1C241E4F95A3}" type="pres">
      <dgm:prSet presAssocID="{EBF989E2-6764-4910-8EC0-0E69003A51D8}" presName="spaceBetweenRectangles" presStyleCnt="0"/>
      <dgm:spPr/>
    </dgm:pt>
    <dgm:pt modelId="{948E4B67-1FB6-478A-9C3B-F92280A222B3}" type="pres">
      <dgm:prSet presAssocID="{28D241C8-EFEE-48EA-B46E-A355B63913A3}" presName="parentLin" presStyleCnt="0"/>
      <dgm:spPr/>
    </dgm:pt>
    <dgm:pt modelId="{7718BCA6-F450-49D2-AB87-A2AE7D06E45F}" type="pres">
      <dgm:prSet presAssocID="{28D241C8-EFEE-48EA-B46E-A355B63913A3}" presName="parentLeftMargin" presStyleLbl="node1" presStyleIdx="4" presStyleCnt="6"/>
      <dgm:spPr/>
    </dgm:pt>
    <dgm:pt modelId="{EC452C7E-153E-4774-80CC-F299624473DE}" type="pres">
      <dgm:prSet presAssocID="{28D241C8-EFEE-48EA-B46E-A355B63913A3}" presName="parentText" presStyleLbl="node1" presStyleIdx="5" presStyleCnt="6" custScaleX="123823">
        <dgm:presLayoutVars>
          <dgm:chMax val="0"/>
          <dgm:bulletEnabled val="1"/>
        </dgm:presLayoutVars>
      </dgm:prSet>
      <dgm:spPr/>
    </dgm:pt>
    <dgm:pt modelId="{C9E48CBA-99B0-426D-A47F-F337C222DC57}" type="pres">
      <dgm:prSet presAssocID="{28D241C8-EFEE-48EA-B46E-A355B63913A3}" presName="negativeSpace" presStyleCnt="0"/>
      <dgm:spPr/>
    </dgm:pt>
    <dgm:pt modelId="{B7A3C3C7-5F89-4384-B35F-D96275A66B61}" type="pres">
      <dgm:prSet presAssocID="{28D241C8-EFEE-48EA-B46E-A355B63913A3}" presName="childText" presStyleLbl="conFgAcc1" presStyleIdx="5" presStyleCnt="6">
        <dgm:presLayoutVars>
          <dgm:bulletEnabled val="1"/>
        </dgm:presLayoutVars>
      </dgm:prSet>
      <dgm:spPr/>
    </dgm:pt>
  </dgm:ptLst>
  <dgm:cxnLst>
    <dgm:cxn modelId="{F5D97902-D3DB-4AFB-BC40-018037D042A4}" type="presOf" srcId="{AF277548-58DC-426C-88DE-2B18F593B150}" destId="{A170D1F5-C394-4DAF-86A2-B5DBC945FDD9}" srcOrd="0" destOrd="0" presId="urn:microsoft.com/office/officeart/2005/8/layout/list1"/>
    <dgm:cxn modelId="{806B1404-170B-4425-AC68-1F1865F5FEDB}" srcId="{AF277548-58DC-426C-88DE-2B18F593B150}" destId="{28D241C8-EFEE-48EA-B46E-A355B63913A3}" srcOrd="5" destOrd="0" parTransId="{FCA18489-BBDD-445C-A564-8873A895F3C1}" sibTransId="{445812E5-E4AF-4D65-838A-43B99624371D}"/>
    <dgm:cxn modelId="{B5F06314-C215-45EC-A7D6-72B009F02977}" type="presOf" srcId="{AD083A03-3D45-4E74-9B0C-F9CAD0E243F3}" destId="{8BD68968-2CE1-485B-9374-F22462DB72ED}" srcOrd="1" destOrd="0" presId="urn:microsoft.com/office/officeart/2005/8/layout/list1"/>
    <dgm:cxn modelId="{A4B22922-E33D-4E7E-B46A-BC1D7D6C9CFE}" type="presOf" srcId="{28D241C8-EFEE-48EA-B46E-A355B63913A3}" destId="{EC452C7E-153E-4774-80CC-F299624473DE}" srcOrd="1" destOrd="0" presId="urn:microsoft.com/office/officeart/2005/8/layout/list1"/>
    <dgm:cxn modelId="{69880529-A2FE-40DC-B79C-B67C9EFC2F64}" type="presOf" srcId="{9E213D33-B611-4006-9281-60D229590DCC}" destId="{04717E13-87DD-4CD4-A186-BD3E99E3F62A}" srcOrd="0" destOrd="0" presId="urn:microsoft.com/office/officeart/2005/8/layout/list1"/>
    <dgm:cxn modelId="{897B5E2F-0751-40C4-B058-77CAC9A163EF}" type="presOf" srcId="{BF44C6ED-6458-4720-8231-F443CC9DF7F8}" destId="{099730C5-6F3A-496F-8D2A-E27655D4B3D8}" srcOrd="1" destOrd="0" presId="urn:microsoft.com/office/officeart/2005/8/layout/list1"/>
    <dgm:cxn modelId="{194B2335-29CF-42FA-AFFD-F7BF22BD8C3D}" srcId="{AF277548-58DC-426C-88DE-2B18F593B150}" destId="{E28FF4ED-88D6-4F4B-B9DD-28B1AEA6609B}" srcOrd="4" destOrd="0" parTransId="{CE3A2306-281A-4079-9C07-4587717E8C18}" sibTransId="{EBF989E2-6764-4910-8EC0-0E69003A51D8}"/>
    <dgm:cxn modelId="{8B257871-9DCB-4764-B170-77228011A84B}" type="presOf" srcId="{E28FF4ED-88D6-4F4B-B9DD-28B1AEA6609B}" destId="{FA99C9CB-14CD-4FF1-ABC9-BB9ADC96E761}" srcOrd="0" destOrd="0" presId="urn:microsoft.com/office/officeart/2005/8/layout/list1"/>
    <dgm:cxn modelId="{A9CDCE8A-44C1-4C39-9B69-628C505EF701}" srcId="{AF277548-58DC-426C-88DE-2B18F593B150}" destId="{F3C295CA-BC94-4C60-B238-4E8F996601AE}" srcOrd="2" destOrd="0" parTransId="{24F6D22D-776E-4B2D-9A5A-10AA01A6EBD2}" sibTransId="{009911FB-D6A6-4EE0-84B1-F9348996D6A9}"/>
    <dgm:cxn modelId="{C5315992-2A9E-49E4-9D5F-AFA6C24BB72B}" type="presOf" srcId="{AD083A03-3D45-4E74-9B0C-F9CAD0E243F3}" destId="{89A462D3-B838-4312-B04A-E5F850C45AF2}" srcOrd="0" destOrd="0" presId="urn:microsoft.com/office/officeart/2005/8/layout/list1"/>
    <dgm:cxn modelId="{A43AD098-5C45-48A0-B977-311DF2000D2C}" type="presOf" srcId="{9E213D33-B611-4006-9281-60D229590DCC}" destId="{9CB6CC65-456E-456E-898C-EAE2F447FEE7}" srcOrd="1" destOrd="0" presId="urn:microsoft.com/office/officeart/2005/8/layout/list1"/>
    <dgm:cxn modelId="{98D9AB9F-5361-433F-B6EC-C0E84D794AA8}" type="presOf" srcId="{F3C295CA-BC94-4C60-B238-4E8F996601AE}" destId="{006E8E36-89CB-4A81-8830-8BD4B6653391}" srcOrd="0" destOrd="0" presId="urn:microsoft.com/office/officeart/2005/8/layout/list1"/>
    <dgm:cxn modelId="{1C5C48A9-7CA3-4E0C-BEFF-CCE116C24714}" srcId="{AF277548-58DC-426C-88DE-2B18F593B150}" destId="{AD083A03-3D45-4E74-9B0C-F9CAD0E243F3}" srcOrd="1" destOrd="0" parTransId="{4E8F5018-9170-454D-A362-2DAF04CF04CC}" sibTransId="{106703C6-CAD7-4D12-9833-C45596B33E5D}"/>
    <dgm:cxn modelId="{552124AD-1278-4457-9BF4-1C8BF1945973}" type="presOf" srcId="{E28FF4ED-88D6-4F4B-B9DD-28B1AEA6609B}" destId="{6E39A695-98BB-4B6B-9BA6-8D9F5FA42BE7}" srcOrd="1" destOrd="0" presId="urn:microsoft.com/office/officeart/2005/8/layout/list1"/>
    <dgm:cxn modelId="{EDD235CD-9014-433E-ADE9-D163B8F251BA}" type="presOf" srcId="{F3C295CA-BC94-4C60-B238-4E8F996601AE}" destId="{BB6153A4-929E-4BCD-BD5F-C45CF624D6B9}" srcOrd="1" destOrd="0" presId="urn:microsoft.com/office/officeart/2005/8/layout/list1"/>
    <dgm:cxn modelId="{3CF48DD6-2F72-4E5B-94A7-0B58EDEC8B7A}" type="presOf" srcId="{28D241C8-EFEE-48EA-B46E-A355B63913A3}" destId="{7718BCA6-F450-49D2-AB87-A2AE7D06E45F}" srcOrd="0" destOrd="0" presId="urn:microsoft.com/office/officeart/2005/8/layout/list1"/>
    <dgm:cxn modelId="{D47F69E3-D7EC-4C8A-AF64-DAFC3D29F112}" srcId="{AF277548-58DC-426C-88DE-2B18F593B150}" destId="{BF44C6ED-6458-4720-8231-F443CC9DF7F8}" srcOrd="3" destOrd="0" parTransId="{FBB020F8-BC93-4C5F-8252-F5CB5657274F}" sibTransId="{09D3F6C3-F187-47AC-8095-F5CE36AF4224}"/>
    <dgm:cxn modelId="{8CBA46E8-6CA4-4C7E-B5F8-50823ACFC1E3}" type="presOf" srcId="{BF44C6ED-6458-4720-8231-F443CC9DF7F8}" destId="{32DED298-0B29-4B73-B0C6-03923CB68BBF}" srcOrd="0" destOrd="0" presId="urn:microsoft.com/office/officeart/2005/8/layout/list1"/>
    <dgm:cxn modelId="{1CD21CF5-F7DA-4BC7-A6C2-D28943768C26}" srcId="{AF277548-58DC-426C-88DE-2B18F593B150}" destId="{9E213D33-B611-4006-9281-60D229590DCC}" srcOrd="0" destOrd="0" parTransId="{2A3D9464-9BEB-48A1-897C-97D144AC107E}" sibTransId="{5BCCAEF3-9DC1-4B92-8EDA-DE7A0D2A5D84}"/>
    <dgm:cxn modelId="{0F309F93-2293-436B-A39F-4F738B05A1BA}" type="presParOf" srcId="{A170D1F5-C394-4DAF-86A2-B5DBC945FDD9}" destId="{5A6617BB-55CE-4B33-A49C-66774389B21D}" srcOrd="0" destOrd="0" presId="urn:microsoft.com/office/officeart/2005/8/layout/list1"/>
    <dgm:cxn modelId="{A029A2E1-6310-40B3-A5DD-D9C61009E761}" type="presParOf" srcId="{5A6617BB-55CE-4B33-A49C-66774389B21D}" destId="{04717E13-87DD-4CD4-A186-BD3E99E3F62A}" srcOrd="0" destOrd="0" presId="urn:microsoft.com/office/officeart/2005/8/layout/list1"/>
    <dgm:cxn modelId="{5F76E933-2CCF-40FC-855A-B053BA97562B}" type="presParOf" srcId="{5A6617BB-55CE-4B33-A49C-66774389B21D}" destId="{9CB6CC65-456E-456E-898C-EAE2F447FEE7}" srcOrd="1" destOrd="0" presId="urn:microsoft.com/office/officeart/2005/8/layout/list1"/>
    <dgm:cxn modelId="{38EC81F2-6767-4E67-90A2-30026E93FF04}" type="presParOf" srcId="{A170D1F5-C394-4DAF-86A2-B5DBC945FDD9}" destId="{4574797E-4AF0-454A-9965-DF811721D4CD}" srcOrd="1" destOrd="0" presId="urn:microsoft.com/office/officeart/2005/8/layout/list1"/>
    <dgm:cxn modelId="{5A9503B6-575F-4DB7-A6AB-420BB338E997}" type="presParOf" srcId="{A170D1F5-C394-4DAF-86A2-B5DBC945FDD9}" destId="{FCBE6DCF-8460-4443-8133-3954A4FC29D1}" srcOrd="2" destOrd="0" presId="urn:microsoft.com/office/officeart/2005/8/layout/list1"/>
    <dgm:cxn modelId="{39B37FA2-715D-4F06-8F88-9DEF8D5A546C}" type="presParOf" srcId="{A170D1F5-C394-4DAF-86A2-B5DBC945FDD9}" destId="{F61E7637-B310-45C7-AE19-6789E62A53C6}" srcOrd="3" destOrd="0" presId="urn:microsoft.com/office/officeart/2005/8/layout/list1"/>
    <dgm:cxn modelId="{BEBDA1D9-48AF-44E2-920A-1CB3214CDD96}" type="presParOf" srcId="{A170D1F5-C394-4DAF-86A2-B5DBC945FDD9}" destId="{16C5EC3F-7C89-4723-B9AC-7855BCCD22D7}" srcOrd="4" destOrd="0" presId="urn:microsoft.com/office/officeart/2005/8/layout/list1"/>
    <dgm:cxn modelId="{C712481E-E2D5-46C1-B4FB-7B88E5BCE882}" type="presParOf" srcId="{16C5EC3F-7C89-4723-B9AC-7855BCCD22D7}" destId="{89A462D3-B838-4312-B04A-E5F850C45AF2}" srcOrd="0" destOrd="0" presId="urn:microsoft.com/office/officeart/2005/8/layout/list1"/>
    <dgm:cxn modelId="{1769307D-4EBB-4469-BCF3-D51776DB96DF}" type="presParOf" srcId="{16C5EC3F-7C89-4723-B9AC-7855BCCD22D7}" destId="{8BD68968-2CE1-485B-9374-F22462DB72ED}" srcOrd="1" destOrd="0" presId="urn:microsoft.com/office/officeart/2005/8/layout/list1"/>
    <dgm:cxn modelId="{D43A3D8B-85AE-4111-B0D9-832C7A18B7CD}" type="presParOf" srcId="{A170D1F5-C394-4DAF-86A2-B5DBC945FDD9}" destId="{D63CF436-61E6-4A6D-BD3F-707A7743E660}" srcOrd="5" destOrd="0" presId="urn:microsoft.com/office/officeart/2005/8/layout/list1"/>
    <dgm:cxn modelId="{737DC88C-7A63-412B-AC05-9FD6D0306E92}" type="presParOf" srcId="{A170D1F5-C394-4DAF-86A2-B5DBC945FDD9}" destId="{64C13490-0590-4AE2-92B7-ACBA9620B5BE}" srcOrd="6" destOrd="0" presId="urn:microsoft.com/office/officeart/2005/8/layout/list1"/>
    <dgm:cxn modelId="{AE8B1B40-CC52-4FCF-ACDB-46014809F406}" type="presParOf" srcId="{A170D1F5-C394-4DAF-86A2-B5DBC945FDD9}" destId="{25379751-6EA6-4C55-9F17-F887B28305B3}" srcOrd="7" destOrd="0" presId="urn:microsoft.com/office/officeart/2005/8/layout/list1"/>
    <dgm:cxn modelId="{1A2E157A-1E8D-4B8C-BE05-8B594C40122D}" type="presParOf" srcId="{A170D1F5-C394-4DAF-86A2-B5DBC945FDD9}" destId="{46F664D8-30C9-4880-B949-925CAC31C10B}" srcOrd="8" destOrd="0" presId="urn:microsoft.com/office/officeart/2005/8/layout/list1"/>
    <dgm:cxn modelId="{E42857D3-EC64-4752-BE3F-CEE71F48F5C1}" type="presParOf" srcId="{46F664D8-30C9-4880-B949-925CAC31C10B}" destId="{006E8E36-89CB-4A81-8830-8BD4B6653391}" srcOrd="0" destOrd="0" presId="urn:microsoft.com/office/officeart/2005/8/layout/list1"/>
    <dgm:cxn modelId="{D86D4B57-054B-408D-894A-B8EE6E6C082D}" type="presParOf" srcId="{46F664D8-30C9-4880-B949-925CAC31C10B}" destId="{BB6153A4-929E-4BCD-BD5F-C45CF624D6B9}" srcOrd="1" destOrd="0" presId="urn:microsoft.com/office/officeart/2005/8/layout/list1"/>
    <dgm:cxn modelId="{B2B1954C-F8B4-411A-9877-E2806097436A}" type="presParOf" srcId="{A170D1F5-C394-4DAF-86A2-B5DBC945FDD9}" destId="{14C735BA-8E61-4D30-B569-1F00BDCF641E}" srcOrd="9" destOrd="0" presId="urn:microsoft.com/office/officeart/2005/8/layout/list1"/>
    <dgm:cxn modelId="{37A669D8-82E9-4EE6-86BB-4858586F4958}" type="presParOf" srcId="{A170D1F5-C394-4DAF-86A2-B5DBC945FDD9}" destId="{98FD83CB-9597-425B-BF6F-62AB895BC500}" srcOrd="10" destOrd="0" presId="urn:microsoft.com/office/officeart/2005/8/layout/list1"/>
    <dgm:cxn modelId="{3E624DA6-D1F6-4380-BCF4-7EBB84FA493C}" type="presParOf" srcId="{A170D1F5-C394-4DAF-86A2-B5DBC945FDD9}" destId="{84F11E6D-D968-42A7-8E80-6EAA4D576D44}" srcOrd="11" destOrd="0" presId="urn:microsoft.com/office/officeart/2005/8/layout/list1"/>
    <dgm:cxn modelId="{2219B0E2-8BB3-46A6-9CB4-FB1DE84EEFB5}" type="presParOf" srcId="{A170D1F5-C394-4DAF-86A2-B5DBC945FDD9}" destId="{61365995-2F3F-43E4-BD8A-A34A0D8CC13B}" srcOrd="12" destOrd="0" presId="urn:microsoft.com/office/officeart/2005/8/layout/list1"/>
    <dgm:cxn modelId="{37B82683-F849-45B8-858F-C70019FD8BA3}" type="presParOf" srcId="{61365995-2F3F-43E4-BD8A-A34A0D8CC13B}" destId="{32DED298-0B29-4B73-B0C6-03923CB68BBF}" srcOrd="0" destOrd="0" presId="urn:microsoft.com/office/officeart/2005/8/layout/list1"/>
    <dgm:cxn modelId="{6BBFAFD7-C6FA-44CA-B826-79B9958F6F3C}" type="presParOf" srcId="{61365995-2F3F-43E4-BD8A-A34A0D8CC13B}" destId="{099730C5-6F3A-496F-8D2A-E27655D4B3D8}" srcOrd="1" destOrd="0" presId="urn:microsoft.com/office/officeart/2005/8/layout/list1"/>
    <dgm:cxn modelId="{8F0023DB-1895-45BD-999F-27014A8A5CEC}" type="presParOf" srcId="{A170D1F5-C394-4DAF-86A2-B5DBC945FDD9}" destId="{98D19AEE-0B2A-4BC4-A6D7-227B125CD1D7}" srcOrd="13" destOrd="0" presId="urn:microsoft.com/office/officeart/2005/8/layout/list1"/>
    <dgm:cxn modelId="{655D008A-3EFE-4F3E-9459-FA2B595D102E}" type="presParOf" srcId="{A170D1F5-C394-4DAF-86A2-B5DBC945FDD9}" destId="{C2B5BCE3-ED41-4C2F-BB16-7CD749E61614}" srcOrd="14" destOrd="0" presId="urn:microsoft.com/office/officeart/2005/8/layout/list1"/>
    <dgm:cxn modelId="{579588BC-E35D-4EC0-8BDB-C627951CE9E9}" type="presParOf" srcId="{A170D1F5-C394-4DAF-86A2-B5DBC945FDD9}" destId="{BE44CFFA-BC0A-4034-AE94-376DE2CCDFDA}" srcOrd="15" destOrd="0" presId="urn:microsoft.com/office/officeart/2005/8/layout/list1"/>
    <dgm:cxn modelId="{1BB2C213-85C7-490B-8CE9-0E47E8A94740}" type="presParOf" srcId="{A170D1F5-C394-4DAF-86A2-B5DBC945FDD9}" destId="{ACC7B246-8B26-483C-A9CF-3C3CC404885D}" srcOrd="16" destOrd="0" presId="urn:microsoft.com/office/officeart/2005/8/layout/list1"/>
    <dgm:cxn modelId="{72715FFE-2B85-4D17-852C-2BF8953792B5}" type="presParOf" srcId="{ACC7B246-8B26-483C-A9CF-3C3CC404885D}" destId="{FA99C9CB-14CD-4FF1-ABC9-BB9ADC96E761}" srcOrd="0" destOrd="0" presId="urn:microsoft.com/office/officeart/2005/8/layout/list1"/>
    <dgm:cxn modelId="{AE00B476-90CD-4F54-8203-5DC6DA8FA616}" type="presParOf" srcId="{ACC7B246-8B26-483C-A9CF-3C3CC404885D}" destId="{6E39A695-98BB-4B6B-9BA6-8D9F5FA42BE7}" srcOrd="1" destOrd="0" presId="urn:microsoft.com/office/officeart/2005/8/layout/list1"/>
    <dgm:cxn modelId="{DC0A88B7-84E4-425B-8126-1DF1DFDBADCD}" type="presParOf" srcId="{A170D1F5-C394-4DAF-86A2-B5DBC945FDD9}" destId="{DE4476E6-16E2-484F-B92B-6DC7B8FAA44D}" srcOrd="17" destOrd="0" presId="urn:microsoft.com/office/officeart/2005/8/layout/list1"/>
    <dgm:cxn modelId="{3BBE3F75-391E-48AD-9427-FA261D72DD64}" type="presParOf" srcId="{A170D1F5-C394-4DAF-86A2-B5DBC945FDD9}" destId="{ABE2E796-37B2-4AAE-A995-7D2B7CBB28BA}" srcOrd="18" destOrd="0" presId="urn:microsoft.com/office/officeart/2005/8/layout/list1"/>
    <dgm:cxn modelId="{AE85D336-E11E-47F1-92E2-AB5952E0EF52}" type="presParOf" srcId="{A170D1F5-C394-4DAF-86A2-B5DBC945FDD9}" destId="{66DAE2BB-D681-49A6-B1A2-1C241E4F95A3}" srcOrd="19" destOrd="0" presId="urn:microsoft.com/office/officeart/2005/8/layout/list1"/>
    <dgm:cxn modelId="{EBDB5A2C-D6E2-4476-B901-FEF583F2B323}" type="presParOf" srcId="{A170D1F5-C394-4DAF-86A2-B5DBC945FDD9}" destId="{948E4B67-1FB6-478A-9C3B-F92280A222B3}" srcOrd="20" destOrd="0" presId="urn:microsoft.com/office/officeart/2005/8/layout/list1"/>
    <dgm:cxn modelId="{14C8D238-83F2-475E-A8BF-490E756FBE33}" type="presParOf" srcId="{948E4B67-1FB6-478A-9C3B-F92280A222B3}" destId="{7718BCA6-F450-49D2-AB87-A2AE7D06E45F}" srcOrd="0" destOrd="0" presId="urn:microsoft.com/office/officeart/2005/8/layout/list1"/>
    <dgm:cxn modelId="{D8771565-71AE-48C4-A326-B08DCDC2D1C2}" type="presParOf" srcId="{948E4B67-1FB6-478A-9C3B-F92280A222B3}" destId="{EC452C7E-153E-4774-80CC-F299624473DE}" srcOrd="1" destOrd="0" presId="urn:microsoft.com/office/officeart/2005/8/layout/list1"/>
    <dgm:cxn modelId="{F000867C-38A5-4644-A54F-0C852AC57E17}" type="presParOf" srcId="{A170D1F5-C394-4DAF-86A2-B5DBC945FDD9}" destId="{C9E48CBA-99B0-426D-A47F-F337C222DC57}" srcOrd="21" destOrd="0" presId="urn:microsoft.com/office/officeart/2005/8/layout/list1"/>
    <dgm:cxn modelId="{818FA34F-8B8B-4507-9415-3CD3D9F372F8}" type="presParOf" srcId="{A170D1F5-C394-4DAF-86A2-B5DBC945FDD9}" destId="{B7A3C3C7-5F89-4384-B35F-D96275A66B61}" srcOrd="22" destOrd="0" presId="urn:microsoft.com/office/officeart/2005/8/layout/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94121EF-2E9F-4234-9AC2-B4A831BCA817}" type="doc">
      <dgm:prSet loTypeId="urn:microsoft.com/office/officeart/2005/8/layout/hList7" loCatId="list" qsTypeId="urn:microsoft.com/office/officeart/2005/8/quickstyle/simple1" qsCatId="simple" csTypeId="urn:microsoft.com/office/officeart/2005/8/colors/colorful1" csCatId="colorful" phldr="1"/>
      <dgm:spPr/>
    </dgm:pt>
    <dgm:pt modelId="{63BD3B9D-0B89-4496-98A7-9CEBCDF5F7A5}">
      <dgm:prSet phldrT="[Text]" custT="1"/>
      <dgm:spPr>
        <a:solidFill>
          <a:schemeClr val="accent2">
            <a:lumMod val="60000"/>
            <a:lumOff val="40000"/>
          </a:schemeClr>
        </a:solidFill>
      </dgm:spPr>
      <dgm:t>
        <a:bodyPr/>
        <a:lstStyle/>
        <a:p>
          <a:r>
            <a:rPr lang="en-GB" sz="2400" b="1">
              <a:solidFill>
                <a:schemeClr val="tx1">
                  <a:lumMod val="95000"/>
                  <a:lumOff val="5000"/>
                </a:schemeClr>
              </a:solidFill>
            </a:rPr>
            <a:t>Cultural change</a:t>
          </a:r>
        </a:p>
      </dgm:t>
    </dgm:pt>
    <dgm:pt modelId="{B25B47B6-5532-465F-805E-C94811FBD822}" type="parTrans" cxnId="{7E5B0542-9A4F-48DB-BE58-FC739CBA4B9A}">
      <dgm:prSet/>
      <dgm:spPr/>
      <dgm:t>
        <a:bodyPr/>
        <a:lstStyle/>
        <a:p>
          <a:endParaRPr lang="en-GB"/>
        </a:p>
      </dgm:t>
    </dgm:pt>
    <dgm:pt modelId="{6483071D-823B-45F4-971B-01891BA8E530}" type="sibTrans" cxnId="{7E5B0542-9A4F-48DB-BE58-FC739CBA4B9A}">
      <dgm:prSet/>
      <dgm:spPr/>
      <dgm:t>
        <a:bodyPr/>
        <a:lstStyle/>
        <a:p>
          <a:endParaRPr lang="en-GB"/>
        </a:p>
      </dgm:t>
    </dgm:pt>
    <dgm:pt modelId="{9C91EC10-0D81-45CF-9411-B6BAF1E435E3}">
      <dgm:prSet phldrT="[Text]" custT="1"/>
      <dgm:spPr>
        <a:solidFill>
          <a:schemeClr val="accent6">
            <a:lumMod val="40000"/>
            <a:lumOff val="60000"/>
          </a:schemeClr>
        </a:solidFill>
      </dgm:spPr>
      <dgm:t>
        <a:bodyPr/>
        <a:lstStyle/>
        <a:p>
          <a:r>
            <a:rPr lang="en-GB" sz="2400" b="1">
              <a:solidFill>
                <a:schemeClr val="tx1">
                  <a:lumMod val="95000"/>
                  <a:lumOff val="5000"/>
                </a:schemeClr>
              </a:solidFill>
            </a:rPr>
            <a:t>Behavioural change</a:t>
          </a:r>
        </a:p>
      </dgm:t>
    </dgm:pt>
    <dgm:pt modelId="{F874ABCC-0AAC-40FA-B441-2E8E1DC772C6}" type="parTrans" cxnId="{7EB244E5-476E-46EE-95CE-A414A164D284}">
      <dgm:prSet/>
      <dgm:spPr/>
      <dgm:t>
        <a:bodyPr/>
        <a:lstStyle/>
        <a:p>
          <a:endParaRPr lang="en-GB"/>
        </a:p>
      </dgm:t>
    </dgm:pt>
    <dgm:pt modelId="{C2B82514-84F2-4A6C-9B2B-77E1F1A6B1A6}" type="sibTrans" cxnId="{7EB244E5-476E-46EE-95CE-A414A164D284}">
      <dgm:prSet/>
      <dgm:spPr/>
      <dgm:t>
        <a:bodyPr/>
        <a:lstStyle/>
        <a:p>
          <a:endParaRPr lang="en-GB"/>
        </a:p>
      </dgm:t>
    </dgm:pt>
    <dgm:pt modelId="{D84DFE7D-3D99-449E-B017-CC2FA5183D0E}">
      <dgm:prSet phldrT="[Text]" custT="1"/>
      <dgm:spPr>
        <a:solidFill>
          <a:schemeClr val="accent1">
            <a:lumMod val="40000"/>
            <a:lumOff val="60000"/>
          </a:schemeClr>
        </a:solidFill>
      </dgm:spPr>
      <dgm:t>
        <a:bodyPr/>
        <a:lstStyle/>
        <a:p>
          <a:r>
            <a:rPr lang="en-GB" sz="2400" b="1">
              <a:solidFill>
                <a:schemeClr val="tx1">
                  <a:lumMod val="95000"/>
                  <a:lumOff val="5000"/>
                </a:schemeClr>
              </a:solidFill>
            </a:rPr>
            <a:t>Organisational change</a:t>
          </a:r>
        </a:p>
      </dgm:t>
    </dgm:pt>
    <dgm:pt modelId="{B4330FE7-A38F-4BC4-A682-27AB4CF2A081}" type="parTrans" cxnId="{2BB9BD9B-78A9-4743-8E03-DBF95C7477F8}">
      <dgm:prSet/>
      <dgm:spPr/>
      <dgm:t>
        <a:bodyPr/>
        <a:lstStyle/>
        <a:p>
          <a:endParaRPr lang="en-GB"/>
        </a:p>
      </dgm:t>
    </dgm:pt>
    <dgm:pt modelId="{5AF32978-23A4-4E44-8C96-A02454D575C2}" type="sibTrans" cxnId="{2BB9BD9B-78A9-4743-8E03-DBF95C7477F8}">
      <dgm:prSet/>
      <dgm:spPr/>
      <dgm:t>
        <a:bodyPr/>
        <a:lstStyle/>
        <a:p>
          <a:endParaRPr lang="en-GB"/>
        </a:p>
      </dgm:t>
    </dgm:pt>
    <dgm:pt modelId="{233BF9AE-2083-4BB2-A4CC-A0F942AA8C48}">
      <dgm:prSet/>
      <dgm:spPr>
        <a:solidFill>
          <a:schemeClr val="accent6">
            <a:lumMod val="40000"/>
            <a:lumOff val="60000"/>
          </a:schemeClr>
        </a:solidFill>
      </dgm:spPr>
      <dgm:t>
        <a:bodyPr/>
        <a:lstStyle/>
        <a:p>
          <a:endParaRPr lang="en-GB" sz="2900"/>
        </a:p>
      </dgm:t>
    </dgm:pt>
    <dgm:pt modelId="{6462B487-01F1-4428-8A24-0796868C80BC}" type="parTrans" cxnId="{574A0395-BBEA-4D2B-BD31-6FFB381E178E}">
      <dgm:prSet/>
      <dgm:spPr/>
      <dgm:t>
        <a:bodyPr/>
        <a:lstStyle/>
        <a:p>
          <a:endParaRPr lang="en-GB"/>
        </a:p>
      </dgm:t>
    </dgm:pt>
    <dgm:pt modelId="{B729D35C-3B66-46D1-BFC0-171886E896E0}" type="sibTrans" cxnId="{574A0395-BBEA-4D2B-BD31-6FFB381E178E}">
      <dgm:prSet/>
      <dgm:spPr/>
      <dgm:t>
        <a:bodyPr/>
        <a:lstStyle/>
        <a:p>
          <a:endParaRPr lang="en-GB"/>
        </a:p>
      </dgm:t>
    </dgm:pt>
    <dgm:pt modelId="{6930597B-5869-4AAC-926C-B705A1CD6EF8}">
      <dgm:prSet custT="1"/>
      <dgm:spPr>
        <a:solidFill>
          <a:schemeClr val="accent1">
            <a:lumMod val="40000"/>
            <a:lumOff val="60000"/>
          </a:schemeClr>
        </a:solidFill>
      </dgm:spPr>
      <dgm:t>
        <a:bodyPr/>
        <a:lstStyle/>
        <a:p>
          <a:endParaRPr lang="en-GB" sz="1600"/>
        </a:p>
      </dgm:t>
    </dgm:pt>
    <dgm:pt modelId="{ADE5405D-C30C-46AC-9D38-473515116A37}" type="parTrans" cxnId="{D9D249A3-3BB3-4E03-95BC-803589FEF285}">
      <dgm:prSet/>
      <dgm:spPr/>
      <dgm:t>
        <a:bodyPr/>
        <a:lstStyle/>
        <a:p>
          <a:endParaRPr lang="en-GB"/>
        </a:p>
      </dgm:t>
    </dgm:pt>
    <dgm:pt modelId="{816EAB87-4C49-44E4-A5B4-DC4382092AAB}" type="sibTrans" cxnId="{D9D249A3-3BB3-4E03-95BC-803589FEF285}">
      <dgm:prSet/>
      <dgm:spPr/>
      <dgm:t>
        <a:bodyPr/>
        <a:lstStyle/>
        <a:p>
          <a:endParaRPr lang="en-GB"/>
        </a:p>
      </dgm:t>
    </dgm:pt>
    <dgm:pt modelId="{67EA65A4-C45F-4D40-AC01-D1668F20AD32}">
      <dgm:prSet/>
      <dgm:spPr>
        <a:solidFill>
          <a:schemeClr val="accent2">
            <a:lumMod val="60000"/>
            <a:lumOff val="40000"/>
          </a:schemeClr>
        </a:solidFill>
      </dgm:spPr>
      <dgm:t>
        <a:bodyPr/>
        <a:lstStyle/>
        <a:p>
          <a:endParaRPr lang="en-GB" sz="2900"/>
        </a:p>
      </dgm:t>
    </dgm:pt>
    <dgm:pt modelId="{987661E8-CBA1-4FD2-8E4A-0AFCCB155788}" type="sibTrans" cxnId="{24442D49-9510-48F1-A4A0-9564D3436099}">
      <dgm:prSet/>
      <dgm:spPr/>
      <dgm:t>
        <a:bodyPr/>
        <a:lstStyle/>
        <a:p>
          <a:endParaRPr lang="en-GB"/>
        </a:p>
      </dgm:t>
    </dgm:pt>
    <dgm:pt modelId="{20D86AB8-4928-4FD4-8D5B-602C2744EBD3}" type="parTrans" cxnId="{24442D49-9510-48F1-A4A0-9564D3436099}">
      <dgm:prSet/>
      <dgm:spPr/>
      <dgm:t>
        <a:bodyPr/>
        <a:lstStyle/>
        <a:p>
          <a:endParaRPr lang="en-GB"/>
        </a:p>
      </dgm:t>
    </dgm:pt>
    <dgm:pt modelId="{B5D28AA0-32A6-496B-B477-E5440A4FD84E}">
      <dgm:prSet/>
      <dgm:spPr>
        <a:solidFill>
          <a:schemeClr val="accent2">
            <a:lumMod val="60000"/>
            <a:lumOff val="40000"/>
          </a:schemeClr>
        </a:solidFill>
      </dgm:spPr>
      <dgm:t>
        <a:bodyPr/>
        <a:lstStyle/>
        <a:p>
          <a:endParaRPr lang="en-GB" sz="2900"/>
        </a:p>
      </dgm:t>
    </dgm:pt>
    <dgm:pt modelId="{00EACAE1-9AC1-429A-A1B6-18001639C61A}" type="sibTrans" cxnId="{5D37950F-30E1-4657-BECF-1A4825518028}">
      <dgm:prSet/>
      <dgm:spPr/>
      <dgm:t>
        <a:bodyPr/>
        <a:lstStyle/>
        <a:p>
          <a:endParaRPr lang="en-GB"/>
        </a:p>
      </dgm:t>
    </dgm:pt>
    <dgm:pt modelId="{12B4FDFF-B5DC-4DD9-9CD2-720B1BC3C596}" type="parTrans" cxnId="{5D37950F-30E1-4657-BECF-1A4825518028}">
      <dgm:prSet/>
      <dgm:spPr/>
      <dgm:t>
        <a:bodyPr/>
        <a:lstStyle/>
        <a:p>
          <a:endParaRPr lang="en-GB"/>
        </a:p>
      </dgm:t>
    </dgm:pt>
    <dgm:pt modelId="{E7B11BA9-0811-4D6F-B5AB-E285CAE858AD}" type="pres">
      <dgm:prSet presAssocID="{694121EF-2E9F-4234-9AC2-B4A831BCA817}" presName="Name0" presStyleCnt="0">
        <dgm:presLayoutVars>
          <dgm:dir/>
          <dgm:resizeHandles val="exact"/>
        </dgm:presLayoutVars>
      </dgm:prSet>
      <dgm:spPr/>
    </dgm:pt>
    <dgm:pt modelId="{3B5091BA-B4FB-4F74-8AF1-DA6D4C5B5EA2}" type="pres">
      <dgm:prSet presAssocID="{694121EF-2E9F-4234-9AC2-B4A831BCA817}" presName="fgShape" presStyleLbl="fgShp" presStyleIdx="0" presStyleCnt="1" custLinFactNeighborX="-229" custLinFactNeighborY="-12990"/>
      <dgm:spPr>
        <a:solidFill>
          <a:schemeClr val="accent2"/>
        </a:solidFill>
      </dgm:spPr>
    </dgm:pt>
    <dgm:pt modelId="{61CF5F6C-63B0-483C-8D6A-445594FEE037}" type="pres">
      <dgm:prSet presAssocID="{694121EF-2E9F-4234-9AC2-B4A831BCA817}" presName="linComp" presStyleCnt="0"/>
      <dgm:spPr/>
    </dgm:pt>
    <dgm:pt modelId="{ECE0340A-8FF3-4AF9-8250-3C617255618A}" type="pres">
      <dgm:prSet presAssocID="{63BD3B9D-0B89-4496-98A7-9CEBCDF5F7A5}" presName="compNode" presStyleCnt="0"/>
      <dgm:spPr/>
    </dgm:pt>
    <dgm:pt modelId="{A56CCCEB-C377-4B80-BAFF-8D7828404849}" type="pres">
      <dgm:prSet presAssocID="{63BD3B9D-0B89-4496-98A7-9CEBCDF5F7A5}" presName="bkgdShape" presStyleLbl="node1" presStyleIdx="0" presStyleCnt="3"/>
      <dgm:spPr/>
    </dgm:pt>
    <dgm:pt modelId="{DA1056A4-090C-4824-8ED8-39C71CF84623}" type="pres">
      <dgm:prSet presAssocID="{63BD3B9D-0B89-4496-98A7-9CEBCDF5F7A5}" presName="nodeTx" presStyleLbl="node1" presStyleIdx="0" presStyleCnt="3">
        <dgm:presLayoutVars>
          <dgm:bulletEnabled val="1"/>
        </dgm:presLayoutVars>
      </dgm:prSet>
      <dgm:spPr/>
    </dgm:pt>
    <dgm:pt modelId="{B8B41A19-DD41-4AE3-9755-B4A228293F0C}" type="pres">
      <dgm:prSet presAssocID="{63BD3B9D-0B89-4496-98A7-9CEBCDF5F7A5}" presName="invisiNode" presStyleLbl="node1" presStyleIdx="0" presStyleCnt="3"/>
      <dgm:spPr/>
    </dgm:pt>
    <dgm:pt modelId="{36632982-C646-4A40-9422-20925C4F9250}" type="pres">
      <dgm:prSet presAssocID="{63BD3B9D-0B89-4496-98A7-9CEBCDF5F7A5}" presName="imagNod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dgm:spPr>
    </dgm:pt>
    <dgm:pt modelId="{1AACB7E5-9547-4910-9017-53C597847FC9}" type="pres">
      <dgm:prSet presAssocID="{6483071D-823B-45F4-971B-01891BA8E530}" presName="sibTrans" presStyleLbl="sibTrans2D1" presStyleIdx="0" presStyleCnt="0"/>
      <dgm:spPr/>
    </dgm:pt>
    <dgm:pt modelId="{B720B4F1-C713-42B3-9017-3A7D782EC653}" type="pres">
      <dgm:prSet presAssocID="{9C91EC10-0D81-45CF-9411-B6BAF1E435E3}" presName="compNode" presStyleCnt="0"/>
      <dgm:spPr/>
    </dgm:pt>
    <dgm:pt modelId="{79764E46-23CC-404D-B34C-3FE383F17A28}" type="pres">
      <dgm:prSet presAssocID="{9C91EC10-0D81-45CF-9411-B6BAF1E435E3}" presName="bkgdShape" presStyleLbl="node1" presStyleIdx="1" presStyleCnt="3"/>
      <dgm:spPr/>
    </dgm:pt>
    <dgm:pt modelId="{7B0A8226-6C53-4C04-A5C3-9FDB80928151}" type="pres">
      <dgm:prSet presAssocID="{9C91EC10-0D81-45CF-9411-B6BAF1E435E3}" presName="nodeTx" presStyleLbl="node1" presStyleIdx="1" presStyleCnt="3">
        <dgm:presLayoutVars>
          <dgm:bulletEnabled val="1"/>
        </dgm:presLayoutVars>
      </dgm:prSet>
      <dgm:spPr/>
    </dgm:pt>
    <dgm:pt modelId="{902E9D9D-CC1C-43C7-AD7A-1AEF814475D5}" type="pres">
      <dgm:prSet presAssocID="{9C91EC10-0D81-45CF-9411-B6BAF1E435E3}" presName="invisiNode" presStyleLbl="node1" presStyleIdx="1" presStyleCnt="3"/>
      <dgm:spPr/>
    </dgm:pt>
    <dgm:pt modelId="{E613BBB6-4074-4F38-BCB8-E3114F5CB210}" type="pres">
      <dgm:prSet presAssocID="{9C91EC10-0D81-45CF-9411-B6BAF1E435E3}" presName="imagNode" presStyleLbl="fgImgPlace1" presStyleIdx="1" presStyleCnt="3" custLinFactNeighborX="557"/>
      <dgm:spPr>
        <a:blipFill>
          <a:blip xmlns:r="http://schemas.openxmlformats.org/officeDocument/2006/relationships" r:embed="rId2">
            <a:extLst>
              <a:ext uri="{28A0092B-C50C-407E-A947-70E740481C1C}">
                <a14:useLocalDpi xmlns:a14="http://schemas.microsoft.com/office/drawing/2010/main" val="0"/>
              </a:ext>
            </a:extLst>
          </a:blip>
          <a:srcRect/>
          <a:stretch>
            <a:fillRect l="-17000" r="-17000"/>
          </a:stretch>
        </a:blipFill>
      </dgm:spPr>
    </dgm:pt>
    <dgm:pt modelId="{4770D972-8028-4B8C-8C36-11FBE4486B07}" type="pres">
      <dgm:prSet presAssocID="{C2B82514-84F2-4A6C-9B2B-77E1F1A6B1A6}" presName="sibTrans" presStyleLbl="sibTrans2D1" presStyleIdx="0" presStyleCnt="0"/>
      <dgm:spPr/>
    </dgm:pt>
    <dgm:pt modelId="{49A37A08-04AD-459C-B3A2-D34DF52BAC7C}" type="pres">
      <dgm:prSet presAssocID="{D84DFE7D-3D99-449E-B017-CC2FA5183D0E}" presName="compNode" presStyleCnt="0"/>
      <dgm:spPr/>
    </dgm:pt>
    <dgm:pt modelId="{1143024E-3AA6-4240-A194-71F58ACCF395}" type="pres">
      <dgm:prSet presAssocID="{D84DFE7D-3D99-449E-B017-CC2FA5183D0E}" presName="bkgdShape" presStyleLbl="node1" presStyleIdx="2" presStyleCnt="3"/>
      <dgm:spPr/>
    </dgm:pt>
    <dgm:pt modelId="{A94E0698-036D-4787-ACC7-7C4CDCF2C341}" type="pres">
      <dgm:prSet presAssocID="{D84DFE7D-3D99-449E-B017-CC2FA5183D0E}" presName="nodeTx" presStyleLbl="node1" presStyleIdx="2" presStyleCnt="3">
        <dgm:presLayoutVars>
          <dgm:bulletEnabled val="1"/>
        </dgm:presLayoutVars>
      </dgm:prSet>
      <dgm:spPr/>
    </dgm:pt>
    <dgm:pt modelId="{00A18F88-5A37-4E3F-A66D-D1E58D8CBFF6}" type="pres">
      <dgm:prSet presAssocID="{D84DFE7D-3D99-449E-B017-CC2FA5183D0E}" presName="invisiNode" presStyleLbl="node1" presStyleIdx="2" presStyleCnt="3"/>
      <dgm:spPr/>
    </dgm:pt>
    <dgm:pt modelId="{C282F635-8930-47DB-9FC2-1856667740A1}" type="pres">
      <dgm:prSet presAssocID="{D84DFE7D-3D99-449E-B017-CC2FA5183D0E}" presName="imagNode" presStyleLbl="fgImgPlace1" presStyleIdx="2" presStyleCnt="3" custLinFactNeighborX="1114" custLinFactNeighborY="-935"/>
      <dgm:spPr>
        <a:blipFill>
          <a:blip xmlns:r="http://schemas.openxmlformats.org/officeDocument/2006/relationships" r:embed="rId3">
            <a:extLst>
              <a:ext uri="{837473B0-CC2E-450A-ABE3-18F120FF3D39}">
                <a1611:picAttrSrcUrl xmlns:a1611="http://schemas.microsoft.com/office/drawing/2016/11/main" r:id="rId4"/>
              </a:ext>
            </a:extLst>
          </a:blip>
          <a:srcRect/>
          <a:stretch>
            <a:fillRect l="-40000" r="-40000"/>
          </a:stretch>
        </a:blipFill>
      </dgm:spPr>
    </dgm:pt>
  </dgm:ptLst>
  <dgm:cxnLst>
    <dgm:cxn modelId="{5D37950F-30E1-4657-BECF-1A4825518028}" srcId="{63BD3B9D-0B89-4496-98A7-9CEBCDF5F7A5}" destId="{B5D28AA0-32A6-496B-B477-E5440A4FD84E}" srcOrd="1" destOrd="0" parTransId="{12B4FDFF-B5DC-4DD9-9CD2-720B1BC3C596}" sibTransId="{00EACAE1-9AC1-429A-A1B6-18001639C61A}"/>
    <dgm:cxn modelId="{1180D941-6358-44BF-96F7-2D587A0307F2}" type="presOf" srcId="{D84DFE7D-3D99-449E-B017-CC2FA5183D0E}" destId="{A94E0698-036D-4787-ACC7-7C4CDCF2C341}" srcOrd="1" destOrd="0" presId="urn:microsoft.com/office/officeart/2005/8/layout/hList7"/>
    <dgm:cxn modelId="{7E5B0542-9A4F-48DB-BE58-FC739CBA4B9A}" srcId="{694121EF-2E9F-4234-9AC2-B4A831BCA817}" destId="{63BD3B9D-0B89-4496-98A7-9CEBCDF5F7A5}" srcOrd="0" destOrd="0" parTransId="{B25B47B6-5532-465F-805E-C94811FBD822}" sibTransId="{6483071D-823B-45F4-971B-01891BA8E530}"/>
    <dgm:cxn modelId="{0671E443-0101-4CF6-AEFA-07098D85DEBE}" type="presOf" srcId="{67EA65A4-C45F-4D40-AC01-D1668F20AD32}" destId="{A56CCCEB-C377-4B80-BAFF-8D7828404849}" srcOrd="0" destOrd="1" presId="urn:microsoft.com/office/officeart/2005/8/layout/hList7"/>
    <dgm:cxn modelId="{7E474268-A5B3-4A1C-B915-82DE14141AA4}" type="presOf" srcId="{63BD3B9D-0B89-4496-98A7-9CEBCDF5F7A5}" destId="{DA1056A4-090C-4824-8ED8-39C71CF84623}" srcOrd="1" destOrd="0" presId="urn:microsoft.com/office/officeart/2005/8/layout/hList7"/>
    <dgm:cxn modelId="{ED977C48-A101-40F3-B113-B96C0A4BC04C}" type="presOf" srcId="{6930597B-5869-4AAC-926C-B705A1CD6EF8}" destId="{1143024E-3AA6-4240-A194-71F58ACCF395}" srcOrd="0" destOrd="1" presId="urn:microsoft.com/office/officeart/2005/8/layout/hList7"/>
    <dgm:cxn modelId="{5D458D48-5F98-400B-B3E2-EF4BBB55ADA4}" type="presOf" srcId="{9C91EC10-0D81-45CF-9411-B6BAF1E435E3}" destId="{79764E46-23CC-404D-B34C-3FE383F17A28}" srcOrd="0" destOrd="0" presId="urn:microsoft.com/office/officeart/2005/8/layout/hList7"/>
    <dgm:cxn modelId="{24442D49-9510-48F1-A4A0-9564D3436099}" srcId="{63BD3B9D-0B89-4496-98A7-9CEBCDF5F7A5}" destId="{67EA65A4-C45F-4D40-AC01-D1668F20AD32}" srcOrd="0" destOrd="0" parTransId="{20D86AB8-4928-4FD4-8D5B-602C2744EBD3}" sibTransId="{987661E8-CBA1-4FD2-8E4A-0AFCCB155788}"/>
    <dgm:cxn modelId="{433B0D4E-50E7-4203-989C-CF984A6E3504}" type="presOf" srcId="{D84DFE7D-3D99-449E-B017-CC2FA5183D0E}" destId="{1143024E-3AA6-4240-A194-71F58ACCF395}" srcOrd="0" destOrd="0" presId="urn:microsoft.com/office/officeart/2005/8/layout/hList7"/>
    <dgm:cxn modelId="{3E061B57-3144-4BF8-A2EE-C44C676F297D}" type="presOf" srcId="{B5D28AA0-32A6-496B-B477-E5440A4FD84E}" destId="{A56CCCEB-C377-4B80-BAFF-8D7828404849}" srcOrd="0" destOrd="2" presId="urn:microsoft.com/office/officeart/2005/8/layout/hList7"/>
    <dgm:cxn modelId="{8BA6DA58-6794-4B91-9642-A5985E3EDFF7}" type="presOf" srcId="{63BD3B9D-0B89-4496-98A7-9CEBCDF5F7A5}" destId="{A56CCCEB-C377-4B80-BAFF-8D7828404849}" srcOrd="0" destOrd="0" presId="urn:microsoft.com/office/officeart/2005/8/layout/hList7"/>
    <dgm:cxn modelId="{22B89B87-1777-4260-878B-9C74DAC93864}" type="presOf" srcId="{9C91EC10-0D81-45CF-9411-B6BAF1E435E3}" destId="{7B0A8226-6C53-4C04-A5C3-9FDB80928151}" srcOrd="1" destOrd="0" presId="urn:microsoft.com/office/officeart/2005/8/layout/hList7"/>
    <dgm:cxn modelId="{EAB8D789-A545-4817-B102-BF0984D533D7}" type="presOf" srcId="{67EA65A4-C45F-4D40-AC01-D1668F20AD32}" destId="{DA1056A4-090C-4824-8ED8-39C71CF84623}" srcOrd="1" destOrd="1" presId="urn:microsoft.com/office/officeart/2005/8/layout/hList7"/>
    <dgm:cxn modelId="{317B7A90-0266-4CF6-94B9-F326DB283A88}" type="presOf" srcId="{6930597B-5869-4AAC-926C-B705A1CD6EF8}" destId="{A94E0698-036D-4787-ACC7-7C4CDCF2C341}" srcOrd="1" destOrd="1" presId="urn:microsoft.com/office/officeart/2005/8/layout/hList7"/>
    <dgm:cxn modelId="{574A0395-BBEA-4D2B-BD31-6FFB381E178E}" srcId="{9C91EC10-0D81-45CF-9411-B6BAF1E435E3}" destId="{233BF9AE-2083-4BB2-A4CC-A0F942AA8C48}" srcOrd="0" destOrd="0" parTransId="{6462B487-01F1-4428-8A24-0796868C80BC}" sibTransId="{B729D35C-3B66-46D1-BFC0-171886E896E0}"/>
    <dgm:cxn modelId="{2BB9BD9B-78A9-4743-8E03-DBF95C7477F8}" srcId="{694121EF-2E9F-4234-9AC2-B4A831BCA817}" destId="{D84DFE7D-3D99-449E-B017-CC2FA5183D0E}" srcOrd="2" destOrd="0" parTransId="{B4330FE7-A38F-4BC4-A682-27AB4CF2A081}" sibTransId="{5AF32978-23A4-4E44-8C96-A02454D575C2}"/>
    <dgm:cxn modelId="{4F4DCA9F-57C1-46E2-BDF3-A3076538161E}" type="presOf" srcId="{233BF9AE-2083-4BB2-A4CC-A0F942AA8C48}" destId="{7B0A8226-6C53-4C04-A5C3-9FDB80928151}" srcOrd="1" destOrd="1" presId="urn:microsoft.com/office/officeart/2005/8/layout/hList7"/>
    <dgm:cxn modelId="{D9D249A3-3BB3-4E03-95BC-803589FEF285}" srcId="{D84DFE7D-3D99-449E-B017-CC2FA5183D0E}" destId="{6930597B-5869-4AAC-926C-B705A1CD6EF8}" srcOrd="0" destOrd="0" parTransId="{ADE5405D-C30C-46AC-9D38-473515116A37}" sibTransId="{816EAB87-4C49-44E4-A5B4-DC4382092AAB}"/>
    <dgm:cxn modelId="{A3EF5EAE-E538-46E5-9BD8-4A79F0E787BC}" type="presOf" srcId="{694121EF-2E9F-4234-9AC2-B4A831BCA817}" destId="{E7B11BA9-0811-4D6F-B5AB-E285CAE858AD}" srcOrd="0" destOrd="0" presId="urn:microsoft.com/office/officeart/2005/8/layout/hList7"/>
    <dgm:cxn modelId="{F5710CB3-2CFE-4D4C-9C40-579442121496}" type="presOf" srcId="{B5D28AA0-32A6-496B-B477-E5440A4FD84E}" destId="{DA1056A4-090C-4824-8ED8-39C71CF84623}" srcOrd="1" destOrd="2" presId="urn:microsoft.com/office/officeart/2005/8/layout/hList7"/>
    <dgm:cxn modelId="{7FCB81DF-D119-43F0-A9F3-5BC5B11F6BFF}" type="presOf" srcId="{6483071D-823B-45F4-971B-01891BA8E530}" destId="{1AACB7E5-9547-4910-9017-53C597847FC9}" srcOrd="0" destOrd="0" presId="urn:microsoft.com/office/officeart/2005/8/layout/hList7"/>
    <dgm:cxn modelId="{7EB244E5-476E-46EE-95CE-A414A164D284}" srcId="{694121EF-2E9F-4234-9AC2-B4A831BCA817}" destId="{9C91EC10-0D81-45CF-9411-B6BAF1E435E3}" srcOrd="1" destOrd="0" parTransId="{F874ABCC-0AAC-40FA-B441-2E8E1DC772C6}" sibTransId="{C2B82514-84F2-4A6C-9B2B-77E1F1A6B1A6}"/>
    <dgm:cxn modelId="{9347DEF5-DD06-4C6A-9E72-6D18FB73C6AC}" type="presOf" srcId="{C2B82514-84F2-4A6C-9B2B-77E1F1A6B1A6}" destId="{4770D972-8028-4B8C-8C36-11FBE4486B07}" srcOrd="0" destOrd="0" presId="urn:microsoft.com/office/officeart/2005/8/layout/hList7"/>
    <dgm:cxn modelId="{DF7A0EFB-52E4-4A19-91BA-88B3B35CD957}" type="presOf" srcId="{233BF9AE-2083-4BB2-A4CC-A0F942AA8C48}" destId="{79764E46-23CC-404D-B34C-3FE383F17A28}" srcOrd="0" destOrd="1" presId="urn:microsoft.com/office/officeart/2005/8/layout/hList7"/>
    <dgm:cxn modelId="{DF43578D-082C-49FF-A680-F5287CEB8844}" type="presParOf" srcId="{E7B11BA9-0811-4D6F-B5AB-E285CAE858AD}" destId="{3B5091BA-B4FB-4F74-8AF1-DA6D4C5B5EA2}" srcOrd="0" destOrd="0" presId="urn:microsoft.com/office/officeart/2005/8/layout/hList7"/>
    <dgm:cxn modelId="{7A39323E-FA55-494F-A157-308CEB3D9E9F}" type="presParOf" srcId="{E7B11BA9-0811-4D6F-B5AB-E285CAE858AD}" destId="{61CF5F6C-63B0-483C-8D6A-445594FEE037}" srcOrd="1" destOrd="0" presId="urn:microsoft.com/office/officeart/2005/8/layout/hList7"/>
    <dgm:cxn modelId="{BD77ECA7-1B60-4759-A163-A56E5AB2B325}" type="presParOf" srcId="{61CF5F6C-63B0-483C-8D6A-445594FEE037}" destId="{ECE0340A-8FF3-4AF9-8250-3C617255618A}" srcOrd="0" destOrd="0" presId="urn:microsoft.com/office/officeart/2005/8/layout/hList7"/>
    <dgm:cxn modelId="{2F186E19-4863-4A92-9E7B-3B63C6EB0792}" type="presParOf" srcId="{ECE0340A-8FF3-4AF9-8250-3C617255618A}" destId="{A56CCCEB-C377-4B80-BAFF-8D7828404849}" srcOrd="0" destOrd="0" presId="urn:microsoft.com/office/officeart/2005/8/layout/hList7"/>
    <dgm:cxn modelId="{F253571B-D67B-4D82-8091-8C6026C4A92C}" type="presParOf" srcId="{ECE0340A-8FF3-4AF9-8250-3C617255618A}" destId="{DA1056A4-090C-4824-8ED8-39C71CF84623}" srcOrd="1" destOrd="0" presId="urn:microsoft.com/office/officeart/2005/8/layout/hList7"/>
    <dgm:cxn modelId="{60BB5118-B9EB-4629-8BEF-E9FCE1875939}" type="presParOf" srcId="{ECE0340A-8FF3-4AF9-8250-3C617255618A}" destId="{B8B41A19-DD41-4AE3-9755-B4A228293F0C}" srcOrd="2" destOrd="0" presId="urn:microsoft.com/office/officeart/2005/8/layout/hList7"/>
    <dgm:cxn modelId="{F6F2EFAB-DDB4-44E6-806B-D4A8262EE398}" type="presParOf" srcId="{ECE0340A-8FF3-4AF9-8250-3C617255618A}" destId="{36632982-C646-4A40-9422-20925C4F9250}" srcOrd="3" destOrd="0" presId="urn:microsoft.com/office/officeart/2005/8/layout/hList7"/>
    <dgm:cxn modelId="{E5214413-ADD9-4174-99F3-B1F46A946DE7}" type="presParOf" srcId="{61CF5F6C-63B0-483C-8D6A-445594FEE037}" destId="{1AACB7E5-9547-4910-9017-53C597847FC9}" srcOrd="1" destOrd="0" presId="urn:microsoft.com/office/officeart/2005/8/layout/hList7"/>
    <dgm:cxn modelId="{ADC89E30-CEF0-4AB8-8E80-410E1AE33D29}" type="presParOf" srcId="{61CF5F6C-63B0-483C-8D6A-445594FEE037}" destId="{B720B4F1-C713-42B3-9017-3A7D782EC653}" srcOrd="2" destOrd="0" presId="urn:microsoft.com/office/officeart/2005/8/layout/hList7"/>
    <dgm:cxn modelId="{A31A8028-5B46-415A-A704-F6D1CEE9667E}" type="presParOf" srcId="{B720B4F1-C713-42B3-9017-3A7D782EC653}" destId="{79764E46-23CC-404D-B34C-3FE383F17A28}" srcOrd="0" destOrd="0" presId="urn:microsoft.com/office/officeart/2005/8/layout/hList7"/>
    <dgm:cxn modelId="{120E9498-6860-4BD5-8BAB-56FBDD13DC7F}" type="presParOf" srcId="{B720B4F1-C713-42B3-9017-3A7D782EC653}" destId="{7B0A8226-6C53-4C04-A5C3-9FDB80928151}" srcOrd="1" destOrd="0" presId="urn:microsoft.com/office/officeart/2005/8/layout/hList7"/>
    <dgm:cxn modelId="{7E85166D-2702-4DD4-B5F4-DED7870562B9}" type="presParOf" srcId="{B720B4F1-C713-42B3-9017-3A7D782EC653}" destId="{902E9D9D-CC1C-43C7-AD7A-1AEF814475D5}" srcOrd="2" destOrd="0" presId="urn:microsoft.com/office/officeart/2005/8/layout/hList7"/>
    <dgm:cxn modelId="{8EF4A355-22E8-4F92-B5D7-E1F8E087DA3D}" type="presParOf" srcId="{B720B4F1-C713-42B3-9017-3A7D782EC653}" destId="{E613BBB6-4074-4F38-BCB8-E3114F5CB210}" srcOrd="3" destOrd="0" presId="urn:microsoft.com/office/officeart/2005/8/layout/hList7"/>
    <dgm:cxn modelId="{2FB2AB08-A187-494D-9399-0036646044A8}" type="presParOf" srcId="{61CF5F6C-63B0-483C-8D6A-445594FEE037}" destId="{4770D972-8028-4B8C-8C36-11FBE4486B07}" srcOrd="3" destOrd="0" presId="urn:microsoft.com/office/officeart/2005/8/layout/hList7"/>
    <dgm:cxn modelId="{2A9008CE-4704-48DA-B9F8-FEC9F0DF1E3F}" type="presParOf" srcId="{61CF5F6C-63B0-483C-8D6A-445594FEE037}" destId="{49A37A08-04AD-459C-B3A2-D34DF52BAC7C}" srcOrd="4" destOrd="0" presId="urn:microsoft.com/office/officeart/2005/8/layout/hList7"/>
    <dgm:cxn modelId="{C110BE79-FD1A-43FE-9980-963604A8A905}" type="presParOf" srcId="{49A37A08-04AD-459C-B3A2-D34DF52BAC7C}" destId="{1143024E-3AA6-4240-A194-71F58ACCF395}" srcOrd="0" destOrd="0" presId="urn:microsoft.com/office/officeart/2005/8/layout/hList7"/>
    <dgm:cxn modelId="{633FB2E2-B9C4-4BD3-96CD-5E759A8AAA77}" type="presParOf" srcId="{49A37A08-04AD-459C-B3A2-D34DF52BAC7C}" destId="{A94E0698-036D-4787-ACC7-7C4CDCF2C341}" srcOrd="1" destOrd="0" presId="urn:microsoft.com/office/officeart/2005/8/layout/hList7"/>
    <dgm:cxn modelId="{D8EC1B3E-82B4-49E8-9323-B08C8FE3DB7D}" type="presParOf" srcId="{49A37A08-04AD-459C-B3A2-D34DF52BAC7C}" destId="{00A18F88-5A37-4E3F-A66D-D1E58D8CBFF6}" srcOrd="2" destOrd="0" presId="urn:microsoft.com/office/officeart/2005/8/layout/hList7"/>
    <dgm:cxn modelId="{F83521B9-BCAC-42BD-B5CA-8CAAD53EA3E4}" type="presParOf" srcId="{49A37A08-04AD-459C-B3A2-D34DF52BAC7C}" destId="{C282F635-8930-47DB-9FC2-1856667740A1}"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ADECEA2-9948-4949-8899-EBD24CD69B01}" type="doc">
      <dgm:prSet loTypeId="urn:microsoft.com/office/officeart/2005/8/layout/radial3" loCatId="cycle" qsTypeId="urn:microsoft.com/office/officeart/2005/8/quickstyle/simple1" qsCatId="simple" csTypeId="urn:microsoft.com/office/officeart/2005/8/colors/colorful2" csCatId="colorful" phldr="1"/>
      <dgm:spPr/>
      <dgm:t>
        <a:bodyPr/>
        <a:lstStyle/>
        <a:p>
          <a:endParaRPr lang="en-GB"/>
        </a:p>
      </dgm:t>
    </dgm:pt>
    <dgm:pt modelId="{7C1A5EBE-6B4D-4423-B676-B9BA8E988B5E}">
      <dgm:prSet phldrT="[Text]" custT="1"/>
      <dgm:spPr/>
      <dgm:t>
        <a:bodyPr/>
        <a:lstStyle/>
        <a:p>
          <a:r>
            <a:rPr lang="en-GB" sz="3600"/>
            <a:t>Duty Care Manager</a:t>
          </a:r>
        </a:p>
        <a:p>
          <a:r>
            <a:rPr lang="en-GB" sz="2800"/>
            <a:t>(DCM)</a:t>
          </a:r>
        </a:p>
      </dgm:t>
    </dgm:pt>
    <dgm:pt modelId="{839D3935-A974-4EC2-B639-AB30B7418BFF}" type="parTrans" cxnId="{70F6D9C1-6706-4E3B-AC6B-8058B2F61452}">
      <dgm:prSet/>
      <dgm:spPr/>
      <dgm:t>
        <a:bodyPr/>
        <a:lstStyle/>
        <a:p>
          <a:endParaRPr lang="en-GB"/>
        </a:p>
      </dgm:t>
    </dgm:pt>
    <dgm:pt modelId="{B7EDAD41-B18E-4CA5-A3A1-AB0C302BE76C}" type="sibTrans" cxnId="{70F6D9C1-6706-4E3B-AC6B-8058B2F61452}">
      <dgm:prSet/>
      <dgm:spPr/>
      <dgm:t>
        <a:bodyPr/>
        <a:lstStyle/>
        <a:p>
          <a:endParaRPr lang="en-GB"/>
        </a:p>
      </dgm:t>
    </dgm:pt>
    <dgm:pt modelId="{3D2381AD-1A40-4E81-AFCA-A2F229D361D0}">
      <dgm:prSet phldrT="[Text]"/>
      <dgm:spPr/>
      <dgm:t>
        <a:bodyPr/>
        <a:lstStyle/>
        <a:p>
          <a:r>
            <a:rPr lang="en-GB"/>
            <a:t>Care Interventions</a:t>
          </a:r>
        </a:p>
      </dgm:t>
    </dgm:pt>
    <dgm:pt modelId="{49DC3979-FD58-4C5F-9C14-5BDE6AFF9C1A}" type="parTrans" cxnId="{8C781BCA-FD83-405B-A244-AA33C0F7641F}">
      <dgm:prSet/>
      <dgm:spPr/>
      <dgm:t>
        <a:bodyPr/>
        <a:lstStyle/>
        <a:p>
          <a:endParaRPr lang="en-GB"/>
        </a:p>
      </dgm:t>
    </dgm:pt>
    <dgm:pt modelId="{91253ECD-4082-447D-A5C7-6D269C8EFE9F}" type="sibTrans" cxnId="{8C781BCA-FD83-405B-A244-AA33C0F7641F}">
      <dgm:prSet/>
      <dgm:spPr/>
      <dgm:t>
        <a:bodyPr/>
        <a:lstStyle/>
        <a:p>
          <a:endParaRPr lang="en-GB"/>
        </a:p>
      </dgm:t>
    </dgm:pt>
    <dgm:pt modelId="{7EEEFC8F-E2D6-48EA-A333-1E92C22860E2}">
      <dgm:prSet phldrT="[Text]"/>
      <dgm:spPr/>
      <dgm:t>
        <a:bodyPr/>
        <a:lstStyle/>
        <a:p>
          <a:r>
            <a:rPr lang="en-GB"/>
            <a:t>Organisation and management of care</a:t>
          </a:r>
        </a:p>
      </dgm:t>
    </dgm:pt>
    <dgm:pt modelId="{84A3D389-F63C-42C9-9557-C4EFE32A21DA}" type="parTrans" cxnId="{D18E63E5-BDB7-468B-A2F1-B4FF62139257}">
      <dgm:prSet/>
      <dgm:spPr/>
      <dgm:t>
        <a:bodyPr/>
        <a:lstStyle/>
        <a:p>
          <a:endParaRPr lang="en-GB"/>
        </a:p>
      </dgm:t>
    </dgm:pt>
    <dgm:pt modelId="{16E21AF9-9779-4392-8178-DF3D5856D2B1}" type="sibTrans" cxnId="{D18E63E5-BDB7-468B-A2F1-B4FF62139257}">
      <dgm:prSet/>
      <dgm:spPr/>
      <dgm:t>
        <a:bodyPr/>
        <a:lstStyle/>
        <a:p>
          <a:endParaRPr lang="en-GB"/>
        </a:p>
      </dgm:t>
    </dgm:pt>
    <dgm:pt modelId="{482EFF52-221A-417D-96DD-D4D516D9382F}">
      <dgm:prSet phldrT="[Text]"/>
      <dgm:spPr/>
      <dgm:t>
        <a:bodyPr/>
        <a:lstStyle/>
        <a:p>
          <a:r>
            <a:rPr lang="en-GB"/>
            <a:t>Training and educating colleagues and students </a:t>
          </a:r>
        </a:p>
      </dgm:t>
    </dgm:pt>
    <dgm:pt modelId="{AA510039-0DFA-4986-A074-A1AA9E50F053}" type="parTrans" cxnId="{4D82BE8E-BC5A-47B1-A9BC-AFECACBAFB1B}">
      <dgm:prSet/>
      <dgm:spPr/>
      <dgm:t>
        <a:bodyPr/>
        <a:lstStyle/>
        <a:p>
          <a:endParaRPr lang="en-GB"/>
        </a:p>
      </dgm:t>
    </dgm:pt>
    <dgm:pt modelId="{093B2963-56FB-48E3-A33A-39AFFD2065B2}" type="sibTrans" cxnId="{4D82BE8E-BC5A-47B1-A9BC-AFECACBAFB1B}">
      <dgm:prSet/>
      <dgm:spPr/>
      <dgm:t>
        <a:bodyPr/>
        <a:lstStyle/>
        <a:p>
          <a:endParaRPr lang="en-GB"/>
        </a:p>
      </dgm:t>
    </dgm:pt>
    <dgm:pt modelId="{2129FBC3-1ABD-4C8D-A130-A84878C94207}">
      <dgm:prSet phldrT="[Text]"/>
      <dgm:spPr/>
      <dgm:t>
        <a:bodyPr/>
        <a:lstStyle/>
        <a:p>
          <a:r>
            <a:rPr lang="en-GB"/>
            <a:t>Teaching and promoting health and wellbeing</a:t>
          </a:r>
        </a:p>
      </dgm:t>
    </dgm:pt>
    <dgm:pt modelId="{8604104B-9BC7-4EFD-9B56-7B4757480FE6}" type="parTrans" cxnId="{A8B923BE-8C44-4BDA-85C5-CDE02DEF637C}">
      <dgm:prSet/>
      <dgm:spPr/>
      <dgm:t>
        <a:bodyPr/>
        <a:lstStyle/>
        <a:p>
          <a:endParaRPr lang="en-GB"/>
        </a:p>
      </dgm:t>
    </dgm:pt>
    <dgm:pt modelId="{65BE1618-8ADE-4226-93F4-6FEF28E345D7}" type="sibTrans" cxnId="{A8B923BE-8C44-4BDA-85C5-CDE02DEF637C}">
      <dgm:prSet/>
      <dgm:spPr/>
      <dgm:t>
        <a:bodyPr/>
        <a:lstStyle/>
        <a:p>
          <a:endParaRPr lang="en-GB"/>
        </a:p>
      </dgm:t>
    </dgm:pt>
    <dgm:pt modelId="{A8795E58-AE3B-499B-9B5A-5A8AAE575935}">
      <dgm:prSet/>
      <dgm:spPr/>
      <dgm:t>
        <a:bodyPr/>
        <a:lstStyle/>
        <a:p>
          <a:r>
            <a:rPr lang="en-GB"/>
            <a:t>Using research and evidence-based practice</a:t>
          </a:r>
        </a:p>
      </dgm:t>
    </dgm:pt>
    <dgm:pt modelId="{E7E6750D-5471-46BA-A33F-C4FAA4576056}" type="parTrans" cxnId="{0937041B-35A2-411C-BB46-43EC32835A3B}">
      <dgm:prSet/>
      <dgm:spPr/>
      <dgm:t>
        <a:bodyPr/>
        <a:lstStyle/>
        <a:p>
          <a:endParaRPr lang="en-GB"/>
        </a:p>
      </dgm:t>
    </dgm:pt>
    <dgm:pt modelId="{F3D2240D-34F9-444A-ACE8-EFE723D641DA}" type="sibTrans" cxnId="{0937041B-35A2-411C-BB46-43EC32835A3B}">
      <dgm:prSet/>
      <dgm:spPr/>
      <dgm:t>
        <a:bodyPr/>
        <a:lstStyle/>
        <a:p>
          <a:endParaRPr lang="en-GB"/>
        </a:p>
      </dgm:t>
    </dgm:pt>
    <dgm:pt modelId="{13FCD681-E91F-424D-B975-83032D182AD1}">
      <dgm:prSet/>
      <dgm:spPr/>
      <dgm:t>
        <a:bodyPr/>
        <a:lstStyle/>
        <a:p>
          <a:r>
            <a:rPr lang="en-GB"/>
            <a:t>Leadership</a:t>
          </a:r>
        </a:p>
      </dgm:t>
    </dgm:pt>
    <dgm:pt modelId="{67B703DC-9A68-440C-9A7E-60DFBB752342}" type="parTrans" cxnId="{A500958A-B76E-4C51-9DF7-F54C80C55418}">
      <dgm:prSet/>
      <dgm:spPr/>
      <dgm:t>
        <a:bodyPr/>
        <a:lstStyle/>
        <a:p>
          <a:endParaRPr lang="en-GB"/>
        </a:p>
      </dgm:t>
    </dgm:pt>
    <dgm:pt modelId="{CE080C7B-6D00-485F-A168-E16FDE940ACC}" type="sibTrans" cxnId="{A500958A-B76E-4C51-9DF7-F54C80C55418}">
      <dgm:prSet/>
      <dgm:spPr/>
      <dgm:t>
        <a:bodyPr/>
        <a:lstStyle/>
        <a:p>
          <a:endParaRPr lang="en-GB"/>
        </a:p>
      </dgm:t>
    </dgm:pt>
    <dgm:pt modelId="{C4890F68-A834-419F-B505-7597A1E79069}" type="pres">
      <dgm:prSet presAssocID="{2ADECEA2-9948-4949-8899-EBD24CD69B01}" presName="composite" presStyleCnt="0">
        <dgm:presLayoutVars>
          <dgm:chMax val="1"/>
          <dgm:dir/>
          <dgm:resizeHandles val="exact"/>
        </dgm:presLayoutVars>
      </dgm:prSet>
      <dgm:spPr/>
    </dgm:pt>
    <dgm:pt modelId="{A878CBF4-561B-4E47-ADFC-09832F8A4E15}" type="pres">
      <dgm:prSet presAssocID="{2ADECEA2-9948-4949-8899-EBD24CD69B01}" presName="radial" presStyleCnt="0">
        <dgm:presLayoutVars>
          <dgm:animLvl val="ctr"/>
        </dgm:presLayoutVars>
      </dgm:prSet>
      <dgm:spPr/>
    </dgm:pt>
    <dgm:pt modelId="{A0B5D549-79F9-4A45-BB2C-F07E9F448FBB}" type="pres">
      <dgm:prSet presAssocID="{7C1A5EBE-6B4D-4423-B676-B9BA8E988B5E}" presName="centerShape" presStyleLbl="vennNode1" presStyleIdx="0" presStyleCnt="7"/>
      <dgm:spPr/>
    </dgm:pt>
    <dgm:pt modelId="{9C97A2A6-CA7E-44CA-81E9-DF4EA3976FAC}" type="pres">
      <dgm:prSet presAssocID="{3D2381AD-1A40-4E81-AFCA-A2F229D361D0}" presName="node" presStyleLbl="vennNode1" presStyleIdx="1" presStyleCnt="7">
        <dgm:presLayoutVars>
          <dgm:bulletEnabled val="1"/>
        </dgm:presLayoutVars>
      </dgm:prSet>
      <dgm:spPr/>
    </dgm:pt>
    <dgm:pt modelId="{F957775C-D12F-4E87-A2E1-83FC2C340823}" type="pres">
      <dgm:prSet presAssocID="{7EEEFC8F-E2D6-48EA-A333-1E92C22860E2}" presName="node" presStyleLbl="vennNode1" presStyleIdx="2" presStyleCnt="7">
        <dgm:presLayoutVars>
          <dgm:bulletEnabled val="1"/>
        </dgm:presLayoutVars>
      </dgm:prSet>
      <dgm:spPr/>
    </dgm:pt>
    <dgm:pt modelId="{316833B1-3ECB-4C25-B3A2-22C5460B57C4}" type="pres">
      <dgm:prSet presAssocID="{482EFF52-221A-417D-96DD-D4D516D9382F}" presName="node" presStyleLbl="vennNode1" presStyleIdx="3" presStyleCnt="7">
        <dgm:presLayoutVars>
          <dgm:bulletEnabled val="1"/>
        </dgm:presLayoutVars>
      </dgm:prSet>
      <dgm:spPr/>
    </dgm:pt>
    <dgm:pt modelId="{EC088C63-95B8-477F-9156-6CC05F0DB070}" type="pres">
      <dgm:prSet presAssocID="{2129FBC3-1ABD-4C8D-A130-A84878C94207}" presName="node" presStyleLbl="vennNode1" presStyleIdx="4" presStyleCnt="7">
        <dgm:presLayoutVars>
          <dgm:bulletEnabled val="1"/>
        </dgm:presLayoutVars>
      </dgm:prSet>
      <dgm:spPr/>
    </dgm:pt>
    <dgm:pt modelId="{BC0652A9-5210-4918-8C56-07FB306F05C7}" type="pres">
      <dgm:prSet presAssocID="{A8795E58-AE3B-499B-9B5A-5A8AAE575935}" presName="node" presStyleLbl="vennNode1" presStyleIdx="5" presStyleCnt="7">
        <dgm:presLayoutVars>
          <dgm:bulletEnabled val="1"/>
        </dgm:presLayoutVars>
      </dgm:prSet>
      <dgm:spPr/>
    </dgm:pt>
    <dgm:pt modelId="{82B2F176-100B-43DF-B245-8D32DB9D7C9A}" type="pres">
      <dgm:prSet presAssocID="{13FCD681-E91F-424D-B975-83032D182AD1}" presName="node" presStyleLbl="vennNode1" presStyleIdx="6" presStyleCnt="7">
        <dgm:presLayoutVars>
          <dgm:bulletEnabled val="1"/>
        </dgm:presLayoutVars>
      </dgm:prSet>
      <dgm:spPr/>
    </dgm:pt>
  </dgm:ptLst>
  <dgm:cxnLst>
    <dgm:cxn modelId="{4BB3800E-BDC4-45D3-B813-C1A9F965170C}" type="presOf" srcId="{2129FBC3-1ABD-4C8D-A130-A84878C94207}" destId="{EC088C63-95B8-477F-9156-6CC05F0DB070}" srcOrd="0" destOrd="0" presId="urn:microsoft.com/office/officeart/2005/8/layout/radial3"/>
    <dgm:cxn modelId="{0937041B-35A2-411C-BB46-43EC32835A3B}" srcId="{7C1A5EBE-6B4D-4423-B676-B9BA8E988B5E}" destId="{A8795E58-AE3B-499B-9B5A-5A8AAE575935}" srcOrd="4" destOrd="0" parTransId="{E7E6750D-5471-46BA-A33F-C4FAA4576056}" sibTransId="{F3D2240D-34F9-444A-ACE8-EFE723D641DA}"/>
    <dgm:cxn modelId="{7F996131-AEF3-4FFB-AC2F-F004080F04EE}" type="presOf" srcId="{A8795E58-AE3B-499B-9B5A-5A8AAE575935}" destId="{BC0652A9-5210-4918-8C56-07FB306F05C7}" srcOrd="0" destOrd="0" presId="urn:microsoft.com/office/officeart/2005/8/layout/radial3"/>
    <dgm:cxn modelId="{D95B1185-8BAC-4716-9A7B-048EC27BE9E3}" type="presOf" srcId="{7C1A5EBE-6B4D-4423-B676-B9BA8E988B5E}" destId="{A0B5D549-79F9-4A45-BB2C-F07E9F448FBB}" srcOrd="0" destOrd="0" presId="urn:microsoft.com/office/officeart/2005/8/layout/radial3"/>
    <dgm:cxn modelId="{A500958A-B76E-4C51-9DF7-F54C80C55418}" srcId="{7C1A5EBE-6B4D-4423-B676-B9BA8E988B5E}" destId="{13FCD681-E91F-424D-B975-83032D182AD1}" srcOrd="5" destOrd="0" parTransId="{67B703DC-9A68-440C-9A7E-60DFBB752342}" sibTransId="{CE080C7B-6D00-485F-A168-E16FDE940ACC}"/>
    <dgm:cxn modelId="{BBBA7F8B-1008-45C2-BE07-F1A6E0C4B644}" type="presOf" srcId="{482EFF52-221A-417D-96DD-D4D516D9382F}" destId="{316833B1-3ECB-4C25-B3A2-22C5460B57C4}" srcOrd="0" destOrd="0" presId="urn:microsoft.com/office/officeart/2005/8/layout/radial3"/>
    <dgm:cxn modelId="{4D82BE8E-BC5A-47B1-A9BC-AFECACBAFB1B}" srcId="{7C1A5EBE-6B4D-4423-B676-B9BA8E988B5E}" destId="{482EFF52-221A-417D-96DD-D4D516D9382F}" srcOrd="2" destOrd="0" parTransId="{AA510039-0DFA-4986-A074-A1AA9E50F053}" sibTransId="{093B2963-56FB-48E3-A33A-39AFFD2065B2}"/>
    <dgm:cxn modelId="{1A4DCA95-92D0-48A9-A1EB-B8B32AA74111}" type="presOf" srcId="{13FCD681-E91F-424D-B975-83032D182AD1}" destId="{82B2F176-100B-43DF-B245-8D32DB9D7C9A}" srcOrd="0" destOrd="0" presId="urn:microsoft.com/office/officeart/2005/8/layout/radial3"/>
    <dgm:cxn modelId="{985F3EA2-35DF-4911-A561-E03B6687012B}" type="presOf" srcId="{3D2381AD-1A40-4E81-AFCA-A2F229D361D0}" destId="{9C97A2A6-CA7E-44CA-81E9-DF4EA3976FAC}" srcOrd="0" destOrd="0" presId="urn:microsoft.com/office/officeart/2005/8/layout/radial3"/>
    <dgm:cxn modelId="{A8B923BE-8C44-4BDA-85C5-CDE02DEF637C}" srcId="{7C1A5EBE-6B4D-4423-B676-B9BA8E988B5E}" destId="{2129FBC3-1ABD-4C8D-A130-A84878C94207}" srcOrd="3" destOrd="0" parTransId="{8604104B-9BC7-4EFD-9B56-7B4757480FE6}" sibTransId="{65BE1618-8ADE-4226-93F4-6FEF28E345D7}"/>
    <dgm:cxn modelId="{70F6D9C1-6706-4E3B-AC6B-8058B2F61452}" srcId="{2ADECEA2-9948-4949-8899-EBD24CD69B01}" destId="{7C1A5EBE-6B4D-4423-B676-B9BA8E988B5E}" srcOrd="0" destOrd="0" parTransId="{839D3935-A974-4EC2-B639-AB30B7418BFF}" sibTransId="{B7EDAD41-B18E-4CA5-A3A1-AB0C302BE76C}"/>
    <dgm:cxn modelId="{8C781BCA-FD83-405B-A244-AA33C0F7641F}" srcId="{7C1A5EBE-6B4D-4423-B676-B9BA8E988B5E}" destId="{3D2381AD-1A40-4E81-AFCA-A2F229D361D0}" srcOrd="0" destOrd="0" parTransId="{49DC3979-FD58-4C5F-9C14-5BDE6AFF9C1A}" sibTransId="{91253ECD-4082-447D-A5C7-6D269C8EFE9F}"/>
    <dgm:cxn modelId="{D18E63E5-BDB7-468B-A2F1-B4FF62139257}" srcId="{7C1A5EBE-6B4D-4423-B676-B9BA8E988B5E}" destId="{7EEEFC8F-E2D6-48EA-A333-1E92C22860E2}" srcOrd="1" destOrd="0" parTransId="{84A3D389-F63C-42C9-9557-C4EFE32A21DA}" sibTransId="{16E21AF9-9779-4392-8178-DF3D5856D2B1}"/>
    <dgm:cxn modelId="{66F1D2F1-8BED-4E20-B4F1-DB1BAFB0259F}" type="presOf" srcId="{7EEEFC8F-E2D6-48EA-A333-1E92C22860E2}" destId="{F957775C-D12F-4E87-A2E1-83FC2C340823}" srcOrd="0" destOrd="0" presId="urn:microsoft.com/office/officeart/2005/8/layout/radial3"/>
    <dgm:cxn modelId="{E6DB4BF2-0172-46D1-9FB9-06D36EED684F}" type="presOf" srcId="{2ADECEA2-9948-4949-8899-EBD24CD69B01}" destId="{C4890F68-A834-419F-B505-7597A1E79069}" srcOrd="0" destOrd="0" presId="urn:microsoft.com/office/officeart/2005/8/layout/radial3"/>
    <dgm:cxn modelId="{88DEA6EF-B37E-4F07-B562-26627EF2A4CE}" type="presParOf" srcId="{C4890F68-A834-419F-B505-7597A1E79069}" destId="{A878CBF4-561B-4E47-ADFC-09832F8A4E15}" srcOrd="0" destOrd="0" presId="urn:microsoft.com/office/officeart/2005/8/layout/radial3"/>
    <dgm:cxn modelId="{35D19B97-26A2-479F-A70B-5AAB252CD771}" type="presParOf" srcId="{A878CBF4-561B-4E47-ADFC-09832F8A4E15}" destId="{A0B5D549-79F9-4A45-BB2C-F07E9F448FBB}" srcOrd="0" destOrd="0" presId="urn:microsoft.com/office/officeart/2005/8/layout/radial3"/>
    <dgm:cxn modelId="{7A2808A6-8064-4699-A932-23460399FF68}" type="presParOf" srcId="{A878CBF4-561B-4E47-ADFC-09832F8A4E15}" destId="{9C97A2A6-CA7E-44CA-81E9-DF4EA3976FAC}" srcOrd="1" destOrd="0" presId="urn:microsoft.com/office/officeart/2005/8/layout/radial3"/>
    <dgm:cxn modelId="{FD38FB36-9145-44FC-B0B7-DD5756E2B4F6}" type="presParOf" srcId="{A878CBF4-561B-4E47-ADFC-09832F8A4E15}" destId="{F957775C-D12F-4E87-A2E1-83FC2C340823}" srcOrd="2" destOrd="0" presId="urn:microsoft.com/office/officeart/2005/8/layout/radial3"/>
    <dgm:cxn modelId="{681061FA-74D8-4FD1-B100-574FE18FD77E}" type="presParOf" srcId="{A878CBF4-561B-4E47-ADFC-09832F8A4E15}" destId="{316833B1-3ECB-4C25-B3A2-22C5460B57C4}" srcOrd="3" destOrd="0" presId="urn:microsoft.com/office/officeart/2005/8/layout/radial3"/>
    <dgm:cxn modelId="{36CA1DA4-0B21-4206-BE42-D1BF6FE42661}" type="presParOf" srcId="{A878CBF4-561B-4E47-ADFC-09832F8A4E15}" destId="{EC088C63-95B8-477F-9156-6CC05F0DB070}" srcOrd="4" destOrd="0" presId="urn:microsoft.com/office/officeart/2005/8/layout/radial3"/>
    <dgm:cxn modelId="{3ECC0BC3-0C5B-4684-A11B-2DE8B84E7E6F}" type="presParOf" srcId="{A878CBF4-561B-4E47-ADFC-09832F8A4E15}" destId="{BC0652A9-5210-4918-8C56-07FB306F05C7}" srcOrd="5" destOrd="0" presId="urn:microsoft.com/office/officeart/2005/8/layout/radial3"/>
    <dgm:cxn modelId="{0E88CF15-AA15-4227-A91C-0BEF946C2AA6}" type="presParOf" srcId="{A878CBF4-561B-4E47-ADFC-09832F8A4E15}" destId="{82B2F176-100B-43DF-B245-8D32DB9D7C9A}" srcOrd="6"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FB55DEF-4305-4DA0-8022-79C6A8033F15}" type="doc">
      <dgm:prSet loTypeId="urn:microsoft.com/office/officeart/2005/8/layout/chevron1" loCatId="process" qsTypeId="urn:microsoft.com/office/officeart/2005/8/quickstyle/simple1" qsCatId="simple" csTypeId="urn:microsoft.com/office/officeart/2005/8/colors/accent2_3" csCatId="accent2" phldr="1"/>
      <dgm:spPr/>
    </dgm:pt>
    <dgm:pt modelId="{860AEFEF-D45C-4FEC-9979-FAE631452B1F}">
      <dgm:prSet phldrT="[Text]" custT="1"/>
      <dgm:spPr/>
      <dgm:t>
        <a:bodyPr/>
        <a:lstStyle/>
        <a:p>
          <a:r>
            <a:rPr lang="en-GB" sz="1800">
              <a:solidFill>
                <a:schemeClr val="tx1"/>
              </a:solidFill>
            </a:rPr>
            <a:t>Planning</a:t>
          </a:r>
          <a:endParaRPr lang="en-GB" sz="900">
            <a:solidFill>
              <a:schemeClr val="tx1"/>
            </a:solidFill>
          </a:endParaRPr>
        </a:p>
      </dgm:t>
    </dgm:pt>
    <dgm:pt modelId="{21AB1EC3-4475-4342-9445-0AD89516CFCC}" type="parTrans" cxnId="{C405EE99-5EDA-441C-A78E-2E420A6F2266}">
      <dgm:prSet/>
      <dgm:spPr/>
      <dgm:t>
        <a:bodyPr/>
        <a:lstStyle/>
        <a:p>
          <a:endParaRPr lang="en-GB">
            <a:solidFill>
              <a:schemeClr val="tx1"/>
            </a:solidFill>
          </a:endParaRPr>
        </a:p>
      </dgm:t>
    </dgm:pt>
    <dgm:pt modelId="{70EE3D53-43A7-4103-9EE6-24995EE8037B}" type="sibTrans" cxnId="{C405EE99-5EDA-441C-A78E-2E420A6F2266}">
      <dgm:prSet/>
      <dgm:spPr/>
      <dgm:t>
        <a:bodyPr/>
        <a:lstStyle/>
        <a:p>
          <a:endParaRPr lang="en-GB">
            <a:solidFill>
              <a:schemeClr val="tx1"/>
            </a:solidFill>
          </a:endParaRPr>
        </a:p>
      </dgm:t>
    </dgm:pt>
    <dgm:pt modelId="{D92C12F8-8C07-4304-B772-C0BFAE297364}">
      <dgm:prSet phldrT="[Text]" custT="1"/>
      <dgm:spPr/>
      <dgm:t>
        <a:bodyPr/>
        <a:lstStyle/>
        <a:p>
          <a:r>
            <a:rPr lang="en-GB" sz="2000">
              <a:solidFill>
                <a:schemeClr val="tx1"/>
              </a:solidFill>
            </a:rPr>
            <a:t>Organising</a:t>
          </a:r>
        </a:p>
      </dgm:t>
    </dgm:pt>
    <dgm:pt modelId="{0F2F7344-13DE-4C9B-AA45-328535181942}" type="parTrans" cxnId="{8713118E-A7B7-4D9C-A861-2067AC08E4BB}">
      <dgm:prSet/>
      <dgm:spPr/>
      <dgm:t>
        <a:bodyPr/>
        <a:lstStyle/>
        <a:p>
          <a:endParaRPr lang="en-GB">
            <a:solidFill>
              <a:schemeClr val="tx1"/>
            </a:solidFill>
          </a:endParaRPr>
        </a:p>
      </dgm:t>
    </dgm:pt>
    <dgm:pt modelId="{0A00B5AB-FA27-48E2-AD4F-CBA5165BC1E6}" type="sibTrans" cxnId="{8713118E-A7B7-4D9C-A861-2067AC08E4BB}">
      <dgm:prSet/>
      <dgm:spPr/>
      <dgm:t>
        <a:bodyPr/>
        <a:lstStyle/>
        <a:p>
          <a:endParaRPr lang="en-GB">
            <a:solidFill>
              <a:schemeClr val="tx1"/>
            </a:solidFill>
          </a:endParaRPr>
        </a:p>
      </dgm:t>
    </dgm:pt>
    <dgm:pt modelId="{903ED779-DE8F-45D7-BAD2-22BF694BCA03}">
      <dgm:prSet phldrT="[Text]" custT="1"/>
      <dgm:spPr/>
      <dgm:t>
        <a:bodyPr/>
        <a:lstStyle/>
        <a:p>
          <a:r>
            <a:rPr lang="en-GB" sz="1800">
              <a:solidFill>
                <a:schemeClr val="tx1"/>
              </a:solidFill>
            </a:rPr>
            <a:t>Directing /</a:t>
          </a:r>
        </a:p>
        <a:p>
          <a:r>
            <a:rPr lang="en-GB" sz="1800">
              <a:solidFill>
                <a:schemeClr val="tx1"/>
              </a:solidFill>
            </a:rPr>
            <a:t>Guiding</a:t>
          </a:r>
        </a:p>
      </dgm:t>
    </dgm:pt>
    <dgm:pt modelId="{42B346DE-0BC5-44B6-A253-4301611AD8DA}" type="parTrans" cxnId="{AA54AD79-18B0-422B-BEBC-02B882978390}">
      <dgm:prSet/>
      <dgm:spPr/>
      <dgm:t>
        <a:bodyPr/>
        <a:lstStyle/>
        <a:p>
          <a:endParaRPr lang="en-GB">
            <a:solidFill>
              <a:schemeClr val="tx1"/>
            </a:solidFill>
          </a:endParaRPr>
        </a:p>
      </dgm:t>
    </dgm:pt>
    <dgm:pt modelId="{BEF135EB-3FE6-4596-9021-A4E154A66609}" type="sibTrans" cxnId="{AA54AD79-18B0-422B-BEBC-02B882978390}">
      <dgm:prSet/>
      <dgm:spPr/>
      <dgm:t>
        <a:bodyPr/>
        <a:lstStyle/>
        <a:p>
          <a:endParaRPr lang="en-GB">
            <a:solidFill>
              <a:schemeClr val="tx1"/>
            </a:solidFill>
          </a:endParaRPr>
        </a:p>
      </dgm:t>
    </dgm:pt>
    <dgm:pt modelId="{E78A85BC-90C1-4260-B0AC-0A5E6ABE59D3}">
      <dgm:prSet custT="1"/>
      <dgm:spPr/>
      <dgm:t>
        <a:bodyPr/>
        <a:lstStyle/>
        <a:p>
          <a:r>
            <a:rPr lang="en-GB" sz="1800">
              <a:solidFill>
                <a:schemeClr val="tx1"/>
              </a:solidFill>
            </a:rPr>
            <a:t>Supervising /Monitoring </a:t>
          </a:r>
        </a:p>
      </dgm:t>
    </dgm:pt>
    <dgm:pt modelId="{FD244C6B-8043-4FE6-9549-49024340A921}" type="parTrans" cxnId="{1A7513C2-123D-4726-9DBA-C85F9204CC9F}">
      <dgm:prSet/>
      <dgm:spPr/>
      <dgm:t>
        <a:bodyPr/>
        <a:lstStyle/>
        <a:p>
          <a:endParaRPr lang="en-GB">
            <a:solidFill>
              <a:schemeClr val="tx1"/>
            </a:solidFill>
          </a:endParaRPr>
        </a:p>
      </dgm:t>
    </dgm:pt>
    <dgm:pt modelId="{84C28393-A42B-4813-A697-C022515702AC}" type="sibTrans" cxnId="{1A7513C2-123D-4726-9DBA-C85F9204CC9F}">
      <dgm:prSet/>
      <dgm:spPr/>
      <dgm:t>
        <a:bodyPr/>
        <a:lstStyle/>
        <a:p>
          <a:endParaRPr lang="en-GB">
            <a:solidFill>
              <a:schemeClr val="tx1"/>
            </a:solidFill>
          </a:endParaRPr>
        </a:p>
      </dgm:t>
    </dgm:pt>
    <dgm:pt modelId="{2F3A2A3C-47DD-48FF-AC32-81CBEBBD30E0}" type="pres">
      <dgm:prSet presAssocID="{DFB55DEF-4305-4DA0-8022-79C6A8033F15}" presName="Name0" presStyleCnt="0">
        <dgm:presLayoutVars>
          <dgm:dir/>
          <dgm:animLvl val="lvl"/>
          <dgm:resizeHandles val="exact"/>
        </dgm:presLayoutVars>
      </dgm:prSet>
      <dgm:spPr/>
    </dgm:pt>
    <dgm:pt modelId="{25FE5B93-F928-4C8A-B1F2-C5A5A926F75D}" type="pres">
      <dgm:prSet presAssocID="{860AEFEF-D45C-4FEC-9979-FAE631452B1F}" presName="parTxOnly" presStyleLbl="node1" presStyleIdx="0" presStyleCnt="4">
        <dgm:presLayoutVars>
          <dgm:chMax val="0"/>
          <dgm:chPref val="0"/>
          <dgm:bulletEnabled val="1"/>
        </dgm:presLayoutVars>
      </dgm:prSet>
      <dgm:spPr/>
    </dgm:pt>
    <dgm:pt modelId="{CC789EBC-3244-4D4E-828F-A21540058AB2}" type="pres">
      <dgm:prSet presAssocID="{70EE3D53-43A7-4103-9EE6-24995EE8037B}" presName="parTxOnlySpace" presStyleCnt="0"/>
      <dgm:spPr/>
    </dgm:pt>
    <dgm:pt modelId="{B8AB36CA-229D-4B01-BD29-F977A19E9A93}" type="pres">
      <dgm:prSet presAssocID="{D92C12F8-8C07-4304-B772-C0BFAE297364}" presName="parTxOnly" presStyleLbl="node1" presStyleIdx="1" presStyleCnt="4">
        <dgm:presLayoutVars>
          <dgm:chMax val="0"/>
          <dgm:chPref val="0"/>
          <dgm:bulletEnabled val="1"/>
        </dgm:presLayoutVars>
      </dgm:prSet>
      <dgm:spPr/>
    </dgm:pt>
    <dgm:pt modelId="{CB0D15F1-00CC-4575-9191-B91C490A4F54}" type="pres">
      <dgm:prSet presAssocID="{0A00B5AB-FA27-48E2-AD4F-CBA5165BC1E6}" presName="parTxOnlySpace" presStyleCnt="0"/>
      <dgm:spPr/>
    </dgm:pt>
    <dgm:pt modelId="{F9A0240C-BB41-4740-BEE2-6F79E05182F9}" type="pres">
      <dgm:prSet presAssocID="{903ED779-DE8F-45D7-BAD2-22BF694BCA03}" presName="parTxOnly" presStyleLbl="node1" presStyleIdx="2" presStyleCnt="4">
        <dgm:presLayoutVars>
          <dgm:chMax val="0"/>
          <dgm:chPref val="0"/>
          <dgm:bulletEnabled val="1"/>
        </dgm:presLayoutVars>
      </dgm:prSet>
      <dgm:spPr/>
    </dgm:pt>
    <dgm:pt modelId="{3ED0D0B3-A929-4B72-96AB-AF4BB4DA8429}" type="pres">
      <dgm:prSet presAssocID="{BEF135EB-3FE6-4596-9021-A4E154A66609}" presName="parTxOnlySpace" presStyleCnt="0"/>
      <dgm:spPr/>
    </dgm:pt>
    <dgm:pt modelId="{662EF437-E333-48A6-BDF7-0C045D7D7276}" type="pres">
      <dgm:prSet presAssocID="{E78A85BC-90C1-4260-B0AC-0A5E6ABE59D3}" presName="parTxOnly" presStyleLbl="node1" presStyleIdx="3" presStyleCnt="4">
        <dgm:presLayoutVars>
          <dgm:chMax val="0"/>
          <dgm:chPref val="0"/>
          <dgm:bulletEnabled val="1"/>
        </dgm:presLayoutVars>
      </dgm:prSet>
      <dgm:spPr/>
    </dgm:pt>
  </dgm:ptLst>
  <dgm:cxnLst>
    <dgm:cxn modelId="{0FC4B11D-1C9C-45E9-A575-BFD07BB73B31}" type="presOf" srcId="{DFB55DEF-4305-4DA0-8022-79C6A8033F15}" destId="{2F3A2A3C-47DD-48FF-AC32-81CBEBBD30E0}" srcOrd="0" destOrd="0" presId="urn:microsoft.com/office/officeart/2005/8/layout/chevron1"/>
    <dgm:cxn modelId="{724D304F-83AD-4F0B-BEA2-9FD38E34A138}" type="presOf" srcId="{E78A85BC-90C1-4260-B0AC-0A5E6ABE59D3}" destId="{662EF437-E333-48A6-BDF7-0C045D7D7276}" srcOrd="0" destOrd="0" presId="urn:microsoft.com/office/officeart/2005/8/layout/chevron1"/>
    <dgm:cxn modelId="{AA54AD79-18B0-422B-BEBC-02B882978390}" srcId="{DFB55DEF-4305-4DA0-8022-79C6A8033F15}" destId="{903ED779-DE8F-45D7-BAD2-22BF694BCA03}" srcOrd="2" destOrd="0" parTransId="{42B346DE-0BC5-44B6-A253-4301611AD8DA}" sibTransId="{BEF135EB-3FE6-4596-9021-A4E154A66609}"/>
    <dgm:cxn modelId="{8713118E-A7B7-4D9C-A861-2067AC08E4BB}" srcId="{DFB55DEF-4305-4DA0-8022-79C6A8033F15}" destId="{D92C12F8-8C07-4304-B772-C0BFAE297364}" srcOrd="1" destOrd="0" parTransId="{0F2F7344-13DE-4C9B-AA45-328535181942}" sibTransId="{0A00B5AB-FA27-48E2-AD4F-CBA5165BC1E6}"/>
    <dgm:cxn modelId="{C405EE99-5EDA-441C-A78E-2E420A6F2266}" srcId="{DFB55DEF-4305-4DA0-8022-79C6A8033F15}" destId="{860AEFEF-D45C-4FEC-9979-FAE631452B1F}" srcOrd="0" destOrd="0" parTransId="{21AB1EC3-4475-4342-9445-0AD89516CFCC}" sibTransId="{70EE3D53-43A7-4103-9EE6-24995EE8037B}"/>
    <dgm:cxn modelId="{F6C0599A-9A5F-48BB-B04F-A4C7188DBA6F}" type="presOf" srcId="{860AEFEF-D45C-4FEC-9979-FAE631452B1F}" destId="{25FE5B93-F928-4C8A-B1F2-C5A5A926F75D}" srcOrd="0" destOrd="0" presId="urn:microsoft.com/office/officeart/2005/8/layout/chevron1"/>
    <dgm:cxn modelId="{1A7513C2-123D-4726-9DBA-C85F9204CC9F}" srcId="{DFB55DEF-4305-4DA0-8022-79C6A8033F15}" destId="{E78A85BC-90C1-4260-B0AC-0A5E6ABE59D3}" srcOrd="3" destOrd="0" parTransId="{FD244C6B-8043-4FE6-9549-49024340A921}" sibTransId="{84C28393-A42B-4813-A697-C022515702AC}"/>
    <dgm:cxn modelId="{B1DBD4EC-9348-49B8-BAF8-788FC9BE5342}" type="presOf" srcId="{D92C12F8-8C07-4304-B772-C0BFAE297364}" destId="{B8AB36CA-229D-4B01-BD29-F977A19E9A93}" srcOrd="0" destOrd="0" presId="urn:microsoft.com/office/officeart/2005/8/layout/chevron1"/>
    <dgm:cxn modelId="{C97DBEF3-83A7-40B2-96BB-7D88DB45B04E}" type="presOf" srcId="{903ED779-DE8F-45D7-BAD2-22BF694BCA03}" destId="{F9A0240C-BB41-4740-BEE2-6F79E05182F9}" srcOrd="0" destOrd="0" presId="urn:microsoft.com/office/officeart/2005/8/layout/chevron1"/>
    <dgm:cxn modelId="{F6DCE393-2F4D-477E-9BAF-4E70991E5B59}" type="presParOf" srcId="{2F3A2A3C-47DD-48FF-AC32-81CBEBBD30E0}" destId="{25FE5B93-F928-4C8A-B1F2-C5A5A926F75D}" srcOrd="0" destOrd="0" presId="urn:microsoft.com/office/officeart/2005/8/layout/chevron1"/>
    <dgm:cxn modelId="{4BA8D6FC-90BF-432B-90C5-C7C4BEEBC4AB}" type="presParOf" srcId="{2F3A2A3C-47DD-48FF-AC32-81CBEBBD30E0}" destId="{CC789EBC-3244-4D4E-828F-A21540058AB2}" srcOrd="1" destOrd="0" presId="urn:microsoft.com/office/officeart/2005/8/layout/chevron1"/>
    <dgm:cxn modelId="{D9AAF333-9803-43A6-AE80-B99ACB6A4C27}" type="presParOf" srcId="{2F3A2A3C-47DD-48FF-AC32-81CBEBBD30E0}" destId="{B8AB36CA-229D-4B01-BD29-F977A19E9A93}" srcOrd="2" destOrd="0" presId="urn:microsoft.com/office/officeart/2005/8/layout/chevron1"/>
    <dgm:cxn modelId="{3BA3E999-738F-4534-A643-7AA818767EF6}" type="presParOf" srcId="{2F3A2A3C-47DD-48FF-AC32-81CBEBBD30E0}" destId="{CB0D15F1-00CC-4575-9191-B91C490A4F54}" srcOrd="3" destOrd="0" presId="urn:microsoft.com/office/officeart/2005/8/layout/chevron1"/>
    <dgm:cxn modelId="{244F157F-49D9-4CD8-B478-4F9A538C2741}" type="presParOf" srcId="{2F3A2A3C-47DD-48FF-AC32-81CBEBBD30E0}" destId="{F9A0240C-BB41-4740-BEE2-6F79E05182F9}" srcOrd="4" destOrd="0" presId="urn:microsoft.com/office/officeart/2005/8/layout/chevron1"/>
    <dgm:cxn modelId="{F79D8E35-E7E1-4B24-8427-427E33404FB5}" type="presParOf" srcId="{2F3A2A3C-47DD-48FF-AC32-81CBEBBD30E0}" destId="{3ED0D0B3-A929-4B72-96AB-AF4BB4DA8429}" srcOrd="5" destOrd="0" presId="urn:microsoft.com/office/officeart/2005/8/layout/chevron1"/>
    <dgm:cxn modelId="{4B884FA5-0E27-4F1B-8EE2-4AEA9543ABB4}" type="presParOf" srcId="{2F3A2A3C-47DD-48FF-AC32-81CBEBBD30E0}" destId="{662EF437-E333-48A6-BDF7-0C045D7D7276}" srcOrd="6" destOrd="0" presId="urn:microsoft.com/office/officeart/2005/8/layout/chevro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DE26C72-910B-4008-8822-62F27F5BF367}"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en-GB"/>
        </a:p>
      </dgm:t>
    </dgm:pt>
    <dgm:pt modelId="{52159220-CDDF-4F1A-A29B-35837DF4D89C}">
      <dgm:prSet phldrT="[Text]"/>
      <dgm:spPr/>
      <dgm:t>
        <a:bodyPr/>
        <a:lstStyle/>
        <a:p>
          <a:r>
            <a:rPr lang="en-GB"/>
            <a:t>Step 1: Identify needs of the local community</a:t>
          </a:r>
        </a:p>
      </dgm:t>
    </dgm:pt>
    <dgm:pt modelId="{848FE17F-DA68-4AB8-B31B-20028CF71751}" type="parTrans" cxnId="{013996E6-4415-4816-9D4E-2B7CC5BD2191}">
      <dgm:prSet/>
      <dgm:spPr/>
      <dgm:t>
        <a:bodyPr/>
        <a:lstStyle/>
        <a:p>
          <a:endParaRPr lang="en-GB"/>
        </a:p>
      </dgm:t>
    </dgm:pt>
    <dgm:pt modelId="{1ACF0313-11FF-45C8-9BE9-02B86CDCF1BC}" type="sibTrans" cxnId="{013996E6-4415-4816-9D4E-2B7CC5BD2191}">
      <dgm:prSet/>
      <dgm:spPr/>
      <dgm:t>
        <a:bodyPr/>
        <a:lstStyle/>
        <a:p>
          <a:endParaRPr lang="en-GB"/>
        </a:p>
      </dgm:t>
    </dgm:pt>
    <dgm:pt modelId="{E08AC753-AE72-4C6E-83B2-C615F3F14973}">
      <dgm:prSet phldrT="[Text]"/>
      <dgm:spPr/>
      <dgm:t>
        <a:bodyPr/>
        <a:lstStyle/>
        <a:p>
          <a:r>
            <a:rPr lang="en-GB"/>
            <a:t>Step 2: </a:t>
          </a:r>
        </a:p>
        <a:p>
          <a:r>
            <a:rPr lang="en-GB"/>
            <a:t>Agree priorities and outcomes</a:t>
          </a:r>
        </a:p>
      </dgm:t>
    </dgm:pt>
    <dgm:pt modelId="{01758E21-B592-4FBF-9257-17463A101F2E}" type="parTrans" cxnId="{F602B066-91DD-42AA-85C9-676F594ED1C7}">
      <dgm:prSet/>
      <dgm:spPr/>
      <dgm:t>
        <a:bodyPr/>
        <a:lstStyle/>
        <a:p>
          <a:endParaRPr lang="en-GB"/>
        </a:p>
      </dgm:t>
    </dgm:pt>
    <dgm:pt modelId="{4CF4792B-8179-4954-B1B5-C77DED6951BD}" type="sibTrans" cxnId="{F602B066-91DD-42AA-85C9-676F594ED1C7}">
      <dgm:prSet/>
      <dgm:spPr/>
      <dgm:t>
        <a:bodyPr/>
        <a:lstStyle/>
        <a:p>
          <a:endParaRPr lang="en-GB"/>
        </a:p>
      </dgm:t>
    </dgm:pt>
    <dgm:pt modelId="{DF996073-9BD9-48B6-A432-8C35B70E72C1}">
      <dgm:prSet phldrT="[Text]"/>
      <dgm:spPr/>
      <dgm:t>
        <a:bodyPr/>
        <a:lstStyle/>
        <a:p>
          <a:r>
            <a:rPr lang="en-GB"/>
            <a:t>Step 3: </a:t>
          </a:r>
        </a:p>
        <a:p>
          <a:r>
            <a:rPr lang="en-GB"/>
            <a:t>Develop services</a:t>
          </a:r>
        </a:p>
      </dgm:t>
    </dgm:pt>
    <dgm:pt modelId="{95D01ABE-1387-4D36-A9E9-D903762E7E6B}" type="parTrans" cxnId="{8D8C7EE4-FD94-4BAD-A716-42DA941CDC8B}">
      <dgm:prSet/>
      <dgm:spPr/>
      <dgm:t>
        <a:bodyPr/>
        <a:lstStyle/>
        <a:p>
          <a:endParaRPr lang="en-GB"/>
        </a:p>
      </dgm:t>
    </dgm:pt>
    <dgm:pt modelId="{D9CD89CA-1521-482A-A148-EEA61E41AA4F}" type="sibTrans" cxnId="{8D8C7EE4-FD94-4BAD-A716-42DA941CDC8B}">
      <dgm:prSet/>
      <dgm:spPr/>
      <dgm:t>
        <a:bodyPr/>
        <a:lstStyle/>
        <a:p>
          <a:endParaRPr lang="en-GB"/>
        </a:p>
      </dgm:t>
    </dgm:pt>
    <dgm:pt modelId="{2126E0D9-0325-4E35-B6A5-E07E6CDBE12E}">
      <dgm:prSet phldrT="[Text]"/>
      <dgm:spPr/>
      <dgm:t>
        <a:bodyPr/>
        <a:lstStyle/>
        <a:p>
          <a:r>
            <a:rPr lang="en-GB"/>
            <a:t>Step 4:</a:t>
          </a:r>
        </a:p>
        <a:p>
          <a:r>
            <a:rPr lang="en-GB"/>
            <a:t>Monitor, review and evaluate</a:t>
          </a:r>
        </a:p>
      </dgm:t>
    </dgm:pt>
    <dgm:pt modelId="{267517AB-E365-488E-8C0F-1FE99E29673D}" type="parTrans" cxnId="{5E31FE32-3105-445B-9B9F-C6B57DB9AD71}">
      <dgm:prSet/>
      <dgm:spPr/>
      <dgm:t>
        <a:bodyPr/>
        <a:lstStyle/>
        <a:p>
          <a:endParaRPr lang="en-GB"/>
        </a:p>
      </dgm:t>
    </dgm:pt>
    <dgm:pt modelId="{67C83A96-F0E9-45D7-BE00-BC698943AAC7}" type="sibTrans" cxnId="{5E31FE32-3105-445B-9B9F-C6B57DB9AD71}">
      <dgm:prSet/>
      <dgm:spPr/>
      <dgm:t>
        <a:bodyPr/>
        <a:lstStyle/>
        <a:p>
          <a:endParaRPr lang="en-GB"/>
        </a:p>
      </dgm:t>
    </dgm:pt>
    <dgm:pt modelId="{EDED4A43-B997-46ED-8CA4-E65AC890D8A5}" type="pres">
      <dgm:prSet presAssocID="{1DE26C72-910B-4008-8822-62F27F5BF367}" presName="cycle" presStyleCnt="0">
        <dgm:presLayoutVars>
          <dgm:dir/>
          <dgm:resizeHandles val="exact"/>
        </dgm:presLayoutVars>
      </dgm:prSet>
      <dgm:spPr/>
    </dgm:pt>
    <dgm:pt modelId="{5F52CD93-01A0-45E3-959B-CBE81B150A7F}" type="pres">
      <dgm:prSet presAssocID="{52159220-CDDF-4F1A-A29B-35837DF4D89C}" presName="node" presStyleLbl="node1" presStyleIdx="0" presStyleCnt="4">
        <dgm:presLayoutVars>
          <dgm:bulletEnabled val="1"/>
        </dgm:presLayoutVars>
      </dgm:prSet>
      <dgm:spPr/>
    </dgm:pt>
    <dgm:pt modelId="{1337C67D-EA89-497E-90D2-52F291B2A7DA}" type="pres">
      <dgm:prSet presAssocID="{1ACF0313-11FF-45C8-9BE9-02B86CDCF1BC}" presName="sibTrans" presStyleLbl="sibTrans2D1" presStyleIdx="0" presStyleCnt="4"/>
      <dgm:spPr/>
    </dgm:pt>
    <dgm:pt modelId="{6EDA2702-BFBE-46A5-9691-75D1ED40726B}" type="pres">
      <dgm:prSet presAssocID="{1ACF0313-11FF-45C8-9BE9-02B86CDCF1BC}" presName="connectorText" presStyleLbl="sibTrans2D1" presStyleIdx="0" presStyleCnt="4"/>
      <dgm:spPr/>
    </dgm:pt>
    <dgm:pt modelId="{BDDC397A-29E5-413F-875C-9B7028EB87DE}" type="pres">
      <dgm:prSet presAssocID="{E08AC753-AE72-4C6E-83B2-C615F3F14973}" presName="node" presStyleLbl="node1" presStyleIdx="1" presStyleCnt="4">
        <dgm:presLayoutVars>
          <dgm:bulletEnabled val="1"/>
        </dgm:presLayoutVars>
      </dgm:prSet>
      <dgm:spPr/>
    </dgm:pt>
    <dgm:pt modelId="{23479446-2FC9-4294-BF78-D1EAD1E73333}" type="pres">
      <dgm:prSet presAssocID="{4CF4792B-8179-4954-B1B5-C77DED6951BD}" presName="sibTrans" presStyleLbl="sibTrans2D1" presStyleIdx="1" presStyleCnt="4"/>
      <dgm:spPr/>
    </dgm:pt>
    <dgm:pt modelId="{1EB57871-D3CD-4DE4-9725-3819774EB5B7}" type="pres">
      <dgm:prSet presAssocID="{4CF4792B-8179-4954-B1B5-C77DED6951BD}" presName="connectorText" presStyleLbl="sibTrans2D1" presStyleIdx="1" presStyleCnt="4"/>
      <dgm:spPr/>
    </dgm:pt>
    <dgm:pt modelId="{DFE1242B-92B6-4142-9DBE-12D1F4A8FF2D}" type="pres">
      <dgm:prSet presAssocID="{DF996073-9BD9-48B6-A432-8C35B70E72C1}" presName="node" presStyleLbl="node1" presStyleIdx="2" presStyleCnt="4">
        <dgm:presLayoutVars>
          <dgm:bulletEnabled val="1"/>
        </dgm:presLayoutVars>
      </dgm:prSet>
      <dgm:spPr/>
    </dgm:pt>
    <dgm:pt modelId="{F1E75B3B-6716-4B48-BE73-ECCF25752F6E}" type="pres">
      <dgm:prSet presAssocID="{D9CD89CA-1521-482A-A148-EEA61E41AA4F}" presName="sibTrans" presStyleLbl="sibTrans2D1" presStyleIdx="2" presStyleCnt="4"/>
      <dgm:spPr/>
    </dgm:pt>
    <dgm:pt modelId="{1D7F28D4-DD9E-4751-8917-B425C92B8A64}" type="pres">
      <dgm:prSet presAssocID="{D9CD89CA-1521-482A-A148-EEA61E41AA4F}" presName="connectorText" presStyleLbl="sibTrans2D1" presStyleIdx="2" presStyleCnt="4"/>
      <dgm:spPr/>
    </dgm:pt>
    <dgm:pt modelId="{200E05DC-8111-408B-9338-2BF24BA4DB2E}" type="pres">
      <dgm:prSet presAssocID="{2126E0D9-0325-4E35-B6A5-E07E6CDBE12E}" presName="node" presStyleLbl="node1" presStyleIdx="3" presStyleCnt="4">
        <dgm:presLayoutVars>
          <dgm:bulletEnabled val="1"/>
        </dgm:presLayoutVars>
      </dgm:prSet>
      <dgm:spPr/>
    </dgm:pt>
    <dgm:pt modelId="{5203D68C-9C96-4EE2-8426-D538C584C387}" type="pres">
      <dgm:prSet presAssocID="{67C83A96-F0E9-45D7-BE00-BC698943AAC7}" presName="sibTrans" presStyleLbl="sibTrans2D1" presStyleIdx="3" presStyleCnt="4"/>
      <dgm:spPr/>
    </dgm:pt>
    <dgm:pt modelId="{DFD46908-3F7F-4B7A-B3D1-83112B145774}" type="pres">
      <dgm:prSet presAssocID="{67C83A96-F0E9-45D7-BE00-BC698943AAC7}" presName="connectorText" presStyleLbl="sibTrans2D1" presStyleIdx="3" presStyleCnt="4"/>
      <dgm:spPr/>
    </dgm:pt>
  </dgm:ptLst>
  <dgm:cxnLst>
    <dgm:cxn modelId="{75F4711C-B12A-4689-9297-D7E03CBC5AE4}" type="presOf" srcId="{67C83A96-F0E9-45D7-BE00-BC698943AAC7}" destId="{DFD46908-3F7F-4B7A-B3D1-83112B145774}" srcOrd="1" destOrd="0" presId="urn:microsoft.com/office/officeart/2005/8/layout/cycle2"/>
    <dgm:cxn modelId="{9B07DC2B-24B5-4634-ACF7-25D7B6CEF13A}" type="presOf" srcId="{52159220-CDDF-4F1A-A29B-35837DF4D89C}" destId="{5F52CD93-01A0-45E3-959B-CBE81B150A7F}" srcOrd="0" destOrd="0" presId="urn:microsoft.com/office/officeart/2005/8/layout/cycle2"/>
    <dgm:cxn modelId="{9E485F30-E757-472E-A6FD-93AF700D8ABD}" type="presOf" srcId="{E08AC753-AE72-4C6E-83B2-C615F3F14973}" destId="{BDDC397A-29E5-413F-875C-9B7028EB87DE}" srcOrd="0" destOrd="0" presId="urn:microsoft.com/office/officeart/2005/8/layout/cycle2"/>
    <dgm:cxn modelId="{5E31FE32-3105-445B-9B9F-C6B57DB9AD71}" srcId="{1DE26C72-910B-4008-8822-62F27F5BF367}" destId="{2126E0D9-0325-4E35-B6A5-E07E6CDBE12E}" srcOrd="3" destOrd="0" parTransId="{267517AB-E365-488E-8C0F-1FE99E29673D}" sibTransId="{67C83A96-F0E9-45D7-BE00-BC698943AAC7}"/>
    <dgm:cxn modelId="{F602B066-91DD-42AA-85C9-676F594ED1C7}" srcId="{1DE26C72-910B-4008-8822-62F27F5BF367}" destId="{E08AC753-AE72-4C6E-83B2-C615F3F14973}" srcOrd="1" destOrd="0" parTransId="{01758E21-B592-4FBF-9257-17463A101F2E}" sibTransId="{4CF4792B-8179-4954-B1B5-C77DED6951BD}"/>
    <dgm:cxn modelId="{7A115C49-096F-42C7-968E-94B76124DADC}" type="presOf" srcId="{1ACF0313-11FF-45C8-9BE9-02B86CDCF1BC}" destId="{6EDA2702-BFBE-46A5-9691-75D1ED40726B}" srcOrd="1" destOrd="0" presId="urn:microsoft.com/office/officeart/2005/8/layout/cycle2"/>
    <dgm:cxn modelId="{35FA9853-3B67-48D5-94DC-5A86BC4406B1}" type="presOf" srcId="{1ACF0313-11FF-45C8-9BE9-02B86CDCF1BC}" destId="{1337C67D-EA89-497E-90D2-52F291B2A7DA}" srcOrd="0" destOrd="0" presId="urn:microsoft.com/office/officeart/2005/8/layout/cycle2"/>
    <dgm:cxn modelId="{3A46157B-FD1E-48C1-982E-E4101733ADF6}" type="presOf" srcId="{1DE26C72-910B-4008-8822-62F27F5BF367}" destId="{EDED4A43-B997-46ED-8CA4-E65AC890D8A5}" srcOrd="0" destOrd="0" presId="urn:microsoft.com/office/officeart/2005/8/layout/cycle2"/>
    <dgm:cxn modelId="{0DB5F484-D622-4B71-8A55-A447BE1A9F17}" type="presOf" srcId="{2126E0D9-0325-4E35-B6A5-E07E6CDBE12E}" destId="{200E05DC-8111-408B-9338-2BF24BA4DB2E}" srcOrd="0" destOrd="0" presId="urn:microsoft.com/office/officeart/2005/8/layout/cycle2"/>
    <dgm:cxn modelId="{3B8C6385-2A14-49FD-8961-D0B92C9E66DE}" type="presOf" srcId="{67C83A96-F0E9-45D7-BE00-BC698943AAC7}" destId="{5203D68C-9C96-4EE2-8426-D538C584C387}" srcOrd="0" destOrd="0" presId="urn:microsoft.com/office/officeart/2005/8/layout/cycle2"/>
    <dgm:cxn modelId="{A7ACB794-20F2-4649-82AD-9599EB417678}" type="presOf" srcId="{4CF4792B-8179-4954-B1B5-C77DED6951BD}" destId="{1EB57871-D3CD-4DE4-9725-3819774EB5B7}" srcOrd="1" destOrd="0" presId="urn:microsoft.com/office/officeart/2005/8/layout/cycle2"/>
    <dgm:cxn modelId="{6C856D99-7B73-4825-B4A4-6A6D32DC969C}" type="presOf" srcId="{D9CD89CA-1521-482A-A148-EEA61E41AA4F}" destId="{F1E75B3B-6716-4B48-BE73-ECCF25752F6E}" srcOrd="0" destOrd="0" presId="urn:microsoft.com/office/officeart/2005/8/layout/cycle2"/>
    <dgm:cxn modelId="{C7D5D0B3-4112-48BB-8F67-EE8A18685BC7}" type="presOf" srcId="{DF996073-9BD9-48B6-A432-8C35B70E72C1}" destId="{DFE1242B-92B6-4142-9DBE-12D1F4A8FF2D}" srcOrd="0" destOrd="0" presId="urn:microsoft.com/office/officeart/2005/8/layout/cycle2"/>
    <dgm:cxn modelId="{09E803D8-879B-464E-A87E-2C8A53AB69F8}" type="presOf" srcId="{D9CD89CA-1521-482A-A148-EEA61E41AA4F}" destId="{1D7F28D4-DD9E-4751-8917-B425C92B8A64}" srcOrd="1" destOrd="0" presId="urn:microsoft.com/office/officeart/2005/8/layout/cycle2"/>
    <dgm:cxn modelId="{4BF367DF-6720-45F2-8FB6-3AE7C534FBC2}" type="presOf" srcId="{4CF4792B-8179-4954-B1B5-C77DED6951BD}" destId="{23479446-2FC9-4294-BF78-D1EAD1E73333}" srcOrd="0" destOrd="0" presId="urn:microsoft.com/office/officeart/2005/8/layout/cycle2"/>
    <dgm:cxn modelId="{8D8C7EE4-FD94-4BAD-A716-42DA941CDC8B}" srcId="{1DE26C72-910B-4008-8822-62F27F5BF367}" destId="{DF996073-9BD9-48B6-A432-8C35B70E72C1}" srcOrd="2" destOrd="0" parTransId="{95D01ABE-1387-4D36-A9E9-D903762E7E6B}" sibTransId="{D9CD89CA-1521-482A-A148-EEA61E41AA4F}"/>
    <dgm:cxn modelId="{013996E6-4415-4816-9D4E-2B7CC5BD2191}" srcId="{1DE26C72-910B-4008-8822-62F27F5BF367}" destId="{52159220-CDDF-4F1A-A29B-35837DF4D89C}" srcOrd="0" destOrd="0" parTransId="{848FE17F-DA68-4AB8-B31B-20028CF71751}" sibTransId="{1ACF0313-11FF-45C8-9BE9-02B86CDCF1BC}"/>
    <dgm:cxn modelId="{A910C37E-E0EA-48D2-BE56-C533AAC3EFE1}" type="presParOf" srcId="{EDED4A43-B997-46ED-8CA4-E65AC890D8A5}" destId="{5F52CD93-01A0-45E3-959B-CBE81B150A7F}" srcOrd="0" destOrd="0" presId="urn:microsoft.com/office/officeart/2005/8/layout/cycle2"/>
    <dgm:cxn modelId="{64EB84F4-C3B9-4CC3-98E2-9E43635DEB53}" type="presParOf" srcId="{EDED4A43-B997-46ED-8CA4-E65AC890D8A5}" destId="{1337C67D-EA89-497E-90D2-52F291B2A7DA}" srcOrd="1" destOrd="0" presId="urn:microsoft.com/office/officeart/2005/8/layout/cycle2"/>
    <dgm:cxn modelId="{F911268E-D147-4669-A4F6-C598E396D5BF}" type="presParOf" srcId="{1337C67D-EA89-497E-90D2-52F291B2A7DA}" destId="{6EDA2702-BFBE-46A5-9691-75D1ED40726B}" srcOrd="0" destOrd="0" presId="urn:microsoft.com/office/officeart/2005/8/layout/cycle2"/>
    <dgm:cxn modelId="{66EBA1B7-B908-4549-9141-873588F82725}" type="presParOf" srcId="{EDED4A43-B997-46ED-8CA4-E65AC890D8A5}" destId="{BDDC397A-29E5-413F-875C-9B7028EB87DE}" srcOrd="2" destOrd="0" presId="urn:microsoft.com/office/officeart/2005/8/layout/cycle2"/>
    <dgm:cxn modelId="{3168EDC2-EBCF-42F9-8D8E-6BFF7AB8B695}" type="presParOf" srcId="{EDED4A43-B997-46ED-8CA4-E65AC890D8A5}" destId="{23479446-2FC9-4294-BF78-D1EAD1E73333}" srcOrd="3" destOrd="0" presId="urn:microsoft.com/office/officeart/2005/8/layout/cycle2"/>
    <dgm:cxn modelId="{B9AEA147-F183-4926-8449-0A96D0936FE1}" type="presParOf" srcId="{23479446-2FC9-4294-BF78-D1EAD1E73333}" destId="{1EB57871-D3CD-4DE4-9725-3819774EB5B7}" srcOrd="0" destOrd="0" presId="urn:microsoft.com/office/officeart/2005/8/layout/cycle2"/>
    <dgm:cxn modelId="{4AF3C339-C7DC-4C8E-ACF7-5FFA75BC2387}" type="presParOf" srcId="{EDED4A43-B997-46ED-8CA4-E65AC890D8A5}" destId="{DFE1242B-92B6-4142-9DBE-12D1F4A8FF2D}" srcOrd="4" destOrd="0" presId="urn:microsoft.com/office/officeart/2005/8/layout/cycle2"/>
    <dgm:cxn modelId="{40A4564B-5A44-4124-952D-441D6F0FFC02}" type="presParOf" srcId="{EDED4A43-B997-46ED-8CA4-E65AC890D8A5}" destId="{F1E75B3B-6716-4B48-BE73-ECCF25752F6E}" srcOrd="5" destOrd="0" presId="urn:microsoft.com/office/officeart/2005/8/layout/cycle2"/>
    <dgm:cxn modelId="{8AD69C05-263D-44A3-972F-29625A1A1666}" type="presParOf" srcId="{F1E75B3B-6716-4B48-BE73-ECCF25752F6E}" destId="{1D7F28D4-DD9E-4751-8917-B425C92B8A64}" srcOrd="0" destOrd="0" presId="urn:microsoft.com/office/officeart/2005/8/layout/cycle2"/>
    <dgm:cxn modelId="{9EDF7332-DDBA-4FF8-A0B2-96ADEEDE7E12}" type="presParOf" srcId="{EDED4A43-B997-46ED-8CA4-E65AC890D8A5}" destId="{200E05DC-8111-408B-9338-2BF24BA4DB2E}" srcOrd="6" destOrd="0" presId="urn:microsoft.com/office/officeart/2005/8/layout/cycle2"/>
    <dgm:cxn modelId="{417BD3AF-36B7-4680-AE98-8788A3F1CAC5}" type="presParOf" srcId="{EDED4A43-B997-46ED-8CA4-E65AC890D8A5}" destId="{5203D68C-9C96-4EE2-8426-D538C584C387}" srcOrd="7" destOrd="0" presId="urn:microsoft.com/office/officeart/2005/8/layout/cycle2"/>
    <dgm:cxn modelId="{D2C7B962-6F93-437E-A652-0C5B17CB9846}" type="presParOf" srcId="{5203D68C-9C96-4EE2-8426-D538C584C387}" destId="{DFD46908-3F7F-4B7A-B3D1-83112B145774}"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909876E-27F0-41B5-B36D-D30A6C2E25BE}" type="doc">
      <dgm:prSet loTypeId="urn:microsoft.com/office/officeart/2005/8/layout/radial6" loCatId="cycle" qsTypeId="urn:microsoft.com/office/officeart/2005/8/quickstyle/simple1" qsCatId="simple" csTypeId="urn:microsoft.com/office/officeart/2005/8/colors/accent2_1" csCatId="accent2" phldr="1"/>
      <dgm:spPr/>
      <dgm:t>
        <a:bodyPr/>
        <a:lstStyle/>
        <a:p>
          <a:endParaRPr lang="en-GB"/>
        </a:p>
      </dgm:t>
    </dgm:pt>
    <dgm:pt modelId="{C050D716-798D-4DD7-8029-940C7CF910B2}">
      <dgm:prSet phldrT="[Text]" custT="1"/>
      <dgm:spPr/>
      <dgm:t>
        <a:bodyPr/>
        <a:lstStyle/>
        <a:p>
          <a:pPr algn="ctr"/>
          <a:r>
            <a:rPr lang="en-GB" sz="1400">
              <a:effectLst/>
              <a:latin typeface="Aptos" panose="020B0004020202020204" pitchFamily="34" charset="0"/>
              <a:ea typeface="DengXian" panose="02010600030101010101" pitchFamily="2" charset="-122"/>
              <a:cs typeface="Arial" panose="020B0604020202020204" pitchFamily="34" charset="0"/>
            </a:rPr>
            <a:t>Need for rapid access to advanced medical care, especially in remote and rural areas of Wales. </a:t>
          </a:r>
          <a:endParaRPr lang="en-GB" sz="1400"/>
        </a:p>
      </dgm:t>
    </dgm:pt>
    <dgm:pt modelId="{22FBE6C3-1471-4C3E-8A10-FE9E99C5E519}" type="parTrans" cxnId="{850DC70C-1731-4D17-95C9-35A76BEB3870}">
      <dgm:prSet/>
      <dgm:spPr/>
      <dgm:t>
        <a:bodyPr/>
        <a:lstStyle/>
        <a:p>
          <a:endParaRPr lang="en-GB"/>
        </a:p>
      </dgm:t>
    </dgm:pt>
    <dgm:pt modelId="{91A22B7D-94EE-4197-9700-AB830CC7D9CD}" type="sibTrans" cxnId="{850DC70C-1731-4D17-95C9-35A76BEB3870}">
      <dgm:prSet/>
      <dgm:spPr/>
      <dgm:t>
        <a:bodyPr/>
        <a:lstStyle/>
        <a:p>
          <a:endParaRPr lang="en-GB"/>
        </a:p>
      </dgm:t>
    </dgm:pt>
    <dgm:pt modelId="{AFAFA6E2-2427-43ED-BB5B-CB49157BAB75}">
      <dgm:prSet phldrT="[Text]" custT="1"/>
      <dgm:spPr/>
      <dgm:t>
        <a:bodyPr/>
        <a:lstStyle/>
        <a:p>
          <a:pPr algn="ctr"/>
          <a:r>
            <a:rPr lang="en-GB" sz="1100" b="1"/>
            <a:t>NEEDS ASSESSMENT: </a:t>
          </a:r>
          <a:r>
            <a:rPr lang="en-GB" sz="1100"/>
            <a:t>the Welsh Government identified gaps in pre-hospital critical care services, particularly concerning response times and access in underserved regions. </a:t>
          </a:r>
        </a:p>
      </dgm:t>
    </dgm:pt>
    <dgm:pt modelId="{8EA9F3F7-81B2-48C2-BBA2-35C2D1D8F926}" type="parTrans" cxnId="{445E06D8-153D-4859-8DFF-5F88C748B869}">
      <dgm:prSet/>
      <dgm:spPr/>
      <dgm:t>
        <a:bodyPr/>
        <a:lstStyle/>
        <a:p>
          <a:endParaRPr lang="en-GB"/>
        </a:p>
      </dgm:t>
    </dgm:pt>
    <dgm:pt modelId="{12121621-3DDD-4F07-B86E-4E05E035D4CB}" type="sibTrans" cxnId="{445E06D8-153D-4859-8DFF-5F88C748B869}">
      <dgm:prSet/>
      <dgm:spPr/>
      <dgm:t>
        <a:bodyPr/>
        <a:lstStyle/>
        <a:p>
          <a:endParaRPr lang="en-GB"/>
        </a:p>
      </dgm:t>
    </dgm:pt>
    <dgm:pt modelId="{8BC66941-006C-4908-AF79-ABCAEA4F73F2}">
      <dgm:prSet phldrT="[Text]" custT="1"/>
      <dgm:spPr/>
      <dgm:t>
        <a:bodyPr/>
        <a:lstStyle/>
        <a:p>
          <a:pPr>
            <a:buFont typeface="+mj-lt"/>
            <a:buAutoNum type="arabicPeriod"/>
          </a:pPr>
          <a:r>
            <a:rPr lang="en-GB" sz="1100" b="1"/>
            <a:t>SERVICE DESIGN: </a:t>
          </a:r>
          <a:r>
            <a:rPr lang="en-GB" sz="1100"/>
            <a:t>a collaborative model was proposed, integrating air and road resources to deliver consultant-led critical care. The service aimed to reach 95% of the Welsh population within 30 mins during its operational hours. </a:t>
          </a:r>
        </a:p>
      </dgm:t>
    </dgm:pt>
    <dgm:pt modelId="{ACDDC5A3-BF14-4571-B5DA-E24D35D95682}" type="parTrans" cxnId="{2CC62313-09B1-4812-84C9-4FC59A2843F1}">
      <dgm:prSet/>
      <dgm:spPr/>
      <dgm:t>
        <a:bodyPr/>
        <a:lstStyle/>
        <a:p>
          <a:endParaRPr lang="en-GB"/>
        </a:p>
      </dgm:t>
    </dgm:pt>
    <dgm:pt modelId="{0E973114-99F2-470C-9C7F-BD63ADDDC08C}" type="sibTrans" cxnId="{2CC62313-09B1-4812-84C9-4FC59A2843F1}">
      <dgm:prSet/>
      <dgm:spPr/>
      <dgm:t>
        <a:bodyPr/>
        <a:lstStyle/>
        <a:p>
          <a:endParaRPr lang="en-GB"/>
        </a:p>
      </dgm:t>
    </dgm:pt>
    <dgm:pt modelId="{6B16A98E-F10C-4EEF-90A8-DE0059556523}">
      <dgm:prSet phldrT="[Text]"/>
      <dgm:spPr/>
      <dgm:t>
        <a:bodyPr/>
        <a:lstStyle/>
        <a:p>
          <a:pPr>
            <a:buFont typeface="+mj-lt"/>
            <a:buAutoNum type="arabicPeriod"/>
          </a:pPr>
          <a:r>
            <a:rPr lang="en-GB" b="1"/>
            <a:t>FUNDING ALLOCATION: </a:t>
          </a:r>
          <a:r>
            <a:rPr lang="en-GB"/>
            <a:t>an initial capital investment of nearly £2million was allocated in 2014-2015, with an ongoing annual budget of approximately £3 million to support the service’s operations.</a:t>
          </a:r>
        </a:p>
      </dgm:t>
    </dgm:pt>
    <dgm:pt modelId="{6968549F-FB6D-4D1F-9700-0FA65D544742}" type="parTrans" cxnId="{48E847C3-56F6-4999-9C0A-657EB3F34360}">
      <dgm:prSet/>
      <dgm:spPr/>
      <dgm:t>
        <a:bodyPr/>
        <a:lstStyle/>
        <a:p>
          <a:endParaRPr lang="en-GB"/>
        </a:p>
      </dgm:t>
    </dgm:pt>
    <dgm:pt modelId="{CA17BBDF-454B-409F-946F-7E6295EC06E0}" type="sibTrans" cxnId="{48E847C3-56F6-4999-9C0A-657EB3F34360}">
      <dgm:prSet/>
      <dgm:spPr/>
      <dgm:t>
        <a:bodyPr/>
        <a:lstStyle/>
        <a:p>
          <a:endParaRPr lang="en-GB"/>
        </a:p>
      </dgm:t>
    </dgm:pt>
    <dgm:pt modelId="{1B09ACD3-F63B-475C-B8E3-02B35114D356}">
      <dgm:prSet custT="1"/>
      <dgm:spPr/>
      <dgm:t>
        <a:bodyPr/>
        <a:lstStyle/>
        <a:p>
          <a:pPr>
            <a:buFont typeface="+mj-lt"/>
            <a:buAutoNum type="arabicPeriod"/>
          </a:pPr>
          <a:r>
            <a:rPr lang="en-GB" sz="1000" b="1"/>
            <a:t>IMPLEMENTATION: </a:t>
          </a:r>
        </a:p>
        <a:p>
          <a:pPr>
            <a:buFont typeface="+mj-lt"/>
            <a:buAutoNum type="arabicPeriod"/>
          </a:pPr>
          <a:r>
            <a:rPr lang="en-GB" sz="1050"/>
            <a:t>the service started with bases in Swansea and Welshpool, later expanding to Caernarfon Airport to enhance coverage in North Wales. Staffing included consultant doctors, and critical care practitioners, using both helicopters and rapid response vehicles.</a:t>
          </a:r>
        </a:p>
      </dgm:t>
    </dgm:pt>
    <dgm:pt modelId="{C045C260-FF2E-4AB1-AE0F-EBEEC178E1AC}" type="parTrans" cxnId="{E9A81DA3-2C47-4FC2-8702-1FF7C3871C8B}">
      <dgm:prSet/>
      <dgm:spPr/>
      <dgm:t>
        <a:bodyPr/>
        <a:lstStyle/>
        <a:p>
          <a:endParaRPr lang="en-GB"/>
        </a:p>
      </dgm:t>
    </dgm:pt>
    <dgm:pt modelId="{38ABD158-FB09-4AF2-835D-9A4F07E2E994}" type="sibTrans" cxnId="{E9A81DA3-2C47-4FC2-8702-1FF7C3871C8B}">
      <dgm:prSet/>
      <dgm:spPr/>
      <dgm:t>
        <a:bodyPr/>
        <a:lstStyle/>
        <a:p>
          <a:endParaRPr lang="en-GB"/>
        </a:p>
      </dgm:t>
    </dgm:pt>
    <dgm:pt modelId="{949A4832-F338-4D6F-A0A3-B724957C44F3}" type="pres">
      <dgm:prSet presAssocID="{8909876E-27F0-41B5-B36D-D30A6C2E25BE}" presName="Name0" presStyleCnt="0">
        <dgm:presLayoutVars>
          <dgm:chMax val="1"/>
          <dgm:dir/>
          <dgm:animLvl val="ctr"/>
          <dgm:resizeHandles val="exact"/>
        </dgm:presLayoutVars>
      </dgm:prSet>
      <dgm:spPr/>
    </dgm:pt>
    <dgm:pt modelId="{3E6A2049-9020-411A-BF83-993487A382DE}" type="pres">
      <dgm:prSet presAssocID="{C050D716-798D-4DD7-8029-940C7CF910B2}" presName="centerShape" presStyleLbl="node0" presStyleIdx="0" presStyleCnt="1"/>
      <dgm:spPr/>
    </dgm:pt>
    <dgm:pt modelId="{6CA80DE3-5A5D-4E2C-ACFB-84BE82F3AEC7}" type="pres">
      <dgm:prSet presAssocID="{AFAFA6E2-2427-43ED-BB5B-CB49157BAB75}" presName="node" presStyleLbl="node1" presStyleIdx="0" presStyleCnt="4" custScaleX="143341" custScaleY="116698">
        <dgm:presLayoutVars>
          <dgm:bulletEnabled val="1"/>
        </dgm:presLayoutVars>
      </dgm:prSet>
      <dgm:spPr/>
    </dgm:pt>
    <dgm:pt modelId="{02103150-30FE-451B-B4E3-F7D3D68A1CD7}" type="pres">
      <dgm:prSet presAssocID="{AFAFA6E2-2427-43ED-BB5B-CB49157BAB75}" presName="dummy" presStyleCnt="0"/>
      <dgm:spPr/>
    </dgm:pt>
    <dgm:pt modelId="{AD2F5448-8333-4D94-9CF1-9E9A9D8E120C}" type="pres">
      <dgm:prSet presAssocID="{12121621-3DDD-4F07-B86E-4E05E035D4CB}" presName="sibTrans" presStyleLbl="sibTrans2D1" presStyleIdx="0" presStyleCnt="4"/>
      <dgm:spPr/>
    </dgm:pt>
    <dgm:pt modelId="{A0CEE72B-CFF2-4710-BB45-2B1D68873137}" type="pres">
      <dgm:prSet presAssocID="{8BC66941-006C-4908-AF79-ABCAEA4F73F2}" presName="node" presStyleLbl="node1" presStyleIdx="1" presStyleCnt="4" custScaleX="155904" custScaleY="138693">
        <dgm:presLayoutVars>
          <dgm:bulletEnabled val="1"/>
        </dgm:presLayoutVars>
      </dgm:prSet>
      <dgm:spPr/>
    </dgm:pt>
    <dgm:pt modelId="{56FB0914-289C-43DE-9B52-CB344C91BEC0}" type="pres">
      <dgm:prSet presAssocID="{8BC66941-006C-4908-AF79-ABCAEA4F73F2}" presName="dummy" presStyleCnt="0"/>
      <dgm:spPr/>
    </dgm:pt>
    <dgm:pt modelId="{CA51B381-613F-4042-9565-9AF9CBBE6F2A}" type="pres">
      <dgm:prSet presAssocID="{0E973114-99F2-470C-9C7F-BD63ADDDC08C}" presName="sibTrans" presStyleLbl="sibTrans2D1" presStyleIdx="1" presStyleCnt="4"/>
      <dgm:spPr/>
    </dgm:pt>
    <dgm:pt modelId="{64FF92ED-F5D3-451F-AC79-2F45906C9399}" type="pres">
      <dgm:prSet presAssocID="{6B16A98E-F10C-4EEF-90A8-DE0059556523}" presName="node" presStyleLbl="node1" presStyleIdx="2" presStyleCnt="4" custScaleX="147088" custScaleY="141912">
        <dgm:presLayoutVars>
          <dgm:bulletEnabled val="1"/>
        </dgm:presLayoutVars>
      </dgm:prSet>
      <dgm:spPr/>
    </dgm:pt>
    <dgm:pt modelId="{CE135828-43D4-45F4-A119-047802072AC3}" type="pres">
      <dgm:prSet presAssocID="{6B16A98E-F10C-4EEF-90A8-DE0059556523}" presName="dummy" presStyleCnt="0"/>
      <dgm:spPr/>
    </dgm:pt>
    <dgm:pt modelId="{258F3E2D-E410-452C-A1D3-5188877CF580}" type="pres">
      <dgm:prSet presAssocID="{CA17BBDF-454B-409F-946F-7E6295EC06E0}" presName="sibTrans" presStyleLbl="sibTrans2D1" presStyleIdx="2" presStyleCnt="4"/>
      <dgm:spPr/>
    </dgm:pt>
    <dgm:pt modelId="{6D116B87-170B-478C-ABFA-926443B16018}" type="pres">
      <dgm:prSet presAssocID="{1B09ACD3-F63B-475C-B8E3-02B35114D356}" presName="node" presStyleLbl="node1" presStyleIdx="3" presStyleCnt="4" custScaleX="154848" custScaleY="137607">
        <dgm:presLayoutVars>
          <dgm:bulletEnabled val="1"/>
        </dgm:presLayoutVars>
      </dgm:prSet>
      <dgm:spPr/>
    </dgm:pt>
    <dgm:pt modelId="{45BBF3D6-18CC-4A8F-B4A5-FB8682EB3149}" type="pres">
      <dgm:prSet presAssocID="{1B09ACD3-F63B-475C-B8E3-02B35114D356}" presName="dummy" presStyleCnt="0"/>
      <dgm:spPr/>
    </dgm:pt>
    <dgm:pt modelId="{BDD940A5-CDA0-4754-A170-4C7379CDD679}" type="pres">
      <dgm:prSet presAssocID="{38ABD158-FB09-4AF2-835D-9A4F07E2E994}" presName="sibTrans" presStyleLbl="sibTrans2D1" presStyleIdx="3" presStyleCnt="4"/>
      <dgm:spPr/>
    </dgm:pt>
  </dgm:ptLst>
  <dgm:cxnLst>
    <dgm:cxn modelId="{850DC70C-1731-4D17-95C9-35A76BEB3870}" srcId="{8909876E-27F0-41B5-B36D-D30A6C2E25BE}" destId="{C050D716-798D-4DD7-8029-940C7CF910B2}" srcOrd="0" destOrd="0" parTransId="{22FBE6C3-1471-4C3E-8A10-FE9E99C5E519}" sibTransId="{91A22B7D-94EE-4197-9700-AB830CC7D9CD}"/>
    <dgm:cxn modelId="{2CC62313-09B1-4812-84C9-4FC59A2843F1}" srcId="{C050D716-798D-4DD7-8029-940C7CF910B2}" destId="{8BC66941-006C-4908-AF79-ABCAEA4F73F2}" srcOrd="1" destOrd="0" parTransId="{ACDDC5A3-BF14-4571-B5DA-E24D35D95682}" sibTransId="{0E973114-99F2-470C-9C7F-BD63ADDDC08C}"/>
    <dgm:cxn modelId="{AF79C325-E7EA-44F1-B460-BB8FA4E6D4BB}" type="presOf" srcId="{8909876E-27F0-41B5-B36D-D30A6C2E25BE}" destId="{949A4832-F338-4D6F-A0A3-B724957C44F3}" srcOrd="0" destOrd="0" presId="urn:microsoft.com/office/officeart/2005/8/layout/radial6"/>
    <dgm:cxn modelId="{C9D45837-F0B7-4E4C-8CD6-A225BAEB7D02}" type="presOf" srcId="{6B16A98E-F10C-4EEF-90A8-DE0059556523}" destId="{64FF92ED-F5D3-451F-AC79-2F45906C9399}" srcOrd="0" destOrd="0" presId="urn:microsoft.com/office/officeart/2005/8/layout/radial6"/>
    <dgm:cxn modelId="{EB9E164D-57EF-4D3F-8F83-F8ED23920F5F}" type="presOf" srcId="{C050D716-798D-4DD7-8029-940C7CF910B2}" destId="{3E6A2049-9020-411A-BF83-993487A382DE}" srcOrd="0" destOrd="0" presId="urn:microsoft.com/office/officeart/2005/8/layout/radial6"/>
    <dgm:cxn modelId="{554DE056-E159-48B9-B2CD-2D4A8E0CAB5F}" type="presOf" srcId="{38ABD158-FB09-4AF2-835D-9A4F07E2E994}" destId="{BDD940A5-CDA0-4754-A170-4C7379CDD679}" srcOrd="0" destOrd="0" presId="urn:microsoft.com/office/officeart/2005/8/layout/radial6"/>
    <dgm:cxn modelId="{500FB38F-CC6C-4FB4-9AF0-C38CE7B08A1A}" type="presOf" srcId="{12121621-3DDD-4F07-B86E-4E05E035D4CB}" destId="{AD2F5448-8333-4D94-9CF1-9E9A9D8E120C}" srcOrd="0" destOrd="0" presId="urn:microsoft.com/office/officeart/2005/8/layout/radial6"/>
    <dgm:cxn modelId="{DE24E798-35CD-45C3-8E5C-927EC10CA93C}" type="presOf" srcId="{CA17BBDF-454B-409F-946F-7E6295EC06E0}" destId="{258F3E2D-E410-452C-A1D3-5188877CF580}" srcOrd="0" destOrd="0" presId="urn:microsoft.com/office/officeart/2005/8/layout/radial6"/>
    <dgm:cxn modelId="{E9A81DA3-2C47-4FC2-8702-1FF7C3871C8B}" srcId="{C050D716-798D-4DD7-8029-940C7CF910B2}" destId="{1B09ACD3-F63B-475C-B8E3-02B35114D356}" srcOrd="3" destOrd="0" parTransId="{C045C260-FF2E-4AB1-AE0F-EBEEC178E1AC}" sibTransId="{38ABD158-FB09-4AF2-835D-9A4F07E2E994}"/>
    <dgm:cxn modelId="{997B58B2-4173-4F13-8C5B-A7783CE530D1}" type="presOf" srcId="{1B09ACD3-F63B-475C-B8E3-02B35114D356}" destId="{6D116B87-170B-478C-ABFA-926443B16018}" srcOrd="0" destOrd="0" presId="urn:microsoft.com/office/officeart/2005/8/layout/radial6"/>
    <dgm:cxn modelId="{D53398B8-3BD7-4089-A17C-89731C4A7A37}" type="presOf" srcId="{AFAFA6E2-2427-43ED-BB5B-CB49157BAB75}" destId="{6CA80DE3-5A5D-4E2C-ACFB-84BE82F3AEC7}" srcOrd="0" destOrd="0" presId="urn:microsoft.com/office/officeart/2005/8/layout/radial6"/>
    <dgm:cxn modelId="{48E847C3-56F6-4999-9C0A-657EB3F34360}" srcId="{C050D716-798D-4DD7-8029-940C7CF910B2}" destId="{6B16A98E-F10C-4EEF-90A8-DE0059556523}" srcOrd="2" destOrd="0" parTransId="{6968549F-FB6D-4D1F-9700-0FA65D544742}" sibTransId="{CA17BBDF-454B-409F-946F-7E6295EC06E0}"/>
    <dgm:cxn modelId="{445E06D8-153D-4859-8DFF-5F88C748B869}" srcId="{C050D716-798D-4DD7-8029-940C7CF910B2}" destId="{AFAFA6E2-2427-43ED-BB5B-CB49157BAB75}" srcOrd="0" destOrd="0" parTransId="{8EA9F3F7-81B2-48C2-BBA2-35C2D1D8F926}" sibTransId="{12121621-3DDD-4F07-B86E-4E05E035D4CB}"/>
    <dgm:cxn modelId="{3A5C7ADF-879C-4AD1-8AFC-DE762D9E41E4}" type="presOf" srcId="{8BC66941-006C-4908-AF79-ABCAEA4F73F2}" destId="{A0CEE72B-CFF2-4710-BB45-2B1D68873137}" srcOrd="0" destOrd="0" presId="urn:microsoft.com/office/officeart/2005/8/layout/radial6"/>
    <dgm:cxn modelId="{05566FFD-3B01-4FCB-AC41-C407C0BDA1F0}" type="presOf" srcId="{0E973114-99F2-470C-9C7F-BD63ADDDC08C}" destId="{CA51B381-613F-4042-9565-9AF9CBBE6F2A}" srcOrd="0" destOrd="0" presId="urn:microsoft.com/office/officeart/2005/8/layout/radial6"/>
    <dgm:cxn modelId="{AB8D4703-5115-4419-A485-9887829CA920}" type="presParOf" srcId="{949A4832-F338-4D6F-A0A3-B724957C44F3}" destId="{3E6A2049-9020-411A-BF83-993487A382DE}" srcOrd="0" destOrd="0" presId="urn:microsoft.com/office/officeart/2005/8/layout/radial6"/>
    <dgm:cxn modelId="{77446B75-4059-4702-8737-B6824EC2D414}" type="presParOf" srcId="{949A4832-F338-4D6F-A0A3-B724957C44F3}" destId="{6CA80DE3-5A5D-4E2C-ACFB-84BE82F3AEC7}" srcOrd="1" destOrd="0" presId="urn:microsoft.com/office/officeart/2005/8/layout/radial6"/>
    <dgm:cxn modelId="{058740CA-9FAA-4466-9805-4E686318EBB4}" type="presParOf" srcId="{949A4832-F338-4D6F-A0A3-B724957C44F3}" destId="{02103150-30FE-451B-B4E3-F7D3D68A1CD7}" srcOrd="2" destOrd="0" presId="urn:microsoft.com/office/officeart/2005/8/layout/radial6"/>
    <dgm:cxn modelId="{8FA25786-089B-4118-8881-149B9EE8B124}" type="presParOf" srcId="{949A4832-F338-4D6F-A0A3-B724957C44F3}" destId="{AD2F5448-8333-4D94-9CF1-9E9A9D8E120C}" srcOrd="3" destOrd="0" presId="urn:microsoft.com/office/officeart/2005/8/layout/radial6"/>
    <dgm:cxn modelId="{88AE6555-91F1-4726-BEE7-22995EE671AB}" type="presParOf" srcId="{949A4832-F338-4D6F-A0A3-B724957C44F3}" destId="{A0CEE72B-CFF2-4710-BB45-2B1D68873137}" srcOrd="4" destOrd="0" presId="urn:microsoft.com/office/officeart/2005/8/layout/radial6"/>
    <dgm:cxn modelId="{AE10D502-7E8A-4083-9140-E3FD6F8E9F1F}" type="presParOf" srcId="{949A4832-F338-4D6F-A0A3-B724957C44F3}" destId="{56FB0914-289C-43DE-9B52-CB344C91BEC0}" srcOrd="5" destOrd="0" presId="urn:microsoft.com/office/officeart/2005/8/layout/radial6"/>
    <dgm:cxn modelId="{5D3BECAD-2F15-40F7-87ED-1DE13CCE8545}" type="presParOf" srcId="{949A4832-F338-4D6F-A0A3-B724957C44F3}" destId="{CA51B381-613F-4042-9565-9AF9CBBE6F2A}" srcOrd="6" destOrd="0" presId="urn:microsoft.com/office/officeart/2005/8/layout/radial6"/>
    <dgm:cxn modelId="{18CEC623-E7C2-455D-9693-A92C52DDB3EB}" type="presParOf" srcId="{949A4832-F338-4D6F-A0A3-B724957C44F3}" destId="{64FF92ED-F5D3-451F-AC79-2F45906C9399}" srcOrd="7" destOrd="0" presId="urn:microsoft.com/office/officeart/2005/8/layout/radial6"/>
    <dgm:cxn modelId="{0D3C96B9-831D-49B4-9EFE-ADD77E1409F9}" type="presParOf" srcId="{949A4832-F338-4D6F-A0A3-B724957C44F3}" destId="{CE135828-43D4-45F4-A119-047802072AC3}" srcOrd="8" destOrd="0" presId="urn:microsoft.com/office/officeart/2005/8/layout/radial6"/>
    <dgm:cxn modelId="{7731E02A-CFFE-47DA-8F63-C7E42AB7A2CD}" type="presParOf" srcId="{949A4832-F338-4D6F-A0A3-B724957C44F3}" destId="{258F3E2D-E410-452C-A1D3-5188877CF580}" srcOrd="9" destOrd="0" presId="urn:microsoft.com/office/officeart/2005/8/layout/radial6"/>
    <dgm:cxn modelId="{6394C974-0FB5-4862-8C22-84CD23C58CC4}" type="presParOf" srcId="{949A4832-F338-4D6F-A0A3-B724957C44F3}" destId="{6D116B87-170B-478C-ABFA-926443B16018}" srcOrd="10" destOrd="0" presId="urn:microsoft.com/office/officeart/2005/8/layout/radial6"/>
    <dgm:cxn modelId="{BB84F781-4BED-4ECD-BF43-C1FC842DD5D3}" type="presParOf" srcId="{949A4832-F338-4D6F-A0A3-B724957C44F3}" destId="{45BBF3D6-18CC-4A8F-B4A5-FB8682EB3149}" srcOrd="11" destOrd="0" presId="urn:microsoft.com/office/officeart/2005/8/layout/radial6"/>
    <dgm:cxn modelId="{C887B2D2-C8F0-4336-8C15-79C0171093D7}" type="presParOf" srcId="{949A4832-F338-4D6F-A0A3-B724957C44F3}" destId="{BDD940A5-CDA0-4754-A170-4C7379CDD679}" srcOrd="12"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BB49AC-59D8-40C9-8595-B0F991D9C109}">
      <dsp:nvSpPr>
        <dsp:cNvPr id="0" name=""/>
        <dsp:cNvSpPr/>
      </dsp:nvSpPr>
      <dsp:spPr>
        <a:xfrm>
          <a:off x="1488" y="1497633"/>
          <a:ext cx="1339453" cy="535781"/>
        </a:xfrm>
        <a:prstGeom prst="chevron">
          <a:avLst/>
        </a:prstGeom>
        <a:solidFill>
          <a:schemeClr val="accent3">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WEEK 1</a:t>
          </a:r>
        </a:p>
      </dsp:txBody>
      <dsp:txXfrm>
        <a:off x="269379" y="1497633"/>
        <a:ext cx="803672" cy="535781"/>
      </dsp:txXfrm>
    </dsp:sp>
    <dsp:sp modelId="{0F4055E7-D0E2-4C2D-86C3-901DC06725E0}">
      <dsp:nvSpPr>
        <dsp:cNvPr id="0" name=""/>
        <dsp:cNvSpPr/>
      </dsp:nvSpPr>
      <dsp:spPr>
        <a:xfrm>
          <a:off x="1206996" y="1497633"/>
          <a:ext cx="1339453" cy="535781"/>
        </a:xfrm>
        <a:prstGeom prst="chevron">
          <a:avLst/>
        </a:prstGeom>
        <a:solidFill>
          <a:schemeClr val="accent3">
            <a:shade val="80000"/>
            <a:hueOff val="-28666"/>
            <a:satOff val="-5887"/>
            <a:lumOff val="441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WEEK 2</a:t>
          </a:r>
        </a:p>
      </dsp:txBody>
      <dsp:txXfrm>
        <a:off x="1474887" y="1497633"/>
        <a:ext cx="803672" cy="535781"/>
      </dsp:txXfrm>
    </dsp:sp>
    <dsp:sp modelId="{251F6170-1F8F-49CB-BD37-C4D2D741D203}">
      <dsp:nvSpPr>
        <dsp:cNvPr id="0" name=""/>
        <dsp:cNvSpPr/>
      </dsp:nvSpPr>
      <dsp:spPr>
        <a:xfrm>
          <a:off x="2412503" y="1497633"/>
          <a:ext cx="1339453" cy="535781"/>
        </a:xfrm>
        <a:prstGeom prst="chevron">
          <a:avLst/>
        </a:prstGeom>
        <a:solidFill>
          <a:schemeClr val="accent3">
            <a:shade val="80000"/>
            <a:hueOff val="-57333"/>
            <a:satOff val="-11775"/>
            <a:lumOff val="883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WEEK 3</a:t>
          </a:r>
        </a:p>
      </dsp:txBody>
      <dsp:txXfrm>
        <a:off x="2680394" y="1497633"/>
        <a:ext cx="803672" cy="535781"/>
      </dsp:txXfrm>
    </dsp:sp>
    <dsp:sp modelId="{F8745ABD-1B65-47DA-BF6D-9B8128C8AF28}">
      <dsp:nvSpPr>
        <dsp:cNvPr id="0" name=""/>
        <dsp:cNvSpPr/>
      </dsp:nvSpPr>
      <dsp:spPr>
        <a:xfrm>
          <a:off x="3618011" y="1497633"/>
          <a:ext cx="1339453" cy="535781"/>
        </a:xfrm>
        <a:prstGeom prst="chevron">
          <a:avLst/>
        </a:prstGeom>
        <a:solidFill>
          <a:schemeClr val="accent3">
            <a:shade val="80000"/>
            <a:hueOff val="-85999"/>
            <a:satOff val="-17662"/>
            <a:lumOff val="1325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WEEK 4</a:t>
          </a:r>
        </a:p>
      </dsp:txBody>
      <dsp:txXfrm>
        <a:off x="3885902" y="1497633"/>
        <a:ext cx="803672" cy="535781"/>
      </dsp:txXfrm>
    </dsp:sp>
    <dsp:sp modelId="{BB35BDDC-A2BE-4333-AEE6-5A09060E10E3}">
      <dsp:nvSpPr>
        <dsp:cNvPr id="0" name=""/>
        <dsp:cNvSpPr/>
      </dsp:nvSpPr>
      <dsp:spPr>
        <a:xfrm>
          <a:off x="4823519" y="1497633"/>
          <a:ext cx="1339453" cy="535781"/>
        </a:xfrm>
        <a:prstGeom prst="chevron">
          <a:avLst/>
        </a:prstGeom>
        <a:solidFill>
          <a:schemeClr val="accent3">
            <a:shade val="80000"/>
            <a:hueOff val="-114666"/>
            <a:satOff val="-23549"/>
            <a:lumOff val="1767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WEEK 5</a:t>
          </a:r>
        </a:p>
      </dsp:txBody>
      <dsp:txXfrm>
        <a:off x="5091410" y="1497633"/>
        <a:ext cx="803672" cy="535781"/>
      </dsp:txXfrm>
    </dsp:sp>
    <dsp:sp modelId="{09189CF8-81AC-4C17-A995-80D320572844}">
      <dsp:nvSpPr>
        <dsp:cNvPr id="0" name=""/>
        <dsp:cNvSpPr/>
      </dsp:nvSpPr>
      <dsp:spPr>
        <a:xfrm>
          <a:off x="6029027" y="1497633"/>
          <a:ext cx="1339453" cy="535781"/>
        </a:xfrm>
        <a:prstGeom prst="chevron">
          <a:avLst/>
        </a:prstGeom>
        <a:solidFill>
          <a:schemeClr val="accent3">
            <a:shade val="80000"/>
            <a:hueOff val="-143332"/>
            <a:satOff val="-29437"/>
            <a:lumOff val="2209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WEEK 6</a:t>
          </a:r>
        </a:p>
      </dsp:txBody>
      <dsp:txXfrm>
        <a:off x="6296918" y="1497633"/>
        <a:ext cx="803672" cy="535781"/>
      </dsp:txXfrm>
    </dsp:sp>
    <dsp:sp modelId="{0AB321DB-7AB8-4A6E-BFB3-BFF77C43A56F}">
      <dsp:nvSpPr>
        <dsp:cNvPr id="0" name=""/>
        <dsp:cNvSpPr/>
      </dsp:nvSpPr>
      <dsp:spPr>
        <a:xfrm>
          <a:off x="7234535" y="1497633"/>
          <a:ext cx="1339453" cy="535781"/>
        </a:xfrm>
        <a:prstGeom prst="chevron">
          <a:avLst/>
        </a:prstGeom>
        <a:solidFill>
          <a:schemeClr val="accent3">
            <a:shade val="80000"/>
            <a:hueOff val="-171999"/>
            <a:satOff val="-35324"/>
            <a:lumOff val="265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WEEK 7</a:t>
          </a:r>
        </a:p>
      </dsp:txBody>
      <dsp:txXfrm>
        <a:off x="7502426" y="1497633"/>
        <a:ext cx="803672" cy="535781"/>
      </dsp:txXfrm>
    </dsp:sp>
    <dsp:sp modelId="{CC066865-C4FC-41C9-A1C3-0EFA9A279B40}">
      <dsp:nvSpPr>
        <dsp:cNvPr id="0" name=""/>
        <dsp:cNvSpPr/>
      </dsp:nvSpPr>
      <dsp:spPr>
        <a:xfrm>
          <a:off x="8440042" y="1497633"/>
          <a:ext cx="1339453" cy="535781"/>
        </a:xfrm>
        <a:prstGeom prst="chevron">
          <a:avLst/>
        </a:prstGeom>
        <a:solidFill>
          <a:schemeClr val="accent3">
            <a:shade val="80000"/>
            <a:hueOff val="-200665"/>
            <a:satOff val="-41211"/>
            <a:lumOff val="3092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WEEK 8</a:t>
          </a:r>
        </a:p>
      </dsp:txBody>
      <dsp:txXfrm>
        <a:off x="8707933" y="1497633"/>
        <a:ext cx="803672" cy="535781"/>
      </dsp:txXfrm>
    </dsp:sp>
    <dsp:sp modelId="{27F7C80E-955F-4086-939A-77CDAFF767A5}">
      <dsp:nvSpPr>
        <dsp:cNvPr id="0" name=""/>
        <dsp:cNvSpPr/>
      </dsp:nvSpPr>
      <dsp:spPr>
        <a:xfrm>
          <a:off x="9645550" y="1497633"/>
          <a:ext cx="1339453" cy="535781"/>
        </a:xfrm>
        <a:prstGeom prst="chevron">
          <a:avLst/>
        </a:prstGeom>
        <a:solidFill>
          <a:schemeClr val="accent3">
            <a:shade val="80000"/>
            <a:hueOff val="-229331"/>
            <a:satOff val="-47099"/>
            <a:lumOff val="3534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WEEK 9</a:t>
          </a:r>
        </a:p>
      </dsp:txBody>
      <dsp:txXfrm>
        <a:off x="9913441" y="1497633"/>
        <a:ext cx="803672" cy="535781"/>
      </dsp:txXfrm>
    </dsp:sp>
    <dsp:sp modelId="{30E8EC46-464A-49B7-BF08-783E2043D863}">
      <dsp:nvSpPr>
        <dsp:cNvPr id="0" name=""/>
        <dsp:cNvSpPr/>
      </dsp:nvSpPr>
      <dsp:spPr>
        <a:xfrm>
          <a:off x="10851058" y="1497633"/>
          <a:ext cx="1339453" cy="535781"/>
        </a:xfrm>
        <a:prstGeom prst="chevron">
          <a:avLst/>
        </a:prstGeom>
        <a:solidFill>
          <a:schemeClr val="accent3">
            <a:shade val="80000"/>
            <a:hueOff val="-257998"/>
            <a:satOff val="-52986"/>
            <a:lumOff val="3976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GB" sz="1400" kern="1200">
              <a:latin typeface="Aptos" panose="020B0004020202020204" pitchFamily="34" charset="0"/>
            </a:rPr>
            <a:t>WEEK 10</a:t>
          </a:r>
        </a:p>
      </dsp:txBody>
      <dsp:txXfrm>
        <a:off x="11118949" y="1497633"/>
        <a:ext cx="803672" cy="5357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8B2FAB-2C4D-4EED-99DD-2CB9D1C2B448}">
      <dsp:nvSpPr>
        <dsp:cNvPr id="0" name=""/>
        <dsp:cNvSpPr/>
      </dsp:nvSpPr>
      <dsp:spPr>
        <a:xfrm>
          <a:off x="2754754" y="8283"/>
          <a:ext cx="1696656" cy="600370"/>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b="1" kern="1200"/>
            <a:t>CARE QUALITY COMMISSION (CQC)</a:t>
          </a:r>
        </a:p>
      </dsp:txBody>
      <dsp:txXfrm>
        <a:off x="2772338" y="25867"/>
        <a:ext cx="1661488" cy="565202"/>
      </dsp:txXfrm>
    </dsp:sp>
    <dsp:sp modelId="{74C19F3E-4161-4558-B4EB-A386C3F7A405}">
      <dsp:nvSpPr>
        <dsp:cNvPr id="0" name=""/>
        <dsp:cNvSpPr/>
      </dsp:nvSpPr>
      <dsp:spPr>
        <a:xfrm rot="3735956">
          <a:off x="4461238" y="1506071"/>
          <a:ext cx="1301288" cy="405898"/>
        </a:xfrm>
        <a:prstGeom prst="lef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a:off x="4583007" y="1587251"/>
        <a:ext cx="1057750" cy="243538"/>
      </dsp:txXfrm>
    </dsp:sp>
    <dsp:sp modelId="{1EF7C522-244A-4FED-954E-AB3451E3B4B7}">
      <dsp:nvSpPr>
        <dsp:cNvPr id="0" name=""/>
        <dsp:cNvSpPr/>
      </dsp:nvSpPr>
      <dsp:spPr>
        <a:xfrm>
          <a:off x="4713344" y="3266917"/>
          <a:ext cx="1190814" cy="571366"/>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b="1" kern="1200"/>
            <a:t>NHS IMPROVEMENT</a:t>
          </a:r>
        </a:p>
      </dsp:txBody>
      <dsp:txXfrm>
        <a:off x="4730079" y="3283652"/>
        <a:ext cx="1157344" cy="537896"/>
      </dsp:txXfrm>
    </dsp:sp>
    <dsp:sp modelId="{8CF7063A-D79A-4B1A-8BA0-FF2165191405}">
      <dsp:nvSpPr>
        <dsp:cNvPr id="0" name=""/>
        <dsp:cNvSpPr/>
      </dsp:nvSpPr>
      <dsp:spPr>
        <a:xfrm rot="10728732">
          <a:off x="3254214" y="3492190"/>
          <a:ext cx="1301288" cy="405898"/>
        </a:xfrm>
        <a:prstGeom prst="lef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rot="10800000">
        <a:off x="3375983" y="3573370"/>
        <a:ext cx="1057750" cy="243538"/>
      </dsp:txXfrm>
    </dsp:sp>
    <dsp:sp modelId="{88847969-4309-4DCB-8DB3-4408B8BA11D1}">
      <dsp:nvSpPr>
        <dsp:cNvPr id="0" name=""/>
        <dsp:cNvSpPr/>
      </dsp:nvSpPr>
      <dsp:spPr>
        <a:xfrm>
          <a:off x="1767424" y="3321286"/>
          <a:ext cx="1319657" cy="582116"/>
        </a:xfrm>
        <a:prstGeom prst="roundRect">
          <a:avLst>
            <a:gd name="adj" fmla="val 10000"/>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b="1" kern="1200"/>
            <a:t>MEDICINES AND HEALTHCARE PRODUCTS REGULATORY AGENCY (MHRA)</a:t>
          </a:r>
        </a:p>
      </dsp:txBody>
      <dsp:txXfrm>
        <a:off x="1784474" y="3338336"/>
        <a:ext cx="1285557" cy="548016"/>
      </dsp:txXfrm>
    </dsp:sp>
    <dsp:sp modelId="{64421C97-8327-4DFB-A2A8-FC419A679422}">
      <dsp:nvSpPr>
        <dsp:cNvPr id="0" name=""/>
        <dsp:cNvSpPr/>
      </dsp:nvSpPr>
      <dsp:spPr>
        <a:xfrm rot="17375419">
          <a:off x="1816462" y="1534303"/>
          <a:ext cx="1301288" cy="405898"/>
        </a:xfrm>
        <a:prstGeom prst="leftRightArrow">
          <a:avLst>
            <a:gd name="adj1" fmla="val 60000"/>
            <a:gd name="adj2" fmla="val 50000"/>
          </a:avLst>
        </a:prstGeom>
        <a:solidFill>
          <a:schemeClr val="bg1"/>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66700">
            <a:lnSpc>
              <a:spcPct val="90000"/>
            </a:lnSpc>
            <a:spcBef>
              <a:spcPct val="0"/>
            </a:spcBef>
            <a:spcAft>
              <a:spcPct val="35000"/>
            </a:spcAft>
            <a:buNone/>
          </a:pPr>
          <a:endParaRPr lang="en-GB" sz="600" kern="1200"/>
        </a:p>
      </dsp:txBody>
      <dsp:txXfrm>
        <a:off x="1938231" y="1615483"/>
        <a:ext cx="1057750" cy="2435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EB60A5-AC4D-4641-BCB2-0E18C9A65349}">
      <dsp:nvSpPr>
        <dsp:cNvPr id="0" name=""/>
        <dsp:cNvSpPr/>
      </dsp:nvSpPr>
      <dsp:spPr>
        <a:xfrm rot="16200000">
          <a:off x="1695578" y="1694695"/>
          <a:ext cx="394872" cy="1030145"/>
        </a:xfrm>
        <a:prstGeom prst="downArrow">
          <a:avLst>
            <a:gd name="adj1" fmla="val 50000"/>
            <a:gd name="adj2" fmla="val 35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672" tIns="42672" rIns="42672" bIns="42672" numCol="1" spcCol="1270" anchor="ctr" anchorCtr="0">
          <a:noAutofit/>
        </a:bodyPr>
        <a:lstStyle/>
        <a:p>
          <a:pPr marL="0" lvl="0" indent="0" algn="ctr" defTabSz="266700">
            <a:lnSpc>
              <a:spcPct val="90000"/>
            </a:lnSpc>
            <a:spcBef>
              <a:spcPct val="0"/>
            </a:spcBef>
            <a:spcAft>
              <a:spcPct val="35000"/>
            </a:spcAft>
            <a:buNone/>
          </a:pPr>
          <a:r>
            <a:rPr lang="en-GB" sz="600" b="1" kern="1200"/>
            <a:t>NHS Funding</a:t>
          </a:r>
        </a:p>
      </dsp:txBody>
      <dsp:txXfrm rot="5400000">
        <a:off x="1377942" y="2111050"/>
        <a:ext cx="961042" cy="197436"/>
      </dsp:txXfrm>
    </dsp:sp>
    <dsp:sp modelId="{EF2C33EB-E6B2-427B-A771-EFFD106178FF}">
      <dsp:nvSpPr>
        <dsp:cNvPr id="0" name=""/>
        <dsp:cNvSpPr/>
      </dsp:nvSpPr>
      <dsp:spPr>
        <a:xfrm rot="5400000">
          <a:off x="5817963" y="1641264"/>
          <a:ext cx="352324" cy="1169474"/>
        </a:xfrm>
        <a:prstGeom prst="downArrow">
          <a:avLst>
            <a:gd name="adj1" fmla="val 50000"/>
            <a:gd name="adj2" fmla="val 35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672" tIns="42672" rIns="42672" bIns="42672" numCol="1" spcCol="1270" anchor="ctr" anchorCtr="0">
          <a:noAutofit/>
        </a:bodyPr>
        <a:lstStyle/>
        <a:p>
          <a:pPr marL="0" lvl="0" indent="0" algn="ctr" defTabSz="266700">
            <a:lnSpc>
              <a:spcPct val="90000"/>
            </a:lnSpc>
            <a:spcBef>
              <a:spcPct val="0"/>
            </a:spcBef>
            <a:spcAft>
              <a:spcPct val="35000"/>
            </a:spcAft>
            <a:buNone/>
          </a:pPr>
          <a:r>
            <a:rPr lang="en-GB" sz="600" b="1" kern="1200"/>
            <a:t>Private Sector</a:t>
          </a:r>
        </a:p>
      </dsp:txBody>
      <dsp:txXfrm rot="-5400000">
        <a:off x="5471046" y="2137920"/>
        <a:ext cx="1107817" cy="1761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15AE6A-10EA-4059-863E-708DE9CC0287}">
      <dsp:nvSpPr>
        <dsp:cNvPr id="0" name=""/>
        <dsp:cNvSpPr/>
      </dsp:nvSpPr>
      <dsp:spPr>
        <a:xfrm>
          <a:off x="2069999" y="65977"/>
          <a:ext cx="1042143" cy="1042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a:t>Primary Care</a:t>
          </a:r>
        </a:p>
      </dsp:txBody>
      <dsp:txXfrm>
        <a:off x="2069999" y="65977"/>
        <a:ext cx="1042143" cy="1042143"/>
      </dsp:txXfrm>
    </dsp:sp>
    <dsp:sp modelId="{29804322-5ECD-4C0F-B2A9-07E65CEBA483}">
      <dsp:nvSpPr>
        <dsp:cNvPr id="0" name=""/>
        <dsp:cNvSpPr/>
      </dsp:nvSpPr>
      <dsp:spPr>
        <a:xfrm>
          <a:off x="231079" y="-241"/>
          <a:ext cx="2947282" cy="2947282"/>
        </a:xfrm>
        <a:prstGeom prst="circularArrow">
          <a:avLst>
            <a:gd name="adj1" fmla="val 6895"/>
            <a:gd name="adj2" fmla="val 464799"/>
            <a:gd name="adj3" fmla="val 551741"/>
            <a:gd name="adj4" fmla="val 20583459"/>
            <a:gd name="adj5" fmla="val 8044"/>
          </a:avLst>
        </a:prstGeom>
        <a:solidFill>
          <a:schemeClr val="accent1">
            <a:alpha val="9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48E553-D92B-4C62-88BB-059E66FCCC2C}">
      <dsp:nvSpPr>
        <dsp:cNvPr id="0" name=""/>
        <dsp:cNvSpPr/>
      </dsp:nvSpPr>
      <dsp:spPr>
        <a:xfrm>
          <a:off x="2069999" y="1838677"/>
          <a:ext cx="1042143" cy="1042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a:t>Secondary Care</a:t>
          </a:r>
        </a:p>
      </dsp:txBody>
      <dsp:txXfrm>
        <a:off x="2069999" y="1838677"/>
        <a:ext cx="1042143" cy="1042143"/>
      </dsp:txXfrm>
    </dsp:sp>
    <dsp:sp modelId="{3A847D20-F4FD-4DA1-9DE5-74B0A7E11885}">
      <dsp:nvSpPr>
        <dsp:cNvPr id="0" name=""/>
        <dsp:cNvSpPr/>
      </dsp:nvSpPr>
      <dsp:spPr>
        <a:xfrm>
          <a:off x="231079" y="-241"/>
          <a:ext cx="2947282" cy="2947282"/>
        </a:xfrm>
        <a:prstGeom prst="circularArrow">
          <a:avLst>
            <a:gd name="adj1" fmla="val 6895"/>
            <a:gd name="adj2" fmla="val 464799"/>
            <a:gd name="adj3" fmla="val 5951741"/>
            <a:gd name="adj4" fmla="val 4383459"/>
            <a:gd name="adj5" fmla="val 8044"/>
          </a:avLst>
        </a:prstGeom>
        <a:solidFill>
          <a:schemeClr val="accent1">
            <a:alpha val="90000"/>
            <a:hueOff val="0"/>
            <a:satOff val="0"/>
            <a:lumOff val="0"/>
            <a:alphaOff val="-13333"/>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F0AE98-CBFC-4AE9-A388-C1F8D8AEF52A}">
      <dsp:nvSpPr>
        <dsp:cNvPr id="0" name=""/>
        <dsp:cNvSpPr/>
      </dsp:nvSpPr>
      <dsp:spPr>
        <a:xfrm>
          <a:off x="297299" y="1838677"/>
          <a:ext cx="1042143" cy="1042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a:t>Tertiary Care</a:t>
          </a:r>
        </a:p>
      </dsp:txBody>
      <dsp:txXfrm>
        <a:off x="297299" y="1838677"/>
        <a:ext cx="1042143" cy="1042143"/>
      </dsp:txXfrm>
    </dsp:sp>
    <dsp:sp modelId="{997854C9-8B57-44FB-ABE6-98180915E827}">
      <dsp:nvSpPr>
        <dsp:cNvPr id="0" name=""/>
        <dsp:cNvSpPr/>
      </dsp:nvSpPr>
      <dsp:spPr>
        <a:xfrm>
          <a:off x="231079" y="-241"/>
          <a:ext cx="2947282" cy="2947282"/>
        </a:xfrm>
        <a:prstGeom prst="circularArrow">
          <a:avLst>
            <a:gd name="adj1" fmla="val 6895"/>
            <a:gd name="adj2" fmla="val 464799"/>
            <a:gd name="adj3" fmla="val 11351741"/>
            <a:gd name="adj4" fmla="val 9783459"/>
            <a:gd name="adj5" fmla="val 8044"/>
          </a:avLst>
        </a:prstGeom>
        <a:solidFill>
          <a:schemeClr val="accent1">
            <a:alpha val="90000"/>
            <a:hueOff val="0"/>
            <a:satOff val="0"/>
            <a:lumOff val="0"/>
            <a:alphaOff val="-26667"/>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5032FF-BD45-41DE-83A6-524216377017}">
      <dsp:nvSpPr>
        <dsp:cNvPr id="0" name=""/>
        <dsp:cNvSpPr/>
      </dsp:nvSpPr>
      <dsp:spPr>
        <a:xfrm>
          <a:off x="297299" y="65977"/>
          <a:ext cx="1042143" cy="1042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b="1" kern="1200"/>
            <a:t>Community Health Services</a:t>
          </a:r>
        </a:p>
      </dsp:txBody>
      <dsp:txXfrm>
        <a:off x="297299" y="65977"/>
        <a:ext cx="1042143" cy="1042143"/>
      </dsp:txXfrm>
    </dsp:sp>
    <dsp:sp modelId="{9B94F9B7-5F6C-40F0-9BA0-AD2B779811FA}">
      <dsp:nvSpPr>
        <dsp:cNvPr id="0" name=""/>
        <dsp:cNvSpPr/>
      </dsp:nvSpPr>
      <dsp:spPr>
        <a:xfrm>
          <a:off x="231079" y="-241"/>
          <a:ext cx="2947282" cy="2947282"/>
        </a:xfrm>
        <a:prstGeom prst="circularArrow">
          <a:avLst>
            <a:gd name="adj1" fmla="val 6895"/>
            <a:gd name="adj2" fmla="val 464799"/>
            <a:gd name="adj3" fmla="val 16751741"/>
            <a:gd name="adj4" fmla="val 15183459"/>
            <a:gd name="adj5" fmla="val 8044"/>
          </a:avLst>
        </a:prstGeom>
        <a:solidFill>
          <a:schemeClr val="accent1">
            <a:alpha val="90000"/>
            <a:hueOff val="0"/>
            <a:satOff val="0"/>
            <a:lumOff val="0"/>
            <a:alphaOff val="-4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BE6DCF-8460-4443-8133-3954A4FC29D1}">
      <dsp:nvSpPr>
        <dsp:cNvPr id="0" name=""/>
        <dsp:cNvSpPr/>
      </dsp:nvSpPr>
      <dsp:spPr>
        <a:xfrm>
          <a:off x="0" y="811413"/>
          <a:ext cx="8260773" cy="4032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B6CC65-456E-456E-898C-EAE2F447FEE7}">
      <dsp:nvSpPr>
        <dsp:cNvPr id="0" name=""/>
        <dsp:cNvSpPr/>
      </dsp:nvSpPr>
      <dsp:spPr>
        <a:xfrm>
          <a:off x="413038" y="575253"/>
          <a:ext cx="5782541" cy="47232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566" tIns="0" rIns="218566" bIns="0" numCol="1" spcCol="1270" anchor="ctr" anchorCtr="0">
          <a:noAutofit/>
        </a:bodyPr>
        <a:lstStyle/>
        <a:p>
          <a:pPr marL="0" lvl="0" indent="0" algn="l" defTabSz="711200">
            <a:lnSpc>
              <a:spcPct val="90000"/>
            </a:lnSpc>
            <a:spcBef>
              <a:spcPct val="0"/>
            </a:spcBef>
            <a:spcAft>
              <a:spcPct val="35000"/>
            </a:spcAft>
            <a:buNone/>
          </a:pPr>
          <a:r>
            <a:rPr lang="en-GB" sz="1600" kern="1200"/>
            <a:t>Resistance to change among healthcare professionals</a:t>
          </a:r>
        </a:p>
      </dsp:txBody>
      <dsp:txXfrm>
        <a:off x="436095" y="598310"/>
        <a:ext cx="5736427" cy="426206"/>
      </dsp:txXfrm>
    </dsp:sp>
    <dsp:sp modelId="{64C13490-0590-4AE2-92B7-ACBA9620B5BE}">
      <dsp:nvSpPr>
        <dsp:cNvPr id="0" name=""/>
        <dsp:cNvSpPr/>
      </dsp:nvSpPr>
      <dsp:spPr>
        <a:xfrm>
          <a:off x="0" y="1537173"/>
          <a:ext cx="8260773" cy="4032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BD68968-2CE1-485B-9374-F22462DB72ED}">
      <dsp:nvSpPr>
        <dsp:cNvPr id="0" name=""/>
        <dsp:cNvSpPr/>
      </dsp:nvSpPr>
      <dsp:spPr>
        <a:xfrm>
          <a:off x="413038" y="1301013"/>
          <a:ext cx="5782541" cy="47232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566" tIns="0" rIns="218566" bIns="0" numCol="1" spcCol="1270" anchor="ctr" anchorCtr="0">
          <a:noAutofit/>
        </a:bodyPr>
        <a:lstStyle/>
        <a:p>
          <a:pPr marL="0" lvl="0" indent="0" algn="l" defTabSz="711200">
            <a:lnSpc>
              <a:spcPct val="90000"/>
            </a:lnSpc>
            <a:spcBef>
              <a:spcPct val="0"/>
            </a:spcBef>
            <a:spcAft>
              <a:spcPct val="35000"/>
            </a:spcAft>
            <a:buNone/>
          </a:pPr>
          <a:r>
            <a:rPr lang="en-GB" sz="1600" kern="1200"/>
            <a:t>Technology and processes integration into existing systems</a:t>
          </a:r>
        </a:p>
      </dsp:txBody>
      <dsp:txXfrm>
        <a:off x="436095" y="1324070"/>
        <a:ext cx="5736427" cy="426206"/>
      </dsp:txXfrm>
    </dsp:sp>
    <dsp:sp modelId="{98FD83CB-9597-425B-BF6F-62AB895BC500}">
      <dsp:nvSpPr>
        <dsp:cNvPr id="0" name=""/>
        <dsp:cNvSpPr/>
      </dsp:nvSpPr>
      <dsp:spPr>
        <a:xfrm>
          <a:off x="0" y="2262933"/>
          <a:ext cx="8260773" cy="4032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6153A4-929E-4BCD-BD5F-C45CF624D6B9}">
      <dsp:nvSpPr>
        <dsp:cNvPr id="0" name=""/>
        <dsp:cNvSpPr/>
      </dsp:nvSpPr>
      <dsp:spPr>
        <a:xfrm>
          <a:off x="413038" y="2026773"/>
          <a:ext cx="5782541" cy="47232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566" tIns="0" rIns="218566" bIns="0" numCol="1" spcCol="1270" anchor="ctr" anchorCtr="0">
          <a:noAutofit/>
        </a:bodyPr>
        <a:lstStyle/>
        <a:p>
          <a:pPr marL="0" lvl="0" indent="0" algn="l" defTabSz="711200">
            <a:lnSpc>
              <a:spcPct val="90000"/>
            </a:lnSpc>
            <a:spcBef>
              <a:spcPct val="0"/>
            </a:spcBef>
            <a:spcAft>
              <a:spcPct val="35000"/>
            </a:spcAft>
            <a:buNone/>
          </a:pPr>
          <a:r>
            <a:rPr lang="en-GB" sz="1600" kern="1200"/>
            <a:t>Diversity of stakeholders</a:t>
          </a:r>
        </a:p>
      </dsp:txBody>
      <dsp:txXfrm>
        <a:off x="436095" y="2049830"/>
        <a:ext cx="5736427" cy="426206"/>
      </dsp:txXfrm>
    </dsp:sp>
    <dsp:sp modelId="{C2B5BCE3-ED41-4C2F-BB16-7CD749E61614}">
      <dsp:nvSpPr>
        <dsp:cNvPr id="0" name=""/>
        <dsp:cNvSpPr/>
      </dsp:nvSpPr>
      <dsp:spPr>
        <a:xfrm>
          <a:off x="0" y="2988693"/>
          <a:ext cx="8260773" cy="4032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99730C5-6F3A-496F-8D2A-E27655D4B3D8}">
      <dsp:nvSpPr>
        <dsp:cNvPr id="0" name=""/>
        <dsp:cNvSpPr/>
      </dsp:nvSpPr>
      <dsp:spPr>
        <a:xfrm>
          <a:off x="413038" y="2752533"/>
          <a:ext cx="5782541" cy="47232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566" tIns="0" rIns="218566" bIns="0" numCol="1" spcCol="1270" anchor="ctr" anchorCtr="0">
          <a:noAutofit/>
        </a:bodyPr>
        <a:lstStyle/>
        <a:p>
          <a:pPr marL="0" lvl="0" indent="0" algn="l" defTabSz="711200">
            <a:lnSpc>
              <a:spcPct val="90000"/>
            </a:lnSpc>
            <a:spcBef>
              <a:spcPct val="0"/>
            </a:spcBef>
            <a:spcAft>
              <a:spcPct val="35000"/>
            </a:spcAft>
            <a:buNone/>
          </a:pPr>
          <a:r>
            <a:rPr lang="en-GB" sz="1600" kern="1200"/>
            <a:t>Resource limitations</a:t>
          </a:r>
        </a:p>
      </dsp:txBody>
      <dsp:txXfrm>
        <a:off x="436095" y="2775590"/>
        <a:ext cx="5736427" cy="426206"/>
      </dsp:txXfrm>
    </dsp:sp>
    <dsp:sp modelId="{ABE2E796-37B2-4AAE-A995-7D2B7CBB28BA}">
      <dsp:nvSpPr>
        <dsp:cNvPr id="0" name=""/>
        <dsp:cNvSpPr/>
      </dsp:nvSpPr>
      <dsp:spPr>
        <a:xfrm>
          <a:off x="0" y="3714453"/>
          <a:ext cx="8260773" cy="4032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39A695-98BB-4B6B-9BA6-8D9F5FA42BE7}">
      <dsp:nvSpPr>
        <dsp:cNvPr id="0" name=""/>
        <dsp:cNvSpPr/>
      </dsp:nvSpPr>
      <dsp:spPr>
        <a:xfrm>
          <a:off x="413038" y="3478293"/>
          <a:ext cx="5782541" cy="47232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566" tIns="0" rIns="218566" bIns="0" numCol="1" spcCol="1270" anchor="ctr" anchorCtr="0">
          <a:noAutofit/>
        </a:bodyPr>
        <a:lstStyle/>
        <a:p>
          <a:pPr marL="0" lvl="0" indent="0" algn="l" defTabSz="711200">
            <a:lnSpc>
              <a:spcPct val="90000"/>
            </a:lnSpc>
            <a:spcBef>
              <a:spcPct val="0"/>
            </a:spcBef>
            <a:spcAft>
              <a:spcPct val="35000"/>
            </a:spcAft>
            <a:buNone/>
          </a:pPr>
          <a:r>
            <a:rPr lang="en-GB" sz="1600" kern="1200"/>
            <a:t>Complex hierarchies and siloed departments</a:t>
          </a:r>
        </a:p>
      </dsp:txBody>
      <dsp:txXfrm>
        <a:off x="436095" y="3501350"/>
        <a:ext cx="5736427" cy="426206"/>
      </dsp:txXfrm>
    </dsp:sp>
    <dsp:sp modelId="{B7A3C3C7-5F89-4384-B35F-D96275A66B61}">
      <dsp:nvSpPr>
        <dsp:cNvPr id="0" name=""/>
        <dsp:cNvSpPr/>
      </dsp:nvSpPr>
      <dsp:spPr>
        <a:xfrm>
          <a:off x="0" y="4440213"/>
          <a:ext cx="8260773" cy="4032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452C7E-153E-4774-80CC-F299624473DE}">
      <dsp:nvSpPr>
        <dsp:cNvPr id="0" name=""/>
        <dsp:cNvSpPr/>
      </dsp:nvSpPr>
      <dsp:spPr>
        <a:xfrm>
          <a:off x="413038" y="4204053"/>
          <a:ext cx="5782541" cy="47232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8566" tIns="0" rIns="218566" bIns="0" numCol="1" spcCol="1270" anchor="ctr" anchorCtr="0">
          <a:noAutofit/>
        </a:bodyPr>
        <a:lstStyle/>
        <a:p>
          <a:pPr marL="0" lvl="0" indent="0" algn="l" defTabSz="711200">
            <a:lnSpc>
              <a:spcPct val="90000"/>
            </a:lnSpc>
            <a:spcBef>
              <a:spcPct val="0"/>
            </a:spcBef>
            <a:spcAft>
              <a:spcPct val="35000"/>
            </a:spcAft>
            <a:buNone/>
          </a:pPr>
          <a:r>
            <a:rPr lang="en-GB" sz="1600" kern="1200"/>
            <a:t>Staff turnover, change fatigue, burnout </a:t>
          </a:r>
        </a:p>
      </dsp:txBody>
      <dsp:txXfrm>
        <a:off x="436095" y="4227110"/>
        <a:ext cx="5736427" cy="42620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BE6DCF-8460-4443-8133-3954A4FC29D1}">
      <dsp:nvSpPr>
        <dsp:cNvPr id="0" name=""/>
        <dsp:cNvSpPr/>
      </dsp:nvSpPr>
      <dsp:spPr>
        <a:xfrm>
          <a:off x="0" y="728372"/>
          <a:ext cx="7069282" cy="3528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B6CC65-456E-456E-898C-EAE2F447FEE7}">
      <dsp:nvSpPr>
        <dsp:cNvPr id="0" name=""/>
        <dsp:cNvSpPr/>
      </dsp:nvSpPr>
      <dsp:spPr>
        <a:xfrm>
          <a:off x="353464" y="521732"/>
          <a:ext cx="4948497" cy="41328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7041" tIns="0" rIns="187041" bIns="0" numCol="1" spcCol="1270" anchor="ctr" anchorCtr="0">
          <a:noAutofit/>
        </a:bodyPr>
        <a:lstStyle/>
        <a:p>
          <a:pPr marL="0" lvl="0" indent="0" algn="l" defTabSz="622300">
            <a:lnSpc>
              <a:spcPct val="90000"/>
            </a:lnSpc>
            <a:spcBef>
              <a:spcPct val="0"/>
            </a:spcBef>
            <a:spcAft>
              <a:spcPct val="35000"/>
            </a:spcAft>
            <a:buNone/>
          </a:pPr>
          <a:r>
            <a:rPr lang="en-GB" sz="1400" kern="1200"/>
            <a:t>Resistance to change among healthcare professionals</a:t>
          </a:r>
        </a:p>
      </dsp:txBody>
      <dsp:txXfrm>
        <a:off x="373639" y="541907"/>
        <a:ext cx="4908147" cy="372930"/>
      </dsp:txXfrm>
    </dsp:sp>
    <dsp:sp modelId="{64C13490-0590-4AE2-92B7-ACBA9620B5BE}">
      <dsp:nvSpPr>
        <dsp:cNvPr id="0" name=""/>
        <dsp:cNvSpPr/>
      </dsp:nvSpPr>
      <dsp:spPr>
        <a:xfrm>
          <a:off x="0" y="1363412"/>
          <a:ext cx="7069282" cy="3528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BD68968-2CE1-485B-9374-F22462DB72ED}">
      <dsp:nvSpPr>
        <dsp:cNvPr id="0" name=""/>
        <dsp:cNvSpPr/>
      </dsp:nvSpPr>
      <dsp:spPr>
        <a:xfrm>
          <a:off x="353464" y="1156772"/>
          <a:ext cx="4948497" cy="41328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7041" tIns="0" rIns="187041" bIns="0" numCol="1" spcCol="1270" anchor="ctr" anchorCtr="0">
          <a:noAutofit/>
        </a:bodyPr>
        <a:lstStyle/>
        <a:p>
          <a:pPr marL="0" lvl="0" indent="0" algn="l" defTabSz="622300">
            <a:lnSpc>
              <a:spcPct val="90000"/>
            </a:lnSpc>
            <a:spcBef>
              <a:spcPct val="0"/>
            </a:spcBef>
            <a:spcAft>
              <a:spcPct val="35000"/>
            </a:spcAft>
            <a:buNone/>
          </a:pPr>
          <a:r>
            <a:rPr lang="en-GB" sz="1400" kern="1200"/>
            <a:t>Technology and processes integration into existing systems</a:t>
          </a:r>
        </a:p>
      </dsp:txBody>
      <dsp:txXfrm>
        <a:off x="373639" y="1176947"/>
        <a:ext cx="4908147" cy="372930"/>
      </dsp:txXfrm>
    </dsp:sp>
    <dsp:sp modelId="{98FD83CB-9597-425B-BF6F-62AB895BC500}">
      <dsp:nvSpPr>
        <dsp:cNvPr id="0" name=""/>
        <dsp:cNvSpPr/>
      </dsp:nvSpPr>
      <dsp:spPr>
        <a:xfrm>
          <a:off x="0" y="1998452"/>
          <a:ext cx="7069282" cy="3528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6153A4-929E-4BCD-BD5F-C45CF624D6B9}">
      <dsp:nvSpPr>
        <dsp:cNvPr id="0" name=""/>
        <dsp:cNvSpPr/>
      </dsp:nvSpPr>
      <dsp:spPr>
        <a:xfrm>
          <a:off x="353464" y="1791812"/>
          <a:ext cx="4948497" cy="41328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7041" tIns="0" rIns="187041" bIns="0" numCol="1" spcCol="1270" anchor="ctr" anchorCtr="0">
          <a:noAutofit/>
        </a:bodyPr>
        <a:lstStyle/>
        <a:p>
          <a:pPr marL="0" lvl="0" indent="0" algn="l" defTabSz="622300">
            <a:lnSpc>
              <a:spcPct val="90000"/>
            </a:lnSpc>
            <a:spcBef>
              <a:spcPct val="0"/>
            </a:spcBef>
            <a:spcAft>
              <a:spcPct val="35000"/>
            </a:spcAft>
            <a:buNone/>
          </a:pPr>
          <a:r>
            <a:rPr lang="en-GB" sz="1400" kern="1200"/>
            <a:t>Diversity of stakeholders</a:t>
          </a:r>
        </a:p>
      </dsp:txBody>
      <dsp:txXfrm>
        <a:off x="373639" y="1811987"/>
        <a:ext cx="4908147" cy="372930"/>
      </dsp:txXfrm>
    </dsp:sp>
    <dsp:sp modelId="{C2B5BCE3-ED41-4C2F-BB16-7CD749E61614}">
      <dsp:nvSpPr>
        <dsp:cNvPr id="0" name=""/>
        <dsp:cNvSpPr/>
      </dsp:nvSpPr>
      <dsp:spPr>
        <a:xfrm>
          <a:off x="0" y="2633492"/>
          <a:ext cx="7069282" cy="3528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99730C5-6F3A-496F-8D2A-E27655D4B3D8}">
      <dsp:nvSpPr>
        <dsp:cNvPr id="0" name=""/>
        <dsp:cNvSpPr/>
      </dsp:nvSpPr>
      <dsp:spPr>
        <a:xfrm>
          <a:off x="353464" y="2426852"/>
          <a:ext cx="4948497" cy="41328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7041" tIns="0" rIns="187041" bIns="0" numCol="1" spcCol="1270" anchor="ctr" anchorCtr="0">
          <a:noAutofit/>
        </a:bodyPr>
        <a:lstStyle/>
        <a:p>
          <a:pPr marL="0" lvl="0" indent="0" algn="l" defTabSz="622300">
            <a:lnSpc>
              <a:spcPct val="90000"/>
            </a:lnSpc>
            <a:spcBef>
              <a:spcPct val="0"/>
            </a:spcBef>
            <a:spcAft>
              <a:spcPct val="35000"/>
            </a:spcAft>
            <a:buNone/>
          </a:pPr>
          <a:r>
            <a:rPr lang="en-GB" sz="1400" kern="1200"/>
            <a:t>Resource limitations</a:t>
          </a:r>
        </a:p>
      </dsp:txBody>
      <dsp:txXfrm>
        <a:off x="373639" y="2447027"/>
        <a:ext cx="4908147" cy="372930"/>
      </dsp:txXfrm>
    </dsp:sp>
    <dsp:sp modelId="{ABE2E796-37B2-4AAE-A995-7D2B7CBB28BA}">
      <dsp:nvSpPr>
        <dsp:cNvPr id="0" name=""/>
        <dsp:cNvSpPr/>
      </dsp:nvSpPr>
      <dsp:spPr>
        <a:xfrm>
          <a:off x="0" y="3268532"/>
          <a:ext cx="7069282" cy="3528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39A695-98BB-4B6B-9BA6-8D9F5FA42BE7}">
      <dsp:nvSpPr>
        <dsp:cNvPr id="0" name=""/>
        <dsp:cNvSpPr/>
      </dsp:nvSpPr>
      <dsp:spPr>
        <a:xfrm>
          <a:off x="353464" y="3061892"/>
          <a:ext cx="4948497" cy="41328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7041" tIns="0" rIns="187041" bIns="0" numCol="1" spcCol="1270" anchor="ctr" anchorCtr="0">
          <a:noAutofit/>
        </a:bodyPr>
        <a:lstStyle/>
        <a:p>
          <a:pPr marL="0" lvl="0" indent="0" algn="l" defTabSz="622300">
            <a:lnSpc>
              <a:spcPct val="90000"/>
            </a:lnSpc>
            <a:spcBef>
              <a:spcPct val="0"/>
            </a:spcBef>
            <a:spcAft>
              <a:spcPct val="35000"/>
            </a:spcAft>
            <a:buNone/>
          </a:pPr>
          <a:r>
            <a:rPr lang="en-GB" sz="1400" kern="1200"/>
            <a:t>Complex hierarchies and siloed departments</a:t>
          </a:r>
        </a:p>
      </dsp:txBody>
      <dsp:txXfrm>
        <a:off x="373639" y="3082067"/>
        <a:ext cx="4908147" cy="372930"/>
      </dsp:txXfrm>
    </dsp:sp>
    <dsp:sp modelId="{B7A3C3C7-5F89-4384-B35F-D96275A66B61}">
      <dsp:nvSpPr>
        <dsp:cNvPr id="0" name=""/>
        <dsp:cNvSpPr/>
      </dsp:nvSpPr>
      <dsp:spPr>
        <a:xfrm>
          <a:off x="0" y="3903572"/>
          <a:ext cx="7069282" cy="3528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452C7E-153E-4774-80CC-F299624473DE}">
      <dsp:nvSpPr>
        <dsp:cNvPr id="0" name=""/>
        <dsp:cNvSpPr/>
      </dsp:nvSpPr>
      <dsp:spPr>
        <a:xfrm>
          <a:off x="353464" y="3696932"/>
          <a:ext cx="4948497" cy="41328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7041" tIns="0" rIns="187041" bIns="0" numCol="1" spcCol="1270" anchor="ctr" anchorCtr="0">
          <a:noAutofit/>
        </a:bodyPr>
        <a:lstStyle/>
        <a:p>
          <a:pPr marL="0" lvl="0" indent="0" algn="l" defTabSz="622300">
            <a:lnSpc>
              <a:spcPct val="90000"/>
            </a:lnSpc>
            <a:spcBef>
              <a:spcPct val="0"/>
            </a:spcBef>
            <a:spcAft>
              <a:spcPct val="35000"/>
            </a:spcAft>
            <a:buNone/>
          </a:pPr>
          <a:r>
            <a:rPr lang="en-GB" sz="1400" kern="1200"/>
            <a:t>Staff turnover, change fatigue, burnout </a:t>
          </a:r>
        </a:p>
      </dsp:txBody>
      <dsp:txXfrm>
        <a:off x="373639" y="3717107"/>
        <a:ext cx="4908147" cy="37293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BE6DCF-8460-4443-8133-3954A4FC29D1}">
      <dsp:nvSpPr>
        <dsp:cNvPr id="0" name=""/>
        <dsp:cNvSpPr/>
      </dsp:nvSpPr>
      <dsp:spPr>
        <a:xfrm>
          <a:off x="0" y="37251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B6CC65-456E-456E-898C-EAE2F447FEE7}">
      <dsp:nvSpPr>
        <dsp:cNvPr id="0" name=""/>
        <dsp:cNvSpPr/>
      </dsp:nvSpPr>
      <dsp:spPr>
        <a:xfrm>
          <a:off x="301422" y="12159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Resistance to change among healthcare professionals</a:t>
          </a:r>
        </a:p>
      </dsp:txBody>
      <dsp:txXfrm>
        <a:off x="325920" y="146090"/>
        <a:ext cx="5176237" cy="452844"/>
      </dsp:txXfrm>
    </dsp:sp>
    <dsp:sp modelId="{64C13490-0590-4AE2-92B7-ACBA9620B5BE}">
      <dsp:nvSpPr>
        <dsp:cNvPr id="0" name=""/>
        <dsp:cNvSpPr/>
      </dsp:nvSpPr>
      <dsp:spPr>
        <a:xfrm>
          <a:off x="0" y="114363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BD68968-2CE1-485B-9374-F22462DB72ED}">
      <dsp:nvSpPr>
        <dsp:cNvPr id="0" name=""/>
        <dsp:cNvSpPr/>
      </dsp:nvSpPr>
      <dsp:spPr>
        <a:xfrm>
          <a:off x="301422" y="89271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Technology and processes integration into existing systems</a:t>
          </a:r>
        </a:p>
      </dsp:txBody>
      <dsp:txXfrm>
        <a:off x="325920" y="917210"/>
        <a:ext cx="5176237" cy="452844"/>
      </dsp:txXfrm>
    </dsp:sp>
    <dsp:sp modelId="{98FD83CB-9597-425B-BF6F-62AB895BC500}">
      <dsp:nvSpPr>
        <dsp:cNvPr id="0" name=""/>
        <dsp:cNvSpPr/>
      </dsp:nvSpPr>
      <dsp:spPr>
        <a:xfrm>
          <a:off x="0" y="191475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6153A4-929E-4BCD-BD5F-C45CF624D6B9}">
      <dsp:nvSpPr>
        <dsp:cNvPr id="0" name=""/>
        <dsp:cNvSpPr/>
      </dsp:nvSpPr>
      <dsp:spPr>
        <a:xfrm>
          <a:off x="301422" y="166383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Diversity of stakeholders</a:t>
          </a:r>
        </a:p>
      </dsp:txBody>
      <dsp:txXfrm>
        <a:off x="325920" y="1688330"/>
        <a:ext cx="5176237" cy="452844"/>
      </dsp:txXfrm>
    </dsp:sp>
    <dsp:sp modelId="{C2B5BCE3-ED41-4C2F-BB16-7CD749E61614}">
      <dsp:nvSpPr>
        <dsp:cNvPr id="0" name=""/>
        <dsp:cNvSpPr/>
      </dsp:nvSpPr>
      <dsp:spPr>
        <a:xfrm>
          <a:off x="0" y="268587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99730C5-6F3A-496F-8D2A-E27655D4B3D8}">
      <dsp:nvSpPr>
        <dsp:cNvPr id="0" name=""/>
        <dsp:cNvSpPr/>
      </dsp:nvSpPr>
      <dsp:spPr>
        <a:xfrm>
          <a:off x="301422" y="243495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Resource limitations</a:t>
          </a:r>
        </a:p>
      </dsp:txBody>
      <dsp:txXfrm>
        <a:off x="325920" y="2459450"/>
        <a:ext cx="5176237" cy="452844"/>
      </dsp:txXfrm>
    </dsp:sp>
    <dsp:sp modelId="{ABE2E796-37B2-4AAE-A995-7D2B7CBB28BA}">
      <dsp:nvSpPr>
        <dsp:cNvPr id="0" name=""/>
        <dsp:cNvSpPr/>
      </dsp:nvSpPr>
      <dsp:spPr>
        <a:xfrm>
          <a:off x="0" y="345699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39A695-98BB-4B6B-9BA6-8D9F5FA42BE7}">
      <dsp:nvSpPr>
        <dsp:cNvPr id="0" name=""/>
        <dsp:cNvSpPr/>
      </dsp:nvSpPr>
      <dsp:spPr>
        <a:xfrm>
          <a:off x="301422" y="320607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Complex hierarchies and siloed departments</a:t>
          </a:r>
        </a:p>
      </dsp:txBody>
      <dsp:txXfrm>
        <a:off x="325920" y="3230570"/>
        <a:ext cx="5176237" cy="452844"/>
      </dsp:txXfrm>
    </dsp:sp>
    <dsp:sp modelId="{B7A3C3C7-5F89-4384-B35F-D96275A66B61}">
      <dsp:nvSpPr>
        <dsp:cNvPr id="0" name=""/>
        <dsp:cNvSpPr/>
      </dsp:nvSpPr>
      <dsp:spPr>
        <a:xfrm>
          <a:off x="0" y="422811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452C7E-153E-4774-80CC-F299624473DE}">
      <dsp:nvSpPr>
        <dsp:cNvPr id="0" name=""/>
        <dsp:cNvSpPr/>
      </dsp:nvSpPr>
      <dsp:spPr>
        <a:xfrm>
          <a:off x="301422" y="397719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Staff turnover, change fatigue, burnout </a:t>
          </a:r>
        </a:p>
      </dsp:txBody>
      <dsp:txXfrm>
        <a:off x="325920" y="4001690"/>
        <a:ext cx="5176237" cy="45284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BE6DCF-8460-4443-8133-3954A4FC29D1}">
      <dsp:nvSpPr>
        <dsp:cNvPr id="0" name=""/>
        <dsp:cNvSpPr/>
      </dsp:nvSpPr>
      <dsp:spPr>
        <a:xfrm>
          <a:off x="0" y="37251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B6CC65-456E-456E-898C-EAE2F447FEE7}">
      <dsp:nvSpPr>
        <dsp:cNvPr id="0" name=""/>
        <dsp:cNvSpPr/>
      </dsp:nvSpPr>
      <dsp:spPr>
        <a:xfrm>
          <a:off x="301422" y="12159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Transparent and two-ways communication</a:t>
          </a:r>
        </a:p>
      </dsp:txBody>
      <dsp:txXfrm>
        <a:off x="325920" y="146090"/>
        <a:ext cx="5176237" cy="452844"/>
      </dsp:txXfrm>
    </dsp:sp>
    <dsp:sp modelId="{64C13490-0590-4AE2-92B7-ACBA9620B5BE}">
      <dsp:nvSpPr>
        <dsp:cNvPr id="0" name=""/>
        <dsp:cNvSpPr/>
      </dsp:nvSpPr>
      <dsp:spPr>
        <a:xfrm>
          <a:off x="0" y="114363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BD68968-2CE1-485B-9374-F22462DB72ED}">
      <dsp:nvSpPr>
        <dsp:cNvPr id="0" name=""/>
        <dsp:cNvSpPr/>
      </dsp:nvSpPr>
      <dsp:spPr>
        <a:xfrm>
          <a:off x="301422" y="89271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Continuous trainings</a:t>
          </a:r>
        </a:p>
      </dsp:txBody>
      <dsp:txXfrm>
        <a:off x="325920" y="917210"/>
        <a:ext cx="5176237" cy="452844"/>
      </dsp:txXfrm>
    </dsp:sp>
    <dsp:sp modelId="{98FD83CB-9597-425B-BF6F-62AB895BC500}">
      <dsp:nvSpPr>
        <dsp:cNvPr id="0" name=""/>
        <dsp:cNvSpPr/>
      </dsp:nvSpPr>
      <dsp:spPr>
        <a:xfrm>
          <a:off x="0" y="191475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6153A4-929E-4BCD-BD5F-C45CF624D6B9}">
      <dsp:nvSpPr>
        <dsp:cNvPr id="0" name=""/>
        <dsp:cNvSpPr/>
      </dsp:nvSpPr>
      <dsp:spPr>
        <a:xfrm>
          <a:off x="301422" y="166383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Engaging stakeholders early</a:t>
          </a:r>
        </a:p>
      </dsp:txBody>
      <dsp:txXfrm>
        <a:off x="325920" y="1688330"/>
        <a:ext cx="5176237" cy="452844"/>
      </dsp:txXfrm>
    </dsp:sp>
    <dsp:sp modelId="{C2B5BCE3-ED41-4C2F-BB16-7CD749E61614}">
      <dsp:nvSpPr>
        <dsp:cNvPr id="0" name=""/>
        <dsp:cNvSpPr/>
      </dsp:nvSpPr>
      <dsp:spPr>
        <a:xfrm>
          <a:off x="0" y="268587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99730C5-6F3A-496F-8D2A-E27655D4B3D8}">
      <dsp:nvSpPr>
        <dsp:cNvPr id="0" name=""/>
        <dsp:cNvSpPr/>
      </dsp:nvSpPr>
      <dsp:spPr>
        <a:xfrm>
          <a:off x="301422" y="243495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Thoughtful distribution of human and financial resources </a:t>
          </a:r>
        </a:p>
      </dsp:txBody>
      <dsp:txXfrm>
        <a:off x="325920" y="2459450"/>
        <a:ext cx="5176237" cy="452844"/>
      </dsp:txXfrm>
    </dsp:sp>
    <dsp:sp modelId="{ABE2E796-37B2-4AAE-A995-7D2B7CBB28BA}">
      <dsp:nvSpPr>
        <dsp:cNvPr id="0" name=""/>
        <dsp:cNvSpPr/>
      </dsp:nvSpPr>
      <dsp:spPr>
        <a:xfrm>
          <a:off x="0" y="345699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39A695-98BB-4B6B-9BA6-8D9F5FA42BE7}">
      <dsp:nvSpPr>
        <dsp:cNvPr id="0" name=""/>
        <dsp:cNvSpPr/>
      </dsp:nvSpPr>
      <dsp:spPr>
        <a:xfrm>
          <a:off x="301422" y="320607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Leadership commitment and collaboration</a:t>
          </a:r>
        </a:p>
      </dsp:txBody>
      <dsp:txXfrm>
        <a:off x="325920" y="3230570"/>
        <a:ext cx="5176237" cy="452844"/>
      </dsp:txXfrm>
    </dsp:sp>
    <dsp:sp modelId="{B7A3C3C7-5F89-4384-B35F-D96275A66B61}">
      <dsp:nvSpPr>
        <dsp:cNvPr id="0" name=""/>
        <dsp:cNvSpPr/>
      </dsp:nvSpPr>
      <dsp:spPr>
        <a:xfrm>
          <a:off x="0" y="4228112"/>
          <a:ext cx="6028459" cy="428400"/>
        </a:xfrm>
        <a:prstGeom prst="rect">
          <a:avLst/>
        </a:prstGeom>
        <a:solidFill>
          <a:schemeClr val="accent1">
            <a:alpha val="90000"/>
            <a:tint val="4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452C7E-153E-4774-80CC-F299624473DE}">
      <dsp:nvSpPr>
        <dsp:cNvPr id="0" name=""/>
        <dsp:cNvSpPr/>
      </dsp:nvSpPr>
      <dsp:spPr>
        <a:xfrm>
          <a:off x="301422" y="3977192"/>
          <a:ext cx="5225233" cy="50184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503" tIns="0" rIns="159503" bIns="0" numCol="1" spcCol="1270" anchor="ctr" anchorCtr="0">
          <a:noAutofit/>
        </a:bodyPr>
        <a:lstStyle/>
        <a:p>
          <a:pPr marL="0" lvl="0" indent="0" algn="l" defTabSz="711200">
            <a:lnSpc>
              <a:spcPct val="90000"/>
            </a:lnSpc>
            <a:spcBef>
              <a:spcPct val="0"/>
            </a:spcBef>
            <a:spcAft>
              <a:spcPct val="35000"/>
            </a:spcAft>
            <a:buNone/>
          </a:pPr>
          <a:r>
            <a:rPr lang="en-GB" sz="1600" kern="1200"/>
            <a:t>Proactive workforce planning</a:t>
          </a:r>
        </a:p>
      </dsp:txBody>
      <dsp:txXfrm>
        <a:off x="325920" y="4001690"/>
        <a:ext cx="5176237" cy="45284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6CCCEB-C377-4B80-BAFF-8D7828404849}">
      <dsp:nvSpPr>
        <dsp:cNvPr id="0" name=""/>
        <dsp:cNvSpPr/>
      </dsp:nvSpPr>
      <dsp:spPr>
        <a:xfrm>
          <a:off x="2323" y="0"/>
          <a:ext cx="3614605" cy="4443716"/>
        </a:xfrm>
        <a:prstGeom prst="roundRect">
          <a:avLst>
            <a:gd name="adj" fmla="val 10000"/>
          </a:avLst>
        </a:prstGeom>
        <a:solidFill>
          <a:schemeClr val="accent2">
            <a:lumMod val="60000"/>
            <a:lumOff val="4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1">
          <a:noAutofit/>
        </a:bodyPr>
        <a:lstStyle/>
        <a:p>
          <a:pPr marL="0" lvl="0" indent="0" algn="l" defTabSz="1066800">
            <a:lnSpc>
              <a:spcPct val="90000"/>
            </a:lnSpc>
            <a:spcBef>
              <a:spcPct val="0"/>
            </a:spcBef>
            <a:spcAft>
              <a:spcPct val="35000"/>
            </a:spcAft>
            <a:buNone/>
          </a:pPr>
          <a:r>
            <a:rPr lang="en-GB" sz="2400" b="1" kern="1200">
              <a:solidFill>
                <a:schemeClr val="tx1">
                  <a:lumMod val="95000"/>
                  <a:lumOff val="5000"/>
                </a:schemeClr>
              </a:solidFill>
            </a:rPr>
            <a:t>Cultural change</a:t>
          </a:r>
        </a:p>
        <a:p>
          <a:pPr marL="285750" lvl="1" indent="-285750" algn="l" defTabSz="1289050">
            <a:lnSpc>
              <a:spcPct val="90000"/>
            </a:lnSpc>
            <a:spcBef>
              <a:spcPct val="0"/>
            </a:spcBef>
            <a:spcAft>
              <a:spcPct val="15000"/>
            </a:spcAft>
            <a:buChar char="•"/>
          </a:pPr>
          <a:endParaRPr lang="en-GB" sz="2900" kern="1200"/>
        </a:p>
        <a:p>
          <a:pPr marL="285750" lvl="1" indent="-285750" algn="l" defTabSz="1289050">
            <a:lnSpc>
              <a:spcPct val="90000"/>
            </a:lnSpc>
            <a:spcBef>
              <a:spcPct val="0"/>
            </a:spcBef>
            <a:spcAft>
              <a:spcPct val="15000"/>
            </a:spcAft>
            <a:buChar char="•"/>
          </a:pPr>
          <a:endParaRPr lang="en-GB" sz="2900" kern="1200"/>
        </a:p>
      </dsp:txBody>
      <dsp:txXfrm>
        <a:off x="2323" y="1777486"/>
        <a:ext cx="3614605" cy="1777486"/>
      </dsp:txXfrm>
    </dsp:sp>
    <dsp:sp modelId="{36632982-C646-4A40-9422-20925C4F9250}">
      <dsp:nvSpPr>
        <dsp:cNvPr id="0" name=""/>
        <dsp:cNvSpPr/>
      </dsp:nvSpPr>
      <dsp:spPr>
        <a:xfrm>
          <a:off x="1069747" y="266622"/>
          <a:ext cx="1479757" cy="1479757"/>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9764E46-23CC-404D-B34C-3FE383F17A28}">
      <dsp:nvSpPr>
        <dsp:cNvPr id="0" name=""/>
        <dsp:cNvSpPr/>
      </dsp:nvSpPr>
      <dsp:spPr>
        <a:xfrm>
          <a:off x="3725366" y="0"/>
          <a:ext cx="3614605" cy="4443716"/>
        </a:xfrm>
        <a:prstGeom prst="roundRect">
          <a:avLst>
            <a:gd name="adj" fmla="val 10000"/>
          </a:avLst>
        </a:prstGeom>
        <a:solidFill>
          <a:schemeClr val="accent6">
            <a:lumMod val="40000"/>
            <a:lumOff val="6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1">
          <a:noAutofit/>
        </a:bodyPr>
        <a:lstStyle/>
        <a:p>
          <a:pPr marL="0" lvl="0" indent="0" algn="l" defTabSz="1066800">
            <a:lnSpc>
              <a:spcPct val="90000"/>
            </a:lnSpc>
            <a:spcBef>
              <a:spcPct val="0"/>
            </a:spcBef>
            <a:spcAft>
              <a:spcPct val="35000"/>
            </a:spcAft>
            <a:buNone/>
          </a:pPr>
          <a:r>
            <a:rPr lang="en-GB" sz="2400" b="1" kern="1200">
              <a:solidFill>
                <a:schemeClr val="tx1">
                  <a:lumMod val="95000"/>
                  <a:lumOff val="5000"/>
                </a:schemeClr>
              </a:solidFill>
            </a:rPr>
            <a:t>Behavioural change</a:t>
          </a:r>
        </a:p>
        <a:p>
          <a:pPr marL="285750" lvl="1" indent="-285750" algn="l" defTabSz="1289050">
            <a:lnSpc>
              <a:spcPct val="90000"/>
            </a:lnSpc>
            <a:spcBef>
              <a:spcPct val="0"/>
            </a:spcBef>
            <a:spcAft>
              <a:spcPct val="15000"/>
            </a:spcAft>
            <a:buChar char="•"/>
          </a:pPr>
          <a:endParaRPr lang="en-GB" sz="2900" kern="1200"/>
        </a:p>
      </dsp:txBody>
      <dsp:txXfrm>
        <a:off x="3725366" y="1777486"/>
        <a:ext cx="3614605" cy="1777486"/>
      </dsp:txXfrm>
    </dsp:sp>
    <dsp:sp modelId="{E613BBB6-4074-4F38-BCB8-E3114F5CB210}">
      <dsp:nvSpPr>
        <dsp:cNvPr id="0" name=""/>
        <dsp:cNvSpPr/>
      </dsp:nvSpPr>
      <dsp:spPr>
        <a:xfrm>
          <a:off x="4801033" y="266622"/>
          <a:ext cx="1479757" cy="1479757"/>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7000" r="-17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43024E-3AA6-4240-A194-71F58ACCF395}">
      <dsp:nvSpPr>
        <dsp:cNvPr id="0" name=""/>
        <dsp:cNvSpPr/>
      </dsp:nvSpPr>
      <dsp:spPr>
        <a:xfrm>
          <a:off x="7448410" y="0"/>
          <a:ext cx="3614605" cy="4443716"/>
        </a:xfrm>
        <a:prstGeom prst="roundRect">
          <a:avLst>
            <a:gd name="adj" fmla="val 10000"/>
          </a:avLst>
        </a:prstGeom>
        <a:solidFill>
          <a:schemeClr val="accent1">
            <a:lumMod val="40000"/>
            <a:lumOff val="6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1">
          <a:noAutofit/>
        </a:bodyPr>
        <a:lstStyle/>
        <a:p>
          <a:pPr marL="0" lvl="0" indent="0" algn="l" defTabSz="1066800">
            <a:lnSpc>
              <a:spcPct val="90000"/>
            </a:lnSpc>
            <a:spcBef>
              <a:spcPct val="0"/>
            </a:spcBef>
            <a:spcAft>
              <a:spcPct val="35000"/>
            </a:spcAft>
            <a:buNone/>
          </a:pPr>
          <a:r>
            <a:rPr lang="en-GB" sz="2400" b="1" kern="1200">
              <a:solidFill>
                <a:schemeClr val="tx1">
                  <a:lumMod val="95000"/>
                  <a:lumOff val="5000"/>
                </a:schemeClr>
              </a:solidFill>
            </a:rPr>
            <a:t>Organisational change</a:t>
          </a:r>
        </a:p>
        <a:p>
          <a:pPr marL="171450" lvl="1" indent="-171450" algn="l" defTabSz="711200">
            <a:lnSpc>
              <a:spcPct val="90000"/>
            </a:lnSpc>
            <a:spcBef>
              <a:spcPct val="0"/>
            </a:spcBef>
            <a:spcAft>
              <a:spcPct val="15000"/>
            </a:spcAft>
            <a:buChar char="•"/>
          </a:pPr>
          <a:endParaRPr lang="en-GB" sz="1600" kern="1200"/>
        </a:p>
      </dsp:txBody>
      <dsp:txXfrm>
        <a:off x="7448410" y="1777486"/>
        <a:ext cx="3614605" cy="1777486"/>
      </dsp:txXfrm>
    </dsp:sp>
    <dsp:sp modelId="{C282F635-8930-47DB-9FC2-1856667740A1}">
      <dsp:nvSpPr>
        <dsp:cNvPr id="0" name=""/>
        <dsp:cNvSpPr/>
      </dsp:nvSpPr>
      <dsp:spPr>
        <a:xfrm>
          <a:off x="8532318" y="252787"/>
          <a:ext cx="1479757" cy="1479757"/>
        </a:xfrm>
        <a:prstGeom prst="ellipse">
          <a:avLst/>
        </a:prstGeom>
        <a:blipFill>
          <a:blip xmlns:r="http://schemas.openxmlformats.org/officeDocument/2006/relationships" r:embed="rId3">
            <a:extLst>
              <a:ext uri="{837473B0-CC2E-450A-ABE3-18F120FF3D39}">
                <a1611:picAttrSrcUrl xmlns:a1611="http://schemas.microsoft.com/office/drawing/2016/11/main" r:id="rId4"/>
              </a:ext>
            </a:extLst>
          </a:blip>
          <a:srcRect/>
          <a:stretch>
            <a:fillRect l="-40000" r="-40000"/>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5091BA-B4FB-4F74-8AF1-DA6D4C5B5EA2}">
      <dsp:nvSpPr>
        <dsp:cNvPr id="0" name=""/>
        <dsp:cNvSpPr/>
      </dsp:nvSpPr>
      <dsp:spPr>
        <a:xfrm>
          <a:off x="419301" y="3468386"/>
          <a:ext cx="10180111" cy="666557"/>
        </a:xfrm>
        <a:prstGeom prst="leftRightArrow">
          <a:avLst/>
        </a:prstGeom>
        <a:solidFill>
          <a:schemeClr val="accent2"/>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B5D549-79F9-4A45-BB2C-F07E9F448FBB}">
      <dsp:nvSpPr>
        <dsp:cNvPr id="0" name=""/>
        <dsp:cNvSpPr/>
      </dsp:nvSpPr>
      <dsp:spPr>
        <a:xfrm>
          <a:off x="2561166" y="1206500"/>
          <a:ext cx="3005666" cy="3005666"/>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GB" sz="3600" kern="1200"/>
            <a:t>Duty Care Manager</a:t>
          </a:r>
        </a:p>
        <a:p>
          <a:pPr marL="0" lvl="0" indent="0" algn="ctr" defTabSz="1600200">
            <a:lnSpc>
              <a:spcPct val="90000"/>
            </a:lnSpc>
            <a:spcBef>
              <a:spcPct val="0"/>
            </a:spcBef>
            <a:spcAft>
              <a:spcPct val="35000"/>
            </a:spcAft>
            <a:buNone/>
          </a:pPr>
          <a:r>
            <a:rPr lang="en-GB" sz="2800" kern="1200"/>
            <a:t>(DCM)</a:t>
          </a:r>
        </a:p>
      </dsp:txBody>
      <dsp:txXfrm>
        <a:off x="3001336" y="1646670"/>
        <a:ext cx="2125326" cy="2125326"/>
      </dsp:txXfrm>
    </dsp:sp>
    <dsp:sp modelId="{9C97A2A6-CA7E-44CA-81E9-DF4EA3976FAC}">
      <dsp:nvSpPr>
        <dsp:cNvPr id="0" name=""/>
        <dsp:cNvSpPr/>
      </dsp:nvSpPr>
      <dsp:spPr>
        <a:xfrm>
          <a:off x="3312583" y="536"/>
          <a:ext cx="1502833" cy="1502833"/>
        </a:xfrm>
        <a:prstGeom prst="ellipse">
          <a:avLst/>
        </a:prstGeom>
        <a:solidFill>
          <a:schemeClr val="accent2">
            <a:alpha val="50000"/>
            <a:hueOff val="1073936"/>
            <a:satOff val="-3082"/>
            <a:lumOff val="-493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t>Care Interventions</a:t>
          </a:r>
        </a:p>
      </dsp:txBody>
      <dsp:txXfrm>
        <a:off x="3532668" y="220621"/>
        <a:ext cx="1062663" cy="1062663"/>
      </dsp:txXfrm>
    </dsp:sp>
    <dsp:sp modelId="{F957775C-D12F-4E87-A2E1-83FC2C340823}">
      <dsp:nvSpPr>
        <dsp:cNvPr id="0" name=""/>
        <dsp:cNvSpPr/>
      </dsp:nvSpPr>
      <dsp:spPr>
        <a:xfrm>
          <a:off x="5007724" y="979226"/>
          <a:ext cx="1502833" cy="1502833"/>
        </a:xfrm>
        <a:prstGeom prst="ellipse">
          <a:avLst/>
        </a:prstGeom>
        <a:solidFill>
          <a:schemeClr val="accent2">
            <a:alpha val="50000"/>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t>Organisation and management of care</a:t>
          </a:r>
        </a:p>
      </dsp:txBody>
      <dsp:txXfrm>
        <a:off x="5227809" y="1199311"/>
        <a:ext cx="1062663" cy="1062663"/>
      </dsp:txXfrm>
    </dsp:sp>
    <dsp:sp modelId="{316833B1-3ECB-4C25-B3A2-22C5460B57C4}">
      <dsp:nvSpPr>
        <dsp:cNvPr id="0" name=""/>
        <dsp:cNvSpPr/>
      </dsp:nvSpPr>
      <dsp:spPr>
        <a:xfrm>
          <a:off x="5007724" y="2936606"/>
          <a:ext cx="1502833" cy="1502833"/>
        </a:xfrm>
        <a:prstGeom prst="ellipse">
          <a:avLst/>
        </a:prstGeom>
        <a:solidFill>
          <a:schemeClr val="accent2">
            <a:alpha val="50000"/>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t>Training and educating colleagues and students </a:t>
          </a:r>
        </a:p>
      </dsp:txBody>
      <dsp:txXfrm>
        <a:off x="5227809" y="3156691"/>
        <a:ext cx="1062663" cy="1062663"/>
      </dsp:txXfrm>
    </dsp:sp>
    <dsp:sp modelId="{EC088C63-95B8-477F-9156-6CC05F0DB070}">
      <dsp:nvSpPr>
        <dsp:cNvPr id="0" name=""/>
        <dsp:cNvSpPr/>
      </dsp:nvSpPr>
      <dsp:spPr>
        <a:xfrm>
          <a:off x="3312583" y="3915297"/>
          <a:ext cx="1502833" cy="1502833"/>
        </a:xfrm>
        <a:prstGeom prst="ellipse">
          <a:avLst/>
        </a:prstGeom>
        <a:solidFill>
          <a:schemeClr val="accent2">
            <a:alpha val="50000"/>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t>Teaching and promoting health and wellbeing</a:t>
          </a:r>
        </a:p>
      </dsp:txBody>
      <dsp:txXfrm>
        <a:off x="3532668" y="4135382"/>
        <a:ext cx="1062663" cy="1062663"/>
      </dsp:txXfrm>
    </dsp:sp>
    <dsp:sp modelId="{BC0652A9-5210-4918-8C56-07FB306F05C7}">
      <dsp:nvSpPr>
        <dsp:cNvPr id="0" name=""/>
        <dsp:cNvSpPr/>
      </dsp:nvSpPr>
      <dsp:spPr>
        <a:xfrm>
          <a:off x="1617442" y="2936606"/>
          <a:ext cx="1502833" cy="1502833"/>
        </a:xfrm>
        <a:prstGeom prst="ellipse">
          <a:avLst/>
        </a:prstGeom>
        <a:solidFill>
          <a:schemeClr val="accent2">
            <a:alpha val="50000"/>
            <a:hueOff val="5369678"/>
            <a:satOff val="-15411"/>
            <a:lumOff val="-2467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t>Using research and evidence-based practice</a:t>
          </a:r>
        </a:p>
      </dsp:txBody>
      <dsp:txXfrm>
        <a:off x="1837527" y="3156691"/>
        <a:ext cx="1062663" cy="1062663"/>
      </dsp:txXfrm>
    </dsp:sp>
    <dsp:sp modelId="{82B2F176-100B-43DF-B245-8D32DB9D7C9A}">
      <dsp:nvSpPr>
        <dsp:cNvPr id="0" name=""/>
        <dsp:cNvSpPr/>
      </dsp:nvSpPr>
      <dsp:spPr>
        <a:xfrm>
          <a:off x="1617442" y="979226"/>
          <a:ext cx="1502833" cy="1502833"/>
        </a:xfrm>
        <a:prstGeom prst="ellipse">
          <a:avLst/>
        </a:prstGeom>
        <a:solidFill>
          <a:schemeClr val="accent2">
            <a:alpha val="50000"/>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t>Leadership</a:t>
          </a:r>
        </a:p>
      </dsp:txBody>
      <dsp:txXfrm>
        <a:off x="1837527" y="1199311"/>
        <a:ext cx="1062663" cy="106266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FE5B93-F928-4C8A-B1F2-C5A5A926F75D}">
      <dsp:nvSpPr>
        <dsp:cNvPr id="0" name=""/>
        <dsp:cNvSpPr/>
      </dsp:nvSpPr>
      <dsp:spPr>
        <a:xfrm>
          <a:off x="3770" y="739648"/>
          <a:ext cx="2194718" cy="877887"/>
        </a:xfrm>
        <a:prstGeom prst="chevron">
          <a:avLst/>
        </a:prstGeom>
        <a:solidFill>
          <a:schemeClr val="accent2">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GB" sz="1800" kern="1200">
              <a:solidFill>
                <a:schemeClr val="tx1"/>
              </a:solidFill>
            </a:rPr>
            <a:t>Planning</a:t>
          </a:r>
          <a:endParaRPr lang="en-GB" sz="900" kern="1200">
            <a:solidFill>
              <a:schemeClr val="tx1"/>
            </a:solidFill>
          </a:endParaRPr>
        </a:p>
      </dsp:txBody>
      <dsp:txXfrm>
        <a:off x="442714" y="739648"/>
        <a:ext cx="1316831" cy="877887"/>
      </dsp:txXfrm>
    </dsp:sp>
    <dsp:sp modelId="{B8AB36CA-229D-4B01-BD29-F977A19E9A93}">
      <dsp:nvSpPr>
        <dsp:cNvPr id="0" name=""/>
        <dsp:cNvSpPr/>
      </dsp:nvSpPr>
      <dsp:spPr>
        <a:xfrm>
          <a:off x="1979017" y="739648"/>
          <a:ext cx="2194718" cy="877887"/>
        </a:xfrm>
        <a:prstGeom prst="chevron">
          <a:avLst/>
        </a:prstGeom>
        <a:solidFill>
          <a:schemeClr val="accent2">
            <a:shade val="80000"/>
            <a:hueOff val="-151668"/>
            <a:satOff val="2837"/>
            <a:lumOff val="904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marL="0" lvl="0" indent="0" algn="ctr" defTabSz="889000">
            <a:lnSpc>
              <a:spcPct val="90000"/>
            </a:lnSpc>
            <a:spcBef>
              <a:spcPct val="0"/>
            </a:spcBef>
            <a:spcAft>
              <a:spcPct val="35000"/>
            </a:spcAft>
            <a:buNone/>
          </a:pPr>
          <a:r>
            <a:rPr lang="en-GB" sz="2000" kern="1200">
              <a:solidFill>
                <a:schemeClr val="tx1"/>
              </a:solidFill>
            </a:rPr>
            <a:t>Organising</a:t>
          </a:r>
        </a:p>
      </dsp:txBody>
      <dsp:txXfrm>
        <a:off x="2417961" y="739648"/>
        <a:ext cx="1316831" cy="877887"/>
      </dsp:txXfrm>
    </dsp:sp>
    <dsp:sp modelId="{F9A0240C-BB41-4740-BEE2-6F79E05182F9}">
      <dsp:nvSpPr>
        <dsp:cNvPr id="0" name=""/>
        <dsp:cNvSpPr/>
      </dsp:nvSpPr>
      <dsp:spPr>
        <a:xfrm>
          <a:off x="3954264" y="739648"/>
          <a:ext cx="2194718" cy="877887"/>
        </a:xfrm>
        <a:prstGeom prst="chevron">
          <a:avLst/>
        </a:prstGeom>
        <a:solidFill>
          <a:schemeClr val="accent2">
            <a:shade val="80000"/>
            <a:hueOff val="-303336"/>
            <a:satOff val="5673"/>
            <a:lumOff val="180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GB" sz="1800" kern="1200">
              <a:solidFill>
                <a:schemeClr val="tx1"/>
              </a:solidFill>
            </a:rPr>
            <a:t>Directing /</a:t>
          </a:r>
        </a:p>
        <a:p>
          <a:pPr marL="0" lvl="0" indent="0" algn="ctr" defTabSz="800100">
            <a:lnSpc>
              <a:spcPct val="90000"/>
            </a:lnSpc>
            <a:spcBef>
              <a:spcPct val="0"/>
            </a:spcBef>
            <a:spcAft>
              <a:spcPct val="35000"/>
            </a:spcAft>
            <a:buNone/>
          </a:pPr>
          <a:r>
            <a:rPr lang="en-GB" sz="1800" kern="1200">
              <a:solidFill>
                <a:schemeClr val="tx1"/>
              </a:solidFill>
            </a:rPr>
            <a:t>Guiding</a:t>
          </a:r>
        </a:p>
      </dsp:txBody>
      <dsp:txXfrm>
        <a:off x="4393208" y="739648"/>
        <a:ext cx="1316831" cy="877887"/>
      </dsp:txXfrm>
    </dsp:sp>
    <dsp:sp modelId="{662EF437-E333-48A6-BDF7-0C045D7D7276}">
      <dsp:nvSpPr>
        <dsp:cNvPr id="0" name=""/>
        <dsp:cNvSpPr/>
      </dsp:nvSpPr>
      <dsp:spPr>
        <a:xfrm>
          <a:off x="5929510" y="739648"/>
          <a:ext cx="2194718" cy="877887"/>
        </a:xfrm>
        <a:prstGeom prst="chevron">
          <a:avLst/>
        </a:prstGeom>
        <a:solidFill>
          <a:schemeClr val="accent2">
            <a:shade val="80000"/>
            <a:hueOff val="-455004"/>
            <a:satOff val="8510"/>
            <a:lumOff val="2712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GB" sz="1800" kern="1200">
              <a:solidFill>
                <a:schemeClr val="tx1"/>
              </a:solidFill>
            </a:rPr>
            <a:t>Supervising /Monitoring </a:t>
          </a:r>
        </a:p>
      </dsp:txBody>
      <dsp:txXfrm>
        <a:off x="6368454" y="739648"/>
        <a:ext cx="1316831" cy="87788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52CD93-01A0-45E3-959B-CBE81B150A7F}">
      <dsp:nvSpPr>
        <dsp:cNvPr id="0" name=""/>
        <dsp:cNvSpPr/>
      </dsp:nvSpPr>
      <dsp:spPr>
        <a:xfrm>
          <a:off x="3263405" y="1915"/>
          <a:ext cx="1827506" cy="1827506"/>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Step 1: Identify needs of the local community</a:t>
          </a:r>
        </a:p>
      </dsp:txBody>
      <dsp:txXfrm>
        <a:off x="3531037" y="269547"/>
        <a:ext cx="1292242" cy="1292242"/>
      </dsp:txXfrm>
    </dsp:sp>
    <dsp:sp modelId="{1337C67D-EA89-497E-90D2-52F291B2A7DA}">
      <dsp:nvSpPr>
        <dsp:cNvPr id="0" name=""/>
        <dsp:cNvSpPr/>
      </dsp:nvSpPr>
      <dsp:spPr>
        <a:xfrm rot="2700000">
          <a:off x="4894795" y="1568050"/>
          <a:ext cx="486273" cy="616783"/>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4916159" y="1639830"/>
        <a:ext cx="340391" cy="370069"/>
      </dsp:txXfrm>
    </dsp:sp>
    <dsp:sp modelId="{BDDC397A-29E5-413F-875C-9B7028EB87DE}">
      <dsp:nvSpPr>
        <dsp:cNvPr id="0" name=""/>
        <dsp:cNvSpPr/>
      </dsp:nvSpPr>
      <dsp:spPr>
        <a:xfrm>
          <a:off x="5204415" y="1942925"/>
          <a:ext cx="1827506" cy="1827506"/>
        </a:xfrm>
        <a:prstGeom prst="ellipse">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Step 2: </a:t>
          </a:r>
        </a:p>
        <a:p>
          <a:pPr marL="0" lvl="0" indent="0" algn="ctr" defTabSz="755650">
            <a:lnSpc>
              <a:spcPct val="90000"/>
            </a:lnSpc>
            <a:spcBef>
              <a:spcPct val="0"/>
            </a:spcBef>
            <a:spcAft>
              <a:spcPct val="35000"/>
            </a:spcAft>
            <a:buNone/>
          </a:pPr>
          <a:r>
            <a:rPr lang="en-GB" sz="1700" kern="1200"/>
            <a:t>Agree priorities and outcomes</a:t>
          </a:r>
        </a:p>
      </dsp:txBody>
      <dsp:txXfrm>
        <a:off x="5472047" y="2210557"/>
        <a:ext cx="1292242" cy="1292242"/>
      </dsp:txXfrm>
    </dsp:sp>
    <dsp:sp modelId="{23479446-2FC9-4294-BF78-D1EAD1E73333}">
      <dsp:nvSpPr>
        <dsp:cNvPr id="0" name=""/>
        <dsp:cNvSpPr/>
      </dsp:nvSpPr>
      <dsp:spPr>
        <a:xfrm rot="8100000">
          <a:off x="4914258" y="3509060"/>
          <a:ext cx="486273" cy="616783"/>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10800000">
        <a:off x="5038776" y="3580840"/>
        <a:ext cx="340391" cy="370069"/>
      </dsp:txXfrm>
    </dsp:sp>
    <dsp:sp modelId="{DFE1242B-92B6-4142-9DBE-12D1F4A8FF2D}">
      <dsp:nvSpPr>
        <dsp:cNvPr id="0" name=""/>
        <dsp:cNvSpPr/>
      </dsp:nvSpPr>
      <dsp:spPr>
        <a:xfrm>
          <a:off x="3263405" y="3883935"/>
          <a:ext cx="1827506" cy="1827506"/>
        </a:xfrm>
        <a:prstGeom prst="ellipse">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Step 3: </a:t>
          </a:r>
        </a:p>
        <a:p>
          <a:pPr marL="0" lvl="0" indent="0" algn="ctr" defTabSz="755650">
            <a:lnSpc>
              <a:spcPct val="90000"/>
            </a:lnSpc>
            <a:spcBef>
              <a:spcPct val="0"/>
            </a:spcBef>
            <a:spcAft>
              <a:spcPct val="35000"/>
            </a:spcAft>
            <a:buNone/>
          </a:pPr>
          <a:r>
            <a:rPr lang="en-GB" sz="1700" kern="1200"/>
            <a:t>Develop services</a:t>
          </a:r>
        </a:p>
      </dsp:txBody>
      <dsp:txXfrm>
        <a:off x="3531037" y="4151567"/>
        <a:ext cx="1292242" cy="1292242"/>
      </dsp:txXfrm>
    </dsp:sp>
    <dsp:sp modelId="{F1E75B3B-6716-4B48-BE73-ECCF25752F6E}">
      <dsp:nvSpPr>
        <dsp:cNvPr id="0" name=""/>
        <dsp:cNvSpPr/>
      </dsp:nvSpPr>
      <dsp:spPr>
        <a:xfrm rot="13500000">
          <a:off x="2973248" y="3528523"/>
          <a:ext cx="486273" cy="616783"/>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10800000">
        <a:off x="3097766" y="3703457"/>
        <a:ext cx="340391" cy="370069"/>
      </dsp:txXfrm>
    </dsp:sp>
    <dsp:sp modelId="{200E05DC-8111-408B-9338-2BF24BA4DB2E}">
      <dsp:nvSpPr>
        <dsp:cNvPr id="0" name=""/>
        <dsp:cNvSpPr/>
      </dsp:nvSpPr>
      <dsp:spPr>
        <a:xfrm>
          <a:off x="1322394" y="1942925"/>
          <a:ext cx="1827506" cy="1827506"/>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a:t>Step 4:</a:t>
          </a:r>
        </a:p>
        <a:p>
          <a:pPr marL="0" lvl="0" indent="0" algn="ctr" defTabSz="755650">
            <a:lnSpc>
              <a:spcPct val="90000"/>
            </a:lnSpc>
            <a:spcBef>
              <a:spcPct val="0"/>
            </a:spcBef>
            <a:spcAft>
              <a:spcPct val="35000"/>
            </a:spcAft>
            <a:buNone/>
          </a:pPr>
          <a:r>
            <a:rPr lang="en-GB" sz="1700" kern="1200"/>
            <a:t>Monitor, review and evaluate</a:t>
          </a:r>
        </a:p>
      </dsp:txBody>
      <dsp:txXfrm>
        <a:off x="1590026" y="2210557"/>
        <a:ext cx="1292242" cy="1292242"/>
      </dsp:txXfrm>
    </dsp:sp>
    <dsp:sp modelId="{5203D68C-9C96-4EE2-8426-D538C584C387}">
      <dsp:nvSpPr>
        <dsp:cNvPr id="0" name=""/>
        <dsp:cNvSpPr/>
      </dsp:nvSpPr>
      <dsp:spPr>
        <a:xfrm rot="18900000">
          <a:off x="2953785" y="1587513"/>
          <a:ext cx="486273" cy="616783"/>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2975149" y="1762447"/>
        <a:ext cx="340391" cy="37006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D940A5-CDA0-4754-A170-4C7379CDD679}">
      <dsp:nvSpPr>
        <dsp:cNvPr id="0" name=""/>
        <dsp:cNvSpPr/>
      </dsp:nvSpPr>
      <dsp:spPr>
        <a:xfrm>
          <a:off x="2648447" y="613585"/>
          <a:ext cx="4729848" cy="4729848"/>
        </a:xfrm>
        <a:prstGeom prst="blockArc">
          <a:avLst>
            <a:gd name="adj1" fmla="val 10800000"/>
            <a:gd name="adj2" fmla="val 16200000"/>
            <a:gd name="adj3" fmla="val 4642"/>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58F3E2D-E410-452C-A1D3-5188877CF580}">
      <dsp:nvSpPr>
        <dsp:cNvPr id="0" name=""/>
        <dsp:cNvSpPr/>
      </dsp:nvSpPr>
      <dsp:spPr>
        <a:xfrm>
          <a:off x="2648447" y="613585"/>
          <a:ext cx="4729848" cy="4729848"/>
        </a:xfrm>
        <a:prstGeom prst="blockArc">
          <a:avLst>
            <a:gd name="adj1" fmla="val 5400000"/>
            <a:gd name="adj2" fmla="val 10800000"/>
            <a:gd name="adj3" fmla="val 4642"/>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A51B381-613F-4042-9565-9AF9CBBE6F2A}">
      <dsp:nvSpPr>
        <dsp:cNvPr id="0" name=""/>
        <dsp:cNvSpPr/>
      </dsp:nvSpPr>
      <dsp:spPr>
        <a:xfrm>
          <a:off x="2648447" y="613585"/>
          <a:ext cx="4729848" cy="4729848"/>
        </a:xfrm>
        <a:prstGeom prst="blockArc">
          <a:avLst>
            <a:gd name="adj1" fmla="val 0"/>
            <a:gd name="adj2" fmla="val 5400000"/>
            <a:gd name="adj3" fmla="val 4642"/>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D2F5448-8333-4D94-9CF1-9E9A9D8E120C}">
      <dsp:nvSpPr>
        <dsp:cNvPr id="0" name=""/>
        <dsp:cNvSpPr/>
      </dsp:nvSpPr>
      <dsp:spPr>
        <a:xfrm>
          <a:off x="2648447" y="613585"/>
          <a:ext cx="4729848" cy="4729848"/>
        </a:xfrm>
        <a:prstGeom prst="blockArc">
          <a:avLst>
            <a:gd name="adj1" fmla="val 16200000"/>
            <a:gd name="adj2" fmla="val 0"/>
            <a:gd name="adj3" fmla="val 4642"/>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E6A2049-9020-411A-BF83-993487A382DE}">
      <dsp:nvSpPr>
        <dsp:cNvPr id="0" name=""/>
        <dsp:cNvSpPr/>
      </dsp:nvSpPr>
      <dsp:spPr>
        <a:xfrm>
          <a:off x="3924390" y="1889528"/>
          <a:ext cx="2177961" cy="2177961"/>
        </a:xfrm>
        <a:prstGeom prst="ellipse">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a:effectLst/>
              <a:latin typeface="Aptos" panose="020B0004020202020204" pitchFamily="34" charset="0"/>
              <a:ea typeface="DengXian" panose="02010600030101010101" pitchFamily="2" charset="-122"/>
              <a:cs typeface="Arial" panose="020B0604020202020204" pitchFamily="34" charset="0"/>
            </a:rPr>
            <a:t>Need for rapid access to advanced medical care, especially in remote and rural areas of Wales. </a:t>
          </a:r>
          <a:endParaRPr lang="en-GB" sz="1400" kern="1200"/>
        </a:p>
      </dsp:txBody>
      <dsp:txXfrm>
        <a:off x="4243345" y="2208483"/>
        <a:ext cx="1540051" cy="1540051"/>
      </dsp:txXfrm>
    </dsp:sp>
    <dsp:sp modelId="{6CA80DE3-5A5D-4E2C-ACFB-84BE82F3AEC7}">
      <dsp:nvSpPr>
        <dsp:cNvPr id="0" name=""/>
        <dsp:cNvSpPr/>
      </dsp:nvSpPr>
      <dsp:spPr>
        <a:xfrm>
          <a:off x="3920702" y="-221103"/>
          <a:ext cx="2185338" cy="1779146"/>
        </a:xfrm>
        <a:prstGeom prst="ellipse">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a:t>NEEDS ASSESSMENT: </a:t>
          </a:r>
          <a:r>
            <a:rPr lang="en-GB" sz="1100" kern="1200"/>
            <a:t>the Welsh Government identified gaps in pre-hospital critical care services, particularly concerning response times and access in underserved regions. </a:t>
          </a:r>
        </a:p>
      </dsp:txBody>
      <dsp:txXfrm>
        <a:off x="4240737" y="39447"/>
        <a:ext cx="1545268" cy="1258046"/>
      </dsp:txXfrm>
    </dsp:sp>
    <dsp:sp modelId="{A0CEE72B-CFF2-4710-BB45-2B1D68873137}">
      <dsp:nvSpPr>
        <dsp:cNvPr id="0" name=""/>
        <dsp:cNvSpPr/>
      </dsp:nvSpPr>
      <dsp:spPr>
        <a:xfrm>
          <a:off x="6134975" y="1921271"/>
          <a:ext cx="2376870" cy="2114476"/>
        </a:xfrm>
        <a:prstGeom prst="ellipse">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Font typeface="+mj-lt"/>
            <a:buNone/>
          </a:pPr>
          <a:r>
            <a:rPr lang="en-GB" sz="1100" b="1" kern="1200"/>
            <a:t>SERVICE DESIGN: </a:t>
          </a:r>
          <a:r>
            <a:rPr lang="en-GB" sz="1100" kern="1200"/>
            <a:t>a collaborative model was proposed, integrating air and road resources to deliver consultant-led critical care. The service aimed to reach 95% of the Welsh population within 30 mins during its operational hours. </a:t>
          </a:r>
        </a:p>
      </dsp:txBody>
      <dsp:txXfrm>
        <a:off x="6483060" y="2230929"/>
        <a:ext cx="1680700" cy="1495160"/>
      </dsp:txXfrm>
    </dsp:sp>
    <dsp:sp modelId="{64FF92ED-F5D3-451F-AC79-2F45906C9399}">
      <dsp:nvSpPr>
        <dsp:cNvPr id="0" name=""/>
        <dsp:cNvSpPr/>
      </dsp:nvSpPr>
      <dsp:spPr>
        <a:xfrm>
          <a:off x="3892139" y="4206772"/>
          <a:ext cx="2242464" cy="2163552"/>
        </a:xfrm>
        <a:prstGeom prst="ellipse">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Font typeface="+mj-lt"/>
            <a:buNone/>
          </a:pPr>
          <a:r>
            <a:rPr lang="en-GB" sz="1100" b="1" kern="1200"/>
            <a:t>FUNDING ALLOCATION: </a:t>
          </a:r>
          <a:r>
            <a:rPr lang="en-GB" sz="1100" kern="1200"/>
            <a:t>an initial capital investment of nearly £2million was allocated in 2014-2015, with an ongoing annual budget of approximately £3 million to support the service’s operations.</a:t>
          </a:r>
        </a:p>
      </dsp:txBody>
      <dsp:txXfrm>
        <a:off x="4220540" y="4523617"/>
        <a:ext cx="1585662" cy="1529862"/>
      </dsp:txXfrm>
    </dsp:sp>
    <dsp:sp modelId="{6D116B87-170B-478C-ABFA-926443B16018}">
      <dsp:nvSpPr>
        <dsp:cNvPr id="0" name=""/>
        <dsp:cNvSpPr/>
      </dsp:nvSpPr>
      <dsp:spPr>
        <a:xfrm>
          <a:off x="1522946" y="1929549"/>
          <a:ext cx="2360771" cy="2097919"/>
        </a:xfrm>
        <a:prstGeom prst="ellipse">
          <a:avLst/>
        </a:prstGeom>
        <a:solidFill>
          <a:schemeClr val="lt1">
            <a:hueOff val="0"/>
            <a:satOff val="0"/>
            <a:lumOff val="0"/>
            <a:alphaOff val="0"/>
          </a:schemeClr>
        </a:solidFill>
        <a:ln w="1905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Font typeface="+mj-lt"/>
            <a:buNone/>
          </a:pPr>
          <a:r>
            <a:rPr lang="en-GB" sz="1000" b="1" kern="1200"/>
            <a:t>IMPLEMENTATION: </a:t>
          </a:r>
        </a:p>
        <a:p>
          <a:pPr marL="0" lvl="0" indent="0" algn="ctr" defTabSz="444500">
            <a:lnSpc>
              <a:spcPct val="90000"/>
            </a:lnSpc>
            <a:spcBef>
              <a:spcPct val="0"/>
            </a:spcBef>
            <a:spcAft>
              <a:spcPct val="35000"/>
            </a:spcAft>
            <a:buFont typeface="+mj-lt"/>
            <a:buNone/>
          </a:pPr>
          <a:r>
            <a:rPr lang="en-GB" sz="1050" kern="1200"/>
            <a:t>the service started with bases in Swansea and Welshpool, later expanding to Caernarfon Airport to enhance coverage in North Wales. Staffing included consultant doctors, and critical care practitioners, using both helicopters and rapid response vehicles.</a:t>
          </a:r>
        </a:p>
      </dsp:txBody>
      <dsp:txXfrm>
        <a:off x="1868673" y="2236782"/>
        <a:ext cx="1669317" cy="1483453"/>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1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5FAE17-6F84-4B78-A6E9-ECA2DB425F97}" type="datetimeFigureOut">
              <a:rPr lang="en-GB" smtClean="0"/>
              <a:t>29/01/2026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B39A49-B8FB-44C4-9536-87503DE7C975}" type="slidenum">
              <a:rPr lang="en-GB" smtClean="0"/>
              <a:t>‹#›</a:t>
            </a:fld>
            <a:endParaRPr lang="en-GB"/>
          </a:p>
        </p:txBody>
      </p:sp>
    </p:spTree>
    <p:extLst>
      <p:ext uri="{BB962C8B-B14F-4D97-AF65-F5344CB8AC3E}">
        <p14:creationId xmlns:p14="http://schemas.microsoft.com/office/powerpoint/2010/main" val="25742964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02F4B-0C9D-8321-3958-1A028B6EA2B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53DA93-76F1-7D1D-6488-2D5D16E252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26FE6EB-B458-6B38-B7DE-7E981B5156A1}"/>
              </a:ext>
            </a:extLst>
          </p:cNvPr>
          <p:cNvSpPr>
            <a:spLocks noGrp="1"/>
          </p:cNvSpPr>
          <p:nvPr>
            <p:ph type="dt" sz="half" idx="10"/>
          </p:nvPr>
        </p:nvSpPr>
        <p:spPr/>
        <p:txBody>
          <a:bodyPr/>
          <a:lstStyle/>
          <a:p>
            <a:fld id="{D8D6946C-05BC-47B7-8247-A35136A824B2}" type="datetime1">
              <a:rPr lang="en-GB" smtClean="0"/>
              <a:t>29/01/2026</a:t>
            </a:fld>
            <a:endParaRPr lang="en-GB"/>
          </a:p>
        </p:txBody>
      </p:sp>
      <p:sp>
        <p:nvSpPr>
          <p:cNvPr id="5" name="Footer Placeholder 4">
            <a:extLst>
              <a:ext uri="{FF2B5EF4-FFF2-40B4-BE49-F238E27FC236}">
                <a16:creationId xmlns:a16="http://schemas.microsoft.com/office/drawing/2014/main" id="{B181056D-2B7F-FAD6-453E-482C639D86CB}"/>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1091C97A-2148-A8CA-24B4-3DC82A02A3DD}"/>
              </a:ext>
            </a:extLst>
          </p:cNvPr>
          <p:cNvSpPr>
            <a:spLocks noGrp="1"/>
          </p:cNvSpPr>
          <p:nvPr>
            <p:ph type="sldNum" sz="quarter" idx="12"/>
          </p:nvPr>
        </p:nvSpPr>
        <p:spPr/>
        <p:txBody>
          <a:bodyPr/>
          <a:lstStyle/>
          <a:p>
            <a:fld id="{6B30C51A-0C0A-4D59-A697-B72FC84741A5}" type="slidenum">
              <a:rPr lang="en-GB" smtClean="0"/>
              <a:t>‹#›</a:t>
            </a:fld>
            <a:endParaRPr lang="en-GB"/>
          </a:p>
        </p:txBody>
      </p:sp>
    </p:spTree>
    <p:extLst>
      <p:ext uri="{BB962C8B-B14F-4D97-AF65-F5344CB8AC3E}">
        <p14:creationId xmlns:p14="http://schemas.microsoft.com/office/powerpoint/2010/main" val="368857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AEB5D-7FAE-E014-82A3-344CD1F39A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263FBD-7555-18C1-3EA7-C71FBD29DEE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879BA1-3584-12B4-2E79-BCC946E56444}"/>
              </a:ext>
            </a:extLst>
          </p:cNvPr>
          <p:cNvSpPr>
            <a:spLocks noGrp="1"/>
          </p:cNvSpPr>
          <p:nvPr>
            <p:ph type="dt" sz="half" idx="10"/>
          </p:nvPr>
        </p:nvSpPr>
        <p:spPr/>
        <p:txBody>
          <a:bodyPr/>
          <a:lstStyle/>
          <a:p>
            <a:fld id="{120DE5ED-71F9-4F66-8FA2-3959B14DD063}" type="datetime1">
              <a:rPr lang="en-GB" smtClean="0"/>
              <a:t>29/01/2026</a:t>
            </a:fld>
            <a:endParaRPr lang="en-GB"/>
          </a:p>
        </p:txBody>
      </p:sp>
      <p:sp>
        <p:nvSpPr>
          <p:cNvPr id="5" name="Footer Placeholder 4">
            <a:extLst>
              <a:ext uri="{FF2B5EF4-FFF2-40B4-BE49-F238E27FC236}">
                <a16:creationId xmlns:a16="http://schemas.microsoft.com/office/drawing/2014/main" id="{2281F8A4-1B2B-3B12-E060-DE12BE0332F6}"/>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289A8D05-8E59-1881-9425-AAC45FB0EFEA}"/>
              </a:ext>
            </a:extLst>
          </p:cNvPr>
          <p:cNvSpPr>
            <a:spLocks noGrp="1"/>
          </p:cNvSpPr>
          <p:nvPr>
            <p:ph type="sldNum" sz="quarter" idx="12"/>
          </p:nvPr>
        </p:nvSpPr>
        <p:spPr/>
        <p:txBody>
          <a:bodyPr/>
          <a:lstStyle/>
          <a:p>
            <a:fld id="{6B30C51A-0C0A-4D59-A697-B72FC84741A5}" type="slidenum">
              <a:rPr lang="en-GB" smtClean="0"/>
              <a:t>‹#›</a:t>
            </a:fld>
            <a:endParaRPr lang="en-GB"/>
          </a:p>
        </p:txBody>
      </p:sp>
    </p:spTree>
    <p:extLst>
      <p:ext uri="{BB962C8B-B14F-4D97-AF65-F5344CB8AC3E}">
        <p14:creationId xmlns:p14="http://schemas.microsoft.com/office/powerpoint/2010/main" val="2608972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543D7-DBDF-E449-4ADC-E11FC0F1C25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73EE744-9D49-29A5-B68C-CB4E2FA9E3E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F7F195-3E3C-98B6-38F3-A1E17E88702D}"/>
              </a:ext>
            </a:extLst>
          </p:cNvPr>
          <p:cNvSpPr>
            <a:spLocks noGrp="1"/>
          </p:cNvSpPr>
          <p:nvPr>
            <p:ph type="dt" sz="half" idx="10"/>
          </p:nvPr>
        </p:nvSpPr>
        <p:spPr/>
        <p:txBody>
          <a:bodyPr/>
          <a:lstStyle/>
          <a:p>
            <a:fld id="{F36EA5CB-FC25-41F0-974D-37D319C26B7B}" type="datetime1">
              <a:rPr lang="en-GB" smtClean="0"/>
              <a:t>29/01/2026</a:t>
            </a:fld>
            <a:endParaRPr lang="en-GB"/>
          </a:p>
        </p:txBody>
      </p:sp>
      <p:sp>
        <p:nvSpPr>
          <p:cNvPr id="5" name="Footer Placeholder 4">
            <a:extLst>
              <a:ext uri="{FF2B5EF4-FFF2-40B4-BE49-F238E27FC236}">
                <a16:creationId xmlns:a16="http://schemas.microsoft.com/office/drawing/2014/main" id="{3E02CEC5-F9C7-854E-3DF8-85DE4550D681}"/>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2550283A-2E6A-AA62-DE3D-39EFBB335A61}"/>
              </a:ext>
            </a:extLst>
          </p:cNvPr>
          <p:cNvSpPr>
            <a:spLocks noGrp="1"/>
          </p:cNvSpPr>
          <p:nvPr>
            <p:ph type="sldNum" sz="quarter" idx="12"/>
          </p:nvPr>
        </p:nvSpPr>
        <p:spPr/>
        <p:txBody>
          <a:bodyPr/>
          <a:lstStyle/>
          <a:p>
            <a:fld id="{6B30C51A-0C0A-4D59-A697-B72FC84741A5}" type="slidenum">
              <a:rPr lang="en-GB" smtClean="0"/>
              <a:t>‹#›</a:t>
            </a:fld>
            <a:endParaRPr lang="en-GB"/>
          </a:p>
        </p:txBody>
      </p:sp>
    </p:spTree>
    <p:extLst>
      <p:ext uri="{BB962C8B-B14F-4D97-AF65-F5344CB8AC3E}">
        <p14:creationId xmlns:p14="http://schemas.microsoft.com/office/powerpoint/2010/main" val="759901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9597A-0946-8A85-0F1C-821E45AF24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5AA79E-E314-A7FB-D710-795500FB90A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A80DDAA-6E49-3582-033F-B181A10866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ED4CE48-F17E-A6C2-866F-80D9E82A746F}"/>
              </a:ext>
            </a:extLst>
          </p:cNvPr>
          <p:cNvSpPr>
            <a:spLocks noGrp="1"/>
          </p:cNvSpPr>
          <p:nvPr>
            <p:ph type="dt" sz="half" idx="10"/>
          </p:nvPr>
        </p:nvSpPr>
        <p:spPr/>
        <p:txBody>
          <a:bodyPr/>
          <a:lstStyle/>
          <a:p>
            <a:fld id="{89858080-8D62-40C2-A1CF-374434FFCC6F}" type="datetime1">
              <a:rPr lang="en-GB" smtClean="0"/>
              <a:t>29/01/2026</a:t>
            </a:fld>
            <a:endParaRPr lang="en-GB"/>
          </a:p>
        </p:txBody>
      </p:sp>
      <p:sp>
        <p:nvSpPr>
          <p:cNvPr id="6" name="Footer Placeholder 5">
            <a:extLst>
              <a:ext uri="{FF2B5EF4-FFF2-40B4-BE49-F238E27FC236}">
                <a16:creationId xmlns:a16="http://schemas.microsoft.com/office/drawing/2014/main" id="{B93E11AA-751D-64D6-2873-95E4950235FC}"/>
              </a:ext>
            </a:extLst>
          </p:cNvPr>
          <p:cNvSpPr>
            <a:spLocks noGrp="1"/>
          </p:cNvSpPr>
          <p:nvPr>
            <p:ph type="ftr" sz="quarter" idx="11"/>
          </p:nvPr>
        </p:nvSpPr>
        <p:spPr/>
        <p:txBody>
          <a:bodyPr/>
          <a:lstStyle/>
          <a:p>
            <a:r>
              <a:rPr lang="en-GB"/>
              <a:t>Dr Simona Ferraraccio</a:t>
            </a:r>
          </a:p>
        </p:txBody>
      </p:sp>
      <p:sp>
        <p:nvSpPr>
          <p:cNvPr id="7" name="Slide Number Placeholder 6">
            <a:extLst>
              <a:ext uri="{FF2B5EF4-FFF2-40B4-BE49-F238E27FC236}">
                <a16:creationId xmlns:a16="http://schemas.microsoft.com/office/drawing/2014/main" id="{938DAD5E-47EF-887C-B59E-F7B0C2CCDD18}"/>
              </a:ext>
            </a:extLst>
          </p:cNvPr>
          <p:cNvSpPr>
            <a:spLocks noGrp="1"/>
          </p:cNvSpPr>
          <p:nvPr>
            <p:ph type="sldNum" sz="quarter" idx="12"/>
          </p:nvPr>
        </p:nvSpPr>
        <p:spPr/>
        <p:txBody>
          <a:bodyPr/>
          <a:lstStyle/>
          <a:p>
            <a:fld id="{6B30C51A-0C0A-4D59-A697-B72FC84741A5}" type="slidenum">
              <a:rPr lang="en-GB" smtClean="0"/>
              <a:t>‹#›</a:t>
            </a:fld>
            <a:endParaRPr lang="en-GB"/>
          </a:p>
        </p:txBody>
      </p:sp>
    </p:spTree>
    <p:extLst>
      <p:ext uri="{BB962C8B-B14F-4D97-AF65-F5344CB8AC3E}">
        <p14:creationId xmlns:p14="http://schemas.microsoft.com/office/powerpoint/2010/main" val="1047100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E70BD-96F5-E3D9-11D7-6715E73632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91D087-18D0-8BAF-F86F-D9395F66E6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EE53741-9E11-65C1-94F8-D6B6783017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F235999-F9DB-C2CF-16D3-04FF278CE6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4B8ECFE-5920-E587-C307-C61751D6852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FE10CC0-DF94-8C8C-DE24-C3B651FF8300}"/>
              </a:ext>
            </a:extLst>
          </p:cNvPr>
          <p:cNvSpPr>
            <a:spLocks noGrp="1"/>
          </p:cNvSpPr>
          <p:nvPr>
            <p:ph type="dt" sz="half" idx="10"/>
          </p:nvPr>
        </p:nvSpPr>
        <p:spPr/>
        <p:txBody>
          <a:bodyPr/>
          <a:lstStyle/>
          <a:p>
            <a:fld id="{6C16F6A4-DE3C-4D10-B228-7E22A5C24329}" type="datetime1">
              <a:rPr lang="en-GB" smtClean="0"/>
              <a:t>29/01/2026</a:t>
            </a:fld>
            <a:endParaRPr lang="en-GB"/>
          </a:p>
        </p:txBody>
      </p:sp>
      <p:sp>
        <p:nvSpPr>
          <p:cNvPr id="8" name="Footer Placeholder 7">
            <a:extLst>
              <a:ext uri="{FF2B5EF4-FFF2-40B4-BE49-F238E27FC236}">
                <a16:creationId xmlns:a16="http://schemas.microsoft.com/office/drawing/2014/main" id="{2AFF5FF3-3DFB-C303-BA35-E61DAB75B451}"/>
              </a:ext>
            </a:extLst>
          </p:cNvPr>
          <p:cNvSpPr>
            <a:spLocks noGrp="1"/>
          </p:cNvSpPr>
          <p:nvPr>
            <p:ph type="ftr" sz="quarter" idx="11"/>
          </p:nvPr>
        </p:nvSpPr>
        <p:spPr/>
        <p:txBody>
          <a:bodyPr/>
          <a:lstStyle/>
          <a:p>
            <a:r>
              <a:rPr lang="en-GB"/>
              <a:t>Dr Simona Ferraraccio</a:t>
            </a:r>
          </a:p>
        </p:txBody>
      </p:sp>
      <p:sp>
        <p:nvSpPr>
          <p:cNvPr id="9" name="Slide Number Placeholder 8">
            <a:extLst>
              <a:ext uri="{FF2B5EF4-FFF2-40B4-BE49-F238E27FC236}">
                <a16:creationId xmlns:a16="http://schemas.microsoft.com/office/drawing/2014/main" id="{EB5A1D34-AD50-49AC-9ABE-3773329AF0BE}"/>
              </a:ext>
            </a:extLst>
          </p:cNvPr>
          <p:cNvSpPr>
            <a:spLocks noGrp="1"/>
          </p:cNvSpPr>
          <p:nvPr>
            <p:ph type="sldNum" sz="quarter" idx="12"/>
          </p:nvPr>
        </p:nvSpPr>
        <p:spPr/>
        <p:txBody>
          <a:bodyPr/>
          <a:lstStyle/>
          <a:p>
            <a:fld id="{6B30C51A-0C0A-4D59-A697-B72FC84741A5}" type="slidenum">
              <a:rPr lang="en-GB" smtClean="0"/>
              <a:t>‹#›</a:t>
            </a:fld>
            <a:endParaRPr lang="en-GB"/>
          </a:p>
        </p:txBody>
      </p:sp>
    </p:spTree>
    <p:extLst>
      <p:ext uri="{BB962C8B-B14F-4D97-AF65-F5344CB8AC3E}">
        <p14:creationId xmlns:p14="http://schemas.microsoft.com/office/powerpoint/2010/main" val="3239037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E82D6-6A2E-4220-1FC4-5C313706797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8F46F6-1A8A-3DD9-F52D-2D71226588EB}"/>
              </a:ext>
            </a:extLst>
          </p:cNvPr>
          <p:cNvSpPr>
            <a:spLocks noGrp="1"/>
          </p:cNvSpPr>
          <p:nvPr>
            <p:ph type="dt" sz="half" idx="10"/>
          </p:nvPr>
        </p:nvSpPr>
        <p:spPr/>
        <p:txBody>
          <a:bodyPr/>
          <a:lstStyle/>
          <a:p>
            <a:fld id="{6AC7652B-5C0D-4D34-9904-813A63B39FDA}" type="datetime1">
              <a:rPr lang="en-GB" smtClean="0"/>
              <a:t>29/01/2026</a:t>
            </a:fld>
            <a:endParaRPr lang="en-GB"/>
          </a:p>
        </p:txBody>
      </p:sp>
      <p:sp>
        <p:nvSpPr>
          <p:cNvPr id="4" name="Footer Placeholder 3">
            <a:extLst>
              <a:ext uri="{FF2B5EF4-FFF2-40B4-BE49-F238E27FC236}">
                <a16:creationId xmlns:a16="http://schemas.microsoft.com/office/drawing/2014/main" id="{0574CFED-F934-EB46-9E65-66F9FB2DDC1F}"/>
              </a:ext>
            </a:extLst>
          </p:cNvPr>
          <p:cNvSpPr>
            <a:spLocks noGrp="1"/>
          </p:cNvSpPr>
          <p:nvPr>
            <p:ph type="ftr" sz="quarter" idx="11"/>
          </p:nvPr>
        </p:nvSpPr>
        <p:spPr/>
        <p:txBody>
          <a:bodyPr/>
          <a:lstStyle/>
          <a:p>
            <a:r>
              <a:rPr lang="en-GB"/>
              <a:t>Dr Simona Ferraraccio</a:t>
            </a:r>
          </a:p>
        </p:txBody>
      </p:sp>
      <p:sp>
        <p:nvSpPr>
          <p:cNvPr id="5" name="Slide Number Placeholder 4">
            <a:extLst>
              <a:ext uri="{FF2B5EF4-FFF2-40B4-BE49-F238E27FC236}">
                <a16:creationId xmlns:a16="http://schemas.microsoft.com/office/drawing/2014/main" id="{27753ACA-0704-0C42-A768-D0F3AD4BDAA3}"/>
              </a:ext>
            </a:extLst>
          </p:cNvPr>
          <p:cNvSpPr>
            <a:spLocks noGrp="1"/>
          </p:cNvSpPr>
          <p:nvPr>
            <p:ph type="sldNum" sz="quarter" idx="12"/>
          </p:nvPr>
        </p:nvSpPr>
        <p:spPr/>
        <p:txBody>
          <a:bodyPr/>
          <a:lstStyle/>
          <a:p>
            <a:fld id="{6B30C51A-0C0A-4D59-A697-B72FC84741A5}" type="slidenum">
              <a:rPr lang="en-GB" smtClean="0"/>
              <a:t>‹#›</a:t>
            </a:fld>
            <a:endParaRPr lang="en-GB"/>
          </a:p>
        </p:txBody>
      </p:sp>
    </p:spTree>
    <p:extLst>
      <p:ext uri="{BB962C8B-B14F-4D97-AF65-F5344CB8AC3E}">
        <p14:creationId xmlns:p14="http://schemas.microsoft.com/office/powerpoint/2010/main" val="1661878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BC4BA8-3A4D-CBF2-F969-3A87F1ADB5DF}"/>
              </a:ext>
            </a:extLst>
          </p:cNvPr>
          <p:cNvSpPr>
            <a:spLocks noGrp="1"/>
          </p:cNvSpPr>
          <p:nvPr>
            <p:ph type="dt" sz="half" idx="10"/>
          </p:nvPr>
        </p:nvSpPr>
        <p:spPr/>
        <p:txBody>
          <a:bodyPr/>
          <a:lstStyle/>
          <a:p>
            <a:fld id="{3605EFC0-05B5-4A04-A4F2-E7FBA3234FA9}" type="datetime1">
              <a:rPr lang="en-GB" smtClean="0"/>
              <a:t>29/01/2026</a:t>
            </a:fld>
            <a:endParaRPr lang="en-GB"/>
          </a:p>
        </p:txBody>
      </p:sp>
      <p:sp>
        <p:nvSpPr>
          <p:cNvPr id="3" name="Footer Placeholder 2">
            <a:extLst>
              <a:ext uri="{FF2B5EF4-FFF2-40B4-BE49-F238E27FC236}">
                <a16:creationId xmlns:a16="http://schemas.microsoft.com/office/drawing/2014/main" id="{AEF7AE27-8ADC-3B0C-552C-C29413612490}"/>
              </a:ext>
            </a:extLst>
          </p:cNvPr>
          <p:cNvSpPr>
            <a:spLocks noGrp="1"/>
          </p:cNvSpPr>
          <p:nvPr>
            <p:ph type="ftr" sz="quarter" idx="11"/>
          </p:nvPr>
        </p:nvSpPr>
        <p:spPr/>
        <p:txBody>
          <a:bodyPr/>
          <a:lstStyle/>
          <a:p>
            <a:r>
              <a:rPr lang="en-GB"/>
              <a:t>Dr Simona Ferraraccio</a:t>
            </a:r>
          </a:p>
        </p:txBody>
      </p:sp>
      <p:sp>
        <p:nvSpPr>
          <p:cNvPr id="4" name="Slide Number Placeholder 3">
            <a:extLst>
              <a:ext uri="{FF2B5EF4-FFF2-40B4-BE49-F238E27FC236}">
                <a16:creationId xmlns:a16="http://schemas.microsoft.com/office/drawing/2014/main" id="{8BAFACE0-14AA-AC13-51C5-311AE7A14117}"/>
              </a:ext>
            </a:extLst>
          </p:cNvPr>
          <p:cNvSpPr>
            <a:spLocks noGrp="1"/>
          </p:cNvSpPr>
          <p:nvPr>
            <p:ph type="sldNum" sz="quarter" idx="12"/>
          </p:nvPr>
        </p:nvSpPr>
        <p:spPr/>
        <p:txBody>
          <a:bodyPr/>
          <a:lstStyle/>
          <a:p>
            <a:fld id="{6B30C51A-0C0A-4D59-A697-B72FC84741A5}" type="slidenum">
              <a:rPr lang="en-GB" smtClean="0"/>
              <a:t>‹#›</a:t>
            </a:fld>
            <a:endParaRPr lang="en-GB"/>
          </a:p>
        </p:txBody>
      </p:sp>
    </p:spTree>
    <p:extLst>
      <p:ext uri="{BB962C8B-B14F-4D97-AF65-F5344CB8AC3E}">
        <p14:creationId xmlns:p14="http://schemas.microsoft.com/office/powerpoint/2010/main" val="1485179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92F97-BE7A-BC4F-F1EB-419CA0197E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649BAF4-C5CA-A987-F3E2-AEFEF9D60C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C57B216-F18E-A005-7F48-5E9750D884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62931D-60BA-7236-54D1-CFDCD753EBDA}"/>
              </a:ext>
            </a:extLst>
          </p:cNvPr>
          <p:cNvSpPr>
            <a:spLocks noGrp="1"/>
          </p:cNvSpPr>
          <p:nvPr>
            <p:ph type="dt" sz="half" idx="10"/>
          </p:nvPr>
        </p:nvSpPr>
        <p:spPr/>
        <p:txBody>
          <a:bodyPr/>
          <a:lstStyle/>
          <a:p>
            <a:fld id="{B63A3C85-8E6F-4DA4-836D-A1621501F9AE}" type="datetime1">
              <a:rPr lang="en-GB" smtClean="0"/>
              <a:t>29/01/2026</a:t>
            </a:fld>
            <a:endParaRPr lang="en-GB"/>
          </a:p>
        </p:txBody>
      </p:sp>
      <p:sp>
        <p:nvSpPr>
          <p:cNvPr id="6" name="Footer Placeholder 5">
            <a:extLst>
              <a:ext uri="{FF2B5EF4-FFF2-40B4-BE49-F238E27FC236}">
                <a16:creationId xmlns:a16="http://schemas.microsoft.com/office/drawing/2014/main" id="{8FFBD3F0-12BF-3D65-36F7-CD7E39BD2425}"/>
              </a:ext>
            </a:extLst>
          </p:cNvPr>
          <p:cNvSpPr>
            <a:spLocks noGrp="1"/>
          </p:cNvSpPr>
          <p:nvPr>
            <p:ph type="ftr" sz="quarter" idx="11"/>
          </p:nvPr>
        </p:nvSpPr>
        <p:spPr/>
        <p:txBody>
          <a:bodyPr/>
          <a:lstStyle/>
          <a:p>
            <a:r>
              <a:rPr lang="en-GB"/>
              <a:t>Dr Simona Ferraraccio</a:t>
            </a:r>
          </a:p>
        </p:txBody>
      </p:sp>
      <p:sp>
        <p:nvSpPr>
          <p:cNvPr id="7" name="Slide Number Placeholder 6">
            <a:extLst>
              <a:ext uri="{FF2B5EF4-FFF2-40B4-BE49-F238E27FC236}">
                <a16:creationId xmlns:a16="http://schemas.microsoft.com/office/drawing/2014/main" id="{106482A2-6CF6-B59E-BFB2-44A40DABF5D3}"/>
              </a:ext>
            </a:extLst>
          </p:cNvPr>
          <p:cNvSpPr>
            <a:spLocks noGrp="1"/>
          </p:cNvSpPr>
          <p:nvPr>
            <p:ph type="sldNum" sz="quarter" idx="12"/>
          </p:nvPr>
        </p:nvSpPr>
        <p:spPr/>
        <p:txBody>
          <a:bodyPr/>
          <a:lstStyle/>
          <a:p>
            <a:fld id="{6B30C51A-0C0A-4D59-A697-B72FC84741A5}" type="slidenum">
              <a:rPr lang="en-GB" smtClean="0"/>
              <a:t>‹#›</a:t>
            </a:fld>
            <a:endParaRPr lang="en-GB"/>
          </a:p>
        </p:txBody>
      </p:sp>
    </p:spTree>
    <p:extLst>
      <p:ext uri="{BB962C8B-B14F-4D97-AF65-F5344CB8AC3E}">
        <p14:creationId xmlns:p14="http://schemas.microsoft.com/office/powerpoint/2010/main" val="3765501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574AA-5AD7-E015-0199-9163E8F3BD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481B954-231C-F23A-D78A-B0D7D90E14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BDD4A1C-A4AB-D9C6-F619-B666684FBF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6F54EB-23C2-6B56-A09B-555BDCB0C0AA}"/>
              </a:ext>
            </a:extLst>
          </p:cNvPr>
          <p:cNvSpPr>
            <a:spLocks noGrp="1"/>
          </p:cNvSpPr>
          <p:nvPr>
            <p:ph type="dt" sz="half" idx="10"/>
          </p:nvPr>
        </p:nvSpPr>
        <p:spPr/>
        <p:txBody>
          <a:bodyPr/>
          <a:lstStyle/>
          <a:p>
            <a:fld id="{68A3A255-EF43-447D-8D35-E677EA261172}" type="datetime1">
              <a:rPr lang="en-GB" smtClean="0"/>
              <a:t>29/01/2026</a:t>
            </a:fld>
            <a:endParaRPr lang="en-GB"/>
          </a:p>
        </p:txBody>
      </p:sp>
      <p:sp>
        <p:nvSpPr>
          <p:cNvPr id="6" name="Footer Placeholder 5">
            <a:extLst>
              <a:ext uri="{FF2B5EF4-FFF2-40B4-BE49-F238E27FC236}">
                <a16:creationId xmlns:a16="http://schemas.microsoft.com/office/drawing/2014/main" id="{9F7DC039-BAC2-2B63-0BDB-593E24903842}"/>
              </a:ext>
            </a:extLst>
          </p:cNvPr>
          <p:cNvSpPr>
            <a:spLocks noGrp="1"/>
          </p:cNvSpPr>
          <p:nvPr>
            <p:ph type="ftr" sz="quarter" idx="11"/>
          </p:nvPr>
        </p:nvSpPr>
        <p:spPr/>
        <p:txBody>
          <a:bodyPr/>
          <a:lstStyle/>
          <a:p>
            <a:r>
              <a:rPr lang="en-GB"/>
              <a:t>Dr Simona Ferraraccio</a:t>
            </a:r>
          </a:p>
        </p:txBody>
      </p:sp>
      <p:sp>
        <p:nvSpPr>
          <p:cNvPr id="7" name="Slide Number Placeholder 6">
            <a:extLst>
              <a:ext uri="{FF2B5EF4-FFF2-40B4-BE49-F238E27FC236}">
                <a16:creationId xmlns:a16="http://schemas.microsoft.com/office/drawing/2014/main" id="{BB6EE3D5-4F31-C62F-7411-F854136E3B0A}"/>
              </a:ext>
            </a:extLst>
          </p:cNvPr>
          <p:cNvSpPr>
            <a:spLocks noGrp="1"/>
          </p:cNvSpPr>
          <p:nvPr>
            <p:ph type="sldNum" sz="quarter" idx="12"/>
          </p:nvPr>
        </p:nvSpPr>
        <p:spPr/>
        <p:txBody>
          <a:bodyPr/>
          <a:lstStyle/>
          <a:p>
            <a:fld id="{6B30C51A-0C0A-4D59-A697-B72FC84741A5}" type="slidenum">
              <a:rPr lang="en-GB" smtClean="0"/>
              <a:t>‹#›</a:t>
            </a:fld>
            <a:endParaRPr lang="en-GB"/>
          </a:p>
        </p:txBody>
      </p:sp>
    </p:spTree>
    <p:extLst>
      <p:ext uri="{BB962C8B-B14F-4D97-AF65-F5344CB8AC3E}">
        <p14:creationId xmlns:p14="http://schemas.microsoft.com/office/powerpoint/2010/main" val="3431530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40A1C-3084-D5BB-A890-6EF4B2900FF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47E78A-6183-E5D9-1FF3-9FDBDA92A5F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D6DCE7-A8E8-B13A-7E08-F64F852F23DA}"/>
              </a:ext>
            </a:extLst>
          </p:cNvPr>
          <p:cNvSpPr>
            <a:spLocks noGrp="1"/>
          </p:cNvSpPr>
          <p:nvPr>
            <p:ph type="dt" sz="half" idx="10"/>
          </p:nvPr>
        </p:nvSpPr>
        <p:spPr/>
        <p:txBody>
          <a:bodyPr/>
          <a:lstStyle/>
          <a:p>
            <a:fld id="{2A45B768-5920-48A8-8E9D-F26E9311E703}" type="datetime1">
              <a:rPr lang="en-GB" smtClean="0"/>
              <a:t>29/01/2026</a:t>
            </a:fld>
            <a:endParaRPr lang="en-GB"/>
          </a:p>
        </p:txBody>
      </p:sp>
      <p:sp>
        <p:nvSpPr>
          <p:cNvPr id="5" name="Footer Placeholder 4">
            <a:extLst>
              <a:ext uri="{FF2B5EF4-FFF2-40B4-BE49-F238E27FC236}">
                <a16:creationId xmlns:a16="http://schemas.microsoft.com/office/drawing/2014/main" id="{85A796E0-739A-35BB-2884-6258532E08F1}"/>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68E7E734-1F11-EAF6-485B-28A1D63A44F2}"/>
              </a:ext>
            </a:extLst>
          </p:cNvPr>
          <p:cNvSpPr>
            <a:spLocks noGrp="1"/>
          </p:cNvSpPr>
          <p:nvPr>
            <p:ph type="sldNum" sz="quarter" idx="12"/>
          </p:nvPr>
        </p:nvSpPr>
        <p:spPr/>
        <p:txBody>
          <a:bodyPr/>
          <a:lstStyle/>
          <a:p>
            <a:fld id="{6B30C51A-0C0A-4D59-A697-B72FC84741A5}" type="slidenum">
              <a:rPr lang="en-GB" smtClean="0"/>
              <a:t>‹#›</a:t>
            </a:fld>
            <a:endParaRPr lang="en-GB"/>
          </a:p>
        </p:txBody>
      </p:sp>
    </p:spTree>
    <p:extLst>
      <p:ext uri="{BB962C8B-B14F-4D97-AF65-F5344CB8AC3E}">
        <p14:creationId xmlns:p14="http://schemas.microsoft.com/office/powerpoint/2010/main" val="4064068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36E233F-6E05-7362-7C3B-55286688E3C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C29F86A-9A0D-F44F-77E9-EAE2FF0279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5685B2-94BC-5C8A-DEF2-A2A16B6C7FBE}"/>
              </a:ext>
            </a:extLst>
          </p:cNvPr>
          <p:cNvSpPr>
            <a:spLocks noGrp="1"/>
          </p:cNvSpPr>
          <p:nvPr>
            <p:ph type="dt" sz="half" idx="10"/>
          </p:nvPr>
        </p:nvSpPr>
        <p:spPr/>
        <p:txBody>
          <a:bodyPr/>
          <a:lstStyle/>
          <a:p>
            <a:fld id="{A7E79294-C5CC-427B-96D6-46E3EB48A0F6}" type="datetime1">
              <a:rPr lang="en-GB" smtClean="0"/>
              <a:t>29/01/2026</a:t>
            </a:fld>
            <a:endParaRPr lang="en-GB"/>
          </a:p>
        </p:txBody>
      </p:sp>
      <p:sp>
        <p:nvSpPr>
          <p:cNvPr id="5" name="Footer Placeholder 4">
            <a:extLst>
              <a:ext uri="{FF2B5EF4-FFF2-40B4-BE49-F238E27FC236}">
                <a16:creationId xmlns:a16="http://schemas.microsoft.com/office/drawing/2014/main" id="{C89D1094-E8CC-AEC1-0C0A-FCAD80476000}"/>
              </a:ext>
            </a:extLst>
          </p:cNvPr>
          <p:cNvSpPr>
            <a:spLocks noGrp="1"/>
          </p:cNvSpPr>
          <p:nvPr>
            <p:ph type="ftr" sz="quarter" idx="11"/>
          </p:nvPr>
        </p:nvSpPr>
        <p:spPr/>
        <p:txBody>
          <a:bodyPr/>
          <a:lstStyle/>
          <a:p>
            <a:r>
              <a:rPr lang="en-GB"/>
              <a:t>Dr Simona Ferraraccio</a:t>
            </a:r>
          </a:p>
        </p:txBody>
      </p:sp>
      <p:sp>
        <p:nvSpPr>
          <p:cNvPr id="6" name="Slide Number Placeholder 5">
            <a:extLst>
              <a:ext uri="{FF2B5EF4-FFF2-40B4-BE49-F238E27FC236}">
                <a16:creationId xmlns:a16="http://schemas.microsoft.com/office/drawing/2014/main" id="{D643DBB0-34DB-6D6C-2CB5-2C7C0100254B}"/>
              </a:ext>
            </a:extLst>
          </p:cNvPr>
          <p:cNvSpPr>
            <a:spLocks noGrp="1"/>
          </p:cNvSpPr>
          <p:nvPr>
            <p:ph type="sldNum" sz="quarter" idx="12"/>
          </p:nvPr>
        </p:nvSpPr>
        <p:spPr/>
        <p:txBody>
          <a:bodyPr/>
          <a:lstStyle/>
          <a:p>
            <a:fld id="{6B30C51A-0C0A-4D59-A697-B72FC84741A5}" type="slidenum">
              <a:rPr lang="en-GB" smtClean="0"/>
              <a:t>‹#›</a:t>
            </a:fld>
            <a:endParaRPr lang="en-GB"/>
          </a:p>
        </p:txBody>
      </p:sp>
    </p:spTree>
    <p:extLst>
      <p:ext uri="{BB962C8B-B14F-4D97-AF65-F5344CB8AC3E}">
        <p14:creationId xmlns:p14="http://schemas.microsoft.com/office/powerpoint/2010/main" val="2319560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415637-AEE8-EBCE-2D1A-50580EDE47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09A5E-9E68-5D70-911B-62C4B65332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D76EE2-AADB-7839-AE0F-B7A5EF71FA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8FB4E36-1311-4E37-9159-376B29121A3C}" type="datetime1">
              <a:rPr lang="en-GB" smtClean="0"/>
              <a:t>29/01/2026</a:t>
            </a:fld>
            <a:endParaRPr lang="en-GB"/>
          </a:p>
        </p:txBody>
      </p:sp>
      <p:sp>
        <p:nvSpPr>
          <p:cNvPr id="5" name="Footer Placeholder 4">
            <a:extLst>
              <a:ext uri="{FF2B5EF4-FFF2-40B4-BE49-F238E27FC236}">
                <a16:creationId xmlns:a16="http://schemas.microsoft.com/office/drawing/2014/main" id="{F3E5B308-5FE1-D215-7E7D-FE3FE802B7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GB"/>
              <a:t>Dr Simona Ferraraccio</a:t>
            </a:r>
          </a:p>
        </p:txBody>
      </p:sp>
      <p:sp>
        <p:nvSpPr>
          <p:cNvPr id="6" name="Slide Number Placeholder 5">
            <a:extLst>
              <a:ext uri="{FF2B5EF4-FFF2-40B4-BE49-F238E27FC236}">
                <a16:creationId xmlns:a16="http://schemas.microsoft.com/office/drawing/2014/main" id="{8F2C7A93-6829-C816-9D38-9A9657DAAC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B30C51A-0C0A-4D59-A697-B72FC84741A5}" type="slidenum">
              <a:rPr lang="en-GB" smtClean="0"/>
              <a:t>‹#›</a:t>
            </a:fld>
            <a:endParaRPr lang="en-GB"/>
          </a:p>
        </p:txBody>
      </p:sp>
    </p:spTree>
    <p:extLst>
      <p:ext uri="{BB962C8B-B14F-4D97-AF65-F5344CB8AC3E}">
        <p14:creationId xmlns:p14="http://schemas.microsoft.com/office/powerpoint/2010/main" val="39285717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13" Type="http://schemas.microsoft.com/office/2007/relationships/diagramDrawing" Target="../diagrams/drawing3.xml"/><Relationship Id="rId18" Type="http://schemas.microsoft.com/office/2007/relationships/diagramDrawing" Target="../diagrams/drawing4.xml"/><Relationship Id="rId3" Type="http://schemas.openxmlformats.org/officeDocument/2006/relationships/image" Target="../media/image4.png"/><Relationship Id="rId21" Type="http://schemas.openxmlformats.org/officeDocument/2006/relationships/image" Target="../media/image7.jpeg"/><Relationship Id="rId7" Type="http://schemas.openxmlformats.org/officeDocument/2006/relationships/diagramColors" Target="../diagrams/colors2.xml"/><Relationship Id="rId12" Type="http://schemas.openxmlformats.org/officeDocument/2006/relationships/diagramColors" Target="../diagrams/colors3.xml"/><Relationship Id="rId17" Type="http://schemas.openxmlformats.org/officeDocument/2006/relationships/diagramColors" Target="../diagrams/colors4.xml"/><Relationship Id="rId2" Type="http://schemas.openxmlformats.org/officeDocument/2006/relationships/image" Target="../media/image2.png"/><Relationship Id="rId16" Type="http://schemas.openxmlformats.org/officeDocument/2006/relationships/diagramQuickStyle" Target="../diagrams/quickStyle4.xml"/><Relationship Id="rId20"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QuickStyle" Target="../diagrams/quickStyle2.xml"/><Relationship Id="rId11" Type="http://schemas.openxmlformats.org/officeDocument/2006/relationships/diagramQuickStyle" Target="../diagrams/quickStyle3.xml"/><Relationship Id="rId24" Type="http://schemas.openxmlformats.org/officeDocument/2006/relationships/image" Target="../media/image10.png"/><Relationship Id="rId5" Type="http://schemas.openxmlformats.org/officeDocument/2006/relationships/diagramLayout" Target="../diagrams/layout2.xml"/><Relationship Id="rId15" Type="http://schemas.openxmlformats.org/officeDocument/2006/relationships/diagramLayout" Target="../diagrams/layout4.xml"/><Relationship Id="rId23" Type="http://schemas.openxmlformats.org/officeDocument/2006/relationships/image" Target="../media/image9.png"/><Relationship Id="rId10" Type="http://schemas.openxmlformats.org/officeDocument/2006/relationships/diagramLayout" Target="../diagrams/layout3.xml"/><Relationship Id="rId19" Type="http://schemas.openxmlformats.org/officeDocument/2006/relationships/image" Target="../media/image5.png"/><Relationship Id="rId4" Type="http://schemas.openxmlformats.org/officeDocument/2006/relationships/diagramData" Target="../diagrams/data2.xml"/><Relationship Id="rId9" Type="http://schemas.openxmlformats.org/officeDocument/2006/relationships/diagramData" Target="../diagrams/data3.xml"/><Relationship Id="rId14" Type="http://schemas.openxmlformats.org/officeDocument/2006/relationships/diagramData" Target="../diagrams/data4.xml"/><Relationship Id="rId22"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6.xml.rels><?xml version="1.0" encoding="UTF-8" standalone="yes"?>
<Relationships xmlns="http://schemas.openxmlformats.org/package/2006/relationships"><Relationship Id="rId8" Type="http://schemas.openxmlformats.org/officeDocument/2006/relationships/diagramData" Target="../diagrams/data8.xml"/><Relationship Id="rId3" Type="http://schemas.openxmlformats.org/officeDocument/2006/relationships/diagramData" Target="../diagrams/data7.xml"/><Relationship Id="rId7" Type="http://schemas.microsoft.com/office/2007/relationships/diagramDrawing" Target="../diagrams/drawing7.xml"/><Relationship Id="rId12" Type="http://schemas.microsoft.com/office/2007/relationships/diagramDrawing" Target="../diagrams/drawing8.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7.xml"/><Relationship Id="rId11" Type="http://schemas.openxmlformats.org/officeDocument/2006/relationships/diagramColors" Target="../diagrams/colors8.xml"/><Relationship Id="rId5" Type="http://schemas.openxmlformats.org/officeDocument/2006/relationships/diagramQuickStyle" Target="../diagrams/quickStyle7.xml"/><Relationship Id="rId10" Type="http://schemas.openxmlformats.org/officeDocument/2006/relationships/diagramQuickStyle" Target="../diagrams/quickStyle8.xml"/><Relationship Id="rId4" Type="http://schemas.openxmlformats.org/officeDocument/2006/relationships/diagramLayout" Target="../diagrams/layout7.xml"/><Relationship Id="rId9" Type="http://schemas.openxmlformats.org/officeDocument/2006/relationships/diagramLayout" Target="../diagrams/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ideo" Target="https://www.youtube.com/embed/FIZZu4R6yEU?feature=oembed" TargetMode="External"/><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11.xml"/><Relationship Id="rId13" Type="http://schemas.openxmlformats.org/officeDocument/2006/relationships/slide" Target="slide22.xml"/><Relationship Id="rId3" Type="http://schemas.openxmlformats.org/officeDocument/2006/relationships/diagramLayout" Target="../diagrams/layout10.xml"/><Relationship Id="rId7" Type="http://schemas.openxmlformats.org/officeDocument/2006/relationships/image" Target="../media/image2.png"/><Relationship Id="rId12" Type="http://schemas.microsoft.com/office/2007/relationships/diagramDrawing" Target="../diagrams/drawing11.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11" Type="http://schemas.openxmlformats.org/officeDocument/2006/relationships/diagramColors" Target="../diagrams/colors11.xml"/><Relationship Id="rId5" Type="http://schemas.openxmlformats.org/officeDocument/2006/relationships/diagramColors" Target="../diagrams/colors10.xml"/><Relationship Id="rId10" Type="http://schemas.openxmlformats.org/officeDocument/2006/relationships/diagramQuickStyle" Target="../diagrams/quickStyle11.xml"/><Relationship Id="rId4" Type="http://schemas.openxmlformats.org/officeDocument/2006/relationships/diagramQuickStyle" Target="../diagrams/quickStyle10.xml"/><Relationship Id="rId9" Type="http://schemas.openxmlformats.org/officeDocument/2006/relationships/diagramLayout" Target="../diagrams/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slide" Target="slide2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0.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25.jpeg"/><Relationship Id="rId7" Type="http://schemas.openxmlformats.org/officeDocument/2006/relationships/diagramColors" Target="../diagrams/colors1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21.xml.rels><?xml version="1.0" encoding="UTF-8" standalone="yes"?>
<Relationships xmlns="http://schemas.openxmlformats.org/package/2006/relationships"><Relationship Id="rId3" Type="http://schemas.openxmlformats.org/officeDocument/2006/relationships/hyperlink" Target="http://jrossrecruiters.com/blog/interview-questions-ask-hiring-manager" TargetMode="External"/><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8" Type="http://schemas.openxmlformats.org/officeDocument/2006/relationships/hyperlink" Target="https://www.kingsfund.org.uk/insight-and-analysis/projects/health-and-care-act-2022-make-sense-legislation" TargetMode="External"/><Relationship Id="rId3" Type="http://schemas.openxmlformats.org/officeDocument/2006/relationships/hyperlink" Target="https://web.archive.org/web/20100804011828/http:/www.telegraph.co.uk/health/healthnews/7914795/Bristol-heart-scandal.html" TargetMode="External"/><Relationship Id="rId7" Type="http://schemas.openxmlformats.org/officeDocument/2006/relationships/hyperlink" Target="https://assets.publishing.service.gov.uk/media/6363d911e90e0705a8c35457/health-and-care-act-2022-summary-and-additional-measures-impact-assessment.pdf" TargetMode="External"/><Relationship Id="rId2" Type="http://schemas.openxmlformats.org/officeDocument/2006/relationships/hyperlink" Target="https://www.england.nhs.uk/patient-safety/patient-safety-insight/learning-from-deaths-in-the-nhs/" TargetMode="External"/><Relationship Id="rId1" Type="http://schemas.openxmlformats.org/officeDocument/2006/relationships/slideLayout" Target="../slideLayouts/slideLayout2.xml"/><Relationship Id="rId6" Type="http://schemas.openxmlformats.org/officeDocument/2006/relationships/hyperlink" Target="https://pure.port.ac.uk/ws/portalfiles/portal/159545/Microsoft_Word_-_full_paper_v6_180412.pdf" TargetMode="External"/><Relationship Id="rId5" Type="http://schemas.openxmlformats.org/officeDocument/2006/relationships/hyperlink" Target="https://www.thelancet.com/action/showPdf?pii=S0140-6736%2813%2960264-0" TargetMode="External"/><Relationship Id="rId10" Type="http://schemas.openxmlformats.org/officeDocument/2006/relationships/image" Target="../media/image2.png"/><Relationship Id="rId4" Type="http://schemas.openxmlformats.org/officeDocument/2006/relationships/hyperlink" Target="https://www.bbc.co.uk/news/education-11621391" TargetMode="External"/><Relationship Id="rId9" Type="http://schemas.openxmlformats.org/officeDocument/2006/relationships/hyperlink" Target="https://www.kingsfund.org.uk/insight-and-analysis/long-reads/what-commissioning-and-how-it-chang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Picture 45" descr="A blue and white room with a blue sky&#10;&#10;Description automatically generated">
            <a:extLst>
              <a:ext uri="{FF2B5EF4-FFF2-40B4-BE49-F238E27FC236}">
                <a16:creationId xmlns:a16="http://schemas.microsoft.com/office/drawing/2014/main" id="{7F2642D6-E5E5-F467-EDDF-F3965E1216C5}"/>
              </a:ext>
            </a:extLst>
          </p:cNvPr>
          <p:cNvPicPr>
            <a:picLocks noChangeAspect="1"/>
          </p:cNvPicPr>
          <p:nvPr/>
        </p:nvPicPr>
        <p:blipFill>
          <a:blip r:embed="rId2">
            <a:duotone>
              <a:schemeClr val="accent3">
                <a:shade val="45000"/>
                <a:satMod val="135000"/>
              </a:schemeClr>
              <a:prstClr val="white"/>
            </a:duotone>
            <a:alphaModFix amt="50000"/>
          </a:blip>
          <a:srcRect l="18687" r="14307" b="-2"/>
          <a:stretch/>
        </p:blipFill>
        <p:spPr>
          <a:xfrm>
            <a:off x="6084873" y="-3440"/>
            <a:ext cx="6129950" cy="6861439"/>
          </a:xfrm>
          <a:custGeom>
            <a:avLst/>
            <a:gdLst/>
            <a:ahLst/>
            <a:cxnLst/>
            <a:rect l="l" t="t" r="r" b="b"/>
            <a:pathLst>
              <a:path w="6129950" h="6861439">
                <a:moveTo>
                  <a:pt x="1687527" y="0"/>
                </a:moveTo>
                <a:lnTo>
                  <a:pt x="6129950" y="0"/>
                </a:lnTo>
                <a:lnTo>
                  <a:pt x="6129950" y="6858000"/>
                </a:lnTo>
                <a:lnTo>
                  <a:pt x="5040333" y="6858000"/>
                </a:lnTo>
                <a:lnTo>
                  <a:pt x="5040333" y="6861439"/>
                </a:lnTo>
                <a:lnTo>
                  <a:pt x="272442" y="6861439"/>
                </a:lnTo>
                <a:lnTo>
                  <a:pt x="196402" y="6549696"/>
                </a:lnTo>
                <a:cubicBezTo>
                  <a:pt x="-517926" y="3427393"/>
                  <a:pt x="946083" y="3323532"/>
                  <a:pt x="946083" y="1"/>
                </a:cubicBezTo>
                <a:lnTo>
                  <a:pt x="1687527" y="1"/>
                </a:lnTo>
                <a:close/>
              </a:path>
            </a:pathLst>
          </a:custGeom>
        </p:spPr>
      </p:pic>
      <p:sp>
        <p:nvSpPr>
          <p:cNvPr id="2" name="Title 1">
            <a:extLst>
              <a:ext uri="{FF2B5EF4-FFF2-40B4-BE49-F238E27FC236}">
                <a16:creationId xmlns:a16="http://schemas.microsoft.com/office/drawing/2014/main" id="{C33B2358-069E-D831-07CF-D3DE366E04C2}"/>
              </a:ext>
            </a:extLst>
          </p:cNvPr>
          <p:cNvSpPr>
            <a:spLocks noGrp="1"/>
          </p:cNvSpPr>
          <p:nvPr>
            <p:ph type="ctrTitle"/>
          </p:nvPr>
        </p:nvSpPr>
        <p:spPr>
          <a:xfrm>
            <a:off x="0" y="1837043"/>
            <a:ext cx="6764482" cy="2784496"/>
          </a:xfrm>
        </p:spPr>
        <p:txBody>
          <a:bodyPr>
            <a:normAutofit fontScale="90000"/>
          </a:bodyPr>
          <a:lstStyle/>
          <a:p>
            <a:r>
              <a:rPr lang="en-GB">
                <a:solidFill>
                  <a:schemeClr val="tx2">
                    <a:alpha val="80000"/>
                  </a:schemeClr>
                </a:solidFill>
                <a:latin typeface="Aptos Display" panose="020B0004020202020204" pitchFamily="34" charset="0"/>
              </a:rPr>
              <a:t>Facilitating change and managing quality outcomes in health ecosystems</a:t>
            </a:r>
          </a:p>
        </p:txBody>
      </p:sp>
      <p:sp>
        <p:nvSpPr>
          <p:cNvPr id="3" name="Subtitle 2">
            <a:extLst>
              <a:ext uri="{FF2B5EF4-FFF2-40B4-BE49-F238E27FC236}">
                <a16:creationId xmlns:a16="http://schemas.microsoft.com/office/drawing/2014/main" id="{1A48211D-1D49-91E9-CCBD-E692A5AE86CD}"/>
              </a:ext>
            </a:extLst>
          </p:cNvPr>
          <p:cNvSpPr>
            <a:spLocks noGrp="1"/>
          </p:cNvSpPr>
          <p:nvPr>
            <p:ph type="subTitle" idx="1"/>
          </p:nvPr>
        </p:nvSpPr>
        <p:spPr>
          <a:xfrm>
            <a:off x="6713552" y="2446920"/>
            <a:ext cx="5414255" cy="1560594"/>
          </a:xfrm>
        </p:spPr>
        <p:txBody>
          <a:bodyPr>
            <a:normAutofit fontScale="92500" lnSpcReduction="10000"/>
          </a:bodyPr>
          <a:lstStyle/>
          <a:p>
            <a:r>
              <a:rPr lang="en-GB" b="1" dirty="0">
                <a:solidFill>
                  <a:schemeClr val="tx2">
                    <a:lumMod val="90000"/>
                    <a:lumOff val="10000"/>
                  </a:schemeClr>
                </a:solidFill>
                <a:latin typeface="Aptos Display" panose="020B0004020202020204" pitchFamily="34" charset="0"/>
              </a:rPr>
              <a:t>BMHP6028</a:t>
            </a:r>
          </a:p>
          <a:p>
            <a:r>
              <a:rPr lang="en-GB" dirty="0">
                <a:solidFill>
                  <a:schemeClr val="tx2">
                    <a:lumMod val="90000"/>
                    <a:lumOff val="10000"/>
                  </a:schemeClr>
                </a:solidFill>
                <a:latin typeface="Aptos Display" panose="020B0004020202020204" pitchFamily="34" charset="0"/>
              </a:rPr>
              <a:t>Dr Heather M Davies</a:t>
            </a:r>
          </a:p>
          <a:p>
            <a:r>
              <a:rPr lang="en-GB" dirty="0">
                <a:solidFill>
                  <a:schemeClr val="tx2">
                    <a:lumMod val="90000"/>
                    <a:lumOff val="10000"/>
                  </a:schemeClr>
                </a:solidFill>
                <a:latin typeface="Aptos Display" panose="020B0004020202020204" pitchFamily="34" charset="0"/>
              </a:rPr>
              <a:t>Room IQ316, Swansea IQ </a:t>
            </a:r>
            <a:r>
              <a:rPr lang="en-GB" b="1" dirty="0">
                <a:solidFill>
                  <a:schemeClr val="tx2">
                    <a:lumMod val="90000"/>
                    <a:lumOff val="10000"/>
                  </a:schemeClr>
                </a:solidFill>
                <a:latin typeface="Aptos Display" panose="020B0004020202020204" pitchFamily="34" charset="0"/>
              </a:rPr>
              <a:t>Building</a:t>
            </a:r>
            <a:endParaRPr lang="en-GB" dirty="0">
              <a:solidFill>
                <a:schemeClr val="tx2">
                  <a:lumMod val="90000"/>
                  <a:lumOff val="10000"/>
                </a:schemeClr>
              </a:solidFill>
              <a:latin typeface="Aptos Display" panose="020B0004020202020204" pitchFamily="34" charset="0"/>
            </a:endParaRPr>
          </a:p>
          <a:p>
            <a:r>
              <a:rPr lang="en-GB" dirty="0" err="1">
                <a:solidFill>
                  <a:schemeClr val="tx2">
                    <a:lumMod val="90000"/>
                    <a:lumOff val="10000"/>
                  </a:schemeClr>
                </a:solidFill>
                <a:latin typeface="Aptos Display" panose="020B0004020202020204" pitchFamily="34" charset="0"/>
              </a:rPr>
              <a:t>Heather,davies@uwtsd.ac.uk</a:t>
            </a:r>
            <a:endParaRPr lang="en-GB" dirty="0">
              <a:solidFill>
                <a:schemeClr val="tx2">
                  <a:lumMod val="90000"/>
                  <a:lumOff val="10000"/>
                </a:schemeClr>
              </a:solidFill>
              <a:latin typeface="Aptos Display" panose="020B0004020202020204" pitchFamily="34" charset="0"/>
            </a:endParaRPr>
          </a:p>
        </p:txBody>
      </p:sp>
      <p:sp>
        <p:nvSpPr>
          <p:cNvPr id="5" name="TextBox 4">
            <a:extLst>
              <a:ext uri="{FF2B5EF4-FFF2-40B4-BE49-F238E27FC236}">
                <a16:creationId xmlns:a16="http://schemas.microsoft.com/office/drawing/2014/main" id="{9E477D4A-A411-5344-A0A5-207FD28FFFC9}"/>
              </a:ext>
            </a:extLst>
          </p:cNvPr>
          <p:cNvSpPr txBox="1"/>
          <p:nvPr/>
        </p:nvSpPr>
        <p:spPr>
          <a:xfrm>
            <a:off x="3587631" y="5050833"/>
            <a:ext cx="4814523" cy="830997"/>
          </a:xfrm>
          <a:prstGeom prst="rect">
            <a:avLst/>
          </a:prstGeom>
          <a:noFill/>
        </p:spPr>
        <p:txBody>
          <a:bodyPr wrap="none" rtlCol="0">
            <a:spAutoFit/>
          </a:bodyPr>
          <a:lstStyle/>
          <a:p>
            <a:r>
              <a:rPr lang="en-GB" sz="2400" dirty="0">
                <a:solidFill>
                  <a:schemeClr val="tx2">
                    <a:lumMod val="90000"/>
                    <a:lumOff val="10000"/>
                  </a:schemeClr>
                </a:solidFill>
                <a:latin typeface="Aptos Display" panose="020B0004020202020204" pitchFamily="34" charset="0"/>
              </a:rPr>
              <a:t>University of Wales Trinity Saint David</a:t>
            </a:r>
          </a:p>
          <a:p>
            <a:pPr algn="ctr"/>
            <a:r>
              <a:rPr lang="en-GB" sz="2400" u="sng" dirty="0">
                <a:solidFill>
                  <a:schemeClr val="tx2">
                    <a:lumMod val="90000"/>
                    <a:lumOff val="10000"/>
                  </a:schemeClr>
                </a:solidFill>
                <a:latin typeface="Aptos Display" panose="020B0004020202020204" pitchFamily="34" charset="0"/>
              </a:rPr>
              <a:t>Week 2</a:t>
            </a:r>
            <a:r>
              <a:rPr lang="en-GB" sz="2400" dirty="0">
                <a:solidFill>
                  <a:schemeClr val="tx2">
                    <a:lumMod val="90000"/>
                    <a:lumOff val="10000"/>
                  </a:schemeClr>
                </a:solidFill>
                <a:latin typeface="Aptos Display" panose="020B0004020202020204" pitchFamily="34" charset="0"/>
              </a:rPr>
              <a:t> – 05.02.2026 </a:t>
            </a:r>
          </a:p>
        </p:txBody>
      </p:sp>
      <p:pic>
        <p:nvPicPr>
          <p:cNvPr id="6" name="Picture 5" descr="A black and yellow logo&#10;&#10;Description automatically generated">
            <a:extLst>
              <a:ext uri="{FF2B5EF4-FFF2-40B4-BE49-F238E27FC236}">
                <a16:creationId xmlns:a16="http://schemas.microsoft.com/office/drawing/2014/main" id="{FF3FA091-9DB5-3A00-4157-DB2FAB9D0D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960064"/>
            <a:ext cx="1616284" cy="897936"/>
          </a:xfrm>
          <a:prstGeom prst="rect">
            <a:avLst/>
          </a:prstGeom>
        </p:spPr>
      </p:pic>
      <p:sp>
        <p:nvSpPr>
          <p:cNvPr id="4" name="Footer Placeholder 3">
            <a:extLst>
              <a:ext uri="{FF2B5EF4-FFF2-40B4-BE49-F238E27FC236}">
                <a16:creationId xmlns:a16="http://schemas.microsoft.com/office/drawing/2014/main" id="{98B148D9-3A61-D8B0-B3DF-21D7301637BA}"/>
              </a:ext>
            </a:extLst>
          </p:cNvPr>
          <p:cNvSpPr>
            <a:spLocks noGrp="1"/>
          </p:cNvSpPr>
          <p:nvPr>
            <p:ph type="ftr" sz="quarter" idx="11"/>
          </p:nvPr>
        </p:nvSpPr>
        <p:spPr/>
        <p:txBody>
          <a:bodyPr/>
          <a:lstStyle/>
          <a:p>
            <a:r>
              <a:rPr lang="en-GB"/>
              <a:t>Dr Simona Ferraraccio</a:t>
            </a:r>
          </a:p>
        </p:txBody>
      </p:sp>
      <p:sp>
        <p:nvSpPr>
          <p:cNvPr id="9" name="Slide Number Placeholder 8">
            <a:extLst>
              <a:ext uri="{FF2B5EF4-FFF2-40B4-BE49-F238E27FC236}">
                <a16:creationId xmlns:a16="http://schemas.microsoft.com/office/drawing/2014/main" id="{C2C29F94-A2A4-B6E4-C13D-A1EBFB75B97C}"/>
              </a:ext>
            </a:extLst>
          </p:cNvPr>
          <p:cNvSpPr>
            <a:spLocks noGrp="1"/>
          </p:cNvSpPr>
          <p:nvPr>
            <p:ph type="sldNum" sz="quarter" idx="12"/>
          </p:nvPr>
        </p:nvSpPr>
        <p:spPr/>
        <p:txBody>
          <a:bodyPr/>
          <a:lstStyle/>
          <a:p>
            <a:fld id="{6B30C51A-0C0A-4D59-A697-B72FC84741A5}" type="slidenum">
              <a:rPr lang="en-GB" smtClean="0"/>
              <a:t>1</a:t>
            </a:fld>
            <a:endParaRPr lang="en-GB"/>
          </a:p>
        </p:txBody>
      </p:sp>
    </p:spTree>
    <p:extLst>
      <p:ext uri="{BB962C8B-B14F-4D97-AF65-F5344CB8AC3E}">
        <p14:creationId xmlns:p14="http://schemas.microsoft.com/office/powerpoint/2010/main" val="1375177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Plain Background for Blockchain Website with HighTech Mood | Premium AI-generated image">
            <a:extLst>
              <a:ext uri="{FF2B5EF4-FFF2-40B4-BE49-F238E27FC236}">
                <a16:creationId xmlns:a16="http://schemas.microsoft.com/office/drawing/2014/main" id="{915F18DE-D4E0-CAD0-E2D7-A5205D4DE94B}"/>
              </a:ext>
            </a:extLst>
          </p:cNvPr>
          <p:cNvPicPr>
            <a:picLocks noChangeAspect="1" noChangeArrowheads="1"/>
          </p:cNvPicPr>
          <p:nvPr/>
        </p:nvPicPr>
        <p:blipFill>
          <a:blip r:embed="rId2">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794073" y="-13873"/>
            <a:ext cx="3409950" cy="6871873"/>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78CF9D0E-66D5-5444-9B18-DA6781BA1664}"/>
              </a:ext>
            </a:extLst>
          </p:cNvPr>
          <p:cNvSpPr txBox="1">
            <a:spLocks/>
          </p:cNvSpPr>
          <p:nvPr/>
        </p:nvSpPr>
        <p:spPr>
          <a:xfrm>
            <a:off x="64292" y="941915"/>
            <a:ext cx="12179827" cy="25586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0" indent="-342900" rtl="0">
              <a:lnSpc>
                <a:spcPct val="115000"/>
              </a:lnSpc>
              <a:buFont typeface="+mj-lt"/>
              <a:buAutoNum type="arabicPeriod"/>
            </a:pPr>
            <a:r>
              <a:rPr lang="en-GB" sz="1800" kern="100">
                <a:effectLst/>
                <a:latin typeface="Aptos" panose="020B0004020202020204" pitchFamily="34" charset="0"/>
                <a:ea typeface="DengXian" panose="02010600030101010101" pitchFamily="2" charset="-122"/>
                <a:cs typeface="Arial" panose="020B0604020202020204" pitchFamily="34" charset="0"/>
              </a:rPr>
              <a:t>Types of changes</a:t>
            </a:r>
          </a:p>
          <a:p>
            <a:pPr marL="800100" lvl="1" indent="-342900">
              <a:lnSpc>
                <a:spcPct val="115000"/>
              </a:lnSpc>
              <a:buFont typeface="+mj-lt"/>
              <a:buAutoNum type="arabicPeriod"/>
            </a:pPr>
            <a:r>
              <a:rPr lang="en-GB" sz="1400" kern="100">
                <a:latin typeface="Aptos" panose="020B0004020202020204" pitchFamily="34" charset="0"/>
                <a:ea typeface="DengXian" panose="02010600030101010101" pitchFamily="2" charset="-122"/>
                <a:cs typeface="Arial" panose="020B0604020202020204" pitchFamily="34" charset="0"/>
              </a:rPr>
              <a:t>Cultural change</a:t>
            </a:r>
          </a:p>
          <a:p>
            <a:pPr marL="800100" lvl="1" indent="-342900">
              <a:lnSpc>
                <a:spcPct val="115000"/>
              </a:lnSpc>
              <a:buFont typeface="+mj-lt"/>
              <a:buAutoNum type="arabicPeriod"/>
            </a:pPr>
            <a:r>
              <a:rPr lang="en-GB" sz="1400" kern="100">
                <a:effectLst/>
                <a:latin typeface="Aptos" panose="020B0004020202020204" pitchFamily="34" charset="0"/>
                <a:ea typeface="DengXian" panose="02010600030101010101" pitchFamily="2" charset="-122"/>
                <a:cs typeface="Arial" panose="020B0604020202020204" pitchFamily="34" charset="0"/>
              </a:rPr>
              <a:t>Behavioural change</a:t>
            </a:r>
          </a:p>
          <a:p>
            <a:pPr marL="800100" lvl="1" indent="-342900">
              <a:lnSpc>
                <a:spcPct val="115000"/>
              </a:lnSpc>
              <a:buFont typeface="+mj-lt"/>
              <a:buAutoNum type="arabicPeriod"/>
            </a:pPr>
            <a:r>
              <a:rPr lang="en-GB" sz="1400" kern="100">
                <a:latin typeface="Aptos" panose="020B0004020202020204" pitchFamily="34" charset="0"/>
                <a:ea typeface="DengXian" panose="02010600030101010101" pitchFamily="2" charset="-122"/>
                <a:cs typeface="Arial" panose="020B0604020202020204" pitchFamily="34" charset="0"/>
              </a:rPr>
              <a:t>Organisational change</a:t>
            </a:r>
            <a:endParaRPr lang="en-GB" sz="1400" kern="100">
              <a:effectLst/>
              <a:latin typeface="Aptos" panose="020B0004020202020204" pitchFamily="34" charset="0"/>
              <a:ea typeface="DengXian" panose="02010600030101010101" pitchFamily="2" charset="-122"/>
              <a:cs typeface="Arial" panose="020B0604020202020204" pitchFamily="34" charset="0"/>
            </a:endParaRPr>
          </a:p>
          <a:p>
            <a:pPr marL="342900" lvl="0" indent="-342900">
              <a:lnSpc>
                <a:spcPct val="115000"/>
              </a:lnSpc>
              <a:buFont typeface="+mj-lt"/>
              <a:buAutoNum type="arabicPeriod"/>
            </a:pPr>
            <a:r>
              <a:rPr lang="en-GB" sz="1800" kern="100">
                <a:effectLst/>
                <a:latin typeface="Aptos" panose="020B0004020202020204" pitchFamily="34" charset="0"/>
                <a:ea typeface="DengXian" panose="02010600030101010101" pitchFamily="2" charset="-122"/>
                <a:cs typeface="Arial" panose="020B0604020202020204" pitchFamily="34" charset="0"/>
              </a:rPr>
              <a:t>Explore the drivers and barriers to change in healthcare</a:t>
            </a:r>
          </a:p>
          <a:p>
            <a:pPr marL="342900" lvl="0" indent="-342900">
              <a:lnSpc>
                <a:spcPct val="115000"/>
              </a:lnSpc>
              <a:spcAft>
                <a:spcPts val="800"/>
              </a:spcAft>
              <a:buFont typeface="+mj-lt"/>
              <a:buAutoNum type="arabicPeriod"/>
            </a:pPr>
            <a:r>
              <a:rPr lang="en-GB" sz="1800" kern="100">
                <a:effectLst/>
                <a:latin typeface="Aptos" panose="020B0004020202020204" pitchFamily="34" charset="0"/>
                <a:ea typeface="DengXian" panose="02010600030101010101" pitchFamily="2" charset="-122"/>
                <a:cs typeface="Arial" panose="020B0604020202020204" pitchFamily="34" charset="0"/>
              </a:rPr>
              <a:t>Commissioning process</a:t>
            </a:r>
          </a:p>
          <a:p>
            <a:pPr marL="457200" indent="-457200">
              <a:buFont typeface="+mj-lt"/>
              <a:buAutoNum type="arabicPeriod"/>
            </a:pPr>
            <a:endParaRPr lang="en-GB" altLang="en-US" sz="2400">
              <a:solidFill>
                <a:schemeClr val="tx1">
                  <a:lumMod val="95000"/>
                  <a:lumOff val="5000"/>
                </a:schemeClr>
              </a:solidFill>
              <a:latin typeface="Aptos" panose="020B0004020202020204" pitchFamily="34" charset="0"/>
            </a:endParaRPr>
          </a:p>
          <a:p>
            <a:pPr marL="457200" indent="-457200">
              <a:buFont typeface="+mj-lt"/>
              <a:buAutoNum type="arabicPeriod"/>
            </a:pPr>
            <a:endParaRPr lang="en-GB" altLang="en-US" sz="2400">
              <a:solidFill>
                <a:schemeClr val="tx1">
                  <a:lumMod val="95000"/>
                  <a:lumOff val="5000"/>
                </a:schemeClr>
              </a:solidFill>
              <a:latin typeface="Aptos" panose="020B0004020202020204" pitchFamily="34" charset="0"/>
            </a:endParaRPr>
          </a:p>
        </p:txBody>
      </p:sp>
      <p:graphicFrame>
        <p:nvGraphicFramePr>
          <p:cNvPr id="6" name="Diagram 5">
            <a:extLst>
              <a:ext uri="{FF2B5EF4-FFF2-40B4-BE49-F238E27FC236}">
                <a16:creationId xmlns:a16="http://schemas.microsoft.com/office/drawing/2014/main" id="{65DFEADF-1CDE-B1BB-3A85-C4A5F75FEBE5}"/>
              </a:ext>
            </a:extLst>
          </p:cNvPr>
          <p:cNvGraphicFramePr/>
          <p:nvPr/>
        </p:nvGraphicFramePr>
        <p:xfrm>
          <a:off x="0" y="3106541"/>
          <a:ext cx="12192000" cy="35310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itle 1">
            <a:extLst>
              <a:ext uri="{FF2B5EF4-FFF2-40B4-BE49-F238E27FC236}">
                <a16:creationId xmlns:a16="http://schemas.microsoft.com/office/drawing/2014/main" id="{6055A12E-AB9B-E5CD-F06C-D287829F36D9}"/>
              </a:ext>
            </a:extLst>
          </p:cNvPr>
          <p:cNvSpPr txBox="1">
            <a:spLocks/>
          </p:cNvSpPr>
          <p:nvPr/>
        </p:nvSpPr>
        <p:spPr>
          <a:xfrm>
            <a:off x="12023" y="88125"/>
            <a:ext cx="8435975" cy="70643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200" b="1">
                <a:latin typeface="Aptos" panose="020B0004020202020204" pitchFamily="34" charset="0"/>
              </a:rPr>
              <a:t> Table of contents:</a:t>
            </a:r>
            <a:endParaRPr lang="en-US" altLang="en-US" sz="3200" b="1">
              <a:latin typeface="Aptos" panose="020B0004020202020204" pitchFamily="34" charset="0"/>
            </a:endParaRPr>
          </a:p>
        </p:txBody>
      </p:sp>
      <p:cxnSp>
        <p:nvCxnSpPr>
          <p:cNvPr id="8" name="Straight Connector 7">
            <a:extLst>
              <a:ext uri="{FF2B5EF4-FFF2-40B4-BE49-F238E27FC236}">
                <a16:creationId xmlns:a16="http://schemas.microsoft.com/office/drawing/2014/main" id="{A40FDB23-8261-89C5-AC6D-DC363F239E54}"/>
              </a:ext>
            </a:extLst>
          </p:cNvPr>
          <p:cNvCxnSpPr>
            <a:cxnSpLocks/>
          </p:cNvCxnSpPr>
          <p:nvPr/>
        </p:nvCxnSpPr>
        <p:spPr>
          <a:xfrm>
            <a:off x="12023" y="692696"/>
            <a:ext cx="12179977" cy="13741"/>
          </a:xfrm>
          <a:prstGeom prst="line">
            <a:avLst/>
          </a:prstGeom>
        </p:spPr>
        <p:style>
          <a:lnRef idx="2">
            <a:schemeClr val="accent3"/>
          </a:lnRef>
          <a:fillRef idx="0">
            <a:schemeClr val="accent3"/>
          </a:fillRef>
          <a:effectRef idx="1">
            <a:schemeClr val="accent3"/>
          </a:effectRef>
          <a:fontRef idx="minor">
            <a:schemeClr val="tx1"/>
          </a:fontRef>
        </p:style>
      </p:cxnSp>
      <p:pic>
        <p:nvPicPr>
          <p:cNvPr id="10" name="Picture 9" descr="A black and yellow logo&#10;&#10;Description automatically generated">
            <a:extLst>
              <a:ext uri="{FF2B5EF4-FFF2-40B4-BE49-F238E27FC236}">
                <a16:creationId xmlns:a16="http://schemas.microsoft.com/office/drawing/2014/main" id="{37A136FF-A229-8511-694A-0A31229C0F6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022304" y="0"/>
            <a:ext cx="2169677" cy="1205377"/>
          </a:xfrm>
          <a:prstGeom prst="rect">
            <a:avLst/>
          </a:prstGeom>
        </p:spPr>
      </p:pic>
      <p:sp>
        <p:nvSpPr>
          <p:cNvPr id="12" name="TextBox 11">
            <a:extLst>
              <a:ext uri="{FF2B5EF4-FFF2-40B4-BE49-F238E27FC236}">
                <a16:creationId xmlns:a16="http://schemas.microsoft.com/office/drawing/2014/main" id="{BD430D90-320C-76D7-9C77-6314A8010C67}"/>
              </a:ext>
            </a:extLst>
          </p:cNvPr>
          <p:cNvSpPr txBox="1"/>
          <p:nvPr/>
        </p:nvSpPr>
        <p:spPr>
          <a:xfrm>
            <a:off x="-52119" y="5402524"/>
            <a:ext cx="1676868" cy="1071191"/>
          </a:xfrm>
          <a:prstGeom prst="rect">
            <a:avLst/>
          </a:prstGeom>
          <a:noFill/>
        </p:spPr>
        <p:txBody>
          <a:bodyPr wrap="square">
            <a:spAutoFit/>
          </a:bodyPr>
          <a:lstStyle/>
          <a:p>
            <a:pPr algn="ctr">
              <a:lnSpc>
                <a:spcPct val="115000"/>
              </a:lnSpc>
              <a:spcAft>
                <a:spcPts val="800"/>
              </a:spcAft>
            </a:pPr>
            <a:r>
              <a:rPr lang="en-GB" sz="1400" kern="100">
                <a:effectLst/>
                <a:latin typeface="Aptos" panose="020B0004020202020204" pitchFamily="34" charset="0"/>
                <a:ea typeface="DengXian" panose="02010600030101010101" pitchFamily="2" charset="-122"/>
                <a:cs typeface="Arial" panose="020B0604020202020204" pitchFamily="34" charset="0"/>
              </a:rPr>
              <a:t>Introduction to Health Ecosystems and Change Management</a:t>
            </a:r>
          </a:p>
        </p:txBody>
      </p:sp>
      <p:cxnSp>
        <p:nvCxnSpPr>
          <p:cNvPr id="14" name="Straight Connector 13">
            <a:extLst>
              <a:ext uri="{FF2B5EF4-FFF2-40B4-BE49-F238E27FC236}">
                <a16:creationId xmlns:a16="http://schemas.microsoft.com/office/drawing/2014/main" id="{93D8DE23-4865-DC5A-A7A4-F13881B91AAD}"/>
              </a:ext>
            </a:extLst>
          </p:cNvPr>
          <p:cNvCxnSpPr/>
          <p:nvPr/>
        </p:nvCxnSpPr>
        <p:spPr>
          <a:xfrm flipV="1">
            <a:off x="649705" y="5125453"/>
            <a:ext cx="0" cy="288758"/>
          </a:xfrm>
          <a:prstGeom prst="line">
            <a:avLst/>
          </a:prstGeom>
        </p:spPr>
        <p:style>
          <a:lnRef idx="1">
            <a:schemeClr val="accent6"/>
          </a:lnRef>
          <a:fillRef idx="0">
            <a:schemeClr val="accent6"/>
          </a:fillRef>
          <a:effectRef idx="0">
            <a:schemeClr val="accent6"/>
          </a:effectRef>
          <a:fontRef idx="minor">
            <a:schemeClr val="tx1"/>
          </a:fontRef>
        </p:style>
      </p:cxnSp>
      <p:sp>
        <p:nvSpPr>
          <p:cNvPr id="4" name="TextBox 3">
            <a:extLst>
              <a:ext uri="{FF2B5EF4-FFF2-40B4-BE49-F238E27FC236}">
                <a16:creationId xmlns:a16="http://schemas.microsoft.com/office/drawing/2014/main" id="{7F91808A-5984-6C63-19D0-55E41D079703}"/>
              </a:ext>
            </a:extLst>
          </p:cNvPr>
          <p:cNvSpPr txBox="1"/>
          <p:nvPr/>
        </p:nvSpPr>
        <p:spPr>
          <a:xfrm>
            <a:off x="998650" y="3745701"/>
            <a:ext cx="1676869" cy="575670"/>
          </a:xfrm>
          <a:prstGeom prst="rect">
            <a:avLst/>
          </a:prstGeom>
          <a:noFill/>
        </p:spPr>
        <p:txBody>
          <a:bodyPr wrap="square">
            <a:spAutoFit/>
          </a:bodyPr>
          <a:lstStyle/>
          <a:p>
            <a:pPr algn="ctr">
              <a:lnSpc>
                <a:spcPct val="115000"/>
              </a:lnSpc>
              <a:spcAft>
                <a:spcPts val="800"/>
              </a:spcAft>
            </a:pPr>
            <a:r>
              <a:rPr lang="en-GB" sz="1400" kern="100">
                <a:effectLst/>
                <a:latin typeface="Aptos" panose="020B0004020202020204" pitchFamily="34" charset="0"/>
                <a:ea typeface="DengXian" panose="02010600030101010101" pitchFamily="2" charset="-122"/>
                <a:cs typeface="Arial" panose="020B0604020202020204" pitchFamily="34" charset="0"/>
              </a:rPr>
              <a:t>Types of change &amp; drivers to change</a:t>
            </a:r>
          </a:p>
        </p:txBody>
      </p:sp>
      <p:cxnSp>
        <p:nvCxnSpPr>
          <p:cNvPr id="9" name="Straight Connector 8">
            <a:extLst>
              <a:ext uri="{FF2B5EF4-FFF2-40B4-BE49-F238E27FC236}">
                <a16:creationId xmlns:a16="http://schemas.microsoft.com/office/drawing/2014/main" id="{680B882C-3C40-DAFE-DD7C-86BA6F0DDD0A}"/>
              </a:ext>
            </a:extLst>
          </p:cNvPr>
          <p:cNvCxnSpPr/>
          <p:nvPr/>
        </p:nvCxnSpPr>
        <p:spPr>
          <a:xfrm flipV="1">
            <a:off x="1837085" y="4321371"/>
            <a:ext cx="0" cy="288758"/>
          </a:xfrm>
          <a:prstGeom prst="line">
            <a:avLst/>
          </a:prstGeom>
        </p:spPr>
        <p:style>
          <a:lnRef idx="1">
            <a:schemeClr val="accent6"/>
          </a:lnRef>
          <a:fillRef idx="0">
            <a:schemeClr val="accent6"/>
          </a:fillRef>
          <a:effectRef idx="0">
            <a:schemeClr val="accent6"/>
          </a:effectRef>
          <a:fontRef idx="minor">
            <a:schemeClr val="tx1"/>
          </a:fontRef>
        </p:style>
      </p:cxnSp>
      <p:sp>
        <p:nvSpPr>
          <p:cNvPr id="11" name="Footer Placeholder 10">
            <a:extLst>
              <a:ext uri="{FF2B5EF4-FFF2-40B4-BE49-F238E27FC236}">
                <a16:creationId xmlns:a16="http://schemas.microsoft.com/office/drawing/2014/main" id="{AE20C596-B013-1027-3622-7FA15F84977D}"/>
              </a:ext>
            </a:extLst>
          </p:cNvPr>
          <p:cNvSpPr>
            <a:spLocks noGrp="1"/>
          </p:cNvSpPr>
          <p:nvPr>
            <p:ph type="ftr" sz="quarter" idx="11"/>
          </p:nvPr>
        </p:nvSpPr>
        <p:spPr/>
        <p:txBody>
          <a:bodyPr/>
          <a:lstStyle/>
          <a:p>
            <a:r>
              <a:rPr lang="en-GB"/>
              <a:t>Dr Simona Ferraraccio</a:t>
            </a:r>
          </a:p>
        </p:txBody>
      </p:sp>
      <p:sp>
        <p:nvSpPr>
          <p:cNvPr id="13" name="Slide Number Placeholder 12">
            <a:extLst>
              <a:ext uri="{FF2B5EF4-FFF2-40B4-BE49-F238E27FC236}">
                <a16:creationId xmlns:a16="http://schemas.microsoft.com/office/drawing/2014/main" id="{A95B39BA-B4C5-3168-6C01-685396D4944C}"/>
              </a:ext>
            </a:extLst>
          </p:cNvPr>
          <p:cNvSpPr>
            <a:spLocks noGrp="1"/>
          </p:cNvSpPr>
          <p:nvPr>
            <p:ph type="sldNum" sz="quarter" idx="12"/>
          </p:nvPr>
        </p:nvSpPr>
        <p:spPr/>
        <p:txBody>
          <a:bodyPr/>
          <a:lstStyle/>
          <a:p>
            <a:fld id="{6B30C51A-0C0A-4D59-A697-B72FC84741A5}" type="slidenum">
              <a:rPr lang="en-GB" smtClean="0"/>
              <a:t>2</a:t>
            </a:fld>
            <a:endParaRPr lang="en-GB"/>
          </a:p>
        </p:txBody>
      </p:sp>
    </p:spTree>
    <p:extLst>
      <p:ext uri="{BB962C8B-B14F-4D97-AF65-F5344CB8AC3E}">
        <p14:creationId xmlns:p14="http://schemas.microsoft.com/office/powerpoint/2010/main" val="2348999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BCE37-83F1-3851-EC0B-332CE74679C4}"/>
              </a:ext>
            </a:extLst>
          </p:cNvPr>
          <p:cNvSpPr>
            <a:spLocks noGrp="1"/>
          </p:cNvSpPr>
          <p:nvPr>
            <p:ph type="ctrTitle"/>
          </p:nvPr>
        </p:nvSpPr>
        <p:spPr>
          <a:xfrm>
            <a:off x="0" y="1"/>
            <a:ext cx="3774341" cy="512466"/>
          </a:xfrm>
        </p:spPr>
        <p:txBody>
          <a:bodyPr>
            <a:normAutofit fontScale="90000"/>
          </a:bodyPr>
          <a:lstStyle/>
          <a:p>
            <a:pPr algn="l"/>
            <a:r>
              <a:rPr lang="en-GB" sz="3600"/>
              <a:t>Summary of week 1</a:t>
            </a:r>
          </a:p>
        </p:txBody>
      </p:sp>
      <p:pic>
        <p:nvPicPr>
          <p:cNvPr id="4" name="Picture 3" descr="A black and yellow logo&#10;&#10;Description automatically generated">
            <a:extLst>
              <a:ext uri="{FF2B5EF4-FFF2-40B4-BE49-F238E27FC236}">
                <a16:creationId xmlns:a16="http://schemas.microsoft.com/office/drawing/2014/main" id="{F141FF8F-5D1C-8A0D-2982-0C459DCDDE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grpSp>
        <p:nvGrpSpPr>
          <p:cNvPr id="7" name="Group 6">
            <a:extLst>
              <a:ext uri="{FF2B5EF4-FFF2-40B4-BE49-F238E27FC236}">
                <a16:creationId xmlns:a16="http://schemas.microsoft.com/office/drawing/2014/main" id="{302D108D-2078-964E-5407-9D0EC85CA320}"/>
              </a:ext>
            </a:extLst>
          </p:cNvPr>
          <p:cNvGrpSpPr/>
          <p:nvPr/>
        </p:nvGrpSpPr>
        <p:grpSpPr>
          <a:xfrm>
            <a:off x="373940" y="894152"/>
            <a:ext cx="4643317" cy="4946766"/>
            <a:chOff x="3774341" y="803892"/>
            <a:chExt cx="4643317" cy="4946766"/>
          </a:xfrm>
        </p:grpSpPr>
        <p:pic>
          <p:nvPicPr>
            <p:cNvPr id="5" name="Picture 2" descr="Ecosystems | ECHAlliance">
              <a:extLst>
                <a:ext uri="{FF2B5EF4-FFF2-40B4-BE49-F238E27FC236}">
                  <a16:creationId xmlns:a16="http://schemas.microsoft.com/office/drawing/2014/main" id="{EFEAEC2F-DBEC-3129-4AE1-74F4E5DD5E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4341" y="1107341"/>
              <a:ext cx="4643317" cy="464331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70DCEACB-CF32-C473-DDE3-2589D811D0D2}"/>
                </a:ext>
              </a:extLst>
            </p:cNvPr>
            <p:cNvSpPr txBox="1"/>
            <p:nvPr/>
          </p:nvSpPr>
          <p:spPr>
            <a:xfrm>
              <a:off x="4882333" y="803892"/>
              <a:ext cx="2427331" cy="369332"/>
            </a:xfrm>
            <a:prstGeom prst="rect">
              <a:avLst/>
            </a:prstGeom>
            <a:noFill/>
            <a:ln>
              <a:solidFill>
                <a:schemeClr val="accent4">
                  <a:lumMod val="50000"/>
                </a:schemeClr>
              </a:solidFill>
            </a:ln>
          </p:spPr>
          <p:txBody>
            <a:bodyPr wrap="none" rtlCol="0">
              <a:spAutoFit/>
            </a:bodyPr>
            <a:lstStyle/>
            <a:p>
              <a:r>
                <a:rPr lang="en-GB"/>
                <a:t>Healthcare ecosystem</a:t>
              </a:r>
            </a:p>
          </p:txBody>
        </p:sp>
      </p:grpSp>
      <p:sp>
        <p:nvSpPr>
          <p:cNvPr id="26" name="Footer Placeholder 25">
            <a:extLst>
              <a:ext uri="{FF2B5EF4-FFF2-40B4-BE49-F238E27FC236}">
                <a16:creationId xmlns:a16="http://schemas.microsoft.com/office/drawing/2014/main" id="{E26D8B12-3954-2DA9-7B89-433EB6D008A8}"/>
              </a:ext>
            </a:extLst>
          </p:cNvPr>
          <p:cNvSpPr>
            <a:spLocks noGrp="1"/>
          </p:cNvSpPr>
          <p:nvPr>
            <p:ph type="ftr" sz="quarter" idx="11"/>
          </p:nvPr>
        </p:nvSpPr>
        <p:spPr/>
        <p:txBody>
          <a:bodyPr/>
          <a:lstStyle/>
          <a:p>
            <a:r>
              <a:rPr lang="en-GB"/>
              <a:t>Dr Simona Ferraraccio</a:t>
            </a:r>
          </a:p>
        </p:txBody>
      </p:sp>
      <p:sp>
        <p:nvSpPr>
          <p:cNvPr id="27" name="Slide Number Placeholder 26">
            <a:extLst>
              <a:ext uri="{FF2B5EF4-FFF2-40B4-BE49-F238E27FC236}">
                <a16:creationId xmlns:a16="http://schemas.microsoft.com/office/drawing/2014/main" id="{31411162-B2C4-5334-CEBB-910668074B5B}"/>
              </a:ext>
            </a:extLst>
          </p:cNvPr>
          <p:cNvSpPr>
            <a:spLocks noGrp="1"/>
          </p:cNvSpPr>
          <p:nvPr>
            <p:ph type="sldNum" sz="quarter" idx="12"/>
          </p:nvPr>
        </p:nvSpPr>
        <p:spPr/>
        <p:txBody>
          <a:bodyPr/>
          <a:lstStyle/>
          <a:p>
            <a:fld id="{6B30C51A-0C0A-4D59-A697-B72FC84741A5}" type="slidenum">
              <a:rPr lang="en-GB" smtClean="0"/>
              <a:t>3</a:t>
            </a:fld>
            <a:endParaRPr lang="en-GB"/>
          </a:p>
        </p:txBody>
      </p:sp>
      <p:grpSp>
        <p:nvGrpSpPr>
          <p:cNvPr id="29" name="Group 28">
            <a:extLst>
              <a:ext uri="{FF2B5EF4-FFF2-40B4-BE49-F238E27FC236}">
                <a16:creationId xmlns:a16="http://schemas.microsoft.com/office/drawing/2014/main" id="{63E8AAE5-16F9-8315-2B92-FEDAFD2F5A2E}"/>
              </a:ext>
            </a:extLst>
          </p:cNvPr>
          <p:cNvGrpSpPr/>
          <p:nvPr/>
        </p:nvGrpSpPr>
        <p:grpSpPr>
          <a:xfrm>
            <a:off x="4669697" y="404253"/>
            <a:ext cx="7421820" cy="5642271"/>
            <a:chOff x="4669697" y="404253"/>
            <a:chExt cx="7421820" cy="5642271"/>
          </a:xfrm>
        </p:grpSpPr>
        <p:grpSp>
          <p:nvGrpSpPr>
            <p:cNvPr id="8" name="Group 7">
              <a:extLst>
                <a:ext uri="{FF2B5EF4-FFF2-40B4-BE49-F238E27FC236}">
                  <a16:creationId xmlns:a16="http://schemas.microsoft.com/office/drawing/2014/main" id="{8A1A6621-F516-AB17-D813-387935D492C5}"/>
                </a:ext>
              </a:extLst>
            </p:cNvPr>
            <p:cNvGrpSpPr/>
            <p:nvPr/>
          </p:nvGrpSpPr>
          <p:grpSpPr>
            <a:xfrm>
              <a:off x="4669697" y="811476"/>
              <a:ext cx="7421820" cy="5235048"/>
              <a:chOff x="1515761" y="188482"/>
              <a:chExt cx="8374693" cy="5742539"/>
            </a:xfrm>
          </p:grpSpPr>
          <p:sp>
            <p:nvSpPr>
              <p:cNvPr id="9" name="Circle: Hollow 8">
                <a:extLst>
                  <a:ext uri="{FF2B5EF4-FFF2-40B4-BE49-F238E27FC236}">
                    <a16:creationId xmlns:a16="http://schemas.microsoft.com/office/drawing/2014/main" id="{C1067C24-2AEB-0264-8E6D-2E599A60629D}"/>
                  </a:ext>
                </a:extLst>
              </p:cNvPr>
              <p:cNvSpPr/>
              <p:nvPr/>
            </p:nvSpPr>
            <p:spPr>
              <a:xfrm>
                <a:off x="2338102" y="188482"/>
                <a:ext cx="7328368" cy="5742539"/>
              </a:xfrm>
              <a:prstGeom prst="donut">
                <a:avLst>
                  <a:gd name="adj" fmla="val 6212"/>
                </a:avLst>
              </a:prstGeom>
              <a:solidFill>
                <a:schemeClr val="bg2"/>
              </a:solidFill>
              <a:ln>
                <a:solidFill>
                  <a:schemeClr val="tx1">
                    <a:lumMod val="95000"/>
                    <a:lumOff val="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10" name="Group 9">
                <a:extLst>
                  <a:ext uri="{FF2B5EF4-FFF2-40B4-BE49-F238E27FC236}">
                    <a16:creationId xmlns:a16="http://schemas.microsoft.com/office/drawing/2014/main" id="{E734C629-74AB-EDAE-4880-05E240E74881}"/>
                  </a:ext>
                </a:extLst>
              </p:cNvPr>
              <p:cNvGrpSpPr/>
              <p:nvPr/>
            </p:nvGrpSpPr>
            <p:grpSpPr>
              <a:xfrm>
                <a:off x="1515761" y="495170"/>
                <a:ext cx="8374693" cy="5132494"/>
                <a:chOff x="1309540" y="834692"/>
                <a:chExt cx="9211849" cy="5398425"/>
              </a:xfrm>
            </p:grpSpPr>
            <p:graphicFrame>
              <p:nvGraphicFramePr>
                <p:cNvPr id="14" name="Diagram 13">
                  <a:extLst>
                    <a:ext uri="{FF2B5EF4-FFF2-40B4-BE49-F238E27FC236}">
                      <a16:creationId xmlns:a16="http://schemas.microsoft.com/office/drawing/2014/main" id="{E972A107-4F39-F2B5-8AED-B92B92B2AEB0}"/>
                    </a:ext>
                  </a:extLst>
                </p:cNvPr>
                <p:cNvGraphicFramePr/>
                <p:nvPr>
                  <p:extLst>
                    <p:ext uri="{D42A27DB-BD31-4B8C-83A1-F6EECF244321}">
                      <p14:modId xmlns:p14="http://schemas.microsoft.com/office/powerpoint/2010/main" val="512709327"/>
                    </p:ext>
                  </p:extLst>
                </p:nvPr>
              </p:nvGraphicFramePr>
              <p:xfrm>
                <a:off x="1798255" y="1066096"/>
                <a:ext cx="8234418" cy="51670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5" name="Arc 14">
                  <a:extLst>
                    <a:ext uri="{FF2B5EF4-FFF2-40B4-BE49-F238E27FC236}">
                      <a16:creationId xmlns:a16="http://schemas.microsoft.com/office/drawing/2014/main" id="{55F0265B-3429-E67E-EABC-4F207011E577}"/>
                    </a:ext>
                  </a:extLst>
                </p:cNvPr>
                <p:cNvSpPr/>
                <p:nvPr/>
              </p:nvSpPr>
              <p:spPr>
                <a:xfrm rot="20282461" flipH="1">
                  <a:off x="3265289" y="1253074"/>
                  <a:ext cx="4509406" cy="4478600"/>
                </a:xfrm>
                <a:prstGeom prst="arc">
                  <a:avLst>
                    <a:gd name="adj1" fmla="val 15370763"/>
                    <a:gd name="adj2" fmla="val 1540336"/>
                  </a:avLst>
                </a:prstGeom>
                <a:ln>
                  <a:solidFill>
                    <a:srgbClr val="C00000"/>
                  </a:solidFill>
                  <a:prstDash val="dash"/>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sp>
              <p:nvSpPr>
                <p:cNvPr id="16" name="Arc 15">
                  <a:extLst>
                    <a:ext uri="{FF2B5EF4-FFF2-40B4-BE49-F238E27FC236}">
                      <a16:creationId xmlns:a16="http://schemas.microsoft.com/office/drawing/2014/main" id="{D56D7689-DF71-C7F6-E164-A19C04E36989}"/>
                    </a:ext>
                  </a:extLst>
                </p:cNvPr>
                <p:cNvSpPr/>
                <p:nvPr/>
              </p:nvSpPr>
              <p:spPr>
                <a:xfrm rot="1317539">
                  <a:off x="4145089" y="1467000"/>
                  <a:ext cx="5277648" cy="4749938"/>
                </a:xfrm>
                <a:prstGeom prst="arc">
                  <a:avLst>
                    <a:gd name="adj1" fmla="val 15652947"/>
                    <a:gd name="adj2" fmla="val 98759"/>
                  </a:avLst>
                </a:prstGeom>
                <a:ln>
                  <a:solidFill>
                    <a:srgbClr val="C00000"/>
                  </a:solidFill>
                  <a:prstDash val="dash"/>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grpSp>
              <p:nvGrpSpPr>
                <p:cNvPr id="17" name="Group 16">
                  <a:extLst>
                    <a:ext uri="{FF2B5EF4-FFF2-40B4-BE49-F238E27FC236}">
                      <a16:creationId xmlns:a16="http://schemas.microsoft.com/office/drawing/2014/main" id="{1D242633-74EA-4C31-D116-D0F47AABDF67}"/>
                    </a:ext>
                  </a:extLst>
                </p:cNvPr>
                <p:cNvGrpSpPr/>
                <p:nvPr/>
              </p:nvGrpSpPr>
              <p:grpSpPr>
                <a:xfrm>
                  <a:off x="1309540" y="834692"/>
                  <a:ext cx="9211849" cy="4917046"/>
                  <a:chOff x="334027" y="570027"/>
                  <a:chExt cx="10439400" cy="5418668"/>
                </a:xfrm>
              </p:grpSpPr>
              <p:graphicFrame>
                <p:nvGraphicFramePr>
                  <p:cNvPr id="18" name="Diagram 17">
                    <a:extLst>
                      <a:ext uri="{FF2B5EF4-FFF2-40B4-BE49-F238E27FC236}">
                        <a16:creationId xmlns:a16="http://schemas.microsoft.com/office/drawing/2014/main" id="{6A2E0B08-04C6-BB49-5DB5-E8158E42D1C8}"/>
                      </a:ext>
                    </a:extLst>
                  </p:cNvPr>
                  <p:cNvGraphicFramePr/>
                  <p:nvPr>
                    <p:extLst>
                      <p:ext uri="{D42A27DB-BD31-4B8C-83A1-F6EECF244321}">
                        <p14:modId xmlns:p14="http://schemas.microsoft.com/office/powerpoint/2010/main" val="2997730124"/>
                      </p:ext>
                    </p:extLst>
                  </p:nvPr>
                </p:nvGraphicFramePr>
                <p:xfrm>
                  <a:off x="334027" y="570027"/>
                  <a:ext cx="10439400" cy="541866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pSp>
                <p:nvGrpSpPr>
                  <p:cNvPr id="19" name="Group 18">
                    <a:extLst>
                      <a:ext uri="{FF2B5EF4-FFF2-40B4-BE49-F238E27FC236}">
                        <a16:creationId xmlns:a16="http://schemas.microsoft.com/office/drawing/2014/main" id="{AC690430-FB5F-C356-53AF-DAFC435DCFAF}"/>
                      </a:ext>
                    </a:extLst>
                  </p:cNvPr>
                  <p:cNvGrpSpPr/>
                  <p:nvPr/>
                </p:nvGrpSpPr>
                <p:grpSpPr>
                  <a:xfrm>
                    <a:off x="3578735" y="1498851"/>
                    <a:ext cx="4795660" cy="3923676"/>
                    <a:chOff x="3083237" y="956105"/>
                    <a:chExt cx="6275627" cy="4829954"/>
                  </a:xfrm>
                </p:grpSpPr>
                <p:graphicFrame>
                  <p:nvGraphicFramePr>
                    <p:cNvPr id="20" name="Diagram 19">
                      <a:extLst>
                        <a:ext uri="{FF2B5EF4-FFF2-40B4-BE49-F238E27FC236}">
                          <a16:creationId xmlns:a16="http://schemas.microsoft.com/office/drawing/2014/main" id="{6136A483-B961-1072-83FA-6B5822D90CA5}"/>
                        </a:ext>
                      </a:extLst>
                    </p:cNvPr>
                    <p:cNvGraphicFramePr/>
                    <p:nvPr>
                      <p:extLst>
                        <p:ext uri="{D42A27DB-BD31-4B8C-83A1-F6EECF244321}">
                          <p14:modId xmlns:p14="http://schemas.microsoft.com/office/powerpoint/2010/main" val="1142467931"/>
                        </p:ext>
                      </p:extLst>
                    </p:nvPr>
                  </p:nvGraphicFramePr>
                  <p:xfrm>
                    <a:off x="3083237" y="1173833"/>
                    <a:ext cx="6275627" cy="4612226"/>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pic>
                  <p:nvPicPr>
                    <p:cNvPr id="21" name="Picture 2" descr="What is primary health care? | Centre for Academic Primary Care |  University of Bristol">
                      <a:extLst>
                        <a:ext uri="{FF2B5EF4-FFF2-40B4-BE49-F238E27FC236}">
                          <a16:creationId xmlns:a16="http://schemas.microsoft.com/office/drawing/2014/main" id="{B72D083A-B97D-CFF5-58EB-BB4EA837E49B}"/>
                        </a:ext>
                      </a:extLst>
                    </p:cNvPr>
                    <p:cNvPicPr>
                      <a:picLocks noChangeAspect="1" noChangeArrowheads="1"/>
                    </p:cNvPicPr>
                    <p:nvPr/>
                  </p:nvPicPr>
                  <p:blipFill rotWithShape="1">
                    <a:blip r:embed="rId19">
                      <a:alphaModFix amt="20000"/>
                      <a:extLst>
                        <a:ext uri="{28A0092B-C50C-407E-A947-70E740481C1C}">
                          <a14:useLocalDpi xmlns:a14="http://schemas.microsoft.com/office/drawing/2010/main" val="0"/>
                        </a:ext>
                      </a:extLst>
                    </a:blip>
                    <a:srcRect l="11482" t="7917" r="14383" b="7292"/>
                    <a:stretch/>
                  </p:blipFill>
                  <p:spPr bwMode="auto">
                    <a:xfrm>
                      <a:off x="7565711" y="956105"/>
                      <a:ext cx="1096049" cy="100773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Dyad : Healthcare Operations AI">
                      <a:extLst>
                        <a:ext uri="{FF2B5EF4-FFF2-40B4-BE49-F238E27FC236}">
                          <a16:creationId xmlns:a16="http://schemas.microsoft.com/office/drawing/2014/main" id="{7D1FBDF4-1BA8-5EBC-4412-C80997B81261}"/>
                        </a:ext>
                      </a:extLst>
                    </p:cNvPr>
                    <p:cNvPicPr>
                      <a:picLocks noChangeAspect="1" noChangeArrowheads="1"/>
                    </p:cNvPicPr>
                    <p:nvPr/>
                  </p:nvPicPr>
                  <p:blipFill>
                    <a:blip r:embed="rId20">
                      <a:alphaModFix amt="35000"/>
                      <a:extLst>
                        <a:ext uri="{28A0092B-C50C-407E-A947-70E740481C1C}">
                          <a14:useLocalDpi xmlns:a14="http://schemas.microsoft.com/office/drawing/2010/main" val="0"/>
                        </a:ext>
                      </a:extLst>
                    </a:blip>
                    <a:srcRect/>
                    <a:stretch>
                      <a:fillRect/>
                    </a:stretch>
                  </p:blipFill>
                  <p:spPr bwMode="auto">
                    <a:xfrm>
                      <a:off x="7511460" y="4223255"/>
                      <a:ext cx="921407" cy="94115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descr="Key Events That Shaped the NHS and UK Medical Regulation">
                      <a:extLst>
                        <a:ext uri="{FF2B5EF4-FFF2-40B4-BE49-F238E27FC236}">
                          <a16:creationId xmlns:a16="http://schemas.microsoft.com/office/drawing/2014/main" id="{93CAB82E-CA25-B2DB-A3FA-A26AC3B4FEC2}"/>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4963611" y="2718800"/>
                      <a:ext cx="2528867" cy="142248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Vector Black Icon Life Support Stock Vector (Royalty Free) 1405124819 |  Shutterstock">
                      <a:extLst>
                        <a:ext uri="{FF2B5EF4-FFF2-40B4-BE49-F238E27FC236}">
                          <a16:creationId xmlns:a16="http://schemas.microsoft.com/office/drawing/2014/main" id="{A1357006-6DD0-16AB-73B2-238DA1698A36}"/>
                        </a:ext>
                      </a:extLst>
                    </p:cNvPr>
                    <p:cNvPicPr>
                      <a:picLocks noChangeAspect="1" noChangeArrowheads="1"/>
                    </p:cNvPicPr>
                    <p:nvPr/>
                  </p:nvPicPr>
                  <p:blipFill rotWithShape="1">
                    <a:blip r:embed="rId22">
                      <a:alphaModFix amt="20000"/>
                      <a:extLst>
                        <a:ext uri="{28A0092B-C50C-407E-A947-70E740481C1C}">
                          <a14:useLocalDpi xmlns:a14="http://schemas.microsoft.com/office/drawing/2010/main" val="0"/>
                        </a:ext>
                      </a:extLst>
                    </a:blip>
                    <a:srcRect t="10874" b="15859"/>
                    <a:stretch/>
                  </p:blipFill>
                  <p:spPr bwMode="auto">
                    <a:xfrm>
                      <a:off x="3962791" y="4302556"/>
                      <a:ext cx="1296274" cy="102281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Community Health Vector Icon - [Free Download] - (SVG and PNG)">
                      <a:extLst>
                        <a:ext uri="{FF2B5EF4-FFF2-40B4-BE49-F238E27FC236}">
                          <a16:creationId xmlns:a16="http://schemas.microsoft.com/office/drawing/2014/main" id="{97042E66-4ED9-D589-FABE-BAA0BD7887E6}"/>
                        </a:ext>
                      </a:extLst>
                    </p:cNvPr>
                    <p:cNvPicPr>
                      <a:picLocks noChangeAspect="1" noChangeArrowheads="1"/>
                    </p:cNvPicPr>
                    <p:nvPr/>
                  </p:nvPicPr>
                  <p:blipFill>
                    <a:blip r:embed="rId23">
                      <a:alphaModFix amt="20000"/>
                      <a:extLst>
                        <a:ext uri="{28A0092B-C50C-407E-A947-70E740481C1C}">
                          <a14:useLocalDpi xmlns:a14="http://schemas.microsoft.com/office/drawing/2010/main" val="0"/>
                        </a:ext>
                      </a:extLst>
                    </a:blip>
                    <a:srcRect/>
                    <a:stretch>
                      <a:fillRect/>
                    </a:stretch>
                  </p:blipFill>
                  <p:spPr bwMode="auto">
                    <a:xfrm>
                      <a:off x="4256874" y="982614"/>
                      <a:ext cx="823500" cy="1075104"/>
                    </a:xfrm>
                    <a:prstGeom prst="rect">
                      <a:avLst/>
                    </a:prstGeom>
                    <a:noFill/>
                    <a:extLst>
                      <a:ext uri="{909E8E84-426E-40DD-AFC4-6F175D3DCCD1}">
                        <a14:hiddenFill xmlns:a14="http://schemas.microsoft.com/office/drawing/2010/main">
                          <a:solidFill>
                            <a:srgbClr val="FFFFFF"/>
                          </a:solidFill>
                        </a14:hiddenFill>
                      </a:ext>
                    </a:extLst>
                  </p:spPr>
                </p:pic>
              </p:grpSp>
            </p:grpSp>
          </p:grpSp>
          <p:sp>
            <p:nvSpPr>
              <p:cNvPr id="11" name="TextBox 10">
                <a:extLst>
                  <a:ext uri="{FF2B5EF4-FFF2-40B4-BE49-F238E27FC236}">
                    <a16:creationId xmlns:a16="http://schemas.microsoft.com/office/drawing/2014/main" id="{801D9139-3277-E203-6A68-BB5EE209A99C}"/>
                  </a:ext>
                </a:extLst>
              </p:cNvPr>
              <p:cNvSpPr txBox="1"/>
              <p:nvPr/>
            </p:nvSpPr>
            <p:spPr>
              <a:xfrm rot="18005383">
                <a:off x="2027552" y="1771930"/>
                <a:ext cx="1600438" cy="461665"/>
              </a:xfrm>
              <a:prstGeom prst="rect">
                <a:avLst/>
              </a:prstGeom>
              <a:noFill/>
            </p:spPr>
            <p:txBody>
              <a:bodyPr wrap="none" rtlCol="0">
                <a:spAutoFit/>
              </a:bodyPr>
              <a:lstStyle/>
              <a:p>
                <a:r>
                  <a:rPr lang="en-GB" sz="2400" b="1"/>
                  <a:t>Education</a:t>
                </a:r>
              </a:p>
            </p:txBody>
          </p:sp>
          <p:sp>
            <p:nvSpPr>
              <p:cNvPr id="12" name="TextBox 11">
                <a:extLst>
                  <a:ext uri="{FF2B5EF4-FFF2-40B4-BE49-F238E27FC236}">
                    <a16:creationId xmlns:a16="http://schemas.microsoft.com/office/drawing/2014/main" id="{D0E2D38E-91EF-C004-5E52-47D5F018A041}"/>
                  </a:ext>
                </a:extLst>
              </p:cNvPr>
              <p:cNvSpPr txBox="1"/>
              <p:nvPr/>
            </p:nvSpPr>
            <p:spPr>
              <a:xfrm rot="3746143">
                <a:off x="8393297" y="1860762"/>
                <a:ext cx="1646092" cy="461665"/>
              </a:xfrm>
              <a:prstGeom prst="rect">
                <a:avLst/>
              </a:prstGeom>
              <a:noFill/>
            </p:spPr>
            <p:txBody>
              <a:bodyPr wrap="none" rtlCol="0">
                <a:spAutoFit/>
              </a:bodyPr>
              <a:lstStyle/>
              <a:p>
                <a:r>
                  <a:rPr lang="en-GB" sz="2400" b="1"/>
                  <a:t>Workforce</a:t>
                </a:r>
              </a:p>
            </p:txBody>
          </p:sp>
          <p:sp>
            <p:nvSpPr>
              <p:cNvPr id="13" name="TextBox 12">
                <a:extLst>
                  <a:ext uri="{FF2B5EF4-FFF2-40B4-BE49-F238E27FC236}">
                    <a16:creationId xmlns:a16="http://schemas.microsoft.com/office/drawing/2014/main" id="{E694AE62-8274-AC03-748C-F709C8EF00A3}"/>
                  </a:ext>
                </a:extLst>
              </p:cNvPr>
              <p:cNvSpPr txBox="1"/>
              <p:nvPr/>
            </p:nvSpPr>
            <p:spPr>
              <a:xfrm>
                <a:off x="5313255" y="5457455"/>
                <a:ext cx="1508490" cy="461665"/>
              </a:xfrm>
              <a:prstGeom prst="rect">
                <a:avLst/>
              </a:prstGeom>
              <a:noFill/>
            </p:spPr>
            <p:txBody>
              <a:bodyPr wrap="none" rtlCol="0">
                <a:spAutoFit/>
              </a:bodyPr>
              <a:lstStyle/>
              <a:p>
                <a:r>
                  <a:rPr lang="en-GB" sz="2400" b="1"/>
                  <a:t>Research</a:t>
                </a:r>
              </a:p>
            </p:txBody>
          </p:sp>
        </p:grpSp>
        <p:sp>
          <p:nvSpPr>
            <p:cNvPr id="28" name="TextBox 27">
              <a:extLst>
                <a:ext uri="{FF2B5EF4-FFF2-40B4-BE49-F238E27FC236}">
                  <a16:creationId xmlns:a16="http://schemas.microsoft.com/office/drawing/2014/main" id="{164B7011-626D-054A-20E9-7C7F61136B2F}"/>
                </a:ext>
              </a:extLst>
            </p:cNvPr>
            <p:cNvSpPr txBox="1"/>
            <p:nvPr/>
          </p:nvSpPr>
          <p:spPr>
            <a:xfrm>
              <a:off x="7150752" y="404253"/>
              <a:ext cx="2989986" cy="369332"/>
            </a:xfrm>
            <a:prstGeom prst="rect">
              <a:avLst/>
            </a:prstGeom>
            <a:noFill/>
            <a:ln>
              <a:solidFill>
                <a:schemeClr val="accent4">
                  <a:lumMod val="50000"/>
                </a:schemeClr>
              </a:solidFill>
            </a:ln>
          </p:spPr>
          <p:txBody>
            <a:bodyPr wrap="none" rtlCol="0">
              <a:spAutoFit/>
            </a:bodyPr>
            <a:lstStyle/>
            <a:p>
              <a:r>
                <a:rPr lang="en-GB"/>
                <a:t>Healthcare ecosystem in UK</a:t>
              </a:r>
            </a:p>
          </p:txBody>
        </p:sp>
      </p:grpSp>
      <p:grpSp>
        <p:nvGrpSpPr>
          <p:cNvPr id="32" name="Group 31">
            <a:extLst>
              <a:ext uri="{FF2B5EF4-FFF2-40B4-BE49-F238E27FC236}">
                <a16:creationId xmlns:a16="http://schemas.microsoft.com/office/drawing/2014/main" id="{6637F288-17D0-B5E3-2FD4-7F007B43156C}"/>
              </a:ext>
            </a:extLst>
          </p:cNvPr>
          <p:cNvGrpSpPr/>
          <p:nvPr/>
        </p:nvGrpSpPr>
        <p:grpSpPr>
          <a:xfrm>
            <a:off x="2460663" y="630454"/>
            <a:ext cx="6239198" cy="5732172"/>
            <a:chOff x="2460663" y="630454"/>
            <a:chExt cx="6239198" cy="5732172"/>
          </a:xfrm>
        </p:grpSpPr>
        <p:pic>
          <p:nvPicPr>
            <p:cNvPr id="30" name="Picture 8" descr="Iceberg Model">
              <a:extLst>
                <a:ext uri="{FF2B5EF4-FFF2-40B4-BE49-F238E27FC236}">
                  <a16:creationId xmlns:a16="http://schemas.microsoft.com/office/drawing/2014/main" id="{AAEF4D3A-8ACA-8089-902F-F55AB4F9E3A1}"/>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460663" y="698971"/>
              <a:ext cx="6239198" cy="5663655"/>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a:extLst>
                <a:ext uri="{FF2B5EF4-FFF2-40B4-BE49-F238E27FC236}">
                  <a16:creationId xmlns:a16="http://schemas.microsoft.com/office/drawing/2014/main" id="{26A0568C-8B3A-79E7-55A4-4113C0051753}"/>
                </a:ext>
              </a:extLst>
            </p:cNvPr>
            <p:cNvSpPr txBox="1"/>
            <p:nvPr/>
          </p:nvSpPr>
          <p:spPr>
            <a:xfrm>
              <a:off x="2475775" y="630454"/>
              <a:ext cx="3190874" cy="646331"/>
            </a:xfrm>
            <a:prstGeom prst="rect">
              <a:avLst/>
            </a:prstGeom>
            <a:noFill/>
          </p:spPr>
          <p:txBody>
            <a:bodyPr wrap="none" rtlCol="0">
              <a:spAutoFit/>
            </a:bodyPr>
            <a:lstStyle/>
            <a:p>
              <a:r>
                <a:rPr lang="en-GB" sz="3600" b="1"/>
                <a:t>Iceberg model</a:t>
              </a:r>
            </a:p>
          </p:txBody>
        </p:sp>
      </p:grpSp>
      <p:sp>
        <p:nvSpPr>
          <p:cNvPr id="33" name="TextBox 32">
            <a:extLst>
              <a:ext uri="{FF2B5EF4-FFF2-40B4-BE49-F238E27FC236}">
                <a16:creationId xmlns:a16="http://schemas.microsoft.com/office/drawing/2014/main" id="{036C2E55-532D-3E73-5B02-001935F5ECD8}"/>
              </a:ext>
            </a:extLst>
          </p:cNvPr>
          <p:cNvSpPr txBox="1"/>
          <p:nvPr/>
        </p:nvSpPr>
        <p:spPr>
          <a:xfrm>
            <a:off x="7853603" y="2955008"/>
            <a:ext cx="4114800" cy="1477328"/>
          </a:xfrm>
          <a:prstGeom prst="rect">
            <a:avLst/>
          </a:prstGeom>
          <a:gradFill flip="none" rotWithShape="1">
            <a:gsLst>
              <a:gs pos="0">
                <a:schemeClr val="tx2">
                  <a:lumMod val="10000"/>
                  <a:lumOff val="90000"/>
                  <a:shade val="30000"/>
                  <a:satMod val="115000"/>
                </a:schemeClr>
              </a:gs>
              <a:gs pos="50000">
                <a:schemeClr val="tx2">
                  <a:lumMod val="10000"/>
                  <a:lumOff val="90000"/>
                  <a:shade val="67500"/>
                  <a:satMod val="115000"/>
                </a:schemeClr>
              </a:gs>
              <a:gs pos="100000">
                <a:schemeClr val="tx2">
                  <a:lumMod val="10000"/>
                  <a:lumOff val="90000"/>
                  <a:shade val="100000"/>
                  <a:satMod val="115000"/>
                </a:schemeClr>
              </a:gs>
            </a:gsLst>
            <a:lin ang="16200000" scaled="1"/>
            <a:tileRect/>
          </a:gradFill>
          <a:ln>
            <a:solidFill>
              <a:schemeClr val="accent1"/>
            </a:solidFill>
          </a:ln>
        </p:spPr>
        <p:txBody>
          <a:bodyPr wrap="square" rtlCol="0">
            <a:spAutoFit/>
          </a:bodyPr>
          <a:lstStyle/>
          <a:p>
            <a:pPr marL="342900" indent="-342900">
              <a:buFont typeface="+mj-lt"/>
              <a:buAutoNum type="arabicPeriod"/>
            </a:pPr>
            <a:r>
              <a:rPr lang="en-GB"/>
              <a:t>Understanding culture change</a:t>
            </a:r>
          </a:p>
          <a:p>
            <a:pPr marL="342900" indent="-342900">
              <a:buFont typeface="+mj-lt"/>
              <a:buAutoNum type="arabicPeriod"/>
            </a:pPr>
            <a:endParaRPr lang="en-GB"/>
          </a:p>
          <a:p>
            <a:pPr marL="342900" indent="-342900">
              <a:buFont typeface="+mj-lt"/>
              <a:buAutoNum type="arabicPeriod"/>
            </a:pPr>
            <a:r>
              <a:rPr lang="en-GB"/>
              <a:t>Identifying potential issues</a:t>
            </a:r>
          </a:p>
          <a:p>
            <a:pPr marL="342900" indent="-342900">
              <a:buFont typeface="+mj-lt"/>
              <a:buAutoNum type="arabicPeriod"/>
            </a:pPr>
            <a:endParaRPr lang="en-GB"/>
          </a:p>
          <a:p>
            <a:pPr marL="342900" indent="-342900">
              <a:buFont typeface="+mj-lt"/>
              <a:buAutoNum type="arabicPeriod"/>
            </a:pPr>
            <a:r>
              <a:rPr lang="en-GB"/>
              <a:t>Holistic approach to leadership </a:t>
            </a:r>
          </a:p>
        </p:txBody>
      </p:sp>
    </p:spTree>
    <p:extLst>
      <p:ext uri="{BB962C8B-B14F-4D97-AF65-F5344CB8AC3E}">
        <p14:creationId xmlns:p14="http://schemas.microsoft.com/office/powerpoint/2010/main" val="230215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29"/>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black and yellow logo&#10;&#10;Description automatically generated">
            <a:extLst>
              <a:ext uri="{FF2B5EF4-FFF2-40B4-BE49-F238E27FC236}">
                <a16:creationId xmlns:a16="http://schemas.microsoft.com/office/drawing/2014/main" id="{C0A02DF4-AAE2-9D66-F44A-8E49118A4E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
        <p:nvSpPr>
          <p:cNvPr id="8" name="TextBox 7">
            <a:extLst>
              <a:ext uri="{FF2B5EF4-FFF2-40B4-BE49-F238E27FC236}">
                <a16:creationId xmlns:a16="http://schemas.microsoft.com/office/drawing/2014/main" id="{3904B30F-6574-317C-2B0D-AABC42706B4A}"/>
              </a:ext>
            </a:extLst>
          </p:cNvPr>
          <p:cNvSpPr txBox="1"/>
          <p:nvPr/>
        </p:nvSpPr>
        <p:spPr>
          <a:xfrm>
            <a:off x="359878" y="352908"/>
            <a:ext cx="11472244" cy="584775"/>
          </a:xfrm>
          <a:prstGeom prst="rect">
            <a:avLst/>
          </a:prstGeom>
          <a:noFill/>
        </p:spPr>
        <p:txBody>
          <a:bodyPr wrap="none" rtlCol="0">
            <a:spAutoFit/>
          </a:bodyPr>
          <a:lstStyle/>
          <a:p>
            <a:pPr algn="ctr"/>
            <a:r>
              <a:rPr lang="en-GB" sz="3200" b="1"/>
              <a:t>Introduction to Healthcare Change Management: Challenges</a:t>
            </a:r>
          </a:p>
        </p:txBody>
      </p:sp>
      <p:graphicFrame>
        <p:nvGraphicFramePr>
          <p:cNvPr id="9" name="Diagram 8">
            <a:extLst>
              <a:ext uri="{FF2B5EF4-FFF2-40B4-BE49-F238E27FC236}">
                <a16:creationId xmlns:a16="http://schemas.microsoft.com/office/drawing/2014/main" id="{0EEF93FD-2EBF-B877-F818-DB01836A832C}"/>
              </a:ext>
            </a:extLst>
          </p:cNvPr>
          <p:cNvGraphicFramePr/>
          <p:nvPr/>
        </p:nvGraphicFramePr>
        <p:xfrm>
          <a:off x="0" y="937683"/>
          <a:ext cx="826077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 name="Picture 2">
            <a:extLst>
              <a:ext uri="{FF2B5EF4-FFF2-40B4-BE49-F238E27FC236}">
                <a16:creationId xmlns:a16="http://schemas.microsoft.com/office/drawing/2014/main" id="{934079FB-1C47-AEE9-467E-D3261533660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83018" y="1828800"/>
            <a:ext cx="5146192" cy="3859644"/>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
            <a:extLst>
              <a:ext uri="{FF2B5EF4-FFF2-40B4-BE49-F238E27FC236}">
                <a16:creationId xmlns:a16="http://schemas.microsoft.com/office/drawing/2014/main" id="{C4D79939-FC19-84FB-B424-A6E3F8C9E9B3}"/>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4AE1F01F-B5A8-0AD2-7A3B-C800650FFFD5}"/>
              </a:ext>
            </a:extLst>
          </p:cNvPr>
          <p:cNvSpPr>
            <a:spLocks noGrp="1"/>
          </p:cNvSpPr>
          <p:nvPr>
            <p:ph type="sldNum" sz="quarter" idx="12"/>
          </p:nvPr>
        </p:nvSpPr>
        <p:spPr/>
        <p:txBody>
          <a:bodyPr/>
          <a:lstStyle/>
          <a:p>
            <a:fld id="{6B30C51A-0C0A-4D59-A697-B72FC84741A5}" type="slidenum">
              <a:rPr lang="en-GB" smtClean="0"/>
              <a:t>4</a:t>
            </a:fld>
            <a:endParaRPr lang="en-GB"/>
          </a:p>
        </p:txBody>
      </p:sp>
    </p:spTree>
    <p:extLst>
      <p:ext uri="{BB962C8B-B14F-4D97-AF65-F5344CB8AC3E}">
        <p14:creationId xmlns:p14="http://schemas.microsoft.com/office/powerpoint/2010/main" val="799120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93EA9EA-CB85-C648-8CDA-1590E03AF2B0}"/>
              </a:ext>
            </a:extLst>
          </p:cNvPr>
          <p:cNvSpPr txBox="1"/>
          <p:nvPr/>
        </p:nvSpPr>
        <p:spPr>
          <a:xfrm>
            <a:off x="0" y="2238397"/>
            <a:ext cx="4925290" cy="1569660"/>
          </a:xfrm>
          <a:prstGeom prst="rect">
            <a:avLst/>
          </a:prstGeom>
          <a:noFill/>
        </p:spPr>
        <p:txBody>
          <a:bodyPr wrap="square" rtlCol="0">
            <a:spAutoFit/>
          </a:bodyPr>
          <a:lstStyle/>
          <a:p>
            <a:pPr algn="ctr"/>
            <a:r>
              <a:rPr lang="en-GB" sz="3200" b="1"/>
              <a:t>Introduction to Healthcare Change Management: Solutions</a:t>
            </a:r>
          </a:p>
        </p:txBody>
      </p:sp>
      <p:pic>
        <p:nvPicPr>
          <p:cNvPr id="5" name="Picture 4" descr="A black and yellow logo&#10;&#10;Description automatically generated">
            <a:extLst>
              <a:ext uri="{FF2B5EF4-FFF2-40B4-BE49-F238E27FC236}">
                <a16:creationId xmlns:a16="http://schemas.microsoft.com/office/drawing/2014/main" id="{90603719-2DD0-571C-BDDA-5C8381737A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
        <p:nvSpPr>
          <p:cNvPr id="6" name="TextBox 5">
            <a:extLst>
              <a:ext uri="{FF2B5EF4-FFF2-40B4-BE49-F238E27FC236}">
                <a16:creationId xmlns:a16="http://schemas.microsoft.com/office/drawing/2014/main" id="{90BDFD56-86C8-76E3-1B4C-AC12AC184DDF}"/>
              </a:ext>
            </a:extLst>
          </p:cNvPr>
          <p:cNvSpPr txBox="1"/>
          <p:nvPr/>
        </p:nvSpPr>
        <p:spPr>
          <a:xfrm>
            <a:off x="6320838" y="147707"/>
            <a:ext cx="4579523" cy="707886"/>
          </a:xfrm>
          <a:prstGeom prst="rect">
            <a:avLst/>
          </a:prstGeom>
          <a:noFill/>
        </p:spPr>
        <p:txBody>
          <a:bodyPr wrap="none" rtlCol="0">
            <a:spAutoFit/>
          </a:bodyPr>
          <a:lstStyle/>
          <a:p>
            <a:r>
              <a:rPr lang="en-GB" sz="4000" b="1">
                <a:solidFill>
                  <a:schemeClr val="accent1">
                    <a:lumMod val="50000"/>
                  </a:schemeClr>
                </a:solidFill>
              </a:rPr>
              <a:t>INDIVIDUAL WORK</a:t>
            </a:r>
          </a:p>
        </p:txBody>
      </p:sp>
      <p:sp>
        <p:nvSpPr>
          <p:cNvPr id="7" name="TextBox 6">
            <a:extLst>
              <a:ext uri="{FF2B5EF4-FFF2-40B4-BE49-F238E27FC236}">
                <a16:creationId xmlns:a16="http://schemas.microsoft.com/office/drawing/2014/main" id="{8FB08AFB-7BE2-CD32-3A63-6C1435F36BFD}"/>
              </a:ext>
            </a:extLst>
          </p:cNvPr>
          <p:cNvSpPr txBox="1"/>
          <p:nvPr/>
        </p:nvSpPr>
        <p:spPr>
          <a:xfrm>
            <a:off x="5075959" y="1171519"/>
            <a:ext cx="7069282" cy="646331"/>
          </a:xfrm>
          <a:prstGeom prst="rect">
            <a:avLst/>
          </a:prstGeom>
          <a:noFill/>
        </p:spPr>
        <p:txBody>
          <a:bodyPr wrap="square" rtlCol="0">
            <a:spAutoFit/>
          </a:bodyPr>
          <a:lstStyle/>
          <a:p>
            <a:r>
              <a:rPr lang="en-GB"/>
              <a:t>Find possible solutions to each of the main challenges within healthcare settings:</a:t>
            </a:r>
          </a:p>
        </p:txBody>
      </p:sp>
      <p:graphicFrame>
        <p:nvGraphicFramePr>
          <p:cNvPr id="8" name="Diagram 7">
            <a:extLst>
              <a:ext uri="{FF2B5EF4-FFF2-40B4-BE49-F238E27FC236}">
                <a16:creationId xmlns:a16="http://schemas.microsoft.com/office/drawing/2014/main" id="{624F75A6-9502-FE89-9179-033E011800D0}"/>
              </a:ext>
            </a:extLst>
          </p:cNvPr>
          <p:cNvGraphicFramePr/>
          <p:nvPr/>
        </p:nvGraphicFramePr>
        <p:xfrm>
          <a:off x="5075959" y="1578245"/>
          <a:ext cx="7069282" cy="47781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0" name="Straight Connector 9">
            <a:extLst>
              <a:ext uri="{FF2B5EF4-FFF2-40B4-BE49-F238E27FC236}">
                <a16:creationId xmlns:a16="http://schemas.microsoft.com/office/drawing/2014/main" id="{6289F32A-A5F6-706B-95FD-101304F186BC}"/>
              </a:ext>
            </a:extLst>
          </p:cNvPr>
          <p:cNvCxnSpPr/>
          <p:nvPr/>
        </p:nvCxnSpPr>
        <p:spPr>
          <a:xfrm>
            <a:off x="4810992" y="72736"/>
            <a:ext cx="0" cy="6283614"/>
          </a:xfrm>
          <a:prstGeom prst="line">
            <a:avLst/>
          </a:prstGeom>
          <a:ln>
            <a:solidFill>
              <a:srgbClr val="C00000"/>
            </a:solidFill>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25D812C3-AB93-41C4-2CA8-1E4DD78163A3}"/>
              </a:ext>
            </a:extLst>
          </p:cNvPr>
          <p:cNvSpPr txBox="1"/>
          <p:nvPr/>
        </p:nvSpPr>
        <p:spPr>
          <a:xfrm>
            <a:off x="1736324" y="4558983"/>
            <a:ext cx="1452642" cy="523220"/>
          </a:xfrm>
          <a:prstGeom prst="rect">
            <a:avLst/>
          </a:prstGeom>
          <a:solidFill>
            <a:schemeClr val="accent1">
              <a:lumMod val="20000"/>
              <a:lumOff val="80000"/>
            </a:schemeClr>
          </a:solidFill>
          <a:ln>
            <a:solidFill>
              <a:schemeClr val="accent1">
                <a:lumMod val="50000"/>
              </a:schemeClr>
            </a:solidFill>
          </a:ln>
        </p:spPr>
        <p:txBody>
          <a:bodyPr wrap="none" rtlCol="0">
            <a:spAutoFit/>
          </a:bodyPr>
          <a:lstStyle/>
          <a:p>
            <a:r>
              <a:rPr lang="en-GB" sz="2800" b="1"/>
              <a:t>15 mins</a:t>
            </a:r>
          </a:p>
        </p:txBody>
      </p:sp>
      <p:sp>
        <p:nvSpPr>
          <p:cNvPr id="9" name="Footer Placeholder 8">
            <a:extLst>
              <a:ext uri="{FF2B5EF4-FFF2-40B4-BE49-F238E27FC236}">
                <a16:creationId xmlns:a16="http://schemas.microsoft.com/office/drawing/2014/main" id="{050EDB31-6CF5-E2FA-32E4-FA4116A5A39E}"/>
              </a:ext>
            </a:extLst>
          </p:cNvPr>
          <p:cNvSpPr>
            <a:spLocks noGrp="1"/>
          </p:cNvSpPr>
          <p:nvPr>
            <p:ph type="ftr" sz="quarter" idx="11"/>
          </p:nvPr>
        </p:nvSpPr>
        <p:spPr/>
        <p:txBody>
          <a:bodyPr/>
          <a:lstStyle/>
          <a:p>
            <a:r>
              <a:rPr lang="en-GB"/>
              <a:t>Dr Simona Ferraraccio</a:t>
            </a:r>
          </a:p>
        </p:txBody>
      </p:sp>
      <p:sp>
        <p:nvSpPr>
          <p:cNvPr id="12" name="Slide Number Placeholder 11">
            <a:extLst>
              <a:ext uri="{FF2B5EF4-FFF2-40B4-BE49-F238E27FC236}">
                <a16:creationId xmlns:a16="http://schemas.microsoft.com/office/drawing/2014/main" id="{32A45023-D110-0AEC-AF3D-7297A9848451}"/>
              </a:ext>
            </a:extLst>
          </p:cNvPr>
          <p:cNvSpPr>
            <a:spLocks noGrp="1"/>
          </p:cNvSpPr>
          <p:nvPr>
            <p:ph type="sldNum" sz="quarter" idx="12"/>
          </p:nvPr>
        </p:nvSpPr>
        <p:spPr/>
        <p:txBody>
          <a:bodyPr/>
          <a:lstStyle/>
          <a:p>
            <a:fld id="{6B30C51A-0C0A-4D59-A697-B72FC84741A5}" type="slidenum">
              <a:rPr lang="en-GB" smtClean="0"/>
              <a:t>5</a:t>
            </a:fld>
            <a:endParaRPr lang="en-GB"/>
          </a:p>
        </p:txBody>
      </p:sp>
    </p:spTree>
    <p:extLst>
      <p:ext uri="{BB962C8B-B14F-4D97-AF65-F5344CB8AC3E}">
        <p14:creationId xmlns:p14="http://schemas.microsoft.com/office/powerpoint/2010/main" val="675450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black and yellow logo&#10;&#10;Description automatically generated">
            <a:extLst>
              <a:ext uri="{FF2B5EF4-FFF2-40B4-BE49-F238E27FC236}">
                <a16:creationId xmlns:a16="http://schemas.microsoft.com/office/drawing/2014/main" id="{D863EB40-56CB-21E7-1971-22B5C53D3B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
        <p:nvSpPr>
          <p:cNvPr id="3" name="TextBox 2">
            <a:extLst>
              <a:ext uri="{FF2B5EF4-FFF2-40B4-BE49-F238E27FC236}">
                <a16:creationId xmlns:a16="http://schemas.microsoft.com/office/drawing/2014/main" id="{CC600668-2645-8B19-0594-B5B62D7064B3}"/>
              </a:ext>
            </a:extLst>
          </p:cNvPr>
          <p:cNvSpPr txBox="1"/>
          <p:nvPr/>
        </p:nvSpPr>
        <p:spPr>
          <a:xfrm>
            <a:off x="0" y="0"/>
            <a:ext cx="12192000" cy="584775"/>
          </a:xfrm>
          <a:prstGeom prst="rect">
            <a:avLst/>
          </a:prstGeom>
          <a:noFill/>
        </p:spPr>
        <p:txBody>
          <a:bodyPr wrap="square" rtlCol="0">
            <a:spAutoFit/>
          </a:bodyPr>
          <a:lstStyle/>
          <a:p>
            <a:pPr algn="ctr"/>
            <a:r>
              <a:rPr lang="en-GB" sz="3200" b="1"/>
              <a:t>Introduction to Healthcare Change Management: Solutions</a:t>
            </a:r>
          </a:p>
        </p:txBody>
      </p:sp>
      <p:graphicFrame>
        <p:nvGraphicFramePr>
          <p:cNvPr id="6" name="Diagram 5">
            <a:extLst>
              <a:ext uri="{FF2B5EF4-FFF2-40B4-BE49-F238E27FC236}">
                <a16:creationId xmlns:a16="http://schemas.microsoft.com/office/drawing/2014/main" id="{B17F0942-8465-CD10-8060-000BA0773557}"/>
              </a:ext>
            </a:extLst>
          </p:cNvPr>
          <p:cNvGraphicFramePr/>
          <p:nvPr/>
        </p:nvGraphicFramePr>
        <p:xfrm>
          <a:off x="1" y="1328232"/>
          <a:ext cx="6028459" cy="47781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D02389B2-F9AB-2142-AF0C-19DA67646350}"/>
              </a:ext>
            </a:extLst>
          </p:cNvPr>
          <p:cNvSpPr txBox="1"/>
          <p:nvPr/>
        </p:nvSpPr>
        <p:spPr>
          <a:xfrm>
            <a:off x="1797390" y="751663"/>
            <a:ext cx="2433680" cy="523220"/>
          </a:xfrm>
          <a:prstGeom prst="rect">
            <a:avLst/>
          </a:prstGeom>
          <a:solidFill>
            <a:srgbClr val="FF0000"/>
          </a:solidFill>
        </p:spPr>
        <p:txBody>
          <a:bodyPr wrap="none" rtlCol="0">
            <a:spAutoFit/>
          </a:bodyPr>
          <a:lstStyle/>
          <a:p>
            <a:r>
              <a:rPr lang="en-GB" sz="2800" b="1">
                <a:solidFill>
                  <a:schemeClr val="tx1">
                    <a:lumMod val="95000"/>
                    <a:lumOff val="5000"/>
                  </a:schemeClr>
                </a:solidFill>
              </a:rPr>
              <a:t>CHALLENGES</a:t>
            </a:r>
          </a:p>
        </p:txBody>
      </p:sp>
      <p:graphicFrame>
        <p:nvGraphicFramePr>
          <p:cNvPr id="10" name="Diagram 9">
            <a:extLst>
              <a:ext uri="{FF2B5EF4-FFF2-40B4-BE49-F238E27FC236}">
                <a16:creationId xmlns:a16="http://schemas.microsoft.com/office/drawing/2014/main" id="{2542DFE2-127E-40C4-C66C-DAD8EB4C0D49}"/>
              </a:ext>
            </a:extLst>
          </p:cNvPr>
          <p:cNvGraphicFramePr/>
          <p:nvPr/>
        </p:nvGraphicFramePr>
        <p:xfrm>
          <a:off x="6163541" y="1328232"/>
          <a:ext cx="6028459" cy="477810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1" name="TextBox 10">
            <a:extLst>
              <a:ext uri="{FF2B5EF4-FFF2-40B4-BE49-F238E27FC236}">
                <a16:creationId xmlns:a16="http://schemas.microsoft.com/office/drawing/2014/main" id="{16AD77CB-8AD6-F884-944F-57E850CB53A2}"/>
              </a:ext>
            </a:extLst>
          </p:cNvPr>
          <p:cNvSpPr txBox="1"/>
          <p:nvPr/>
        </p:nvSpPr>
        <p:spPr>
          <a:xfrm>
            <a:off x="7960932" y="756573"/>
            <a:ext cx="2116926" cy="523220"/>
          </a:xfrm>
          <a:prstGeom prst="rect">
            <a:avLst/>
          </a:prstGeom>
          <a:solidFill>
            <a:schemeClr val="accent6">
              <a:lumMod val="75000"/>
            </a:schemeClr>
          </a:solidFill>
        </p:spPr>
        <p:txBody>
          <a:bodyPr wrap="none" rtlCol="0">
            <a:spAutoFit/>
          </a:bodyPr>
          <a:lstStyle/>
          <a:p>
            <a:r>
              <a:rPr lang="en-GB" sz="2800" b="1">
                <a:solidFill>
                  <a:schemeClr val="tx1">
                    <a:lumMod val="95000"/>
                    <a:lumOff val="5000"/>
                  </a:schemeClr>
                </a:solidFill>
              </a:rPr>
              <a:t>SOLUTIONS</a:t>
            </a:r>
          </a:p>
        </p:txBody>
      </p:sp>
      <p:cxnSp>
        <p:nvCxnSpPr>
          <p:cNvPr id="12" name="Straight Connector 11">
            <a:extLst>
              <a:ext uri="{FF2B5EF4-FFF2-40B4-BE49-F238E27FC236}">
                <a16:creationId xmlns:a16="http://schemas.microsoft.com/office/drawing/2014/main" id="{0A50F440-9563-0195-8630-9BB35D024410}"/>
              </a:ext>
            </a:extLst>
          </p:cNvPr>
          <p:cNvCxnSpPr>
            <a:cxnSpLocks/>
          </p:cNvCxnSpPr>
          <p:nvPr/>
        </p:nvCxnSpPr>
        <p:spPr>
          <a:xfrm>
            <a:off x="6096000" y="935182"/>
            <a:ext cx="0" cy="5421168"/>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7" name="Footer Placeholder 6">
            <a:extLst>
              <a:ext uri="{FF2B5EF4-FFF2-40B4-BE49-F238E27FC236}">
                <a16:creationId xmlns:a16="http://schemas.microsoft.com/office/drawing/2014/main" id="{A14857EE-DE8B-FAAE-FBD6-141BFC02D1EA}"/>
              </a:ext>
            </a:extLst>
          </p:cNvPr>
          <p:cNvSpPr>
            <a:spLocks noGrp="1"/>
          </p:cNvSpPr>
          <p:nvPr>
            <p:ph type="ftr" sz="quarter" idx="11"/>
          </p:nvPr>
        </p:nvSpPr>
        <p:spPr/>
        <p:txBody>
          <a:bodyPr/>
          <a:lstStyle/>
          <a:p>
            <a:r>
              <a:rPr lang="en-GB"/>
              <a:t>Dr Simona Ferraraccio</a:t>
            </a:r>
          </a:p>
        </p:txBody>
      </p:sp>
      <p:sp>
        <p:nvSpPr>
          <p:cNvPr id="9" name="Slide Number Placeholder 8">
            <a:extLst>
              <a:ext uri="{FF2B5EF4-FFF2-40B4-BE49-F238E27FC236}">
                <a16:creationId xmlns:a16="http://schemas.microsoft.com/office/drawing/2014/main" id="{A93B2244-2E31-ACC0-3D4C-F7704E6F3787}"/>
              </a:ext>
            </a:extLst>
          </p:cNvPr>
          <p:cNvSpPr>
            <a:spLocks noGrp="1"/>
          </p:cNvSpPr>
          <p:nvPr>
            <p:ph type="sldNum" sz="quarter" idx="12"/>
          </p:nvPr>
        </p:nvSpPr>
        <p:spPr/>
        <p:txBody>
          <a:bodyPr/>
          <a:lstStyle/>
          <a:p>
            <a:fld id="{6B30C51A-0C0A-4D59-A697-B72FC84741A5}" type="slidenum">
              <a:rPr lang="en-GB" smtClean="0"/>
              <a:t>6</a:t>
            </a:fld>
            <a:endParaRPr lang="en-GB"/>
          </a:p>
        </p:txBody>
      </p:sp>
    </p:spTree>
    <p:extLst>
      <p:ext uri="{BB962C8B-B14F-4D97-AF65-F5344CB8AC3E}">
        <p14:creationId xmlns:p14="http://schemas.microsoft.com/office/powerpoint/2010/main" val="1342444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C7F3207-7F25-F4C1-4498-A8CEB344A32B}"/>
              </a:ext>
            </a:extLst>
          </p:cNvPr>
          <p:cNvSpPr>
            <a:spLocks noGrp="1"/>
          </p:cNvSpPr>
          <p:nvPr>
            <p:ph type="ftr" sz="quarter" idx="11"/>
          </p:nvPr>
        </p:nvSpPr>
        <p:spPr/>
        <p:txBody>
          <a:bodyPr/>
          <a:lstStyle/>
          <a:p>
            <a:r>
              <a:rPr lang="en-GB"/>
              <a:t>Dr Simona Ferraraccio</a:t>
            </a:r>
          </a:p>
        </p:txBody>
      </p:sp>
      <p:sp>
        <p:nvSpPr>
          <p:cNvPr id="5" name="Slide Number Placeholder 4">
            <a:extLst>
              <a:ext uri="{FF2B5EF4-FFF2-40B4-BE49-F238E27FC236}">
                <a16:creationId xmlns:a16="http://schemas.microsoft.com/office/drawing/2014/main" id="{17B38C41-A6DD-EFC8-DEDD-D2E23AB5E4A7}"/>
              </a:ext>
            </a:extLst>
          </p:cNvPr>
          <p:cNvSpPr>
            <a:spLocks noGrp="1"/>
          </p:cNvSpPr>
          <p:nvPr>
            <p:ph type="sldNum" sz="quarter" idx="12"/>
          </p:nvPr>
        </p:nvSpPr>
        <p:spPr/>
        <p:txBody>
          <a:bodyPr/>
          <a:lstStyle/>
          <a:p>
            <a:fld id="{6B30C51A-0C0A-4D59-A697-B72FC84741A5}" type="slidenum">
              <a:rPr lang="en-GB" smtClean="0"/>
              <a:t>7</a:t>
            </a:fld>
            <a:endParaRPr lang="en-GB"/>
          </a:p>
        </p:txBody>
      </p:sp>
      <p:sp>
        <p:nvSpPr>
          <p:cNvPr id="6" name="Title 1">
            <a:extLst>
              <a:ext uri="{FF2B5EF4-FFF2-40B4-BE49-F238E27FC236}">
                <a16:creationId xmlns:a16="http://schemas.microsoft.com/office/drawing/2014/main" id="{71B9B0A6-6C13-5134-685D-B5B327BB6073}"/>
              </a:ext>
            </a:extLst>
          </p:cNvPr>
          <p:cNvSpPr txBox="1">
            <a:spLocks/>
          </p:cNvSpPr>
          <p:nvPr/>
        </p:nvSpPr>
        <p:spPr>
          <a:xfrm>
            <a:off x="755073" y="-15199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200" b="1"/>
              <a:t>Why is facilitating change important in healthcare?</a:t>
            </a:r>
          </a:p>
        </p:txBody>
      </p:sp>
      <p:pic>
        <p:nvPicPr>
          <p:cNvPr id="1026" name="Picture 2" descr="Bristol: UKCC should investigate">
            <a:extLst>
              <a:ext uri="{FF2B5EF4-FFF2-40B4-BE49-F238E27FC236}">
                <a16:creationId xmlns:a16="http://schemas.microsoft.com/office/drawing/2014/main" id="{AD351677-4ECC-0621-DBC5-19249AED38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607" y="1173572"/>
            <a:ext cx="5506517" cy="241369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read by @docrussjackson on Thread Reader App – Thread Reader App">
            <a:extLst>
              <a:ext uri="{FF2B5EF4-FFF2-40B4-BE49-F238E27FC236}">
                <a16:creationId xmlns:a16="http://schemas.microsoft.com/office/drawing/2014/main" id="{D8543354-BBC4-C5CB-CFB5-7E893BDDE9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3500" y="2657719"/>
            <a:ext cx="3009900" cy="30099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tafford Hospital scandal makes splash &amp; supplement for Express &amp; Star">
            <a:extLst>
              <a:ext uri="{FF2B5EF4-FFF2-40B4-BE49-F238E27FC236}">
                <a16:creationId xmlns:a16="http://schemas.microsoft.com/office/drawing/2014/main" id="{2F012390-4194-3BCB-7AF9-69C3AB412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95466" y="954592"/>
            <a:ext cx="3452926" cy="441122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Winterbourne View | The Social Issue">
            <a:extLst>
              <a:ext uri="{FF2B5EF4-FFF2-40B4-BE49-F238E27FC236}">
                <a16:creationId xmlns:a16="http://schemas.microsoft.com/office/drawing/2014/main" id="{81CBDBB5-BC00-FE7E-7988-0DEE57DFAB4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04434" y="929760"/>
            <a:ext cx="3638072" cy="26575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NHS: Calls for action on maternity care in Nottingham hospitals - YouTube">
            <a:extLst>
              <a:ext uri="{FF2B5EF4-FFF2-40B4-BE49-F238E27FC236}">
                <a16:creationId xmlns:a16="http://schemas.microsoft.com/office/drawing/2014/main" id="{B942D16C-35A5-8595-4B12-64A3CB3E369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1674" y="3428999"/>
            <a:ext cx="4572850" cy="25531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black and yellow logo&#10;&#10;Description automatically generated">
            <a:extLst>
              <a:ext uri="{FF2B5EF4-FFF2-40B4-BE49-F238E27FC236}">
                <a16:creationId xmlns:a16="http://schemas.microsoft.com/office/drawing/2014/main" id="{46EEE7B2-BB51-9B21-AF4B-EE6BC504E97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Tree>
    <p:extLst>
      <p:ext uri="{BB962C8B-B14F-4D97-AF65-F5344CB8AC3E}">
        <p14:creationId xmlns:p14="http://schemas.microsoft.com/office/powerpoint/2010/main" val="2254092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3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F4823-0098-B956-25DE-C9A3105EAB2F}"/>
              </a:ext>
            </a:extLst>
          </p:cNvPr>
          <p:cNvSpPr>
            <a:spLocks noGrp="1"/>
          </p:cNvSpPr>
          <p:nvPr>
            <p:ph type="title"/>
          </p:nvPr>
        </p:nvSpPr>
        <p:spPr>
          <a:xfrm>
            <a:off x="755073" y="-151991"/>
            <a:ext cx="10515600" cy="1325563"/>
          </a:xfrm>
        </p:spPr>
        <p:txBody>
          <a:bodyPr>
            <a:normAutofit/>
          </a:bodyPr>
          <a:lstStyle/>
          <a:p>
            <a:pPr algn="ctr"/>
            <a:r>
              <a:rPr lang="en-GB" sz="3200" b="1"/>
              <a:t>Why is facilitating change important in healthcare?</a:t>
            </a:r>
          </a:p>
        </p:txBody>
      </p:sp>
      <p:pic>
        <p:nvPicPr>
          <p:cNvPr id="2050" name="Picture 2" descr="Using data to drive organizational change in healthcare">
            <a:extLst>
              <a:ext uri="{FF2B5EF4-FFF2-40B4-BE49-F238E27FC236}">
                <a16:creationId xmlns:a16="http://schemas.microsoft.com/office/drawing/2014/main" id="{95FCEE89-0464-5822-4D3F-86D6A785999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9509"/>
          <a:stretch/>
        </p:blipFill>
        <p:spPr bwMode="auto">
          <a:xfrm>
            <a:off x="40532" y="1117581"/>
            <a:ext cx="7285059" cy="42902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black and yellow logo&#10;&#10;Description automatically generated">
            <a:extLst>
              <a:ext uri="{FF2B5EF4-FFF2-40B4-BE49-F238E27FC236}">
                <a16:creationId xmlns:a16="http://schemas.microsoft.com/office/drawing/2014/main" id="{F09FC8B4-A515-7245-D81B-F62AEB7648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
        <p:nvSpPr>
          <p:cNvPr id="7" name="TextBox 6">
            <a:extLst>
              <a:ext uri="{FF2B5EF4-FFF2-40B4-BE49-F238E27FC236}">
                <a16:creationId xmlns:a16="http://schemas.microsoft.com/office/drawing/2014/main" id="{3C18A460-402F-A467-999F-5C5FA551664C}"/>
              </a:ext>
            </a:extLst>
          </p:cNvPr>
          <p:cNvSpPr txBox="1"/>
          <p:nvPr/>
        </p:nvSpPr>
        <p:spPr>
          <a:xfrm>
            <a:off x="7387936" y="1582340"/>
            <a:ext cx="4741718" cy="3693319"/>
          </a:xfrm>
          <a:prstGeom prst="rect">
            <a:avLst/>
          </a:prstGeom>
          <a:solidFill>
            <a:srgbClr val="FFC000"/>
          </a:solidFill>
          <a:ln>
            <a:solidFill>
              <a:srgbClr val="FF0000"/>
            </a:solidFill>
          </a:ln>
        </p:spPr>
        <p:txBody>
          <a:bodyPr wrap="square" rtlCol="0">
            <a:spAutoFit/>
          </a:bodyPr>
          <a:lstStyle/>
          <a:p>
            <a:pPr marL="285750" indent="-285750">
              <a:buFont typeface="Arial" panose="020B0604020202020204" pitchFamily="34" charset="0"/>
              <a:buChar char="•"/>
            </a:pPr>
            <a:r>
              <a:rPr lang="en-GB"/>
              <a:t>Increased employee engagement and smoother change adoption</a:t>
            </a:r>
          </a:p>
          <a:p>
            <a:endParaRPr lang="en-GB"/>
          </a:p>
          <a:p>
            <a:pPr marL="285750" indent="-285750">
              <a:buFont typeface="Arial" panose="020B0604020202020204" pitchFamily="34" charset="0"/>
              <a:buChar char="•"/>
            </a:pPr>
            <a:r>
              <a:rPr lang="en-GB"/>
              <a:t>Reduced resistance and improved morale during transitions</a:t>
            </a:r>
          </a:p>
          <a:p>
            <a:endParaRPr lang="en-GB"/>
          </a:p>
          <a:p>
            <a:pPr marL="285750" indent="-285750">
              <a:buFont typeface="Arial" panose="020B0604020202020204" pitchFamily="34" charset="0"/>
              <a:buChar char="•"/>
            </a:pPr>
            <a:r>
              <a:rPr lang="en-GB"/>
              <a:t>Minimised disruption and downtime during implementations</a:t>
            </a:r>
          </a:p>
          <a:p>
            <a:endParaRPr lang="en-GB"/>
          </a:p>
          <a:p>
            <a:pPr marL="285750" indent="-285750">
              <a:buFont typeface="Arial" panose="020B0604020202020204" pitchFamily="34" charset="0"/>
              <a:buChar char="•"/>
            </a:pPr>
            <a:r>
              <a:rPr lang="en-GB"/>
              <a:t>Higher success rate for change initiatives</a:t>
            </a:r>
          </a:p>
          <a:p>
            <a:endParaRPr lang="en-GB"/>
          </a:p>
          <a:p>
            <a:pPr marL="285750" indent="-285750">
              <a:buFont typeface="Arial" panose="020B0604020202020204" pitchFamily="34" charset="0"/>
              <a:buChar char="•"/>
            </a:pPr>
            <a:r>
              <a:rPr lang="en-GB"/>
              <a:t>Enhanced agility and adaptability in a dynamic and complex environment</a:t>
            </a:r>
          </a:p>
        </p:txBody>
      </p:sp>
      <p:sp>
        <p:nvSpPr>
          <p:cNvPr id="3" name="Footer Placeholder 2">
            <a:extLst>
              <a:ext uri="{FF2B5EF4-FFF2-40B4-BE49-F238E27FC236}">
                <a16:creationId xmlns:a16="http://schemas.microsoft.com/office/drawing/2014/main" id="{8E116949-0A4B-EFD1-648D-0573995613ED}"/>
              </a:ext>
            </a:extLst>
          </p:cNvPr>
          <p:cNvSpPr>
            <a:spLocks noGrp="1"/>
          </p:cNvSpPr>
          <p:nvPr>
            <p:ph type="ftr" sz="quarter" idx="11"/>
          </p:nvPr>
        </p:nvSpPr>
        <p:spPr/>
        <p:txBody>
          <a:bodyPr/>
          <a:lstStyle/>
          <a:p>
            <a:r>
              <a:rPr lang="en-GB"/>
              <a:t>Dr Simona Ferraraccio</a:t>
            </a:r>
          </a:p>
        </p:txBody>
      </p:sp>
      <p:sp>
        <p:nvSpPr>
          <p:cNvPr id="8" name="Slide Number Placeholder 7">
            <a:extLst>
              <a:ext uri="{FF2B5EF4-FFF2-40B4-BE49-F238E27FC236}">
                <a16:creationId xmlns:a16="http://schemas.microsoft.com/office/drawing/2014/main" id="{F0EF46E8-D2BD-8EED-37F9-7AA497F9954B}"/>
              </a:ext>
            </a:extLst>
          </p:cNvPr>
          <p:cNvSpPr>
            <a:spLocks noGrp="1"/>
          </p:cNvSpPr>
          <p:nvPr>
            <p:ph type="sldNum" sz="quarter" idx="12"/>
          </p:nvPr>
        </p:nvSpPr>
        <p:spPr/>
        <p:txBody>
          <a:bodyPr/>
          <a:lstStyle/>
          <a:p>
            <a:fld id="{6B30C51A-0C0A-4D59-A697-B72FC84741A5}" type="slidenum">
              <a:rPr lang="en-GB" smtClean="0"/>
              <a:t>8</a:t>
            </a:fld>
            <a:endParaRPr lang="en-GB"/>
          </a:p>
        </p:txBody>
      </p:sp>
    </p:spTree>
    <p:extLst>
      <p:ext uri="{BB962C8B-B14F-4D97-AF65-F5344CB8AC3E}">
        <p14:creationId xmlns:p14="http://schemas.microsoft.com/office/powerpoint/2010/main" val="4177795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A488CF4-5EB6-B08D-07C4-926207AB5960}"/>
              </a:ext>
            </a:extLst>
          </p:cNvPr>
          <p:cNvSpPr>
            <a:spLocks noGrp="1"/>
          </p:cNvSpPr>
          <p:nvPr>
            <p:ph type="ftr" sz="quarter" idx="11"/>
          </p:nvPr>
        </p:nvSpPr>
        <p:spPr/>
        <p:txBody>
          <a:bodyPr/>
          <a:lstStyle/>
          <a:p>
            <a:r>
              <a:rPr lang="en-GB"/>
              <a:t>Dr Simona Ferraraccio</a:t>
            </a:r>
          </a:p>
        </p:txBody>
      </p:sp>
      <p:sp>
        <p:nvSpPr>
          <p:cNvPr id="5" name="Slide Number Placeholder 4">
            <a:extLst>
              <a:ext uri="{FF2B5EF4-FFF2-40B4-BE49-F238E27FC236}">
                <a16:creationId xmlns:a16="http://schemas.microsoft.com/office/drawing/2014/main" id="{E9090280-0665-755D-0EF7-EB3DB49F8481}"/>
              </a:ext>
            </a:extLst>
          </p:cNvPr>
          <p:cNvSpPr>
            <a:spLocks noGrp="1"/>
          </p:cNvSpPr>
          <p:nvPr>
            <p:ph type="sldNum" sz="quarter" idx="12"/>
          </p:nvPr>
        </p:nvSpPr>
        <p:spPr/>
        <p:txBody>
          <a:bodyPr/>
          <a:lstStyle/>
          <a:p>
            <a:fld id="{6B30C51A-0C0A-4D59-A697-B72FC84741A5}" type="slidenum">
              <a:rPr lang="en-GB" smtClean="0"/>
              <a:t>9</a:t>
            </a:fld>
            <a:endParaRPr lang="en-GB"/>
          </a:p>
        </p:txBody>
      </p:sp>
      <p:pic>
        <p:nvPicPr>
          <p:cNvPr id="8" name="Picture 7" descr="A black and yellow logo&#10;&#10;Description automatically generated">
            <a:extLst>
              <a:ext uri="{FF2B5EF4-FFF2-40B4-BE49-F238E27FC236}">
                <a16:creationId xmlns:a16="http://schemas.microsoft.com/office/drawing/2014/main" id="{1EF17D08-464E-D20F-67F6-F5A01982EF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grpSp>
        <p:nvGrpSpPr>
          <p:cNvPr id="12" name="Group 11">
            <a:extLst>
              <a:ext uri="{FF2B5EF4-FFF2-40B4-BE49-F238E27FC236}">
                <a16:creationId xmlns:a16="http://schemas.microsoft.com/office/drawing/2014/main" id="{4D0C6D56-76FD-C402-B963-8F3ADB38C37B}"/>
              </a:ext>
            </a:extLst>
          </p:cNvPr>
          <p:cNvGrpSpPr/>
          <p:nvPr/>
        </p:nvGrpSpPr>
        <p:grpSpPr>
          <a:xfrm>
            <a:off x="544216" y="1672530"/>
            <a:ext cx="11103567" cy="4443716"/>
            <a:chOff x="259024" y="658640"/>
            <a:chExt cx="11673951" cy="5418667"/>
          </a:xfrm>
        </p:grpSpPr>
        <p:graphicFrame>
          <p:nvGraphicFramePr>
            <p:cNvPr id="6" name="Diagram 5">
              <a:extLst>
                <a:ext uri="{FF2B5EF4-FFF2-40B4-BE49-F238E27FC236}">
                  <a16:creationId xmlns:a16="http://schemas.microsoft.com/office/drawing/2014/main" id="{4722CB26-27D8-A128-4E58-427768CD4731}"/>
                </a:ext>
              </a:extLst>
            </p:cNvPr>
            <p:cNvGraphicFramePr/>
            <p:nvPr>
              <p:extLst>
                <p:ext uri="{D42A27DB-BD31-4B8C-83A1-F6EECF244321}">
                  <p14:modId xmlns:p14="http://schemas.microsoft.com/office/powerpoint/2010/main" val="1054189390"/>
                </p:ext>
              </p:extLst>
            </p:nvPr>
          </p:nvGraphicFramePr>
          <p:xfrm>
            <a:off x="279120" y="658640"/>
            <a:ext cx="1163375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FD8E54B1-8FAB-AF91-65ED-B9EAA907112C}"/>
                </a:ext>
              </a:extLst>
            </p:cNvPr>
            <p:cNvSpPr txBox="1"/>
            <p:nvPr/>
          </p:nvSpPr>
          <p:spPr>
            <a:xfrm>
              <a:off x="3750267" y="4983645"/>
              <a:ext cx="4642339" cy="595344"/>
            </a:xfrm>
            <a:prstGeom prst="rect">
              <a:avLst/>
            </a:prstGeom>
            <a:noFill/>
          </p:spPr>
          <p:txBody>
            <a:bodyPr wrap="square" rtlCol="0">
              <a:spAutoFit/>
            </a:bodyPr>
            <a:lstStyle/>
            <a:p>
              <a:pPr algn="ctr"/>
              <a:r>
                <a:rPr lang="en-GB" sz="2800" b="1"/>
                <a:t>Quality outcomes </a:t>
              </a:r>
            </a:p>
          </p:txBody>
        </p:sp>
        <p:sp>
          <p:nvSpPr>
            <p:cNvPr id="9" name="TextBox 8">
              <a:extLst>
                <a:ext uri="{FF2B5EF4-FFF2-40B4-BE49-F238E27FC236}">
                  <a16:creationId xmlns:a16="http://schemas.microsoft.com/office/drawing/2014/main" id="{3B94DB01-974C-9AE6-503A-E461669F6ADB}"/>
                </a:ext>
              </a:extLst>
            </p:cNvPr>
            <p:cNvSpPr txBox="1"/>
            <p:nvPr/>
          </p:nvSpPr>
          <p:spPr>
            <a:xfrm>
              <a:off x="259024" y="3485859"/>
              <a:ext cx="3886480" cy="923330"/>
            </a:xfrm>
            <a:prstGeom prst="rect">
              <a:avLst/>
            </a:prstGeom>
            <a:noFill/>
          </p:spPr>
          <p:txBody>
            <a:bodyPr wrap="square" rtlCol="0">
              <a:spAutoFit/>
            </a:bodyPr>
            <a:lstStyle/>
            <a:p>
              <a:pPr algn="just"/>
              <a:r>
                <a:rPr lang="en-GB"/>
                <a:t>Transformation of a society’s values, beliefs, norms, and behaviours over time. </a:t>
              </a:r>
            </a:p>
          </p:txBody>
        </p:sp>
        <p:sp>
          <p:nvSpPr>
            <p:cNvPr id="10" name="TextBox 9">
              <a:extLst>
                <a:ext uri="{FF2B5EF4-FFF2-40B4-BE49-F238E27FC236}">
                  <a16:creationId xmlns:a16="http://schemas.microsoft.com/office/drawing/2014/main" id="{43DCFE4A-D27D-7742-4CF8-9741C8139E84}"/>
                </a:ext>
              </a:extLst>
            </p:cNvPr>
            <p:cNvSpPr txBox="1"/>
            <p:nvPr/>
          </p:nvSpPr>
          <p:spPr>
            <a:xfrm>
              <a:off x="4131829" y="3485859"/>
              <a:ext cx="3886480" cy="923330"/>
            </a:xfrm>
            <a:prstGeom prst="rect">
              <a:avLst/>
            </a:prstGeom>
            <a:noFill/>
          </p:spPr>
          <p:txBody>
            <a:bodyPr wrap="square" rtlCol="0">
              <a:spAutoFit/>
            </a:bodyPr>
            <a:lstStyle/>
            <a:p>
              <a:pPr algn="just"/>
              <a:r>
                <a:rPr lang="en-GB"/>
                <a:t>Modification of individual or group actions, habits, or responses over time.</a:t>
              </a:r>
            </a:p>
          </p:txBody>
        </p:sp>
        <p:sp>
          <p:nvSpPr>
            <p:cNvPr id="11" name="TextBox 10">
              <a:extLst>
                <a:ext uri="{FF2B5EF4-FFF2-40B4-BE49-F238E27FC236}">
                  <a16:creationId xmlns:a16="http://schemas.microsoft.com/office/drawing/2014/main" id="{1CA6A1FC-F3A9-B766-C5BB-9DDB5213A9BF}"/>
                </a:ext>
              </a:extLst>
            </p:cNvPr>
            <p:cNvSpPr txBox="1"/>
            <p:nvPr/>
          </p:nvSpPr>
          <p:spPr>
            <a:xfrm>
              <a:off x="8046495" y="3481244"/>
              <a:ext cx="3886480" cy="1477328"/>
            </a:xfrm>
            <a:prstGeom prst="rect">
              <a:avLst/>
            </a:prstGeom>
            <a:noFill/>
          </p:spPr>
          <p:txBody>
            <a:bodyPr wrap="square" rtlCol="0">
              <a:spAutoFit/>
            </a:bodyPr>
            <a:lstStyle/>
            <a:p>
              <a:pPr algn="just"/>
              <a:r>
                <a:rPr lang="en-GB"/>
                <a:t>Process by which a company or institution modifies its structure, strategies, processes, culture, or operations to adapt to internal and external influences..</a:t>
              </a:r>
            </a:p>
          </p:txBody>
        </p:sp>
      </p:grpSp>
      <p:sp>
        <p:nvSpPr>
          <p:cNvPr id="3" name="Thought Bubble: Cloud 2">
            <a:extLst>
              <a:ext uri="{FF2B5EF4-FFF2-40B4-BE49-F238E27FC236}">
                <a16:creationId xmlns:a16="http://schemas.microsoft.com/office/drawing/2014/main" id="{79BFE0F6-1808-E1B4-40DF-AA98A249C796}"/>
              </a:ext>
            </a:extLst>
          </p:cNvPr>
          <p:cNvSpPr/>
          <p:nvPr/>
        </p:nvSpPr>
        <p:spPr>
          <a:xfrm rot="21150903">
            <a:off x="-23384" y="56139"/>
            <a:ext cx="3048992" cy="2085797"/>
          </a:xfrm>
          <a:prstGeom prst="cloudCallout">
            <a:avLst>
              <a:gd name="adj1" fmla="val 6234"/>
              <a:gd name="adj2" fmla="val 63955"/>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sz="1200" kern="100">
              <a:solidFill>
                <a:schemeClr val="tx1"/>
              </a:solidFill>
              <a:effectLst/>
              <a:latin typeface="Aptos" panose="020B0004020202020204" pitchFamily="34" charset="0"/>
              <a:ea typeface="DengXian" panose="02010600030101010101" pitchFamily="2" charset="-122"/>
              <a:cs typeface="Arial" panose="020B0604020202020204" pitchFamily="34" charset="0"/>
            </a:endParaRPr>
          </a:p>
          <a:p>
            <a:pPr algn="just"/>
            <a:endParaRPr lang="en-GB" sz="1200" kern="100">
              <a:solidFill>
                <a:schemeClr val="tx1"/>
              </a:solidFill>
              <a:latin typeface="Aptos" panose="020B0004020202020204" pitchFamily="34" charset="0"/>
              <a:ea typeface="DengXian" panose="02010600030101010101" pitchFamily="2" charset="-122"/>
              <a:cs typeface="Arial" panose="020B0604020202020204" pitchFamily="34" charset="0"/>
            </a:endParaRPr>
          </a:p>
          <a:p>
            <a:pPr algn="ctr"/>
            <a:r>
              <a:rPr lang="en-GB" sz="1200" kern="100">
                <a:solidFill>
                  <a:schemeClr val="tx1"/>
                </a:solidFill>
                <a:effectLst/>
                <a:latin typeface="Aptos" panose="020B0004020202020204" pitchFamily="34" charset="0"/>
                <a:ea typeface="DengXian" panose="02010600030101010101" pitchFamily="2" charset="-122"/>
                <a:cs typeface="Arial" panose="020B0604020202020204" pitchFamily="34" charset="0"/>
              </a:rPr>
              <a:t>From a physician-centred culture to a patient-centred approach. Encouraging teamwork between doctors, nurses, and allied health professionals, shared decision-making with    patients.</a:t>
            </a:r>
          </a:p>
          <a:p>
            <a:pPr algn="ctr"/>
            <a:endParaRPr lang="en-GB"/>
          </a:p>
        </p:txBody>
      </p:sp>
      <p:sp>
        <p:nvSpPr>
          <p:cNvPr id="13" name="Thought Bubble: Cloud 12">
            <a:extLst>
              <a:ext uri="{FF2B5EF4-FFF2-40B4-BE49-F238E27FC236}">
                <a16:creationId xmlns:a16="http://schemas.microsoft.com/office/drawing/2014/main" id="{DF83F069-1878-8521-2A5D-7288B4E597E1}"/>
              </a:ext>
            </a:extLst>
          </p:cNvPr>
          <p:cNvSpPr/>
          <p:nvPr/>
        </p:nvSpPr>
        <p:spPr>
          <a:xfrm>
            <a:off x="4489807" y="0"/>
            <a:ext cx="3055052" cy="2085797"/>
          </a:xfrm>
          <a:prstGeom prst="cloudCallout">
            <a:avLst>
              <a:gd name="adj1" fmla="val 2198"/>
              <a:gd name="adj2" fmla="val 66910"/>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sz="1400" kern="100">
              <a:solidFill>
                <a:schemeClr val="tx1"/>
              </a:solidFill>
              <a:effectLst/>
              <a:ea typeface="DengXian" panose="02010600030101010101" pitchFamily="2" charset="-122"/>
              <a:cs typeface="Arial" panose="020B0604020202020204" pitchFamily="34" charset="0"/>
            </a:endParaRPr>
          </a:p>
          <a:p>
            <a:pPr algn="ctr"/>
            <a:r>
              <a:rPr lang="en-GB" sz="1200">
                <a:solidFill>
                  <a:schemeClr val="tx1"/>
                </a:solidFill>
              </a:rPr>
              <a:t>Implementation of hand hygiene campaign to reduce infections. Healthcare develop a habit of sanitising hands before and after patient contact, improving patient safety.</a:t>
            </a:r>
          </a:p>
        </p:txBody>
      </p:sp>
      <p:sp>
        <p:nvSpPr>
          <p:cNvPr id="14" name="Thought Bubble: Cloud 13">
            <a:extLst>
              <a:ext uri="{FF2B5EF4-FFF2-40B4-BE49-F238E27FC236}">
                <a16:creationId xmlns:a16="http://schemas.microsoft.com/office/drawing/2014/main" id="{7ACD9C53-748B-1AAC-91C7-8F046EB36FE5}"/>
              </a:ext>
            </a:extLst>
          </p:cNvPr>
          <p:cNvSpPr/>
          <p:nvPr/>
        </p:nvSpPr>
        <p:spPr>
          <a:xfrm rot="572435">
            <a:off x="8756856" y="-13048"/>
            <a:ext cx="3414586" cy="2173744"/>
          </a:xfrm>
          <a:prstGeom prst="cloudCallout">
            <a:avLst>
              <a:gd name="adj1" fmla="val -19833"/>
              <a:gd name="adj2" fmla="val 65565"/>
            </a:avLst>
          </a:prstGeom>
          <a:solidFill>
            <a:schemeClr val="tx2">
              <a:lumMod val="10000"/>
              <a:lumOff val="9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sz="1400" kern="100">
              <a:solidFill>
                <a:schemeClr val="tx1"/>
              </a:solidFill>
              <a:effectLst/>
              <a:ea typeface="DengXian" panose="02010600030101010101" pitchFamily="2" charset="-122"/>
              <a:cs typeface="Arial" panose="020B0604020202020204" pitchFamily="34" charset="0"/>
            </a:endParaRPr>
          </a:p>
          <a:p>
            <a:pPr lvl="1" algn="ctr"/>
            <a:r>
              <a:rPr lang="en-GB" sz="1200">
                <a:solidFill>
                  <a:schemeClr val="tx1"/>
                </a:solidFill>
              </a:rPr>
              <a:t>Transitions from paper-based medical records to HER. New workflows, staff training, IT infrastructure upgrades to ensure smooth adoption and minimise disruption to patient care.</a:t>
            </a:r>
          </a:p>
        </p:txBody>
      </p:sp>
      <p:sp>
        <p:nvSpPr>
          <p:cNvPr id="2" name="Title 1">
            <a:extLst>
              <a:ext uri="{FF2B5EF4-FFF2-40B4-BE49-F238E27FC236}">
                <a16:creationId xmlns:a16="http://schemas.microsoft.com/office/drawing/2014/main" id="{C50C5B0A-2415-9BC6-9430-60AB56C59C9F}"/>
              </a:ext>
            </a:extLst>
          </p:cNvPr>
          <p:cNvSpPr>
            <a:spLocks noGrp="1"/>
          </p:cNvSpPr>
          <p:nvPr>
            <p:ph type="title"/>
          </p:nvPr>
        </p:nvSpPr>
        <p:spPr>
          <a:xfrm>
            <a:off x="759533" y="5585375"/>
            <a:ext cx="10515600" cy="1061741"/>
          </a:xfrm>
        </p:spPr>
        <p:txBody>
          <a:bodyPr>
            <a:normAutofit/>
          </a:bodyPr>
          <a:lstStyle/>
          <a:p>
            <a:pPr algn="ctr"/>
            <a:r>
              <a:rPr lang="en-GB" sz="4000" b="1"/>
              <a:t>Types of change</a:t>
            </a:r>
          </a:p>
        </p:txBody>
      </p:sp>
    </p:spTree>
    <p:extLst>
      <p:ext uri="{BB962C8B-B14F-4D97-AF65-F5344CB8AC3E}">
        <p14:creationId xmlns:p14="http://schemas.microsoft.com/office/powerpoint/2010/main" val="424726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B87C2-6F90-A5A9-F3B8-5ACDC6DF99E6}"/>
              </a:ext>
            </a:extLst>
          </p:cNvPr>
          <p:cNvSpPr>
            <a:spLocks noGrp="1"/>
          </p:cNvSpPr>
          <p:nvPr>
            <p:ph type="title"/>
          </p:nvPr>
        </p:nvSpPr>
        <p:spPr>
          <a:xfrm>
            <a:off x="423421" y="0"/>
            <a:ext cx="3175998" cy="482321"/>
          </a:xfrm>
          <a:solidFill>
            <a:schemeClr val="accent3">
              <a:lumMod val="20000"/>
              <a:lumOff val="80000"/>
            </a:schemeClr>
          </a:solidFill>
        </p:spPr>
        <p:txBody>
          <a:bodyPr>
            <a:normAutofit/>
          </a:bodyPr>
          <a:lstStyle/>
          <a:p>
            <a:pPr algn="ctr"/>
            <a:r>
              <a:rPr lang="en-GB" sz="2800" b="1"/>
              <a:t>Cultural change</a:t>
            </a:r>
          </a:p>
        </p:txBody>
      </p:sp>
      <p:sp>
        <p:nvSpPr>
          <p:cNvPr id="4" name="Footer Placeholder 3">
            <a:extLst>
              <a:ext uri="{FF2B5EF4-FFF2-40B4-BE49-F238E27FC236}">
                <a16:creationId xmlns:a16="http://schemas.microsoft.com/office/drawing/2014/main" id="{304F2478-1BFA-B2DB-BD71-17DBE2EB5F3A}"/>
              </a:ext>
            </a:extLst>
          </p:cNvPr>
          <p:cNvSpPr>
            <a:spLocks noGrp="1"/>
          </p:cNvSpPr>
          <p:nvPr>
            <p:ph type="ftr" sz="quarter" idx="11"/>
          </p:nvPr>
        </p:nvSpPr>
        <p:spPr>
          <a:xfrm>
            <a:off x="4038600" y="6527168"/>
            <a:ext cx="4114800" cy="365125"/>
          </a:xfrm>
        </p:spPr>
        <p:txBody>
          <a:bodyPr/>
          <a:lstStyle/>
          <a:p>
            <a:r>
              <a:rPr lang="en-GB"/>
              <a:t>Dr Simona Ferraraccio</a:t>
            </a:r>
          </a:p>
        </p:txBody>
      </p:sp>
      <p:sp>
        <p:nvSpPr>
          <p:cNvPr id="5" name="Slide Number Placeholder 4">
            <a:extLst>
              <a:ext uri="{FF2B5EF4-FFF2-40B4-BE49-F238E27FC236}">
                <a16:creationId xmlns:a16="http://schemas.microsoft.com/office/drawing/2014/main" id="{3061E732-6277-8539-2F2A-5D14B0274583}"/>
              </a:ext>
            </a:extLst>
          </p:cNvPr>
          <p:cNvSpPr>
            <a:spLocks noGrp="1"/>
          </p:cNvSpPr>
          <p:nvPr>
            <p:ph type="sldNum" sz="quarter" idx="12"/>
          </p:nvPr>
        </p:nvSpPr>
        <p:spPr>
          <a:xfrm>
            <a:off x="9314930" y="6579101"/>
            <a:ext cx="2743200" cy="365125"/>
          </a:xfrm>
        </p:spPr>
        <p:txBody>
          <a:bodyPr/>
          <a:lstStyle/>
          <a:p>
            <a:fld id="{6B30C51A-0C0A-4D59-A697-B72FC84741A5}" type="slidenum">
              <a:rPr lang="en-GB" smtClean="0"/>
              <a:t>10</a:t>
            </a:fld>
            <a:endParaRPr lang="en-GB"/>
          </a:p>
        </p:txBody>
      </p:sp>
      <p:pic>
        <p:nvPicPr>
          <p:cNvPr id="6" name="Picture 5" descr="A black and yellow logo&#10;&#10;Description automatically generated">
            <a:extLst>
              <a:ext uri="{FF2B5EF4-FFF2-40B4-BE49-F238E27FC236}">
                <a16:creationId xmlns:a16="http://schemas.microsoft.com/office/drawing/2014/main" id="{18205340-3BD6-42EC-197E-0CFD256136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
        <p:nvSpPr>
          <p:cNvPr id="7" name="TextBox 6">
            <a:extLst>
              <a:ext uri="{FF2B5EF4-FFF2-40B4-BE49-F238E27FC236}">
                <a16:creationId xmlns:a16="http://schemas.microsoft.com/office/drawing/2014/main" id="{98A93A58-787D-F0DA-43B0-FDE62F4147CF}"/>
              </a:ext>
            </a:extLst>
          </p:cNvPr>
          <p:cNvSpPr txBox="1"/>
          <p:nvPr/>
        </p:nvSpPr>
        <p:spPr>
          <a:xfrm>
            <a:off x="423421" y="485960"/>
            <a:ext cx="3175998" cy="307777"/>
          </a:xfrm>
          <a:prstGeom prst="rect">
            <a:avLst/>
          </a:prstGeom>
          <a:noFill/>
        </p:spPr>
        <p:txBody>
          <a:bodyPr wrap="none" rtlCol="0">
            <a:spAutoFit/>
          </a:bodyPr>
          <a:lstStyle/>
          <a:p>
            <a:r>
              <a:rPr lang="en-GB" sz="1400" b="1"/>
              <a:t>NHS ‘Learning from Deaths’ Initiative</a:t>
            </a:r>
          </a:p>
        </p:txBody>
      </p:sp>
      <p:sp>
        <p:nvSpPr>
          <p:cNvPr id="8" name="Title 1">
            <a:extLst>
              <a:ext uri="{FF2B5EF4-FFF2-40B4-BE49-F238E27FC236}">
                <a16:creationId xmlns:a16="http://schemas.microsoft.com/office/drawing/2014/main" id="{9E303493-EB7F-6F55-EF88-C44CBE7A2E06}"/>
              </a:ext>
            </a:extLst>
          </p:cNvPr>
          <p:cNvSpPr txBox="1">
            <a:spLocks/>
          </p:cNvSpPr>
          <p:nvPr/>
        </p:nvSpPr>
        <p:spPr>
          <a:xfrm>
            <a:off x="4508001" y="0"/>
            <a:ext cx="3175998" cy="482321"/>
          </a:xfrm>
          <a:prstGeom prst="rect">
            <a:avLst/>
          </a:prstGeom>
          <a:solidFill>
            <a:schemeClr val="accent2">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b="1"/>
              <a:t>Behavioural change</a:t>
            </a:r>
          </a:p>
        </p:txBody>
      </p:sp>
      <p:sp>
        <p:nvSpPr>
          <p:cNvPr id="9" name="Title 1">
            <a:extLst>
              <a:ext uri="{FF2B5EF4-FFF2-40B4-BE49-F238E27FC236}">
                <a16:creationId xmlns:a16="http://schemas.microsoft.com/office/drawing/2014/main" id="{E9990F32-E0E4-31BE-ACFC-7A38031F51F5}"/>
              </a:ext>
            </a:extLst>
          </p:cNvPr>
          <p:cNvSpPr txBox="1">
            <a:spLocks/>
          </p:cNvSpPr>
          <p:nvPr/>
        </p:nvSpPr>
        <p:spPr>
          <a:xfrm>
            <a:off x="8450519" y="0"/>
            <a:ext cx="3539124" cy="482321"/>
          </a:xfrm>
          <a:prstGeom prst="rect">
            <a:avLst/>
          </a:prstGeom>
          <a:solidFill>
            <a:schemeClr val="accent5">
              <a:lumMod val="20000"/>
              <a:lumOff val="80000"/>
            </a:schemeClr>
          </a:solidFill>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b="1"/>
              <a:t>Organisational change</a:t>
            </a:r>
          </a:p>
        </p:txBody>
      </p:sp>
      <p:cxnSp>
        <p:nvCxnSpPr>
          <p:cNvPr id="11" name="Straight Connector 10">
            <a:extLst>
              <a:ext uri="{FF2B5EF4-FFF2-40B4-BE49-F238E27FC236}">
                <a16:creationId xmlns:a16="http://schemas.microsoft.com/office/drawing/2014/main" id="{F94C46D2-0B70-60CF-8A98-961BBE800F0C}"/>
              </a:ext>
            </a:extLst>
          </p:cNvPr>
          <p:cNvCxnSpPr>
            <a:cxnSpLocks/>
          </p:cNvCxnSpPr>
          <p:nvPr/>
        </p:nvCxnSpPr>
        <p:spPr>
          <a:xfrm>
            <a:off x="4008456" y="-10049"/>
            <a:ext cx="0" cy="6538913"/>
          </a:xfrm>
          <a:prstGeom prst="line">
            <a:avLst/>
          </a:prstGeom>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A6FF7CE0-5F7E-EB91-B070-4DCD461461AD}"/>
              </a:ext>
            </a:extLst>
          </p:cNvPr>
          <p:cNvCxnSpPr/>
          <p:nvPr/>
        </p:nvCxnSpPr>
        <p:spPr>
          <a:xfrm>
            <a:off x="8147537" y="40188"/>
            <a:ext cx="0" cy="6538913"/>
          </a:xfrm>
          <a:prstGeom prst="line">
            <a:avLst/>
          </a:prstGeom>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8F3F4CDE-21F2-B074-8419-8C4B01C51233}"/>
              </a:ext>
            </a:extLst>
          </p:cNvPr>
          <p:cNvSpPr txBox="1"/>
          <p:nvPr/>
        </p:nvSpPr>
        <p:spPr>
          <a:xfrm>
            <a:off x="4624603" y="482321"/>
            <a:ext cx="2942793" cy="307777"/>
          </a:xfrm>
          <a:prstGeom prst="rect">
            <a:avLst/>
          </a:prstGeom>
          <a:noFill/>
        </p:spPr>
        <p:txBody>
          <a:bodyPr wrap="none" rtlCol="0">
            <a:spAutoFit/>
          </a:bodyPr>
          <a:lstStyle/>
          <a:p>
            <a:r>
              <a:rPr lang="en-GB" sz="1400" b="1"/>
              <a:t>The ‘5 Moments for Hand Hygiene’</a:t>
            </a:r>
          </a:p>
        </p:txBody>
      </p:sp>
      <p:sp>
        <p:nvSpPr>
          <p:cNvPr id="14" name="TextBox 13">
            <a:extLst>
              <a:ext uri="{FF2B5EF4-FFF2-40B4-BE49-F238E27FC236}">
                <a16:creationId xmlns:a16="http://schemas.microsoft.com/office/drawing/2014/main" id="{6C94C563-6B4B-0064-629F-954754596BAA}"/>
              </a:ext>
            </a:extLst>
          </p:cNvPr>
          <p:cNvSpPr txBox="1"/>
          <p:nvPr/>
        </p:nvSpPr>
        <p:spPr>
          <a:xfrm>
            <a:off x="8138746" y="441422"/>
            <a:ext cx="4053254" cy="523220"/>
          </a:xfrm>
          <a:prstGeom prst="rect">
            <a:avLst/>
          </a:prstGeom>
          <a:noFill/>
        </p:spPr>
        <p:txBody>
          <a:bodyPr wrap="square" rtlCol="0">
            <a:spAutoFit/>
          </a:bodyPr>
          <a:lstStyle/>
          <a:p>
            <a:pPr algn="ctr"/>
            <a:r>
              <a:rPr lang="en-GB" sz="1400" b="1"/>
              <a:t>NHS Foundation Trust’s use of </a:t>
            </a:r>
          </a:p>
          <a:p>
            <a:pPr algn="ctr"/>
            <a:r>
              <a:rPr lang="en-GB" sz="1400" b="1"/>
              <a:t>Integrated Care Models</a:t>
            </a:r>
          </a:p>
        </p:txBody>
      </p:sp>
      <p:sp>
        <p:nvSpPr>
          <p:cNvPr id="15" name="TextBox 14">
            <a:extLst>
              <a:ext uri="{FF2B5EF4-FFF2-40B4-BE49-F238E27FC236}">
                <a16:creationId xmlns:a16="http://schemas.microsoft.com/office/drawing/2014/main" id="{A77F385A-8A9E-0D2F-3EA7-ACCB2C5C656F}"/>
              </a:ext>
            </a:extLst>
          </p:cNvPr>
          <p:cNvSpPr txBox="1"/>
          <p:nvPr/>
        </p:nvSpPr>
        <p:spPr>
          <a:xfrm>
            <a:off x="-8787" y="857337"/>
            <a:ext cx="4038597" cy="1384995"/>
          </a:xfrm>
          <a:prstGeom prst="rect">
            <a:avLst/>
          </a:prstGeom>
          <a:noFill/>
        </p:spPr>
        <p:txBody>
          <a:bodyPr wrap="square" rtlCol="0">
            <a:spAutoFit/>
          </a:bodyPr>
          <a:lstStyle/>
          <a:p>
            <a:pPr algn="just"/>
            <a:r>
              <a:rPr lang="en-GB" sz="1400"/>
              <a:t>The NHS introduced the </a:t>
            </a:r>
            <a:r>
              <a:rPr lang="en-GB" sz="1400" b="1"/>
              <a:t>Learning from Deaths</a:t>
            </a:r>
            <a:r>
              <a:rPr lang="en-GB" sz="1400"/>
              <a:t> initiative to shift the culture around patient deaths and the review process. The initiative aimed to create a culture of openness and transparency, focusing on learning from each death to improve care and prevent future tragedies.</a:t>
            </a:r>
          </a:p>
        </p:txBody>
      </p:sp>
      <p:sp>
        <p:nvSpPr>
          <p:cNvPr id="16" name="TextBox 15">
            <a:extLst>
              <a:ext uri="{FF2B5EF4-FFF2-40B4-BE49-F238E27FC236}">
                <a16:creationId xmlns:a16="http://schemas.microsoft.com/office/drawing/2014/main" id="{29908863-56EE-D8B7-7FC4-1A1A2D414408}"/>
              </a:ext>
            </a:extLst>
          </p:cNvPr>
          <p:cNvSpPr txBox="1"/>
          <p:nvPr/>
        </p:nvSpPr>
        <p:spPr>
          <a:xfrm>
            <a:off x="-8787" y="2293983"/>
            <a:ext cx="4038597" cy="2031325"/>
          </a:xfrm>
          <a:prstGeom prst="rect">
            <a:avLst/>
          </a:prstGeom>
          <a:noFill/>
        </p:spPr>
        <p:txBody>
          <a:bodyPr wrap="square" rtlCol="0">
            <a:spAutoFit/>
          </a:bodyPr>
          <a:lstStyle/>
          <a:p>
            <a:pPr algn="just"/>
            <a:r>
              <a:rPr lang="en-GB" sz="1400" b="1" u="sng"/>
              <a:t>Key elements of change</a:t>
            </a:r>
            <a:r>
              <a:rPr lang="en-GB" sz="1400" b="1"/>
              <a:t>:</a:t>
            </a:r>
          </a:p>
          <a:p>
            <a:pPr algn="just"/>
            <a:endParaRPr lang="en-GB" sz="1400"/>
          </a:p>
          <a:p>
            <a:pPr marL="285750" indent="-285750" algn="just">
              <a:buFont typeface="Arial" panose="020B0604020202020204" pitchFamily="34" charset="0"/>
              <a:buChar char="•"/>
            </a:pPr>
            <a:r>
              <a:rPr lang="en-GB" sz="1400"/>
              <a:t>Encouraging healthcare professionals to discuss patient deaths openly and use them as learning opportunities.</a:t>
            </a:r>
          </a:p>
          <a:p>
            <a:pPr marL="285750" indent="-285750" algn="just">
              <a:buFont typeface="Arial" panose="020B0604020202020204" pitchFamily="34" charset="0"/>
              <a:buChar char="•"/>
            </a:pPr>
            <a:r>
              <a:rPr lang="en-GB" sz="1400"/>
              <a:t>Ensuring that all patient deaths are reviewed, regardless of the cause.</a:t>
            </a:r>
          </a:p>
          <a:p>
            <a:pPr marL="285750" indent="-285750" algn="just">
              <a:buFont typeface="Arial" panose="020B0604020202020204" pitchFamily="34" charset="0"/>
              <a:buChar char="•"/>
            </a:pPr>
            <a:r>
              <a:rPr lang="en-GB" sz="1400"/>
              <a:t>Promoting a shift away from blame and towards systemic improvements.</a:t>
            </a:r>
          </a:p>
        </p:txBody>
      </p:sp>
      <p:sp>
        <p:nvSpPr>
          <p:cNvPr id="18" name="TextBox 17">
            <a:extLst>
              <a:ext uri="{FF2B5EF4-FFF2-40B4-BE49-F238E27FC236}">
                <a16:creationId xmlns:a16="http://schemas.microsoft.com/office/drawing/2014/main" id="{3E782529-963E-A34C-E530-E127D5366C2C}"/>
              </a:ext>
            </a:extLst>
          </p:cNvPr>
          <p:cNvSpPr txBox="1"/>
          <p:nvPr/>
        </p:nvSpPr>
        <p:spPr>
          <a:xfrm>
            <a:off x="-17577" y="4414139"/>
            <a:ext cx="4038597" cy="1600438"/>
          </a:xfrm>
          <a:prstGeom prst="rect">
            <a:avLst/>
          </a:prstGeom>
          <a:noFill/>
        </p:spPr>
        <p:txBody>
          <a:bodyPr wrap="square" rtlCol="0">
            <a:spAutoFit/>
          </a:bodyPr>
          <a:lstStyle/>
          <a:p>
            <a:pPr algn="just"/>
            <a:r>
              <a:rPr lang="en-GB" sz="1400" b="1" u="sng"/>
              <a:t>Outcome</a:t>
            </a:r>
            <a:r>
              <a:rPr lang="en-GB" sz="1400" b="1"/>
              <a:t>:</a:t>
            </a:r>
            <a:endParaRPr lang="en-GB" sz="1400"/>
          </a:p>
          <a:p>
            <a:pPr algn="just"/>
            <a:r>
              <a:rPr lang="en-GB" sz="1400"/>
              <a:t>This initiative helped to break down the stigma around mortality reviews and fostered a culture of continuous learning and patient safety. It also improved clinical practice by identifying patterns and areas for improvement, contributing to better overall care quality.</a:t>
            </a:r>
          </a:p>
        </p:txBody>
      </p:sp>
      <p:sp>
        <p:nvSpPr>
          <p:cNvPr id="20" name="TextBox 19">
            <a:extLst>
              <a:ext uri="{FF2B5EF4-FFF2-40B4-BE49-F238E27FC236}">
                <a16:creationId xmlns:a16="http://schemas.microsoft.com/office/drawing/2014/main" id="{FD2ACE0C-9892-34ED-CE98-5D65B3DC28A8}"/>
              </a:ext>
            </a:extLst>
          </p:cNvPr>
          <p:cNvSpPr txBox="1"/>
          <p:nvPr/>
        </p:nvSpPr>
        <p:spPr>
          <a:xfrm>
            <a:off x="3978315" y="783362"/>
            <a:ext cx="4160431" cy="1815882"/>
          </a:xfrm>
          <a:prstGeom prst="rect">
            <a:avLst/>
          </a:prstGeom>
          <a:noFill/>
        </p:spPr>
        <p:txBody>
          <a:bodyPr wrap="square">
            <a:spAutoFit/>
          </a:bodyPr>
          <a:lstStyle/>
          <a:p>
            <a:pPr algn="just"/>
            <a:r>
              <a:rPr lang="en-GB" sz="1400"/>
              <a:t>In response to rising healthcare-associated infections (HAIs), the </a:t>
            </a:r>
            <a:r>
              <a:rPr lang="en-GB" sz="1400" b="1"/>
              <a:t>NHS launched the "5 Moments for Hand Hygiene" campaign</a:t>
            </a:r>
            <a:r>
              <a:rPr lang="en-GB" sz="1400"/>
              <a:t> to promote handwashing and prevent infection. The campaign was designed to change the </a:t>
            </a:r>
            <a:r>
              <a:rPr lang="en-GB" sz="1400" err="1"/>
              <a:t>behavior</a:t>
            </a:r>
            <a:r>
              <a:rPr lang="en-GB" sz="1400"/>
              <a:t> of healthcare professionals, ensuring that hand hygiene was practiced at crucial moments in patient care.</a:t>
            </a:r>
          </a:p>
        </p:txBody>
      </p:sp>
      <p:sp>
        <p:nvSpPr>
          <p:cNvPr id="21" name="TextBox 20">
            <a:extLst>
              <a:ext uri="{FF2B5EF4-FFF2-40B4-BE49-F238E27FC236}">
                <a16:creationId xmlns:a16="http://schemas.microsoft.com/office/drawing/2014/main" id="{45E752B0-1E54-45CE-1B72-54CBE47AC36F}"/>
              </a:ext>
            </a:extLst>
          </p:cNvPr>
          <p:cNvSpPr txBox="1"/>
          <p:nvPr/>
        </p:nvSpPr>
        <p:spPr>
          <a:xfrm>
            <a:off x="4021318" y="2599244"/>
            <a:ext cx="4132082" cy="2246769"/>
          </a:xfrm>
          <a:prstGeom prst="rect">
            <a:avLst/>
          </a:prstGeom>
          <a:noFill/>
        </p:spPr>
        <p:txBody>
          <a:bodyPr wrap="square" rtlCol="0">
            <a:spAutoFit/>
          </a:bodyPr>
          <a:lstStyle/>
          <a:p>
            <a:pPr algn="just"/>
            <a:r>
              <a:rPr lang="en-GB" sz="1400" b="1" u="sng"/>
              <a:t>Key elements of change</a:t>
            </a:r>
            <a:r>
              <a:rPr lang="en-GB" sz="1400" b="1"/>
              <a:t>:</a:t>
            </a:r>
          </a:p>
          <a:p>
            <a:pPr algn="just"/>
            <a:endParaRPr lang="en-GB" sz="1400"/>
          </a:p>
          <a:p>
            <a:pPr marL="285750" indent="-285750" algn="just">
              <a:buFont typeface="Arial" panose="020B0604020202020204" pitchFamily="34" charset="0"/>
              <a:buChar char="•"/>
            </a:pPr>
            <a:r>
              <a:rPr lang="en-GB" sz="1400"/>
              <a:t>Training and awareness programs for staff on the importance of hand hygiene at key points (e.g., before patient contact, after body fluid exposure).</a:t>
            </a:r>
          </a:p>
          <a:p>
            <a:pPr marL="285750" indent="-285750" algn="just">
              <a:buFont typeface="Arial" panose="020B0604020202020204" pitchFamily="34" charset="0"/>
              <a:buChar char="•"/>
            </a:pPr>
            <a:r>
              <a:rPr lang="en-GB" sz="1400"/>
              <a:t>Use of posters, training videos, and other visual aids to remind staff about the 5 key moments.</a:t>
            </a:r>
          </a:p>
          <a:p>
            <a:pPr marL="285750" indent="-285750" algn="just">
              <a:buFont typeface="Arial" panose="020B0604020202020204" pitchFamily="34" charset="0"/>
              <a:buChar char="•"/>
            </a:pPr>
            <a:r>
              <a:rPr lang="en-GB" sz="1400"/>
              <a:t>Monitoring compliance through audits and feedback loops.</a:t>
            </a:r>
          </a:p>
        </p:txBody>
      </p:sp>
      <p:sp>
        <p:nvSpPr>
          <p:cNvPr id="22" name="TextBox 21">
            <a:extLst>
              <a:ext uri="{FF2B5EF4-FFF2-40B4-BE49-F238E27FC236}">
                <a16:creationId xmlns:a16="http://schemas.microsoft.com/office/drawing/2014/main" id="{F0C59F09-1C57-0BB9-D363-D6CEEEE7D4FC}"/>
              </a:ext>
            </a:extLst>
          </p:cNvPr>
          <p:cNvSpPr txBox="1"/>
          <p:nvPr/>
        </p:nvSpPr>
        <p:spPr>
          <a:xfrm>
            <a:off x="4014855" y="4827276"/>
            <a:ext cx="4132682" cy="1600438"/>
          </a:xfrm>
          <a:prstGeom prst="rect">
            <a:avLst/>
          </a:prstGeom>
          <a:noFill/>
        </p:spPr>
        <p:txBody>
          <a:bodyPr wrap="square" rtlCol="0">
            <a:spAutoFit/>
          </a:bodyPr>
          <a:lstStyle/>
          <a:p>
            <a:pPr algn="just"/>
            <a:r>
              <a:rPr lang="en-GB" sz="1400" b="1" u="sng"/>
              <a:t>Outcome</a:t>
            </a:r>
            <a:r>
              <a:rPr lang="en-GB" sz="1400"/>
              <a:t>:</a:t>
            </a:r>
          </a:p>
          <a:p>
            <a:pPr algn="just"/>
            <a:r>
              <a:rPr lang="en-GB" sz="1400"/>
              <a:t>The campaign led to a significant improvement in hand hygiene compliance across NHS settings, resulting in a reduction in the transmission of healthcare-associated infections. Behavioural change was achieved through continuous education, monitoring, and positive reinforcement.</a:t>
            </a:r>
          </a:p>
        </p:txBody>
      </p:sp>
      <p:sp>
        <p:nvSpPr>
          <p:cNvPr id="23" name="TextBox 22">
            <a:extLst>
              <a:ext uri="{FF2B5EF4-FFF2-40B4-BE49-F238E27FC236}">
                <a16:creationId xmlns:a16="http://schemas.microsoft.com/office/drawing/2014/main" id="{15A6364C-567A-EE97-21D6-87AB91FA1F5C}"/>
              </a:ext>
            </a:extLst>
          </p:cNvPr>
          <p:cNvSpPr txBox="1"/>
          <p:nvPr/>
        </p:nvSpPr>
        <p:spPr>
          <a:xfrm>
            <a:off x="8138746" y="924242"/>
            <a:ext cx="4086643" cy="1815882"/>
          </a:xfrm>
          <a:prstGeom prst="rect">
            <a:avLst/>
          </a:prstGeom>
          <a:noFill/>
        </p:spPr>
        <p:txBody>
          <a:bodyPr wrap="square" rtlCol="0">
            <a:spAutoFit/>
          </a:bodyPr>
          <a:lstStyle/>
          <a:p>
            <a:pPr algn="just"/>
            <a:r>
              <a:rPr lang="en-GB" sz="1400"/>
              <a:t>The Salford Royal NHS Foundation Trust in Greater Manchester implemented an integrated care model to improve patient outcomes, particularly for those with long-term conditions such as diabetes and heart disease. The organizational change focused on providing more coordinated care across primary, secondary, and community services.</a:t>
            </a:r>
          </a:p>
        </p:txBody>
      </p:sp>
      <p:sp>
        <p:nvSpPr>
          <p:cNvPr id="24" name="TextBox 23">
            <a:extLst>
              <a:ext uri="{FF2B5EF4-FFF2-40B4-BE49-F238E27FC236}">
                <a16:creationId xmlns:a16="http://schemas.microsoft.com/office/drawing/2014/main" id="{8214617B-4993-EC8B-48EC-D54AB93EC0EB}"/>
              </a:ext>
            </a:extLst>
          </p:cNvPr>
          <p:cNvSpPr txBox="1"/>
          <p:nvPr/>
        </p:nvSpPr>
        <p:spPr>
          <a:xfrm>
            <a:off x="8093307" y="2698698"/>
            <a:ext cx="4132082" cy="2462213"/>
          </a:xfrm>
          <a:prstGeom prst="rect">
            <a:avLst/>
          </a:prstGeom>
          <a:noFill/>
        </p:spPr>
        <p:txBody>
          <a:bodyPr wrap="square" rtlCol="0">
            <a:spAutoFit/>
          </a:bodyPr>
          <a:lstStyle/>
          <a:p>
            <a:pPr algn="just"/>
            <a:r>
              <a:rPr lang="en-GB" sz="1400" b="1" u="sng"/>
              <a:t>Key elements of change</a:t>
            </a:r>
            <a:r>
              <a:rPr lang="en-GB" sz="1400" b="1"/>
              <a:t>:</a:t>
            </a:r>
          </a:p>
          <a:p>
            <a:pPr algn="just"/>
            <a:endParaRPr lang="en-GB" sz="1400"/>
          </a:p>
          <a:p>
            <a:pPr marL="285750" indent="-285750" algn="just">
              <a:buFont typeface="Arial" panose="020B0604020202020204" pitchFamily="34" charset="0"/>
              <a:buChar char="•"/>
            </a:pPr>
            <a:r>
              <a:rPr lang="en-GB" sz="1400"/>
              <a:t>Restructuring the organization to create multidisciplinary teams that included GPs, hospital doctors, nurses, social workers, and other specialists.</a:t>
            </a:r>
          </a:p>
          <a:p>
            <a:pPr marL="285750" indent="-285750" algn="just">
              <a:buFont typeface="Arial" panose="020B0604020202020204" pitchFamily="34" charset="0"/>
              <a:buChar char="•"/>
            </a:pPr>
            <a:r>
              <a:rPr lang="en-GB" sz="1400"/>
              <a:t>Establishing shared electronic health records to ensure all team members had access to patient information in real-time.</a:t>
            </a:r>
          </a:p>
          <a:p>
            <a:pPr marL="285750" indent="-285750" algn="just">
              <a:buFont typeface="Arial" panose="020B0604020202020204" pitchFamily="34" charset="0"/>
              <a:buChar char="•"/>
            </a:pPr>
            <a:r>
              <a:rPr lang="en-GB" sz="1400"/>
              <a:t>Focusing on patient-centred care by involving patients in care planning and decision-making.</a:t>
            </a:r>
          </a:p>
        </p:txBody>
      </p:sp>
      <p:sp>
        <p:nvSpPr>
          <p:cNvPr id="25" name="TextBox 24">
            <a:extLst>
              <a:ext uri="{FF2B5EF4-FFF2-40B4-BE49-F238E27FC236}">
                <a16:creationId xmlns:a16="http://schemas.microsoft.com/office/drawing/2014/main" id="{F908EEBC-C7D6-570E-BE54-81FF062C6D8F}"/>
              </a:ext>
            </a:extLst>
          </p:cNvPr>
          <p:cNvSpPr txBox="1"/>
          <p:nvPr/>
        </p:nvSpPr>
        <p:spPr>
          <a:xfrm>
            <a:off x="8167164" y="5116498"/>
            <a:ext cx="4038597" cy="1600438"/>
          </a:xfrm>
          <a:prstGeom prst="rect">
            <a:avLst/>
          </a:prstGeom>
          <a:noFill/>
        </p:spPr>
        <p:txBody>
          <a:bodyPr wrap="square" rtlCol="0">
            <a:spAutoFit/>
          </a:bodyPr>
          <a:lstStyle/>
          <a:p>
            <a:pPr algn="just"/>
            <a:r>
              <a:rPr lang="en-GB" sz="1400" b="1" u="sng"/>
              <a:t>Outcome</a:t>
            </a:r>
            <a:r>
              <a:rPr lang="en-GB" sz="1400" b="1"/>
              <a:t>:</a:t>
            </a:r>
            <a:endParaRPr lang="en-GB" sz="1400"/>
          </a:p>
          <a:p>
            <a:pPr algn="just"/>
            <a:r>
              <a:rPr lang="en-GB" sz="1400"/>
              <a:t>The integrated care model improved patient satisfaction and reduced hospital readmissions. By ensuring better coordination and continuity of care, Salford Royal achieved better health outcomes for patients with long-term conditions, as well as reduced strain on hospital resources.</a:t>
            </a:r>
          </a:p>
        </p:txBody>
      </p:sp>
    </p:spTree>
    <p:extLst>
      <p:ext uri="{BB962C8B-B14F-4D97-AF65-F5344CB8AC3E}">
        <p14:creationId xmlns:p14="http://schemas.microsoft.com/office/powerpoint/2010/main" val="420572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4" grpId="0"/>
      <p:bldP spid="20" grpId="0"/>
      <p:bldP spid="21" grpId="0"/>
      <p:bldP spid="22" grpId="0"/>
      <p:bldP spid="23" grpId="0"/>
      <p:bldP spid="24" grpId="0"/>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13DC0-BA3B-43AC-B16F-CCF03000CCE6}"/>
              </a:ext>
            </a:extLst>
          </p:cNvPr>
          <p:cNvSpPr>
            <a:spLocks noGrp="1"/>
          </p:cNvSpPr>
          <p:nvPr>
            <p:ph type="title"/>
          </p:nvPr>
        </p:nvSpPr>
        <p:spPr>
          <a:xfrm>
            <a:off x="0" y="190531"/>
            <a:ext cx="12192000" cy="854110"/>
          </a:xfrm>
        </p:spPr>
        <p:txBody>
          <a:bodyPr>
            <a:normAutofit/>
          </a:bodyPr>
          <a:lstStyle/>
          <a:p>
            <a:pPr algn="ctr"/>
            <a:r>
              <a:rPr lang="en-GB" sz="3600" b="1"/>
              <a:t>CASE STUDY</a:t>
            </a:r>
            <a:r>
              <a:rPr lang="en-GB" sz="3600"/>
              <a:t>: NHS 111 and Urgent Care System Integration</a:t>
            </a:r>
          </a:p>
        </p:txBody>
      </p:sp>
      <p:sp>
        <p:nvSpPr>
          <p:cNvPr id="4" name="Footer Placeholder 3">
            <a:extLst>
              <a:ext uri="{FF2B5EF4-FFF2-40B4-BE49-F238E27FC236}">
                <a16:creationId xmlns:a16="http://schemas.microsoft.com/office/drawing/2014/main" id="{453E6A75-07ED-7DE1-D397-CAE94126760B}"/>
              </a:ext>
            </a:extLst>
          </p:cNvPr>
          <p:cNvSpPr>
            <a:spLocks noGrp="1"/>
          </p:cNvSpPr>
          <p:nvPr>
            <p:ph type="ftr" sz="quarter" idx="11"/>
          </p:nvPr>
        </p:nvSpPr>
        <p:spPr/>
        <p:txBody>
          <a:bodyPr/>
          <a:lstStyle/>
          <a:p>
            <a:r>
              <a:rPr lang="en-GB"/>
              <a:t>Dr Simona Ferraraccio</a:t>
            </a:r>
          </a:p>
        </p:txBody>
      </p:sp>
      <p:sp>
        <p:nvSpPr>
          <p:cNvPr id="5" name="Slide Number Placeholder 4">
            <a:extLst>
              <a:ext uri="{FF2B5EF4-FFF2-40B4-BE49-F238E27FC236}">
                <a16:creationId xmlns:a16="http://schemas.microsoft.com/office/drawing/2014/main" id="{7B52A2C7-5DAB-E04A-7CC8-F59685A96065}"/>
              </a:ext>
            </a:extLst>
          </p:cNvPr>
          <p:cNvSpPr>
            <a:spLocks noGrp="1"/>
          </p:cNvSpPr>
          <p:nvPr>
            <p:ph type="sldNum" sz="quarter" idx="12"/>
          </p:nvPr>
        </p:nvSpPr>
        <p:spPr/>
        <p:txBody>
          <a:bodyPr/>
          <a:lstStyle/>
          <a:p>
            <a:fld id="{6B30C51A-0C0A-4D59-A697-B72FC84741A5}" type="slidenum">
              <a:rPr lang="en-GB" smtClean="0"/>
              <a:t>11</a:t>
            </a:fld>
            <a:endParaRPr lang="en-GB"/>
          </a:p>
        </p:txBody>
      </p:sp>
      <p:pic>
        <p:nvPicPr>
          <p:cNvPr id="7" name="Picture 6" descr="A black and yellow logo&#10;&#10;Description automatically generated">
            <a:extLst>
              <a:ext uri="{FF2B5EF4-FFF2-40B4-BE49-F238E27FC236}">
                <a16:creationId xmlns:a16="http://schemas.microsoft.com/office/drawing/2014/main" id="{150D6565-994E-B609-37C1-7A84E1F4E1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
        <p:nvSpPr>
          <p:cNvPr id="8" name="Rectangle: Rounded Corners 7">
            <a:extLst>
              <a:ext uri="{FF2B5EF4-FFF2-40B4-BE49-F238E27FC236}">
                <a16:creationId xmlns:a16="http://schemas.microsoft.com/office/drawing/2014/main" id="{C21EB141-2874-EF26-04C5-C3426D4FB1E5}"/>
              </a:ext>
            </a:extLst>
          </p:cNvPr>
          <p:cNvSpPr/>
          <p:nvPr/>
        </p:nvSpPr>
        <p:spPr>
          <a:xfrm>
            <a:off x="50240" y="1346475"/>
            <a:ext cx="3988360" cy="1989573"/>
          </a:xfrm>
          <a:prstGeom prst="round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solidFill>
                  <a:schemeClr val="tx1">
                    <a:lumMod val="95000"/>
                    <a:lumOff val="5000"/>
                  </a:schemeClr>
                </a:solidFill>
              </a:rPr>
              <a:t>Cultural Change</a:t>
            </a:r>
          </a:p>
          <a:p>
            <a:pPr algn="just"/>
            <a:endParaRPr lang="en-GB">
              <a:solidFill>
                <a:schemeClr val="tx1">
                  <a:lumMod val="95000"/>
                  <a:lumOff val="5000"/>
                </a:schemeClr>
              </a:solidFill>
            </a:endParaRPr>
          </a:p>
          <a:p>
            <a:pPr algn="just"/>
            <a:r>
              <a:rPr lang="en-GB" sz="1600">
                <a:solidFill>
                  <a:schemeClr val="tx1">
                    <a:lumMod val="95000"/>
                    <a:lumOff val="5000"/>
                  </a:schemeClr>
                </a:solidFill>
              </a:rPr>
              <a:t>The NHS promoted a culture of accessible, patient-centred care, with a focus on triaging cases to the right level of care (GP, urgent care, A&amp;E).</a:t>
            </a:r>
          </a:p>
        </p:txBody>
      </p:sp>
      <p:sp>
        <p:nvSpPr>
          <p:cNvPr id="9" name="Rectangle: Rounded Corners 8">
            <a:extLst>
              <a:ext uri="{FF2B5EF4-FFF2-40B4-BE49-F238E27FC236}">
                <a16:creationId xmlns:a16="http://schemas.microsoft.com/office/drawing/2014/main" id="{5337782A-B5E0-6066-31C3-10B2B080A2C9}"/>
              </a:ext>
            </a:extLst>
          </p:cNvPr>
          <p:cNvSpPr/>
          <p:nvPr/>
        </p:nvSpPr>
        <p:spPr>
          <a:xfrm>
            <a:off x="4101820" y="1346475"/>
            <a:ext cx="3988360" cy="1989572"/>
          </a:xfrm>
          <a:prstGeom prst="roundRect">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solidFill>
                  <a:schemeClr val="tx1">
                    <a:lumMod val="95000"/>
                    <a:lumOff val="5000"/>
                  </a:schemeClr>
                </a:solidFill>
              </a:rPr>
              <a:t>Behavioural Change</a:t>
            </a:r>
          </a:p>
          <a:p>
            <a:pPr algn="ctr"/>
            <a:endParaRPr lang="en-GB" b="1">
              <a:solidFill>
                <a:schemeClr val="tx1">
                  <a:lumMod val="95000"/>
                  <a:lumOff val="5000"/>
                </a:schemeClr>
              </a:solidFill>
            </a:endParaRPr>
          </a:p>
          <a:p>
            <a:pPr algn="just"/>
            <a:r>
              <a:rPr lang="en-GB" sz="1400">
                <a:solidFill>
                  <a:schemeClr val="tx1">
                    <a:lumMod val="95000"/>
                    <a:lumOff val="5000"/>
                  </a:schemeClr>
                </a:solidFill>
              </a:rPr>
              <a:t>Healthcare professionals needed to adapt their practices to ensure that patients using the NHS 111 service received the right guidance quickly. Call handlers were trained to assess symptoms and direct patients accordingly.</a:t>
            </a:r>
            <a:endParaRPr lang="en-GB" sz="1400" b="1">
              <a:solidFill>
                <a:schemeClr val="tx1">
                  <a:lumMod val="95000"/>
                  <a:lumOff val="5000"/>
                </a:schemeClr>
              </a:solidFill>
            </a:endParaRPr>
          </a:p>
        </p:txBody>
      </p:sp>
      <p:sp>
        <p:nvSpPr>
          <p:cNvPr id="10" name="Rectangle: Rounded Corners 9">
            <a:extLst>
              <a:ext uri="{FF2B5EF4-FFF2-40B4-BE49-F238E27FC236}">
                <a16:creationId xmlns:a16="http://schemas.microsoft.com/office/drawing/2014/main" id="{B9F1CCA7-FC0C-5289-64CB-CE4BF6EFADF3}"/>
              </a:ext>
            </a:extLst>
          </p:cNvPr>
          <p:cNvSpPr/>
          <p:nvPr/>
        </p:nvSpPr>
        <p:spPr>
          <a:xfrm>
            <a:off x="8152565" y="1346476"/>
            <a:ext cx="3988360" cy="1989572"/>
          </a:xfrm>
          <a:prstGeom prst="roundRect">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b="1">
                <a:solidFill>
                  <a:schemeClr val="tx1">
                    <a:lumMod val="95000"/>
                    <a:lumOff val="5000"/>
                  </a:schemeClr>
                </a:solidFill>
              </a:rPr>
              <a:t>Organisational Change</a:t>
            </a:r>
          </a:p>
          <a:p>
            <a:pPr algn="ctr"/>
            <a:endParaRPr lang="en-GB" b="1">
              <a:solidFill>
                <a:schemeClr val="tx1">
                  <a:lumMod val="95000"/>
                  <a:lumOff val="5000"/>
                </a:schemeClr>
              </a:solidFill>
            </a:endParaRPr>
          </a:p>
          <a:p>
            <a:pPr algn="just"/>
            <a:r>
              <a:rPr lang="en-GB" sz="1600">
                <a:solidFill>
                  <a:schemeClr val="tx1">
                    <a:lumMod val="95000"/>
                    <a:lumOff val="5000"/>
                  </a:schemeClr>
                </a:solidFill>
              </a:rPr>
              <a:t>NHS 111 integrated multiple healthcare services and streamlined the referral process, reducing unnecessary emergency department visits and improving care coordination.</a:t>
            </a:r>
            <a:endParaRPr lang="en-GB" sz="1600" b="1">
              <a:solidFill>
                <a:schemeClr val="tx1">
                  <a:lumMod val="95000"/>
                  <a:lumOff val="5000"/>
                </a:schemeClr>
              </a:solidFill>
            </a:endParaRPr>
          </a:p>
        </p:txBody>
      </p:sp>
      <p:sp>
        <p:nvSpPr>
          <p:cNvPr id="11" name="TextBox 10">
            <a:extLst>
              <a:ext uri="{FF2B5EF4-FFF2-40B4-BE49-F238E27FC236}">
                <a16:creationId xmlns:a16="http://schemas.microsoft.com/office/drawing/2014/main" id="{C7F3AACE-5A2E-3FE1-A2DA-0CE0CE7D4A7F}"/>
              </a:ext>
            </a:extLst>
          </p:cNvPr>
          <p:cNvSpPr txBox="1"/>
          <p:nvPr/>
        </p:nvSpPr>
        <p:spPr>
          <a:xfrm>
            <a:off x="50658" y="3998356"/>
            <a:ext cx="12090684" cy="1754326"/>
          </a:xfrm>
          <a:prstGeom prst="rect">
            <a:avLst/>
          </a:prstGeom>
          <a:noFill/>
        </p:spPr>
        <p:txBody>
          <a:bodyPr wrap="square" rtlCol="0">
            <a:spAutoFit/>
          </a:bodyPr>
          <a:lstStyle/>
          <a:p>
            <a:r>
              <a:rPr lang="en-GB" b="1"/>
              <a:t>OUTCOME:</a:t>
            </a:r>
          </a:p>
          <a:p>
            <a:pPr algn="just"/>
            <a:endParaRPr lang="en-GB"/>
          </a:p>
          <a:p>
            <a:pPr algn="just"/>
            <a:r>
              <a:rPr lang="en-GB"/>
              <a:t>The NHS 111 service helped reduce pressure on emergency departments and GP practices, enabling more efficient use of healthcare resources. It improved access to care and reduced waiting times for patients, resulting in better patient outcomes. The system’s success required behavioural shifts among healthcare professionals to adapt to new ways of triaging and directing patients.</a:t>
            </a:r>
          </a:p>
        </p:txBody>
      </p:sp>
    </p:spTree>
    <p:extLst>
      <p:ext uri="{BB962C8B-B14F-4D97-AF65-F5344CB8AC3E}">
        <p14:creationId xmlns:p14="http://schemas.microsoft.com/office/powerpoint/2010/main" val="559746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Footer Placeholder 3">
            <a:extLst>
              <a:ext uri="{FF2B5EF4-FFF2-40B4-BE49-F238E27FC236}">
                <a16:creationId xmlns:a16="http://schemas.microsoft.com/office/drawing/2014/main" id="{C703BB89-274A-F6C1-1037-AC1E0700289D}"/>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kern="1200">
                <a:solidFill>
                  <a:schemeClr val="tx1">
                    <a:tint val="75000"/>
                  </a:schemeClr>
                </a:solidFill>
                <a:latin typeface="+mn-lt"/>
                <a:ea typeface="+mn-ea"/>
                <a:cs typeface="+mn-cs"/>
              </a:rPr>
              <a:t>Dr Simona Ferraraccio</a:t>
            </a:r>
          </a:p>
        </p:txBody>
      </p:sp>
      <p:sp>
        <p:nvSpPr>
          <p:cNvPr id="5" name="Slide Number Placeholder 4">
            <a:extLst>
              <a:ext uri="{FF2B5EF4-FFF2-40B4-BE49-F238E27FC236}">
                <a16:creationId xmlns:a16="http://schemas.microsoft.com/office/drawing/2014/main" id="{64965C98-4FB2-DC45-E110-F4B0395499AD}"/>
              </a:ext>
            </a:extLst>
          </p:cNvPr>
          <p:cNvSpPr>
            <a:spLocks noGrp="1"/>
          </p:cNvSpPr>
          <p:nvPr>
            <p:ph type="sldNum" sz="quarter" idx="12"/>
          </p:nvPr>
        </p:nvSpPr>
        <p:spPr>
          <a:xfrm>
            <a:off x="8805333" y="6356350"/>
            <a:ext cx="2743200" cy="365125"/>
          </a:xfrm>
        </p:spPr>
        <p:txBody>
          <a:bodyPr vert="horz" lIns="91440" tIns="45720" rIns="91440" bIns="45720" rtlCol="0" anchor="ctr">
            <a:normAutofit/>
          </a:bodyPr>
          <a:lstStyle/>
          <a:p>
            <a:pPr>
              <a:spcAft>
                <a:spcPts val="600"/>
              </a:spcAft>
            </a:pPr>
            <a:fld id="{6B30C51A-0C0A-4D59-A697-B72FC84741A5}" type="slidenum">
              <a:rPr lang="en-US" smtClean="0">
                <a:solidFill>
                  <a:schemeClr val="tx1">
                    <a:tint val="75000"/>
                  </a:schemeClr>
                </a:solidFill>
              </a:rPr>
              <a:pPr>
                <a:spcAft>
                  <a:spcPts val="600"/>
                </a:spcAft>
              </a:pPr>
              <a:t>12</a:t>
            </a:fld>
            <a:endParaRPr lang="en-US">
              <a:solidFill>
                <a:schemeClr val="tx1">
                  <a:tint val="75000"/>
                </a:schemeClr>
              </a:solidFill>
            </a:endParaRPr>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ack and yellow logo&#10;&#10;Description automatically generated">
            <a:extLst>
              <a:ext uri="{FF2B5EF4-FFF2-40B4-BE49-F238E27FC236}">
                <a16:creationId xmlns:a16="http://schemas.microsoft.com/office/drawing/2014/main" id="{B2B80B52-F39D-302B-46F0-9AF0845C47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pic>
        <p:nvPicPr>
          <p:cNvPr id="6" name="Online Media 5" title="Transforming NHS 111 into Integrated Urgent Care.">
            <a:hlinkClick r:id="" action="ppaction://media"/>
            <a:extLst>
              <a:ext uri="{FF2B5EF4-FFF2-40B4-BE49-F238E27FC236}">
                <a16:creationId xmlns:a16="http://schemas.microsoft.com/office/drawing/2014/main" id="{4C8C73EA-9432-4E39-01AF-F15839AE18AC}"/>
              </a:ext>
            </a:extLst>
          </p:cNvPr>
          <p:cNvPicPr>
            <a:picLocks noGrp="1" noRot="1" noChangeAspect="1"/>
          </p:cNvPicPr>
          <p:nvPr>
            <p:ph idx="1"/>
            <a:videoFile r:link="rId1"/>
          </p:nvPr>
        </p:nvPicPr>
        <p:blipFill>
          <a:blip r:embed="rId4"/>
          <a:stretch>
            <a:fillRect/>
          </a:stretch>
        </p:blipFill>
        <p:spPr>
          <a:xfrm>
            <a:off x="1165854" y="437987"/>
            <a:ext cx="9860292" cy="5571065"/>
          </a:xfrm>
          <a:prstGeom prst="rect">
            <a:avLst/>
          </a:prstGeom>
          <a:ln>
            <a:noFill/>
          </a:ln>
        </p:spPr>
      </p:pic>
    </p:spTree>
    <p:extLst>
      <p:ext uri="{BB962C8B-B14F-4D97-AF65-F5344CB8AC3E}">
        <p14:creationId xmlns:p14="http://schemas.microsoft.com/office/powerpoint/2010/main" val="2988999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C9644-485B-1151-A5EA-70C21CDDB650}"/>
              </a:ext>
            </a:extLst>
          </p:cNvPr>
          <p:cNvSpPr>
            <a:spLocks noGrp="1"/>
          </p:cNvSpPr>
          <p:nvPr>
            <p:ph type="title"/>
          </p:nvPr>
        </p:nvSpPr>
        <p:spPr>
          <a:xfrm>
            <a:off x="0" y="2766218"/>
            <a:ext cx="5568593" cy="1325563"/>
          </a:xfrm>
        </p:spPr>
        <p:txBody>
          <a:bodyPr/>
          <a:lstStyle/>
          <a:p>
            <a:pPr algn="ctr"/>
            <a:r>
              <a:rPr lang="en-GB" b="1">
                <a:solidFill>
                  <a:schemeClr val="accent1">
                    <a:lumMod val="75000"/>
                  </a:schemeClr>
                </a:solidFill>
              </a:rPr>
              <a:t>GROUP WORK: Learning from failure</a:t>
            </a:r>
          </a:p>
        </p:txBody>
      </p:sp>
      <p:sp>
        <p:nvSpPr>
          <p:cNvPr id="4" name="Footer Placeholder 3">
            <a:extLst>
              <a:ext uri="{FF2B5EF4-FFF2-40B4-BE49-F238E27FC236}">
                <a16:creationId xmlns:a16="http://schemas.microsoft.com/office/drawing/2014/main" id="{9645F53B-CDEA-3C28-930A-0014A9B3E58D}"/>
              </a:ext>
            </a:extLst>
          </p:cNvPr>
          <p:cNvSpPr>
            <a:spLocks noGrp="1"/>
          </p:cNvSpPr>
          <p:nvPr>
            <p:ph type="ftr" sz="quarter" idx="11"/>
          </p:nvPr>
        </p:nvSpPr>
        <p:spPr/>
        <p:txBody>
          <a:bodyPr/>
          <a:lstStyle/>
          <a:p>
            <a:r>
              <a:rPr lang="en-GB"/>
              <a:t>Dr Simona Ferraraccio</a:t>
            </a:r>
          </a:p>
        </p:txBody>
      </p:sp>
      <p:sp>
        <p:nvSpPr>
          <p:cNvPr id="5" name="Slide Number Placeholder 4">
            <a:extLst>
              <a:ext uri="{FF2B5EF4-FFF2-40B4-BE49-F238E27FC236}">
                <a16:creationId xmlns:a16="http://schemas.microsoft.com/office/drawing/2014/main" id="{6E6ACA0D-CFA3-DAD6-66D0-C4F463DED3DD}"/>
              </a:ext>
            </a:extLst>
          </p:cNvPr>
          <p:cNvSpPr>
            <a:spLocks noGrp="1"/>
          </p:cNvSpPr>
          <p:nvPr>
            <p:ph type="sldNum" sz="quarter" idx="12"/>
          </p:nvPr>
        </p:nvSpPr>
        <p:spPr/>
        <p:txBody>
          <a:bodyPr/>
          <a:lstStyle/>
          <a:p>
            <a:fld id="{6B30C51A-0C0A-4D59-A697-B72FC84741A5}" type="slidenum">
              <a:rPr lang="en-GB" smtClean="0"/>
              <a:t>13</a:t>
            </a:fld>
            <a:endParaRPr lang="en-GB"/>
          </a:p>
        </p:txBody>
      </p:sp>
      <p:pic>
        <p:nvPicPr>
          <p:cNvPr id="6" name="Picture 5" descr="A black and yellow logo&#10;&#10;Description automatically generated">
            <a:extLst>
              <a:ext uri="{FF2B5EF4-FFF2-40B4-BE49-F238E27FC236}">
                <a16:creationId xmlns:a16="http://schemas.microsoft.com/office/drawing/2014/main" id="{0BCEAAC5-CD72-CDEE-5D9C-067D918963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
        <p:nvSpPr>
          <p:cNvPr id="7" name="TextBox 6">
            <a:extLst>
              <a:ext uri="{FF2B5EF4-FFF2-40B4-BE49-F238E27FC236}">
                <a16:creationId xmlns:a16="http://schemas.microsoft.com/office/drawing/2014/main" id="{D01658E0-2332-9E69-C200-BC9307A75FF0}"/>
              </a:ext>
            </a:extLst>
          </p:cNvPr>
          <p:cNvSpPr txBox="1"/>
          <p:nvPr/>
        </p:nvSpPr>
        <p:spPr>
          <a:xfrm>
            <a:off x="10541277" y="240038"/>
            <a:ext cx="1452642" cy="523220"/>
          </a:xfrm>
          <a:prstGeom prst="rect">
            <a:avLst/>
          </a:prstGeom>
          <a:solidFill>
            <a:schemeClr val="accent1">
              <a:lumMod val="20000"/>
              <a:lumOff val="80000"/>
            </a:schemeClr>
          </a:solidFill>
          <a:ln>
            <a:solidFill>
              <a:schemeClr val="accent1">
                <a:lumMod val="50000"/>
              </a:schemeClr>
            </a:solidFill>
          </a:ln>
        </p:spPr>
        <p:txBody>
          <a:bodyPr wrap="none" rtlCol="0">
            <a:spAutoFit/>
          </a:bodyPr>
          <a:lstStyle/>
          <a:p>
            <a:r>
              <a:rPr lang="en-GB" sz="2800" b="1"/>
              <a:t>30 mins</a:t>
            </a:r>
          </a:p>
        </p:txBody>
      </p:sp>
      <p:cxnSp>
        <p:nvCxnSpPr>
          <p:cNvPr id="10" name="Straight Connector 9">
            <a:extLst>
              <a:ext uri="{FF2B5EF4-FFF2-40B4-BE49-F238E27FC236}">
                <a16:creationId xmlns:a16="http://schemas.microsoft.com/office/drawing/2014/main" id="{3120A3ED-3A7B-67C1-5C7A-49DAE64BFF80}"/>
              </a:ext>
            </a:extLst>
          </p:cNvPr>
          <p:cNvCxnSpPr/>
          <p:nvPr/>
        </p:nvCxnSpPr>
        <p:spPr>
          <a:xfrm>
            <a:off x="5568593" y="0"/>
            <a:ext cx="0" cy="6356350"/>
          </a:xfrm>
          <a:prstGeom prst="line">
            <a:avLst/>
          </a:prstGeom>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B2822837-16BE-882A-619F-652DF38A874E}"/>
              </a:ext>
            </a:extLst>
          </p:cNvPr>
          <p:cNvSpPr txBox="1"/>
          <p:nvPr/>
        </p:nvSpPr>
        <p:spPr>
          <a:xfrm>
            <a:off x="5722715" y="1436145"/>
            <a:ext cx="6271204" cy="4247317"/>
          </a:xfrm>
          <a:prstGeom prst="rect">
            <a:avLst/>
          </a:prstGeom>
          <a:noFill/>
        </p:spPr>
        <p:txBody>
          <a:bodyPr wrap="square" rtlCol="0">
            <a:spAutoFit/>
          </a:bodyPr>
          <a:lstStyle/>
          <a:p>
            <a:r>
              <a:rPr lang="en-GB"/>
              <a:t>Consider the recent case: </a:t>
            </a:r>
            <a:r>
              <a:rPr lang="en-GB" b="1"/>
              <a:t>Herefordshire Children's Services Failures </a:t>
            </a:r>
            <a:r>
              <a:rPr lang="en-GB"/>
              <a:t>case of 2022. </a:t>
            </a:r>
          </a:p>
          <a:p>
            <a:endParaRPr lang="en-GB"/>
          </a:p>
          <a:p>
            <a:pPr marL="342900" indent="-342900">
              <a:buFont typeface="+mj-lt"/>
              <a:buAutoNum type="arabicPeriod"/>
            </a:pPr>
            <a:r>
              <a:rPr lang="en-GB"/>
              <a:t>Search for the investigation report on internet (report, videos)</a:t>
            </a:r>
          </a:p>
          <a:p>
            <a:pPr marL="342900" indent="-342900">
              <a:buFont typeface="+mj-lt"/>
              <a:buAutoNum type="arabicPeriod"/>
            </a:pPr>
            <a:r>
              <a:rPr lang="en-GB"/>
              <a:t>List the key points about the failures</a:t>
            </a:r>
          </a:p>
          <a:p>
            <a:pPr marL="342900" indent="-342900">
              <a:buFont typeface="+mj-lt"/>
              <a:buAutoNum type="arabicPeriod"/>
            </a:pPr>
            <a:r>
              <a:rPr lang="en-GB"/>
              <a:t>List the recommendations </a:t>
            </a:r>
          </a:p>
          <a:p>
            <a:pPr marL="342900" indent="-342900">
              <a:buFont typeface="+mj-lt"/>
              <a:buAutoNum type="arabicPeriod"/>
            </a:pPr>
            <a:endParaRPr lang="en-GB"/>
          </a:p>
          <a:p>
            <a:r>
              <a:rPr lang="en-GB"/>
              <a:t>Is there any other “change” you would suggest to prevent similar failures?</a:t>
            </a:r>
          </a:p>
          <a:p>
            <a:endParaRPr lang="en-GB"/>
          </a:p>
          <a:p>
            <a:endParaRPr lang="en-GB"/>
          </a:p>
          <a:p>
            <a:r>
              <a:rPr lang="en-GB"/>
              <a:t>Build the Iceberg model for this case study highlighting the </a:t>
            </a:r>
            <a:r>
              <a:rPr lang="en-GB" b="1"/>
              <a:t>formal aspects </a:t>
            </a:r>
            <a:r>
              <a:rPr lang="en-GB"/>
              <a:t>(events above the water line) and the </a:t>
            </a:r>
            <a:r>
              <a:rPr lang="en-GB" b="1"/>
              <a:t>hidden aspects </a:t>
            </a:r>
            <a:r>
              <a:rPr lang="en-GB"/>
              <a:t>(patterns below the water line).</a:t>
            </a:r>
          </a:p>
        </p:txBody>
      </p:sp>
    </p:spTree>
    <p:extLst>
      <p:ext uri="{BB962C8B-B14F-4D97-AF65-F5344CB8AC3E}">
        <p14:creationId xmlns:p14="http://schemas.microsoft.com/office/powerpoint/2010/main" val="1363469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A black and yellow logo&#10;&#10;Description automatically generated">
            <a:extLst>
              <a:ext uri="{FF2B5EF4-FFF2-40B4-BE49-F238E27FC236}">
                <a16:creationId xmlns:a16="http://schemas.microsoft.com/office/drawing/2014/main" id="{4164B630-98FF-55F9-FF3F-2E764A322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
        <p:nvSpPr>
          <p:cNvPr id="4" name="Footer Placeholder 3">
            <a:extLst>
              <a:ext uri="{FF2B5EF4-FFF2-40B4-BE49-F238E27FC236}">
                <a16:creationId xmlns:a16="http://schemas.microsoft.com/office/drawing/2014/main" id="{1E728AA2-6D37-B511-9DC9-2CBAB33A4722}"/>
              </a:ext>
            </a:extLst>
          </p:cNvPr>
          <p:cNvSpPr>
            <a:spLocks noGrp="1"/>
          </p:cNvSpPr>
          <p:nvPr>
            <p:ph type="ftr" sz="quarter" idx="11"/>
          </p:nvPr>
        </p:nvSpPr>
        <p:spPr>
          <a:xfrm>
            <a:off x="3813771" y="6492875"/>
            <a:ext cx="4114800" cy="365125"/>
          </a:xfrm>
        </p:spPr>
        <p:txBody>
          <a:bodyPr/>
          <a:lstStyle/>
          <a:p>
            <a:r>
              <a:rPr lang="en-GB"/>
              <a:t>Dr Simona Ferraraccio</a:t>
            </a:r>
          </a:p>
        </p:txBody>
      </p:sp>
      <p:sp>
        <p:nvSpPr>
          <p:cNvPr id="5" name="Slide Number Placeholder 4">
            <a:extLst>
              <a:ext uri="{FF2B5EF4-FFF2-40B4-BE49-F238E27FC236}">
                <a16:creationId xmlns:a16="http://schemas.microsoft.com/office/drawing/2014/main" id="{9C4D809A-2D27-6C3E-AE5F-F89AD69E4058}"/>
              </a:ext>
            </a:extLst>
          </p:cNvPr>
          <p:cNvSpPr>
            <a:spLocks noGrp="1"/>
          </p:cNvSpPr>
          <p:nvPr>
            <p:ph type="sldNum" sz="quarter" idx="12"/>
          </p:nvPr>
        </p:nvSpPr>
        <p:spPr/>
        <p:txBody>
          <a:bodyPr/>
          <a:lstStyle/>
          <a:p>
            <a:fld id="{6B30C51A-0C0A-4D59-A697-B72FC84741A5}" type="slidenum">
              <a:rPr lang="en-GB" smtClean="0"/>
              <a:t>14</a:t>
            </a:fld>
            <a:endParaRPr lang="en-GB"/>
          </a:p>
        </p:txBody>
      </p:sp>
      <p:sp>
        <p:nvSpPr>
          <p:cNvPr id="7" name="TextBox 6">
            <a:extLst>
              <a:ext uri="{FF2B5EF4-FFF2-40B4-BE49-F238E27FC236}">
                <a16:creationId xmlns:a16="http://schemas.microsoft.com/office/drawing/2014/main" id="{D762A920-88A3-3284-D1E5-2BFED30F0588}"/>
              </a:ext>
            </a:extLst>
          </p:cNvPr>
          <p:cNvSpPr txBox="1"/>
          <p:nvPr/>
        </p:nvSpPr>
        <p:spPr>
          <a:xfrm>
            <a:off x="-1712" y="0"/>
            <a:ext cx="12193712" cy="646331"/>
          </a:xfrm>
          <a:prstGeom prst="rect">
            <a:avLst/>
          </a:prstGeom>
          <a:noFill/>
        </p:spPr>
        <p:txBody>
          <a:bodyPr wrap="square">
            <a:spAutoFit/>
          </a:bodyPr>
          <a:lstStyle/>
          <a:p>
            <a:pPr algn="ctr"/>
            <a:r>
              <a:rPr lang="en-GB" sz="3600" b="1"/>
              <a:t>CASE STUDY: Herefordshire Children's Services Failures</a:t>
            </a:r>
            <a:endParaRPr lang="en-GB" sz="3600"/>
          </a:p>
        </p:txBody>
      </p:sp>
      <p:sp>
        <p:nvSpPr>
          <p:cNvPr id="8" name="TextBox 7">
            <a:extLst>
              <a:ext uri="{FF2B5EF4-FFF2-40B4-BE49-F238E27FC236}">
                <a16:creationId xmlns:a16="http://schemas.microsoft.com/office/drawing/2014/main" id="{5FD7624F-EF79-04B6-5345-BAEE4A78AF12}"/>
              </a:ext>
            </a:extLst>
          </p:cNvPr>
          <p:cNvSpPr txBox="1"/>
          <p:nvPr/>
        </p:nvSpPr>
        <p:spPr>
          <a:xfrm>
            <a:off x="0" y="646331"/>
            <a:ext cx="12192000" cy="984885"/>
          </a:xfrm>
          <a:prstGeom prst="rect">
            <a:avLst/>
          </a:prstGeom>
          <a:noFill/>
        </p:spPr>
        <p:txBody>
          <a:bodyPr wrap="square" rtlCol="0">
            <a:spAutoFit/>
          </a:bodyPr>
          <a:lstStyle/>
          <a:p>
            <a:pPr algn="just"/>
            <a:r>
              <a:rPr lang="en-GB" sz="1600" b="1" u="sng"/>
              <a:t>Context</a:t>
            </a:r>
            <a:r>
              <a:rPr lang="en-GB" sz="1600"/>
              <a:t>: </a:t>
            </a:r>
            <a:r>
              <a:rPr lang="en-GB" sz="1400"/>
              <a:t>in 2022, an Ofsted inspection uncovered “widespread and serious failures” in </a:t>
            </a:r>
            <a:r>
              <a:rPr lang="en-GB" sz="1400" b="1"/>
              <a:t>Herefordshire Children's Services. </a:t>
            </a:r>
            <a:r>
              <a:rPr lang="en-GB" sz="1400"/>
              <a:t>The department was rated as “inadequate” due to significant deterioration in the quality of social work practice, high staff turnover, and a lack of effective leadership, leading to concerns about the welfare of children in care and their families. This prompted the appointment of a government-appointed commissioner to investigate and address the issues. </a:t>
            </a:r>
          </a:p>
        </p:txBody>
      </p:sp>
      <p:grpSp>
        <p:nvGrpSpPr>
          <p:cNvPr id="22" name="Group 21">
            <a:extLst>
              <a:ext uri="{FF2B5EF4-FFF2-40B4-BE49-F238E27FC236}">
                <a16:creationId xmlns:a16="http://schemas.microsoft.com/office/drawing/2014/main" id="{BD349323-CCCF-0674-19A1-CACA4F099C1B}"/>
              </a:ext>
            </a:extLst>
          </p:cNvPr>
          <p:cNvGrpSpPr/>
          <p:nvPr/>
        </p:nvGrpSpPr>
        <p:grpSpPr>
          <a:xfrm>
            <a:off x="1405247" y="1450550"/>
            <a:ext cx="4294596" cy="5181896"/>
            <a:chOff x="750015" y="1539580"/>
            <a:chExt cx="4294596" cy="5181896"/>
          </a:xfrm>
        </p:grpSpPr>
        <p:sp>
          <p:nvSpPr>
            <p:cNvPr id="9" name="Rectangle: Rounded Corners 8">
              <a:extLst>
                <a:ext uri="{FF2B5EF4-FFF2-40B4-BE49-F238E27FC236}">
                  <a16:creationId xmlns:a16="http://schemas.microsoft.com/office/drawing/2014/main" id="{5E2E277D-5808-8947-F67E-FF4E259E6A47}"/>
                </a:ext>
              </a:extLst>
            </p:cNvPr>
            <p:cNvSpPr/>
            <p:nvPr/>
          </p:nvSpPr>
          <p:spPr>
            <a:xfrm>
              <a:off x="924673" y="1943484"/>
              <a:ext cx="3946133" cy="1107996"/>
            </a:xfrm>
            <a:prstGeom prst="round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LEADERSHIP and MANAGEMENT</a:t>
              </a:r>
            </a:p>
            <a:p>
              <a:pPr algn="just"/>
              <a:r>
                <a:rPr lang="en-GB" sz="1200">
                  <a:solidFill>
                    <a:schemeClr val="tx1"/>
                  </a:solidFill>
                </a:rPr>
                <a:t>The service suffered from poor leadership, with a lack of clear direction and oversight. This deficiency contributed to inconsistent practices and a failure to address known issues effectively.</a:t>
              </a:r>
            </a:p>
          </p:txBody>
        </p:sp>
        <p:sp>
          <p:nvSpPr>
            <p:cNvPr id="10" name="Rectangle: Rounded Corners 9">
              <a:extLst>
                <a:ext uri="{FF2B5EF4-FFF2-40B4-BE49-F238E27FC236}">
                  <a16:creationId xmlns:a16="http://schemas.microsoft.com/office/drawing/2014/main" id="{8BD00E12-BE24-37BB-40ED-FCBE1F3B19BB}"/>
                </a:ext>
              </a:extLst>
            </p:cNvPr>
            <p:cNvSpPr/>
            <p:nvPr/>
          </p:nvSpPr>
          <p:spPr>
            <a:xfrm>
              <a:off x="924674" y="4260010"/>
              <a:ext cx="3946132" cy="1107996"/>
            </a:xfrm>
            <a:prstGeom prst="round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STAFFING CHALLENGES</a:t>
              </a:r>
            </a:p>
            <a:p>
              <a:pPr algn="just"/>
              <a:r>
                <a:rPr lang="en-GB" sz="1200">
                  <a:solidFill>
                    <a:schemeClr val="tx1"/>
                  </a:solidFill>
                </a:rPr>
                <a:t>High vacancy rates and significant turnover among the staff and managers resulted in instability and inconsistency in service delivery.</a:t>
              </a:r>
            </a:p>
          </p:txBody>
        </p:sp>
        <p:sp>
          <p:nvSpPr>
            <p:cNvPr id="12" name="Rectangle: Rounded Corners 11">
              <a:extLst>
                <a:ext uri="{FF2B5EF4-FFF2-40B4-BE49-F238E27FC236}">
                  <a16:creationId xmlns:a16="http://schemas.microsoft.com/office/drawing/2014/main" id="{886CF003-0557-1D98-9FEC-F754D725B255}"/>
                </a:ext>
              </a:extLst>
            </p:cNvPr>
            <p:cNvSpPr/>
            <p:nvPr/>
          </p:nvSpPr>
          <p:spPr>
            <a:xfrm>
              <a:off x="924674" y="3101747"/>
              <a:ext cx="3946132" cy="1107996"/>
            </a:xfrm>
            <a:prstGeom prst="round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DECISION-MAKING and OVERSIGHT</a:t>
              </a:r>
            </a:p>
            <a:p>
              <a:pPr algn="just"/>
              <a:r>
                <a:rPr lang="en-GB" sz="1200">
                  <a:solidFill>
                    <a:schemeClr val="tx1"/>
                  </a:solidFill>
                </a:rPr>
                <a:t>There was a pattern of poor decision-making, insufficient management oversight, and a lack of focus on the needs of children, leading to drift and delay in case handling.</a:t>
              </a:r>
            </a:p>
          </p:txBody>
        </p:sp>
        <p:sp>
          <p:nvSpPr>
            <p:cNvPr id="13" name="Rectangle: Rounded Corners 12">
              <a:extLst>
                <a:ext uri="{FF2B5EF4-FFF2-40B4-BE49-F238E27FC236}">
                  <a16:creationId xmlns:a16="http://schemas.microsoft.com/office/drawing/2014/main" id="{A1F77633-4534-8896-460F-4F373BCFA441}"/>
                </a:ext>
              </a:extLst>
            </p:cNvPr>
            <p:cNvSpPr/>
            <p:nvPr/>
          </p:nvSpPr>
          <p:spPr>
            <a:xfrm>
              <a:off x="924674" y="5418273"/>
              <a:ext cx="3946132" cy="1107996"/>
            </a:xfrm>
            <a:prstGeom prst="round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QUALITY ASSURANCE</a:t>
              </a:r>
            </a:p>
            <a:p>
              <a:pPr algn="just"/>
              <a:r>
                <a:rPr lang="en-GB" sz="1200">
                  <a:solidFill>
                    <a:schemeClr val="tx1"/>
                  </a:solidFill>
                </a:rPr>
                <a:t>The service lacked robust quality assurance mechanisms, leading to inadequate monitoring and evaluation of practice standards. </a:t>
              </a:r>
            </a:p>
          </p:txBody>
        </p:sp>
        <p:sp>
          <p:nvSpPr>
            <p:cNvPr id="15" name="Rectangle: Rounded Corners 14">
              <a:extLst>
                <a:ext uri="{FF2B5EF4-FFF2-40B4-BE49-F238E27FC236}">
                  <a16:creationId xmlns:a16="http://schemas.microsoft.com/office/drawing/2014/main" id="{F56D2103-5E70-23AE-ACF5-901C05FCDE8B}"/>
                </a:ext>
              </a:extLst>
            </p:cNvPr>
            <p:cNvSpPr/>
            <p:nvPr/>
          </p:nvSpPr>
          <p:spPr>
            <a:xfrm>
              <a:off x="750015" y="1746608"/>
              <a:ext cx="4294596" cy="4974868"/>
            </a:xfrm>
            <a:prstGeom prst="round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8459A543-D331-E441-0108-26CFEF9DA28D}"/>
                </a:ext>
              </a:extLst>
            </p:cNvPr>
            <p:cNvSpPr txBox="1"/>
            <p:nvPr/>
          </p:nvSpPr>
          <p:spPr>
            <a:xfrm>
              <a:off x="2067992" y="1539580"/>
              <a:ext cx="1659493" cy="369332"/>
            </a:xfrm>
            <a:prstGeom prst="rect">
              <a:avLst/>
            </a:prstGeom>
            <a:solidFill>
              <a:srgbClr val="FF0000"/>
            </a:solidFill>
          </p:spPr>
          <p:txBody>
            <a:bodyPr wrap="none" rtlCol="0">
              <a:spAutoFit/>
            </a:bodyPr>
            <a:lstStyle/>
            <a:p>
              <a:r>
                <a:rPr lang="en-GB" b="1"/>
                <a:t>KEY FAILURES</a:t>
              </a:r>
            </a:p>
          </p:txBody>
        </p:sp>
      </p:grpSp>
      <p:grpSp>
        <p:nvGrpSpPr>
          <p:cNvPr id="23" name="Group 22">
            <a:extLst>
              <a:ext uri="{FF2B5EF4-FFF2-40B4-BE49-F238E27FC236}">
                <a16:creationId xmlns:a16="http://schemas.microsoft.com/office/drawing/2014/main" id="{7E13A934-4620-FD9F-C50A-2E0C00B2B23E}"/>
              </a:ext>
            </a:extLst>
          </p:cNvPr>
          <p:cNvGrpSpPr/>
          <p:nvPr/>
        </p:nvGrpSpPr>
        <p:grpSpPr>
          <a:xfrm>
            <a:off x="6408669" y="1481011"/>
            <a:ext cx="4294596" cy="5194426"/>
            <a:chOff x="6408669" y="1555791"/>
            <a:chExt cx="4294596" cy="5194426"/>
          </a:xfrm>
        </p:grpSpPr>
        <p:sp>
          <p:nvSpPr>
            <p:cNvPr id="11" name="Rectangle: Rounded Corners 10">
              <a:extLst>
                <a:ext uri="{FF2B5EF4-FFF2-40B4-BE49-F238E27FC236}">
                  <a16:creationId xmlns:a16="http://schemas.microsoft.com/office/drawing/2014/main" id="{11345D9D-A973-E0F8-B74A-02C2C13BE600}"/>
                </a:ext>
              </a:extLst>
            </p:cNvPr>
            <p:cNvSpPr/>
            <p:nvPr/>
          </p:nvSpPr>
          <p:spPr>
            <a:xfrm>
              <a:off x="6583005" y="1965431"/>
              <a:ext cx="3945600" cy="654130"/>
            </a:xfrm>
            <a:prstGeom prst="round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LEADERSHIP OVERHAUL</a:t>
              </a:r>
            </a:p>
            <a:p>
              <a:pPr algn="just"/>
              <a:r>
                <a:rPr lang="en-GB" sz="1200">
                  <a:solidFill>
                    <a:schemeClr val="tx1"/>
                  </a:solidFill>
                </a:rPr>
                <a:t>Appoint experienced leaders to provide clear direction and improve oversight within the service.</a:t>
              </a:r>
            </a:p>
          </p:txBody>
        </p:sp>
        <p:sp>
          <p:nvSpPr>
            <p:cNvPr id="16" name="Rectangle: Rounded Corners 15">
              <a:extLst>
                <a:ext uri="{FF2B5EF4-FFF2-40B4-BE49-F238E27FC236}">
                  <a16:creationId xmlns:a16="http://schemas.microsoft.com/office/drawing/2014/main" id="{3800E8CB-0BC3-13B4-4F46-1FC151FBA58E}"/>
                </a:ext>
              </a:extLst>
            </p:cNvPr>
            <p:cNvSpPr/>
            <p:nvPr/>
          </p:nvSpPr>
          <p:spPr>
            <a:xfrm>
              <a:off x="6408669" y="1775349"/>
              <a:ext cx="4294596" cy="4974868"/>
            </a:xfrm>
            <a:prstGeom prst="roundRect">
              <a:avLst/>
            </a:prstGeom>
            <a:noFill/>
            <a:ln>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771FAD63-1CC4-D3D7-082F-74ECCD0ED975}"/>
                </a:ext>
              </a:extLst>
            </p:cNvPr>
            <p:cNvSpPr txBox="1"/>
            <p:nvPr/>
          </p:nvSpPr>
          <p:spPr>
            <a:xfrm>
              <a:off x="7345507" y="1555791"/>
              <a:ext cx="2420919" cy="369332"/>
            </a:xfrm>
            <a:prstGeom prst="rect">
              <a:avLst/>
            </a:prstGeom>
            <a:solidFill>
              <a:schemeClr val="accent6">
                <a:lumMod val="75000"/>
              </a:schemeClr>
            </a:solidFill>
          </p:spPr>
          <p:txBody>
            <a:bodyPr wrap="none" rtlCol="0">
              <a:spAutoFit/>
            </a:bodyPr>
            <a:lstStyle/>
            <a:p>
              <a:r>
                <a:rPr lang="en-GB" b="1"/>
                <a:t>RECOMMENDATIONS</a:t>
              </a:r>
            </a:p>
          </p:txBody>
        </p:sp>
        <p:sp>
          <p:nvSpPr>
            <p:cNvPr id="18" name="Rectangle: Rounded Corners 17">
              <a:extLst>
                <a:ext uri="{FF2B5EF4-FFF2-40B4-BE49-F238E27FC236}">
                  <a16:creationId xmlns:a16="http://schemas.microsoft.com/office/drawing/2014/main" id="{11C91981-5C8D-332B-65BF-B44E95ACF02B}"/>
                </a:ext>
              </a:extLst>
            </p:cNvPr>
            <p:cNvSpPr/>
            <p:nvPr/>
          </p:nvSpPr>
          <p:spPr>
            <a:xfrm>
              <a:off x="6578707" y="2666367"/>
              <a:ext cx="3945600" cy="975703"/>
            </a:xfrm>
            <a:prstGeom prst="round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IMPROVEMENT BOARD AND PLAN</a:t>
              </a:r>
            </a:p>
            <a:p>
              <a:pPr algn="just"/>
              <a:r>
                <a:rPr lang="en-GB" sz="1200">
                  <a:solidFill>
                    <a:schemeClr val="tx1"/>
                  </a:solidFill>
                </a:rPr>
                <a:t>Establish a multi-agency Improvement Board to oversee the development and implementation of a comprehensive Improvement plan targeting identified weaknesses. </a:t>
              </a:r>
            </a:p>
          </p:txBody>
        </p:sp>
        <p:sp>
          <p:nvSpPr>
            <p:cNvPr id="19" name="Rectangle: Rounded Corners 18">
              <a:extLst>
                <a:ext uri="{FF2B5EF4-FFF2-40B4-BE49-F238E27FC236}">
                  <a16:creationId xmlns:a16="http://schemas.microsoft.com/office/drawing/2014/main" id="{374472E6-6A21-6FD3-CADA-23654FE9E758}"/>
                </a:ext>
              </a:extLst>
            </p:cNvPr>
            <p:cNvSpPr/>
            <p:nvPr/>
          </p:nvSpPr>
          <p:spPr>
            <a:xfrm>
              <a:off x="6578707" y="3688191"/>
              <a:ext cx="3945600" cy="921780"/>
            </a:xfrm>
            <a:prstGeom prst="round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STAFF RECRUITMENT AND RETENTION</a:t>
              </a:r>
            </a:p>
            <a:p>
              <a:pPr algn="just"/>
              <a:r>
                <a:rPr lang="en-GB" sz="1200">
                  <a:solidFill>
                    <a:schemeClr val="tx1"/>
                  </a:solidFill>
                </a:rPr>
                <a:t>Develop strategies to recruit and retain qualified staff, reducing vacancies and turnover to ensure stability and consistency in servicer provision.</a:t>
              </a:r>
            </a:p>
          </p:txBody>
        </p:sp>
        <p:sp>
          <p:nvSpPr>
            <p:cNvPr id="20" name="Rectangle: Rounded Corners 19">
              <a:extLst>
                <a:ext uri="{FF2B5EF4-FFF2-40B4-BE49-F238E27FC236}">
                  <a16:creationId xmlns:a16="http://schemas.microsoft.com/office/drawing/2014/main" id="{D3CDBF9B-778F-AE5F-CD05-192302E0CC5D}"/>
                </a:ext>
              </a:extLst>
            </p:cNvPr>
            <p:cNvSpPr/>
            <p:nvPr/>
          </p:nvSpPr>
          <p:spPr>
            <a:xfrm>
              <a:off x="6578707" y="4658577"/>
              <a:ext cx="3945600" cy="921780"/>
            </a:xfrm>
            <a:prstGeom prst="round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ENHANCED QUALITY ASSURANCE</a:t>
              </a:r>
            </a:p>
            <a:p>
              <a:pPr algn="just"/>
              <a:r>
                <a:rPr lang="en-GB" sz="1200">
                  <a:solidFill>
                    <a:schemeClr val="tx1"/>
                  </a:solidFill>
                </a:rPr>
                <a:t>Implement robust quality assurance processes to monitor practice standards, ensuring timely interventions and support for children and families. </a:t>
              </a:r>
            </a:p>
          </p:txBody>
        </p:sp>
        <p:sp>
          <p:nvSpPr>
            <p:cNvPr id="21" name="Rectangle: Rounded Corners 20">
              <a:extLst>
                <a:ext uri="{FF2B5EF4-FFF2-40B4-BE49-F238E27FC236}">
                  <a16:creationId xmlns:a16="http://schemas.microsoft.com/office/drawing/2014/main" id="{FE5E69F8-035A-AEB7-A3DD-0620D4753968}"/>
                </a:ext>
              </a:extLst>
            </p:cNvPr>
            <p:cNvSpPr/>
            <p:nvPr/>
          </p:nvSpPr>
          <p:spPr>
            <a:xfrm>
              <a:off x="6578707" y="5629994"/>
              <a:ext cx="3945600" cy="921780"/>
            </a:xfrm>
            <a:prstGeom prst="round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a:solidFill>
                    <a:schemeClr val="tx1"/>
                  </a:solidFill>
                </a:rPr>
                <a:t>PERFORMANCE MONITORING </a:t>
              </a:r>
            </a:p>
            <a:p>
              <a:pPr algn="just"/>
              <a:r>
                <a:rPr lang="en-GB" sz="1200">
                  <a:solidFill>
                    <a:schemeClr val="tx1"/>
                  </a:solidFill>
                </a:rPr>
                <a:t>Regularly review performance data to identify areas needing improvement and to track progress against the Improvement plan. </a:t>
              </a:r>
            </a:p>
          </p:txBody>
        </p:sp>
      </p:grpSp>
    </p:spTree>
    <p:extLst>
      <p:ext uri="{BB962C8B-B14F-4D97-AF65-F5344CB8AC3E}">
        <p14:creationId xmlns:p14="http://schemas.microsoft.com/office/powerpoint/2010/main" val="159181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8037A-BA44-084C-F18B-5A4E91930361}"/>
              </a:ext>
            </a:extLst>
          </p:cNvPr>
          <p:cNvSpPr>
            <a:spLocks noGrp="1"/>
          </p:cNvSpPr>
          <p:nvPr>
            <p:ph type="title"/>
          </p:nvPr>
        </p:nvSpPr>
        <p:spPr>
          <a:xfrm>
            <a:off x="0" y="0"/>
            <a:ext cx="12192000" cy="873303"/>
          </a:xfrm>
        </p:spPr>
        <p:txBody>
          <a:bodyPr>
            <a:normAutofit fontScale="90000"/>
          </a:bodyPr>
          <a:lstStyle/>
          <a:p>
            <a:pPr algn="ctr"/>
            <a:r>
              <a:rPr lang="en-GB" sz="3600" b="1"/>
              <a:t>Leading and managing in Contemporary Health and Social care</a:t>
            </a:r>
          </a:p>
        </p:txBody>
      </p:sp>
      <p:sp>
        <p:nvSpPr>
          <p:cNvPr id="4" name="Footer Placeholder 3">
            <a:extLst>
              <a:ext uri="{FF2B5EF4-FFF2-40B4-BE49-F238E27FC236}">
                <a16:creationId xmlns:a16="http://schemas.microsoft.com/office/drawing/2014/main" id="{43540306-4A79-BC70-37BE-686E37306415}"/>
              </a:ext>
            </a:extLst>
          </p:cNvPr>
          <p:cNvSpPr>
            <a:spLocks noGrp="1"/>
          </p:cNvSpPr>
          <p:nvPr>
            <p:ph type="ftr" sz="quarter" idx="11"/>
          </p:nvPr>
        </p:nvSpPr>
        <p:spPr/>
        <p:txBody>
          <a:bodyPr/>
          <a:lstStyle/>
          <a:p>
            <a:r>
              <a:rPr lang="en-GB"/>
              <a:t>Dr Simona Ferraraccio</a:t>
            </a:r>
          </a:p>
        </p:txBody>
      </p:sp>
      <p:sp>
        <p:nvSpPr>
          <p:cNvPr id="5" name="Slide Number Placeholder 4">
            <a:extLst>
              <a:ext uri="{FF2B5EF4-FFF2-40B4-BE49-F238E27FC236}">
                <a16:creationId xmlns:a16="http://schemas.microsoft.com/office/drawing/2014/main" id="{4F5EF099-88B8-5AC4-BDB6-43FC76824BC0}"/>
              </a:ext>
            </a:extLst>
          </p:cNvPr>
          <p:cNvSpPr>
            <a:spLocks noGrp="1"/>
          </p:cNvSpPr>
          <p:nvPr>
            <p:ph type="sldNum" sz="quarter" idx="12"/>
          </p:nvPr>
        </p:nvSpPr>
        <p:spPr/>
        <p:txBody>
          <a:bodyPr/>
          <a:lstStyle/>
          <a:p>
            <a:fld id="{6B30C51A-0C0A-4D59-A697-B72FC84741A5}" type="slidenum">
              <a:rPr lang="en-GB" smtClean="0"/>
              <a:t>15</a:t>
            </a:fld>
            <a:endParaRPr lang="en-GB"/>
          </a:p>
        </p:txBody>
      </p:sp>
      <p:graphicFrame>
        <p:nvGraphicFramePr>
          <p:cNvPr id="6" name="Diagram 5">
            <a:extLst>
              <a:ext uri="{FF2B5EF4-FFF2-40B4-BE49-F238E27FC236}">
                <a16:creationId xmlns:a16="http://schemas.microsoft.com/office/drawing/2014/main" id="{59E84946-DBC1-ED1C-849D-EF7BFB795161}"/>
              </a:ext>
            </a:extLst>
          </p:cNvPr>
          <p:cNvGraphicFramePr/>
          <p:nvPr>
            <p:extLst>
              <p:ext uri="{D42A27DB-BD31-4B8C-83A1-F6EECF244321}">
                <p14:modId xmlns:p14="http://schemas.microsoft.com/office/powerpoint/2010/main" val="3596784424"/>
              </p:ext>
            </p:extLst>
          </p:nvPr>
        </p:nvGraphicFramePr>
        <p:xfrm>
          <a:off x="-1187640" y="722850"/>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20" name="Group 19">
            <a:extLst>
              <a:ext uri="{FF2B5EF4-FFF2-40B4-BE49-F238E27FC236}">
                <a16:creationId xmlns:a16="http://schemas.microsoft.com/office/drawing/2014/main" id="{1ECB33FB-395A-B019-C470-D1ABFA98A714}"/>
              </a:ext>
            </a:extLst>
          </p:cNvPr>
          <p:cNvGrpSpPr/>
          <p:nvPr/>
        </p:nvGrpSpPr>
        <p:grpSpPr>
          <a:xfrm>
            <a:off x="6505917" y="1000634"/>
            <a:ext cx="4114801" cy="2839864"/>
            <a:chOff x="6779803" y="873304"/>
            <a:chExt cx="4114801" cy="2839864"/>
          </a:xfrm>
        </p:grpSpPr>
        <p:sp>
          <p:nvSpPr>
            <p:cNvPr id="7" name="Rectangle: Rounded Corners 6">
              <a:extLst>
                <a:ext uri="{FF2B5EF4-FFF2-40B4-BE49-F238E27FC236}">
                  <a16:creationId xmlns:a16="http://schemas.microsoft.com/office/drawing/2014/main" id="{9C2BB69D-E9D6-4DF7-B8F4-066BB95147A6}"/>
                </a:ext>
              </a:extLst>
            </p:cNvPr>
            <p:cNvSpPr/>
            <p:nvPr/>
          </p:nvSpPr>
          <p:spPr>
            <a:xfrm>
              <a:off x="6779803" y="873304"/>
              <a:ext cx="4114801" cy="1017142"/>
            </a:xfrm>
            <a:prstGeom prst="roundRect">
              <a:avLst/>
            </a:prstGeom>
            <a:solidFill>
              <a:schemeClr val="accent2">
                <a:lumMod val="20000"/>
                <a:lumOff val="80000"/>
              </a:schemeClr>
            </a:solid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sz="1600">
                  <a:solidFill>
                    <a:schemeClr val="tx1"/>
                  </a:solidFill>
                  <a:effectLst/>
                  <a:latin typeface="Aptos" panose="020B0004020202020204" pitchFamily="34" charset="0"/>
                  <a:ea typeface="DengXian" panose="02010600030101010101" pitchFamily="2" charset="-122"/>
                  <a:cs typeface="Arial" panose="020B0604020202020204" pitchFamily="34" charset="0"/>
                </a:rPr>
                <a:t>The DCM in healthcare is responsible for overseeing the daily operations of a healthcare facility, ensuring high-quality care, and managing staff during their shift. </a:t>
              </a:r>
              <a:endParaRPr lang="en-GB" sz="1600">
                <a:solidFill>
                  <a:schemeClr val="tx1"/>
                </a:solidFill>
              </a:endParaRPr>
            </a:p>
          </p:txBody>
        </p:sp>
        <p:grpSp>
          <p:nvGrpSpPr>
            <p:cNvPr id="19" name="Group 18">
              <a:extLst>
                <a:ext uri="{FF2B5EF4-FFF2-40B4-BE49-F238E27FC236}">
                  <a16:creationId xmlns:a16="http://schemas.microsoft.com/office/drawing/2014/main" id="{934D34AC-5D19-851A-76A3-0DD807BD2967}"/>
                </a:ext>
              </a:extLst>
            </p:cNvPr>
            <p:cNvGrpSpPr/>
            <p:nvPr/>
          </p:nvGrpSpPr>
          <p:grpSpPr>
            <a:xfrm>
              <a:off x="7048072" y="1890446"/>
              <a:ext cx="3627702" cy="1822722"/>
              <a:chOff x="7048072" y="1890446"/>
              <a:chExt cx="3627702" cy="1822722"/>
            </a:xfrm>
          </p:grpSpPr>
          <p:cxnSp>
            <p:nvCxnSpPr>
              <p:cNvPr id="9" name="Straight Connector 8">
                <a:extLst>
                  <a:ext uri="{FF2B5EF4-FFF2-40B4-BE49-F238E27FC236}">
                    <a16:creationId xmlns:a16="http://schemas.microsoft.com/office/drawing/2014/main" id="{CA826C77-5E38-5F6D-01A6-F4690F84C8FA}"/>
                  </a:ext>
                </a:extLst>
              </p:cNvPr>
              <p:cNvCxnSpPr>
                <a:cxnSpLocks/>
              </p:cNvCxnSpPr>
              <p:nvPr/>
            </p:nvCxnSpPr>
            <p:spPr>
              <a:xfrm>
                <a:off x="7048072" y="1890446"/>
                <a:ext cx="10274" cy="1414408"/>
              </a:xfrm>
              <a:prstGeom prst="line">
                <a:avLst/>
              </a:prstGeom>
              <a:ln>
                <a:solidFill>
                  <a:schemeClr val="accent2">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F03C1CF4-3BCA-31CF-91B0-F97B81A9DBEE}"/>
                  </a:ext>
                </a:extLst>
              </p:cNvPr>
              <p:cNvCxnSpPr/>
              <p:nvPr/>
            </p:nvCxnSpPr>
            <p:spPr>
              <a:xfrm>
                <a:off x="7058346" y="2301411"/>
                <a:ext cx="503434" cy="0"/>
              </a:xfrm>
              <a:prstGeom prst="line">
                <a:avLst/>
              </a:prstGeom>
              <a:ln>
                <a:solidFill>
                  <a:schemeClr val="accent2">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B38D8EA-A77B-E966-E781-CFC24F1632F6}"/>
                  </a:ext>
                </a:extLst>
              </p:cNvPr>
              <p:cNvCxnSpPr/>
              <p:nvPr/>
            </p:nvCxnSpPr>
            <p:spPr>
              <a:xfrm>
                <a:off x="7058346" y="2803133"/>
                <a:ext cx="503434" cy="0"/>
              </a:xfrm>
              <a:prstGeom prst="line">
                <a:avLst/>
              </a:prstGeom>
              <a:ln>
                <a:solidFill>
                  <a:schemeClr val="accent2">
                    <a:lumMod val="75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42E50D18-412D-79A3-6316-CBBC6D74E48F}"/>
                  </a:ext>
                </a:extLst>
              </p:cNvPr>
              <p:cNvCxnSpPr/>
              <p:nvPr/>
            </p:nvCxnSpPr>
            <p:spPr>
              <a:xfrm>
                <a:off x="7048072" y="3304854"/>
                <a:ext cx="503434" cy="0"/>
              </a:xfrm>
              <a:prstGeom prst="line">
                <a:avLst/>
              </a:prstGeom>
              <a:ln>
                <a:solidFill>
                  <a:schemeClr val="accent2">
                    <a:lumMod val="75000"/>
                  </a:schemeClr>
                </a:solidFill>
              </a:ln>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9DDB863-896A-7924-3A13-F690C063AF74}"/>
                  </a:ext>
                </a:extLst>
              </p:cNvPr>
              <p:cNvSpPr txBox="1"/>
              <p:nvPr/>
            </p:nvSpPr>
            <p:spPr>
              <a:xfrm>
                <a:off x="7551506" y="2116746"/>
                <a:ext cx="1534459" cy="369332"/>
              </a:xfrm>
              <a:prstGeom prst="rect">
                <a:avLst/>
              </a:prstGeom>
              <a:noFill/>
            </p:spPr>
            <p:txBody>
              <a:bodyPr wrap="none" rtlCol="0">
                <a:spAutoFit/>
              </a:bodyPr>
              <a:lstStyle/>
              <a:p>
                <a:r>
                  <a:rPr lang="en-GB"/>
                  <a:t>Patient safety</a:t>
                </a:r>
              </a:p>
            </p:txBody>
          </p:sp>
          <p:sp>
            <p:nvSpPr>
              <p:cNvPr id="17" name="TextBox 16">
                <a:extLst>
                  <a:ext uri="{FF2B5EF4-FFF2-40B4-BE49-F238E27FC236}">
                    <a16:creationId xmlns:a16="http://schemas.microsoft.com/office/drawing/2014/main" id="{BC89730A-812B-27BF-970D-DB1E2A952587}"/>
                  </a:ext>
                </a:extLst>
              </p:cNvPr>
              <p:cNvSpPr txBox="1"/>
              <p:nvPr/>
            </p:nvSpPr>
            <p:spPr>
              <a:xfrm>
                <a:off x="7561780" y="2623773"/>
                <a:ext cx="1961114" cy="369332"/>
              </a:xfrm>
              <a:prstGeom prst="rect">
                <a:avLst/>
              </a:prstGeom>
              <a:noFill/>
            </p:spPr>
            <p:txBody>
              <a:bodyPr wrap="none" rtlCol="0">
                <a:spAutoFit/>
              </a:bodyPr>
              <a:lstStyle/>
              <a:p>
                <a:r>
                  <a:rPr lang="en-GB"/>
                  <a:t>Staff coordination</a:t>
                </a:r>
              </a:p>
            </p:txBody>
          </p:sp>
          <p:sp>
            <p:nvSpPr>
              <p:cNvPr id="18" name="TextBox 17">
                <a:extLst>
                  <a:ext uri="{FF2B5EF4-FFF2-40B4-BE49-F238E27FC236}">
                    <a16:creationId xmlns:a16="http://schemas.microsoft.com/office/drawing/2014/main" id="{3CBB72D6-F3B0-281D-A5B6-8A694A6001D8}"/>
                  </a:ext>
                </a:extLst>
              </p:cNvPr>
              <p:cNvSpPr txBox="1"/>
              <p:nvPr/>
            </p:nvSpPr>
            <p:spPr>
              <a:xfrm>
                <a:off x="7561780" y="3066837"/>
                <a:ext cx="3113994" cy="646331"/>
              </a:xfrm>
              <a:prstGeom prst="rect">
                <a:avLst/>
              </a:prstGeom>
              <a:noFill/>
            </p:spPr>
            <p:txBody>
              <a:bodyPr wrap="none" rtlCol="0">
                <a:spAutoFit/>
              </a:bodyPr>
              <a:lstStyle/>
              <a:p>
                <a:r>
                  <a:rPr lang="en-GB"/>
                  <a:t>Regulatory compliance </a:t>
                </a:r>
              </a:p>
              <a:p>
                <a:r>
                  <a:rPr lang="en-GB"/>
                  <a:t>(</a:t>
                </a:r>
                <a:r>
                  <a:rPr lang="en-GB" b="1">
                    <a:solidFill>
                      <a:schemeClr val="tx1"/>
                    </a:solidFill>
                  </a:rPr>
                  <a:t>Health and Social Care Act)</a:t>
                </a:r>
              </a:p>
            </p:txBody>
          </p:sp>
        </p:grpSp>
      </p:grpSp>
      <p:pic>
        <p:nvPicPr>
          <p:cNvPr id="22" name="Picture 21" descr="A black and yellow logo&#10;&#10;Description automatically generated">
            <a:extLst>
              <a:ext uri="{FF2B5EF4-FFF2-40B4-BE49-F238E27FC236}">
                <a16:creationId xmlns:a16="http://schemas.microsoft.com/office/drawing/2014/main" id="{5FE0C573-46E2-087B-F0FB-42B8CEB055B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graphicFrame>
        <p:nvGraphicFramePr>
          <p:cNvPr id="23" name="Diagram 22">
            <a:extLst>
              <a:ext uri="{FF2B5EF4-FFF2-40B4-BE49-F238E27FC236}">
                <a16:creationId xmlns:a16="http://schemas.microsoft.com/office/drawing/2014/main" id="{79BEBBC0-A01B-BD27-1233-5AD0BBCAD273}"/>
              </a:ext>
            </a:extLst>
          </p:cNvPr>
          <p:cNvGraphicFramePr/>
          <p:nvPr>
            <p:extLst>
              <p:ext uri="{D42A27DB-BD31-4B8C-83A1-F6EECF244321}">
                <p14:modId xmlns:p14="http://schemas.microsoft.com/office/powerpoint/2010/main" val="1024679737"/>
              </p:ext>
            </p:extLst>
          </p:nvPr>
        </p:nvGraphicFramePr>
        <p:xfrm>
          <a:off x="4038600" y="4609212"/>
          <a:ext cx="8128000" cy="235718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4" name="TextBox 23">
            <a:extLst>
              <a:ext uri="{FF2B5EF4-FFF2-40B4-BE49-F238E27FC236}">
                <a16:creationId xmlns:a16="http://schemas.microsoft.com/office/drawing/2014/main" id="{4DE92F4C-3C2F-50BF-9BB8-A451FB3FABAA}"/>
              </a:ext>
            </a:extLst>
          </p:cNvPr>
          <p:cNvSpPr txBox="1"/>
          <p:nvPr/>
        </p:nvSpPr>
        <p:spPr>
          <a:xfrm>
            <a:off x="7193050" y="4885574"/>
            <a:ext cx="2441117" cy="369332"/>
          </a:xfrm>
          <a:prstGeom prst="rect">
            <a:avLst/>
          </a:prstGeom>
          <a:noFill/>
        </p:spPr>
        <p:txBody>
          <a:bodyPr wrap="none" rtlCol="0">
            <a:spAutoFit/>
          </a:bodyPr>
          <a:lstStyle/>
          <a:p>
            <a:r>
              <a:rPr lang="en-GB" b="1"/>
              <a:t>Management process</a:t>
            </a:r>
          </a:p>
        </p:txBody>
      </p:sp>
      <p:sp>
        <p:nvSpPr>
          <p:cNvPr id="25" name="Arrow: Right 24">
            <a:extLst>
              <a:ext uri="{FF2B5EF4-FFF2-40B4-BE49-F238E27FC236}">
                <a16:creationId xmlns:a16="http://schemas.microsoft.com/office/drawing/2014/main" id="{1F71962F-7C4A-B0E2-55DD-41AF6FDF0967}"/>
              </a:ext>
            </a:extLst>
          </p:cNvPr>
          <p:cNvSpPr/>
          <p:nvPr/>
        </p:nvSpPr>
        <p:spPr>
          <a:xfrm rot="5400000">
            <a:off x="7933770" y="4205495"/>
            <a:ext cx="959678" cy="299417"/>
          </a:xfrm>
          <a:prstGeom prst="rightArrow">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3660A37B-9AC4-B351-B1EF-963419D225A1}"/>
              </a:ext>
            </a:extLst>
          </p:cNvPr>
          <p:cNvSpPr txBox="1"/>
          <p:nvPr/>
        </p:nvSpPr>
        <p:spPr>
          <a:xfrm>
            <a:off x="0" y="5707975"/>
            <a:ext cx="1278876" cy="307777"/>
          </a:xfrm>
          <a:prstGeom prst="rect">
            <a:avLst/>
          </a:prstGeom>
          <a:noFill/>
        </p:spPr>
        <p:txBody>
          <a:bodyPr wrap="none" rtlCol="0">
            <a:spAutoFit/>
          </a:bodyPr>
          <a:lstStyle/>
          <a:p>
            <a:r>
              <a:rPr lang="en-GB" sz="1400"/>
              <a:t>(</a:t>
            </a:r>
            <a:r>
              <a:rPr lang="en-GB" sz="1400" err="1">
                <a:hlinkClick r:id="rId13" action="ppaction://hlinksldjump"/>
              </a:rPr>
              <a:t>Goope</a:t>
            </a:r>
            <a:r>
              <a:rPr lang="en-GB" sz="1400">
                <a:hlinkClick r:id="rId13" action="ppaction://hlinksldjump"/>
              </a:rPr>
              <a:t>, 2017</a:t>
            </a:r>
            <a:r>
              <a:rPr lang="en-GB" sz="1400"/>
              <a:t>)</a:t>
            </a:r>
          </a:p>
        </p:txBody>
      </p:sp>
    </p:spTree>
    <p:extLst>
      <p:ext uri="{BB962C8B-B14F-4D97-AF65-F5344CB8AC3E}">
        <p14:creationId xmlns:p14="http://schemas.microsoft.com/office/powerpoint/2010/main" val="887069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3" grpId="0">
        <p:bldAsOne/>
      </p:bldGraphic>
      <p:bldP spid="24" grpId="0"/>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FB33DC6A-1F1C-4A06-834E-CFF88F1C0B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Freeform: Shape 21">
            <a:extLst>
              <a:ext uri="{FF2B5EF4-FFF2-40B4-BE49-F238E27FC236}">
                <a16:creationId xmlns:a16="http://schemas.microsoft.com/office/drawing/2014/main" id="{0FE1D5CF-87B8-4A8A-AD3C-01D06A6076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208641" cy="6858000"/>
          </a:xfrm>
          <a:custGeom>
            <a:avLst/>
            <a:gdLst>
              <a:gd name="connsiteX0" fmla="*/ 0 w 6208641"/>
              <a:gd name="connsiteY0" fmla="*/ 0 h 6858000"/>
              <a:gd name="connsiteX1" fmla="*/ 5464181 w 6208641"/>
              <a:gd name="connsiteY1" fmla="*/ 0 h 6858000"/>
              <a:gd name="connsiteX2" fmla="*/ 5538086 w 6208641"/>
              <a:gd name="connsiteY2" fmla="*/ 159684 h 6858000"/>
              <a:gd name="connsiteX3" fmla="*/ 6208641 w 6208641"/>
              <a:gd name="connsiteY3" fmla="*/ 3706589 h 6858000"/>
              <a:gd name="connsiteX4" fmla="*/ 5734754 w 6208641"/>
              <a:gd name="connsiteY4" fmla="*/ 6730443 h 6858000"/>
              <a:gd name="connsiteX5" fmla="*/ 5689361 w 6208641"/>
              <a:gd name="connsiteY5" fmla="*/ 6858000 h 6858000"/>
              <a:gd name="connsiteX6" fmla="*/ 0 w 620864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08641" h="6858000">
                <a:moveTo>
                  <a:pt x="0" y="0"/>
                </a:moveTo>
                <a:lnTo>
                  <a:pt x="5464181" y="0"/>
                </a:lnTo>
                <a:lnTo>
                  <a:pt x="5538086" y="159684"/>
                </a:lnTo>
                <a:cubicBezTo>
                  <a:pt x="5961440" y="1172168"/>
                  <a:pt x="6208641" y="2392735"/>
                  <a:pt x="6208641" y="3706589"/>
                </a:cubicBezTo>
                <a:cubicBezTo>
                  <a:pt x="6208641" y="4801467"/>
                  <a:pt x="6036974" y="5831563"/>
                  <a:pt x="5734754" y="6730443"/>
                </a:cubicBezTo>
                <a:lnTo>
                  <a:pt x="568936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4" name="Freeform: Shape 23">
            <a:extLst>
              <a:ext uri="{FF2B5EF4-FFF2-40B4-BE49-F238E27FC236}">
                <a16:creationId xmlns:a16="http://schemas.microsoft.com/office/drawing/2014/main" id="{60926200-45C2-41E9-839F-31CD5FE4CD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03325" cy="6858000"/>
          </a:xfrm>
          <a:custGeom>
            <a:avLst/>
            <a:gdLst>
              <a:gd name="connsiteX0" fmla="*/ 0 w 6203325"/>
              <a:gd name="connsiteY0" fmla="*/ 0 h 6858000"/>
              <a:gd name="connsiteX1" fmla="*/ 5458865 w 6203325"/>
              <a:gd name="connsiteY1" fmla="*/ 0 h 6858000"/>
              <a:gd name="connsiteX2" fmla="*/ 5532770 w 6203325"/>
              <a:gd name="connsiteY2" fmla="*/ 159684 h 6858000"/>
              <a:gd name="connsiteX3" fmla="*/ 6203325 w 6203325"/>
              <a:gd name="connsiteY3" fmla="*/ 3706589 h 6858000"/>
              <a:gd name="connsiteX4" fmla="*/ 5729438 w 6203325"/>
              <a:gd name="connsiteY4" fmla="*/ 6730443 h 6858000"/>
              <a:gd name="connsiteX5" fmla="*/ 5684045 w 6203325"/>
              <a:gd name="connsiteY5" fmla="*/ 6858000 h 6858000"/>
              <a:gd name="connsiteX6" fmla="*/ 0 w 620332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03325" h="6858000">
                <a:moveTo>
                  <a:pt x="0" y="0"/>
                </a:moveTo>
                <a:lnTo>
                  <a:pt x="5458865" y="0"/>
                </a:lnTo>
                <a:lnTo>
                  <a:pt x="5532770" y="159684"/>
                </a:lnTo>
                <a:cubicBezTo>
                  <a:pt x="5956124" y="1172168"/>
                  <a:pt x="6203325" y="2392735"/>
                  <a:pt x="6203325" y="3706589"/>
                </a:cubicBezTo>
                <a:cubicBezTo>
                  <a:pt x="6203325" y="4801467"/>
                  <a:pt x="6031658" y="5831563"/>
                  <a:pt x="5729438" y="6730443"/>
                </a:cubicBezTo>
                <a:lnTo>
                  <a:pt x="5684045"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A84DC8E5-0EA4-89B5-33FA-1F1AF144C046}"/>
              </a:ext>
            </a:extLst>
          </p:cNvPr>
          <p:cNvSpPr txBox="1"/>
          <p:nvPr/>
        </p:nvSpPr>
        <p:spPr>
          <a:xfrm>
            <a:off x="489098" y="1106034"/>
            <a:ext cx="5019074" cy="320413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What are the </a:t>
            </a:r>
          </a:p>
          <a:p>
            <a:pPr>
              <a:lnSpc>
                <a:spcPct val="90000"/>
              </a:lnSpc>
              <a:spcBef>
                <a:spcPct val="0"/>
              </a:spcBef>
              <a:spcAft>
                <a:spcPts val="600"/>
              </a:spcAft>
            </a:pPr>
            <a:r>
              <a:rPr lang="en-US" sz="5400" b="1">
                <a:latin typeface="+mj-lt"/>
                <a:ea typeface="+mj-ea"/>
                <a:cs typeface="+mj-cs"/>
              </a:rPr>
              <a:t>DRIVERS OF CHANGE?</a:t>
            </a:r>
          </a:p>
        </p:txBody>
      </p:sp>
      <p:sp>
        <p:nvSpPr>
          <p:cNvPr id="26" name="Rectangle 2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098" y="4546920"/>
            <a:ext cx="501907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Footer Placeholder 1">
            <a:extLst>
              <a:ext uri="{FF2B5EF4-FFF2-40B4-BE49-F238E27FC236}">
                <a16:creationId xmlns:a16="http://schemas.microsoft.com/office/drawing/2014/main" id="{83D49C57-A9B4-F21A-A6E3-04D164AE95B9}"/>
              </a:ext>
            </a:extLst>
          </p:cNvPr>
          <p:cNvSpPr>
            <a:spLocks noGrp="1"/>
          </p:cNvSpPr>
          <p:nvPr>
            <p:ph type="ftr" sz="quarter" idx="11"/>
          </p:nvPr>
        </p:nvSpPr>
        <p:spPr>
          <a:xfrm>
            <a:off x="2095500" y="6356350"/>
            <a:ext cx="3412322" cy="365125"/>
          </a:xfrm>
        </p:spPr>
        <p:txBody>
          <a:bodyPr vert="horz" lIns="91440" tIns="45720" rIns="91440" bIns="45720" rtlCol="0" anchor="ctr">
            <a:normAutofit/>
          </a:bodyPr>
          <a:lstStyle/>
          <a:p>
            <a:pPr algn="r">
              <a:spcAft>
                <a:spcPts val="600"/>
              </a:spcAft>
            </a:pPr>
            <a:r>
              <a:rPr lang="en-US" kern="1200">
                <a:solidFill>
                  <a:schemeClr val="tx1">
                    <a:lumMod val="50000"/>
                    <a:lumOff val="50000"/>
                  </a:schemeClr>
                </a:solidFill>
                <a:latin typeface="+mn-lt"/>
                <a:ea typeface="+mn-ea"/>
                <a:cs typeface="+mn-cs"/>
              </a:rPr>
              <a:t>Dr Simona Ferraraccio</a:t>
            </a:r>
          </a:p>
        </p:txBody>
      </p:sp>
      <p:sp>
        <p:nvSpPr>
          <p:cNvPr id="3" name="Slide Number Placeholder 2">
            <a:extLst>
              <a:ext uri="{FF2B5EF4-FFF2-40B4-BE49-F238E27FC236}">
                <a16:creationId xmlns:a16="http://schemas.microsoft.com/office/drawing/2014/main" id="{E7B8027C-F52A-92BA-9F80-46C5302BE372}"/>
              </a:ext>
            </a:extLst>
          </p:cNvPr>
          <p:cNvSpPr>
            <a:spLocks noGrp="1"/>
          </p:cNvSpPr>
          <p:nvPr>
            <p:ph type="sldNum" sz="quarter" idx="12"/>
          </p:nvPr>
        </p:nvSpPr>
        <p:spPr>
          <a:xfrm>
            <a:off x="10499650" y="6356350"/>
            <a:ext cx="1203253" cy="365125"/>
          </a:xfrm>
        </p:spPr>
        <p:txBody>
          <a:bodyPr vert="horz" lIns="91440" tIns="45720" rIns="91440" bIns="45720" rtlCol="0" anchor="ctr">
            <a:normAutofit/>
          </a:bodyPr>
          <a:lstStyle/>
          <a:p>
            <a:pPr>
              <a:spcAft>
                <a:spcPts val="600"/>
              </a:spcAft>
            </a:pPr>
            <a:fld id="{6B30C51A-0C0A-4D59-A697-B72FC84741A5}" type="slidenum">
              <a:rPr lang="en-US">
                <a:solidFill>
                  <a:schemeClr val="tx1">
                    <a:lumMod val="50000"/>
                    <a:lumOff val="50000"/>
                  </a:schemeClr>
                </a:solidFill>
              </a:rPr>
              <a:pPr>
                <a:spcAft>
                  <a:spcPts val="600"/>
                </a:spcAft>
              </a:pPr>
              <a:t>16</a:t>
            </a:fld>
            <a:endParaRPr lang="en-US">
              <a:solidFill>
                <a:schemeClr val="tx1">
                  <a:lumMod val="50000"/>
                  <a:lumOff val="50000"/>
                </a:schemeClr>
              </a:solidFill>
            </a:endParaRPr>
          </a:p>
        </p:txBody>
      </p:sp>
      <p:pic>
        <p:nvPicPr>
          <p:cNvPr id="6" name="Picture 5" descr="A black and yellow logo&#10;&#10;Description automatically generated">
            <a:extLst>
              <a:ext uri="{FF2B5EF4-FFF2-40B4-BE49-F238E27FC236}">
                <a16:creationId xmlns:a16="http://schemas.microsoft.com/office/drawing/2014/main" id="{DC607522-0E77-79DB-AB93-51CC95AF7A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grpSp>
        <p:nvGrpSpPr>
          <p:cNvPr id="15" name="Group 14">
            <a:extLst>
              <a:ext uri="{FF2B5EF4-FFF2-40B4-BE49-F238E27FC236}">
                <a16:creationId xmlns:a16="http://schemas.microsoft.com/office/drawing/2014/main" id="{31FB031C-AC54-8080-8708-6CB3A8A2586A}"/>
              </a:ext>
            </a:extLst>
          </p:cNvPr>
          <p:cNvGrpSpPr/>
          <p:nvPr/>
        </p:nvGrpSpPr>
        <p:grpSpPr>
          <a:xfrm>
            <a:off x="4916804" y="771988"/>
            <a:ext cx="7061972" cy="5327574"/>
            <a:chOff x="4764469" y="415568"/>
            <a:chExt cx="7273455" cy="5322041"/>
          </a:xfrm>
        </p:grpSpPr>
        <p:pic>
          <p:nvPicPr>
            <p:cNvPr id="8" name="Picture 7">
              <a:extLst>
                <a:ext uri="{FF2B5EF4-FFF2-40B4-BE49-F238E27FC236}">
                  <a16:creationId xmlns:a16="http://schemas.microsoft.com/office/drawing/2014/main" id="{6A4A35B1-8E07-C187-E6B4-B3870FE12991}"/>
                </a:ext>
              </a:extLst>
            </p:cNvPr>
            <p:cNvPicPr>
              <a:picLocks noChangeAspect="1"/>
            </p:cNvPicPr>
            <p:nvPr/>
          </p:nvPicPr>
          <p:blipFill>
            <a:blip r:embed="rId3"/>
            <a:srcRect l="67303" t="27253" r="11296" b="22637"/>
            <a:stretch/>
          </p:blipFill>
          <p:spPr>
            <a:xfrm>
              <a:off x="4764469" y="415568"/>
              <a:ext cx="7273455" cy="5322041"/>
            </a:xfrm>
            <a:prstGeom prst="rect">
              <a:avLst/>
            </a:prstGeom>
          </p:spPr>
        </p:pic>
        <p:sp>
          <p:nvSpPr>
            <p:cNvPr id="9" name="Oval 8">
              <a:extLst>
                <a:ext uri="{FF2B5EF4-FFF2-40B4-BE49-F238E27FC236}">
                  <a16:creationId xmlns:a16="http://schemas.microsoft.com/office/drawing/2014/main" id="{202711D3-BF70-E71A-19E1-73A8AC33B1EC}"/>
                </a:ext>
              </a:extLst>
            </p:cNvPr>
            <p:cNvSpPr/>
            <p:nvPr/>
          </p:nvSpPr>
          <p:spPr>
            <a:xfrm>
              <a:off x="6863864" y="2818599"/>
              <a:ext cx="1677237" cy="316487"/>
            </a:xfrm>
            <a:prstGeom prst="ellipse">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16C1FA23-FD29-ABBF-FEC4-793E037A4DF1}"/>
                </a:ext>
              </a:extLst>
            </p:cNvPr>
            <p:cNvSpPr txBox="1"/>
            <p:nvPr/>
          </p:nvSpPr>
          <p:spPr>
            <a:xfrm>
              <a:off x="4933742" y="5305526"/>
              <a:ext cx="5727560" cy="272783"/>
            </a:xfrm>
            <a:prstGeom prst="rect">
              <a:avLst/>
            </a:prstGeom>
            <a:noFill/>
            <a:ln>
              <a:solidFill>
                <a:srgbClr val="C00000"/>
              </a:solidFill>
            </a:ln>
          </p:spPr>
          <p:txBody>
            <a:bodyPr wrap="square" rtlCol="0">
              <a:spAutoFit/>
            </a:bodyPr>
            <a:lstStyle/>
            <a:p>
              <a:endParaRPr lang="en-GB">
                <a:highlight>
                  <a:srgbClr val="FFFF00"/>
                </a:highlight>
              </a:endParaRPr>
            </a:p>
          </p:txBody>
        </p:sp>
        <p:sp>
          <p:nvSpPr>
            <p:cNvPr id="14" name="TextBox 13">
              <a:extLst>
                <a:ext uri="{FF2B5EF4-FFF2-40B4-BE49-F238E27FC236}">
                  <a16:creationId xmlns:a16="http://schemas.microsoft.com/office/drawing/2014/main" id="{EBC6F854-2B10-76B7-B05B-3D00F27378BC}"/>
                </a:ext>
              </a:extLst>
            </p:cNvPr>
            <p:cNvSpPr txBox="1"/>
            <p:nvPr/>
          </p:nvSpPr>
          <p:spPr>
            <a:xfrm>
              <a:off x="7847763" y="5044272"/>
              <a:ext cx="4111450" cy="222559"/>
            </a:xfrm>
            <a:prstGeom prst="rect">
              <a:avLst/>
            </a:prstGeom>
            <a:noFill/>
            <a:ln>
              <a:solidFill>
                <a:srgbClr val="C00000"/>
              </a:solidFill>
            </a:ln>
          </p:spPr>
          <p:txBody>
            <a:bodyPr wrap="square" rtlCol="0">
              <a:spAutoFit/>
            </a:bodyPr>
            <a:lstStyle/>
            <a:p>
              <a:endParaRPr lang="en-GB">
                <a:highlight>
                  <a:srgbClr val="FFFF00"/>
                </a:highlight>
              </a:endParaRPr>
            </a:p>
          </p:txBody>
        </p:sp>
      </p:grpSp>
    </p:spTree>
    <p:extLst>
      <p:ext uri="{BB962C8B-B14F-4D97-AF65-F5344CB8AC3E}">
        <p14:creationId xmlns:p14="http://schemas.microsoft.com/office/powerpoint/2010/main" val="3995849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DAC93A7-D955-1FA9-3F92-6E7875664560}"/>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5DAB0FD0-62B9-2263-87D9-5FD9A356ADB2}"/>
              </a:ext>
            </a:extLst>
          </p:cNvPr>
          <p:cNvSpPr>
            <a:spLocks noGrp="1"/>
          </p:cNvSpPr>
          <p:nvPr>
            <p:ph type="sldNum" sz="quarter" idx="12"/>
          </p:nvPr>
        </p:nvSpPr>
        <p:spPr/>
        <p:txBody>
          <a:bodyPr/>
          <a:lstStyle/>
          <a:p>
            <a:fld id="{6B30C51A-0C0A-4D59-A697-B72FC84741A5}" type="slidenum">
              <a:rPr lang="en-GB" smtClean="0"/>
              <a:t>17</a:t>
            </a:fld>
            <a:endParaRPr lang="en-GB"/>
          </a:p>
        </p:txBody>
      </p:sp>
      <p:pic>
        <p:nvPicPr>
          <p:cNvPr id="4" name="Picture 3" descr="A black and yellow logo&#10;&#10;Description automatically generated">
            <a:extLst>
              <a:ext uri="{FF2B5EF4-FFF2-40B4-BE49-F238E27FC236}">
                <a16:creationId xmlns:a16="http://schemas.microsoft.com/office/drawing/2014/main" id="{999E138F-DAD1-958B-ED15-31C1718975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pic>
        <p:nvPicPr>
          <p:cNvPr id="8" name="Picture 7">
            <a:extLst>
              <a:ext uri="{FF2B5EF4-FFF2-40B4-BE49-F238E27FC236}">
                <a16:creationId xmlns:a16="http://schemas.microsoft.com/office/drawing/2014/main" id="{EA143E41-9723-C289-C5AA-A0031675B1EC}"/>
              </a:ext>
            </a:extLst>
          </p:cNvPr>
          <p:cNvPicPr>
            <a:picLocks noChangeAspect="1"/>
          </p:cNvPicPr>
          <p:nvPr/>
        </p:nvPicPr>
        <p:blipFill>
          <a:blip r:embed="rId3"/>
          <a:srcRect l="12304" t="24989" r="58286" b="24854"/>
          <a:stretch/>
        </p:blipFill>
        <p:spPr>
          <a:xfrm>
            <a:off x="3581401" y="3704288"/>
            <a:ext cx="5185025" cy="2763365"/>
          </a:xfrm>
          <a:prstGeom prst="rect">
            <a:avLst/>
          </a:prstGeom>
        </p:spPr>
      </p:pic>
      <p:sp>
        <p:nvSpPr>
          <p:cNvPr id="10" name="TextBox 9">
            <a:extLst>
              <a:ext uri="{FF2B5EF4-FFF2-40B4-BE49-F238E27FC236}">
                <a16:creationId xmlns:a16="http://schemas.microsoft.com/office/drawing/2014/main" id="{717D1526-AA47-CD0B-171B-2399C64B5525}"/>
              </a:ext>
            </a:extLst>
          </p:cNvPr>
          <p:cNvSpPr txBox="1"/>
          <p:nvPr/>
        </p:nvSpPr>
        <p:spPr>
          <a:xfrm>
            <a:off x="7902966" y="6040566"/>
            <a:ext cx="1415265" cy="369332"/>
          </a:xfrm>
          <a:prstGeom prst="rect">
            <a:avLst/>
          </a:prstGeom>
          <a:noFill/>
        </p:spPr>
        <p:txBody>
          <a:bodyPr wrap="square" rtlCol="0">
            <a:spAutoFit/>
          </a:bodyPr>
          <a:lstStyle/>
          <a:p>
            <a:r>
              <a:rPr lang="en-GB"/>
              <a:t>(</a:t>
            </a:r>
            <a:r>
              <a:rPr lang="en-GB">
                <a:hlinkClick r:id="rId4" action="ppaction://hlinksldjump"/>
              </a:rPr>
              <a:t>Sinha</a:t>
            </a:r>
            <a:r>
              <a:rPr lang="en-GB"/>
              <a:t>)</a:t>
            </a:r>
          </a:p>
        </p:txBody>
      </p:sp>
      <p:sp>
        <p:nvSpPr>
          <p:cNvPr id="11" name="TextBox 10">
            <a:extLst>
              <a:ext uri="{FF2B5EF4-FFF2-40B4-BE49-F238E27FC236}">
                <a16:creationId xmlns:a16="http://schemas.microsoft.com/office/drawing/2014/main" id="{9A320925-4216-F2FC-9479-AD6B096AD640}"/>
              </a:ext>
            </a:extLst>
          </p:cNvPr>
          <p:cNvSpPr txBox="1"/>
          <p:nvPr/>
        </p:nvSpPr>
        <p:spPr>
          <a:xfrm>
            <a:off x="132280" y="92848"/>
            <a:ext cx="12083266" cy="3293209"/>
          </a:xfrm>
          <a:prstGeom prst="rect">
            <a:avLst/>
          </a:prstGeom>
          <a:noFill/>
        </p:spPr>
        <p:txBody>
          <a:bodyPr wrap="square" rtlCol="0">
            <a:spAutoFit/>
          </a:bodyPr>
          <a:lstStyle/>
          <a:p>
            <a:r>
              <a:rPr lang="en-GB" sz="2800" b="1"/>
              <a:t>Key drivers:</a:t>
            </a:r>
          </a:p>
          <a:p>
            <a:endParaRPr lang="en-GB"/>
          </a:p>
          <a:p>
            <a:pPr marL="285750" indent="-285750">
              <a:buFont typeface="Wingdings" panose="05000000000000000000" pitchFamily="2" charset="2"/>
              <a:buChar char="v"/>
            </a:pPr>
            <a:r>
              <a:rPr lang="en-GB"/>
              <a:t>Governance and Political</a:t>
            </a:r>
          </a:p>
          <a:p>
            <a:endParaRPr lang="en-GB"/>
          </a:p>
          <a:p>
            <a:pPr marL="285750" indent="-285750">
              <a:buFont typeface="Wingdings" panose="05000000000000000000" pitchFamily="2" charset="2"/>
              <a:buChar char="v"/>
            </a:pPr>
            <a:r>
              <a:rPr lang="en-GB"/>
              <a:t>Social and Cultural</a:t>
            </a:r>
          </a:p>
          <a:p>
            <a:pPr marL="285750" indent="-285750">
              <a:buFont typeface="Wingdings" panose="05000000000000000000" pitchFamily="2" charset="2"/>
              <a:buChar char="v"/>
            </a:pPr>
            <a:endParaRPr lang="en-GB"/>
          </a:p>
          <a:p>
            <a:pPr marL="285750" indent="-285750">
              <a:buFont typeface="Wingdings" panose="05000000000000000000" pitchFamily="2" charset="2"/>
              <a:buChar char="v"/>
            </a:pPr>
            <a:r>
              <a:rPr lang="en-GB"/>
              <a:t>Technological advances</a:t>
            </a:r>
          </a:p>
          <a:p>
            <a:pPr marL="285750" indent="-285750">
              <a:buFont typeface="Wingdings" panose="05000000000000000000" pitchFamily="2" charset="2"/>
              <a:buChar char="v"/>
            </a:pPr>
            <a:endParaRPr lang="en-GB"/>
          </a:p>
          <a:p>
            <a:pPr marL="285750" indent="-285750">
              <a:buFont typeface="Wingdings" panose="05000000000000000000" pitchFamily="2" charset="2"/>
              <a:buChar char="v"/>
            </a:pPr>
            <a:r>
              <a:rPr lang="en-GB"/>
              <a:t>Environmental</a:t>
            </a:r>
          </a:p>
          <a:p>
            <a:pPr marL="285750" indent="-285750">
              <a:buFont typeface="Wingdings" panose="05000000000000000000" pitchFamily="2" charset="2"/>
              <a:buChar char="v"/>
            </a:pPr>
            <a:endParaRPr lang="en-GB"/>
          </a:p>
          <a:p>
            <a:pPr marL="285750" indent="-285750">
              <a:buFont typeface="Wingdings" panose="05000000000000000000" pitchFamily="2" charset="2"/>
              <a:buChar char="v"/>
            </a:pPr>
            <a:r>
              <a:rPr lang="en-GB"/>
              <a:t>Economic factors</a:t>
            </a:r>
          </a:p>
        </p:txBody>
      </p:sp>
      <p:sp>
        <p:nvSpPr>
          <p:cNvPr id="12" name="Rectangle 11">
            <a:extLst>
              <a:ext uri="{FF2B5EF4-FFF2-40B4-BE49-F238E27FC236}">
                <a16:creationId xmlns:a16="http://schemas.microsoft.com/office/drawing/2014/main" id="{603B68CE-0952-14EA-D89D-1BEFA9926374}"/>
              </a:ext>
            </a:extLst>
          </p:cNvPr>
          <p:cNvSpPr/>
          <p:nvPr/>
        </p:nvSpPr>
        <p:spPr>
          <a:xfrm>
            <a:off x="3154166" y="707973"/>
            <a:ext cx="8955640" cy="482354"/>
          </a:xfrm>
          <a:prstGeom prst="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GB" sz="1600" kern="100">
              <a:solidFill>
                <a:schemeClr val="tx1"/>
              </a:solidFill>
              <a:effectLst/>
              <a:latin typeface="Aptos" panose="020B0004020202020204" pitchFamily="34" charset="0"/>
              <a:ea typeface="DengXian" panose="02010600030101010101" pitchFamily="2" charset="-122"/>
              <a:cs typeface="Arial" panose="020B0604020202020204" pitchFamily="34" charset="0"/>
            </a:endParaRPr>
          </a:p>
          <a:p>
            <a:r>
              <a:rPr lang="en-GB" sz="1600" kern="100">
                <a:solidFill>
                  <a:schemeClr val="tx1"/>
                </a:solidFill>
                <a:effectLst/>
                <a:latin typeface="Aptos" panose="020B0004020202020204" pitchFamily="34" charset="0"/>
                <a:ea typeface="DengXian" panose="02010600030101010101" pitchFamily="2" charset="-122"/>
                <a:cs typeface="Arial" panose="020B0604020202020204" pitchFamily="34" charset="0"/>
              </a:rPr>
              <a:t>For example, the introduction of the NHS in 1948 drastically changed the healthcare delivery in the UK. Political ideologies about public versus private provision also shape policy directions. </a:t>
            </a:r>
          </a:p>
          <a:p>
            <a:pPr algn="ctr"/>
            <a:endParaRPr lang="en-GB"/>
          </a:p>
        </p:txBody>
      </p:sp>
      <p:sp>
        <p:nvSpPr>
          <p:cNvPr id="13" name="Rectangle 12">
            <a:extLst>
              <a:ext uri="{FF2B5EF4-FFF2-40B4-BE49-F238E27FC236}">
                <a16:creationId xmlns:a16="http://schemas.microsoft.com/office/drawing/2014/main" id="{52A85463-EDC8-AEEC-EBB9-AF5F21742CE0}"/>
              </a:ext>
            </a:extLst>
          </p:cNvPr>
          <p:cNvSpPr/>
          <p:nvPr/>
        </p:nvSpPr>
        <p:spPr>
          <a:xfrm>
            <a:off x="3154166" y="1269953"/>
            <a:ext cx="8955640" cy="482354"/>
          </a:xfrm>
          <a:prstGeom prst="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a:solidFill>
                  <a:schemeClr val="tx1"/>
                </a:solidFill>
                <a:effectLst/>
                <a:latin typeface="Aptos" panose="020B0004020202020204" pitchFamily="34" charset="0"/>
                <a:ea typeface="DengXian" panose="02010600030101010101" pitchFamily="2" charset="-122"/>
                <a:cs typeface="Arial" panose="020B0604020202020204" pitchFamily="34" charset="0"/>
              </a:rPr>
              <a:t>For example, there is growing awareness and advocacy for mental health services. This trend drives policies towards more inclusive and supportive mental health care</a:t>
            </a:r>
            <a:endParaRPr lang="en-GB" sz="1600">
              <a:solidFill>
                <a:schemeClr val="tx1"/>
              </a:solidFill>
            </a:endParaRPr>
          </a:p>
        </p:txBody>
      </p:sp>
      <p:sp>
        <p:nvSpPr>
          <p:cNvPr id="14" name="Rectangle 13">
            <a:extLst>
              <a:ext uri="{FF2B5EF4-FFF2-40B4-BE49-F238E27FC236}">
                <a16:creationId xmlns:a16="http://schemas.microsoft.com/office/drawing/2014/main" id="{227CB224-03B4-0782-C0FA-54E4AD220103}"/>
              </a:ext>
            </a:extLst>
          </p:cNvPr>
          <p:cNvSpPr/>
          <p:nvPr/>
        </p:nvSpPr>
        <p:spPr>
          <a:xfrm>
            <a:off x="3154166" y="1833269"/>
            <a:ext cx="8955640" cy="482355"/>
          </a:xfrm>
          <a:prstGeom prst="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600">
                <a:solidFill>
                  <a:schemeClr val="tx1"/>
                </a:solidFill>
                <a:effectLst/>
                <a:latin typeface="Aptos" panose="020B0004020202020204" pitchFamily="34" charset="0"/>
                <a:ea typeface="DengXian" panose="02010600030101010101" pitchFamily="2" charset="-122"/>
                <a:cs typeface="Arial" panose="020B0604020202020204" pitchFamily="34" charset="0"/>
              </a:rPr>
              <a:t>For example, EHRs streamline patient data management. telemedicine expands access to care, particularly in remote areas.</a:t>
            </a:r>
            <a:endParaRPr lang="en-GB" sz="1400">
              <a:solidFill>
                <a:schemeClr val="tx1"/>
              </a:solidFill>
            </a:endParaRPr>
          </a:p>
        </p:txBody>
      </p:sp>
      <p:sp>
        <p:nvSpPr>
          <p:cNvPr id="15" name="Rectangle 14">
            <a:extLst>
              <a:ext uri="{FF2B5EF4-FFF2-40B4-BE49-F238E27FC236}">
                <a16:creationId xmlns:a16="http://schemas.microsoft.com/office/drawing/2014/main" id="{76C3AE7C-71C4-9B87-8EE6-7705ECB68431}"/>
              </a:ext>
            </a:extLst>
          </p:cNvPr>
          <p:cNvSpPr/>
          <p:nvPr/>
        </p:nvSpPr>
        <p:spPr>
          <a:xfrm>
            <a:off x="3154166" y="2396163"/>
            <a:ext cx="8955640" cy="482355"/>
          </a:xfrm>
          <a:prstGeom prst="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 rtl="0">
              <a:lnSpc>
                <a:spcPct val="115000"/>
              </a:lnSpc>
              <a:spcAft>
                <a:spcPts val="800"/>
              </a:spcAft>
            </a:pPr>
            <a:r>
              <a:rPr lang="en-GB" sz="1600" kern="100">
                <a:solidFill>
                  <a:schemeClr val="tx1"/>
                </a:solidFill>
                <a:effectLst/>
                <a:latin typeface="Aptos" panose="020B0004020202020204" pitchFamily="34" charset="0"/>
                <a:ea typeface="DengXian" panose="02010600030101010101" pitchFamily="2" charset="-122"/>
                <a:cs typeface="Arial" panose="020B0604020202020204" pitchFamily="34" charset="0"/>
              </a:rPr>
              <a:t>For example, practitioners need to prepare for age-related conditions like dementia. They must cope with chronic disease, which are more common in older adults. </a:t>
            </a:r>
          </a:p>
        </p:txBody>
      </p:sp>
      <p:sp>
        <p:nvSpPr>
          <p:cNvPr id="16" name="Rectangle 15">
            <a:extLst>
              <a:ext uri="{FF2B5EF4-FFF2-40B4-BE49-F238E27FC236}">
                <a16:creationId xmlns:a16="http://schemas.microsoft.com/office/drawing/2014/main" id="{82098737-0F25-03B5-CF61-F239F043F27A}"/>
              </a:ext>
            </a:extLst>
          </p:cNvPr>
          <p:cNvSpPr/>
          <p:nvPr/>
        </p:nvSpPr>
        <p:spPr>
          <a:xfrm>
            <a:off x="3154166" y="2925038"/>
            <a:ext cx="8955640" cy="783934"/>
          </a:xfrm>
          <a:prstGeom prst="rect">
            <a:avLst/>
          </a:prstGeom>
          <a:solidFill>
            <a:schemeClr val="bg1">
              <a:lumMod val="95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 rtl="0">
              <a:spcAft>
                <a:spcPts val="800"/>
              </a:spcAft>
            </a:pPr>
            <a:r>
              <a:rPr lang="en-GB" sz="1600">
                <a:solidFill>
                  <a:schemeClr val="tx1"/>
                </a:solidFill>
                <a:effectLst/>
                <a:latin typeface="Aptos" panose="020B0004020202020204" pitchFamily="34" charset="0"/>
                <a:ea typeface="DengXian" panose="02010600030101010101" pitchFamily="2" charset="-122"/>
                <a:cs typeface="Arial" panose="020B0604020202020204" pitchFamily="34" charset="0"/>
              </a:rPr>
              <a:t>For example, economic recessions can tighten funding, impact service quality and accessibility. On the other hand, economic growth can lead to more investment in healthcare technologies and facilities. </a:t>
            </a:r>
            <a:endParaRPr lang="en-GB" sz="1400" kern="100">
              <a:solidFill>
                <a:schemeClr val="tx1"/>
              </a:solidFill>
              <a:effectLst/>
              <a:latin typeface="Aptos" panose="020B00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703847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568BFD44-B2BD-BA2A-22CD-80AF94EE8F3F}"/>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5F8A1A32-0B94-67BB-96A5-0608F1A40518}"/>
              </a:ext>
            </a:extLst>
          </p:cNvPr>
          <p:cNvSpPr>
            <a:spLocks noGrp="1"/>
          </p:cNvSpPr>
          <p:nvPr>
            <p:ph type="sldNum" sz="quarter" idx="12"/>
          </p:nvPr>
        </p:nvSpPr>
        <p:spPr/>
        <p:txBody>
          <a:bodyPr/>
          <a:lstStyle/>
          <a:p>
            <a:fld id="{6B30C51A-0C0A-4D59-A697-B72FC84741A5}" type="slidenum">
              <a:rPr lang="en-GB" smtClean="0"/>
              <a:t>18</a:t>
            </a:fld>
            <a:endParaRPr lang="en-GB"/>
          </a:p>
        </p:txBody>
      </p:sp>
      <p:sp>
        <p:nvSpPr>
          <p:cNvPr id="7" name="TextBox 6">
            <a:extLst>
              <a:ext uri="{FF2B5EF4-FFF2-40B4-BE49-F238E27FC236}">
                <a16:creationId xmlns:a16="http://schemas.microsoft.com/office/drawing/2014/main" id="{5058945B-9293-AED3-D833-1EAEDA0BC78A}"/>
              </a:ext>
            </a:extLst>
          </p:cNvPr>
          <p:cNvSpPr txBox="1"/>
          <p:nvPr/>
        </p:nvSpPr>
        <p:spPr>
          <a:xfrm>
            <a:off x="84789" y="220713"/>
            <a:ext cx="6097712" cy="584775"/>
          </a:xfrm>
          <a:prstGeom prst="rect">
            <a:avLst/>
          </a:prstGeom>
          <a:noFill/>
        </p:spPr>
        <p:txBody>
          <a:bodyPr wrap="square">
            <a:spAutoFit/>
          </a:bodyPr>
          <a:lstStyle/>
          <a:p>
            <a:r>
              <a:rPr lang="en-GB" sz="3200" b="1"/>
              <a:t>Main policies in UK</a:t>
            </a:r>
          </a:p>
        </p:txBody>
      </p:sp>
      <p:pic>
        <p:nvPicPr>
          <p:cNvPr id="8" name="Picture 7" descr="A black and yellow logo&#10;&#10;Description automatically generated">
            <a:extLst>
              <a:ext uri="{FF2B5EF4-FFF2-40B4-BE49-F238E27FC236}">
                <a16:creationId xmlns:a16="http://schemas.microsoft.com/office/drawing/2014/main" id="{75EF9641-319C-AF6B-7982-22D3D3D9AB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
        <p:nvSpPr>
          <p:cNvPr id="22" name="TextBox 21">
            <a:extLst>
              <a:ext uri="{FF2B5EF4-FFF2-40B4-BE49-F238E27FC236}">
                <a16:creationId xmlns:a16="http://schemas.microsoft.com/office/drawing/2014/main" id="{63042D61-653C-F98D-7303-5FB7D4EE9E37}"/>
              </a:ext>
            </a:extLst>
          </p:cNvPr>
          <p:cNvSpPr txBox="1"/>
          <p:nvPr/>
        </p:nvSpPr>
        <p:spPr>
          <a:xfrm>
            <a:off x="84789" y="1857445"/>
            <a:ext cx="3768724" cy="461665"/>
          </a:xfrm>
          <a:prstGeom prst="rect">
            <a:avLst/>
          </a:prstGeom>
          <a:solidFill>
            <a:schemeClr val="accent2">
              <a:lumMod val="20000"/>
              <a:lumOff val="80000"/>
            </a:schemeClr>
          </a:solidFill>
        </p:spPr>
        <p:txBody>
          <a:bodyPr wrap="none" rtlCol="0">
            <a:spAutoFit/>
          </a:bodyPr>
          <a:lstStyle/>
          <a:p>
            <a:r>
              <a:rPr lang="en-GB" sz="2400" b="1"/>
              <a:t>Health and Care Act 2022 </a:t>
            </a:r>
          </a:p>
        </p:txBody>
      </p:sp>
      <p:sp>
        <p:nvSpPr>
          <p:cNvPr id="24" name="TextBox 23">
            <a:extLst>
              <a:ext uri="{FF2B5EF4-FFF2-40B4-BE49-F238E27FC236}">
                <a16:creationId xmlns:a16="http://schemas.microsoft.com/office/drawing/2014/main" id="{E5B8D264-C6BA-392C-AB4D-648E48E56AEF}"/>
              </a:ext>
            </a:extLst>
          </p:cNvPr>
          <p:cNvSpPr txBox="1"/>
          <p:nvPr/>
        </p:nvSpPr>
        <p:spPr>
          <a:xfrm>
            <a:off x="84789" y="2505742"/>
            <a:ext cx="3565528" cy="461665"/>
          </a:xfrm>
          <a:prstGeom prst="rect">
            <a:avLst/>
          </a:prstGeom>
          <a:solidFill>
            <a:schemeClr val="accent2">
              <a:lumMod val="20000"/>
              <a:lumOff val="80000"/>
            </a:schemeClr>
          </a:solidFill>
        </p:spPr>
        <p:txBody>
          <a:bodyPr wrap="none" rtlCol="0">
            <a:spAutoFit/>
          </a:bodyPr>
          <a:lstStyle/>
          <a:p>
            <a:r>
              <a:rPr lang="en-GB" sz="2400" b="1"/>
              <a:t>The NHS long-term plan </a:t>
            </a:r>
          </a:p>
        </p:txBody>
      </p:sp>
      <p:sp>
        <p:nvSpPr>
          <p:cNvPr id="25" name="TextBox 24">
            <a:extLst>
              <a:ext uri="{FF2B5EF4-FFF2-40B4-BE49-F238E27FC236}">
                <a16:creationId xmlns:a16="http://schemas.microsoft.com/office/drawing/2014/main" id="{5EA5F1D2-5A53-6975-724A-552A73DBB58D}"/>
              </a:ext>
            </a:extLst>
          </p:cNvPr>
          <p:cNvSpPr txBox="1"/>
          <p:nvPr/>
        </p:nvSpPr>
        <p:spPr>
          <a:xfrm>
            <a:off x="84789" y="3154039"/>
            <a:ext cx="4971554" cy="461665"/>
          </a:xfrm>
          <a:prstGeom prst="rect">
            <a:avLst/>
          </a:prstGeom>
          <a:solidFill>
            <a:schemeClr val="accent2">
              <a:lumMod val="20000"/>
              <a:lumOff val="80000"/>
            </a:schemeClr>
          </a:solidFill>
        </p:spPr>
        <p:txBody>
          <a:bodyPr wrap="none" rtlCol="0">
            <a:spAutoFit/>
          </a:bodyPr>
          <a:lstStyle/>
          <a:p>
            <a:r>
              <a:rPr lang="en-GB" sz="2400" b="1"/>
              <a:t>Children and Social Work Act 2017</a:t>
            </a:r>
          </a:p>
        </p:txBody>
      </p:sp>
      <p:sp>
        <p:nvSpPr>
          <p:cNvPr id="26" name="TextBox 25">
            <a:extLst>
              <a:ext uri="{FF2B5EF4-FFF2-40B4-BE49-F238E27FC236}">
                <a16:creationId xmlns:a16="http://schemas.microsoft.com/office/drawing/2014/main" id="{447BE1B1-960B-7045-BF8A-7A0BE5948D50}"/>
              </a:ext>
            </a:extLst>
          </p:cNvPr>
          <p:cNvSpPr txBox="1"/>
          <p:nvPr/>
        </p:nvSpPr>
        <p:spPr>
          <a:xfrm>
            <a:off x="84789" y="3796488"/>
            <a:ext cx="3147015" cy="461665"/>
          </a:xfrm>
          <a:prstGeom prst="rect">
            <a:avLst/>
          </a:prstGeom>
          <a:solidFill>
            <a:schemeClr val="accent2">
              <a:lumMod val="20000"/>
              <a:lumOff val="80000"/>
            </a:schemeClr>
          </a:solidFill>
        </p:spPr>
        <p:txBody>
          <a:bodyPr wrap="none" rtlCol="0">
            <a:spAutoFit/>
          </a:bodyPr>
          <a:lstStyle/>
          <a:p>
            <a:r>
              <a:rPr lang="en-GB" sz="2400" b="1"/>
              <a:t>The Equality Act 2010</a:t>
            </a:r>
          </a:p>
        </p:txBody>
      </p:sp>
      <p:sp>
        <p:nvSpPr>
          <p:cNvPr id="27" name="TextBox 26">
            <a:extLst>
              <a:ext uri="{FF2B5EF4-FFF2-40B4-BE49-F238E27FC236}">
                <a16:creationId xmlns:a16="http://schemas.microsoft.com/office/drawing/2014/main" id="{17990D96-0F88-6342-6DDB-CC6FB0C989FA}"/>
              </a:ext>
            </a:extLst>
          </p:cNvPr>
          <p:cNvSpPr txBox="1"/>
          <p:nvPr/>
        </p:nvSpPr>
        <p:spPr>
          <a:xfrm>
            <a:off x="84789" y="4450633"/>
            <a:ext cx="3723648" cy="461665"/>
          </a:xfrm>
          <a:prstGeom prst="rect">
            <a:avLst/>
          </a:prstGeom>
          <a:solidFill>
            <a:schemeClr val="accent2">
              <a:lumMod val="20000"/>
              <a:lumOff val="80000"/>
            </a:schemeClr>
          </a:solidFill>
        </p:spPr>
        <p:txBody>
          <a:bodyPr wrap="none" rtlCol="0">
            <a:spAutoFit/>
          </a:bodyPr>
          <a:lstStyle/>
          <a:p>
            <a:r>
              <a:rPr lang="en-GB" sz="2400" b="1"/>
              <a:t>Mental Capacity Act 2019</a:t>
            </a:r>
          </a:p>
        </p:txBody>
      </p:sp>
      <p:sp>
        <p:nvSpPr>
          <p:cNvPr id="29" name="TextBox 28">
            <a:extLst>
              <a:ext uri="{FF2B5EF4-FFF2-40B4-BE49-F238E27FC236}">
                <a16:creationId xmlns:a16="http://schemas.microsoft.com/office/drawing/2014/main" id="{30C2DF0F-7E8E-5E77-FAEB-B0F19A974631}"/>
              </a:ext>
            </a:extLst>
          </p:cNvPr>
          <p:cNvSpPr txBox="1"/>
          <p:nvPr/>
        </p:nvSpPr>
        <p:spPr>
          <a:xfrm>
            <a:off x="5388795" y="40802"/>
            <a:ext cx="6769785" cy="1477328"/>
          </a:xfrm>
          <a:prstGeom prst="rect">
            <a:avLst/>
          </a:prstGeom>
          <a:noFill/>
          <a:ln>
            <a:solidFill>
              <a:srgbClr val="FF0000"/>
            </a:solidFill>
          </a:ln>
        </p:spPr>
        <p:txBody>
          <a:bodyPr wrap="square">
            <a:spAutoFit/>
          </a:bodyPr>
          <a:lstStyle/>
          <a:p>
            <a:pPr algn="just"/>
            <a:r>
              <a:rPr lang="en-GB"/>
              <a:t>Policy and legislation play a crucial role in shaping health and social care services, ensuring they remain effective, safe, and responsive to public needs. These changes often focus on improving service delivery, integrating care, safeguarding patients, and addressing inequalities.</a:t>
            </a:r>
          </a:p>
        </p:txBody>
      </p:sp>
      <p:sp>
        <p:nvSpPr>
          <p:cNvPr id="30" name="Arrow: Down 29">
            <a:extLst>
              <a:ext uri="{FF2B5EF4-FFF2-40B4-BE49-F238E27FC236}">
                <a16:creationId xmlns:a16="http://schemas.microsoft.com/office/drawing/2014/main" id="{508D93DB-0032-E7A8-E455-CDBE0D654EA3}"/>
              </a:ext>
            </a:extLst>
          </p:cNvPr>
          <p:cNvSpPr/>
          <p:nvPr/>
        </p:nvSpPr>
        <p:spPr>
          <a:xfrm>
            <a:off x="8774543" y="1633591"/>
            <a:ext cx="267128" cy="872151"/>
          </a:xfrm>
          <a:prstGeom prst="downArrow">
            <a:avLst/>
          </a:prstGeom>
          <a:solidFill>
            <a:srgbClr val="FF0000"/>
          </a:solidFill>
          <a:ln>
            <a:solidFill>
              <a:srgbClr val="C00000"/>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726CFFBA-9BF3-0F1F-61E1-67193E299FE5}"/>
              </a:ext>
            </a:extLst>
          </p:cNvPr>
          <p:cNvSpPr txBox="1"/>
          <p:nvPr/>
        </p:nvSpPr>
        <p:spPr>
          <a:xfrm>
            <a:off x="5388795" y="2698992"/>
            <a:ext cx="6769785" cy="2308324"/>
          </a:xfrm>
          <a:prstGeom prst="rect">
            <a:avLst/>
          </a:prstGeom>
          <a:noFill/>
          <a:ln>
            <a:solidFill>
              <a:srgbClr val="C00000"/>
            </a:solidFill>
          </a:ln>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a:ln>
                  <a:noFill/>
                </a:ln>
                <a:solidFill>
                  <a:schemeClr val="tx1"/>
                </a:solidFill>
                <a:effectLst/>
              </a:rPr>
              <a:t> Promote a </a:t>
            </a:r>
            <a:r>
              <a:rPr kumimoji="0" lang="en-US" altLang="en-US" sz="1600" b="1" i="0" u="none" strike="noStrike" cap="none" normalizeH="0" baseline="0">
                <a:ln>
                  <a:noFill/>
                </a:ln>
                <a:solidFill>
                  <a:schemeClr val="tx1"/>
                </a:solidFill>
                <a:effectLst/>
              </a:rPr>
              <a:t>more integrated, patient-centered approach</a:t>
            </a:r>
            <a:r>
              <a:rPr kumimoji="0" lang="en-US" altLang="en-US" sz="1600" b="0" i="0" u="none" strike="noStrike" cap="none" normalizeH="0" baseline="0">
                <a:ln>
                  <a:noFill/>
                </a:ln>
                <a:solidFill>
                  <a:schemeClr val="tx1"/>
                </a:solidFill>
                <a:effectLst/>
              </a:rPr>
              <a:t> to care.</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a:ln>
                  <a:noFill/>
                </a:ln>
                <a:solidFill>
                  <a:schemeClr val="tx1"/>
                </a:solidFill>
                <a:effectLst/>
              </a:rPr>
              <a:t> Address </a:t>
            </a:r>
            <a:r>
              <a:rPr kumimoji="0" lang="en-US" altLang="en-US" sz="1600" b="1" i="0" u="none" strike="noStrike" cap="none" normalizeH="0" baseline="0">
                <a:ln>
                  <a:noFill/>
                </a:ln>
                <a:solidFill>
                  <a:schemeClr val="tx1"/>
                </a:solidFill>
                <a:effectLst/>
              </a:rPr>
              <a:t>staffing challenges and workforce sustainability</a:t>
            </a:r>
            <a:r>
              <a:rPr kumimoji="0" lang="en-US" altLang="en-US" sz="1600" b="0" i="0" u="none" strike="noStrike" cap="none" normalizeH="0" baseline="0">
                <a:ln>
                  <a:noFill/>
                </a:ln>
                <a:solidFill>
                  <a:schemeClr val="tx1"/>
                </a:solidFill>
                <a:effectLst/>
              </a:rPr>
              <a:t>.</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a:ln>
                  <a:noFill/>
                </a:ln>
                <a:solidFill>
                  <a:schemeClr val="tx1"/>
                </a:solidFill>
                <a:effectLst/>
              </a:rPr>
              <a:t> Improve </a:t>
            </a:r>
            <a:r>
              <a:rPr kumimoji="0" lang="en-US" altLang="en-US" sz="1600" b="1" i="0" u="none" strike="noStrike" cap="none" normalizeH="0" baseline="0">
                <a:ln>
                  <a:noFill/>
                </a:ln>
                <a:solidFill>
                  <a:schemeClr val="tx1"/>
                </a:solidFill>
                <a:effectLst/>
              </a:rPr>
              <a:t>funding distribution and efficiency</a:t>
            </a:r>
            <a:r>
              <a:rPr kumimoji="0" lang="en-US" altLang="en-US" sz="1600" b="0" i="0" u="none" strike="noStrike" cap="none" normalizeH="0" baseline="0">
                <a:ln>
                  <a:noFill/>
                </a:ln>
                <a:solidFill>
                  <a:schemeClr val="tx1"/>
                </a:solidFill>
                <a:effectLst/>
              </a:rPr>
              <a:t>.</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a:ln>
                  <a:noFill/>
                </a:ln>
                <a:solidFill>
                  <a:schemeClr val="tx1"/>
                </a:solidFill>
                <a:effectLst/>
              </a:rPr>
              <a:t> Enhance </a:t>
            </a:r>
            <a:r>
              <a:rPr kumimoji="0" lang="en-US" altLang="en-US" sz="1600" b="1" i="0" u="none" strike="noStrike" cap="none" normalizeH="0" baseline="0">
                <a:ln>
                  <a:noFill/>
                </a:ln>
                <a:solidFill>
                  <a:schemeClr val="tx1"/>
                </a:solidFill>
                <a:effectLst/>
              </a:rPr>
              <a:t>safeguarding measures</a:t>
            </a:r>
            <a:r>
              <a:rPr kumimoji="0" lang="en-US" altLang="en-US" sz="1600" b="0" i="0" u="none" strike="noStrike" cap="none" normalizeH="0" baseline="0">
                <a:ln>
                  <a:noFill/>
                </a:ln>
                <a:solidFill>
                  <a:schemeClr val="tx1"/>
                </a:solidFill>
                <a:effectLst/>
              </a:rPr>
              <a:t> for children, vulnerable adults, and those lacking mental capacity. </a:t>
            </a:r>
          </a:p>
          <a:p>
            <a:endParaRPr lang="en-GB" sz="1600"/>
          </a:p>
        </p:txBody>
      </p:sp>
    </p:spTree>
    <p:extLst>
      <p:ext uri="{BB962C8B-B14F-4D97-AF65-F5344CB8AC3E}">
        <p14:creationId xmlns:p14="http://schemas.microsoft.com/office/powerpoint/2010/main" val="2793496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826555C-E514-614C-3EAC-E3DEB90C9453}"/>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397DAF1B-0C9A-6D2C-E4CC-4552C8392080}"/>
              </a:ext>
            </a:extLst>
          </p:cNvPr>
          <p:cNvSpPr>
            <a:spLocks noGrp="1"/>
          </p:cNvSpPr>
          <p:nvPr>
            <p:ph type="sldNum" sz="quarter" idx="12"/>
          </p:nvPr>
        </p:nvSpPr>
        <p:spPr/>
        <p:txBody>
          <a:bodyPr/>
          <a:lstStyle/>
          <a:p>
            <a:fld id="{6B30C51A-0C0A-4D59-A697-B72FC84741A5}" type="slidenum">
              <a:rPr lang="en-GB" smtClean="0"/>
              <a:t>19</a:t>
            </a:fld>
            <a:endParaRPr lang="en-GB"/>
          </a:p>
        </p:txBody>
      </p:sp>
      <p:sp>
        <p:nvSpPr>
          <p:cNvPr id="7" name="TextBox 6">
            <a:extLst>
              <a:ext uri="{FF2B5EF4-FFF2-40B4-BE49-F238E27FC236}">
                <a16:creationId xmlns:a16="http://schemas.microsoft.com/office/drawing/2014/main" id="{15A603DB-CBD4-026B-7BD1-3E78287D358C}"/>
              </a:ext>
            </a:extLst>
          </p:cNvPr>
          <p:cNvSpPr txBox="1"/>
          <p:nvPr/>
        </p:nvSpPr>
        <p:spPr>
          <a:xfrm>
            <a:off x="22107" y="165042"/>
            <a:ext cx="4980466" cy="646331"/>
          </a:xfrm>
          <a:prstGeom prst="rect">
            <a:avLst/>
          </a:prstGeom>
          <a:noFill/>
        </p:spPr>
        <p:txBody>
          <a:bodyPr wrap="none" rtlCol="0">
            <a:spAutoFit/>
          </a:bodyPr>
          <a:lstStyle/>
          <a:p>
            <a:r>
              <a:rPr lang="en-GB" sz="3600" b="1"/>
              <a:t>From Policy to Practice</a:t>
            </a:r>
          </a:p>
        </p:txBody>
      </p:sp>
      <p:pic>
        <p:nvPicPr>
          <p:cNvPr id="8" name="Picture 7" descr="A black and yellow logo&#10;&#10;Description automatically generated">
            <a:extLst>
              <a:ext uri="{FF2B5EF4-FFF2-40B4-BE49-F238E27FC236}">
                <a16:creationId xmlns:a16="http://schemas.microsoft.com/office/drawing/2014/main" id="{EF1687F2-BB66-F88E-EAAC-82660A6013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graphicFrame>
        <p:nvGraphicFramePr>
          <p:cNvPr id="9" name="Diagram 8">
            <a:extLst>
              <a:ext uri="{FF2B5EF4-FFF2-40B4-BE49-F238E27FC236}">
                <a16:creationId xmlns:a16="http://schemas.microsoft.com/office/drawing/2014/main" id="{3DB3931E-033C-22DB-5266-61477D572A53}"/>
              </a:ext>
            </a:extLst>
          </p:cNvPr>
          <p:cNvGraphicFramePr/>
          <p:nvPr>
            <p:extLst>
              <p:ext uri="{D42A27DB-BD31-4B8C-83A1-F6EECF244321}">
                <p14:modId xmlns:p14="http://schemas.microsoft.com/office/powerpoint/2010/main" val="1076212784"/>
              </p:ext>
            </p:extLst>
          </p:nvPr>
        </p:nvGraphicFramePr>
        <p:xfrm>
          <a:off x="3863083" y="698644"/>
          <a:ext cx="8354317" cy="57133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BE6994D1-8637-5132-488B-4D6F6CF7B894}"/>
              </a:ext>
            </a:extLst>
          </p:cNvPr>
          <p:cNvSpPr txBox="1"/>
          <p:nvPr/>
        </p:nvSpPr>
        <p:spPr>
          <a:xfrm>
            <a:off x="162081" y="1725319"/>
            <a:ext cx="4700518" cy="584775"/>
          </a:xfrm>
          <a:prstGeom prst="rect">
            <a:avLst/>
          </a:prstGeom>
          <a:solidFill>
            <a:schemeClr val="accent2">
              <a:lumMod val="20000"/>
              <a:lumOff val="80000"/>
            </a:schemeClr>
          </a:solidFill>
          <a:ln>
            <a:solidFill>
              <a:srgbClr val="C00000"/>
            </a:solidFill>
          </a:ln>
        </p:spPr>
        <p:txBody>
          <a:bodyPr wrap="none" rtlCol="0">
            <a:spAutoFit/>
          </a:bodyPr>
          <a:lstStyle/>
          <a:p>
            <a:r>
              <a:rPr lang="en-GB" sz="3200" b="1"/>
              <a:t>Commissioning process</a:t>
            </a:r>
          </a:p>
        </p:txBody>
      </p:sp>
      <p:sp>
        <p:nvSpPr>
          <p:cNvPr id="11" name="TextBox 10">
            <a:extLst>
              <a:ext uri="{FF2B5EF4-FFF2-40B4-BE49-F238E27FC236}">
                <a16:creationId xmlns:a16="http://schemas.microsoft.com/office/drawing/2014/main" id="{1B26B5DB-9842-8901-CF9C-32ACAF6AB41C}"/>
              </a:ext>
            </a:extLst>
          </p:cNvPr>
          <p:cNvSpPr txBox="1"/>
          <p:nvPr/>
        </p:nvSpPr>
        <p:spPr>
          <a:xfrm>
            <a:off x="162081" y="2732926"/>
            <a:ext cx="4700518" cy="2031325"/>
          </a:xfrm>
          <a:prstGeom prst="rect">
            <a:avLst/>
          </a:prstGeom>
          <a:blipFill>
            <a:blip r:embed="rId8"/>
            <a:tile tx="0" ty="0" sx="100000" sy="100000" flip="none" algn="tl"/>
          </a:blipFill>
        </p:spPr>
        <p:txBody>
          <a:bodyPr wrap="square" rtlCol="0">
            <a:spAutoFit/>
          </a:bodyPr>
          <a:lstStyle/>
          <a:p>
            <a:pPr algn="just"/>
            <a:r>
              <a:rPr lang="en-GB" sz="1800">
                <a:effectLst/>
                <a:latin typeface="Aptos" panose="020B0004020202020204" pitchFamily="34" charset="0"/>
                <a:ea typeface="DengXian" panose="02010600030101010101" pitchFamily="2" charset="-122"/>
                <a:cs typeface="Arial" panose="020B0604020202020204" pitchFamily="34" charset="0"/>
              </a:rPr>
              <a:t>Commissioning relates to the way in which the NHS and local authorities use the financial resources available to the to improve the health and wellbeing of their populations. Also, commissioning is fundamental to the achievement of high-quality services that represent value for money. </a:t>
            </a:r>
            <a:endParaRPr lang="en-GB"/>
          </a:p>
        </p:txBody>
      </p:sp>
    </p:spTree>
    <p:extLst>
      <p:ext uri="{BB962C8B-B14F-4D97-AF65-F5344CB8AC3E}">
        <p14:creationId xmlns:p14="http://schemas.microsoft.com/office/powerpoint/2010/main" val="360914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C59AC9F-3AC8-9235-9724-5ADD5080F6EB}"/>
              </a:ext>
            </a:extLst>
          </p:cNvPr>
          <p:cNvSpPr>
            <a:spLocks noGrp="1"/>
          </p:cNvSpPr>
          <p:nvPr>
            <p:ph type="ftr" sz="quarter" idx="11"/>
          </p:nvPr>
        </p:nvSpPr>
        <p:spPr/>
        <p:txBody>
          <a:bodyPr/>
          <a:lstStyle/>
          <a:p>
            <a:r>
              <a:rPr lang="en-GB"/>
              <a:t>Dr Simona Ferraraccio</a:t>
            </a:r>
          </a:p>
        </p:txBody>
      </p:sp>
      <p:sp>
        <p:nvSpPr>
          <p:cNvPr id="3" name="Slide Number Placeholder 2">
            <a:extLst>
              <a:ext uri="{FF2B5EF4-FFF2-40B4-BE49-F238E27FC236}">
                <a16:creationId xmlns:a16="http://schemas.microsoft.com/office/drawing/2014/main" id="{5E069B2E-0863-75EB-79AD-9C9F75E5A816}"/>
              </a:ext>
            </a:extLst>
          </p:cNvPr>
          <p:cNvSpPr>
            <a:spLocks noGrp="1"/>
          </p:cNvSpPr>
          <p:nvPr>
            <p:ph type="sldNum" sz="quarter" idx="12"/>
          </p:nvPr>
        </p:nvSpPr>
        <p:spPr/>
        <p:txBody>
          <a:bodyPr/>
          <a:lstStyle/>
          <a:p>
            <a:fld id="{6B30C51A-0C0A-4D59-A697-B72FC84741A5}" type="slidenum">
              <a:rPr lang="en-GB" smtClean="0"/>
              <a:t>20</a:t>
            </a:fld>
            <a:endParaRPr lang="en-GB"/>
          </a:p>
        </p:txBody>
      </p:sp>
      <p:sp>
        <p:nvSpPr>
          <p:cNvPr id="4" name="TextBox 3">
            <a:extLst>
              <a:ext uri="{FF2B5EF4-FFF2-40B4-BE49-F238E27FC236}">
                <a16:creationId xmlns:a16="http://schemas.microsoft.com/office/drawing/2014/main" id="{CB41F540-8A42-6823-E03E-CF93453D7060}"/>
              </a:ext>
            </a:extLst>
          </p:cNvPr>
          <p:cNvSpPr txBox="1"/>
          <p:nvPr/>
        </p:nvSpPr>
        <p:spPr>
          <a:xfrm>
            <a:off x="0" y="0"/>
            <a:ext cx="6608156" cy="707886"/>
          </a:xfrm>
          <a:prstGeom prst="rect">
            <a:avLst/>
          </a:prstGeom>
          <a:noFill/>
        </p:spPr>
        <p:txBody>
          <a:bodyPr wrap="none" rtlCol="0">
            <a:spAutoFit/>
          </a:bodyPr>
          <a:lstStyle/>
          <a:p>
            <a:r>
              <a:rPr lang="en-GB" sz="4000" b="1"/>
              <a:t>CASE STUDY: EMRTS Cymru</a:t>
            </a:r>
          </a:p>
        </p:txBody>
      </p:sp>
      <p:pic>
        <p:nvPicPr>
          <p:cNvPr id="5" name="Picture 4" descr="A black and yellow logo&#10;&#10;Description automatically generated">
            <a:extLst>
              <a:ext uri="{FF2B5EF4-FFF2-40B4-BE49-F238E27FC236}">
                <a16:creationId xmlns:a16="http://schemas.microsoft.com/office/drawing/2014/main" id="{A4CA3D34-9C3C-108D-09F6-EC6FB74A51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pic>
        <p:nvPicPr>
          <p:cNvPr id="3074" name="Picture 2" descr="Home - Emergency Medical Retrieval ...">
            <a:extLst>
              <a:ext uri="{FF2B5EF4-FFF2-40B4-BE49-F238E27FC236}">
                <a16:creationId xmlns:a16="http://schemas.microsoft.com/office/drawing/2014/main" id="{9F0D44CE-6821-A0F4-39AC-6E9983D4B6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454" y="4158291"/>
            <a:ext cx="4236559" cy="176523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a:extLst>
              <a:ext uri="{FF2B5EF4-FFF2-40B4-BE49-F238E27FC236}">
                <a16:creationId xmlns:a16="http://schemas.microsoft.com/office/drawing/2014/main" id="{160ABA80-121F-CF36-BAA9-9DB1F4634CB0}"/>
              </a:ext>
            </a:extLst>
          </p:cNvPr>
          <p:cNvGraphicFramePr/>
          <p:nvPr>
            <p:extLst>
              <p:ext uri="{D42A27DB-BD31-4B8C-83A1-F6EECF244321}">
                <p14:modId xmlns:p14="http://schemas.microsoft.com/office/powerpoint/2010/main" val="3241269281"/>
              </p:ext>
            </p:extLst>
          </p:nvPr>
        </p:nvGraphicFramePr>
        <p:xfrm>
          <a:off x="3318551" y="297950"/>
          <a:ext cx="10034793" cy="61492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a:extLst>
              <a:ext uri="{FF2B5EF4-FFF2-40B4-BE49-F238E27FC236}">
                <a16:creationId xmlns:a16="http://schemas.microsoft.com/office/drawing/2014/main" id="{BCA909C4-B288-C2FF-F6EF-7F5A494FBD9F}"/>
              </a:ext>
            </a:extLst>
          </p:cNvPr>
          <p:cNvSpPr txBox="1"/>
          <p:nvPr/>
        </p:nvSpPr>
        <p:spPr>
          <a:xfrm>
            <a:off x="178641" y="1357524"/>
            <a:ext cx="4366516" cy="2800767"/>
          </a:xfrm>
          <a:prstGeom prst="rect">
            <a:avLst/>
          </a:prstGeom>
          <a:noFill/>
        </p:spPr>
        <p:txBody>
          <a:bodyPr wrap="square" rtlCol="0">
            <a:spAutoFit/>
          </a:bodyPr>
          <a:lstStyle/>
          <a:p>
            <a:pPr algn="just"/>
            <a:r>
              <a:rPr lang="en-GB" sz="1600" b="1" u="sng">
                <a:effectLst/>
                <a:latin typeface="Aptos" panose="020B0004020202020204" pitchFamily="34" charset="0"/>
                <a:ea typeface="DengXian" panose="02010600030101010101" pitchFamily="2" charset="-122"/>
                <a:cs typeface="Arial" panose="020B0604020202020204" pitchFamily="34" charset="0"/>
              </a:rPr>
              <a:t>CONTEXT</a:t>
            </a:r>
            <a:r>
              <a:rPr lang="en-GB" sz="1600">
                <a:effectLst/>
                <a:latin typeface="Aptos" panose="020B0004020202020204" pitchFamily="34" charset="0"/>
                <a:ea typeface="DengXian" panose="02010600030101010101" pitchFamily="2" charset="-122"/>
                <a:cs typeface="Arial" panose="020B0604020202020204" pitchFamily="34" charset="0"/>
              </a:rPr>
              <a:t>: The Emergency Medical Retrieval and Transfer Service Cymru (EMRTS Cymru) was established in 2015. This service was developed through a partnership between the Welsh Government, NHS Wales, and the Wales Air Ambulance Charity to enhance pre-hospital critical care and improve patient outcomes across the country. Prior to EMRTS Cymru creation, there was a recognised need for rapid access to advanced medical care, especially in remote and rural areas of Wales. </a:t>
            </a:r>
            <a:endParaRPr lang="en-GB" sz="1600"/>
          </a:p>
        </p:txBody>
      </p:sp>
    </p:spTree>
    <p:extLst>
      <p:ext uri="{BB962C8B-B14F-4D97-AF65-F5344CB8AC3E}">
        <p14:creationId xmlns:p14="http://schemas.microsoft.com/office/powerpoint/2010/main" val="4241190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hand writing on a blackboard&#10;&#10;Description automatically generated">
            <a:extLst>
              <a:ext uri="{FF2B5EF4-FFF2-40B4-BE49-F238E27FC236}">
                <a16:creationId xmlns:a16="http://schemas.microsoft.com/office/drawing/2014/main" id="{1EF5FBCC-9E80-8055-C75D-2B776D604A0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9"/>
          <a:stretch/>
        </p:blipFill>
        <p:spPr>
          <a:xfrm>
            <a:off x="20" y="1282"/>
            <a:ext cx="12191980" cy="6856718"/>
          </a:xfrm>
          <a:prstGeom prst="rect">
            <a:avLst/>
          </a:prstGeom>
        </p:spPr>
      </p:pic>
      <p:sp>
        <p:nvSpPr>
          <p:cNvPr id="2" name="Footer Placeholder 1">
            <a:extLst>
              <a:ext uri="{FF2B5EF4-FFF2-40B4-BE49-F238E27FC236}">
                <a16:creationId xmlns:a16="http://schemas.microsoft.com/office/drawing/2014/main" id="{05158DCA-127A-76DC-CA52-415B7C848D25}"/>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solidFill>
                  <a:srgbClr val="FFFFFF"/>
                </a:solidFill>
              </a:rPr>
              <a:t>Dr Simona Ferraraccio</a:t>
            </a:r>
          </a:p>
        </p:txBody>
      </p:sp>
      <p:sp>
        <p:nvSpPr>
          <p:cNvPr id="3" name="Slide Number Placeholder 2">
            <a:extLst>
              <a:ext uri="{FF2B5EF4-FFF2-40B4-BE49-F238E27FC236}">
                <a16:creationId xmlns:a16="http://schemas.microsoft.com/office/drawing/2014/main" id="{94E2C0A2-30AE-242D-2E22-0FDC9D7130D7}"/>
              </a:ext>
            </a:extLst>
          </p:cNvPr>
          <p:cNvSpPr>
            <a:spLocks noGrp="1"/>
          </p:cNvSpPr>
          <p:nvPr>
            <p:ph type="sldNum" sz="quarter" idx="12"/>
          </p:nvPr>
        </p:nvSpPr>
        <p:spPr>
          <a:xfrm>
            <a:off x="8610600" y="6356350"/>
            <a:ext cx="2743200" cy="365125"/>
          </a:xfrm>
        </p:spPr>
        <p:txBody>
          <a:bodyPr>
            <a:normAutofit/>
          </a:bodyPr>
          <a:lstStyle/>
          <a:p>
            <a:pPr>
              <a:spcAft>
                <a:spcPts val="600"/>
              </a:spcAft>
            </a:pPr>
            <a:fld id="{6B30C51A-0C0A-4D59-A697-B72FC84741A5}" type="slidenum">
              <a:rPr lang="en-GB">
                <a:solidFill>
                  <a:srgbClr val="FFFFFF"/>
                </a:solidFill>
              </a:rPr>
              <a:pPr>
                <a:spcAft>
                  <a:spcPts val="600"/>
                </a:spcAft>
              </a:pPr>
              <a:t>21</a:t>
            </a:fld>
            <a:endParaRPr lang="en-GB">
              <a:solidFill>
                <a:srgbClr val="FFFFFF"/>
              </a:solidFill>
            </a:endParaRPr>
          </a:p>
        </p:txBody>
      </p:sp>
      <p:pic>
        <p:nvPicPr>
          <p:cNvPr id="6" name="Picture 5" descr="A black and yellow logo&#10;&#10;Description automatically generated">
            <a:extLst>
              <a:ext uri="{FF2B5EF4-FFF2-40B4-BE49-F238E27FC236}">
                <a16:creationId xmlns:a16="http://schemas.microsoft.com/office/drawing/2014/main" id="{26B50FF3-B6ED-14BD-7503-A1B42BAA71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Tree>
    <p:extLst>
      <p:ext uri="{BB962C8B-B14F-4D97-AF65-F5344CB8AC3E}">
        <p14:creationId xmlns:p14="http://schemas.microsoft.com/office/powerpoint/2010/main" val="34589602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3A6CE-CAA4-8175-B622-2AFF5586CE23}"/>
              </a:ext>
            </a:extLst>
          </p:cNvPr>
          <p:cNvSpPr>
            <a:spLocks noGrp="1"/>
          </p:cNvSpPr>
          <p:nvPr>
            <p:ph type="title"/>
          </p:nvPr>
        </p:nvSpPr>
        <p:spPr>
          <a:xfrm>
            <a:off x="0" y="0"/>
            <a:ext cx="10515600" cy="1325563"/>
          </a:xfrm>
        </p:spPr>
        <p:txBody>
          <a:bodyPr/>
          <a:lstStyle/>
          <a:p>
            <a:r>
              <a:rPr lang="en-GB" b="1"/>
              <a:t>References</a:t>
            </a:r>
          </a:p>
        </p:txBody>
      </p:sp>
      <p:sp>
        <p:nvSpPr>
          <p:cNvPr id="4" name="Footer Placeholder 3">
            <a:extLst>
              <a:ext uri="{FF2B5EF4-FFF2-40B4-BE49-F238E27FC236}">
                <a16:creationId xmlns:a16="http://schemas.microsoft.com/office/drawing/2014/main" id="{23556B2D-B22C-652C-64B6-FF3F22B41591}"/>
              </a:ext>
            </a:extLst>
          </p:cNvPr>
          <p:cNvSpPr>
            <a:spLocks noGrp="1"/>
          </p:cNvSpPr>
          <p:nvPr>
            <p:ph type="ftr" sz="quarter" idx="11"/>
          </p:nvPr>
        </p:nvSpPr>
        <p:spPr/>
        <p:txBody>
          <a:bodyPr/>
          <a:lstStyle/>
          <a:p>
            <a:r>
              <a:rPr lang="en-GB"/>
              <a:t>Dr Simona Ferraraccio</a:t>
            </a:r>
          </a:p>
        </p:txBody>
      </p:sp>
      <p:sp>
        <p:nvSpPr>
          <p:cNvPr id="5" name="Slide Number Placeholder 4">
            <a:extLst>
              <a:ext uri="{FF2B5EF4-FFF2-40B4-BE49-F238E27FC236}">
                <a16:creationId xmlns:a16="http://schemas.microsoft.com/office/drawing/2014/main" id="{CF3E2C05-05D0-04FE-D61F-F49BF4148BDA}"/>
              </a:ext>
            </a:extLst>
          </p:cNvPr>
          <p:cNvSpPr>
            <a:spLocks noGrp="1"/>
          </p:cNvSpPr>
          <p:nvPr>
            <p:ph type="sldNum" sz="quarter" idx="12"/>
          </p:nvPr>
        </p:nvSpPr>
        <p:spPr/>
        <p:txBody>
          <a:bodyPr/>
          <a:lstStyle/>
          <a:p>
            <a:fld id="{6B30C51A-0C0A-4D59-A697-B72FC84741A5}" type="slidenum">
              <a:rPr lang="en-GB" smtClean="0"/>
              <a:t>22</a:t>
            </a:fld>
            <a:endParaRPr lang="en-GB"/>
          </a:p>
        </p:txBody>
      </p:sp>
      <p:sp>
        <p:nvSpPr>
          <p:cNvPr id="6" name="TextBox 5">
            <a:extLst>
              <a:ext uri="{FF2B5EF4-FFF2-40B4-BE49-F238E27FC236}">
                <a16:creationId xmlns:a16="http://schemas.microsoft.com/office/drawing/2014/main" id="{2B541CA5-06FC-91CD-EE1F-5EC16D07272D}"/>
              </a:ext>
            </a:extLst>
          </p:cNvPr>
          <p:cNvSpPr txBox="1"/>
          <p:nvPr/>
        </p:nvSpPr>
        <p:spPr>
          <a:xfrm>
            <a:off x="100484" y="1325563"/>
            <a:ext cx="11676184" cy="2862322"/>
          </a:xfrm>
          <a:prstGeom prst="rect">
            <a:avLst/>
          </a:prstGeom>
          <a:noFill/>
        </p:spPr>
        <p:txBody>
          <a:bodyPr wrap="square" rtlCol="0">
            <a:spAutoFit/>
          </a:bodyPr>
          <a:lstStyle/>
          <a:p>
            <a:pPr marL="285750" indent="-285750">
              <a:buFont typeface="Arial" panose="020B0604020202020204" pitchFamily="34" charset="0"/>
              <a:buChar char="•"/>
            </a:pPr>
            <a:r>
              <a:rPr lang="en-GB">
                <a:hlinkClick r:id="rId2"/>
              </a:rPr>
              <a:t>NHS England » Learning from deaths in the NHS</a:t>
            </a:r>
            <a:endParaRPr lang="en-GB"/>
          </a:p>
          <a:p>
            <a:pPr marL="285750" indent="-285750">
              <a:buFont typeface="Arial" panose="020B0604020202020204" pitchFamily="34" charset="0"/>
              <a:buChar char="•"/>
            </a:pPr>
            <a:r>
              <a:rPr lang="en-GB">
                <a:hlinkClick r:id="rId3"/>
              </a:rPr>
              <a:t>Bristol heart scandal – Telegraph</a:t>
            </a:r>
            <a:endParaRPr lang="en-GB"/>
          </a:p>
          <a:p>
            <a:pPr marL="285750" indent="-285750">
              <a:buFont typeface="Arial" panose="020B0604020202020204" pitchFamily="34" charset="0"/>
              <a:buChar char="•"/>
            </a:pPr>
            <a:r>
              <a:rPr lang="en-GB">
                <a:hlinkClick r:id="rId4"/>
              </a:rPr>
              <a:t>Baby Peter 'was failed by all agencies' - BBC News</a:t>
            </a:r>
            <a:endParaRPr lang="en-GB"/>
          </a:p>
          <a:p>
            <a:pPr marL="285750" indent="-285750">
              <a:buFont typeface="Arial" panose="020B0604020202020204" pitchFamily="34" charset="0"/>
              <a:buChar char="•"/>
            </a:pPr>
            <a:r>
              <a:rPr lang="en-GB">
                <a:hlinkClick r:id="rId5"/>
              </a:rPr>
              <a:t>Mid Staffordshire scandal highlights NHS cultural crisis</a:t>
            </a:r>
            <a:endParaRPr lang="en-GB"/>
          </a:p>
          <a:p>
            <a:pPr marL="285750" indent="-285750">
              <a:buFont typeface="Arial" panose="020B0604020202020204" pitchFamily="34" charset="0"/>
              <a:buChar char="•"/>
            </a:pPr>
            <a:r>
              <a:rPr lang="en-GB"/>
              <a:t>N. </a:t>
            </a:r>
            <a:r>
              <a:rPr lang="en-GB" err="1"/>
              <a:t>Gopee</a:t>
            </a:r>
            <a:r>
              <a:rPr lang="en-GB"/>
              <a:t>, J. Galloway. “Leadership and Management in healthcare”, 3</a:t>
            </a:r>
            <a:r>
              <a:rPr lang="en-GB" baseline="30000"/>
              <a:t>rd</a:t>
            </a:r>
            <a:r>
              <a:rPr lang="en-GB"/>
              <a:t> edition. SAGE, 2017.</a:t>
            </a:r>
          </a:p>
          <a:p>
            <a:pPr marL="285750" indent="-285750">
              <a:buFont typeface="Arial" panose="020B0604020202020204" pitchFamily="34" charset="0"/>
              <a:buChar char="•"/>
            </a:pPr>
            <a:r>
              <a:rPr lang="en-GB"/>
              <a:t>T. Sinha, C. Welch. “Sustaining operations improvement in healthcare: drivers for change in the UK health and wellbeing sector”. Retrieved from: </a:t>
            </a:r>
            <a:r>
              <a:rPr lang="en-GB">
                <a:hlinkClick r:id="rId6"/>
              </a:rPr>
              <a:t>Microsoft Word - full_paper_v6_180412</a:t>
            </a:r>
            <a:r>
              <a:rPr lang="en-GB"/>
              <a:t> </a:t>
            </a:r>
          </a:p>
          <a:p>
            <a:pPr marL="285750" indent="-285750">
              <a:buFont typeface="Arial" panose="020B0604020202020204" pitchFamily="34" charset="0"/>
              <a:buChar char="•"/>
            </a:pPr>
            <a:r>
              <a:rPr lang="en-GB">
                <a:hlinkClick r:id="rId7"/>
              </a:rPr>
              <a:t>health-and-care-act-2022-summary-and-additional-measures-impact-assessment.pdf</a:t>
            </a:r>
            <a:endParaRPr lang="en-GB"/>
          </a:p>
          <a:p>
            <a:pPr marL="285750" indent="-285750">
              <a:buFont typeface="Arial" panose="020B0604020202020204" pitchFamily="34" charset="0"/>
              <a:buChar char="•"/>
            </a:pPr>
            <a:r>
              <a:rPr lang="en-GB">
                <a:hlinkClick r:id="rId8"/>
              </a:rPr>
              <a:t>The Health And Care Act 2022 | The King's Fund</a:t>
            </a:r>
            <a:endParaRPr lang="en-GB"/>
          </a:p>
          <a:p>
            <a:pPr marL="285750" indent="-285750">
              <a:buFont typeface="Arial" panose="020B0604020202020204" pitchFamily="34" charset="0"/>
              <a:buChar char="•"/>
            </a:pPr>
            <a:r>
              <a:rPr lang="en-GB">
                <a:hlinkClick r:id="rId9"/>
              </a:rPr>
              <a:t>What Is Commissioning And How Is It Changing? | The King's Fund</a:t>
            </a:r>
            <a:endParaRPr lang="en-GB"/>
          </a:p>
        </p:txBody>
      </p:sp>
      <p:pic>
        <p:nvPicPr>
          <p:cNvPr id="7" name="Picture 6" descr="A black and yellow logo&#10;&#10;Description automatically generated">
            <a:extLst>
              <a:ext uri="{FF2B5EF4-FFF2-40B4-BE49-F238E27FC236}">
                <a16:creationId xmlns:a16="http://schemas.microsoft.com/office/drawing/2014/main" id="{7354B72C-24A3-74DB-A1C8-482FA641F22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0" y="6077307"/>
            <a:ext cx="1405247" cy="780693"/>
          </a:xfrm>
          <a:prstGeom prst="rect">
            <a:avLst/>
          </a:prstGeom>
        </p:spPr>
      </p:pic>
    </p:spTree>
    <p:extLst>
      <p:ext uri="{BB962C8B-B14F-4D97-AF65-F5344CB8AC3E}">
        <p14:creationId xmlns:p14="http://schemas.microsoft.com/office/powerpoint/2010/main" val="9842510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TotalTime>
  <Words>2444</Words>
  <Application>Microsoft Office PowerPoint</Application>
  <PresentationFormat>Widescreen</PresentationFormat>
  <Paragraphs>310</Paragraphs>
  <Slides>22</Slides>
  <Notes>0</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DengXian</vt:lpstr>
      <vt:lpstr>Aptos Display</vt:lpstr>
      <vt:lpstr>Calibri</vt:lpstr>
      <vt:lpstr>Aptos</vt:lpstr>
      <vt:lpstr>Arial</vt:lpstr>
      <vt:lpstr>Wingdings</vt:lpstr>
      <vt:lpstr>Office Theme</vt:lpstr>
      <vt:lpstr>Facilitating change and managing quality outcomes in health ecosystems</vt:lpstr>
      <vt:lpstr>PowerPoint Presentation</vt:lpstr>
      <vt:lpstr>Summary of week 1</vt:lpstr>
      <vt:lpstr>PowerPoint Presentation</vt:lpstr>
      <vt:lpstr>PowerPoint Presentation</vt:lpstr>
      <vt:lpstr>PowerPoint Presentation</vt:lpstr>
      <vt:lpstr>PowerPoint Presentation</vt:lpstr>
      <vt:lpstr>Why is facilitating change important in healthcare?</vt:lpstr>
      <vt:lpstr>Types of change</vt:lpstr>
      <vt:lpstr>Cultural change</vt:lpstr>
      <vt:lpstr>CASE STUDY: NHS 111 and Urgent Care System Integration</vt:lpstr>
      <vt:lpstr>PowerPoint Presentation</vt:lpstr>
      <vt:lpstr>GROUP WORK: Learning from failure</vt:lpstr>
      <vt:lpstr>PowerPoint Presentation</vt:lpstr>
      <vt:lpstr>Leading and managing in Contemporary Health and Social care</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Simona Ferraraccio</dc:creator>
  <cp:lastModifiedBy>heather davies</cp:lastModifiedBy>
  <cp:revision>2</cp:revision>
  <dcterms:created xsi:type="dcterms:W3CDTF">2025-01-29T12:59:46Z</dcterms:created>
  <dcterms:modified xsi:type="dcterms:W3CDTF">2026-01-29T15:54:46Z</dcterms:modified>
</cp:coreProperties>
</file>