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Lst>
  <p:sldSz cx="9144000" cy="5143500" type="screen16x9"/>
  <p:notesSz cx="6858000" cy="9144000"/>
  <p:embeddedFontLst>
    <p:embeddedFont>
      <p:font typeface="Lato" panose="020F0502020204030203" pitchFamily="34" charset="0"/>
      <p:regular r:id="rId21"/>
      <p:bold r:id="rId22"/>
      <p:italic r:id="rId23"/>
      <p:boldItalic r:id="rId24"/>
    </p:embeddedFont>
    <p:embeddedFont>
      <p:font typeface="Playfair Display" panose="00000500000000000000"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89444F-04AA-4CB7-BBE0-8CF0A716F4FA}" v="24" dt="2026-06-24T23:58:59.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265" autoAdjust="0"/>
    <p:restoredTop sz="83416" autoAdjust="0"/>
  </p:normalViewPr>
  <p:slideViewPr>
    <p:cSldViewPr snapToGrid="0">
      <p:cViewPr varScale="1">
        <p:scale>
          <a:sx n="91" d="100"/>
          <a:sy n="91" d="100"/>
        </p:scale>
        <p:origin x="629" y="62"/>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kossua@yahoo.com" userId="95b4f164f63bb790" providerId="LiveId" clId="{CE9ECAD3-3244-4747-9D11-99F2FF625431}"/>
    <pc:docChg chg="undo redo custSel modSld">
      <pc:chgData name="nakossua@yahoo.com" userId="95b4f164f63bb790" providerId="LiveId" clId="{CE9ECAD3-3244-4747-9D11-99F2FF625431}" dt="2026-06-25T00:12:41.649" v="129" actId="1076"/>
      <pc:docMkLst>
        <pc:docMk/>
      </pc:docMkLst>
      <pc:sldChg chg="addSp delSp modSp mod modTransition delAnim">
        <pc:chgData name="nakossua@yahoo.com" userId="95b4f164f63bb790" providerId="LiveId" clId="{CE9ECAD3-3244-4747-9D11-99F2FF625431}" dt="2026-06-24T23:58:59.497" v="128"/>
        <pc:sldMkLst>
          <pc:docMk/>
          <pc:sldMk cId="0" sldId="256"/>
        </pc:sldMkLst>
        <pc:picChg chg="add del mod">
          <ac:chgData name="nakossua@yahoo.com" userId="95b4f164f63bb790" providerId="LiveId" clId="{CE9ECAD3-3244-4747-9D11-99F2FF625431}" dt="2026-06-24T23:58:59.497" v="128"/>
          <ac:picMkLst>
            <pc:docMk/>
            <pc:sldMk cId="0" sldId="256"/>
            <ac:picMk id="3" creationId="{FEF8B43D-AD68-FFFB-12FA-B23F21628C22}"/>
          </ac:picMkLst>
        </pc:picChg>
        <pc:picChg chg="add del mod">
          <ac:chgData name="nakossua@yahoo.com" userId="95b4f164f63bb790" providerId="LiveId" clId="{CE9ECAD3-3244-4747-9D11-99F2FF625431}" dt="2026-06-24T09:37:40.767" v="36"/>
          <ac:picMkLst>
            <pc:docMk/>
            <pc:sldMk cId="0" sldId="256"/>
            <ac:picMk id="4" creationId="{69AFE140-8FF6-7D12-A7E2-64070A3644AC}"/>
          </ac:picMkLst>
        </pc:picChg>
        <pc:picChg chg="add mod">
          <ac:chgData name="nakossua@yahoo.com" userId="95b4f164f63bb790" providerId="LiveId" clId="{CE9ECAD3-3244-4747-9D11-99F2FF625431}" dt="2026-06-24T23:58:59.497" v="128"/>
          <ac:picMkLst>
            <pc:docMk/>
            <pc:sldMk cId="0" sldId="256"/>
            <ac:picMk id="4" creationId="{81A320FF-2782-C502-5D49-53934E96A645}"/>
          </ac:picMkLst>
        </pc:picChg>
        <pc:picChg chg="add del mod">
          <ac:chgData name="nakossua@yahoo.com" userId="95b4f164f63bb790" providerId="LiveId" clId="{CE9ECAD3-3244-4747-9D11-99F2FF625431}" dt="2026-06-24T09:38:07.285" v="37" actId="478"/>
          <ac:picMkLst>
            <pc:docMk/>
            <pc:sldMk cId="0" sldId="256"/>
            <ac:picMk id="5" creationId="{41A21CEE-0DD6-7E1C-10DA-9EA7E7B0E018}"/>
          </ac:picMkLst>
        </pc:picChg>
        <pc:picChg chg="add del mod">
          <ac:chgData name="nakossua@yahoo.com" userId="95b4f164f63bb790" providerId="LiveId" clId="{CE9ECAD3-3244-4747-9D11-99F2FF625431}" dt="2026-06-24T09:38:52.896" v="40"/>
          <ac:picMkLst>
            <pc:docMk/>
            <pc:sldMk cId="0" sldId="256"/>
            <ac:picMk id="9" creationId="{32128183-BBBC-7ED8-7D74-DFA9F35F58F6}"/>
          </ac:picMkLst>
        </pc:picChg>
        <pc:picChg chg="add del mod">
          <ac:chgData name="nakossua@yahoo.com" userId="95b4f164f63bb790" providerId="LiveId" clId="{CE9ECAD3-3244-4747-9D11-99F2FF625431}" dt="2026-06-24T09:39:29.586" v="41" actId="478"/>
          <ac:picMkLst>
            <pc:docMk/>
            <pc:sldMk cId="0" sldId="256"/>
            <ac:picMk id="10" creationId="{E0AA6A5C-4209-AA06-BCD2-E5934B8A623B}"/>
          </ac:picMkLst>
        </pc:picChg>
        <pc:picChg chg="add del mod">
          <ac:chgData name="nakossua@yahoo.com" userId="95b4f164f63bb790" providerId="LiveId" clId="{CE9ECAD3-3244-4747-9D11-99F2FF625431}" dt="2026-06-24T09:48:53.269" v="44"/>
          <ac:picMkLst>
            <pc:docMk/>
            <pc:sldMk cId="0" sldId="256"/>
            <ac:picMk id="14" creationId="{CE7C1886-D082-8E43-8006-6866AF9C783F}"/>
          </ac:picMkLst>
        </pc:picChg>
        <pc:picChg chg="add del mod">
          <ac:chgData name="nakossua@yahoo.com" userId="95b4f164f63bb790" providerId="LiveId" clId="{CE9ECAD3-3244-4747-9D11-99F2FF625431}" dt="2026-06-24T10:05:22.418" v="45" actId="478"/>
          <ac:picMkLst>
            <pc:docMk/>
            <pc:sldMk cId="0" sldId="256"/>
            <ac:picMk id="15" creationId="{81BFFC19-A185-1E0F-790F-F9E189581864}"/>
          </ac:picMkLst>
        </pc:picChg>
        <pc:picChg chg="add del mod">
          <ac:chgData name="nakossua@yahoo.com" userId="95b4f164f63bb790" providerId="LiveId" clId="{CE9ECAD3-3244-4747-9D11-99F2FF625431}" dt="2026-06-24T10:16:51.051" v="82"/>
          <ac:picMkLst>
            <pc:docMk/>
            <pc:sldMk cId="0" sldId="256"/>
            <ac:picMk id="18" creationId="{7FD06AFC-EA9E-FEB8-F07B-354F40D4F17B}"/>
          </ac:picMkLst>
        </pc:picChg>
        <pc:picChg chg="add del mod">
          <ac:chgData name="nakossua@yahoo.com" userId="95b4f164f63bb790" providerId="LiveId" clId="{CE9ECAD3-3244-4747-9D11-99F2FF625431}" dt="2026-06-24T10:20:02.095" v="85" actId="478"/>
          <ac:picMkLst>
            <pc:docMk/>
            <pc:sldMk cId="0" sldId="256"/>
            <ac:picMk id="19" creationId="{5116473B-5776-FE9F-B33C-2617DDEE13C2}"/>
          </ac:picMkLst>
        </pc:picChg>
        <pc:picChg chg="add del mod">
          <ac:chgData name="nakossua@yahoo.com" userId="95b4f164f63bb790" providerId="LiveId" clId="{CE9ECAD3-3244-4747-9D11-99F2FF625431}" dt="2026-06-24T10:29:12.603" v="90"/>
          <ac:picMkLst>
            <pc:docMk/>
            <pc:sldMk cId="0" sldId="256"/>
            <ac:picMk id="21" creationId="{9175D098-AA2A-ED84-37EF-AC599ADA2787}"/>
          </ac:picMkLst>
        </pc:picChg>
        <pc:picChg chg="add del mod">
          <ac:chgData name="nakossua@yahoo.com" userId="95b4f164f63bb790" providerId="LiveId" clId="{CE9ECAD3-3244-4747-9D11-99F2FF625431}" dt="2026-06-24T23:29:55.241" v="92" actId="478"/>
          <ac:picMkLst>
            <pc:docMk/>
            <pc:sldMk cId="0" sldId="256"/>
            <ac:picMk id="22" creationId="{BB90C4AA-375B-6858-8FD2-5E8FB5A0ED14}"/>
          </ac:picMkLst>
        </pc:picChg>
      </pc:sldChg>
      <pc:sldChg chg="addSp delSp modSp mod modTransition delAnim">
        <pc:chgData name="nakossua@yahoo.com" userId="95b4f164f63bb790" providerId="LiveId" clId="{CE9ECAD3-3244-4747-9D11-99F2FF625431}" dt="2026-06-24T23:58:59.497" v="128"/>
        <pc:sldMkLst>
          <pc:docMk/>
          <pc:sldMk cId="0" sldId="257"/>
        </pc:sldMkLst>
        <pc:picChg chg="add del mod">
          <ac:chgData name="nakossua@yahoo.com" userId="95b4f164f63bb790" providerId="LiveId" clId="{CE9ECAD3-3244-4747-9D11-99F2FF625431}" dt="2026-06-24T09:48:53.269" v="44"/>
          <ac:picMkLst>
            <pc:docMk/>
            <pc:sldMk cId="0" sldId="257"/>
            <ac:picMk id="4" creationId="{A6A98977-A623-CB19-069D-9E8409EBECDA}"/>
          </ac:picMkLst>
        </pc:picChg>
        <pc:picChg chg="add del mod">
          <ac:chgData name="nakossua@yahoo.com" userId="95b4f164f63bb790" providerId="LiveId" clId="{CE9ECAD3-3244-4747-9D11-99F2FF625431}" dt="2026-06-24T23:58:59.497" v="128"/>
          <ac:picMkLst>
            <pc:docMk/>
            <pc:sldMk cId="0" sldId="257"/>
            <ac:picMk id="4" creationId="{BA8E3C38-3F45-56B3-0837-101BE549F618}"/>
          </ac:picMkLst>
        </pc:picChg>
        <pc:picChg chg="add mod">
          <ac:chgData name="nakossua@yahoo.com" userId="95b4f164f63bb790" providerId="LiveId" clId="{CE9ECAD3-3244-4747-9D11-99F2FF625431}" dt="2026-06-24T23:58:59.497" v="128"/>
          <ac:picMkLst>
            <pc:docMk/>
            <pc:sldMk cId="0" sldId="257"/>
            <ac:picMk id="5" creationId="{1EC4BA94-2551-65C0-F3B3-D0C2FED0FB49}"/>
          </ac:picMkLst>
        </pc:picChg>
        <pc:picChg chg="add del mod">
          <ac:chgData name="nakossua@yahoo.com" userId="95b4f164f63bb790" providerId="LiveId" clId="{CE9ECAD3-3244-4747-9D11-99F2FF625431}" dt="2026-06-24T10:05:28.981" v="46" actId="478"/>
          <ac:picMkLst>
            <pc:docMk/>
            <pc:sldMk cId="0" sldId="257"/>
            <ac:picMk id="5" creationId="{BC775462-3D98-B817-1EA5-90BA3729E7B0}"/>
          </ac:picMkLst>
        </pc:picChg>
        <pc:picChg chg="add del mod">
          <ac:chgData name="nakossua@yahoo.com" userId="95b4f164f63bb790" providerId="LiveId" clId="{CE9ECAD3-3244-4747-9D11-99F2FF625431}" dt="2026-06-24T10:16:51.051" v="82"/>
          <ac:picMkLst>
            <pc:docMk/>
            <pc:sldMk cId="0" sldId="257"/>
            <ac:picMk id="8" creationId="{7508DBFA-E642-ED3D-214E-F20B60BA8E7A}"/>
          </ac:picMkLst>
        </pc:picChg>
        <pc:picChg chg="add del mod">
          <ac:chgData name="nakossua@yahoo.com" userId="95b4f164f63bb790" providerId="LiveId" clId="{CE9ECAD3-3244-4747-9D11-99F2FF625431}" dt="2026-06-24T10:19:56.465" v="84" actId="478"/>
          <ac:picMkLst>
            <pc:docMk/>
            <pc:sldMk cId="0" sldId="257"/>
            <ac:picMk id="9" creationId="{D706837B-455A-877B-D7FA-24EE43BC34BB}"/>
          </ac:picMkLst>
        </pc:picChg>
        <pc:picChg chg="add del mod">
          <ac:chgData name="nakossua@yahoo.com" userId="95b4f164f63bb790" providerId="LiveId" clId="{CE9ECAD3-3244-4747-9D11-99F2FF625431}" dt="2026-06-24T10:29:12.603" v="90"/>
          <ac:picMkLst>
            <pc:docMk/>
            <pc:sldMk cId="0" sldId="257"/>
            <ac:picMk id="11" creationId="{8DEB2AD0-0F45-6F10-81DB-83F36800DF7D}"/>
          </ac:picMkLst>
        </pc:picChg>
        <pc:picChg chg="add del mod">
          <ac:chgData name="nakossua@yahoo.com" userId="95b4f164f63bb790" providerId="LiveId" clId="{CE9ECAD3-3244-4747-9D11-99F2FF625431}" dt="2026-06-24T23:30:04.138" v="93" actId="478"/>
          <ac:picMkLst>
            <pc:docMk/>
            <pc:sldMk cId="0" sldId="257"/>
            <ac:picMk id="12" creationId="{EA76340B-E5A4-F838-C857-3AEFDE89184B}"/>
          </ac:picMkLst>
        </pc:picChg>
      </pc:sldChg>
      <pc:sldChg chg="addSp delSp modSp mod modTransition addAnim delAnim modNotes">
        <pc:chgData name="nakossua@yahoo.com" userId="95b4f164f63bb790" providerId="LiveId" clId="{CE9ECAD3-3244-4747-9D11-99F2FF625431}" dt="2026-06-24T23:58:59.497" v="128"/>
        <pc:sldMkLst>
          <pc:docMk/>
          <pc:sldMk cId="0" sldId="258"/>
        </pc:sldMkLst>
        <pc:picChg chg="add del mod">
          <ac:chgData name="nakossua@yahoo.com" userId="95b4f164f63bb790" providerId="LiveId" clId="{CE9ECAD3-3244-4747-9D11-99F2FF625431}" dt="2026-06-24T10:05:38.336" v="47" actId="478"/>
          <ac:picMkLst>
            <pc:docMk/>
            <pc:sldMk cId="0" sldId="258"/>
            <ac:picMk id="2" creationId="{850CE9A6-5CE6-705F-3B4D-AB4BD26EB2BB}"/>
          </ac:picMkLst>
        </pc:picChg>
        <pc:picChg chg="add del mod">
          <ac:chgData name="nakossua@yahoo.com" userId="95b4f164f63bb790" providerId="LiveId" clId="{CE9ECAD3-3244-4747-9D11-99F2FF625431}" dt="2026-06-24T23:58:59.497" v="128"/>
          <ac:picMkLst>
            <pc:docMk/>
            <pc:sldMk cId="0" sldId="258"/>
            <ac:picMk id="2" creationId="{95E6ACAD-6CE9-26FE-1751-5113296D796C}"/>
          </ac:picMkLst>
        </pc:picChg>
        <pc:picChg chg="add mod">
          <ac:chgData name="nakossua@yahoo.com" userId="95b4f164f63bb790" providerId="LiveId" clId="{CE9ECAD3-3244-4747-9D11-99F2FF625431}" dt="2026-06-24T23:58:59.497" v="128"/>
          <ac:picMkLst>
            <pc:docMk/>
            <pc:sldMk cId="0" sldId="258"/>
            <ac:picMk id="3" creationId="{5611DBEF-5290-EF83-18B2-934B8E8C3B74}"/>
          </ac:picMkLst>
        </pc:picChg>
        <pc:picChg chg="add del mod">
          <ac:chgData name="nakossua@yahoo.com" userId="95b4f164f63bb790" providerId="LiveId" clId="{CE9ECAD3-3244-4747-9D11-99F2FF625431}" dt="2026-06-24T10:16:51.051" v="82"/>
          <ac:picMkLst>
            <pc:docMk/>
            <pc:sldMk cId="0" sldId="258"/>
            <ac:picMk id="3" creationId="{AB82562A-9C73-22BA-5DAF-556580AA7B9A}"/>
          </ac:picMkLst>
        </pc:picChg>
        <pc:picChg chg="add del mod">
          <ac:chgData name="nakossua@yahoo.com" userId="95b4f164f63bb790" providerId="LiveId" clId="{CE9ECAD3-3244-4747-9D11-99F2FF625431}" dt="2026-06-24T10:19:46.073" v="83" actId="478"/>
          <ac:picMkLst>
            <pc:docMk/>
            <pc:sldMk cId="0" sldId="258"/>
            <ac:picMk id="4" creationId="{EB94F9DD-E750-B08C-1B79-752033533A5A}"/>
          </ac:picMkLst>
        </pc:picChg>
        <pc:picChg chg="add del mod">
          <ac:chgData name="nakossua@yahoo.com" userId="95b4f164f63bb790" providerId="LiveId" clId="{CE9ECAD3-3244-4747-9D11-99F2FF625431}" dt="2026-06-24T10:29:12.603" v="90"/>
          <ac:picMkLst>
            <pc:docMk/>
            <pc:sldMk cId="0" sldId="258"/>
            <ac:picMk id="7" creationId="{2E6D6302-3F95-B18C-D23E-19FD8B7F8D64}"/>
          </ac:picMkLst>
        </pc:picChg>
        <pc:picChg chg="add del mod">
          <ac:chgData name="nakossua@yahoo.com" userId="95b4f164f63bb790" providerId="LiveId" clId="{CE9ECAD3-3244-4747-9D11-99F2FF625431}" dt="2026-06-24T23:30:10.902" v="94" actId="478"/>
          <ac:picMkLst>
            <pc:docMk/>
            <pc:sldMk cId="0" sldId="258"/>
            <ac:picMk id="8" creationId="{EED46FB5-9770-D358-FB7C-941757E5D85A}"/>
          </ac:picMkLst>
        </pc:picChg>
        <pc:picChg chg="add del mod">
          <ac:chgData name="nakossua@yahoo.com" userId="95b4f164f63bb790" providerId="LiveId" clId="{CE9ECAD3-3244-4747-9D11-99F2FF625431}" dt="2026-06-24T09:48:53.269" v="44"/>
          <ac:picMkLst>
            <pc:docMk/>
            <pc:sldMk cId="0" sldId="258"/>
            <ac:picMk id="13" creationId="{51A7A465-1344-96D8-47DA-CE2BC0FE57C8}"/>
          </ac:picMkLst>
        </pc:picChg>
      </pc:sldChg>
      <pc:sldChg chg="addSp delSp modSp mod modTransition addAnim delAnim modNotes">
        <pc:chgData name="nakossua@yahoo.com" userId="95b4f164f63bb790" providerId="LiveId" clId="{CE9ECAD3-3244-4747-9D11-99F2FF625431}" dt="2026-06-24T23:58:59.497" v="128"/>
        <pc:sldMkLst>
          <pc:docMk/>
          <pc:sldMk cId="0" sldId="259"/>
        </pc:sldMkLst>
        <pc:picChg chg="add del mod">
          <ac:chgData name="nakossua@yahoo.com" userId="95b4f164f63bb790" providerId="LiveId" clId="{CE9ECAD3-3244-4747-9D11-99F2FF625431}" dt="2026-06-24T10:05:46.617" v="48" actId="478"/>
          <ac:picMkLst>
            <pc:docMk/>
            <pc:sldMk cId="0" sldId="259"/>
            <ac:picMk id="2" creationId="{9D90EF3E-AEB4-6FA5-C7F9-B3F6ECB18D2B}"/>
          </ac:picMkLst>
        </pc:picChg>
        <pc:picChg chg="add del mod">
          <ac:chgData name="nakossua@yahoo.com" userId="95b4f164f63bb790" providerId="LiveId" clId="{CE9ECAD3-3244-4747-9D11-99F2FF625431}" dt="2026-06-24T23:58:59.497" v="128"/>
          <ac:picMkLst>
            <pc:docMk/>
            <pc:sldMk cId="0" sldId="259"/>
            <ac:picMk id="2" creationId="{BB0AD078-1DC4-8EB7-1F32-127C731B0771}"/>
          </ac:picMkLst>
        </pc:picChg>
        <pc:picChg chg="add mod">
          <ac:chgData name="nakossua@yahoo.com" userId="95b4f164f63bb790" providerId="LiveId" clId="{CE9ECAD3-3244-4747-9D11-99F2FF625431}" dt="2026-06-24T23:58:59.497" v="128"/>
          <ac:picMkLst>
            <pc:docMk/>
            <pc:sldMk cId="0" sldId="259"/>
            <ac:picMk id="3" creationId="{8E84874F-5FE6-F2CF-78EE-411F301C6481}"/>
          </ac:picMkLst>
        </pc:picChg>
        <pc:picChg chg="add del mod">
          <ac:chgData name="nakossua@yahoo.com" userId="95b4f164f63bb790" providerId="LiveId" clId="{CE9ECAD3-3244-4747-9D11-99F2FF625431}" dt="2026-06-24T10:29:12.603" v="90"/>
          <ac:picMkLst>
            <pc:docMk/>
            <pc:sldMk cId="0" sldId="259"/>
            <ac:picMk id="3" creationId="{E7C9FE7F-B64F-D247-D359-2CF29C0950B4}"/>
          </ac:picMkLst>
        </pc:picChg>
        <pc:picChg chg="add del mod">
          <ac:chgData name="nakossua@yahoo.com" userId="95b4f164f63bb790" providerId="LiveId" clId="{CE9ECAD3-3244-4747-9D11-99F2FF625431}" dt="2026-06-24T23:30:19.442" v="95" actId="478"/>
          <ac:picMkLst>
            <pc:docMk/>
            <pc:sldMk cId="0" sldId="259"/>
            <ac:picMk id="4" creationId="{8074B945-53EE-6562-93E2-A2199459F591}"/>
          </ac:picMkLst>
        </pc:picChg>
        <pc:picChg chg="add del mod">
          <ac:chgData name="nakossua@yahoo.com" userId="95b4f164f63bb790" providerId="LiveId" clId="{CE9ECAD3-3244-4747-9D11-99F2FF625431}" dt="2026-06-24T09:48:53.269" v="44"/>
          <ac:picMkLst>
            <pc:docMk/>
            <pc:sldMk cId="0" sldId="259"/>
            <ac:picMk id="9" creationId="{AA2B1AAF-BC0B-D2C4-9160-F8F760671AE5}"/>
          </ac:picMkLst>
        </pc:picChg>
      </pc:sldChg>
      <pc:sldChg chg="addSp delSp modSp mod modTransition delAnim">
        <pc:chgData name="nakossua@yahoo.com" userId="95b4f164f63bb790" providerId="LiveId" clId="{CE9ECAD3-3244-4747-9D11-99F2FF625431}" dt="2026-06-24T23:58:59.497" v="128"/>
        <pc:sldMkLst>
          <pc:docMk/>
          <pc:sldMk cId="0" sldId="260"/>
        </pc:sldMkLst>
        <pc:picChg chg="add del mod">
          <ac:chgData name="nakossua@yahoo.com" userId="95b4f164f63bb790" providerId="LiveId" clId="{CE9ECAD3-3244-4747-9D11-99F2FF625431}" dt="2026-06-24T23:58:59.497" v="128"/>
          <ac:picMkLst>
            <pc:docMk/>
            <pc:sldMk cId="0" sldId="260"/>
            <ac:picMk id="2" creationId="{5BF2AACE-1CF6-D215-CEFC-30DA40DD0773}"/>
          </ac:picMkLst>
        </pc:picChg>
        <pc:picChg chg="add mod">
          <ac:chgData name="nakossua@yahoo.com" userId="95b4f164f63bb790" providerId="LiveId" clId="{CE9ECAD3-3244-4747-9D11-99F2FF625431}" dt="2026-06-24T23:58:59.497" v="128"/>
          <ac:picMkLst>
            <pc:docMk/>
            <pc:sldMk cId="0" sldId="260"/>
            <ac:picMk id="3" creationId="{8BA13A93-9C6B-6D3F-82D5-A3F1ED2FB86B}"/>
          </ac:picMkLst>
        </pc:picChg>
        <pc:picChg chg="add del mod">
          <ac:chgData name="nakossua@yahoo.com" userId="95b4f164f63bb790" providerId="LiveId" clId="{CE9ECAD3-3244-4747-9D11-99F2FF625431}" dt="2026-06-24T10:05:55.767" v="49" actId="478"/>
          <ac:picMkLst>
            <pc:docMk/>
            <pc:sldMk cId="0" sldId="260"/>
            <ac:picMk id="3" creationId="{B7C1FCA9-64E7-BB1F-CF1D-5DC64F8B9518}"/>
          </ac:picMkLst>
        </pc:picChg>
        <pc:picChg chg="add del mod">
          <ac:chgData name="nakossua@yahoo.com" userId="95b4f164f63bb790" providerId="LiveId" clId="{CE9ECAD3-3244-4747-9D11-99F2FF625431}" dt="2026-06-24T10:29:12.603" v="90"/>
          <ac:picMkLst>
            <pc:docMk/>
            <pc:sldMk cId="0" sldId="260"/>
            <ac:picMk id="4" creationId="{5400E176-38BE-FCF0-BF09-9D2E250013A2}"/>
          </ac:picMkLst>
        </pc:picChg>
        <pc:picChg chg="add del mod">
          <ac:chgData name="nakossua@yahoo.com" userId="95b4f164f63bb790" providerId="LiveId" clId="{CE9ECAD3-3244-4747-9D11-99F2FF625431}" dt="2026-06-24T23:29:34.437" v="91" actId="478"/>
          <ac:picMkLst>
            <pc:docMk/>
            <pc:sldMk cId="0" sldId="260"/>
            <ac:picMk id="5" creationId="{5A44C0CE-ABEC-41FD-49AA-8DF273D100AB}"/>
          </ac:picMkLst>
        </pc:picChg>
      </pc:sldChg>
      <pc:sldChg chg="addSp delSp modSp mod modTransition delAnim modNotes">
        <pc:chgData name="nakossua@yahoo.com" userId="95b4f164f63bb790" providerId="LiveId" clId="{CE9ECAD3-3244-4747-9D11-99F2FF625431}" dt="2026-06-24T23:58:59.497" v="128"/>
        <pc:sldMkLst>
          <pc:docMk/>
          <pc:sldMk cId="0" sldId="261"/>
        </pc:sldMkLst>
        <pc:picChg chg="add del mod">
          <ac:chgData name="nakossua@yahoo.com" userId="95b4f164f63bb790" providerId="LiveId" clId="{CE9ECAD3-3244-4747-9D11-99F2FF625431}" dt="2026-06-24T23:58:59.497" v="128"/>
          <ac:picMkLst>
            <pc:docMk/>
            <pc:sldMk cId="0" sldId="261"/>
            <ac:picMk id="2" creationId="{B098ED40-BDE3-0657-4CDC-EB088F318C7E}"/>
          </ac:picMkLst>
        </pc:picChg>
        <pc:picChg chg="add mod">
          <ac:chgData name="nakossua@yahoo.com" userId="95b4f164f63bb790" providerId="LiveId" clId="{CE9ECAD3-3244-4747-9D11-99F2FF625431}" dt="2026-06-24T23:58:59.497" v="128"/>
          <ac:picMkLst>
            <pc:docMk/>
            <pc:sldMk cId="0" sldId="261"/>
            <ac:picMk id="3" creationId="{C1AC524C-9A61-1FD0-9B16-52CE7826B0C3}"/>
          </ac:picMkLst>
        </pc:picChg>
        <pc:picChg chg="add del mod">
          <ac:chgData name="nakossua@yahoo.com" userId="95b4f164f63bb790" providerId="LiveId" clId="{CE9ECAD3-3244-4747-9D11-99F2FF625431}" dt="2026-06-24T10:06:07.221" v="50" actId="478"/>
          <ac:picMkLst>
            <pc:docMk/>
            <pc:sldMk cId="0" sldId="261"/>
            <ac:picMk id="3" creationId="{DBB9D96A-01FC-8CA3-A094-FE0258070243}"/>
          </ac:picMkLst>
        </pc:picChg>
        <pc:picChg chg="add del mod">
          <ac:chgData name="nakossua@yahoo.com" userId="95b4f164f63bb790" providerId="LiveId" clId="{CE9ECAD3-3244-4747-9D11-99F2FF625431}" dt="2026-06-24T10:29:12.603" v="90"/>
          <ac:picMkLst>
            <pc:docMk/>
            <pc:sldMk cId="0" sldId="261"/>
            <ac:picMk id="4" creationId="{36E3EAC1-095D-A7F4-6739-DF919FEC2214}"/>
          </ac:picMkLst>
        </pc:picChg>
        <pc:picChg chg="add del mod">
          <ac:chgData name="nakossua@yahoo.com" userId="95b4f164f63bb790" providerId="LiveId" clId="{CE9ECAD3-3244-4747-9D11-99F2FF625431}" dt="2026-06-24T23:30:37.669" v="96" actId="478"/>
          <ac:picMkLst>
            <pc:docMk/>
            <pc:sldMk cId="0" sldId="261"/>
            <ac:picMk id="5" creationId="{03DF053B-B54E-4D7C-78DD-031DAEBBF47F}"/>
          </ac:picMkLst>
        </pc:picChg>
      </pc:sldChg>
      <pc:sldChg chg="addSp delSp modSp mod modTransition delAnim modNotes">
        <pc:chgData name="nakossua@yahoo.com" userId="95b4f164f63bb790" providerId="LiveId" clId="{CE9ECAD3-3244-4747-9D11-99F2FF625431}" dt="2026-06-24T23:58:59.497" v="128"/>
        <pc:sldMkLst>
          <pc:docMk/>
          <pc:sldMk cId="0" sldId="262"/>
        </pc:sldMkLst>
        <pc:picChg chg="add del mod">
          <ac:chgData name="nakossua@yahoo.com" userId="95b4f164f63bb790" providerId="LiveId" clId="{CE9ECAD3-3244-4747-9D11-99F2FF625431}" dt="2026-06-24T23:58:59.497" v="128"/>
          <ac:picMkLst>
            <pc:docMk/>
            <pc:sldMk cId="0" sldId="262"/>
            <ac:picMk id="2" creationId="{BFA84FD1-8473-5DB6-549C-1FCCF8527C5B}"/>
          </ac:picMkLst>
        </pc:picChg>
        <pc:picChg chg="add del mod">
          <ac:chgData name="nakossua@yahoo.com" userId="95b4f164f63bb790" providerId="LiveId" clId="{CE9ECAD3-3244-4747-9D11-99F2FF625431}" dt="2026-06-24T10:06:16.166" v="51" actId="478"/>
          <ac:picMkLst>
            <pc:docMk/>
            <pc:sldMk cId="0" sldId="262"/>
            <ac:picMk id="3" creationId="{60FD95A8-F348-6A16-6BBF-E92E1A84CCBB}"/>
          </ac:picMkLst>
        </pc:picChg>
        <pc:picChg chg="add mod">
          <ac:chgData name="nakossua@yahoo.com" userId="95b4f164f63bb790" providerId="LiveId" clId="{CE9ECAD3-3244-4747-9D11-99F2FF625431}" dt="2026-06-24T23:58:59.497" v="128"/>
          <ac:picMkLst>
            <pc:docMk/>
            <pc:sldMk cId="0" sldId="262"/>
            <ac:picMk id="3" creationId="{B248397C-2981-A090-FC54-9F9B8C736D18}"/>
          </ac:picMkLst>
        </pc:picChg>
        <pc:picChg chg="add del mod">
          <ac:chgData name="nakossua@yahoo.com" userId="95b4f164f63bb790" providerId="LiveId" clId="{CE9ECAD3-3244-4747-9D11-99F2FF625431}" dt="2026-06-24T10:29:12.603" v="90"/>
          <ac:picMkLst>
            <pc:docMk/>
            <pc:sldMk cId="0" sldId="262"/>
            <ac:picMk id="4" creationId="{29106781-5343-F912-A3AE-8A0884667258}"/>
          </ac:picMkLst>
        </pc:picChg>
        <pc:picChg chg="add del mod">
          <ac:chgData name="nakossua@yahoo.com" userId="95b4f164f63bb790" providerId="LiveId" clId="{CE9ECAD3-3244-4747-9D11-99F2FF625431}" dt="2026-06-24T23:30:44.632" v="97" actId="478"/>
          <ac:picMkLst>
            <pc:docMk/>
            <pc:sldMk cId="0" sldId="262"/>
            <ac:picMk id="5" creationId="{104E3806-5E71-1A7F-3AB4-71A09B72B7BF}"/>
          </ac:picMkLst>
        </pc:picChg>
      </pc:sldChg>
      <pc:sldChg chg="addSp delSp modSp mod modTransition delAnim">
        <pc:chgData name="nakossua@yahoo.com" userId="95b4f164f63bb790" providerId="LiveId" clId="{CE9ECAD3-3244-4747-9D11-99F2FF625431}" dt="2026-06-24T23:58:59.497" v="128"/>
        <pc:sldMkLst>
          <pc:docMk/>
          <pc:sldMk cId="0" sldId="263"/>
        </pc:sldMkLst>
        <pc:picChg chg="add del mod">
          <ac:chgData name="nakossua@yahoo.com" userId="95b4f164f63bb790" providerId="LiveId" clId="{CE9ECAD3-3244-4747-9D11-99F2FF625431}" dt="2026-06-24T23:58:59.497" v="128"/>
          <ac:picMkLst>
            <pc:docMk/>
            <pc:sldMk cId="0" sldId="263"/>
            <ac:picMk id="2" creationId="{D7701346-496D-B692-6589-6EED1D97A3CA}"/>
          </ac:picMkLst>
        </pc:picChg>
        <pc:picChg chg="add del mod">
          <ac:chgData name="nakossua@yahoo.com" userId="95b4f164f63bb790" providerId="LiveId" clId="{CE9ECAD3-3244-4747-9D11-99F2FF625431}" dt="2026-06-24T10:06:25.167" v="52" actId="478"/>
          <ac:picMkLst>
            <pc:docMk/>
            <pc:sldMk cId="0" sldId="263"/>
            <ac:picMk id="3" creationId="{82AC5396-6A62-43FE-1F92-FFEA25C67513}"/>
          </ac:picMkLst>
        </pc:picChg>
        <pc:picChg chg="add mod">
          <ac:chgData name="nakossua@yahoo.com" userId="95b4f164f63bb790" providerId="LiveId" clId="{CE9ECAD3-3244-4747-9D11-99F2FF625431}" dt="2026-06-24T23:58:59.497" v="128"/>
          <ac:picMkLst>
            <pc:docMk/>
            <pc:sldMk cId="0" sldId="263"/>
            <ac:picMk id="3" creationId="{BD2F22B5-A721-3D1D-BABB-943039398487}"/>
          </ac:picMkLst>
        </pc:picChg>
        <pc:picChg chg="add del mod">
          <ac:chgData name="nakossua@yahoo.com" userId="95b4f164f63bb790" providerId="LiveId" clId="{CE9ECAD3-3244-4747-9D11-99F2FF625431}" dt="2026-06-24T10:29:12.603" v="90"/>
          <ac:picMkLst>
            <pc:docMk/>
            <pc:sldMk cId="0" sldId="263"/>
            <ac:picMk id="4" creationId="{CCD63E06-9499-CC1B-C389-5AD84B4CE91A}"/>
          </ac:picMkLst>
        </pc:picChg>
        <pc:picChg chg="add del mod">
          <ac:chgData name="nakossua@yahoo.com" userId="95b4f164f63bb790" providerId="LiveId" clId="{CE9ECAD3-3244-4747-9D11-99F2FF625431}" dt="2026-06-24T23:30:51.508" v="98" actId="478"/>
          <ac:picMkLst>
            <pc:docMk/>
            <pc:sldMk cId="0" sldId="263"/>
            <ac:picMk id="5" creationId="{B48A533E-1816-FD04-3B5E-446F5620EE0E}"/>
          </ac:picMkLst>
        </pc:picChg>
      </pc:sldChg>
      <pc:sldChg chg="addSp delSp modSp mod modTransition delAnim">
        <pc:chgData name="nakossua@yahoo.com" userId="95b4f164f63bb790" providerId="LiveId" clId="{CE9ECAD3-3244-4747-9D11-99F2FF625431}" dt="2026-06-24T23:58:59.497" v="128"/>
        <pc:sldMkLst>
          <pc:docMk/>
          <pc:sldMk cId="0" sldId="264"/>
        </pc:sldMkLst>
        <pc:picChg chg="add del mod">
          <ac:chgData name="nakossua@yahoo.com" userId="95b4f164f63bb790" providerId="LiveId" clId="{CE9ECAD3-3244-4747-9D11-99F2FF625431}" dt="2026-06-24T23:58:59.497" v="128"/>
          <ac:picMkLst>
            <pc:docMk/>
            <pc:sldMk cId="0" sldId="264"/>
            <ac:picMk id="2" creationId="{476AA3CF-582A-822D-91E4-BD724843046A}"/>
          </ac:picMkLst>
        </pc:picChg>
        <pc:picChg chg="add mod">
          <ac:chgData name="nakossua@yahoo.com" userId="95b4f164f63bb790" providerId="LiveId" clId="{CE9ECAD3-3244-4747-9D11-99F2FF625431}" dt="2026-06-24T23:58:59.497" v="128"/>
          <ac:picMkLst>
            <pc:docMk/>
            <pc:sldMk cId="0" sldId="264"/>
            <ac:picMk id="3" creationId="{1948F168-45CD-A29B-0218-D386BDBF274C}"/>
          </ac:picMkLst>
        </pc:picChg>
        <pc:picChg chg="add del mod">
          <ac:chgData name="nakossua@yahoo.com" userId="95b4f164f63bb790" providerId="LiveId" clId="{CE9ECAD3-3244-4747-9D11-99F2FF625431}" dt="2026-06-24T10:06:34.023" v="53" actId="478"/>
          <ac:picMkLst>
            <pc:docMk/>
            <pc:sldMk cId="0" sldId="264"/>
            <ac:picMk id="3" creationId="{767B4CE6-C433-A111-4616-A7744D64A10B}"/>
          </ac:picMkLst>
        </pc:picChg>
        <pc:picChg chg="add del mod">
          <ac:chgData name="nakossua@yahoo.com" userId="95b4f164f63bb790" providerId="LiveId" clId="{CE9ECAD3-3244-4747-9D11-99F2FF625431}" dt="2026-06-24T10:29:12.603" v="90"/>
          <ac:picMkLst>
            <pc:docMk/>
            <pc:sldMk cId="0" sldId="264"/>
            <ac:picMk id="4" creationId="{E9C8A290-AB1C-6B25-D3A3-B8AA9C133D03}"/>
          </ac:picMkLst>
        </pc:picChg>
        <pc:picChg chg="add del mod">
          <ac:chgData name="nakossua@yahoo.com" userId="95b4f164f63bb790" providerId="LiveId" clId="{CE9ECAD3-3244-4747-9D11-99F2FF625431}" dt="2026-06-24T23:31:02.346" v="99" actId="478"/>
          <ac:picMkLst>
            <pc:docMk/>
            <pc:sldMk cId="0" sldId="264"/>
            <ac:picMk id="5" creationId="{B3AE257F-3B3A-DD8C-352E-6EBD99B75C4E}"/>
          </ac:picMkLst>
        </pc:picChg>
      </pc:sldChg>
      <pc:sldChg chg="addSp delSp modSp mod modTransition delAnim modNotes">
        <pc:chgData name="nakossua@yahoo.com" userId="95b4f164f63bb790" providerId="LiveId" clId="{CE9ECAD3-3244-4747-9D11-99F2FF625431}" dt="2026-06-24T23:58:59.497" v="128"/>
        <pc:sldMkLst>
          <pc:docMk/>
          <pc:sldMk cId="0" sldId="265"/>
        </pc:sldMkLst>
        <pc:picChg chg="add del mod">
          <ac:chgData name="nakossua@yahoo.com" userId="95b4f164f63bb790" providerId="LiveId" clId="{CE9ECAD3-3244-4747-9D11-99F2FF625431}" dt="2026-06-24T23:58:59.497" v="128"/>
          <ac:picMkLst>
            <pc:docMk/>
            <pc:sldMk cId="0" sldId="265"/>
            <ac:picMk id="2" creationId="{79EB2BE5-516B-F6D7-9F34-3F31C8912FC1}"/>
          </ac:picMkLst>
        </pc:picChg>
        <pc:picChg chg="add mod">
          <ac:chgData name="nakossua@yahoo.com" userId="95b4f164f63bb790" providerId="LiveId" clId="{CE9ECAD3-3244-4747-9D11-99F2FF625431}" dt="2026-06-24T23:58:59.497" v="128"/>
          <ac:picMkLst>
            <pc:docMk/>
            <pc:sldMk cId="0" sldId="265"/>
            <ac:picMk id="3" creationId="{78FFBA6C-4CB0-DCFB-E28C-777B828F4298}"/>
          </ac:picMkLst>
        </pc:picChg>
        <pc:picChg chg="add del mod">
          <ac:chgData name="nakossua@yahoo.com" userId="95b4f164f63bb790" providerId="LiveId" clId="{CE9ECAD3-3244-4747-9D11-99F2FF625431}" dt="2026-06-24T10:06:40.823" v="54" actId="478"/>
          <ac:picMkLst>
            <pc:docMk/>
            <pc:sldMk cId="0" sldId="265"/>
            <ac:picMk id="3" creationId="{8571FF44-2F2E-79F4-7B0C-19F197CF4153}"/>
          </ac:picMkLst>
        </pc:picChg>
        <pc:picChg chg="add del mod">
          <ac:chgData name="nakossua@yahoo.com" userId="95b4f164f63bb790" providerId="LiveId" clId="{CE9ECAD3-3244-4747-9D11-99F2FF625431}" dt="2026-06-24T10:29:12.603" v="90"/>
          <ac:picMkLst>
            <pc:docMk/>
            <pc:sldMk cId="0" sldId="265"/>
            <ac:picMk id="4" creationId="{3BAF141B-7254-FB18-7334-75FB618D1D82}"/>
          </ac:picMkLst>
        </pc:picChg>
        <pc:picChg chg="add del mod">
          <ac:chgData name="nakossua@yahoo.com" userId="95b4f164f63bb790" providerId="LiveId" clId="{CE9ECAD3-3244-4747-9D11-99F2FF625431}" dt="2026-06-24T23:31:09.244" v="100" actId="478"/>
          <ac:picMkLst>
            <pc:docMk/>
            <pc:sldMk cId="0" sldId="265"/>
            <ac:picMk id="5" creationId="{72A425F5-E1F8-BC25-AF3C-D259112AF15B}"/>
          </ac:picMkLst>
        </pc:picChg>
      </pc:sldChg>
      <pc:sldChg chg="addSp delSp modSp mod modTransition delAnim modNotes">
        <pc:chgData name="nakossua@yahoo.com" userId="95b4f164f63bb790" providerId="LiveId" clId="{CE9ECAD3-3244-4747-9D11-99F2FF625431}" dt="2026-06-24T23:58:59.497" v="128"/>
        <pc:sldMkLst>
          <pc:docMk/>
          <pc:sldMk cId="0" sldId="266"/>
        </pc:sldMkLst>
        <pc:picChg chg="add del mod">
          <ac:chgData name="nakossua@yahoo.com" userId="95b4f164f63bb790" providerId="LiveId" clId="{CE9ECAD3-3244-4747-9D11-99F2FF625431}" dt="2026-06-24T23:58:59.497" v="128"/>
          <ac:picMkLst>
            <pc:docMk/>
            <pc:sldMk cId="0" sldId="266"/>
            <ac:picMk id="2" creationId="{4EE03A16-1C3F-D0CD-DBD1-F62382ED6434}"/>
          </ac:picMkLst>
        </pc:picChg>
        <pc:picChg chg="add del mod">
          <ac:chgData name="nakossua@yahoo.com" userId="95b4f164f63bb790" providerId="LiveId" clId="{CE9ECAD3-3244-4747-9D11-99F2FF625431}" dt="2026-06-24T10:06:48.977" v="55" actId="478"/>
          <ac:picMkLst>
            <pc:docMk/>
            <pc:sldMk cId="0" sldId="266"/>
            <ac:picMk id="3" creationId="{045317D2-1F30-3ED8-5F58-AEA3BA4EB008}"/>
          </ac:picMkLst>
        </pc:picChg>
        <pc:picChg chg="add mod">
          <ac:chgData name="nakossua@yahoo.com" userId="95b4f164f63bb790" providerId="LiveId" clId="{CE9ECAD3-3244-4747-9D11-99F2FF625431}" dt="2026-06-24T23:58:59.497" v="128"/>
          <ac:picMkLst>
            <pc:docMk/>
            <pc:sldMk cId="0" sldId="266"/>
            <ac:picMk id="3" creationId="{6972603D-1EC5-50C8-139C-CF153B79B440}"/>
          </ac:picMkLst>
        </pc:picChg>
        <pc:picChg chg="add del mod">
          <ac:chgData name="nakossua@yahoo.com" userId="95b4f164f63bb790" providerId="LiveId" clId="{CE9ECAD3-3244-4747-9D11-99F2FF625431}" dt="2026-06-24T10:29:12.603" v="90"/>
          <ac:picMkLst>
            <pc:docMk/>
            <pc:sldMk cId="0" sldId="266"/>
            <ac:picMk id="4" creationId="{78277076-5D23-7E63-B754-B120AC026FCB}"/>
          </ac:picMkLst>
        </pc:picChg>
        <pc:picChg chg="add del mod">
          <ac:chgData name="nakossua@yahoo.com" userId="95b4f164f63bb790" providerId="LiveId" clId="{CE9ECAD3-3244-4747-9D11-99F2FF625431}" dt="2026-06-24T23:31:16.254" v="101" actId="478"/>
          <ac:picMkLst>
            <pc:docMk/>
            <pc:sldMk cId="0" sldId="266"/>
            <ac:picMk id="5" creationId="{6E4CF491-05AC-88CC-9963-95DB8078A140}"/>
          </ac:picMkLst>
        </pc:picChg>
      </pc:sldChg>
      <pc:sldChg chg="addSp delSp modSp mod modTransition delAnim modNotes">
        <pc:chgData name="nakossua@yahoo.com" userId="95b4f164f63bb790" providerId="LiveId" clId="{CE9ECAD3-3244-4747-9D11-99F2FF625431}" dt="2026-06-24T23:58:59.497" v="128"/>
        <pc:sldMkLst>
          <pc:docMk/>
          <pc:sldMk cId="0" sldId="267"/>
        </pc:sldMkLst>
        <pc:picChg chg="add del mod">
          <ac:chgData name="nakossua@yahoo.com" userId="95b4f164f63bb790" providerId="LiveId" clId="{CE9ECAD3-3244-4747-9D11-99F2FF625431}" dt="2026-06-24T23:58:59.497" v="128"/>
          <ac:picMkLst>
            <pc:docMk/>
            <pc:sldMk cId="0" sldId="267"/>
            <ac:picMk id="2" creationId="{F8210AF5-7211-0D34-0B2E-2CF8642F01A3}"/>
          </ac:picMkLst>
        </pc:picChg>
        <pc:picChg chg="add del mod">
          <ac:chgData name="nakossua@yahoo.com" userId="95b4f164f63bb790" providerId="LiveId" clId="{CE9ECAD3-3244-4747-9D11-99F2FF625431}" dt="2026-06-24T10:06:57.497" v="56" actId="478"/>
          <ac:picMkLst>
            <pc:docMk/>
            <pc:sldMk cId="0" sldId="267"/>
            <ac:picMk id="3" creationId="{2831D4AB-EA02-6145-A941-735B4EFA680E}"/>
          </ac:picMkLst>
        </pc:picChg>
        <pc:picChg chg="add mod">
          <ac:chgData name="nakossua@yahoo.com" userId="95b4f164f63bb790" providerId="LiveId" clId="{CE9ECAD3-3244-4747-9D11-99F2FF625431}" dt="2026-06-24T23:58:59.497" v="128"/>
          <ac:picMkLst>
            <pc:docMk/>
            <pc:sldMk cId="0" sldId="267"/>
            <ac:picMk id="3" creationId="{FEBD24A4-4C98-18FE-E563-707B6B4A6151}"/>
          </ac:picMkLst>
        </pc:picChg>
        <pc:picChg chg="add del mod">
          <ac:chgData name="nakossua@yahoo.com" userId="95b4f164f63bb790" providerId="LiveId" clId="{CE9ECAD3-3244-4747-9D11-99F2FF625431}" dt="2026-06-24T10:29:12.603" v="90"/>
          <ac:picMkLst>
            <pc:docMk/>
            <pc:sldMk cId="0" sldId="267"/>
            <ac:picMk id="4" creationId="{2F0D2F36-FADB-5CFC-61BB-BAEFC381B555}"/>
          </ac:picMkLst>
        </pc:picChg>
        <pc:picChg chg="add del mod">
          <ac:chgData name="nakossua@yahoo.com" userId="95b4f164f63bb790" providerId="LiveId" clId="{CE9ECAD3-3244-4747-9D11-99F2FF625431}" dt="2026-06-24T23:31:22.742" v="102" actId="478"/>
          <ac:picMkLst>
            <pc:docMk/>
            <pc:sldMk cId="0" sldId="267"/>
            <ac:picMk id="5" creationId="{0C64F514-083B-0AEC-70AC-93231041CDA5}"/>
          </ac:picMkLst>
        </pc:picChg>
      </pc:sldChg>
      <pc:sldChg chg="addSp delSp modSp mod modTransition delAnim modNotes">
        <pc:chgData name="nakossua@yahoo.com" userId="95b4f164f63bb790" providerId="LiveId" clId="{CE9ECAD3-3244-4747-9D11-99F2FF625431}" dt="2026-06-24T23:58:59.497" v="128"/>
        <pc:sldMkLst>
          <pc:docMk/>
          <pc:sldMk cId="0" sldId="268"/>
        </pc:sldMkLst>
        <pc:picChg chg="add del mod">
          <ac:chgData name="nakossua@yahoo.com" userId="95b4f164f63bb790" providerId="LiveId" clId="{CE9ECAD3-3244-4747-9D11-99F2FF625431}" dt="2026-06-24T23:58:59.497" v="128"/>
          <ac:picMkLst>
            <pc:docMk/>
            <pc:sldMk cId="0" sldId="268"/>
            <ac:picMk id="2" creationId="{36F08113-664C-8012-11EC-8A1BE44E7C78}"/>
          </ac:picMkLst>
        </pc:picChg>
        <pc:picChg chg="add mod">
          <ac:chgData name="nakossua@yahoo.com" userId="95b4f164f63bb790" providerId="LiveId" clId="{CE9ECAD3-3244-4747-9D11-99F2FF625431}" dt="2026-06-24T23:58:59.497" v="128"/>
          <ac:picMkLst>
            <pc:docMk/>
            <pc:sldMk cId="0" sldId="268"/>
            <ac:picMk id="3" creationId="{60D06948-C9A6-D6F4-F902-8C142280A34E}"/>
          </ac:picMkLst>
        </pc:picChg>
        <pc:picChg chg="add del mod">
          <ac:chgData name="nakossua@yahoo.com" userId="95b4f164f63bb790" providerId="LiveId" clId="{CE9ECAD3-3244-4747-9D11-99F2FF625431}" dt="2026-06-24T10:07:05.875" v="57" actId="478"/>
          <ac:picMkLst>
            <pc:docMk/>
            <pc:sldMk cId="0" sldId="268"/>
            <ac:picMk id="3" creationId="{E364E6FC-4416-6B59-F76B-3F45A27AC2D3}"/>
          </ac:picMkLst>
        </pc:picChg>
        <pc:picChg chg="add del mod">
          <ac:chgData name="nakossua@yahoo.com" userId="95b4f164f63bb790" providerId="LiveId" clId="{CE9ECAD3-3244-4747-9D11-99F2FF625431}" dt="2026-06-24T10:29:12.603" v="90"/>
          <ac:picMkLst>
            <pc:docMk/>
            <pc:sldMk cId="0" sldId="268"/>
            <ac:picMk id="4" creationId="{E6F47796-1E81-1733-E77F-08D7F29CCDC6}"/>
          </ac:picMkLst>
        </pc:picChg>
        <pc:picChg chg="add del mod">
          <ac:chgData name="nakossua@yahoo.com" userId="95b4f164f63bb790" providerId="LiveId" clId="{CE9ECAD3-3244-4747-9D11-99F2FF625431}" dt="2026-06-24T23:31:29" v="103" actId="478"/>
          <ac:picMkLst>
            <pc:docMk/>
            <pc:sldMk cId="0" sldId="268"/>
            <ac:picMk id="5" creationId="{EAB8A686-361F-D471-5C04-EFF8163D747D}"/>
          </ac:picMkLst>
        </pc:picChg>
      </pc:sldChg>
      <pc:sldChg chg="addSp delSp modSp mod modTransition delAnim modNotes">
        <pc:chgData name="nakossua@yahoo.com" userId="95b4f164f63bb790" providerId="LiveId" clId="{CE9ECAD3-3244-4747-9D11-99F2FF625431}" dt="2026-06-25T00:12:41.649" v="129" actId="1076"/>
        <pc:sldMkLst>
          <pc:docMk/>
          <pc:sldMk cId="0" sldId="269"/>
        </pc:sldMkLst>
        <pc:picChg chg="add del mod">
          <ac:chgData name="nakossua@yahoo.com" userId="95b4f164f63bb790" providerId="LiveId" clId="{CE9ECAD3-3244-4747-9D11-99F2FF625431}" dt="2026-06-24T23:58:59.497" v="128"/>
          <ac:picMkLst>
            <pc:docMk/>
            <pc:sldMk cId="0" sldId="269"/>
            <ac:picMk id="2" creationId="{DB0AC96C-00A3-A252-8258-62B1EC7F95E0}"/>
          </ac:picMkLst>
        </pc:picChg>
        <pc:picChg chg="add mod">
          <ac:chgData name="nakossua@yahoo.com" userId="95b4f164f63bb790" providerId="LiveId" clId="{CE9ECAD3-3244-4747-9D11-99F2FF625431}" dt="2026-06-25T00:12:41.649" v="129" actId="1076"/>
          <ac:picMkLst>
            <pc:docMk/>
            <pc:sldMk cId="0" sldId="269"/>
            <ac:picMk id="3" creationId="{3CEB2E66-960C-8959-A8FE-A1E865AF7A65}"/>
          </ac:picMkLst>
        </pc:picChg>
        <pc:picChg chg="add del mod">
          <ac:chgData name="nakossua@yahoo.com" userId="95b4f164f63bb790" providerId="LiveId" clId="{CE9ECAD3-3244-4747-9D11-99F2FF625431}" dt="2026-06-24T10:07:13.206" v="58" actId="478"/>
          <ac:picMkLst>
            <pc:docMk/>
            <pc:sldMk cId="0" sldId="269"/>
            <ac:picMk id="3" creationId="{6A3B4A03-5CB1-81EC-9C48-98E262180F9E}"/>
          </ac:picMkLst>
        </pc:picChg>
        <pc:picChg chg="add del mod">
          <ac:chgData name="nakossua@yahoo.com" userId="95b4f164f63bb790" providerId="LiveId" clId="{CE9ECAD3-3244-4747-9D11-99F2FF625431}" dt="2026-06-24T10:29:12.603" v="90"/>
          <ac:picMkLst>
            <pc:docMk/>
            <pc:sldMk cId="0" sldId="269"/>
            <ac:picMk id="4" creationId="{16574163-A483-5B65-C92A-A0F0F831ED8B}"/>
          </ac:picMkLst>
        </pc:picChg>
        <pc:picChg chg="add del mod">
          <ac:chgData name="nakossua@yahoo.com" userId="95b4f164f63bb790" providerId="LiveId" clId="{CE9ECAD3-3244-4747-9D11-99F2FF625431}" dt="2026-06-24T23:31:35.113" v="104" actId="478"/>
          <ac:picMkLst>
            <pc:docMk/>
            <pc:sldMk cId="0" sldId="269"/>
            <ac:picMk id="5" creationId="{EEEF6B0E-0CF6-5954-C1D0-DC3982DCFE6F}"/>
          </ac:picMkLst>
        </pc:picChg>
      </pc:sldChg>
      <pc:sldChg chg="addSp delSp modSp mod modTransition delAnim modNotes">
        <pc:chgData name="nakossua@yahoo.com" userId="95b4f164f63bb790" providerId="LiveId" clId="{CE9ECAD3-3244-4747-9D11-99F2FF625431}" dt="2026-06-24T23:58:59.497" v="128"/>
        <pc:sldMkLst>
          <pc:docMk/>
          <pc:sldMk cId="0" sldId="270"/>
        </pc:sldMkLst>
        <pc:picChg chg="add del mod">
          <ac:chgData name="nakossua@yahoo.com" userId="95b4f164f63bb790" providerId="LiveId" clId="{CE9ECAD3-3244-4747-9D11-99F2FF625431}" dt="2026-06-24T23:58:59.497" v="128"/>
          <ac:picMkLst>
            <pc:docMk/>
            <pc:sldMk cId="0" sldId="270"/>
            <ac:picMk id="2" creationId="{A7C896A3-A7D0-BF40-792A-C68E889122F2}"/>
          </ac:picMkLst>
        </pc:picChg>
        <pc:picChg chg="add del mod">
          <ac:chgData name="nakossua@yahoo.com" userId="95b4f164f63bb790" providerId="LiveId" clId="{CE9ECAD3-3244-4747-9D11-99F2FF625431}" dt="2026-06-24T10:07:27.450" v="59" actId="478"/>
          <ac:picMkLst>
            <pc:docMk/>
            <pc:sldMk cId="0" sldId="270"/>
            <ac:picMk id="3" creationId="{9DB13B31-738E-C768-C385-D1A8F06FA7EB}"/>
          </ac:picMkLst>
        </pc:picChg>
        <pc:picChg chg="add mod">
          <ac:chgData name="nakossua@yahoo.com" userId="95b4f164f63bb790" providerId="LiveId" clId="{CE9ECAD3-3244-4747-9D11-99F2FF625431}" dt="2026-06-24T23:58:59.497" v="128"/>
          <ac:picMkLst>
            <pc:docMk/>
            <pc:sldMk cId="0" sldId="270"/>
            <ac:picMk id="3" creationId="{CDBBB30E-EC76-0E04-9DAC-C9DE63929595}"/>
          </ac:picMkLst>
        </pc:picChg>
        <pc:picChg chg="add del mod">
          <ac:chgData name="nakossua@yahoo.com" userId="95b4f164f63bb790" providerId="LiveId" clId="{CE9ECAD3-3244-4747-9D11-99F2FF625431}" dt="2026-06-24T10:29:12.603" v="90"/>
          <ac:picMkLst>
            <pc:docMk/>
            <pc:sldMk cId="0" sldId="270"/>
            <ac:picMk id="4" creationId="{C5065F85-5BA0-DEE1-54F8-41EB739CAAB7}"/>
          </ac:picMkLst>
        </pc:picChg>
        <pc:picChg chg="add del mod">
          <ac:chgData name="nakossua@yahoo.com" userId="95b4f164f63bb790" providerId="LiveId" clId="{CE9ECAD3-3244-4747-9D11-99F2FF625431}" dt="2026-06-24T23:31:41.257" v="105" actId="478"/>
          <ac:picMkLst>
            <pc:docMk/>
            <pc:sldMk cId="0" sldId="270"/>
            <ac:picMk id="5" creationId="{FF7049C0-7281-F64D-7D0F-1A4D11F9AED2}"/>
          </ac:picMkLst>
        </pc:picChg>
      </pc:sldChg>
      <pc:sldChg chg="addSp delSp modSp mod modTransition delAnim">
        <pc:chgData name="nakossua@yahoo.com" userId="95b4f164f63bb790" providerId="LiveId" clId="{CE9ECAD3-3244-4747-9D11-99F2FF625431}" dt="2026-06-24T23:58:59.497" v="128"/>
        <pc:sldMkLst>
          <pc:docMk/>
          <pc:sldMk cId="0" sldId="271"/>
        </pc:sldMkLst>
        <pc:picChg chg="add del mod">
          <ac:chgData name="nakossua@yahoo.com" userId="95b4f164f63bb790" providerId="LiveId" clId="{CE9ECAD3-3244-4747-9D11-99F2FF625431}" dt="2026-06-24T23:58:59.497" v="128"/>
          <ac:picMkLst>
            <pc:docMk/>
            <pc:sldMk cId="0" sldId="271"/>
            <ac:picMk id="2" creationId="{B7A20226-50C3-A18E-EE2B-16B60F0CDD2A}"/>
          </ac:picMkLst>
        </pc:picChg>
        <pc:picChg chg="add del mod">
          <ac:chgData name="nakossua@yahoo.com" userId="95b4f164f63bb790" providerId="LiveId" clId="{CE9ECAD3-3244-4747-9D11-99F2FF625431}" dt="2026-06-24T10:07:42.978" v="61" actId="478"/>
          <ac:picMkLst>
            <pc:docMk/>
            <pc:sldMk cId="0" sldId="271"/>
            <ac:picMk id="4" creationId="{86415855-83EF-1EC6-6B9E-78448DC12A6B}"/>
          </ac:picMkLst>
        </pc:picChg>
        <pc:picChg chg="add mod">
          <ac:chgData name="nakossua@yahoo.com" userId="95b4f164f63bb790" providerId="LiveId" clId="{CE9ECAD3-3244-4747-9D11-99F2FF625431}" dt="2026-06-24T23:58:59.497" v="128"/>
          <ac:picMkLst>
            <pc:docMk/>
            <pc:sldMk cId="0" sldId="271"/>
            <ac:picMk id="4" creationId="{ACF53208-9951-0926-2B05-BEACA62824D1}"/>
          </ac:picMkLst>
        </pc:picChg>
        <pc:picChg chg="add del mod">
          <ac:chgData name="nakossua@yahoo.com" userId="95b4f164f63bb790" providerId="LiveId" clId="{CE9ECAD3-3244-4747-9D11-99F2FF625431}" dt="2026-06-24T10:29:12.603" v="90"/>
          <ac:picMkLst>
            <pc:docMk/>
            <pc:sldMk cId="0" sldId="271"/>
            <ac:picMk id="5" creationId="{10705608-E8E9-3088-7432-CD86FCD99F21}"/>
          </ac:picMkLst>
        </pc:picChg>
        <pc:picChg chg="add del mod">
          <ac:chgData name="nakossua@yahoo.com" userId="95b4f164f63bb790" providerId="LiveId" clId="{CE9ECAD3-3244-4747-9D11-99F2FF625431}" dt="2026-06-24T23:31:54.132" v="107" actId="478"/>
          <ac:picMkLst>
            <pc:docMk/>
            <pc:sldMk cId="0" sldId="271"/>
            <ac:picMk id="6" creationId="{2CF5696E-B1CD-D7ED-CC74-9343E6587F1C}"/>
          </ac:picMkLst>
        </pc:picChg>
      </pc:sldChg>
      <pc:sldChg chg="addSp delSp modSp mod modTransition delAnim">
        <pc:chgData name="nakossua@yahoo.com" userId="95b4f164f63bb790" providerId="LiveId" clId="{CE9ECAD3-3244-4747-9D11-99F2FF625431}" dt="2026-06-24T23:58:59.497" v="128"/>
        <pc:sldMkLst>
          <pc:docMk/>
          <pc:sldMk cId="0" sldId="272"/>
        </pc:sldMkLst>
        <pc:picChg chg="add del mod">
          <ac:chgData name="nakossua@yahoo.com" userId="95b4f164f63bb790" providerId="LiveId" clId="{CE9ECAD3-3244-4747-9D11-99F2FF625431}" dt="2026-06-24T23:58:59.497" v="128"/>
          <ac:picMkLst>
            <pc:docMk/>
            <pc:sldMk cId="0" sldId="272"/>
            <ac:picMk id="2" creationId="{5F653047-EBD1-5880-025E-61E41DE72DD5}"/>
          </ac:picMkLst>
        </pc:picChg>
        <pc:picChg chg="add mod">
          <ac:chgData name="nakossua@yahoo.com" userId="95b4f164f63bb790" providerId="LiveId" clId="{CE9ECAD3-3244-4747-9D11-99F2FF625431}" dt="2026-06-24T23:58:59.497" v="128"/>
          <ac:picMkLst>
            <pc:docMk/>
            <pc:sldMk cId="0" sldId="272"/>
            <ac:picMk id="3" creationId="{088F6BFB-187B-456D-B07F-A885F25612C5}"/>
          </ac:picMkLst>
        </pc:picChg>
        <pc:picChg chg="add del mod">
          <ac:chgData name="nakossua@yahoo.com" userId="95b4f164f63bb790" providerId="LiveId" clId="{CE9ECAD3-3244-4747-9D11-99F2FF625431}" dt="2026-06-24T10:07:34.608" v="60" actId="478"/>
          <ac:picMkLst>
            <pc:docMk/>
            <pc:sldMk cId="0" sldId="272"/>
            <ac:picMk id="3" creationId="{C0AF8521-962B-3ED5-C4DB-5CF7F651B667}"/>
          </ac:picMkLst>
        </pc:picChg>
        <pc:picChg chg="add del mod">
          <ac:chgData name="nakossua@yahoo.com" userId="95b4f164f63bb790" providerId="LiveId" clId="{CE9ECAD3-3244-4747-9D11-99F2FF625431}" dt="2026-06-24T10:29:12.603" v="90"/>
          <ac:picMkLst>
            <pc:docMk/>
            <pc:sldMk cId="0" sldId="272"/>
            <ac:picMk id="4" creationId="{CD40D953-DB1D-890F-76AE-1A7E5DB7C03C}"/>
          </ac:picMkLst>
        </pc:picChg>
        <pc:picChg chg="add del mod">
          <ac:chgData name="nakossua@yahoo.com" userId="95b4f164f63bb790" providerId="LiveId" clId="{CE9ECAD3-3244-4747-9D11-99F2FF625431}" dt="2026-06-24T23:31:47.811" v="106" actId="478"/>
          <ac:picMkLst>
            <pc:docMk/>
            <pc:sldMk cId="0" sldId="272"/>
            <ac:picMk id="6" creationId="{B0D39981-6900-D599-F7C4-1FACEBC90CD9}"/>
          </ac:picMkLst>
        </pc:picChg>
      </pc:sldChg>
      <pc:sldChg chg="addSp delSp modSp mod modTransition delAnim">
        <pc:chgData name="nakossua@yahoo.com" userId="95b4f164f63bb790" providerId="LiveId" clId="{CE9ECAD3-3244-4747-9D11-99F2FF625431}" dt="2026-06-24T23:58:59.497" v="128"/>
        <pc:sldMkLst>
          <pc:docMk/>
          <pc:sldMk cId="3058226960" sldId="273"/>
        </pc:sldMkLst>
        <pc:picChg chg="add del mod">
          <ac:chgData name="nakossua@yahoo.com" userId="95b4f164f63bb790" providerId="LiveId" clId="{CE9ECAD3-3244-4747-9D11-99F2FF625431}" dt="2026-06-24T23:58:59.497" v="128"/>
          <ac:picMkLst>
            <pc:docMk/>
            <pc:sldMk cId="3058226960" sldId="273"/>
            <ac:picMk id="2" creationId="{20903427-6F66-5AC5-CD75-971E574134EA}"/>
          </ac:picMkLst>
        </pc:picChg>
        <pc:picChg chg="add mod">
          <ac:chgData name="nakossua@yahoo.com" userId="95b4f164f63bb790" providerId="LiveId" clId="{CE9ECAD3-3244-4747-9D11-99F2FF625431}" dt="2026-06-24T23:58:59.497" v="128"/>
          <ac:picMkLst>
            <pc:docMk/>
            <pc:sldMk cId="3058226960" sldId="273"/>
            <ac:picMk id="3" creationId="{1CE85417-AC15-6390-E691-03FD932DCA7F}"/>
          </ac:picMkLst>
        </pc:picChg>
        <pc:picChg chg="add del mod">
          <ac:chgData name="nakossua@yahoo.com" userId="95b4f164f63bb790" providerId="LiveId" clId="{CE9ECAD3-3244-4747-9D11-99F2FF625431}" dt="2026-06-24T10:07:54.912" v="62" actId="478"/>
          <ac:picMkLst>
            <pc:docMk/>
            <pc:sldMk cId="3058226960" sldId="273"/>
            <ac:picMk id="3" creationId="{FB8EDF49-3782-3669-279D-09D0406A6A03}"/>
          </ac:picMkLst>
        </pc:picChg>
        <pc:picChg chg="add del mod">
          <ac:chgData name="nakossua@yahoo.com" userId="95b4f164f63bb790" providerId="LiveId" clId="{CE9ECAD3-3244-4747-9D11-99F2FF625431}" dt="2026-06-24T10:29:12.603" v="90"/>
          <ac:picMkLst>
            <pc:docMk/>
            <pc:sldMk cId="3058226960" sldId="273"/>
            <ac:picMk id="7" creationId="{089E781E-0C66-7CA7-616C-506F0FFFFAD4}"/>
          </ac:picMkLst>
        </pc:picChg>
        <pc:picChg chg="add del mod">
          <ac:chgData name="nakossua@yahoo.com" userId="95b4f164f63bb790" providerId="LiveId" clId="{CE9ECAD3-3244-4747-9D11-99F2FF625431}" dt="2026-06-24T23:32:00.385" v="108" actId="478"/>
          <ac:picMkLst>
            <pc:docMk/>
            <pc:sldMk cId="3058226960" sldId="273"/>
            <ac:picMk id="8" creationId="{5B8861DC-F3B5-690A-36F3-76A059753D4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e9e0b2b51c_0_4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e9e0b2b51c_0_4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Ageing is a biological and social process that occurs during the life (Gaviano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2024). In this presentation, the policies implementation, technology and innovation, as well as ethical practice to promote inclusive health care facilities for older people will be discussed. Additionally, the elderly care services provided by East London NHS Foundation Trust will be discussed.</a:t>
            </a:r>
            <a:endParaRPr sz="1200" dirty="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e9e0b2b51c_0_9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e9e0b2b51c_0_9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From the ONS information, there are several trends concerning ageing in Britain, with close to a fifth of the population being 65 years and above (ONS, 2025). The older generation has numerous requirements regarding their physical, psychological, social, and emotional well-being. Thus, new approaches are highly desirable. As a result, the mentioned NHS Trust provide quality care to elderly people as this population significantly reshapes the country's economy, society, and healthcare systems.</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e9e0b2b51c_0_9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e9e0b2b51c_0_9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Theories about ageing enable the understanding of later-life experiences among older people and assist in the assessment of care provided by healthcare practitioners (Crăciun, 2023). The critical analysis suggests that theories influence practices, but there is no one theory which could describe the process of ageing comprehensively, as every older person’s experience is different.</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e9e0b2b51c_0_9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e9e0b2b51c_0_9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Policies and legislation have an impact on care services for older people in terms of protecting their rights, encouraging their independence, influencing financing, and enabling accountability (NHS England, 2025). A critical review of effective policy implementation within the East London NHS Foundation Trust suggests its dependence on resources.</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e9e0b2b51c_0_9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e9e0b2b51c_0_9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UK, there are many services available for the elderly population, which include primary health care services, hospital care services, social care, residential care services, and community services (Livingdevelopments, 2025). These services are offered in the East London NHS Foundation Trust, which tries to promote well-being and independence for elderly people.</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e9e0b2b51c_0_9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e9e0b2b51c_0_9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Residential care facilities provide a chance for structured care and security for the senior citizens who need special care (NHS, 2023). However, this is affected due to reasons such as labour shortages, budgeting problems, and institutional reliance. It is noted that an ageing population makes a considerable demand, which implies better care and safeguarding.</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e9e0b2b51c_0_9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e9e0b2b51c_0_9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Community and home care facilities help senior citizens maintain their independence and social life (NHS, 2023). Critical assessment shows that community and home care services are consistent with the principles of the Activity Theory and the prevention approach. However, they suffer from labour and budgeting problems and ageing population growth.</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e9e0b2b51c_0_9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e9e0b2b51c_0_9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Advancements like telemedicine, smart houses, and devices are provided by East London NHS Foundation Trust for those suffering from dementia, helping the elderly maintain their freedom and independence. The invention creates more security and medical checkups, thus increasing efficiency in the provision of health care services while relieving the health sector (NHS, 2025). However, some issues must be taken into account owing to the cost involved, the digital divide, and ethics.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e9e0b2b51c_0_10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e9e0b2b51c_0_10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technology helps the elderly maintain their freedom. However, various challenges arise as a result of the East London NHS Foundation Trust. For instance, many seniors are digitally excluded, meaning they cannot afford the new technology. There are other ethical concerns as far as technology is concerned, particularly with dementia patients (Chien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2023). Excessive use of technology may result in a lack of human interaction.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e9e0b2b51c_0_10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e9e0b2b51c_0_10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Telemedicine and other technological advancements are applied in the East London NHS Foundation Trust in order to improve elderly care. However, ethical considerations regarding the same include issues such as privacy, consent, and unequal access to technology (NHS, 2026). As far as the use of technology in mental health and dementia care is concerned, the concerned NHS Trust should take extra caution.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e9e0b2b51c_0_10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e9e0b2b51c_0_10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Telehealth services and those provided by the community are used by the East London NHS Foundation Trust to help senior people achieve independence within their own home environment (NHS England, 2025). The case can be considered as an example of the Activity Theory that suggests maintaining activity even when one gets old. It also confirms compliance with the Care Act of 2014.</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e9e0b2b51c_0_10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e9e0b2b51c_0_10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idea of virtual wards in NHS England involves elements of telemonitoring and multidisciplinary care for handling vulnerable elderly individuals in their own homes without hospitalisation (NHS England, 2025). It falls under continuity theory as it assists in gaining consistency and autonomy in the daily routine. However, it indicates problems arising from the workforce, digital divide, and technology issues.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e9e0b2b51c_0_10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e9e0b2b51c_0_10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is a need for some improvement at the East London NHS Foundation Trust in terms of offering telehealth services to patients, as well as training them through technology. The Activity Theory emphasises participation and self-reliance (Fakeye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The policy interventions need to address better funding as well as improve digital inclusion.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e9e0b2b51c_0_10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3e9e0b2b51c_0_10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is essential that strategies for taking care of the elderly be designed and implemented. Considering the foregoing discussion, one can appreciate how the East London NHS Foundation Trust has been able to integrate community care, technological innovations, theories, and policies for the betterment of elderly patients.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e9e0b2b51c_0_1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e9e0b2b51c_0_1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e9e0b2b51c_0_10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3e9e0b2b51c_0_10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733219" y="2235351"/>
            <a:ext cx="385200" cy="0"/>
          </a:xfrm>
          <a:prstGeom prst="straightConnector1">
            <a:avLst/>
          </a:prstGeom>
          <a:noFill/>
          <a:ln w="285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4" name="Google Shape;14;p2"/>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509550" y="1921350"/>
            <a:ext cx="8124900" cy="1300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 name="Google Shape;23;p4"/>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5"/>
          <p:cNvSpPr txBox="1">
            <a:spLocks noGrp="1"/>
          </p:cNvSpPr>
          <p:nvPr>
            <p:ph type="body" idx="1"/>
          </p:nvPr>
        </p:nvSpPr>
        <p:spPr>
          <a:xfrm>
            <a:off x="3117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5"/>
          <p:cNvSpPr txBox="1">
            <a:spLocks noGrp="1"/>
          </p:cNvSpPr>
          <p:nvPr>
            <p:ph type="body" idx="2"/>
          </p:nvPr>
        </p:nvSpPr>
        <p:spPr>
          <a:xfrm>
            <a:off x="48324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w="285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 name="Google Shape;39;p7"/>
          <p:cNvSpPr txBox="1">
            <a:spLocks noGrp="1"/>
          </p:cNvSpPr>
          <p:nvPr>
            <p:ph type="body" idx="1"/>
          </p:nvPr>
        </p:nvSpPr>
        <p:spPr>
          <a:xfrm>
            <a:off x="311700" y="1640350"/>
            <a:ext cx="2808000" cy="2928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8" name="Google Shape;4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265500" y="1084625"/>
            <a:ext cx="4045200" cy="170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0" name="Google Shape;50;p9"/>
          <p:cNvSpPr txBox="1">
            <a:spLocks noGrp="1"/>
          </p:cNvSpPr>
          <p:nvPr>
            <p:ph type="subTitle" idx="1"/>
          </p:nvPr>
        </p:nvSpPr>
        <p:spPr>
          <a:xfrm>
            <a:off x="265500" y="2845200"/>
            <a:ext cx="4045200" cy="14217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a:endParaRPr/>
          </a:p>
        </p:txBody>
      </p:sp>
      <p:sp>
        <p:nvSpPr>
          <p:cNvPr id="51" name="Google Shape;5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52" name="Google Shape;5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txBox="1">
            <a:spLocks noGrp="1"/>
          </p:cNvSpPr>
          <p:nvPr>
            <p:ph type="title" hasCustomPrompt="1"/>
          </p:nvPr>
        </p:nvSpPr>
        <p:spPr>
          <a:xfrm>
            <a:off x="586725" y="1353788"/>
            <a:ext cx="79707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a:spLocks noGrp="1"/>
          </p:cNvSpPr>
          <p:nvPr>
            <p:ph type="body" idx="1"/>
          </p:nvPr>
        </p:nvSpPr>
        <p:spPr>
          <a:xfrm>
            <a:off x="586725" y="2968388"/>
            <a:ext cx="79707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lue-go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725"/>
            <a:ext cx="8520600" cy="645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417800"/>
            <a:ext cx="8520600" cy="3150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3.m4a"/><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5" Type="http://schemas.openxmlformats.org/officeDocument/2006/relationships/slideLayout" Target="../slideLayouts/slideLayout3.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3"/>
          <p:cNvSpPr txBox="1">
            <a:spLocks noGrp="1"/>
          </p:cNvSpPr>
          <p:nvPr>
            <p:ph type="subTitle" idx="1"/>
          </p:nvPr>
        </p:nvSpPr>
        <p:spPr>
          <a:xfrm>
            <a:off x="775625" y="968950"/>
            <a:ext cx="7895700" cy="32976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Student Name :      Naomi Akossua</a:t>
            </a: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Student Number :   2324063</a:t>
            </a: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Module :                 Empowering the Older Person</a:t>
            </a: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Module Code  :       BMHP6027</a:t>
            </a: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Assignment Title : Component 1: Individual presentation ( powerpoint with Voice –Over</a:t>
            </a: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Lecturer Name</a:t>
            </a:r>
            <a:r>
              <a:rPr lang="en" sz="1700">
                <a:solidFill>
                  <a:schemeClr val="dk1"/>
                </a:solidFill>
                <a:latin typeface="Times New Roman"/>
                <a:ea typeface="Times New Roman"/>
                <a:cs typeface="Times New Roman"/>
                <a:sym typeface="Times New Roman"/>
              </a:rPr>
              <a:t>:      Parese  Ahmed  </a:t>
            </a:r>
            <a:endParaRPr lang="en" sz="1700" dirty="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Submission Date:    26</a:t>
            </a:r>
            <a:r>
              <a:rPr lang="en" sz="1700" baseline="30000" dirty="0">
                <a:solidFill>
                  <a:schemeClr val="dk1"/>
                </a:solidFill>
                <a:latin typeface="Times New Roman"/>
                <a:ea typeface="Times New Roman"/>
                <a:cs typeface="Times New Roman"/>
                <a:sym typeface="Times New Roman"/>
              </a:rPr>
              <a:t>th</a:t>
            </a:r>
            <a:r>
              <a:rPr lang="en" sz="1700" dirty="0">
                <a:solidFill>
                  <a:schemeClr val="dk1"/>
                </a:solidFill>
                <a:latin typeface="Times New Roman"/>
                <a:ea typeface="Times New Roman"/>
                <a:cs typeface="Times New Roman"/>
                <a:sym typeface="Times New Roman"/>
              </a:rPr>
              <a:t> June 2026</a:t>
            </a:r>
          </a:p>
          <a:p>
            <a:pPr marL="0" lvl="0" indent="0" algn="l" rtl="0">
              <a:lnSpc>
                <a:spcPct val="115000"/>
              </a:lnSpc>
              <a:spcBef>
                <a:spcPts val="0"/>
              </a:spcBef>
              <a:spcAft>
                <a:spcPts val="0"/>
              </a:spcAft>
              <a:buNone/>
            </a:pPr>
            <a:r>
              <a:rPr lang="en" sz="1700" dirty="0">
                <a:solidFill>
                  <a:schemeClr val="dk1"/>
                </a:solidFill>
                <a:latin typeface="Times New Roman"/>
                <a:ea typeface="Times New Roman"/>
                <a:cs typeface="Times New Roman"/>
                <a:sym typeface="Times New Roman"/>
              </a:rPr>
              <a:t> </a:t>
            </a:r>
            <a:endParaRPr sz="1700" dirty="0">
              <a:solidFill>
                <a:schemeClr val="dk1"/>
              </a:solidFill>
              <a:latin typeface="Times New Roman"/>
              <a:ea typeface="Times New Roman"/>
              <a:cs typeface="Times New Roman"/>
              <a:sym typeface="Times New Roman"/>
            </a:endParaRPr>
          </a:p>
        </p:txBody>
      </p:sp>
      <p:pic>
        <p:nvPicPr>
          <p:cNvPr id="69" name="Google Shape;69;p13"/>
          <p:cNvPicPr preferRelativeResize="0"/>
          <p:nvPr/>
        </p:nvPicPr>
        <p:blipFill>
          <a:blip r:embed="rId5">
            <a:alphaModFix/>
          </a:blip>
          <a:stretch>
            <a:fillRect/>
          </a:stretch>
        </p:blipFill>
        <p:spPr>
          <a:xfrm>
            <a:off x="3314700" y="245900"/>
            <a:ext cx="2514600" cy="914400"/>
          </a:xfrm>
          <a:prstGeom prst="rect">
            <a:avLst/>
          </a:prstGeom>
          <a:noFill/>
          <a:ln>
            <a:noFill/>
          </a:ln>
        </p:spPr>
      </p:pic>
      <p:pic>
        <p:nvPicPr>
          <p:cNvPr id="4" name="Audio 3">
            <a:hlinkClick r:id="" action="ppaction://media"/>
            <a:extLst>
              <a:ext uri="{FF2B5EF4-FFF2-40B4-BE49-F238E27FC236}">
                <a16:creationId xmlns:a16="http://schemas.microsoft.com/office/drawing/2014/main" id="{81A320FF-2782-C502-5D49-53934E96A64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584"/>
    </mc:Choice>
    <mc:Fallback>
      <p:transition spd="slow" advTm="12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Introduction</a:t>
            </a:r>
            <a:endParaRPr sz="2400">
              <a:latin typeface="Times New Roman"/>
              <a:ea typeface="Times New Roman"/>
              <a:cs typeface="Times New Roman"/>
              <a:sym typeface="Times New Roman"/>
            </a:endParaRPr>
          </a:p>
        </p:txBody>
      </p:sp>
      <p:sp>
        <p:nvSpPr>
          <p:cNvPr id="75" name="Google Shape;75;p14"/>
          <p:cNvSpPr txBox="1">
            <a:spLocks noGrp="1"/>
          </p:cNvSpPr>
          <p:nvPr>
            <p:ph type="body" idx="1"/>
          </p:nvPr>
        </p:nvSpPr>
        <p:spPr>
          <a:xfrm>
            <a:off x="203650" y="1342300"/>
            <a:ext cx="5135700" cy="3252600"/>
          </a:xfrm>
          <a:prstGeom prst="rect">
            <a:avLst/>
          </a:prstGeom>
        </p:spPr>
        <p:txBody>
          <a:bodyPr spcFirstLastPara="1" wrap="square" lIns="91425" tIns="91425" rIns="91425" bIns="91425" anchor="t" anchorCtr="0">
            <a:normAutofit/>
          </a:bodyPr>
          <a:lstStyle/>
          <a:p>
            <a:pPr marL="457200" lvl="0" indent="-344536" algn="just" rtl="0">
              <a:lnSpc>
                <a:spcPct val="100000"/>
              </a:lnSpc>
              <a:spcBef>
                <a:spcPts val="0"/>
              </a:spcBef>
              <a:spcAft>
                <a:spcPts val="0"/>
              </a:spcAft>
              <a:buSzPts val="1826"/>
              <a:buFont typeface="Times New Roman"/>
              <a:buChar char="➢"/>
            </a:pPr>
            <a:r>
              <a:rPr lang="en" sz="1826" dirty="0">
                <a:latin typeface="Times New Roman"/>
                <a:ea typeface="Times New Roman"/>
                <a:cs typeface="Times New Roman"/>
                <a:sym typeface="Times New Roman"/>
              </a:rPr>
              <a:t>Ageing is a progressive biological and social process (Gaviano </a:t>
            </a:r>
            <a:r>
              <a:rPr lang="en" sz="1826" i="1" dirty="0">
                <a:latin typeface="Times New Roman"/>
                <a:ea typeface="Times New Roman"/>
                <a:cs typeface="Times New Roman"/>
                <a:sym typeface="Times New Roman"/>
              </a:rPr>
              <a:t>et al.</a:t>
            </a:r>
            <a:r>
              <a:rPr lang="en" sz="1826" dirty="0">
                <a:latin typeface="Times New Roman"/>
                <a:ea typeface="Times New Roman"/>
                <a:cs typeface="Times New Roman"/>
                <a:sym typeface="Times New Roman"/>
              </a:rPr>
              <a:t>, 2024).</a:t>
            </a:r>
            <a:endParaRPr sz="1826" dirty="0">
              <a:latin typeface="Times New Roman"/>
              <a:ea typeface="Times New Roman"/>
              <a:cs typeface="Times New Roman"/>
              <a:sym typeface="Times New Roman"/>
            </a:endParaRPr>
          </a:p>
          <a:p>
            <a:pPr marL="457200" lvl="0" indent="-344536" algn="just" rtl="0">
              <a:lnSpc>
                <a:spcPct val="100000"/>
              </a:lnSpc>
              <a:spcBef>
                <a:spcPts val="0"/>
              </a:spcBef>
              <a:spcAft>
                <a:spcPts val="0"/>
              </a:spcAft>
              <a:buSzPts val="1826"/>
              <a:buFont typeface="Times New Roman"/>
              <a:buChar char="➢"/>
            </a:pPr>
            <a:r>
              <a:rPr lang="en" sz="1826" dirty="0">
                <a:latin typeface="Times New Roman"/>
                <a:ea typeface="Times New Roman"/>
                <a:cs typeface="Times New Roman"/>
                <a:sym typeface="Times New Roman"/>
              </a:rPr>
              <a:t>It involves physical, psychological, and functional life changes.</a:t>
            </a:r>
            <a:endParaRPr sz="1826" dirty="0">
              <a:latin typeface="Times New Roman"/>
              <a:ea typeface="Times New Roman"/>
              <a:cs typeface="Times New Roman"/>
              <a:sym typeface="Times New Roman"/>
            </a:endParaRPr>
          </a:p>
          <a:p>
            <a:pPr marL="457200" lvl="0" indent="-344536" algn="just" rtl="0">
              <a:lnSpc>
                <a:spcPct val="100000"/>
              </a:lnSpc>
              <a:spcBef>
                <a:spcPts val="0"/>
              </a:spcBef>
              <a:spcAft>
                <a:spcPts val="0"/>
              </a:spcAft>
              <a:buSzPts val="1826"/>
              <a:buFont typeface="Times New Roman"/>
              <a:buChar char="➢"/>
            </a:pPr>
            <a:r>
              <a:rPr lang="en" sz="1826" dirty="0">
                <a:latin typeface="Times New Roman"/>
                <a:ea typeface="Times New Roman"/>
                <a:cs typeface="Times New Roman"/>
                <a:sym typeface="Times New Roman"/>
              </a:rPr>
              <a:t>Older adults experience diverse health and support needs.</a:t>
            </a:r>
            <a:endParaRPr sz="1826" dirty="0">
              <a:latin typeface="Times New Roman"/>
              <a:ea typeface="Times New Roman"/>
              <a:cs typeface="Times New Roman"/>
              <a:sym typeface="Times New Roman"/>
            </a:endParaRPr>
          </a:p>
          <a:p>
            <a:pPr marL="457200" lvl="0" indent="-344536" algn="just" rtl="0">
              <a:lnSpc>
                <a:spcPct val="100000"/>
              </a:lnSpc>
              <a:spcBef>
                <a:spcPts val="0"/>
              </a:spcBef>
              <a:spcAft>
                <a:spcPts val="0"/>
              </a:spcAft>
              <a:buSzPts val="1826"/>
              <a:buFont typeface="Times New Roman"/>
              <a:buChar char="➢"/>
            </a:pPr>
            <a:r>
              <a:rPr lang="en" sz="1826" dirty="0">
                <a:latin typeface="Times New Roman"/>
                <a:ea typeface="Times New Roman"/>
                <a:cs typeface="Times New Roman"/>
                <a:sym typeface="Times New Roman"/>
              </a:rPr>
              <a:t>East London NHS Foundation Trust provides integrated elderly care.</a:t>
            </a:r>
            <a:endParaRPr sz="1826" dirty="0">
              <a:latin typeface="Times New Roman"/>
              <a:ea typeface="Times New Roman"/>
              <a:cs typeface="Times New Roman"/>
              <a:sym typeface="Times New Roman"/>
            </a:endParaRPr>
          </a:p>
          <a:p>
            <a:pPr marL="457200" lvl="0" indent="-344536" algn="just" rtl="0">
              <a:lnSpc>
                <a:spcPct val="100000"/>
              </a:lnSpc>
              <a:spcBef>
                <a:spcPts val="0"/>
              </a:spcBef>
              <a:spcAft>
                <a:spcPts val="0"/>
              </a:spcAft>
              <a:buSzPts val="1826"/>
              <a:buFont typeface="Times New Roman"/>
              <a:buChar char="➢"/>
            </a:pPr>
            <a:r>
              <a:rPr lang="en" sz="1826" dirty="0">
                <a:latin typeface="Times New Roman"/>
                <a:ea typeface="Times New Roman"/>
                <a:cs typeface="Times New Roman"/>
                <a:sym typeface="Times New Roman"/>
              </a:rPr>
              <a:t>This presentation critically evaluates ageing, policy, care, technology, and ethics.</a:t>
            </a:r>
            <a:endParaRPr dirty="0">
              <a:latin typeface="Times New Roman"/>
              <a:ea typeface="Times New Roman"/>
              <a:cs typeface="Times New Roman"/>
              <a:sym typeface="Times New Roman"/>
            </a:endParaRPr>
          </a:p>
        </p:txBody>
      </p:sp>
      <p:pic>
        <p:nvPicPr>
          <p:cNvPr id="76" name="Google Shape;76;p14"/>
          <p:cNvPicPr preferRelativeResize="0"/>
          <p:nvPr/>
        </p:nvPicPr>
        <p:blipFill>
          <a:blip r:embed="rId7">
            <a:alphaModFix/>
          </a:blip>
          <a:stretch>
            <a:fillRect/>
          </a:stretch>
        </p:blipFill>
        <p:spPr>
          <a:xfrm>
            <a:off x="5599800" y="1838000"/>
            <a:ext cx="3391799" cy="2261200"/>
          </a:xfrm>
          <a:prstGeom prst="rect">
            <a:avLst/>
          </a:prstGeom>
          <a:noFill/>
          <a:ln>
            <a:noFill/>
          </a:ln>
        </p:spPr>
      </p:pic>
      <p:pic>
        <p:nvPicPr>
          <p:cNvPr id="2" name="Recorded Sound">
            <a:hlinkClick r:id="" action="ppaction://media"/>
            <a:extLst>
              <a:ext uri="{FF2B5EF4-FFF2-40B4-BE49-F238E27FC236}">
                <a16:creationId xmlns:a16="http://schemas.microsoft.com/office/drawing/2014/main" id="{C6CD0E11-8577-343A-C795-CB6F8D869EE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flipH="1">
            <a:off x="4814888" y="2327275"/>
            <a:ext cx="45719" cy="487363"/>
          </a:xfrm>
          <a:prstGeom prst="rect">
            <a:avLst/>
          </a:prstGeom>
        </p:spPr>
      </p:pic>
      <p:pic>
        <p:nvPicPr>
          <p:cNvPr id="5" name="Audio 4">
            <a:hlinkClick r:id="" action="ppaction://media"/>
            <a:extLst>
              <a:ext uri="{FF2B5EF4-FFF2-40B4-BE49-F238E27FC236}">
                <a16:creationId xmlns:a16="http://schemas.microsoft.com/office/drawing/2014/main" id="{1EC4BA94-2551-65C0-F3B3-D0C2FED0FB49}"/>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982"/>
    </mc:Choice>
    <mc:Fallback>
      <p:transition spd="slow" advTm="26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2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10" fill="hold" display="0">
                  <p:stCondLst>
                    <p:cond delay="indefinite"/>
                  </p:stCondLst>
                  <p:endCondLst>
                    <p:cond evt="onStopAudio" delay="0">
                      <p:tgtEl>
                        <p:sldTgt/>
                      </p:tgtEl>
                    </p:cond>
                  </p:endCondLst>
                </p:cTn>
                <p:tgtEl>
                  <p:spTgt spid="2"/>
                </p:tgtEl>
              </p:cMediaNode>
            </p:audio>
            <p:audio isNarration="1">
              <p:cMediaNode vol="80000" showWhenStopped="0">
                <p:cTn id="11"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47" objId="2"/>
        <p14:stopEvt time="3431" objId="2"/>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The Ageing Population in the UK: Setting the Scene</a:t>
            </a:r>
            <a:endParaRPr sz="2400">
              <a:latin typeface="Times New Roman"/>
              <a:ea typeface="Times New Roman"/>
              <a:cs typeface="Times New Roman"/>
              <a:sym typeface="Times New Roman"/>
            </a:endParaRPr>
          </a:p>
        </p:txBody>
      </p:sp>
      <p:sp>
        <p:nvSpPr>
          <p:cNvPr id="82" name="Google Shape;82;p15"/>
          <p:cNvSpPr txBox="1">
            <a:spLocks noGrp="1"/>
          </p:cNvSpPr>
          <p:nvPr>
            <p:ph type="body" idx="1"/>
          </p:nvPr>
        </p:nvSpPr>
        <p:spPr>
          <a:xfrm>
            <a:off x="311700" y="1342150"/>
            <a:ext cx="51357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UK adults aged 65+ reached 19.9% in 2024 (ONS, 2024).</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Over 11 million older adults increase care demand nationally.</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Ageing creates physical, emotional, social, and psychological care needs.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East London NHS Foundation Trust faces rising elderly support pressures locally (NHS, 2022).</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Innovation, empowerment, and policy critically improve ageing outcomes nationally.</a:t>
            </a:r>
            <a:endParaRPr sz="2400">
              <a:latin typeface="Times New Roman"/>
              <a:ea typeface="Times New Roman"/>
              <a:cs typeface="Times New Roman"/>
              <a:sym typeface="Times New Roman"/>
            </a:endParaRPr>
          </a:p>
        </p:txBody>
      </p:sp>
      <p:pic>
        <p:nvPicPr>
          <p:cNvPr id="83" name="Google Shape;83;p15"/>
          <p:cNvPicPr preferRelativeResize="0"/>
          <p:nvPr/>
        </p:nvPicPr>
        <p:blipFill>
          <a:blip r:embed="rId5">
            <a:alphaModFix/>
          </a:blip>
          <a:stretch>
            <a:fillRect/>
          </a:stretch>
        </p:blipFill>
        <p:spPr>
          <a:xfrm>
            <a:off x="5718650" y="1518563"/>
            <a:ext cx="2944676" cy="2365725"/>
          </a:xfrm>
          <a:prstGeom prst="rect">
            <a:avLst/>
          </a:prstGeom>
          <a:noFill/>
          <a:ln>
            <a:noFill/>
          </a:ln>
        </p:spPr>
      </p:pic>
      <p:sp>
        <p:nvSpPr>
          <p:cNvPr id="84" name="Google Shape;84;p15"/>
          <p:cNvSpPr txBox="1"/>
          <p:nvPr/>
        </p:nvSpPr>
        <p:spPr>
          <a:xfrm>
            <a:off x="6106400" y="3989700"/>
            <a:ext cx="2557200" cy="34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chemeClr val="dk1"/>
                </a:solidFill>
                <a:latin typeface="Times New Roman"/>
                <a:ea typeface="Times New Roman"/>
                <a:cs typeface="Times New Roman"/>
                <a:sym typeface="Times New Roman"/>
              </a:rPr>
              <a:t>(Source: ONS, 2024)</a:t>
            </a:r>
            <a:endParaRPr sz="1800">
              <a:solidFill>
                <a:schemeClr val="dk1"/>
              </a:solidFill>
              <a:latin typeface="Times New Roman"/>
              <a:ea typeface="Times New Roman"/>
              <a:cs typeface="Times New Roman"/>
              <a:sym typeface="Times New Roman"/>
            </a:endParaRPr>
          </a:p>
        </p:txBody>
      </p:sp>
      <p:pic>
        <p:nvPicPr>
          <p:cNvPr id="3" name="Audio 2">
            <a:hlinkClick r:id="" action="ppaction://media"/>
            <a:extLst>
              <a:ext uri="{FF2B5EF4-FFF2-40B4-BE49-F238E27FC236}">
                <a16:creationId xmlns:a16="http://schemas.microsoft.com/office/drawing/2014/main" id="{5611DBEF-5290-EF83-18B2-934B8E8C3B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108"/>
    </mc:Choice>
    <mc:Fallback>
      <p:transition spd="slow" advTm="41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Theoretical Frameworks of Ageing</a:t>
            </a:r>
            <a:endParaRPr sz="240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90" name="Google Shape;90;p16"/>
          <p:cNvSpPr txBox="1">
            <a:spLocks noGrp="1"/>
          </p:cNvSpPr>
          <p:nvPr>
            <p:ph type="body" idx="1"/>
          </p:nvPr>
        </p:nvSpPr>
        <p:spPr>
          <a:xfrm>
            <a:off x="311700" y="1331500"/>
            <a:ext cx="5373300" cy="34362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Activity Theory links engagement with positive ageing outcomes.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Disengagement Theory suggests that withdrawal occurs naturally during ageing (Crăciun, 2023).</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Continuity Theory values maintaining familiar roles and behaviours.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Life Course Theory recognises lifelong experiences shaping ageing.</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Theories critically guide, explain, evaluate, and challenge elderly care support.</a:t>
            </a:r>
            <a:endParaRPr>
              <a:latin typeface="Times New Roman"/>
              <a:ea typeface="Times New Roman"/>
              <a:cs typeface="Times New Roman"/>
              <a:sym typeface="Times New Roman"/>
            </a:endParaRPr>
          </a:p>
        </p:txBody>
      </p:sp>
      <p:pic>
        <p:nvPicPr>
          <p:cNvPr id="91" name="Google Shape;91;p16"/>
          <p:cNvPicPr preferRelativeResize="0"/>
          <p:nvPr/>
        </p:nvPicPr>
        <p:blipFill>
          <a:blip r:embed="rId5">
            <a:alphaModFix/>
          </a:blip>
          <a:stretch>
            <a:fillRect/>
          </a:stretch>
        </p:blipFill>
        <p:spPr>
          <a:xfrm>
            <a:off x="5794175" y="1948150"/>
            <a:ext cx="3154202" cy="1774238"/>
          </a:xfrm>
          <a:prstGeom prst="rect">
            <a:avLst/>
          </a:prstGeom>
          <a:noFill/>
          <a:ln>
            <a:noFill/>
          </a:ln>
        </p:spPr>
      </p:pic>
      <p:pic>
        <p:nvPicPr>
          <p:cNvPr id="3" name="Audio 2">
            <a:hlinkClick r:id="" action="ppaction://media"/>
            <a:extLst>
              <a:ext uri="{FF2B5EF4-FFF2-40B4-BE49-F238E27FC236}">
                <a16:creationId xmlns:a16="http://schemas.microsoft.com/office/drawing/2014/main" id="{8E84874F-5FE6-F2CF-78EE-411F301C648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196"/>
    </mc:Choice>
    <mc:Fallback>
      <p:transition spd="slow" advTm="53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650">
                <a:latin typeface="Times New Roman"/>
                <a:ea typeface="Times New Roman"/>
                <a:cs typeface="Times New Roman"/>
                <a:sym typeface="Times New Roman"/>
              </a:rPr>
              <a:t>Policy and Legislation</a:t>
            </a:r>
            <a:endParaRPr sz="265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97" name="Google Shape;97;p17"/>
          <p:cNvSpPr txBox="1">
            <a:spLocks noGrp="1"/>
          </p:cNvSpPr>
          <p:nvPr>
            <p:ph type="body" idx="1"/>
          </p:nvPr>
        </p:nvSpPr>
        <p:spPr>
          <a:xfrm>
            <a:off x="311700" y="1374575"/>
            <a:ext cx="52005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 Care Act 2014 promotes wellbeing and independence legally (HFT, 2026).</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 Equality Act 2010 protects older adults from discrimination (Acas, 2025).</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 Human Rights Act 1998 safeguards dignity and autonomy (GOV.UK, 2026).</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Health and NHS policies shape funding and practice.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Legislation critically supports empowerment, rights, accountability, and quality care.</a:t>
            </a:r>
            <a:endParaRPr>
              <a:latin typeface="Times New Roman"/>
              <a:ea typeface="Times New Roman"/>
              <a:cs typeface="Times New Roman"/>
              <a:sym typeface="Times New Roman"/>
            </a:endParaRPr>
          </a:p>
        </p:txBody>
      </p:sp>
      <p:pic>
        <p:nvPicPr>
          <p:cNvPr id="98" name="Google Shape;98;p17"/>
          <p:cNvPicPr preferRelativeResize="0"/>
          <p:nvPr/>
        </p:nvPicPr>
        <p:blipFill>
          <a:blip r:embed="rId5">
            <a:alphaModFix/>
          </a:blip>
          <a:stretch>
            <a:fillRect/>
          </a:stretch>
        </p:blipFill>
        <p:spPr>
          <a:xfrm>
            <a:off x="5707825" y="1732025"/>
            <a:ext cx="3326999" cy="2216501"/>
          </a:xfrm>
          <a:prstGeom prst="rect">
            <a:avLst/>
          </a:prstGeom>
          <a:noFill/>
          <a:ln>
            <a:noFill/>
          </a:ln>
        </p:spPr>
      </p:pic>
      <p:pic>
        <p:nvPicPr>
          <p:cNvPr id="3" name="Audio 2">
            <a:hlinkClick r:id="" action="ppaction://media"/>
            <a:extLst>
              <a:ext uri="{FF2B5EF4-FFF2-40B4-BE49-F238E27FC236}">
                <a16:creationId xmlns:a16="http://schemas.microsoft.com/office/drawing/2014/main" id="{8BA13A93-9C6B-6D3F-82D5-A3F1ED2FB8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774"/>
    </mc:Choice>
    <mc:Fallback>
      <p:transition spd="slow" advTm="40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Overview of Current Care and Support for Older People in the UK</a:t>
            </a:r>
            <a:endParaRPr sz="2400">
              <a:latin typeface="Times New Roman"/>
              <a:ea typeface="Times New Roman"/>
              <a:cs typeface="Times New Roman"/>
              <a:sym typeface="Times New Roman"/>
            </a:endParaRPr>
          </a:p>
        </p:txBody>
      </p:sp>
      <p:sp>
        <p:nvSpPr>
          <p:cNvPr id="104" name="Google Shape;104;p18"/>
          <p:cNvSpPr txBox="1">
            <a:spLocks noGrp="1"/>
          </p:cNvSpPr>
          <p:nvPr>
            <p:ph type="body" idx="1"/>
          </p:nvPr>
        </p:nvSpPr>
        <p:spPr>
          <a:xfrm>
            <a:off x="311700" y="1417800"/>
            <a:ext cx="5103300" cy="3231000"/>
          </a:xfrm>
          <a:prstGeom prst="rect">
            <a:avLst/>
          </a:prstGeom>
        </p:spPr>
        <p:txBody>
          <a:bodyPr spcFirstLastPara="1" wrap="square" lIns="91425" tIns="91425" rIns="91425" bIns="91425" anchor="t" anchorCtr="0">
            <a:normAutofit/>
          </a:bodyPr>
          <a:lstStyle/>
          <a:p>
            <a:pPr marL="457200" lvl="0" indent="-345599" algn="just" rtl="0">
              <a:lnSpc>
                <a:spcPct val="80000"/>
              </a:lnSpc>
              <a:spcBef>
                <a:spcPts val="0"/>
              </a:spcBef>
              <a:spcAft>
                <a:spcPts val="0"/>
              </a:spcAft>
              <a:buSzPts val="1843"/>
              <a:buFont typeface="Times New Roman"/>
              <a:buChar char="➢"/>
            </a:pPr>
            <a:r>
              <a:rPr lang="en" sz="1843">
                <a:latin typeface="Times New Roman"/>
                <a:ea typeface="Times New Roman"/>
                <a:cs typeface="Times New Roman"/>
                <a:sym typeface="Times New Roman"/>
              </a:rPr>
              <a:t>Primary care services support prevention and chronic disease management (NHS England, 2025).</a:t>
            </a:r>
            <a:endParaRPr sz="1843">
              <a:latin typeface="Times New Roman"/>
              <a:ea typeface="Times New Roman"/>
              <a:cs typeface="Times New Roman"/>
              <a:sym typeface="Times New Roman"/>
            </a:endParaRPr>
          </a:p>
          <a:p>
            <a:pPr marL="457200" lvl="0" indent="-345599" algn="just" rtl="0">
              <a:lnSpc>
                <a:spcPct val="80000"/>
              </a:lnSpc>
              <a:spcBef>
                <a:spcPts val="0"/>
              </a:spcBef>
              <a:spcAft>
                <a:spcPts val="0"/>
              </a:spcAft>
              <a:buSzPts val="1843"/>
              <a:buFont typeface="Times New Roman"/>
              <a:buChar char="➢"/>
            </a:pPr>
            <a:r>
              <a:rPr lang="en" sz="1843">
                <a:latin typeface="Times New Roman"/>
                <a:ea typeface="Times New Roman"/>
                <a:cs typeface="Times New Roman"/>
                <a:sym typeface="Times New Roman"/>
              </a:rPr>
              <a:t>Hospital services provide acute and specialist elderly treatment.</a:t>
            </a:r>
            <a:endParaRPr sz="1843">
              <a:latin typeface="Times New Roman"/>
              <a:ea typeface="Times New Roman"/>
              <a:cs typeface="Times New Roman"/>
              <a:sym typeface="Times New Roman"/>
            </a:endParaRPr>
          </a:p>
          <a:p>
            <a:pPr marL="457200" lvl="0" indent="-345599" algn="just" rtl="0">
              <a:lnSpc>
                <a:spcPct val="80000"/>
              </a:lnSpc>
              <a:spcBef>
                <a:spcPts val="0"/>
              </a:spcBef>
              <a:spcAft>
                <a:spcPts val="0"/>
              </a:spcAft>
              <a:buSzPts val="1843"/>
              <a:buFont typeface="Times New Roman"/>
              <a:buChar char="➢"/>
            </a:pPr>
            <a:r>
              <a:rPr lang="en" sz="1843">
                <a:latin typeface="Times New Roman"/>
                <a:ea typeface="Times New Roman"/>
                <a:cs typeface="Times New Roman"/>
                <a:sym typeface="Times New Roman"/>
              </a:rPr>
              <a:t>Social care services assist with daily living and independence.</a:t>
            </a:r>
            <a:endParaRPr sz="1843">
              <a:latin typeface="Times New Roman"/>
              <a:ea typeface="Times New Roman"/>
              <a:cs typeface="Times New Roman"/>
              <a:sym typeface="Times New Roman"/>
            </a:endParaRPr>
          </a:p>
          <a:p>
            <a:pPr marL="457200" lvl="0" indent="-345599" algn="just" rtl="0">
              <a:lnSpc>
                <a:spcPct val="80000"/>
              </a:lnSpc>
              <a:spcBef>
                <a:spcPts val="0"/>
              </a:spcBef>
              <a:spcAft>
                <a:spcPts val="0"/>
              </a:spcAft>
              <a:buSzPts val="1843"/>
              <a:buFont typeface="Times New Roman"/>
              <a:buChar char="➢"/>
            </a:pPr>
            <a:r>
              <a:rPr lang="en" sz="1843">
                <a:latin typeface="Times New Roman"/>
                <a:ea typeface="Times New Roman"/>
                <a:cs typeface="Times New Roman"/>
                <a:sym typeface="Times New Roman"/>
              </a:rPr>
              <a:t>Residential care supports complex long-term elderly needs (Livingdevelopments, 2025).</a:t>
            </a:r>
            <a:endParaRPr sz="1843">
              <a:latin typeface="Times New Roman"/>
              <a:ea typeface="Times New Roman"/>
              <a:cs typeface="Times New Roman"/>
              <a:sym typeface="Times New Roman"/>
            </a:endParaRPr>
          </a:p>
          <a:p>
            <a:pPr marL="457200" lvl="0" indent="-345599" algn="just" rtl="0">
              <a:lnSpc>
                <a:spcPct val="80000"/>
              </a:lnSpc>
              <a:spcBef>
                <a:spcPts val="0"/>
              </a:spcBef>
              <a:spcAft>
                <a:spcPts val="0"/>
              </a:spcAft>
              <a:buSzPts val="1843"/>
              <a:buFont typeface="Times New Roman"/>
              <a:buChar char="➢"/>
            </a:pPr>
            <a:r>
              <a:rPr lang="en" sz="1843">
                <a:latin typeface="Times New Roman"/>
                <a:ea typeface="Times New Roman"/>
                <a:cs typeface="Times New Roman"/>
                <a:sym typeface="Times New Roman"/>
              </a:rPr>
              <a:t>East London NHS Foundation Trust provide community-based support nationally.</a:t>
            </a:r>
            <a:endParaRPr sz="1665">
              <a:latin typeface="Times New Roman"/>
              <a:ea typeface="Times New Roman"/>
              <a:cs typeface="Times New Roman"/>
              <a:sym typeface="Times New Roman"/>
            </a:endParaRPr>
          </a:p>
        </p:txBody>
      </p:sp>
      <p:pic>
        <p:nvPicPr>
          <p:cNvPr id="105" name="Google Shape;105;p18"/>
          <p:cNvPicPr preferRelativeResize="0"/>
          <p:nvPr/>
        </p:nvPicPr>
        <p:blipFill>
          <a:blip r:embed="rId5">
            <a:alphaModFix/>
          </a:blip>
          <a:stretch>
            <a:fillRect/>
          </a:stretch>
        </p:blipFill>
        <p:spPr>
          <a:xfrm>
            <a:off x="5589025" y="1591550"/>
            <a:ext cx="3424200" cy="2282800"/>
          </a:xfrm>
          <a:prstGeom prst="rect">
            <a:avLst/>
          </a:prstGeom>
          <a:noFill/>
          <a:ln>
            <a:noFill/>
          </a:ln>
        </p:spPr>
      </p:pic>
      <p:pic>
        <p:nvPicPr>
          <p:cNvPr id="3" name="Audio 2">
            <a:hlinkClick r:id="" action="ppaction://media"/>
            <a:extLst>
              <a:ext uri="{FF2B5EF4-FFF2-40B4-BE49-F238E27FC236}">
                <a16:creationId xmlns:a16="http://schemas.microsoft.com/office/drawing/2014/main" id="{C1AC524C-9A61-1FD0-9B16-52CE7826B0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533"/>
    </mc:Choice>
    <mc:Fallback>
      <p:transition spd="slow" advTm="60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dirty="0">
                <a:latin typeface="Times New Roman"/>
                <a:ea typeface="Times New Roman"/>
                <a:cs typeface="Times New Roman"/>
                <a:sym typeface="Times New Roman"/>
              </a:rPr>
              <a:t>Critical Evaluation: Care Provision 1</a:t>
            </a:r>
            <a:endParaRPr sz="2400" dirty="0">
              <a:latin typeface="Times New Roman"/>
              <a:ea typeface="Times New Roman"/>
              <a:cs typeface="Times New Roman"/>
              <a:sym typeface="Times New Roman"/>
            </a:endParaRPr>
          </a:p>
        </p:txBody>
      </p:sp>
      <p:sp>
        <p:nvSpPr>
          <p:cNvPr id="111" name="Google Shape;111;p19"/>
          <p:cNvSpPr txBox="1">
            <a:spLocks noGrp="1"/>
          </p:cNvSpPr>
          <p:nvPr>
            <p:ph type="body" idx="1"/>
          </p:nvPr>
        </p:nvSpPr>
        <p:spPr>
          <a:xfrm>
            <a:off x="311700" y="1417800"/>
            <a:ext cx="47142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b="1" dirty="0">
                <a:latin typeface="Times New Roman"/>
                <a:ea typeface="Times New Roman"/>
                <a:cs typeface="Times New Roman"/>
                <a:sym typeface="Times New Roman"/>
              </a:rPr>
              <a:t>Residential care homes </a:t>
            </a:r>
            <a:r>
              <a:rPr lang="en" dirty="0">
                <a:latin typeface="Times New Roman"/>
                <a:ea typeface="Times New Roman"/>
                <a:cs typeface="Times New Roman"/>
                <a:sym typeface="Times New Roman"/>
              </a:rPr>
              <a:t>support complex elderly health needs.</a:t>
            </a:r>
            <a:endParaRPr dirty="0">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UK adults aged 65+ reached 19.9% nationally (ONS, 2024).</a:t>
            </a:r>
            <a:endParaRPr dirty="0">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Higher demand increases staffing and funding pressures significantly.</a:t>
            </a:r>
            <a:endParaRPr dirty="0">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Disengagement Theory may explain institutional social withdrawal.</a:t>
            </a:r>
            <a:endParaRPr dirty="0">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Care Act 2014 critically supports quality, safeguarding, and dignity.</a:t>
            </a:r>
            <a:endParaRPr dirty="0">
              <a:latin typeface="Times New Roman"/>
              <a:ea typeface="Times New Roman"/>
              <a:cs typeface="Times New Roman"/>
              <a:sym typeface="Times New Roman"/>
            </a:endParaRPr>
          </a:p>
        </p:txBody>
      </p:sp>
      <p:pic>
        <p:nvPicPr>
          <p:cNvPr id="112" name="Google Shape;112;p19"/>
          <p:cNvPicPr preferRelativeResize="0"/>
          <p:nvPr/>
        </p:nvPicPr>
        <p:blipFill>
          <a:blip r:embed="rId5">
            <a:alphaModFix/>
          </a:blip>
          <a:stretch>
            <a:fillRect/>
          </a:stretch>
        </p:blipFill>
        <p:spPr>
          <a:xfrm>
            <a:off x="5310825" y="1550700"/>
            <a:ext cx="3521475" cy="2646975"/>
          </a:xfrm>
          <a:prstGeom prst="rect">
            <a:avLst/>
          </a:prstGeom>
          <a:noFill/>
          <a:ln>
            <a:noFill/>
          </a:ln>
        </p:spPr>
      </p:pic>
      <p:pic>
        <p:nvPicPr>
          <p:cNvPr id="3" name="Audio 2">
            <a:hlinkClick r:id="" action="ppaction://media"/>
            <a:extLst>
              <a:ext uri="{FF2B5EF4-FFF2-40B4-BE49-F238E27FC236}">
                <a16:creationId xmlns:a16="http://schemas.microsoft.com/office/drawing/2014/main" id="{B248397C-2981-A090-FC54-9F9B8C736D1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978"/>
    </mc:Choice>
    <mc:Fallback>
      <p:transition spd="slow" advTm="63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Critical Evaluation: Care Provision 2</a:t>
            </a:r>
            <a:endParaRPr sz="240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118" name="Google Shape;118;p20"/>
          <p:cNvSpPr txBox="1">
            <a:spLocks noGrp="1"/>
          </p:cNvSpPr>
          <p:nvPr>
            <p:ph type="body" idx="1"/>
          </p:nvPr>
        </p:nvSpPr>
        <p:spPr>
          <a:xfrm>
            <a:off x="311700" y="1417800"/>
            <a:ext cx="48870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b="1">
                <a:latin typeface="Times New Roman"/>
                <a:ea typeface="Times New Roman"/>
                <a:cs typeface="Times New Roman"/>
                <a:sym typeface="Times New Roman"/>
              </a:rPr>
              <a:t>Community care</a:t>
            </a:r>
            <a:r>
              <a:rPr lang="en">
                <a:latin typeface="Times New Roman"/>
                <a:ea typeface="Times New Roman"/>
                <a:cs typeface="Times New Roman"/>
                <a:sym typeface="Times New Roman"/>
              </a:rPr>
              <a:t> promotes independence and ageing at home.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Over 2.6 million older adults have unmet care needs (Age UK, 2024).</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Growing demand increases workforce and access pressures nationally.</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Activity Theory supports engagement and independence positively.</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NHS policy critically promotes prevention, but funding gaps remain.</a:t>
            </a:r>
            <a:endParaRPr>
              <a:latin typeface="Times New Roman"/>
              <a:ea typeface="Times New Roman"/>
              <a:cs typeface="Times New Roman"/>
              <a:sym typeface="Times New Roman"/>
            </a:endParaRPr>
          </a:p>
        </p:txBody>
      </p:sp>
      <p:pic>
        <p:nvPicPr>
          <p:cNvPr id="119" name="Google Shape;119;p20"/>
          <p:cNvPicPr preferRelativeResize="0"/>
          <p:nvPr/>
        </p:nvPicPr>
        <p:blipFill>
          <a:blip r:embed="rId5">
            <a:alphaModFix/>
          </a:blip>
          <a:stretch>
            <a:fillRect/>
          </a:stretch>
        </p:blipFill>
        <p:spPr>
          <a:xfrm>
            <a:off x="5383525" y="1656375"/>
            <a:ext cx="3640500" cy="2563816"/>
          </a:xfrm>
          <a:prstGeom prst="rect">
            <a:avLst/>
          </a:prstGeom>
          <a:noFill/>
          <a:ln>
            <a:noFill/>
          </a:ln>
        </p:spPr>
      </p:pic>
      <p:pic>
        <p:nvPicPr>
          <p:cNvPr id="3" name="Audio 2">
            <a:hlinkClick r:id="" action="ppaction://media"/>
            <a:extLst>
              <a:ext uri="{FF2B5EF4-FFF2-40B4-BE49-F238E27FC236}">
                <a16:creationId xmlns:a16="http://schemas.microsoft.com/office/drawing/2014/main" id="{BD2F22B5-A721-3D1D-BABB-9430393984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072"/>
    </mc:Choice>
    <mc:Fallback>
      <p:transition spd="slow" advTm="66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650">
                <a:latin typeface="Times New Roman"/>
                <a:ea typeface="Times New Roman"/>
                <a:cs typeface="Times New Roman"/>
                <a:sym typeface="Times New Roman"/>
              </a:rPr>
              <a:t>Technological Innovations in Elderly Care</a:t>
            </a:r>
            <a:endParaRPr sz="265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125" name="Google Shape;125;p21"/>
          <p:cNvSpPr txBox="1">
            <a:spLocks noGrp="1"/>
          </p:cNvSpPr>
          <p:nvPr>
            <p:ph type="body" idx="1"/>
          </p:nvPr>
        </p:nvSpPr>
        <p:spPr>
          <a:xfrm>
            <a:off x="311700" y="1417800"/>
            <a:ext cx="51141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Telehealth enables remote consultations and chronic disease monitoring.</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Smart homes use alarms, sensors, and fall detectors for safety.</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Dementia technology includes GPS tracking and digital memory aids (NHS, 2025). </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Benefits include independence, safety, reduced admissions, and better well-being.</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Challenges include cost, digital exclusion, privacy concerns, and ethical issues.</a:t>
            </a:r>
            <a:endParaRPr>
              <a:latin typeface="Times New Roman"/>
              <a:ea typeface="Times New Roman"/>
              <a:cs typeface="Times New Roman"/>
              <a:sym typeface="Times New Roman"/>
            </a:endParaRPr>
          </a:p>
        </p:txBody>
      </p:sp>
      <p:pic>
        <p:nvPicPr>
          <p:cNvPr id="126" name="Google Shape;126;p21"/>
          <p:cNvPicPr preferRelativeResize="0"/>
          <p:nvPr/>
        </p:nvPicPr>
        <p:blipFill>
          <a:blip r:embed="rId5">
            <a:alphaModFix/>
          </a:blip>
          <a:stretch>
            <a:fillRect/>
          </a:stretch>
        </p:blipFill>
        <p:spPr>
          <a:xfrm>
            <a:off x="5632225" y="1881113"/>
            <a:ext cx="3413400" cy="1792035"/>
          </a:xfrm>
          <a:prstGeom prst="rect">
            <a:avLst/>
          </a:prstGeom>
          <a:noFill/>
          <a:ln>
            <a:noFill/>
          </a:ln>
        </p:spPr>
      </p:pic>
      <p:pic>
        <p:nvPicPr>
          <p:cNvPr id="3" name="Audio 2">
            <a:hlinkClick r:id="" action="ppaction://media"/>
            <a:extLst>
              <a:ext uri="{FF2B5EF4-FFF2-40B4-BE49-F238E27FC236}">
                <a16:creationId xmlns:a16="http://schemas.microsoft.com/office/drawing/2014/main" id="{1948F168-45CD-A29B-0218-D386BDBF27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016"/>
    </mc:Choice>
    <mc:Fallback>
      <p:transition spd="slow" advTm="78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311700" y="294200"/>
            <a:ext cx="8553000" cy="9645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Challenges in Maintaining Independence and Functional Ability</a:t>
            </a:r>
            <a:endParaRPr sz="240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132" name="Google Shape;132;p22"/>
          <p:cNvSpPr txBox="1">
            <a:spLocks noGrp="1"/>
          </p:cNvSpPr>
          <p:nvPr>
            <p:ph type="body" idx="1"/>
          </p:nvPr>
        </p:nvSpPr>
        <p:spPr>
          <a:xfrm>
            <a:off x="311700" y="1417800"/>
            <a:ext cx="50814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Many older adults lack digital skills, internet access, or confidence to use technology.</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Smart devices and telehealth systems can be expensive to install and maintain.</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Monitoring technologies may affect dignity, confidentiality, and personal privacy (Khan </a:t>
            </a:r>
            <a:r>
              <a:rPr lang="en" i="1">
                <a:latin typeface="Times New Roman"/>
                <a:ea typeface="Times New Roman"/>
                <a:cs typeface="Times New Roman"/>
                <a:sym typeface="Times New Roman"/>
              </a:rPr>
              <a:t>et al.,</a:t>
            </a:r>
            <a:r>
              <a:rPr lang="en">
                <a:latin typeface="Times New Roman"/>
                <a:ea typeface="Times New Roman"/>
                <a:cs typeface="Times New Roman"/>
                <a:sym typeface="Times New Roman"/>
              </a:rPr>
              <a:t> 2024).</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Concerns around consent, especially for older adults with dementia.</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Over-reliance on technology may increase loneliness and reduce person-centred care.</a:t>
            </a:r>
            <a:endParaRPr>
              <a:latin typeface="Times New Roman"/>
              <a:ea typeface="Times New Roman"/>
              <a:cs typeface="Times New Roman"/>
              <a:sym typeface="Times New Roman"/>
            </a:endParaRPr>
          </a:p>
        </p:txBody>
      </p:sp>
      <p:pic>
        <p:nvPicPr>
          <p:cNvPr id="133" name="Google Shape;133;p22"/>
          <p:cNvPicPr preferRelativeResize="0"/>
          <p:nvPr/>
        </p:nvPicPr>
        <p:blipFill>
          <a:blip r:embed="rId5">
            <a:alphaModFix/>
          </a:blip>
          <a:stretch>
            <a:fillRect/>
          </a:stretch>
        </p:blipFill>
        <p:spPr>
          <a:xfrm>
            <a:off x="5502300" y="1951375"/>
            <a:ext cx="3446100" cy="1803459"/>
          </a:xfrm>
          <a:prstGeom prst="rect">
            <a:avLst/>
          </a:prstGeom>
          <a:noFill/>
          <a:ln>
            <a:noFill/>
          </a:ln>
        </p:spPr>
      </p:pic>
      <p:pic>
        <p:nvPicPr>
          <p:cNvPr id="3" name="Audio 2">
            <a:hlinkClick r:id="" action="ppaction://media"/>
            <a:extLst>
              <a:ext uri="{FF2B5EF4-FFF2-40B4-BE49-F238E27FC236}">
                <a16:creationId xmlns:a16="http://schemas.microsoft.com/office/drawing/2014/main" id="{78FFBA6C-4CB0-DCFB-E28C-777B828F429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804"/>
    </mc:Choice>
    <mc:Fallback>
      <p:transition spd="slow" advTm="53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3"/>
          <p:cNvSpPr txBox="1">
            <a:spLocks noGrp="1"/>
          </p:cNvSpPr>
          <p:nvPr>
            <p:ph type="title"/>
          </p:nvPr>
        </p:nvSpPr>
        <p:spPr>
          <a:xfrm>
            <a:off x="236675" y="372725"/>
            <a:ext cx="8765400" cy="645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Ethical Considerations in Technology for Older People</a:t>
            </a:r>
            <a:endParaRPr sz="240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139" name="Google Shape;139;p23"/>
          <p:cNvSpPr txBox="1">
            <a:spLocks noGrp="1"/>
          </p:cNvSpPr>
          <p:nvPr>
            <p:ph type="body" idx="1"/>
          </p:nvPr>
        </p:nvSpPr>
        <p:spPr>
          <a:xfrm>
            <a:off x="300875" y="1374575"/>
            <a:ext cx="49950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East London NHS Foundation Trust uses digital monitoring and telehealth in elderly care.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Privacy and confidentiality must protect patient information (NHS, 2026).</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Consent is challenging in dementia and mental health care.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Digital exclusion may limit access for some older adults.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East London NHS Foundation Trust must balance technology with dignity and person-centred care.</a:t>
            </a:r>
            <a:endParaRPr>
              <a:latin typeface="Times New Roman"/>
              <a:ea typeface="Times New Roman"/>
              <a:cs typeface="Times New Roman"/>
              <a:sym typeface="Times New Roman"/>
            </a:endParaRPr>
          </a:p>
        </p:txBody>
      </p:sp>
      <p:pic>
        <p:nvPicPr>
          <p:cNvPr id="140" name="Google Shape;140;p23"/>
          <p:cNvPicPr preferRelativeResize="0"/>
          <p:nvPr/>
        </p:nvPicPr>
        <p:blipFill>
          <a:blip r:embed="rId5">
            <a:alphaModFix/>
          </a:blip>
          <a:stretch>
            <a:fillRect/>
          </a:stretch>
        </p:blipFill>
        <p:spPr>
          <a:xfrm>
            <a:off x="5458750" y="1807650"/>
            <a:ext cx="3543326" cy="2024758"/>
          </a:xfrm>
          <a:prstGeom prst="rect">
            <a:avLst/>
          </a:prstGeom>
          <a:noFill/>
          <a:ln>
            <a:noFill/>
          </a:ln>
        </p:spPr>
      </p:pic>
      <p:pic>
        <p:nvPicPr>
          <p:cNvPr id="3" name="Audio 2">
            <a:hlinkClick r:id="" action="ppaction://media"/>
            <a:extLst>
              <a:ext uri="{FF2B5EF4-FFF2-40B4-BE49-F238E27FC236}">
                <a16:creationId xmlns:a16="http://schemas.microsoft.com/office/drawing/2014/main" id="{6972603D-1EC5-50C8-139C-CF153B79B4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250"/>
    </mc:Choice>
    <mc:Fallback>
      <p:transition spd="slow" advTm="54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Case Study 1: East London NHS Foundation Trust</a:t>
            </a:r>
            <a:endParaRPr sz="2400">
              <a:latin typeface="Times New Roman"/>
              <a:ea typeface="Times New Roman"/>
              <a:cs typeface="Times New Roman"/>
              <a:sym typeface="Times New Roman"/>
            </a:endParaRPr>
          </a:p>
        </p:txBody>
      </p:sp>
      <p:sp>
        <p:nvSpPr>
          <p:cNvPr id="146" name="Google Shape;146;p24"/>
          <p:cNvSpPr txBox="1">
            <a:spLocks noGrp="1"/>
          </p:cNvSpPr>
          <p:nvPr>
            <p:ph type="body" idx="1"/>
          </p:nvPr>
        </p:nvSpPr>
        <p:spPr>
          <a:xfrm>
            <a:off x="311700" y="1417800"/>
            <a:ext cx="49410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East London NHS Foundation Trust uses telehealth and community care for older adults.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Virtual monitoring supports independence and ageing in place (NHS England, 2025).</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Activity Theory promotes engagement and active participation.</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Care Act 2014 supports wellbeing, choice, and person-centred care.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 case shows technology improves care, but digital exclusion remains.</a:t>
            </a:r>
            <a:endParaRPr>
              <a:latin typeface="Times New Roman"/>
              <a:ea typeface="Times New Roman"/>
              <a:cs typeface="Times New Roman"/>
              <a:sym typeface="Times New Roman"/>
            </a:endParaRPr>
          </a:p>
        </p:txBody>
      </p:sp>
      <p:pic>
        <p:nvPicPr>
          <p:cNvPr id="147" name="Google Shape;147;p24"/>
          <p:cNvPicPr preferRelativeResize="0"/>
          <p:nvPr/>
        </p:nvPicPr>
        <p:blipFill>
          <a:blip r:embed="rId5">
            <a:alphaModFix/>
          </a:blip>
          <a:stretch>
            <a:fillRect/>
          </a:stretch>
        </p:blipFill>
        <p:spPr>
          <a:xfrm>
            <a:off x="5340275" y="1915725"/>
            <a:ext cx="3586500" cy="1869463"/>
          </a:xfrm>
          <a:prstGeom prst="rect">
            <a:avLst/>
          </a:prstGeom>
          <a:noFill/>
          <a:ln>
            <a:noFill/>
          </a:ln>
        </p:spPr>
      </p:pic>
      <p:pic>
        <p:nvPicPr>
          <p:cNvPr id="3" name="Audio 2">
            <a:hlinkClick r:id="" action="ppaction://media"/>
            <a:extLst>
              <a:ext uri="{FF2B5EF4-FFF2-40B4-BE49-F238E27FC236}">
                <a16:creationId xmlns:a16="http://schemas.microsoft.com/office/drawing/2014/main" id="{FEBD24A4-4C98-18FE-E563-707B6B4A61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260"/>
    </mc:Choice>
    <mc:Fallback>
      <p:transition spd="slow" advTm="71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5"/>
          <p:cNvSpPr txBox="1">
            <a:spLocks noGrp="1"/>
          </p:cNvSpPr>
          <p:nvPr>
            <p:ph type="title"/>
          </p:nvPr>
        </p:nvSpPr>
        <p:spPr>
          <a:xfrm>
            <a:off x="148325" y="372725"/>
            <a:ext cx="8863800" cy="78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2650">
                <a:latin typeface="Times New Roman"/>
                <a:ea typeface="Times New Roman"/>
                <a:cs typeface="Times New Roman"/>
                <a:sym typeface="Times New Roman"/>
              </a:rPr>
              <a:t>Case Study 2: NHS England Virtual Wards for Older People</a:t>
            </a:r>
            <a:endParaRPr sz="2650">
              <a:latin typeface="Times New Roman"/>
              <a:ea typeface="Times New Roman"/>
              <a:cs typeface="Times New Roman"/>
              <a:sym typeface="Times New Roman"/>
            </a:endParaRPr>
          </a:p>
          <a:p>
            <a:pPr marL="0" lvl="0" indent="0" algn="ctr" rtl="0">
              <a:spcBef>
                <a:spcPts val="0"/>
              </a:spcBef>
              <a:spcAft>
                <a:spcPts val="0"/>
              </a:spcAft>
              <a:buNone/>
            </a:pPr>
            <a:endParaRPr sz="2400">
              <a:latin typeface="Times New Roman"/>
              <a:ea typeface="Times New Roman"/>
              <a:cs typeface="Times New Roman"/>
              <a:sym typeface="Times New Roman"/>
            </a:endParaRPr>
          </a:p>
        </p:txBody>
      </p:sp>
      <p:sp>
        <p:nvSpPr>
          <p:cNvPr id="153" name="Google Shape;153;p25"/>
          <p:cNvSpPr txBox="1">
            <a:spLocks noGrp="1"/>
          </p:cNvSpPr>
          <p:nvPr>
            <p:ph type="body" idx="1"/>
          </p:nvPr>
        </p:nvSpPr>
        <p:spPr>
          <a:xfrm>
            <a:off x="311700" y="1417800"/>
            <a:ext cx="45303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NHS England uses Virtual Wards to support frail older adults at home (NHS England, 2025).</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Remote monitoring reduces hospital admissions and promotes independence.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Continuity Theory supports familiar home-based care and routines.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NHS Long Term Plan promotes digital innovation and integrated care.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Case shows benefits, but digital access and workforce challenges remain.</a:t>
            </a:r>
            <a:endParaRPr>
              <a:latin typeface="Times New Roman"/>
              <a:ea typeface="Times New Roman"/>
              <a:cs typeface="Times New Roman"/>
              <a:sym typeface="Times New Roman"/>
            </a:endParaRPr>
          </a:p>
        </p:txBody>
      </p:sp>
      <p:pic>
        <p:nvPicPr>
          <p:cNvPr id="154" name="Google Shape;154;p25"/>
          <p:cNvPicPr preferRelativeResize="0"/>
          <p:nvPr/>
        </p:nvPicPr>
        <p:blipFill>
          <a:blip r:embed="rId5">
            <a:alphaModFix/>
          </a:blip>
          <a:stretch>
            <a:fillRect/>
          </a:stretch>
        </p:blipFill>
        <p:spPr>
          <a:xfrm>
            <a:off x="5014925" y="1661175"/>
            <a:ext cx="3997199" cy="2664149"/>
          </a:xfrm>
          <a:prstGeom prst="rect">
            <a:avLst/>
          </a:prstGeom>
          <a:noFill/>
          <a:ln>
            <a:noFill/>
          </a:ln>
        </p:spPr>
      </p:pic>
      <p:pic>
        <p:nvPicPr>
          <p:cNvPr id="3" name="Audio 2">
            <a:hlinkClick r:id="" action="ppaction://media"/>
            <a:extLst>
              <a:ext uri="{FF2B5EF4-FFF2-40B4-BE49-F238E27FC236}">
                <a16:creationId xmlns:a16="http://schemas.microsoft.com/office/drawing/2014/main" id="{60D06948-C9A6-D6F4-F902-8C142280A34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580"/>
    </mc:Choice>
    <mc:Fallback>
      <p:transition spd="slow" advTm="36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Recommendations</a:t>
            </a:r>
            <a:endParaRPr sz="2400">
              <a:latin typeface="Times New Roman"/>
              <a:ea typeface="Times New Roman"/>
              <a:cs typeface="Times New Roman"/>
              <a:sym typeface="Times New Roman"/>
            </a:endParaRPr>
          </a:p>
        </p:txBody>
      </p:sp>
      <p:sp>
        <p:nvSpPr>
          <p:cNvPr id="160" name="Google Shape;160;p26"/>
          <p:cNvSpPr txBox="1">
            <a:spLocks noGrp="1"/>
          </p:cNvSpPr>
          <p:nvPr>
            <p:ph type="body" idx="1"/>
          </p:nvPr>
        </p:nvSpPr>
        <p:spPr>
          <a:xfrm>
            <a:off x="311700" y="1417800"/>
            <a:ext cx="48330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East London NHS Foundation Trust should expand telehealth in community elderly services.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Provide digital skills training for older adults and carers (Wilson-Menzfeld </a:t>
            </a:r>
            <a:r>
              <a:rPr lang="en" i="1">
                <a:latin typeface="Times New Roman"/>
                <a:ea typeface="Times New Roman"/>
                <a:cs typeface="Times New Roman"/>
                <a:sym typeface="Times New Roman"/>
              </a:rPr>
              <a:t>et al.</a:t>
            </a:r>
            <a:r>
              <a:rPr lang="en">
                <a:latin typeface="Times New Roman"/>
                <a:ea typeface="Times New Roman"/>
                <a:cs typeface="Times New Roman"/>
                <a:sym typeface="Times New Roman"/>
              </a:rPr>
              <a:t>, 2023).</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Increase community workforce to reduce service delays.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Activity Theory supports engagement and independence in care planning.</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Funding, training, and policy support can overcome digital and staffing barriers.</a:t>
            </a:r>
            <a:endParaRPr>
              <a:latin typeface="Times New Roman"/>
              <a:ea typeface="Times New Roman"/>
              <a:cs typeface="Times New Roman"/>
              <a:sym typeface="Times New Roman"/>
            </a:endParaRPr>
          </a:p>
        </p:txBody>
      </p:sp>
      <p:pic>
        <p:nvPicPr>
          <p:cNvPr id="161" name="Google Shape;161;p26"/>
          <p:cNvPicPr preferRelativeResize="0"/>
          <p:nvPr/>
        </p:nvPicPr>
        <p:blipFill>
          <a:blip r:embed="rId5">
            <a:alphaModFix/>
          </a:blip>
          <a:stretch>
            <a:fillRect/>
          </a:stretch>
        </p:blipFill>
        <p:spPr>
          <a:xfrm>
            <a:off x="5354000" y="1684312"/>
            <a:ext cx="3478300" cy="2617876"/>
          </a:xfrm>
          <a:prstGeom prst="rect">
            <a:avLst/>
          </a:prstGeom>
          <a:noFill/>
          <a:ln>
            <a:noFill/>
          </a:ln>
        </p:spPr>
      </p:pic>
      <p:pic>
        <p:nvPicPr>
          <p:cNvPr id="3" name="Audio 2">
            <a:hlinkClick r:id="" action="ppaction://media"/>
            <a:extLst>
              <a:ext uri="{FF2B5EF4-FFF2-40B4-BE49-F238E27FC236}">
                <a16:creationId xmlns:a16="http://schemas.microsoft.com/office/drawing/2014/main" id="{3CEB2E66-960C-8959-A8FE-A1E865AF7A6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498550" y="3025650"/>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414"/>
    </mc:Choice>
    <mc:Fallback>
      <p:transition spd="slow" advTm="28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a:latin typeface="Times New Roman"/>
                <a:ea typeface="Times New Roman"/>
                <a:cs typeface="Times New Roman"/>
                <a:sym typeface="Times New Roman"/>
              </a:rPr>
              <a:t>Conclusion</a:t>
            </a:r>
            <a:endParaRPr sz="2400">
              <a:latin typeface="Times New Roman"/>
              <a:ea typeface="Times New Roman"/>
              <a:cs typeface="Times New Roman"/>
              <a:sym typeface="Times New Roman"/>
            </a:endParaRPr>
          </a:p>
        </p:txBody>
      </p:sp>
      <p:sp>
        <p:nvSpPr>
          <p:cNvPr id="167" name="Google Shape;167;p27"/>
          <p:cNvSpPr txBox="1">
            <a:spLocks noGrp="1"/>
          </p:cNvSpPr>
          <p:nvPr>
            <p:ph type="body" idx="1"/>
          </p:nvPr>
        </p:nvSpPr>
        <p:spPr>
          <a:xfrm>
            <a:off x="311700" y="1417800"/>
            <a:ext cx="4617000" cy="31509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UK ageing population increases demand for elderly care services.</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 East London NHS Foundation Trust uses community care and technology to support independence.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Theory and policy guide person-centred elderly care practice.</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Digital innovation improves care but challenges remain.</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r>
              <a:rPr lang="en">
                <a:latin typeface="Times New Roman"/>
                <a:ea typeface="Times New Roman"/>
                <a:cs typeface="Times New Roman"/>
                <a:sym typeface="Times New Roman"/>
              </a:rPr>
              <a:t>Future care needs investment, research, and integrated service development.</a:t>
            </a:r>
            <a:endParaRPr>
              <a:latin typeface="Times New Roman"/>
              <a:ea typeface="Times New Roman"/>
              <a:cs typeface="Times New Roman"/>
              <a:sym typeface="Times New Roman"/>
            </a:endParaRPr>
          </a:p>
          <a:p>
            <a:pPr marL="457200" lvl="0" indent="-342900" algn="just" rtl="0">
              <a:lnSpc>
                <a:spcPct val="100000"/>
              </a:lnSpc>
              <a:spcBef>
                <a:spcPts val="0"/>
              </a:spcBef>
              <a:spcAft>
                <a:spcPts val="0"/>
              </a:spcAft>
              <a:buSzPts val="1800"/>
              <a:buFont typeface="Times New Roman"/>
              <a:buChar char="➢"/>
            </a:pPr>
            <a:endParaRPr>
              <a:latin typeface="Times New Roman"/>
              <a:ea typeface="Times New Roman"/>
              <a:cs typeface="Times New Roman"/>
              <a:sym typeface="Times New Roman"/>
            </a:endParaRPr>
          </a:p>
        </p:txBody>
      </p:sp>
      <p:pic>
        <p:nvPicPr>
          <p:cNvPr id="168" name="Google Shape;168;p27"/>
          <p:cNvPicPr preferRelativeResize="0"/>
          <p:nvPr/>
        </p:nvPicPr>
        <p:blipFill>
          <a:blip r:embed="rId5">
            <a:alphaModFix/>
          </a:blip>
          <a:stretch>
            <a:fillRect/>
          </a:stretch>
        </p:blipFill>
        <p:spPr>
          <a:xfrm>
            <a:off x="5037875" y="1634775"/>
            <a:ext cx="3910499" cy="2590370"/>
          </a:xfrm>
          <a:prstGeom prst="rect">
            <a:avLst/>
          </a:prstGeom>
          <a:noFill/>
          <a:ln>
            <a:noFill/>
          </a:ln>
        </p:spPr>
      </p:pic>
      <p:pic>
        <p:nvPicPr>
          <p:cNvPr id="3" name="Audio 2">
            <a:hlinkClick r:id="" action="ppaction://media"/>
            <a:extLst>
              <a:ext uri="{FF2B5EF4-FFF2-40B4-BE49-F238E27FC236}">
                <a16:creationId xmlns:a16="http://schemas.microsoft.com/office/drawing/2014/main" id="{CDBBB30E-EC76-0E04-9DAC-C9DE639295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614"/>
    </mc:Choice>
    <mc:Fallback>
      <p:transition spd="slow" advTm="32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sz="2400" dirty="0">
                <a:latin typeface="Times New Roman"/>
                <a:ea typeface="Times New Roman"/>
                <a:cs typeface="Times New Roman"/>
                <a:sym typeface="Times New Roman"/>
              </a:rPr>
              <a:t>References</a:t>
            </a:r>
            <a:endParaRPr sz="2400" dirty="0">
              <a:latin typeface="Times New Roman"/>
              <a:ea typeface="Times New Roman"/>
              <a:cs typeface="Times New Roman"/>
              <a:sym typeface="Times New Roman"/>
            </a:endParaRPr>
          </a:p>
        </p:txBody>
      </p:sp>
      <p:sp>
        <p:nvSpPr>
          <p:cNvPr id="5" name="Text Placeholder 4">
            <a:extLst>
              <a:ext uri="{FF2B5EF4-FFF2-40B4-BE49-F238E27FC236}">
                <a16:creationId xmlns:a16="http://schemas.microsoft.com/office/drawing/2014/main" id="{372C69E9-B774-49C5-A898-5D131DD4A53F}"/>
              </a:ext>
            </a:extLst>
          </p:cNvPr>
          <p:cNvSpPr>
            <a:spLocks noGrp="1"/>
          </p:cNvSpPr>
          <p:nvPr>
            <p:ph type="body" idx="1"/>
          </p:nvPr>
        </p:nvSpPr>
        <p:spPr/>
        <p:txBody>
          <a:bodyPr>
            <a:normAutofit fontScale="55000" lnSpcReduction="20000"/>
          </a:bodyPr>
          <a:lstStyle/>
          <a:p>
            <a:pPr marL="285750" indent="-285750" algn="just">
              <a:lnSpc>
                <a:spcPct val="120000"/>
              </a:lnSpc>
            </a:pPr>
            <a:r>
              <a:rPr lang="en-GB" dirty="0" err="1">
                <a:latin typeface="Times New Roman" panose="02020603050405020304" pitchFamily="18" charset="0"/>
                <a:ea typeface="Times New Roman" panose="02020603050405020304" pitchFamily="18" charset="0"/>
              </a:rPr>
              <a:t>Acas</a:t>
            </a:r>
            <a:r>
              <a:rPr lang="en-GB" dirty="0">
                <a:latin typeface="Times New Roman" panose="02020603050405020304" pitchFamily="18" charset="0"/>
                <a:ea typeface="Times New Roman" panose="02020603050405020304" pitchFamily="18" charset="0"/>
              </a:rPr>
              <a:t> (2025) </a:t>
            </a:r>
            <a:r>
              <a:rPr lang="en-GB" i="1" dirty="0">
                <a:latin typeface="Times New Roman" panose="02020603050405020304" pitchFamily="18" charset="0"/>
                <a:ea typeface="Times New Roman" panose="02020603050405020304" pitchFamily="18" charset="0"/>
              </a:rPr>
              <a:t>Discrimination and the Law</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ACAS</a:t>
            </a:r>
            <a:r>
              <a:rPr lang="en-GB" dirty="0">
                <a:latin typeface="Times New Roman" panose="02020603050405020304" pitchFamily="18" charset="0"/>
                <a:ea typeface="Times New Roman" panose="02020603050405020304" pitchFamily="18" charset="0"/>
              </a:rPr>
              <a:t>. Available at: https://www.acas.org.uk/discrimination-and-the-law (Accessed: 23 May 2026).</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a:latin typeface="Times New Roman" panose="02020603050405020304" pitchFamily="18" charset="0"/>
                <a:ea typeface="Times New Roman" panose="02020603050405020304" pitchFamily="18" charset="0"/>
              </a:rPr>
              <a:t>Age UK (2024) </a:t>
            </a:r>
            <a:r>
              <a:rPr lang="en-GB" i="1" dirty="0">
                <a:latin typeface="Times New Roman" panose="02020603050405020304" pitchFamily="18" charset="0"/>
                <a:ea typeface="Times New Roman" panose="02020603050405020304" pitchFamily="18" charset="0"/>
              </a:rPr>
              <a:t>State of Health and Care of Older People in England 2024</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Age UK</a:t>
            </a:r>
            <a:r>
              <a:rPr lang="en-GB" dirty="0">
                <a:latin typeface="Times New Roman" panose="02020603050405020304" pitchFamily="18" charset="0"/>
                <a:ea typeface="Times New Roman" panose="02020603050405020304" pitchFamily="18" charset="0"/>
              </a:rPr>
              <a:t>. Available at: https://www.ageuk.org.uk/discover/2024/september/state-of-health-and-care-of-older-people-in-england-2024/ (Accessed: 23 May 2026).</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err="1">
                <a:latin typeface="Times New Roman" panose="02020603050405020304" pitchFamily="18" charset="0"/>
                <a:ea typeface="Times New Roman" panose="02020603050405020304" pitchFamily="18" charset="0"/>
              </a:rPr>
              <a:t>Chien</a:t>
            </a:r>
            <a:r>
              <a:rPr lang="en-GB" dirty="0">
                <a:latin typeface="Times New Roman" panose="02020603050405020304" pitchFamily="18" charset="0"/>
                <a:ea typeface="Times New Roman" panose="02020603050405020304" pitchFamily="18" charset="0"/>
              </a:rPr>
              <a:t>, S.-Y., </a:t>
            </a:r>
            <a:r>
              <a:rPr lang="en-GB" dirty="0" err="1">
                <a:latin typeface="Times New Roman" panose="02020603050405020304" pitchFamily="18" charset="0"/>
                <a:ea typeface="Times New Roman" panose="02020603050405020304" pitchFamily="18" charset="0"/>
              </a:rPr>
              <a:t>Zaslavsky</a:t>
            </a:r>
            <a:r>
              <a:rPr lang="en-GB" dirty="0">
                <a:latin typeface="Times New Roman" panose="02020603050405020304" pitchFamily="18" charset="0"/>
                <a:ea typeface="Times New Roman" panose="02020603050405020304" pitchFamily="18" charset="0"/>
              </a:rPr>
              <a:t>, O. and </a:t>
            </a:r>
            <a:r>
              <a:rPr lang="en-GB" dirty="0" err="1">
                <a:latin typeface="Times New Roman" panose="02020603050405020304" pitchFamily="18" charset="0"/>
                <a:ea typeface="Times New Roman" panose="02020603050405020304" pitchFamily="18" charset="0"/>
              </a:rPr>
              <a:t>Berridge</a:t>
            </a:r>
            <a:r>
              <a:rPr lang="en-GB" dirty="0">
                <a:latin typeface="Times New Roman" panose="02020603050405020304" pitchFamily="18" charset="0"/>
                <a:ea typeface="Times New Roman" panose="02020603050405020304" pitchFamily="18" charset="0"/>
              </a:rPr>
              <a:t>, C. (2023) ‘Technology usability for people living with dementia: Concept analysis (preprint)’, </a:t>
            </a:r>
            <a:r>
              <a:rPr lang="en-GB" i="1" dirty="0">
                <a:latin typeface="Times New Roman" panose="02020603050405020304" pitchFamily="18" charset="0"/>
                <a:ea typeface="Times New Roman" panose="02020603050405020304" pitchFamily="18" charset="0"/>
              </a:rPr>
              <a:t>JMIR Aging</a:t>
            </a:r>
            <a:r>
              <a:rPr lang="en-GB" dirty="0">
                <a:latin typeface="Times New Roman" panose="02020603050405020304" pitchFamily="18" charset="0"/>
                <a:ea typeface="Times New Roman" panose="02020603050405020304" pitchFamily="18" charset="0"/>
              </a:rPr>
              <a:t>, 7(6), pp. 13–27. Available at: https://doi.org/10.2196/51987.</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err="1">
                <a:latin typeface="Times New Roman" panose="02020603050405020304" pitchFamily="18" charset="0"/>
                <a:ea typeface="Times New Roman" panose="02020603050405020304" pitchFamily="18" charset="0"/>
              </a:rPr>
              <a:t>Crăciun</a:t>
            </a:r>
            <a:r>
              <a:rPr lang="en-GB" dirty="0">
                <a:latin typeface="Times New Roman" panose="02020603050405020304" pitchFamily="18" charset="0"/>
                <a:ea typeface="Times New Roman" panose="02020603050405020304" pitchFamily="18" charset="0"/>
              </a:rPr>
              <a:t>, I.C. (2023) ‘A Change in Paradigm: From Disengagement Theory to Positive Ageing Models’, </a:t>
            </a:r>
            <a:r>
              <a:rPr lang="en-GB" i="1" dirty="0">
                <a:latin typeface="Times New Roman" panose="02020603050405020304" pitchFamily="18" charset="0"/>
                <a:ea typeface="Times New Roman" panose="02020603050405020304" pitchFamily="18" charset="0"/>
              </a:rPr>
              <a:t>Springer eBooks</a:t>
            </a:r>
            <a:r>
              <a:rPr lang="en-GB" dirty="0">
                <a:latin typeface="Times New Roman" panose="02020603050405020304" pitchFamily="18" charset="0"/>
                <a:ea typeface="Times New Roman" panose="02020603050405020304" pitchFamily="18" charset="0"/>
              </a:rPr>
              <a:t>, 5(7), pp. 13–27. Available at: https://doi.org/10.1007/978-3-031-24449-0_2.</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err="1">
                <a:latin typeface="Times New Roman" panose="02020603050405020304" pitchFamily="18" charset="0"/>
                <a:ea typeface="Times New Roman" panose="02020603050405020304" pitchFamily="18" charset="0"/>
              </a:rPr>
              <a:t>Fakeye</a:t>
            </a:r>
            <a:r>
              <a:rPr lang="en-GB" dirty="0">
                <a:latin typeface="Times New Roman" panose="02020603050405020304" pitchFamily="18" charset="0"/>
                <a:ea typeface="Times New Roman" panose="02020603050405020304" pitchFamily="18" charset="0"/>
              </a:rPr>
              <a:t>, M.B.K., Samuel, L.J., </a:t>
            </a:r>
            <a:r>
              <a:rPr lang="en-GB" dirty="0" err="1">
                <a:latin typeface="Times New Roman" panose="02020603050405020304" pitchFamily="18" charset="0"/>
                <a:ea typeface="Times New Roman" panose="02020603050405020304" pitchFamily="18" charset="0"/>
              </a:rPr>
              <a:t>Drabo</a:t>
            </a:r>
            <a:r>
              <a:rPr lang="en-GB" dirty="0">
                <a:latin typeface="Times New Roman" panose="02020603050405020304" pitchFamily="18" charset="0"/>
                <a:ea typeface="Times New Roman" panose="02020603050405020304" pitchFamily="18" charset="0"/>
              </a:rPr>
              <a:t>, E.F., </a:t>
            </a:r>
            <a:r>
              <a:rPr lang="en-GB" dirty="0" err="1">
                <a:latin typeface="Times New Roman" panose="02020603050405020304" pitchFamily="18" charset="0"/>
                <a:ea typeface="Times New Roman" panose="02020603050405020304" pitchFamily="18" charset="0"/>
              </a:rPr>
              <a:t>Bandeen</a:t>
            </a:r>
            <a:r>
              <a:rPr lang="en-GB" dirty="0">
                <a:latin typeface="Times New Roman" panose="02020603050405020304" pitchFamily="18" charset="0"/>
                <a:ea typeface="Times New Roman" panose="02020603050405020304" pitchFamily="18" charset="0"/>
              </a:rPr>
              <a:t>-Roche, K. and Wolff, J.L. (2023) ‘Caregiving-Related Work Productivity Loss Among Employed Family and Other Unpaid Caregivers of Older Adults’, </a:t>
            </a:r>
            <a:r>
              <a:rPr lang="en-GB" i="1" dirty="0">
                <a:latin typeface="Times New Roman" panose="02020603050405020304" pitchFamily="18" charset="0"/>
                <a:ea typeface="Times New Roman" panose="02020603050405020304" pitchFamily="18" charset="0"/>
              </a:rPr>
              <a:t>Value in Health: The Journal of the International Society for Pharmacoeconomics and Outcomes Research</a:t>
            </a:r>
            <a:r>
              <a:rPr lang="en-GB" dirty="0">
                <a:latin typeface="Times New Roman" panose="02020603050405020304" pitchFamily="18" charset="0"/>
                <a:ea typeface="Times New Roman" panose="02020603050405020304" pitchFamily="18" charset="0"/>
              </a:rPr>
              <a:t>, 26(5), pp. 712–720. Available at: https://doi.org/10.1016/j.jval.2022.06.014.</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err="1">
                <a:latin typeface="Times New Roman" panose="02020603050405020304" pitchFamily="18" charset="0"/>
                <a:ea typeface="Times New Roman" panose="02020603050405020304" pitchFamily="18" charset="0"/>
              </a:rPr>
              <a:t>Gaviano</a:t>
            </a:r>
            <a:r>
              <a:rPr lang="en-GB" dirty="0">
                <a:latin typeface="Times New Roman" panose="02020603050405020304" pitchFamily="18" charset="0"/>
                <a:ea typeface="Times New Roman" panose="02020603050405020304" pitchFamily="18" charset="0"/>
              </a:rPr>
              <a:t>, L., Pili, R., </a:t>
            </a:r>
            <a:r>
              <a:rPr lang="en-GB" dirty="0" err="1">
                <a:latin typeface="Times New Roman" panose="02020603050405020304" pitchFamily="18" charset="0"/>
                <a:ea typeface="Times New Roman" panose="02020603050405020304" pitchFamily="18" charset="0"/>
              </a:rPr>
              <a:t>Petretto</a:t>
            </a:r>
            <a:r>
              <a:rPr lang="en-GB" dirty="0">
                <a:latin typeface="Times New Roman" panose="02020603050405020304" pitchFamily="18" charset="0"/>
                <a:ea typeface="Times New Roman" panose="02020603050405020304" pitchFamily="18" charset="0"/>
              </a:rPr>
              <a:t>, A.D., </a:t>
            </a:r>
            <a:r>
              <a:rPr lang="en-GB" dirty="0" err="1">
                <a:latin typeface="Times New Roman" panose="02020603050405020304" pitchFamily="18" charset="0"/>
                <a:ea typeface="Times New Roman" panose="02020603050405020304" pitchFamily="18" charset="0"/>
              </a:rPr>
              <a:t>Berti</a:t>
            </a:r>
            <a:r>
              <a:rPr lang="en-GB" dirty="0">
                <a:latin typeface="Times New Roman" panose="02020603050405020304" pitchFamily="18" charset="0"/>
                <a:ea typeface="Times New Roman" panose="02020603050405020304" pitchFamily="18" charset="0"/>
              </a:rPr>
              <a:t>, R., </a:t>
            </a:r>
            <a:r>
              <a:rPr lang="en-GB" dirty="0" err="1">
                <a:latin typeface="Times New Roman" panose="02020603050405020304" pitchFamily="18" charset="0"/>
                <a:ea typeface="Times New Roman" panose="02020603050405020304" pitchFamily="18" charset="0"/>
              </a:rPr>
              <a:t>Carrogu</a:t>
            </a:r>
            <a:r>
              <a:rPr lang="en-GB" dirty="0">
                <a:latin typeface="Times New Roman" panose="02020603050405020304" pitchFamily="18" charset="0"/>
                <a:ea typeface="Times New Roman" panose="02020603050405020304" pitchFamily="18" charset="0"/>
              </a:rPr>
              <a:t>, G.P., Pinna, M. and </a:t>
            </a:r>
            <a:r>
              <a:rPr lang="en-GB" dirty="0" err="1">
                <a:latin typeface="Times New Roman" panose="02020603050405020304" pitchFamily="18" charset="0"/>
                <a:ea typeface="Times New Roman" panose="02020603050405020304" pitchFamily="18" charset="0"/>
              </a:rPr>
              <a:t>Petretto</a:t>
            </a:r>
            <a:r>
              <a:rPr lang="en-GB" dirty="0">
                <a:latin typeface="Times New Roman" panose="02020603050405020304" pitchFamily="18" charset="0"/>
                <a:ea typeface="Times New Roman" panose="02020603050405020304" pitchFamily="18" charset="0"/>
              </a:rPr>
              <a:t>, D.R. (2024) ‘Definitions of Ageing According to the Perspective of the Psychology of Ageing: A Scoping Review’, </a:t>
            </a:r>
            <a:r>
              <a:rPr lang="en-GB" i="1" dirty="0">
                <a:latin typeface="Times New Roman" panose="02020603050405020304" pitchFamily="18" charset="0"/>
                <a:ea typeface="Times New Roman" panose="02020603050405020304" pitchFamily="18" charset="0"/>
              </a:rPr>
              <a:t>Geriatrics</a:t>
            </a:r>
            <a:r>
              <a:rPr lang="en-GB" dirty="0">
                <a:latin typeface="Times New Roman" panose="02020603050405020304" pitchFamily="18" charset="0"/>
                <a:ea typeface="Times New Roman" panose="02020603050405020304" pitchFamily="18" charset="0"/>
              </a:rPr>
              <a:t>, 9(5), pp. 107–107. Available at: https://doi.org/10.3390/geriatrics9050107.</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a:latin typeface="Times New Roman" panose="02020603050405020304" pitchFamily="18" charset="0"/>
                <a:ea typeface="Times New Roman" panose="02020603050405020304" pitchFamily="18" charset="0"/>
              </a:rPr>
              <a:t>GOV.UK (2026) </a:t>
            </a:r>
            <a:r>
              <a:rPr lang="en-GB" i="1" dirty="0">
                <a:latin typeface="Times New Roman" panose="02020603050405020304" pitchFamily="18" charset="0"/>
                <a:ea typeface="Times New Roman" panose="02020603050405020304" pitchFamily="18" charset="0"/>
              </a:rPr>
              <a:t>Human Rights Act 1998</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Legislation.gov.uk</a:t>
            </a:r>
            <a:r>
              <a:rPr lang="en-GB" dirty="0">
                <a:latin typeface="Times New Roman" panose="02020603050405020304" pitchFamily="18" charset="0"/>
                <a:ea typeface="Times New Roman" panose="02020603050405020304" pitchFamily="18" charset="0"/>
              </a:rPr>
              <a:t>. Available at: https://www.legislation.gov.uk/ukpga/1998/42/contents (Accessed: 23 May 2026).</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a:latin typeface="Times New Roman" panose="02020603050405020304" pitchFamily="18" charset="0"/>
                <a:ea typeface="Times New Roman" panose="02020603050405020304" pitchFamily="18" charset="0"/>
              </a:rPr>
              <a:t>HFT (2026) </a:t>
            </a:r>
            <a:r>
              <a:rPr lang="en-GB" i="1" dirty="0">
                <a:latin typeface="Times New Roman" panose="02020603050405020304" pitchFamily="18" charset="0"/>
                <a:ea typeface="Times New Roman" panose="02020603050405020304" pitchFamily="18" charset="0"/>
              </a:rPr>
              <a:t>The Care Act 2014</a:t>
            </a:r>
            <a:r>
              <a:rPr lang="en-GB" dirty="0">
                <a:latin typeface="Times New Roman" panose="02020603050405020304" pitchFamily="18" charset="0"/>
                <a:ea typeface="Times New Roman" panose="02020603050405020304" pitchFamily="18" charset="0"/>
              </a:rPr>
              <a:t>, </a:t>
            </a:r>
            <a:r>
              <a:rPr lang="en-GB" i="1" dirty="0" err="1">
                <a:latin typeface="Times New Roman" panose="02020603050405020304" pitchFamily="18" charset="0"/>
                <a:ea typeface="Times New Roman" panose="02020603050405020304" pitchFamily="18" charset="0"/>
              </a:rPr>
              <a:t>Hft</a:t>
            </a:r>
            <a:r>
              <a:rPr lang="en-GB" dirty="0">
                <a:latin typeface="Times New Roman" panose="02020603050405020304" pitchFamily="18" charset="0"/>
                <a:ea typeface="Times New Roman" panose="02020603050405020304" pitchFamily="18" charset="0"/>
              </a:rPr>
              <a:t>. Available at: https://www.hft.org.uk/resources-and-guidance/disability-rights-and-legal/care-act/?gad_source=1&amp;gad_campaignid=1029180605&amp;gbraid=0AAAAADoXNnR0X82DIh-xon3HiFl7btXkg&amp;gclid=Cj0KCQjwoMXQBhDcARIsAH-eEtvBtjpEg2mYqfRS2LfG40kFpNUNCjm79QQZAklNsu-cvWL2g5YmE0AaAqfbEALw_wcB (Accessed: 23 May 2026).</a:t>
            </a:r>
            <a:endParaRPr lang="en-US" dirty="0">
              <a:latin typeface="Times New Roman" panose="02020603050405020304" pitchFamily="18" charset="0"/>
              <a:ea typeface="Times New Roman" panose="02020603050405020304" pitchFamily="18" charset="0"/>
            </a:endParaRPr>
          </a:p>
          <a:p>
            <a:pPr marL="285750" indent="-285750" algn="just">
              <a:lnSpc>
                <a:spcPct val="120000"/>
              </a:lnSpc>
            </a:pPr>
            <a:r>
              <a:rPr lang="en-GB" dirty="0">
                <a:latin typeface="Times New Roman" panose="02020603050405020304" pitchFamily="18" charset="0"/>
                <a:ea typeface="Times New Roman" panose="02020603050405020304" pitchFamily="18" charset="0"/>
              </a:rPr>
              <a:t>Khan, H.T.A., Addo, K.M. and Findlay, H. (2024) ‘Public Health Challenges and Responses to the Growing Ageing Populations’, </a:t>
            </a:r>
            <a:r>
              <a:rPr lang="en-GB" i="1" dirty="0">
                <a:latin typeface="Times New Roman" panose="02020603050405020304" pitchFamily="18" charset="0"/>
                <a:ea typeface="Times New Roman" panose="02020603050405020304" pitchFamily="18" charset="0"/>
              </a:rPr>
              <a:t>Public Health Challenges</a:t>
            </a:r>
            <a:r>
              <a:rPr lang="en-GB" dirty="0">
                <a:latin typeface="Times New Roman" panose="02020603050405020304" pitchFamily="18" charset="0"/>
                <a:ea typeface="Times New Roman" panose="02020603050405020304" pitchFamily="18" charset="0"/>
              </a:rPr>
              <a:t>, 3(3), pp. 1–9. Available at: https://doi.org/10.1002/puh2.213</a:t>
            </a:r>
            <a:endParaRPr lang="en-US" dirty="0">
              <a:latin typeface="Times New Roman" panose="02020603050405020304" pitchFamily="18" charset="0"/>
              <a:ea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088F6BFB-187B-456D-B07F-A885F25612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58"/>
    </mc:Choice>
    <mc:Fallback>
      <p:transition spd="slow" advTm="5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dirty="0">
                <a:latin typeface="Times New Roman"/>
                <a:ea typeface="Times New Roman"/>
                <a:cs typeface="Times New Roman"/>
                <a:sym typeface="Times New Roman"/>
              </a:rPr>
              <a:t>References </a:t>
            </a:r>
            <a:endParaRPr sz="2400" dirty="0">
              <a:latin typeface="Times New Roman"/>
              <a:ea typeface="Times New Roman"/>
              <a:cs typeface="Times New Roman"/>
              <a:sym typeface="Times New Roman"/>
            </a:endParaRPr>
          </a:p>
        </p:txBody>
      </p:sp>
      <p:sp>
        <p:nvSpPr>
          <p:cNvPr id="3" name="Text Placeholder 2">
            <a:extLst>
              <a:ext uri="{FF2B5EF4-FFF2-40B4-BE49-F238E27FC236}">
                <a16:creationId xmlns:a16="http://schemas.microsoft.com/office/drawing/2014/main" id="{4F1545C6-AC74-4719-B646-E837BAA821ED}"/>
              </a:ext>
            </a:extLst>
          </p:cNvPr>
          <p:cNvSpPr>
            <a:spLocks noGrp="1"/>
          </p:cNvSpPr>
          <p:nvPr>
            <p:ph type="body" idx="1"/>
          </p:nvPr>
        </p:nvSpPr>
        <p:spPr>
          <a:xfrm>
            <a:off x="311700" y="1419726"/>
            <a:ext cx="8520600" cy="3485858"/>
          </a:xfrm>
        </p:spPr>
        <p:txBody>
          <a:bodyPr>
            <a:normAutofit fontScale="47500" lnSpcReduction="20000"/>
          </a:bodyPr>
          <a:lstStyle/>
          <a:p>
            <a:pPr marL="342900" algn="just">
              <a:lnSpc>
                <a:spcPct val="120000"/>
              </a:lnSpc>
            </a:pPr>
            <a:r>
              <a:rPr lang="en-GB" sz="2000" dirty="0" err="1">
                <a:latin typeface="Times New Roman" panose="02020603050405020304" pitchFamily="18" charset="0"/>
                <a:ea typeface="Times New Roman" panose="02020603050405020304" pitchFamily="18" charset="0"/>
              </a:rPr>
              <a:t>Livingdevelopments</a:t>
            </a:r>
            <a:r>
              <a:rPr lang="en-GB" sz="2000" dirty="0">
                <a:latin typeface="Times New Roman" panose="02020603050405020304" pitchFamily="18" charset="0"/>
                <a:ea typeface="Times New Roman" panose="02020603050405020304" pitchFamily="18" charset="0"/>
              </a:rPr>
              <a:t> (2025) </a:t>
            </a:r>
            <a:r>
              <a:rPr lang="en-GB" sz="2000" i="1" dirty="0">
                <a:latin typeface="Times New Roman" panose="02020603050405020304" pitchFamily="18" charset="0"/>
                <a:ea typeface="Times New Roman" panose="02020603050405020304" pitchFamily="18" charset="0"/>
              </a:rPr>
              <a:t>What is residential Care | Living Developments</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Livingdevelopments.com</a:t>
            </a:r>
            <a:r>
              <a:rPr lang="en-GB" sz="2000" dirty="0">
                <a:latin typeface="Times New Roman" panose="02020603050405020304" pitchFamily="18" charset="0"/>
                <a:ea typeface="Times New Roman" panose="02020603050405020304" pitchFamily="18" charset="0"/>
              </a:rPr>
              <a:t>. Available at: https://livingdevelopments.com/news/what-is-residential-care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NHS (2022) </a:t>
            </a:r>
            <a:r>
              <a:rPr lang="en-GB" sz="2000" i="1" dirty="0">
                <a:latin typeface="Times New Roman" panose="02020603050405020304" pitchFamily="18" charset="0"/>
                <a:ea typeface="Times New Roman" panose="02020603050405020304" pitchFamily="18" charset="0"/>
              </a:rPr>
              <a:t>Performance report</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NHS.UK</a:t>
            </a:r>
            <a:r>
              <a:rPr lang="en-GB" sz="2000" dirty="0">
                <a:latin typeface="Times New Roman" panose="02020603050405020304" pitchFamily="18" charset="0"/>
                <a:ea typeface="Times New Roman" panose="02020603050405020304" pitchFamily="18" charset="0"/>
              </a:rPr>
              <a:t>. Available at: https://www.elft.nhs.uk/sites/default/files/2022-02/10.%20TBD-2021-09-23%20Performance%20Report%20-%20September%202021%20FINAL.pdf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NHS (2023) </a:t>
            </a:r>
            <a:r>
              <a:rPr lang="en-GB" sz="2000" i="1" dirty="0">
                <a:latin typeface="Times New Roman" panose="02020603050405020304" pitchFamily="18" charset="0"/>
                <a:ea typeface="Times New Roman" panose="02020603050405020304" pitchFamily="18" charset="0"/>
              </a:rPr>
              <a:t>Care homes - Social care and support guide</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nhs.uk</a:t>
            </a:r>
            <a:r>
              <a:rPr lang="en-GB" sz="2000" dirty="0">
                <a:latin typeface="Times New Roman" panose="02020603050405020304" pitchFamily="18" charset="0"/>
                <a:ea typeface="Times New Roman" panose="02020603050405020304" pitchFamily="18" charset="0"/>
              </a:rPr>
              <a:t>. Available at: https://www.nhs.uk/social-care-and-support/care-services-equipment-and-care-homes/care-homes/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NHS (2025) </a:t>
            </a:r>
            <a:r>
              <a:rPr lang="en-GB" sz="2000" i="1" dirty="0">
                <a:latin typeface="Times New Roman" panose="02020603050405020304" pitchFamily="18" charset="0"/>
                <a:ea typeface="Times New Roman" panose="02020603050405020304" pitchFamily="18" charset="0"/>
              </a:rPr>
              <a:t>NHS England» Older patients spared dementia and falls by NHS tech roll-out</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www.england.nhs.uk</a:t>
            </a:r>
            <a:r>
              <a:rPr lang="en-GB" sz="2000" dirty="0">
                <a:latin typeface="Times New Roman" panose="02020603050405020304" pitchFamily="18" charset="0"/>
                <a:ea typeface="Times New Roman" panose="02020603050405020304" pitchFamily="18" charset="0"/>
              </a:rPr>
              <a:t>. Available at: https://www.england.nhs.uk/2019/02/older-patients-spared-dementia-and-falls-by-nhs-tech-roll-out/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NHS (2026) </a:t>
            </a:r>
            <a:r>
              <a:rPr lang="en-GB" sz="2000" i="1" dirty="0">
                <a:latin typeface="Times New Roman" panose="02020603050405020304" pitchFamily="18" charset="0"/>
                <a:ea typeface="Times New Roman" panose="02020603050405020304" pitchFamily="18" charset="0"/>
              </a:rPr>
              <a:t>Privacy and Your Data</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East London NHS Foundation Trust</a:t>
            </a:r>
            <a:r>
              <a:rPr lang="en-GB" sz="2000" dirty="0">
                <a:latin typeface="Times New Roman" panose="02020603050405020304" pitchFamily="18" charset="0"/>
                <a:ea typeface="Times New Roman" panose="02020603050405020304" pitchFamily="18" charset="0"/>
              </a:rPr>
              <a:t>. Available at: https://www.elft.nhs.uk/information-about-elft/privacy-and-your-data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NHS England (2025) </a:t>
            </a:r>
            <a:r>
              <a:rPr lang="en-GB" sz="2000" i="1" dirty="0">
                <a:latin typeface="Times New Roman" panose="02020603050405020304" pitchFamily="18" charset="0"/>
                <a:ea typeface="Times New Roman" panose="02020603050405020304" pitchFamily="18" charset="0"/>
              </a:rPr>
              <a:t>Improving Care for Older People</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NHS England</a:t>
            </a:r>
            <a:r>
              <a:rPr lang="en-GB" sz="2000" dirty="0">
                <a:latin typeface="Times New Roman" panose="02020603050405020304" pitchFamily="18" charset="0"/>
                <a:ea typeface="Times New Roman" panose="02020603050405020304" pitchFamily="18" charset="0"/>
              </a:rPr>
              <a:t>. Available at: https://www.england.nhs.uk/ourwork/clinical-policy/older-people/improving-care-for-older-people/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ONS (2024) </a:t>
            </a:r>
            <a:r>
              <a:rPr lang="en-GB" sz="2000" i="1" dirty="0">
                <a:latin typeface="Times New Roman" panose="02020603050405020304" pitchFamily="18" charset="0"/>
                <a:ea typeface="Times New Roman" panose="02020603050405020304" pitchFamily="18" charset="0"/>
              </a:rPr>
              <a:t>Population aged 65 and over - ONS</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Ons.gov.uk</a:t>
            </a:r>
            <a:r>
              <a:rPr lang="en-GB" sz="2000" dirty="0">
                <a:latin typeface="Times New Roman" panose="02020603050405020304" pitchFamily="18" charset="0"/>
                <a:ea typeface="Times New Roman" panose="02020603050405020304" pitchFamily="18" charset="0"/>
              </a:rPr>
              <a:t>. Available at: https://www.ons.gov.uk/explore-local-statistics/indicators/percentage-of-the-population-aged-65-plus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ONS (2025) </a:t>
            </a:r>
            <a:r>
              <a:rPr lang="en-GB" sz="2000" i="1" dirty="0">
                <a:latin typeface="Times New Roman" panose="02020603050405020304" pitchFamily="18" charset="0"/>
                <a:ea typeface="Times New Roman" panose="02020603050405020304" pitchFamily="18" charset="0"/>
              </a:rPr>
              <a:t>Population estimates for the UK, England and Wales, Scotland and Northern Ireland - Office for National Statistics</a:t>
            </a:r>
            <a:r>
              <a:rPr lang="en-GB" sz="2000" dirty="0">
                <a:latin typeface="Times New Roman" panose="02020603050405020304" pitchFamily="18" charset="0"/>
                <a:ea typeface="Times New Roman" panose="02020603050405020304" pitchFamily="18" charset="0"/>
              </a:rPr>
              <a:t>, </a:t>
            </a:r>
            <a:r>
              <a:rPr lang="en-GB" sz="2000" i="1" dirty="0">
                <a:latin typeface="Times New Roman" panose="02020603050405020304" pitchFamily="18" charset="0"/>
                <a:ea typeface="Times New Roman" panose="02020603050405020304" pitchFamily="18" charset="0"/>
              </a:rPr>
              <a:t>Ons.gov.uk</a:t>
            </a:r>
            <a:r>
              <a:rPr lang="en-GB" sz="2000" dirty="0">
                <a:latin typeface="Times New Roman" panose="02020603050405020304" pitchFamily="18" charset="0"/>
                <a:ea typeface="Times New Roman" panose="02020603050405020304" pitchFamily="18" charset="0"/>
              </a:rPr>
              <a:t>. Available at: https://www.ons.gov.uk/peoplepopulationandcommunity/populationandmigration/populationestimates/bulletins/annualmidyearpopulationestimates/latest (Accessed: 23 May 2026).</a:t>
            </a:r>
            <a:endParaRPr lang="en-US" sz="2000" dirty="0">
              <a:latin typeface="Times New Roman" panose="02020603050405020304" pitchFamily="18" charset="0"/>
              <a:ea typeface="Times New Roman" panose="02020603050405020304" pitchFamily="18" charset="0"/>
            </a:endParaRPr>
          </a:p>
          <a:p>
            <a:pPr marL="342900" algn="just">
              <a:lnSpc>
                <a:spcPct val="120000"/>
              </a:lnSpc>
            </a:pPr>
            <a:r>
              <a:rPr lang="en-GB" sz="2000" dirty="0">
                <a:latin typeface="Times New Roman" panose="02020603050405020304" pitchFamily="18" charset="0"/>
                <a:ea typeface="Times New Roman" panose="02020603050405020304" pitchFamily="18" charset="0"/>
              </a:rPr>
              <a:t>Wilson-</a:t>
            </a:r>
            <a:r>
              <a:rPr lang="en-GB" sz="2000" dirty="0" err="1">
                <a:latin typeface="Times New Roman" panose="02020603050405020304" pitchFamily="18" charset="0"/>
                <a:ea typeface="Times New Roman" panose="02020603050405020304" pitchFamily="18" charset="0"/>
              </a:rPr>
              <a:t>Menzfeld</a:t>
            </a:r>
            <a:r>
              <a:rPr lang="en-GB" sz="2000" dirty="0">
                <a:latin typeface="Times New Roman" panose="02020603050405020304" pitchFamily="18" charset="0"/>
                <a:ea typeface="Times New Roman" panose="02020603050405020304" pitchFamily="18" charset="0"/>
              </a:rPr>
              <a:t>, G., Gates, J.R., Moreland, M., Raw, H. and Johnson, A. (2023) ‘Learning digital skills online: empowering older adults through one-to-one, online digital training provision’, </a:t>
            </a:r>
            <a:r>
              <a:rPr lang="en-GB" sz="2000" i="1" dirty="0">
                <a:latin typeface="Times New Roman" panose="02020603050405020304" pitchFamily="18" charset="0"/>
                <a:ea typeface="Times New Roman" panose="02020603050405020304" pitchFamily="18" charset="0"/>
              </a:rPr>
              <a:t>Frontiers in Psychology</a:t>
            </a:r>
            <a:r>
              <a:rPr lang="en-GB" sz="2000" dirty="0">
                <a:latin typeface="Times New Roman" panose="02020603050405020304" pitchFamily="18" charset="0"/>
                <a:ea typeface="Times New Roman" panose="02020603050405020304" pitchFamily="18" charset="0"/>
              </a:rPr>
              <a:t>, 14(6), pp. 24–76. Available at: https://doi.org/10.3389/fpsyg.2023.1122277. </a:t>
            </a:r>
            <a:endParaRPr lang="en-US" sz="2000" dirty="0">
              <a:latin typeface="Times New Roman" panose="02020603050405020304" pitchFamily="18" charset="0"/>
              <a:ea typeface="Times New Roman" panose="02020603050405020304" pitchFamily="18" charset="0"/>
            </a:endParaRPr>
          </a:p>
          <a:p>
            <a:endParaRPr lang="en-US" dirty="0"/>
          </a:p>
        </p:txBody>
      </p:sp>
      <p:pic>
        <p:nvPicPr>
          <p:cNvPr id="4" name="Audio 3">
            <a:hlinkClick r:id="" action="ppaction://media"/>
            <a:extLst>
              <a:ext uri="{FF2B5EF4-FFF2-40B4-BE49-F238E27FC236}">
                <a16:creationId xmlns:a16="http://schemas.microsoft.com/office/drawing/2014/main" id="{ACF53208-9951-0926-2B05-BEACA62824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20"/>
    </mc:Choice>
    <mc:Fallback>
      <p:transition spd="slow" advTm="3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8219AE-D68B-47E7-B8C9-CD2D3D13F4C5}"/>
              </a:ext>
            </a:extLst>
          </p:cNvPr>
          <p:cNvPicPr>
            <a:picLocks noChangeAspect="1"/>
          </p:cNvPicPr>
          <p:nvPr/>
        </p:nvPicPr>
        <p:blipFill>
          <a:blip r:embed="rId4"/>
          <a:stretch>
            <a:fillRect/>
          </a:stretch>
        </p:blipFill>
        <p:spPr>
          <a:xfrm>
            <a:off x="1571625" y="921418"/>
            <a:ext cx="6000750" cy="3429000"/>
          </a:xfrm>
          <a:prstGeom prst="rect">
            <a:avLst/>
          </a:prstGeom>
        </p:spPr>
      </p:pic>
      <p:pic>
        <p:nvPicPr>
          <p:cNvPr id="3" name="Audio 2">
            <a:hlinkClick r:id="" action="ppaction://media"/>
            <a:extLst>
              <a:ext uri="{FF2B5EF4-FFF2-40B4-BE49-F238E27FC236}">
                <a16:creationId xmlns:a16="http://schemas.microsoft.com/office/drawing/2014/main" id="{1CE85417-AC15-6390-E691-03FD932DCA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058226960"/>
      </p:ext>
    </p:extLst>
  </p:cSld>
  <p:clrMapOvr>
    <a:masterClrMapping/>
  </p:clrMapOvr>
  <mc:AlternateContent xmlns:mc="http://schemas.openxmlformats.org/markup-compatibility/2006">
    <mc:Choice xmlns:p14="http://schemas.microsoft.com/office/powerpoint/2010/main" Requires="p14">
      <p:transition spd="slow" p14:dur="2000" advTm="5250"/>
    </mc:Choice>
    <mc:Fallback>
      <p:transition spd="slow" advTm="5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585</TotalTime>
  <Words>2824</Words>
  <Application>Microsoft Office PowerPoint</Application>
  <PresentationFormat>On-screen Show (16:9)</PresentationFormat>
  <Paragraphs>127</Paragraphs>
  <Slides>18</Slides>
  <Notes>17</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Playfair Display</vt:lpstr>
      <vt:lpstr>Arial</vt:lpstr>
      <vt:lpstr>Lato</vt:lpstr>
      <vt:lpstr>Times New Roman</vt:lpstr>
      <vt:lpstr>Blue &amp; Gold</vt:lpstr>
      <vt:lpstr>PowerPoint Presentation</vt:lpstr>
      <vt:lpstr>Introduction</vt:lpstr>
      <vt:lpstr>The Ageing Population in the UK: Setting the Scene</vt:lpstr>
      <vt:lpstr>Theoretical Frameworks of Ageing </vt:lpstr>
      <vt:lpstr>Policy and Legislation </vt:lpstr>
      <vt:lpstr>Overview of Current Care and Support for Older People in the UK</vt:lpstr>
      <vt:lpstr>Critical Evaluation: Care Provision 1</vt:lpstr>
      <vt:lpstr>Critical Evaluation: Care Provision 2 </vt:lpstr>
      <vt:lpstr>Technological Innovations in Elderly Care </vt:lpstr>
      <vt:lpstr>Challenges in Maintaining Independence and Functional Ability </vt:lpstr>
      <vt:lpstr>Ethical Considerations in Technology for Older People </vt:lpstr>
      <vt:lpstr>Case Study 1: East London NHS Foundation Trust</vt:lpstr>
      <vt:lpstr>Case Study 2: NHS England Virtual Wards for Older People </vt:lpstr>
      <vt:lpstr>Recommendations</vt:lpstr>
      <vt:lpstr>Conclusion</vt:lpstr>
      <vt:lpstr>References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nakossua@yahoo.com</cp:lastModifiedBy>
  <cp:revision>3</cp:revision>
  <dcterms:modified xsi:type="dcterms:W3CDTF">2026-06-25T00:12:50Z</dcterms:modified>
</cp:coreProperties>
</file>