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62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36" d="100"/>
          <a:sy n="136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rossfire_ver4_xlg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2" t="7353" r="1590" b="2639"/>
          <a:stretch/>
        </p:blipFill>
        <p:spPr>
          <a:xfrm>
            <a:off x="3964844" y="-34052"/>
            <a:ext cx="5179156" cy="68474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rgbClr val="FFC000"/>
                </a:solidFill>
              </a:rPr>
              <a:t>Film Noir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2700" i="1" dirty="0" smtClean="0"/>
              <a:t>Double Indemnity</a:t>
            </a:r>
            <a:r>
              <a:rPr lang="en-GB" sz="2700" dirty="0" smtClean="0"/>
              <a:t> (Wilder, 1944)</a:t>
            </a:r>
            <a:br>
              <a:rPr lang="en-GB" sz="2700" dirty="0" smtClean="0"/>
            </a:br>
            <a:r>
              <a:rPr lang="en-GB" sz="2700" i="1" dirty="0" smtClean="0"/>
              <a:t>Crossfire</a:t>
            </a:r>
            <a:r>
              <a:rPr lang="en-GB" sz="2700" dirty="0" smtClean="0"/>
              <a:t> (Dmytryk, 1947)</a:t>
            </a:r>
            <a:endParaRPr lang="en-GB" sz="27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00034" y="571480"/>
            <a:ext cx="760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Genre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857356" y="571480"/>
            <a:ext cx="6910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Setting       Character        Narrative     Iconography       Stars            Style</a:t>
            </a:r>
            <a:endParaRPr lang="en-GB" b="1" dirty="0"/>
          </a:p>
        </p:txBody>
      </p:sp>
      <p:sp>
        <p:nvSpPr>
          <p:cNvPr id="10" name="Rectangle 9"/>
          <p:cNvSpPr/>
          <p:nvPr/>
        </p:nvSpPr>
        <p:spPr>
          <a:xfrm>
            <a:off x="214282" y="1142984"/>
            <a:ext cx="1357322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714480" y="1142984"/>
            <a:ext cx="7143800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714480" y="1142984"/>
            <a:ext cx="1214446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2928926" y="1142984"/>
            <a:ext cx="1214446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143372" y="1142984"/>
            <a:ext cx="1214446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357818" y="1142984"/>
            <a:ext cx="1214446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572264" y="1142984"/>
            <a:ext cx="1214446" cy="528641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28596" y="1428736"/>
            <a:ext cx="819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Horror</a:t>
            </a:r>
            <a:endParaRPr lang="en-GB" b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8aec2c010d50a16fc55b2d2930a27c0b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5" t="6151" r="8423" b="6347"/>
          <a:stretch/>
        </p:blipFill>
        <p:spPr>
          <a:xfrm>
            <a:off x="4703974" y="0"/>
            <a:ext cx="4461635" cy="684940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1214422"/>
            <a:ext cx="492922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‘Dead Man Walking’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gender: male victim/femme fatale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‘Studio Expressionism’ (44-47)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Realism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Censorship/PCA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Influences: Gangster/Weimar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Tropes: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Venetian blind; ‘doubles’ (shadows </a:t>
            </a:r>
          </a:p>
          <a:p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reflections; crosses)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femme fatale: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objectification; shady interiors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Voice-over/Flashback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Ideology –  the critique of capitalism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357166"/>
            <a:ext cx="3493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C000"/>
                </a:solidFill>
              </a:rPr>
              <a:t>Double Indemnity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034" y="928670"/>
            <a:ext cx="1371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Wilder, 1944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0034" y="357166"/>
            <a:ext cx="19163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C000"/>
                </a:solidFill>
              </a:rPr>
              <a:t>Crossfire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928670"/>
            <a:ext cx="1560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Dmytryk, 1947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28596" y="1214422"/>
            <a:ext cx="4929221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‘Studio Expressionism’ 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‘Police Procedural’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Realism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femme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fatale: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‘The Returning Veteran’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Huston, Wyler and Stevens</a:t>
            </a:r>
            <a:endParaRPr lang="en-GB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Racism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Ideology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HUAC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Hollywood Ten</a:t>
            </a:r>
          </a:p>
        </p:txBody>
      </p:sp>
      <p:pic>
        <p:nvPicPr>
          <p:cNvPr id="2" name="Picture 1" descr="MV5BZjM1ZmNmM2YtMzRhMS00N2EwLTg4ZGItNGJlYTA3ZDNhMzJkL2ltYWdlL2ltYWdlXkEyXkFqcGdeQXVyNjc1NTYyMjg@._V1_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3" t="2724" r="4869" b="2775"/>
          <a:stretch/>
        </p:blipFill>
        <p:spPr>
          <a:xfrm>
            <a:off x="4752920" y="19474"/>
            <a:ext cx="4391080" cy="68333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134</Words>
  <Application>Microsoft Macintosh PowerPoint</Application>
  <PresentationFormat>On-screen Show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Film Noir Double Indemnity (Wilder, 1944) Crossfire (Dmytryk, 1947)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Dr. Susan Drake</cp:lastModifiedBy>
  <cp:revision>20</cp:revision>
  <dcterms:created xsi:type="dcterms:W3CDTF">2016-10-05T07:20:19Z</dcterms:created>
  <dcterms:modified xsi:type="dcterms:W3CDTF">2018-10-11T06:43:56Z</dcterms:modified>
</cp:coreProperties>
</file>