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330" r:id="rId4"/>
    <p:sldId id="382" r:id="rId5"/>
    <p:sldId id="383" r:id="rId6"/>
    <p:sldId id="384" r:id="rId7"/>
    <p:sldId id="385" r:id="rId8"/>
    <p:sldId id="386" r:id="rId9"/>
    <p:sldId id="392" r:id="rId10"/>
    <p:sldId id="387" r:id="rId11"/>
    <p:sldId id="391" r:id="rId12"/>
    <p:sldId id="389" r:id="rId13"/>
    <p:sldId id="388" r:id="rId14"/>
    <p:sldId id="390" r:id="rId15"/>
    <p:sldId id="373" r:id="rId16"/>
    <p:sldId id="372" r:id="rId17"/>
    <p:sldId id="381" r:id="rId18"/>
    <p:sldId id="287" r:id="rId19"/>
    <p:sldId id="26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AE3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2902E3-A377-4823-84F9-B8D4DDE39296}" v="87" dt="2024-03-11T09:55:14.8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S::a.cunningham@uwtsd.ac.uk::67e8d9ba-4582-42f1-b26c-e866daa7f65b" providerId="AD" clId="Web-{6BD563F9-4D5A-791F-81CA-2F8D9B3371A6}"/>
    <pc:docChg chg="addSld delSld modSld">
      <pc:chgData name="Alisdair Cunningham" userId="S::a.cunningham@uwtsd.ac.uk::67e8d9ba-4582-42f1-b26c-e866daa7f65b" providerId="AD" clId="Web-{6BD563F9-4D5A-791F-81CA-2F8D9B3371A6}" dt="2024-02-25T19:47:27.177" v="130" actId="20577"/>
      <pc:docMkLst>
        <pc:docMk/>
      </pc:docMkLst>
      <pc:sldChg chg="modSp">
        <pc:chgData name="Alisdair Cunningham" userId="S::a.cunningham@uwtsd.ac.uk::67e8d9ba-4582-42f1-b26c-e866daa7f65b" providerId="AD" clId="Web-{6BD563F9-4D5A-791F-81CA-2F8D9B3371A6}" dt="2024-02-25T14:14:34.027" v="15" actId="20577"/>
        <pc:sldMkLst>
          <pc:docMk/>
          <pc:sldMk cId="3566095879" sldId="287"/>
        </pc:sldMkLst>
        <pc:spChg chg="mod">
          <ac:chgData name="Alisdair Cunningham" userId="S::a.cunningham@uwtsd.ac.uk::67e8d9ba-4582-42f1-b26c-e866daa7f65b" providerId="AD" clId="Web-{6BD563F9-4D5A-791F-81CA-2F8D9B3371A6}" dt="2024-02-25T14:14:34.027" v="15" actId="20577"/>
          <ac:spMkLst>
            <pc:docMk/>
            <pc:sldMk cId="3566095879" sldId="287"/>
            <ac:spMk id="12" creationId="{38C4A143-C346-A5D7-3DFF-2CAF7FBCDBED}"/>
          </ac:spMkLst>
        </pc:spChg>
      </pc:sldChg>
      <pc:sldChg chg="addSp delSp modSp">
        <pc:chgData name="Alisdair Cunningham" userId="S::a.cunningham@uwtsd.ac.uk::67e8d9ba-4582-42f1-b26c-e866daa7f65b" providerId="AD" clId="Web-{6BD563F9-4D5A-791F-81CA-2F8D9B3371A6}" dt="2024-02-25T19:46:10.581" v="124" actId="20577"/>
        <pc:sldMkLst>
          <pc:docMk/>
          <pc:sldMk cId="565288753" sldId="331"/>
        </pc:sldMkLst>
        <pc:spChg chg="del">
          <ac:chgData name="Alisdair Cunningham" userId="S::a.cunningham@uwtsd.ac.uk::67e8d9ba-4582-42f1-b26c-e866daa7f65b" providerId="AD" clId="Web-{6BD563F9-4D5A-791F-81CA-2F8D9B3371A6}" dt="2024-02-25T19:46:04.503" v="120"/>
          <ac:spMkLst>
            <pc:docMk/>
            <pc:sldMk cId="565288753" sldId="331"/>
            <ac:spMk id="19" creationId="{7159D017-3901-ACD2-97A8-D2572DDDA064}"/>
          </ac:spMkLst>
        </pc:spChg>
        <pc:spChg chg="add mod">
          <ac:chgData name="Alisdair Cunningham" userId="S::a.cunningham@uwtsd.ac.uk::67e8d9ba-4582-42f1-b26c-e866daa7f65b" providerId="AD" clId="Web-{6BD563F9-4D5A-791F-81CA-2F8D9B3371A6}" dt="2024-02-25T19:45:51.971" v="117" actId="1076"/>
          <ac:spMkLst>
            <pc:docMk/>
            <pc:sldMk cId="565288753" sldId="331"/>
            <ac:spMk id="20" creationId="{5A11B6A9-BA3F-99DC-D893-0CFF3920557C}"/>
          </ac:spMkLst>
        </pc:spChg>
        <pc:spChg chg="add mod">
          <ac:chgData name="Alisdair Cunningham" userId="S::a.cunningham@uwtsd.ac.uk::67e8d9ba-4582-42f1-b26c-e866daa7f65b" providerId="AD" clId="Web-{6BD563F9-4D5A-791F-81CA-2F8D9B3371A6}" dt="2024-02-25T19:46:10.581" v="124" actId="20577"/>
          <ac:spMkLst>
            <pc:docMk/>
            <pc:sldMk cId="565288753" sldId="331"/>
            <ac:spMk id="21" creationId="{CB4B0418-0306-B5B5-A976-D1280E361EDC}"/>
          </ac:spMkLst>
        </pc:spChg>
      </pc:sldChg>
      <pc:sldChg chg="modSp">
        <pc:chgData name="Alisdair Cunningham" userId="S::a.cunningham@uwtsd.ac.uk::67e8d9ba-4582-42f1-b26c-e866daa7f65b" providerId="AD" clId="Web-{6BD563F9-4D5A-791F-81CA-2F8D9B3371A6}" dt="2024-02-25T14:15:13.264" v="26" actId="20577"/>
        <pc:sldMkLst>
          <pc:docMk/>
          <pc:sldMk cId="4139572331" sldId="372"/>
        </pc:sldMkLst>
        <pc:spChg chg="mod">
          <ac:chgData name="Alisdair Cunningham" userId="S::a.cunningham@uwtsd.ac.uk::67e8d9ba-4582-42f1-b26c-e866daa7f65b" providerId="AD" clId="Web-{6BD563F9-4D5A-791F-81CA-2F8D9B3371A6}" dt="2024-02-25T14:15:13.264" v="26" actId="20577"/>
          <ac:spMkLst>
            <pc:docMk/>
            <pc:sldMk cId="4139572331" sldId="372"/>
            <ac:spMk id="4" creationId="{96E9703C-4895-12D6-9DAF-29BA8D345021}"/>
          </ac:spMkLst>
        </pc:spChg>
      </pc:sldChg>
      <pc:sldChg chg="modSp">
        <pc:chgData name="Alisdair Cunningham" userId="S::a.cunningham@uwtsd.ac.uk::67e8d9ba-4582-42f1-b26c-e866daa7f65b" providerId="AD" clId="Web-{6BD563F9-4D5A-791F-81CA-2F8D9B3371A6}" dt="2024-02-25T19:43:58.327" v="29" actId="20577"/>
        <pc:sldMkLst>
          <pc:docMk/>
          <pc:sldMk cId="2890304231" sldId="374"/>
        </pc:sldMkLst>
        <pc:spChg chg="mod">
          <ac:chgData name="Alisdair Cunningham" userId="S::a.cunningham@uwtsd.ac.uk::67e8d9ba-4582-42f1-b26c-e866daa7f65b" providerId="AD" clId="Web-{6BD563F9-4D5A-791F-81CA-2F8D9B3371A6}" dt="2024-02-25T19:43:58.327" v="29" actId="20577"/>
          <ac:spMkLst>
            <pc:docMk/>
            <pc:sldMk cId="2890304231" sldId="374"/>
            <ac:spMk id="4" creationId="{96E9703C-4895-12D6-9DAF-29BA8D345021}"/>
          </ac:spMkLst>
        </pc:spChg>
      </pc:sldChg>
      <pc:sldChg chg="modSp">
        <pc:chgData name="Alisdair Cunningham" userId="S::a.cunningham@uwtsd.ac.uk::67e8d9ba-4582-42f1-b26c-e866daa7f65b" providerId="AD" clId="Web-{6BD563F9-4D5A-791F-81CA-2F8D9B3371A6}" dt="2024-02-25T19:44:07.687" v="31" actId="20577"/>
        <pc:sldMkLst>
          <pc:docMk/>
          <pc:sldMk cId="3735523262" sldId="375"/>
        </pc:sldMkLst>
        <pc:spChg chg="mod">
          <ac:chgData name="Alisdair Cunningham" userId="S::a.cunningham@uwtsd.ac.uk::67e8d9ba-4582-42f1-b26c-e866daa7f65b" providerId="AD" clId="Web-{6BD563F9-4D5A-791F-81CA-2F8D9B3371A6}" dt="2024-02-25T19:44:07.687" v="31" actId="20577"/>
          <ac:spMkLst>
            <pc:docMk/>
            <pc:sldMk cId="3735523262" sldId="375"/>
            <ac:spMk id="4" creationId="{96E9703C-4895-12D6-9DAF-29BA8D345021}"/>
          </ac:spMkLst>
        </pc:spChg>
      </pc:sldChg>
      <pc:sldChg chg="modSp">
        <pc:chgData name="Alisdair Cunningham" userId="S::a.cunningham@uwtsd.ac.uk::67e8d9ba-4582-42f1-b26c-e866daa7f65b" providerId="AD" clId="Web-{6BD563F9-4D5A-791F-81CA-2F8D9B3371A6}" dt="2024-02-25T19:44:03.718" v="30" actId="20577"/>
        <pc:sldMkLst>
          <pc:docMk/>
          <pc:sldMk cId="1570752232" sldId="376"/>
        </pc:sldMkLst>
        <pc:spChg chg="mod">
          <ac:chgData name="Alisdair Cunningham" userId="S::a.cunningham@uwtsd.ac.uk::67e8d9ba-4582-42f1-b26c-e866daa7f65b" providerId="AD" clId="Web-{6BD563F9-4D5A-791F-81CA-2F8D9B3371A6}" dt="2024-02-25T19:44:03.718" v="30" actId="20577"/>
          <ac:spMkLst>
            <pc:docMk/>
            <pc:sldMk cId="1570752232" sldId="376"/>
            <ac:spMk id="4" creationId="{96E9703C-4895-12D6-9DAF-29BA8D345021}"/>
          </ac:spMkLst>
        </pc:spChg>
      </pc:sldChg>
      <pc:sldChg chg="modSp">
        <pc:chgData name="Alisdair Cunningham" userId="S::a.cunningham@uwtsd.ac.uk::67e8d9ba-4582-42f1-b26c-e866daa7f65b" providerId="AD" clId="Web-{6BD563F9-4D5A-791F-81CA-2F8D9B3371A6}" dt="2024-02-25T19:45:02.204" v="113" actId="20577"/>
        <pc:sldMkLst>
          <pc:docMk/>
          <pc:sldMk cId="3935393356" sldId="377"/>
        </pc:sldMkLst>
        <pc:spChg chg="mod">
          <ac:chgData name="Alisdair Cunningham" userId="S::a.cunningham@uwtsd.ac.uk::67e8d9ba-4582-42f1-b26c-e866daa7f65b" providerId="AD" clId="Web-{6BD563F9-4D5A-791F-81CA-2F8D9B3371A6}" dt="2024-02-25T19:45:02.204" v="113" actId="20577"/>
          <ac:spMkLst>
            <pc:docMk/>
            <pc:sldMk cId="3935393356" sldId="377"/>
            <ac:spMk id="4" creationId="{96E9703C-4895-12D6-9DAF-29BA8D345021}"/>
          </ac:spMkLst>
        </pc:spChg>
      </pc:sldChg>
      <pc:sldChg chg="modSp">
        <pc:chgData name="Alisdair Cunningham" userId="S::a.cunningham@uwtsd.ac.uk::67e8d9ba-4582-42f1-b26c-e866daa7f65b" providerId="AD" clId="Web-{6BD563F9-4D5A-791F-81CA-2F8D9B3371A6}" dt="2024-02-25T14:15:27.483" v="28" actId="20577"/>
        <pc:sldMkLst>
          <pc:docMk/>
          <pc:sldMk cId="3051671116" sldId="378"/>
        </pc:sldMkLst>
        <pc:spChg chg="mod">
          <ac:chgData name="Alisdair Cunningham" userId="S::a.cunningham@uwtsd.ac.uk::67e8d9ba-4582-42f1-b26c-e866daa7f65b" providerId="AD" clId="Web-{6BD563F9-4D5A-791F-81CA-2F8D9B3371A6}" dt="2024-02-25T14:15:27.483" v="28" actId="20577"/>
          <ac:spMkLst>
            <pc:docMk/>
            <pc:sldMk cId="3051671116" sldId="378"/>
            <ac:spMk id="7" creationId="{2ACF2BAE-EEB2-95D1-0A63-E80B4CC73FB9}"/>
          </ac:spMkLst>
        </pc:spChg>
      </pc:sldChg>
      <pc:sldChg chg="modSp add replId">
        <pc:chgData name="Alisdair Cunningham" userId="S::a.cunningham@uwtsd.ac.uk::67e8d9ba-4582-42f1-b26c-e866daa7f65b" providerId="AD" clId="Web-{6BD563F9-4D5A-791F-81CA-2F8D9B3371A6}" dt="2024-02-25T19:47:27.177" v="130" actId="20577"/>
        <pc:sldMkLst>
          <pc:docMk/>
          <pc:sldMk cId="1422351292" sldId="380"/>
        </pc:sldMkLst>
        <pc:spChg chg="mod">
          <ac:chgData name="Alisdair Cunningham" userId="S::a.cunningham@uwtsd.ac.uk::67e8d9ba-4582-42f1-b26c-e866daa7f65b" providerId="AD" clId="Web-{6BD563F9-4D5A-791F-81CA-2F8D9B3371A6}" dt="2024-02-25T19:47:27.177" v="130" actId="20577"/>
          <ac:spMkLst>
            <pc:docMk/>
            <pc:sldMk cId="1422351292" sldId="380"/>
            <ac:spMk id="8" creationId="{C39BE701-A67E-5BFD-B044-ECF13A621788}"/>
          </ac:spMkLst>
        </pc:spChg>
      </pc:sldChg>
      <pc:sldChg chg="add del replId">
        <pc:chgData name="Alisdair Cunningham" userId="S::a.cunningham@uwtsd.ac.uk::67e8d9ba-4582-42f1-b26c-e866daa7f65b" providerId="AD" clId="Web-{6BD563F9-4D5A-791F-81CA-2F8D9B3371A6}" dt="2024-02-25T19:47:12.708" v="126"/>
        <pc:sldMkLst>
          <pc:docMk/>
          <pc:sldMk cId="3246756356" sldId="380"/>
        </pc:sldMkLst>
      </pc:sldChg>
    </pc:docChg>
  </pc:docChgLst>
  <pc:docChgLst>
    <pc:chgData name="Alisdair Cunningham" userId="67e8d9ba-4582-42f1-b26c-e866daa7f65b" providerId="ADAL" clId="{D32902E3-A377-4823-84F9-B8D4DDE39296}"/>
    <pc:docChg chg="undo redo custSel addSld delSld modSld">
      <pc:chgData name="Alisdair Cunningham" userId="67e8d9ba-4582-42f1-b26c-e866daa7f65b" providerId="ADAL" clId="{D32902E3-A377-4823-84F9-B8D4DDE39296}" dt="2024-03-11T09:56:42.331" v="2910" actId="20577"/>
      <pc:docMkLst>
        <pc:docMk/>
      </pc:docMkLst>
      <pc:sldChg chg="modSp">
        <pc:chgData name="Alisdair Cunningham" userId="67e8d9ba-4582-42f1-b26c-e866daa7f65b" providerId="ADAL" clId="{D32902E3-A377-4823-84F9-B8D4DDE39296}" dt="2024-03-11T09:55:14.818" v="2885"/>
        <pc:sldMkLst>
          <pc:docMk/>
          <pc:sldMk cId="3701768522" sldId="256"/>
        </pc:sldMkLst>
        <pc:spChg chg="mod">
          <ac:chgData name="Alisdair Cunningham" userId="67e8d9ba-4582-42f1-b26c-e866daa7f65b" providerId="ADAL" clId="{D32902E3-A377-4823-84F9-B8D4DDE39296}" dt="2024-03-07T16:38:43.801" v="5"/>
          <ac:spMkLst>
            <pc:docMk/>
            <pc:sldMk cId="3701768522" sldId="256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3701768522" sldId="256"/>
            <ac:spMk id="37" creationId="{8F4A015C-4060-7569-C996-C0E610DFAC4C}"/>
          </ac:spMkLst>
        </pc:spChg>
        <pc:spChg chg="mod">
          <ac:chgData name="Alisdair Cunningham" userId="67e8d9ba-4582-42f1-b26c-e866daa7f65b" providerId="ADAL" clId="{D32902E3-A377-4823-84F9-B8D4DDE39296}" dt="2024-03-07T16:39:10.197" v="6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D32902E3-A377-4823-84F9-B8D4DDE39296}" dt="2024-03-07T16:39:10.197" v="6"/>
          <ac:spMkLst>
            <pc:docMk/>
            <pc:sldMk cId="3701768522" sldId="256"/>
            <ac:spMk id="39" creationId="{28BEEBE5-1649-2D3F-4E37-5E30C4D917BA}"/>
          </ac:spMkLst>
        </pc:spChg>
      </pc:sldChg>
      <pc:sldChg chg="addSp delSp modSp mod">
        <pc:chgData name="Alisdair Cunningham" userId="67e8d9ba-4582-42f1-b26c-e866daa7f65b" providerId="ADAL" clId="{D32902E3-A377-4823-84F9-B8D4DDE39296}" dt="2024-03-11T09:56:42.331" v="2910" actId="20577"/>
        <pc:sldMkLst>
          <pc:docMk/>
          <pc:sldMk cId="3520049810" sldId="257"/>
        </pc:sldMkLst>
        <pc:spChg chg="mod">
          <ac:chgData name="Alisdair Cunningham" userId="67e8d9ba-4582-42f1-b26c-e866daa7f65b" providerId="ADAL" clId="{D32902E3-A377-4823-84F9-B8D4DDE39296}" dt="2024-03-07T16:59:55.975" v="195" actId="1076"/>
          <ac:spMkLst>
            <pc:docMk/>
            <pc:sldMk cId="3520049810" sldId="257"/>
            <ac:spMk id="2" creationId="{FA433B41-F3A5-1813-1934-F6CCF4E3501C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3520049810" sldId="25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32902E3-A377-4823-84F9-B8D4DDE39296}" dt="2024-03-07T16:39:10.197" v="6"/>
          <ac:spMkLst>
            <pc:docMk/>
            <pc:sldMk cId="3520049810" sldId="257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D32902E3-A377-4823-84F9-B8D4DDE39296}" dt="2024-03-07T16:38:43.801" v="5"/>
          <ac:spMkLst>
            <pc:docMk/>
            <pc:sldMk cId="3520049810" sldId="257"/>
            <ac:spMk id="15" creationId="{222EFF28-C559-3C98-A5C2-1E28C24E8A7A}"/>
          </ac:spMkLst>
        </pc:spChg>
        <pc:graphicFrameChg chg="mod modGraphic">
          <ac:chgData name="Alisdair Cunningham" userId="67e8d9ba-4582-42f1-b26c-e866daa7f65b" providerId="ADAL" clId="{D32902E3-A377-4823-84F9-B8D4DDE39296}" dt="2024-03-11T09:56:42.331" v="2910" actId="20577"/>
          <ac:graphicFrameMkLst>
            <pc:docMk/>
            <pc:sldMk cId="3520049810" sldId="257"/>
            <ac:graphicFrameMk id="3" creationId="{8879F5E2-2218-C90B-35F0-24C47C89FFFF}"/>
          </ac:graphicFrameMkLst>
        </pc:graphicFrameChg>
        <pc:picChg chg="add mod">
          <ac:chgData name="Alisdair Cunningham" userId="67e8d9ba-4582-42f1-b26c-e866daa7f65b" providerId="ADAL" clId="{D32902E3-A377-4823-84F9-B8D4DDE39296}" dt="2024-03-07T16:59:41.816" v="192"/>
          <ac:picMkLst>
            <pc:docMk/>
            <pc:sldMk cId="3520049810" sldId="257"/>
            <ac:picMk id="4" creationId="{B06B167E-F242-0977-C74B-48AB7FB04737}"/>
          </ac:picMkLst>
        </pc:picChg>
        <pc:picChg chg="add mod">
          <ac:chgData name="Alisdair Cunningham" userId="67e8d9ba-4582-42f1-b26c-e866daa7f65b" providerId="ADAL" clId="{D32902E3-A377-4823-84F9-B8D4DDE39296}" dt="2024-03-07T16:59:45.640" v="194"/>
          <ac:picMkLst>
            <pc:docMk/>
            <pc:sldMk cId="3520049810" sldId="257"/>
            <ac:picMk id="6" creationId="{02EE6874-44C5-9CAF-C2F4-3016E50F3B89}"/>
          </ac:picMkLst>
        </pc:picChg>
        <pc:picChg chg="del">
          <ac:chgData name="Alisdair Cunningham" userId="67e8d9ba-4582-42f1-b26c-e866daa7f65b" providerId="ADAL" clId="{D32902E3-A377-4823-84F9-B8D4DDE39296}" dt="2024-03-07T16:59:45.142" v="193" actId="478"/>
          <ac:picMkLst>
            <pc:docMk/>
            <pc:sldMk cId="3520049810" sldId="257"/>
            <ac:picMk id="11" creationId="{CDC57D8D-8F2C-3ECC-54B1-1401800DD892}"/>
          </ac:picMkLst>
        </pc:picChg>
      </pc:sldChg>
      <pc:sldChg chg="modSp">
        <pc:chgData name="Alisdair Cunningham" userId="67e8d9ba-4582-42f1-b26c-e866daa7f65b" providerId="ADAL" clId="{D32902E3-A377-4823-84F9-B8D4DDE39296}" dt="2024-03-11T09:55:14.818" v="2885"/>
        <pc:sldMkLst>
          <pc:docMk/>
          <pc:sldMk cId="2545193714" sldId="263"/>
        </pc:sldMkLst>
        <pc:spChg chg="mod">
          <ac:chgData name="Alisdair Cunningham" userId="67e8d9ba-4582-42f1-b26c-e866daa7f65b" providerId="ADAL" clId="{D32902E3-A377-4823-84F9-B8D4DDE39296}" dt="2024-03-07T16:39:10.197" v="6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32902E3-A377-4823-84F9-B8D4DDE39296}" dt="2024-03-07T16:38:43.801" v="5"/>
          <ac:spMkLst>
            <pc:docMk/>
            <pc:sldMk cId="2545193714" sldId="26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2545193714" sldId="263"/>
            <ac:spMk id="5" creationId="{D2D54484-8CEE-D063-40B3-6FDB609D0D75}"/>
          </ac:spMkLst>
        </pc:spChg>
      </pc:sldChg>
      <pc:sldChg chg="modSp mod">
        <pc:chgData name="Alisdair Cunningham" userId="67e8d9ba-4582-42f1-b26c-e866daa7f65b" providerId="ADAL" clId="{D32902E3-A377-4823-84F9-B8D4DDE39296}" dt="2024-03-11T09:55:14.818" v="2885"/>
        <pc:sldMkLst>
          <pc:docMk/>
          <pc:sldMk cId="3566095879" sldId="287"/>
        </pc:sldMkLst>
        <pc:spChg chg="mod">
          <ac:chgData name="Alisdair Cunningham" userId="67e8d9ba-4582-42f1-b26c-e866daa7f65b" providerId="ADAL" clId="{D32902E3-A377-4823-84F9-B8D4DDE39296}" dt="2024-03-07T16:39:10.197" v="6"/>
          <ac:spMkLst>
            <pc:docMk/>
            <pc:sldMk cId="3566095879" sldId="287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32902E3-A377-4823-84F9-B8D4DDE39296}" dt="2024-03-07T16:38:43.801" v="5"/>
          <ac:spMkLst>
            <pc:docMk/>
            <pc:sldMk cId="3566095879" sldId="287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3566095879" sldId="28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32902E3-A377-4823-84F9-B8D4DDE39296}" dt="2024-03-11T09:53:10.344" v="2884" actId="313"/>
          <ac:spMkLst>
            <pc:docMk/>
            <pc:sldMk cId="3566095879" sldId="287"/>
            <ac:spMk id="12" creationId="{38C4A143-C346-A5D7-3DFF-2CAF7FBCDBED}"/>
          </ac:spMkLst>
        </pc:spChg>
      </pc:sldChg>
      <pc:sldChg chg="addSp delSp modSp mod">
        <pc:chgData name="Alisdair Cunningham" userId="67e8d9ba-4582-42f1-b26c-e866daa7f65b" providerId="ADAL" clId="{D32902E3-A377-4823-84F9-B8D4DDE39296}" dt="2024-03-11T09:55:14.818" v="2885"/>
        <pc:sldMkLst>
          <pc:docMk/>
          <pc:sldMk cId="1481568746" sldId="330"/>
        </pc:sldMkLst>
        <pc:spChg chg="mod">
          <ac:chgData name="Alisdair Cunningham" userId="67e8d9ba-4582-42f1-b26c-e866daa7f65b" providerId="ADAL" clId="{D32902E3-A377-4823-84F9-B8D4DDE39296}" dt="2024-03-07T16:39:10.197" v="6"/>
          <ac:spMkLst>
            <pc:docMk/>
            <pc:sldMk cId="1481568746" sldId="330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32902E3-A377-4823-84F9-B8D4DDE39296}" dt="2024-03-07T16:38:43.801" v="5"/>
          <ac:spMkLst>
            <pc:docMk/>
            <pc:sldMk cId="1481568746" sldId="330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32902E3-A377-4823-84F9-B8D4DDE39296}" dt="2024-03-08T23:48:09.465" v="2015" actId="1076"/>
          <ac:spMkLst>
            <pc:docMk/>
            <pc:sldMk cId="1481568746" sldId="330"/>
            <ac:spMk id="4" creationId="{96E9703C-4895-12D6-9DAF-29BA8D345021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1481568746" sldId="330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32902E3-A377-4823-84F9-B8D4DDE39296}" dt="2024-03-07T16:41:11.760" v="38" actId="20577"/>
          <ac:spMkLst>
            <pc:docMk/>
            <pc:sldMk cId="1481568746" sldId="330"/>
            <ac:spMk id="8" creationId="{C39BE701-A67E-5BFD-B044-ECF13A621788}"/>
          </ac:spMkLst>
        </pc:spChg>
        <pc:picChg chg="add mod modCrop">
          <ac:chgData name="Alisdair Cunningham" userId="67e8d9ba-4582-42f1-b26c-e866daa7f65b" providerId="ADAL" clId="{D32902E3-A377-4823-84F9-B8D4DDE39296}" dt="2024-03-08T23:47:19.484" v="1884" actId="1076"/>
          <ac:picMkLst>
            <pc:docMk/>
            <pc:sldMk cId="1481568746" sldId="330"/>
            <ac:picMk id="6" creationId="{808C2DB0-C65E-2D61-69E7-49B51DB24B55}"/>
          </ac:picMkLst>
        </pc:picChg>
        <pc:picChg chg="add del mod">
          <ac:chgData name="Alisdair Cunningham" userId="67e8d9ba-4582-42f1-b26c-e866daa7f65b" providerId="ADAL" clId="{D32902E3-A377-4823-84F9-B8D4DDE39296}" dt="2024-03-07T16:43:43.186" v="48" actId="478"/>
          <ac:picMkLst>
            <pc:docMk/>
            <pc:sldMk cId="1481568746" sldId="330"/>
            <ac:picMk id="7" creationId="{AA67636E-AA1D-A7E9-12DF-3071FFC51AE1}"/>
          </ac:picMkLst>
        </pc:picChg>
        <pc:picChg chg="add mod">
          <ac:chgData name="Alisdair Cunningham" userId="67e8d9ba-4582-42f1-b26c-e866daa7f65b" providerId="ADAL" clId="{D32902E3-A377-4823-84F9-B8D4DDE39296}" dt="2024-03-08T23:48:11.275" v="2016" actId="1076"/>
          <ac:picMkLst>
            <pc:docMk/>
            <pc:sldMk cId="1481568746" sldId="330"/>
            <ac:picMk id="10" creationId="{7FDC995A-FEDB-1128-4C85-273641F464DE}"/>
          </ac:picMkLst>
        </pc:picChg>
      </pc:sldChg>
      <pc:sldChg chg="del">
        <pc:chgData name="Alisdair Cunningham" userId="67e8d9ba-4582-42f1-b26c-e866daa7f65b" providerId="ADAL" clId="{D32902E3-A377-4823-84F9-B8D4DDE39296}" dt="2024-03-07T16:37:44.823" v="0" actId="47"/>
        <pc:sldMkLst>
          <pc:docMk/>
          <pc:sldMk cId="565288753" sldId="331"/>
        </pc:sldMkLst>
      </pc:sldChg>
      <pc:sldChg chg="del">
        <pc:chgData name="Alisdair Cunningham" userId="67e8d9ba-4582-42f1-b26c-e866daa7f65b" providerId="ADAL" clId="{D32902E3-A377-4823-84F9-B8D4DDE39296}" dt="2024-03-07T16:37:44.823" v="0" actId="47"/>
        <pc:sldMkLst>
          <pc:docMk/>
          <pc:sldMk cId="1246785144" sldId="339"/>
        </pc:sldMkLst>
      </pc:sldChg>
      <pc:sldChg chg="modSp">
        <pc:chgData name="Alisdair Cunningham" userId="67e8d9ba-4582-42f1-b26c-e866daa7f65b" providerId="ADAL" clId="{D32902E3-A377-4823-84F9-B8D4DDE39296}" dt="2024-03-11T09:55:14.818" v="2885"/>
        <pc:sldMkLst>
          <pc:docMk/>
          <pc:sldMk cId="4139572331" sldId="372"/>
        </pc:sldMkLst>
        <pc:spChg chg="mod">
          <ac:chgData name="Alisdair Cunningham" userId="67e8d9ba-4582-42f1-b26c-e866daa7f65b" providerId="ADAL" clId="{D32902E3-A377-4823-84F9-B8D4DDE39296}" dt="2024-03-07T16:39:10.197" v="6"/>
          <ac:spMkLst>
            <pc:docMk/>
            <pc:sldMk cId="4139572331" sldId="372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32902E3-A377-4823-84F9-B8D4DDE39296}" dt="2024-03-07T16:38:43.801" v="5"/>
          <ac:spMkLst>
            <pc:docMk/>
            <pc:sldMk cId="4139572331" sldId="372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4139572331" sldId="372"/>
            <ac:spMk id="5" creationId="{D2D54484-8CEE-D063-40B3-6FDB609D0D75}"/>
          </ac:spMkLst>
        </pc:spChg>
      </pc:sldChg>
      <pc:sldChg chg="modSp">
        <pc:chgData name="Alisdair Cunningham" userId="67e8d9ba-4582-42f1-b26c-e866daa7f65b" providerId="ADAL" clId="{D32902E3-A377-4823-84F9-B8D4DDE39296}" dt="2024-03-11T09:55:14.818" v="2885"/>
        <pc:sldMkLst>
          <pc:docMk/>
          <pc:sldMk cId="1572534768" sldId="373"/>
        </pc:sldMkLst>
        <pc:spChg chg="mod">
          <ac:chgData name="Alisdair Cunningham" userId="67e8d9ba-4582-42f1-b26c-e866daa7f65b" providerId="ADAL" clId="{D32902E3-A377-4823-84F9-B8D4DDE39296}" dt="2024-03-07T16:39:10.197" v="6"/>
          <ac:spMkLst>
            <pc:docMk/>
            <pc:sldMk cId="1572534768" sldId="37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32902E3-A377-4823-84F9-B8D4DDE39296}" dt="2024-03-07T16:38:43.801" v="5"/>
          <ac:spMkLst>
            <pc:docMk/>
            <pc:sldMk cId="1572534768" sldId="37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1572534768" sldId="373"/>
            <ac:spMk id="5" creationId="{D2D54484-8CEE-D063-40B3-6FDB609D0D75}"/>
          </ac:spMkLst>
        </pc:spChg>
      </pc:sldChg>
      <pc:sldChg chg="del">
        <pc:chgData name="Alisdair Cunningham" userId="67e8d9ba-4582-42f1-b26c-e866daa7f65b" providerId="ADAL" clId="{D32902E3-A377-4823-84F9-B8D4DDE39296}" dt="2024-03-07T16:37:44.823" v="0" actId="47"/>
        <pc:sldMkLst>
          <pc:docMk/>
          <pc:sldMk cId="2890304231" sldId="374"/>
        </pc:sldMkLst>
      </pc:sldChg>
      <pc:sldChg chg="del">
        <pc:chgData name="Alisdair Cunningham" userId="67e8d9ba-4582-42f1-b26c-e866daa7f65b" providerId="ADAL" clId="{D32902E3-A377-4823-84F9-B8D4DDE39296}" dt="2024-03-07T16:37:44.823" v="0" actId="47"/>
        <pc:sldMkLst>
          <pc:docMk/>
          <pc:sldMk cId="3735523262" sldId="375"/>
        </pc:sldMkLst>
      </pc:sldChg>
      <pc:sldChg chg="del">
        <pc:chgData name="Alisdair Cunningham" userId="67e8d9ba-4582-42f1-b26c-e866daa7f65b" providerId="ADAL" clId="{D32902E3-A377-4823-84F9-B8D4DDE39296}" dt="2024-03-07T16:37:44.823" v="0" actId="47"/>
        <pc:sldMkLst>
          <pc:docMk/>
          <pc:sldMk cId="1570752232" sldId="376"/>
        </pc:sldMkLst>
      </pc:sldChg>
      <pc:sldChg chg="del">
        <pc:chgData name="Alisdair Cunningham" userId="67e8d9ba-4582-42f1-b26c-e866daa7f65b" providerId="ADAL" clId="{D32902E3-A377-4823-84F9-B8D4DDE39296}" dt="2024-03-07T16:37:44.823" v="0" actId="47"/>
        <pc:sldMkLst>
          <pc:docMk/>
          <pc:sldMk cId="3935393356" sldId="377"/>
        </pc:sldMkLst>
      </pc:sldChg>
      <pc:sldChg chg="del">
        <pc:chgData name="Alisdair Cunningham" userId="67e8d9ba-4582-42f1-b26c-e866daa7f65b" providerId="ADAL" clId="{D32902E3-A377-4823-84F9-B8D4DDE39296}" dt="2024-03-07T16:37:44.823" v="0" actId="47"/>
        <pc:sldMkLst>
          <pc:docMk/>
          <pc:sldMk cId="3051671116" sldId="378"/>
        </pc:sldMkLst>
      </pc:sldChg>
      <pc:sldChg chg="del">
        <pc:chgData name="Alisdair Cunningham" userId="67e8d9ba-4582-42f1-b26c-e866daa7f65b" providerId="ADAL" clId="{D32902E3-A377-4823-84F9-B8D4DDE39296}" dt="2024-03-07T16:37:44.823" v="0" actId="47"/>
        <pc:sldMkLst>
          <pc:docMk/>
          <pc:sldMk cId="4171544314" sldId="379"/>
        </pc:sldMkLst>
      </pc:sldChg>
      <pc:sldChg chg="del">
        <pc:chgData name="Alisdair Cunningham" userId="67e8d9ba-4582-42f1-b26c-e866daa7f65b" providerId="ADAL" clId="{D32902E3-A377-4823-84F9-B8D4DDE39296}" dt="2024-03-07T16:37:44.823" v="0" actId="47"/>
        <pc:sldMkLst>
          <pc:docMk/>
          <pc:sldMk cId="256555500" sldId="380"/>
        </pc:sldMkLst>
      </pc:sldChg>
      <pc:sldChg chg="modSp">
        <pc:chgData name="Alisdair Cunningham" userId="67e8d9ba-4582-42f1-b26c-e866daa7f65b" providerId="ADAL" clId="{D32902E3-A377-4823-84F9-B8D4DDE39296}" dt="2024-03-11T09:55:14.818" v="2885"/>
        <pc:sldMkLst>
          <pc:docMk/>
          <pc:sldMk cId="3443908363" sldId="381"/>
        </pc:sldMkLst>
        <pc:spChg chg="mod">
          <ac:chgData name="Alisdair Cunningham" userId="67e8d9ba-4582-42f1-b26c-e866daa7f65b" providerId="ADAL" clId="{D32902E3-A377-4823-84F9-B8D4DDE39296}" dt="2024-03-07T16:39:10.197" v="6"/>
          <ac:spMkLst>
            <pc:docMk/>
            <pc:sldMk cId="3443908363" sldId="381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32902E3-A377-4823-84F9-B8D4DDE39296}" dt="2024-03-07T16:38:43.801" v="5"/>
          <ac:spMkLst>
            <pc:docMk/>
            <pc:sldMk cId="3443908363" sldId="381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3443908363" sldId="381"/>
            <ac:spMk id="5" creationId="{D2D54484-8CEE-D063-40B3-6FDB609D0D75}"/>
          </ac:spMkLst>
        </pc:spChg>
      </pc:sldChg>
      <pc:sldChg chg="addSp delSp modSp add mod">
        <pc:chgData name="Alisdair Cunningham" userId="67e8d9ba-4582-42f1-b26c-e866daa7f65b" providerId="ADAL" clId="{D32902E3-A377-4823-84F9-B8D4DDE39296}" dt="2024-03-11T09:55:14.818" v="2885"/>
        <pc:sldMkLst>
          <pc:docMk/>
          <pc:sldMk cId="2877430014" sldId="382"/>
        </pc:sldMkLst>
        <pc:spChg chg="mod">
          <ac:chgData name="Alisdair Cunningham" userId="67e8d9ba-4582-42f1-b26c-e866daa7f65b" providerId="ADAL" clId="{D32902E3-A377-4823-84F9-B8D4DDE39296}" dt="2024-03-09T00:03:06.537" v="2376" actId="113"/>
          <ac:spMkLst>
            <pc:docMk/>
            <pc:sldMk cId="2877430014" sldId="382"/>
            <ac:spMk id="4" creationId="{96E9703C-4895-12D6-9DAF-29BA8D345021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2877430014" sldId="382"/>
            <ac:spMk id="5" creationId="{D2D54484-8CEE-D063-40B3-6FDB609D0D75}"/>
          </ac:spMkLst>
        </pc:spChg>
        <pc:picChg chg="del">
          <ac:chgData name="Alisdair Cunningham" userId="67e8d9ba-4582-42f1-b26c-e866daa7f65b" providerId="ADAL" clId="{D32902E3-A377-4823-84F9-B8D4DDE39296}" dt="2024-03-08T23:48:27.074" v="2019" actId="478"/>
          <ac:picMkLst>
            <pc:docMk/>
            <pc:sldMk cId="2877430014" sldId="382"/>
            <ac:picMk id="6" creationId="{808C2DB0-C65E-2D61-69E7-49B51DB24B55}"/>
          </ac:picMkLst>
        </pc:picChg>
        <pc:picChg chg="add mod">
          <ac:chgData name="Alisdair Cunningham" userId="67e8d9ba-4582-42f1-b26c-e866daa7f65b" providerId="ADAL" clId="{D32902E3-A377-4823-84F9-B8D4DDE39296}" dt="2024-03-08T23:48:27.462" v="2020"/>
          <ac:picMkLst>
            <pc:docMk/>
            <pc:sldMk cId="2877430014" sldId="382"/>
            <ac:picMk id="7" creationId="{4CD247C1-96D2-40F5-1473-DB6E41511912}"/>
          </ac:picMkLst>
        </pc:picChg>
      </pc:sldChg>
      <pc:sldChg chg="addSp delSp modSp add mod">
        <pc:chgData name="Alisdair Cunningham" userId="67e8d9ba-4582-42f1-b26c-e866daa7f65b" providerId="ADAL" clId="{D32902E3-A377-4823-84F9-B8D4DDE39296}" dt="2024-03-11T09:55:14.818" v="2885"/>
        <pc:sldMkLst>
          <pc:docMk/>
          <pc:sldMk cId="3213207240" sldId="383"/>
        </pc:sldMkLst>
        <pc:spChg chg="mod">
          <ac:chgData name="Alisdair Cunningham" userId="67e8d9ba-4582-42f1-b26c-e866daa7f65b" providerId="ADAL" clId="{D32902E3-A377-4823-84F9-B8D4DDE39296}" dt="2024-03-08T22:39:41.150" v="577" actId="20577"/>
          <ac:spMkLst>
            <pc:docMk/>
            <pc:sldMk cId="3213207240" sldId="383"/>
            <ac:spMk id="4" creationId="{96E9703C-4895-12D6-9DAF-29BA8D345021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3213207240" sldId="383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32902E3-A377-4823-84F9-B8D4DDE39296}" dt="2024-03-08T22:39:37.377" v="574" actId="20577"/>
          <ac:spMkLst>
            <pc:docMk/>
            <pc:sldMk cId="3213207240" sldId="383"/>
            <ac:spMk id="8" creationId="{C39BE701-A67E-5BFD-B044-ECF13A621788}"/>
          </ac:spMkLst>
        </pc:spChg>
        <pc:picChg chg="del">
          <ac:chgData name="Alisdair Cunningham" userId="67e8d9ba-4582-42f1-b26c-e866daa7f65b" providerId="ADAL" clId="{D32902E3-A377-4823-84F9-B8D4DDE39296}" dt="2024-03-08T23:48:29.992" v="2021" actId="478"/>
          <ac:picMkLst>
            <pc:docMk/>
            <pc:sldMk cId="3213207240" sldId="383"/>
            <ac:picMk id="6" creationId="{808C2DB0-C65E-2D61-69E7-49B51DB24B55}"/>
          </ac:picMkLst>
        </pc:picChg>
        <pc:picChg chg="add del mod">
          <ac:chgData name="Alisdair Cunningham" userId="67e8d9ba-4582-42f1-b26c-e866daa7f65b" providerId="ADAL" clId="{D32902E3-A377-4823-84F9-B8D4DDE39296}" dt="2024-03-09T00:04:20.889" v="2378" actId="478"/>
          <ac:picMkLst>
            <pc:docMk/>
            <pc:sldMk cId="3213207240" sldId="383"/>
            <ac:picMk id="7" creationId="{8C13BC33-0111-D604-2344-5A07C72CFC2B}"/>
          </ac:picMkLst>
        </pc:picChg>
        <pc:picChg chg="add mod">
          <ac:chgData name="Alisdair Cunningham" userId="67e8d9ba-4582-42f1-b26c-e866daa7f65b" providerId="ADAL" clId="{D32902E3-A377-4823-84F9-B8D4DDE39296}" dt="2024-03-09T00:04:27.208" v="2380" actId="14100"/>
          <ac:picMkLst>
            <pc:docMk/>
            <pc:sldMk cId="3213207240" sldId="383"/>
            <ac:picMk id="2050" creationId="{F6D38889-5614-3FFA-DE9E-773F75FDBC91}"/>
          </ac:picMkLst>
        </pc:picChg>
        <pc:picChg chg="add mod">
          <ac:chgData name="Alisdair Cunningham" userId="67e8d9ba-4582-42f1-b26c-e866daa7f65b" providerId="ADAL" clId="{D32902E3-A377-4823-84F9-B8D4DDE39296}" dt="2024-03-09T00:06:05.179" v="2384" actId="1076"/>
          <ac:picMkLst>
            <pc:docMk/>
            <pc:sldMk cId="3213207240" sldId="383"/>
            <ac:picMk id="2052" creationId="{9B136D0F-82BA-EEAA-8951-9F65D155A4A0}"/>
          </ac:picMkLst>
        </pc:picChg>
      </pc:sldChg>
      <pc:sldChg chg="addSp delSp modSp add mod">
        <pc:chgData name="Alisdair Cunningham" userId="67e8d9ba-4582-42f1-b26c-e866daa7f65b" providerId="ADAL" clId="{D32902E3-A377-4823-84F9-B8D4DDE39296}" dt="2024-03-11T09:55:14.818" v="2885"/>
        <pc:sldMkLst>
          <pc:docMk/>
          <pc:sldMk cId="292924011" sldId="384"/>
        </pc:sldMkLst>
        <pc:spChg chg="mod">
          <ac:chgData name="Alisdair Cunningham" userId="67e8d9ba-4582-42f1-b26c-e866daa7f65b" providerId="ADAL" clId="{D32902E3-A377-4823-84F9-B8D4DDE39296}" dt="2024-03-08T23:43:20.377" v="1850" actId="1076"/>
          <ac:spMkLst>
            <pc:docMk/>
            <pc:sldMk cId="292924011" sldId="384"/>
            <ac:spMk id="4" creationId="{96E9703C-4895-12D6-9DAF-29BA8D345021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292924011" sldId="38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32902E3-A377-4823-84F9-B8D4DDE39296}" dt="2024-03-08T23:16:59.282" v="1027" actId="5793"/>
          <ac:spMkLst>
            <pc:docMk/>
            <pc:sldMk cId="292924011" sldId="384"/>
            <ac:spMk id="8" creationId="{C39BE701-A67E-5BFD-B044-ECF13A621788}"/>
          </ac:spMkLst>
        </pc:spChg>
        <pc:picChg chg="del">
          <ac:chgData name="Alisdair Cunningham" userId="67e8d9ba-4582-42f1-b26c-e866daa7f65b" providerId="ADAL" clId="{D32902E3-A377-4823-84F9-B8D4DDE39296}" dt="2024-03-08T23:24:23.731" v="1375" actId="478"/>
          <ac:picMkLst>
            <pc:docMk/>
            <pc:sldMk cId="292924011" sldId="384"/>
            <ac:picMk id="6" creationId="{808C2DB0-C65E-2D61-69E7-49B51DB24B55}"/>
          </ac:picMkLst>
        </pc:picChg>
        <pc:picChg chg="add mod">
          <ac:chgData name="Alisdair Cunningham" userId="67e8d9ba-4582-42f1-b26c-e866daa7f65b" providerId="ADAL" clId="{D32902E3-A377-4823-84F9-B8D4DDE39296}" dt="2024-03-08T23:41:10.628" v="1765" actId="1076"/>
          <ac:picMkLst>
            <pc:docMk/>
            <pc:sldMk cId="292924011" sldId="384"/>
            <ac:picMk id="1026" creationId="{82615CBC-3A90-4018-5B7F-D94D7B7F02BC}"/>
          </ac:picMkLst>
        </pc:picChg>
        <pc:picChg chg="add mod">
          <ac:chgData name="Alisdair Cunningham" userId="67e8d9ba-4582-42f1-b26c-e866daa7f65b" providerId="ADAL" clId="{D32902E3-A377-4823-84F9-B8D4DDE39296}" dt="2024-03-08T23:41:20.719" v="1766" actId="1076"/>
          <ac:picMkLst>
            <pc:docMk/>
            <pc:sldMk cId="292924011" sldId="384"/>
            <ac:picMk id="1028" creationId="{3EDAE38B-E180-012B-E287-6E005CC68372}"/>
          </ac:picMkLst>
        </pc:picChg>
      </pc:sldChg>
      <pc:sldChg chg="addSp delSp modSp add mod">
        <pc:chgData name="Alisdair Cunningham" userId="67e8d9ba-4582-42f1-b26c-e866daa7f65b" providerId="ADAL" clId="{D32902E3-A377-4823-84F9-B8D4DDE39296}" dt="2024-03-11T09:55:14.818" v="2885"/>
        <pc:sldMkLst>
          <pc:docMk/>
          <pc:sldMk cId="1938113145" sldId="385"/>
        </pc:sldMkLst>
        <pc:spChg chg="del">
          <ac:chgData name="Alisdair Cunningham" userId="67e8d9ba-4582-42f1-b26c-e866daa7f65b" providerId="ADAL" clId="{D32902E3-A377-4823-84F9-B8D4DDE39296}" dt="2024-03-11T09:45:27.090" v="2796" actId="478"/>
          <ac:spMkLst>
            <pc:docMk/>
            <pc:sldMk cId="1938113145" sldId="385"/>
            <ac:spMk id="4" creationId="{96E9703C-4895-12D6-9DAF-29BA8D345021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1938113145" sldId="38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32902E3-A377-4823-84F9-B8D4DDE39296}" dt="2024-03-08T22:47:19.542" v="613" actId="20577"/>
          <ac:spMkLst>
            <pc:docMk/>
            <pc:sldMk cId="1938113145" sldId="385"/>
            <ac:spMk id="8" creationId="{C39BE701-A67E-5BFD-B044-ECF13A621788}"/>
          </ac:spMkLst>
        </pc:spChg>
        <pc:picChg chg="del">
          <ac:chgData name="Alisdair Cunningham" userId="67e8d9ba-4582-42f1-b26c-e866daa7f65b" providerId="ADAL" clId="{D32902E3-A377-4823-84F9-B8D4DDE39296}" dt="2024-03-08T23:48:33.045" v="2023" actId="478"/>
          <ac:picMkLst>
            <pc:docMk/>
            <pc:sldMk cId="1938113145" sldId="385"/>
            <ac:picMk id="6" creationId="{808C2DB0-C65E-2D61-69E7-49B51DB24B55}"/>
          </ac:picMkLst>
        </pc:picChg>
        <pc:picChg chg="add mod modCrop">
          <ac:chgData name="Alisdair Cunningham" userId="67e8d9ba-4582-42f1-b26c-e866daa7f65b" providerId="ADAL" clId="{D32902E3-A377-4823-84F9-B8D4DDE39296}" dt="2024-03-11T09:45:30.587" v="2797" actId="1076"/>
          <ac:picMkLst>
            <pc:docMk/>
            <pc:sldMk cId="1938113145" sldId="385"/>
            <ac:picMk id="7" creationId="{48365730-0F86-2F8D-A16B-C633673D0634}"/>
          </ac:picMkLst>
        </pc:picChg>
        <pc:picChg chg="add mod">
          <ac:chgData name="Alisdair Cunningham" userId="67e8d9ba-4582-42f1-b26c-e866daa7f65b" providerId="ADAL" clId="{D32902E3-A377-4823-84F9-B8D4DDE39296}" dt="2024-03-08T23:48:33.257" v="2024"/>
          <ac:picMkLst>
            <pc:docMk/>
            <pc:sldMk cId="1938113145" sldId="385"/>
            <ac:picMk id="9" creationId="{2FC9FA19-8846-157C-CDE2-6AD3B1AC3E87}"/>
          </ac:picMkLst>
        </pc:picChg>
      </pc:sldChg>
      <pc:sldChg chg="addSp delSp modSp add mod">
        <pc:chgData name="Alisdair Cunningham" userId="67e8d9ba-4582-42f1-b26c-e866daa7f65b" providerId="ADAL" clId="{D32902E3-A377-4823-84F9-B8D4DDE39296}" dt="2024-03-11T09:55:14.818" v="2885"/>
        <pc:sldMkLst>
          <pc:docMk/>
          <pc:sldMk cId="3825165847" sldId="386"/>
        </pc:sldMkLst>
        <pc:spChg chg="mod">
          <ac:chgData name="Alisdair Cunningham" userId="67e8d9ba-4582-42f1-b26c-e866daa7f65b" providerId="ADAL" clId="{D32902E3-A377-4823-84F9-B8D4DDE39296}" dt="2024-03-08T23:48:47.895" v="2029" actId="1076"/>
          <ac:spMkLst>
            <pc:docMk/>
            <pc:sldMk cId="3825165847" sldId="386"/>
            <ac:spMk id="4" creationId="{96E9703C-4895-12D6-9DAF-29BA8D345021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3825165847" sldId="386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32902E3-A377-4823-84F9-B8D4DDE39296}" dt="2024-03-08T23:10:39.474" v="836" actId="20577"/>
          <ac:spMkLst>
            <pc:docMk/>
            <pc:sldMk cId="3825165847" sldId="386"/>
            <ac:spMk id="8" creationId="{C39BE701-A67E-5BFD-B044-ECF13A621788}"/>
          </ac:spMkLst>
        </pc:spChg>
        <pc:spChg chg="add mod">
          <ac:chgData name="Alisdair Cunningham" userId="67e8d9ba-4582-42f1-b26c-e866daa7f65b" providerId="ADAL" clId="{D32902E3-A377-4823-84F9-B8D4DDE39296}" dt="2024-03-08T23:48:57.253" v="2032" actId="1076"/>
          <ac:spMkLst>
            <pc:docMk/>
            <pc:sldMk cId="3825165847" sldId="386"/>
            <ac:spMk id="9" creationId="{239031FE-16C5-5217-3DB2-32FDFF230A77}"/>
          </ac:spMkLst>
        </pc:spChg>
        <pc:picChg chg="del">
          <ac:chgData name="Alisdair Cunningham" userId="67e8d9ba-4582-42f1-b26c-e866daa7f65b" providerId="ADAL" clId="{D32902E3-A377-4823-84F9-B8D4DDE39296}" dt="2024-03-08T23:48:39.480" v="2026" actId="478"/>
          <ac:picMkLst>
            <pc:docMk/>
            <pc:sldMk cId="3825165847" sldId="386"/>
            <ac:picMk id="6" creationId="{808C2DB0-C65E-2D61-69E7-49B51DB24B55}"/>
          </ac:picMkLst>
        </pc:picChg>
        <pc:picChg chg="add mod">
          <ac:chgData name="Alisdair Cunningham" userId="67e8d9ba-4582-42f1-b26c-e866daa7f65b" providerId="ADAL" clId="{D32902E3-A377-4823-84F9-B8D4DDE39296}" dt="2024-03-08T23:48:58.755" v="2033" actId="1076"/>
          <ac:picMkLst>
            <pc:docMk/>
            <pc:sldMk cId="3825165847" sldId="386"/>
            <ac:picMk id="11" creationId="{89D7A569-7A93-0A23-F8C7-3CA7B6928389}"/>
          </ac:picMkLst>
        </pc:picChg>
        <pc:picChg chg="add mod">
          <ac:chgData name="Alisdair Cunningham" userId="67e8d9ba-4582-42f1-b26c-e866daa7f65b" providerId="ADAL" clId="{D32902E3-A377-4823-84F9-B8D4DDE39296}" dt="2024-03-08T23:48:40.588" v="2027"/>
          <ac:picMkLst>
            <pc:docMk/>
            <pc:sldMk cId="3825165847" sldId="386"/>
            <ac:picMk id="12" creationId="{D2433461-11B4-5DF7-943A-D31A2746E229}"/>
          </ac:picMkLst>
        </pc:picChg>
      </pc:sldChg>
      <pc:sldChg chg="addSp delSp modSp add mod modAnim">
        <pc:chgData name="Alisdair Cunningham" userId="67e8d9ba-4582-42f1-b26c-e866daa7f65b" providerId="ADAL" clId="{D32902E3-A377-4823-84F9-B8D4DDE39296}" dt="2024-03-11T09:55:14.818" v="2885"/>
        <pc:sldMkLst>
          <pc:docMk/>
          <pc:sldMk cId="4077200451" sldId="387"/>
        </pc:sldMkLst>
        <pc:spChg chg="del mod">
          <ac:chgData name="Alisdair Cunningham" userId="67e8d9ba-4582-42f1-b26c-e866daa7f65b" providerId="ADAL" clId="{D32902E3-A377-4823-84F9-B8D4DDE39296}" dt="2024-03-11T09:49:06.716" v="2820" actId="478"/>
          <ac:spMkLst>
            <pc:docMk/>
            <pc:sldMk cId="4077200451" sldId="387"/>
            <ac:spMk id="4" creationId="{96E9703C-4895-12D6-9DAF-29BA8D345021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4077200451" sldId="38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32902E3-A377-4823-84F9-B8D4DDE39296}" dt="2024-03-08T23:49:21.200" v="2048" actId="20577"/>
          <ac:spMkLst>
            <pc:docMk/>
            <pc:sldMk cId="4077200451" sldId="387"/>
            <ac:spMk id="8" creationId="{C39BE701-A67E-5BFD-B044-ECF13A621788}"/>
          </ac:spMkLst>
        </pc:spChg>
        <pc:picChg chg="del">
          <ac:chgData name="Alisdair Cunningham" userId="67e8d9ba-4582-42f1-b26c-e866daa7f65b" providerId="ADAL" clId="{D32902E3-A377-4823-84F9-B8D4DDE39296}" dt="2024-03-08T23:49:02.843" v="2034" actId="478"/>
          <ac:picMkLst>
            <pc:docMk/>
            <pc:sldMk cId="4077200451" sldId="387"/>
            <ac:picMk id="6" creationId="{808C2DB0-C65E-2D61-69E7-49B51DB24B55}"/>
          </ac:picMkLst>
        </pc:picChg>
        <pc:picChg chg="add mod">
          <ac:chgData name="Alisdair Cunningham" userId="67e8d9ba-4582-42f1-b26c-e866daa7f65b" providerId="ADAL" clId="{D32902E3-A377-4823-84F9-B8D4DDE39296}" dt="2024-03-11T09:49:11.881" v="2823" actId="1076"/>
          <ac:picMkLst>
            <pc:docMk/>
            <pc:sldMk cId="4077200451" sldId="387"/>
            <ac:picMk id="6" creationId="{AEC20685-10F7-66C9-7AA4-F74814D40950}"/>
          </ac:picMkLst>
        </pc:picChg>
        <pc:picChg chg="add mod">
          <ac:chgData name="Alisdair Cunningham" userId="67e8d9ba-4582-42f1-b26c-e866daa7f65b" providerId="ADAL" clId="{D32902E3-A377-4823-84F9-B8D4DDE39296}" dt="2024-03-11T09:49:16.852" v="2824"/>
          <ac:picMkLst>
            <pc:docMk/>
            <pc:sldMk cId="4077200451" sldId="387"/>
            <ac:picMk id="7" creationId="{A42F158F-8B38-AE79-FF4B-84937B6413B5}"/>
          </ac:picMkLst>
        </pc:picChg>
        <pc:picChg chg="add del mod">
          <ac:chgData name="Alisdair Cunningham" userId="67e8d9ba-4582-42f1-b26c-e866daa7f65b" providerId="ADAL" clId="{D32902E3-A377-4823-84F9-B8D4DDE39296}" dt="2024-03-09T00:22:16.225" v="2654" actId="478"/>
          <ac:picMkLst>
            <pc:docMk/>
            <pc:sldMk cId="4077200451" sldId="387"/>
            <ac:picMk id="7" creationId="{AE60092F-8AD5-F565-2617-BACC71E70941}"/>
          </ac:picMkLst>
        </pc:picChg>
        <pc:picChg chg="add del mod">
          <ac:chgData name="Alisdair Cunningham" userId="67e8d9ba-4582-42f1-b26c-e866daa7f65b" providerId="ADAL" clId="{D32902E3-A377-4823-84F9-B8D4DDE39296}" dt="2024-03-11T09:49:08.103" v="2821" actId="478"/>
          <ac:picMkLst>
            <pc:docMk/>
            <pc:sldMk cId="4077200451" sldId="387"/>
            <ac:picMk id="9" creationId="{1E5F764B-4309-0B00-F04E-FD6CCD203863}"/>
          </ac:picMkLst>
        </pc:picChg>
      </pc:sldChg>
      <pc:sldChg chg="addSp delSp modSp add mod">
        <pc:chgData name="Alisdair Cunningham" userId="67e8d9ba-4582-42f1-b26c-e866daa7f65b" providerId="ADAL" clId="{D32902E3-A377-4823-84F9-B8D4DDE39296}" dt="2024-03-11T09:55:14.818" v="2885"/>
        <pc:sldMkLst>
          <pc:docMk/>
          <pc:sldMk cId="649100057" sldId="388"/>
        </pc:sldMkLst>
        <pc:spChg chg="mod">
          <ac:chgData name="Alisdair Cunningham" userId="67e8d9ba-4582-42f1-b26c-e866daa7f65b" providerId="ADAL" clId="{D32902E3-A377-4823-84F9-B8D4DDE39296}" dt="2024-03-09T00:18:09.255" v="2454" actId="14100"/>
          <ac:spMkLst>
            <pc:docMk/>
            <pc:sldMk cId="649100057" sldId="388"/>
            <ac:spMk id="4" creationId="{96E9703C-4895-12D6-9DAF-29BA8D345021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649100057" sldId="388"/>
            <ac:spMk id="5" creationId="{D2D54484-8CEE-D063-40B3-6FDB609D0D75}"/>
          </ac:spMkLst>
        </pc:spChg>
        <pc:spChg chg="add del">
          <ac:chgData name="Alisdair Cunningham" userId="67e8d9ba-4582-42f1-b26c-e866daa7f65b" providerId="ADAL" clId="{D32902E3-A377-4823-84F9-B8D4DDE39296}" dt="2024-03-08T23:58:48.755" v="2189" actId="22"/>
          <ac:spMkLst>
            <pc:docMk/>
            <pc:sldMk cId="649100057" sldId="388"/>
            <ac:spMk id="11" creationId="{69C6F68B-7C7A-1728-9612-649DA3632F24}"/>
          </ac:spMkLst>
        </pc:spChg>
        <pc:graphicFrameChg chg="add mod">
          <ac:chgData name="Alisdair Cunningham" userId="67e8d9ba-4582-42f1-b26c-e866daa7f65b" providerId="ADAL" clId="{D32902E3-A377-4823-84F9-B8D4DDE39296}" dt="2024-03-09T00:17:29.132" v="2448"/>
          <ac:graphicFrameMkLst>
            <pc:docMk/>
            <pc:sldMk cId="649100057" sldId="388"/>
            <ac:graphicFrameMk id="15" creationId="{00F16FC2-D30A-4B17-EBD4-9AF2B58CDF56}"/>
          </ac:graphicFrameMkLst>
        </pc:graphicFrameChg>
        <pc:graphicFrameChg chg="add del mod modGraphic">
          <ac:chgData name="Alisdair Cunningham" userId="67e8d9ba-4582-42f1-b26c-e866daa7f65b" providerId="ADAL" clId="{D32902E3-A377-4823-84F9-B8D4DDE39296}" dt="2024-03-09T00:18:04.816" v="2453" actId="478"/>
          <ac:graphicFrameMkLst>
            <pc:docMk/>
            <pc:sldMk cId="649100057" sldId="388"/>
            <ac:graphicFrameMk id="16" creationId="{ECB7CBB6-6759-A44E-225C-CA7D38593764}"/>
          </ac:graphicFrameMkLst>
        </pc:graphicFrameChg>
        <pc:picChg chg="del">
          <ac:chgData name="Alisdair Cunningham" userId="67e8d9ba-4582-42f1-b26c-e866daa7f65b" providerId="ADAL" clId="{D32902E3-A377-4823-84F9-B8D4DDE39296}" dt="2024-03-08T23:59:06.690" v="2194" actId="478"/>
          <ac:picMkLst>
            <pc:docMk/>
            <pc:sldMk cId="649100057" sldId="388"/>
            <ac:picMk id="7" creationId="{AE60092F-8AD5-F565-2617-BACC71E70941}"/>
          </ac:picMkLst>
        </pc:picChg>
        <pc:picChg chg="add mod">
          <ac:chgData name="Alisdair Cunningham" userId="67e8d9ba-4582-42f1-b26c-e866daa7f65b" providerId="ADAL" clId="{D32902E3-A377-4823-84F9-B8D4DDE39296}" dt="2024-03-09T00:21:31.909" v="2651" actId="1076"/>
          <ac:picMkLst>
            <pc:docMk/>
            <pc:sldMk cId="649100057" sldId="388"/>
            <ac:picMk id="9" creationId="{A4BE09CC-AFC7-5CDF-5C07-06ECB5FE34B1}"/>
          </ac:picMkLst>
        </pc:picChg>
        <pc:picChg chg="add mod">
          <ac:chgData name="Alisdair Cunningham" userId="67e8d9ba-4582-42f1-b26c-e866daa7f65b" providerId="ADAL" clId="{D32902E3-A377-4823-84F9-B8D4DDE39296}" dt="2024-03-09T00:18:18.983" v="2456" actId="14100"/>
          <ac:picMkLst>
            <pc:docMk/>
            <pc:sldMk cId="649100057" sldId="388"/>
            <ac:picMk id="12" creationId="{7D5D32BE-9BF0-1A77-C5AC-FBBD63B9925D}"/>
          </ac:picMkLst>
        </pc:picChg>
        <pc:picChg chg="add mod">
          <ac:chgData name="Alisdair Cunningham" userId="67e8d9ba-4582-42f1-b26c-e866daa7f65b" providerId="ADAL" clId="{D32902E3-A377-4823-84F9-B8D4DDE39296}" dt="2024-03-09T00:17:57.240" v="2451" actId="1076"/>
          <ac:picMkLst>
            <pc:docMk/>
            <pc:sldMk cId="649100057" sldId="388"/>
            <ac:picMk id="14" creationId="{1E87ED40-29C1-91F8-1829-09A4D52BD81F}"/>
          </ac:picMkLst>
        </pc:picChg>
      </pc:sldChg>
      <pc:sldChg chg="delSp modSp add del mod">
        <pc:chgData name="Alisdair Cunningham" userId="67e8d9ba-4582-42f1-b26c-e866daa7f65b" providerId="ADAL" clId="{D32902E3-A377-4823-84F9-B8D4DDE39296}" dt="2024-03-08T23:48:24.132" v="2018" actId="47"/>
        <pc:sldMkLst>
          <pc:docMk/>
          <pc:sldMk cId="2944014696" sldId="388"/>
        </pc:sldMkLst>
        <pc:spChg chg="mod">
          <ac:chgData name="Alisdair Cunningham" userId="67e8d9ba-4582-42f1-b26c-e866daa7f65b" providerId="ADAL" clId="{D32902E3-A377-4823-84F9-B8D4DDE39296}" dt="2024-03-08T23:46:38.126" v="1882" actId="20577"/>
          <ac:spMkLst>
            <pc:docMk/>
            <pc:sldMk cId="2944014696" sldId="388"/>
            <ac:spMk id="4" creationId="{96E9703C-4895-12D6-9DAF-29BA8D345021}"/>
          </ac:spMkLst>
        </pc:spChg>
        <pc:picChg chg="del">
          <ac:chgData name="Alisdair Cunningham" userId="67e8d9ba-4582-42f1-b26c-e866daa7f65b" providerId="ADAL" clId="{D32902E3-A377-4823-84F9-B8D4DDE39296}" dt="2024-03-08T23:48:19.727" v="2017" actId="478"/>
          <ac:picMkLst>
            <pc:docMk/>
            <pc:sldMk cId="2944014696" sldId="388"/>
            <ac:picMk id="6" creationId="{808C2DB0-C65E-2D61-69E7-49B51DB24B55}"/>
          </ac:picMkLst>
        </pc:picChg>
        <pc:picChg chg="del">
          <ac:chgData name="Alisdair Cunningham" userId="67e8d9ba-4582-42f1-b26c-e866daa7f65b" providerId="ADAL" clId="{D32902E3-A377-4823-84F9-B8D4DDE39296}" dt="2024-03-08T23:46:26.851" v="1880" actId="478"/>
          <ac:picMkLst>
            <pc:docMk/>
            <pc:sldMk cId="2944014696" sldId="388"/>
            <ac:picMk id="10" creationId="{7FDC995A-FEDB-1128-4C85-273641F464DE}"/>
          </ac:picMkLst>
        </pc:picChg>
      </pc:sldChg>
      <pc:sldChg chg="addSp modSp add mod">
        <pc:chgData name="Alisdair Cunningham" userId="67e8d9ba-4582-42f1-b26c-e866daa7f65b" providerId="ADAL" clId="{D32902E3-A377-4823-84F9-B8D4DDE39296}" dt="2024-03-11T09:55:14.818" v="2885"/>
        <pc:sldMkLst>
          <pc:docMk/>
          <pc:sldMk cId="3031014849" sldId="389"/>
        </pc:sldMkLst>
        <pc:spChg chg="mod">
          <ac:chgData name="Alisdair Cunningham" userId="67e8d9ba-4582-42f1-b26c-e866daa7f65b" providerId="ADAL" clId="{D32902E3-A377-4823-84F9-B8D4DDE39296}" dt="2024-03-09T00:06:44.137" v="2428" actId="20577"/>
          <ac:spMkLst>
            <pc:docMk/>
            <pc:sldMk cId="3031014849" sldId="389"/>
            <ac:spMk id="4" creationId="{96E9703C-4895-12D6-9DAF-29BA8D345021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3031014849" sldId="389"/>
            <ac:spMk id="5" creationId="{D2D54484-8CEE-D063-40B3-6FDB609D0D75}"/>
          </ac:spMkLst>
        </pc:spChg>
        <pc:graphicFrameChg chg="add mod modGraphic">
          <ac:chgData name="Alisdair Cunningham" userId="67e8d9ba-4582-42f1-b26c-e866daa7f65b" providerId="ADAL" clId="{D32902E3-A377-4823-84F9-B8D4DDE39296}" dt="2024-03-09T00:07:39.424" v="2436" actId="14100"/>
          <ac:graphicFrameMkLst>
            <pc:docMk/>
            <pc:sldMk cId="3031014849" sldId="389"/>
            <ac:graphicFrameMk id="6" creationId="{43CAA210-53B7-2EF9-16E3-FEF58EDFA987}"/>
          </ac:graphicFrameMkLst>
        </pc:graphicFrameChg>
      </pc:sldChg>
      <pc:sldChg chg="addSp delSp modSp add mod">
        <pc:chgData name="Alisdair Cunningham" userId="67e8d9ba-4582-42f1-b26c-e866daa7f65b" providerId="ADAL" clId="{D32902E3-A377-4823-84F9-B8D4DDE39296}" dt="2024-03-11T09:55:14.818" v="2885"/>
        <pc:sldMkLst>
          <pc:docMk/>
          <pc:sldMk cId="138814429" sldId="390"/>
        </pc:sldMkLst>
        <pc:spChg chg="mod">
          <ac:chgData name="Alisdair Cunningham" userId="67e8d9ba-4582-42f1-b26c-e866daa7f65b" providerId="ADAL" clId="{D32902E3-A377-4823-84F9-B8D4DDE39296}" dt="2024-03-09T00:19:52.451" v="2641" actId="20577"/>
          <ac:spMkLst>
            <pc:docMk/>
            <pc:sldMk cId="138814429" sldId="390"/>
            <ac:spMk id="4" creationId="{96E9703C-4895-12D6-9DAF-29BA8D345021}"/>
          </ac:spMkLst>
        </pc:spChg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138814429" sldId="390"/>
            <ac:spMk id="5" creationId="{D2D54484-8CEE-D063-40B3-6FDB609D0D75}"/>
          </ac:spMkLst>
        </pc:spChg>
        <pc:graphicFrameChg chg="add mod">
          <ac:chgData name="Alisdair Cunningham" userId="67e8d9ba-4582-42f1-b26c-e866daa7f65b" providerId="ADAL" clId="{D32902E3-A377-4823-84F9-B8D4DDE39296}" dt="2024-03-09T00:20:12.017" v="2643"/>
          <ac:graphicFrameMkLst>
            <pc:docMk/>
            <pc:sldMk cId="138814429" sldId="390"/>
            <ac:graphicFrameMk id="6" creationId="{00242904-B342-B5D5-9943-5125733F15FB}"/>
          </ac:graphicFrameMkLst>
        </pc:graphicFrameChg>
        <pc:graphicFrameChg chg="add mod modGraphic">
          <ac:chgData name="Alisdair Cunningham" userId="67e8d9ba-4582-42f1-b26c-e866daa7f65b" providerId="ADAL" clId="{D32902E3-A377-4823-84F9-B8D4DDE39296}" dt="2024-03-09T00:20:41.517" v="2650" actId="1076"/>
          <ac:graphicFrameMkLst>
            <pc:docMk/>
            <pc:sldMk cId="138814429" sldId="390"/>
            <ac:graphicFrameMk id="7" creationId="{13810813-C214-8F3E-DF7E-EDCAA8B25EE0}"/>
          </ac:graphicFrameMkLst>
        </pc:graphicFrameChg>
        <pc:picChg chg="del">
          <ac:chgData name="Alisdair Cunningham" userId="67e8d9ba-4582-42f1-b26c-e866daa7f65b" providerId="ADAL" clId="{D32902E3-A377-4823-84F9-B8D4DDE39296}" dt="2024-03-09T00:18:54.149" v="2459" actId="478"/>
          <ac:picMkLst>
            <pc:docMk/>
            <pc:sldMk cId="138814429" sldId="390"/>
            <ac:picMk id="9" creationId="{A4BE09CC-AFC7-5CDF-5C07-06ECB5FE34B1}"/>
          </ac:picMkLst>
        </pc:picChg>
        <pc:picChg chg="del">
          <ac:chgData name="Alisdair Cunningham" userId="67e8d9ba-4582-42f1-b26c-e866daa7f65b" providerId="ADAL" clId="{D32902E3-A377-4823-84F9-B8D4DDE39296}" dt="2024-03-09T00:20:10.075" v="2642" actId="478"/>
          <ac:picMkLst>
            <pc:docMk/>
            <pc:sldMk cId="138814429" sldId="390"/>
            <ac:picMk id="12" creationId="{7D5D32BE-9BF0-1A77-C5AC-FBBD63B9925D}"/>
          </ac:picMkLst>
        </pc:picChg>
        <pc:picChg chg="mod">
          <ac:chgData name="Alisdair Cunningham" userId="67e8d9ba-4582-42f1-b26c-e866daa7f65b" providerId="ADAL" clId="{D32902E3-A377-4823-84F9-B8D4DDE39296}" dt="2024-03-09T00:18:49.927" v="2458" actId="14826"/>
          <ac:picMkLst>
            <pc:docMk/>
            <pc:sldMk cId="138814429" sldId="390"/>
            <ac:picMk id="14" creationId="{1E87ED40-29C1-91F8-1829-09A4D52BD81F}"/>
          </ac:picMkLst>
        </pc:picChg>
      </pc:sldChg>
      <pc:sldChg chg="modSp add">
        <pc:chgData name="Alisdair Cunningham" userId="67e8d9ba-4582-42f1-b26c-e866daa7f65b" providerId="ADAL" clId="{D32902E3-A377-4823-84F9-B8D4DDE39296}" dt="2024-03-11T09:55:14.818" v="2885"/>
        <pc:sldMkLst>
          <pc:docMk/>
          <pc:sldMk cId="438814529" sldId="391"/>
        </pc:sldMkLst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438814529" sldId="391"/>
            <ac:spMk id="5" creationId="{D2D54484-8CEE-D063-40B3-6FDB609D0D75}"/>
          </ac:spMkLst>
        </pc:spChg>
      </pc:sldChg>
      <pc:sldChg chg="addSp delSp modSp add mod">
        <pc:chgData name="Alisdair Cunningham" userId="67e8d9ba-4582-42f1-b26c-e866daa7f65b" providerId="ADAL" clId="{D32902E3-A377-4823-84F9-B8D4DDE39296}" dt="2024-03-11T09:55:14.818" v="2885"/>
        <pc:sldMkLst>
          <pc:docMk/>
          <pc:sldMk cId="960232531" sldId="392"/>
        </pc:sldMkLst>
        <pc:spChg chg="mod">
          <ac:chgData name="Alisdair Cunningham" userId="67e8d9ba-4582-42f1-b26c-e866daa7f65b" providerId="ADAL" clId="{D32902E3-A377-4823-84F9-B8D4DDE39296}" dt="2024-03-11T09:55:14.818" v="2885"/>
          <ac:spMkLst>
            <pc:docMk/>
            <pc:sldMk cId="960232531" sldId="392"/>
            <ac:spMk id="5" creationId="{D2D54484-8CEE-D063-40B3-6FDB609D0D75}"/>
          </ac:spMkLst>
        </pc:spChg>
        <pc:picChg chg="add mod">
          <ac:chgData name="Alisdair Cunningham" userId="67e8d9ba-4582-42f1-b26c-e866daa7f65b" providerId="ADAL" clId="{D32902E3-A377-4823-84F9-B8D4DDE39296}" dt="2024-03-11T09:49:47.504" v="2829" actId="1076"/>
          <ac:picMkLst>
            <pc:docMk/>
            <pc:sldMk cId="960232531" sldId="392"/>
            <ac:picMk id="6" creationId="{C6876992-F1AF-A04E-C9C5-41670F6BF482}"/>
          </ac:picMkLst>
        </pc:picChg>
        <pc:picChg chg="del">
          <ac:chgData name="Alisdair Cunningham" userId="67e8d9ba-4582-42f1-b26c-e866daa7f65b" providerId="ADAL" clId="{D32902E3-A377-4823-84F9-B8D4DDE39296}" dt="2024-03-11T09:49:42.196" v="2826" actId="478"/>
          <ac:picMkLst>
            <pc:docMk/>
            <pc:sldMk cId="960232531" sldId="392"/>
            <ac:picMk id="11" creationId="{89D7A569-7A93-0A23-F8C7-3CA7B6928389}"/>
          </ac:picMkLst>
        </pc:picChg>
      </pc:sldChg>
    </pc:docChg>
  </pc:docChgLst>
  <pc:docChgLst>
    <pc:chgData name="Alisdair Cunningham" userId="67e8d9ba-4582-42f1-b26c-e866daa7f65b" providerId="ADAL" clId="{9D1C6D0C-836A-4527-8162-E00C635636E9}"/>
    <pc:docChg chg="undo custSel addSld delSld modSld">
      <pc:chgData name="Alisdair Cunningham" userId="67e8d9ba-4582-42f1-b26c-e866daa7f65b" providerId="ADAL" clId="{9D1C6D0C-836A-4527-8162-E00C635636E9}" dt="2024-02-25T22:18:50.624" v="5624"/>
      <pc:docMkLst>
        <pc:docMk/>
      </pc:docMkLst>
      <pc:sldChg chg="modSp mod">
        <pc:chgData name="Alisdair Cunningham" userId="67e8d9ba-4582-42f1-b26c-e866daa7f65b" providerId="ADAL" clId="{9D1C6D0C-836A-4527-8162-E00C635636E9}" dt="2024-02-25T22:18:38.124" v="5623" actId="20577"/>
        <pc:sldMkLst>
          <pc:docMk/>
          <pc:sldMk cId="3701768522" sldId="256"/>
        </pc:sldMkLst>
        <pc:spChg chg="mod">
          <ac:chgData name="Alisdair Cunningham" userId="67e8d9ba-4582-42f1-b26c-e866daa7f65b" providerId="ADAL" clId="{9D1C6D0C-836A-4527-8162-E00C635636E9}" dt="2024-02-25T22:18:38.124" v="5623" actId="20577"/>
          <ac:spMkLst>
            <pc:docMk/>
            <pc:sldMk cId="3701768522" sldId="256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3701768522" sldId="256"/>
            <ac:spMk id="37" creationId="{8F4A015C-4060-7569-C996-C0E610DFAC4C}"/>
          </ac:spMkLst>
        </pc:spChg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3701768522" sldId="256"/>
            <ac:spMk id="39" creationId="{28BEEBE5-1649-2D3F-4E37-5E30C4D917BA}"/>
          </ac:spMkLst>
        </pc:spChg>
      </pc:sldChg>
      <pc:sldChg chg="modSp mod">
        <pc:chgData name="Alisdair Cunningham" userId="67e8d9ba-4582-42f1-b26c-e866daa7f65b" providerId="ADAL" clId="{9D1C6D0C-836A-4527-8162-E00C635636E9}" dt="2024-02-25T22:18:50.624" v="5624"/>
        <pc:sldMkLst>
          <pc:docMk/>
          <pc:sldMk cId="3520049810" sldId="257"/>
        </pc:sldMkLst>
        <pc:spChg chg="mod">
          <ac:chgData name="Alisdair Cunningham" userId="67e8d9ba-4582-42f1-b26c-e866daa7f65b" providerId="ADAL" clId="{9D1C6D0C-836A-4527-8162-E00C635636E9}" dt="2024-02-25T22:16:16.474" v="5577" actId="1076"/>
          <ac:spMkLst>
            <pc:docMk/>
            <pc:sldMk cId="3520049810" sldId="257"/>
            <ac:spMk id="2" creationId="{FA433B41-F3A5-1813-1934-F6CCF4E3501C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3520049810" sldId="25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3520049810" sldId="257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3520049810" sldId="257"/>
            <ac:spMk id="15" creationId="{222EFF28-C559-3C98-A5C2-1E28C24E8A7A}"/>
          </ac:spMkLst>
        </pc:spChg>
        <pc:graphicFrameChg chg="mod modGraphic">
          <ac:chgData name="Alisdair Cunningham" userId="67e8d9ba-4582-42f1-b26c-e866daa7f65b" providerId="ADAL" clId="{9D1C6D0C-836A-4527-8162-E00C635636E9}" dt="2024-02-25T22:17:34.735" v="5604" actId="404"/>
          <ac:graphicFrameMkLst>
            <pc:docMk/>
            <pc:sldMk cId="3520049810" sldId="257"/>
            <ac:graphicFrameMk id="3" creationId="{8879F5E2-2218-C90B-35F0-24C47C89FFFF}"/>
          </ac:graphicFrameMkLst>
        </pc:graphicFrameChg>
      </pc:sldChg>
      <pc:sldChg chg="modSp">
        <pc:chgData name="Alisdair Cunningham" userId="67e8d9ba-4582-42f1-b26c-e866daa7f65b" providerId="ADAL" clId="{9D1C6D0C-836A-4527-8162-E00C635636E9}" dt="2024-02-25T22:18:50.624" v="5624"/>
        <pc:sldMkLst>
          <pc:docMk/>
          <pc:sldMk cId="2545193714" sldId="263"/>
        </pc:sldMkLst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2545193714" sldId="26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2545193714" sldId="263"/>
            <ac:spMk id="5" creationId="{D2D54484-8CEE-D063-40B3-6FDB609D0D75}"/>
          </ac:spMkLst>
        </pc:spChg>
      </pc:sldChg>
      <pc:sldChg chg="modSp">
        <pc:chgData name="Alisdair Cunningham" userId="67e8d9ba-4582-42f1-b26c-e866daa7f65b" providerId="ADAL" clId="{9D1C6D0C-836A-4527-8162-E00C635636E9}" dt="2024-02-25T22:18:50.624" v="5624"/>
        <pc:sldMkLst>
          <pc:docMk/>
          <pc:sldMk cId="3566095879" sldId="287"/>
        </pc:sldMkLst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3566095879" sldId="287"/>
            <ac:spMk id="2" creationId="{F51C16DF-F564-481C-CCA4-180408A5301A}"/>
          </ac:spMkLst>
        </pc:spChg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3566095879" sldId="287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3566095879" sldId="287"/>
            <ac:spMk id="5" creationId="{D2D54484-8CEE-D063-40B3-6FDB609D0D75}"/>
          </ac:spMkLst>
        </pc:spChg>
      </pc:sldChg>
      <pc:sldChg chg="modSp">
        <pc:chgData name="Alisdair Cunningham" userId="67e8d9ba-4582-42f1-b26c-e866daa7f65b" providerId="ADAL" clId="{9D1C6D0C-836A-4527-8162-E00C635636E9}" dt="2024-02-25T22:18:50.624" v="5624"/>
        <pc:sldMkLst>
          <pc:docMk/>
          <pc:sldMk cId="1481568746" sldId="330"/>
        </pc:sldMkLst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1481568746" sldId="330"/>
            <ac:spMk id="2" creationId="{F51C16DF-F564-481C-CCA4-180408A5301A}"/>
          </ac:spMkLst>
        </pc:spChg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1481568746" sldId="330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1481568746" sldId="330"/>
            <ac:spMk id="5" creationId="{D2D54484-8CEE-D063-40B3-6FDB609D0D75}"/>
          </ac:spMkLst>
        </pc:spChg>
      </pc:sldChg>
      <pc:sldChg chg="delSp modSp mod">
        <pc:chgData name="Alisdair Cunningham" userId="67e8d9ba-4582-42f1-b26c-e866daa7f65b" providerId="ADAL" clId="{9D1C6D0C-836A-4527-8162-E00C635636E9}" dt="2024-02-25T22:18:50.624" v="5624"/>
        <pc:sldMkLst>
          <pc:docMk/>
          <pc:sldMk cId="565288753" sldId="331"/>
        </pc:sldMkLst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565288753" sldId="331"/>
            <ac:spMk id="2" creationId="{F51C16DF-F564-481C-CCA4-180408A5301A}"/>
          </ac:spMkLst>
        </pc:spChg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565288753" sldId="331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565288753" sldId="331"/>
            <ac:spMk id="5" creationId="{D2D54484-8CEE-D063-40B3-6FDB609D0D75}"/>
          </ac:spMkLst>
        </pc:spChg>
        <pc:spChg chg="del">
          <ac:chgData name="Alisdair Cunningham" userId="67e8d9ba-4582-42f1-b26c-e866daa7f65b" providerId="ADAL" clId="{9D1C6D0C-836A-4527-8162-E00C635636E9}" dt="2024-02-25T20:26:40.243" v="5262" actId="478"/>
          <ac:spMkLst>
            <pc:docMk/>
            <pc:sldMk cId="565288753" sldId="331"/>
            <ac:spMk id="6" creationId="{07364A49-934B-9FE4-60E4-4A8371DC9501}"/>
          </ac:spMkLst>
        </pc:spChg>
        <pc:spChg chg="del">
          <ac:chgData name="Alisdair Cunningham" userId="67e8d9ba-4582-42f1-b26c-e866daa7f65b" providerId="ADAL" clId="{9D1C6D0C-836A-4527-8162-E00C635636E9}" dt="2024-02-25T20:26:37.483" v="5261" actId="478"/>
          <ac:spMkLst>
            <pc:docMk/>
            <pc:sldMk cId="565288753" sldId="331"/>
            <ac:spMk id="18" creationId="{7D6D4394-D3F8-8C2F-E792-6A43F476D711}"/>
          </ac:spMkLst>
        </pc:spChg>
      </pc:sldChg>
      <pc:sldChg chg="modSp mod">
        <pc:chgData name="Alisdair Cunningham" userId="67e8d9ba-4582-42f1-b26c-e866daa7f65b" providerId="ADAL" clId="{9D1C6D0C-836A-4527-8162-E00C635636E9}" dt="2024-02-25T22:18:50.624" v="5624"/>
        <pc:sldMkLst>
          <pc:docMk/>
          <pc:sldMk cId="1246785144" sldId="339"/>
        </pc:sldMkLst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1246785144" sldId="339"/>
            <ac:spMk id="2" creationId="{F51C16DF-F564-481C-CCA4-180408A5301A}"/>
          </ac:spMkLst>
        </pc:spChg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1246785144" sldId="339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3T22:55:57.417" v="2851" actId="20577"/>
          <ac:spMkLst>
            <pc:docMk/>
            <pc:sldMk cId="1246785144" sldId="339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1246785144" sldId="339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D1C6D0C-836A-4527-8162-E00C635636E9}" dt="2024-02-23T14:34:27.928" v="17" actId="20577"/>
          <ac:spMkLst>
            <pc:docMk/>
            <pc:sldMk cId="1246785144" sldId="339"/>
            <ac:spMk id="8" creationId="{C39BE701-A67E-5BFD-B044-ECF13A621788}"/>
          </ac:spMkLst>
        </pc:spChg>
      </pc:sldChg>
      <pc:sldChg chg="modSp del">
        <pc:chgData name="Alisdair Cunningham" userId="67e8d9ba-4582-42f1-b26c-e866daa7f65b" providerId="ADAL" clId="{9D1C6D0C-836A-4527-8162-E00C635636E9}" dt="2024-02-23T14:34:15.809" v="6" actId="47"/>
        <pc:sldMkLst>
          <pc:docMk/>
          <pc:sldMk cId="1980363989" sldId="370"/>
        </pc:sldMkLst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1980363989" sldId="370"/>
            <ac:spMk id="2" creationId="{F51C16DF-F564-481C-CCA4-180408A5301A}"/>
          </ac:spMkLst>
        </pc:spChg>
        <pc:spChg chg="mod">
          <ac:chgData name="Alisdair Cunningham" userId="67e8d9ba-4582-42f1-b26c-e866daa7f65b" providerId="ADAL" clId="{9D1C6D0C-836A-4527-8162-E00C635636E9}" dt="2024-02-23T14:33:43.789" v="5"/>
          <ac:spMkLst>
            <pc:docMk/>
            <pc:sldMk cId="1980363989" sldId="370"/>
            <ac:spMk id="3" creationId="{06459D70-2204-8801-4716-B9C4DA29B5AA}"/>
          </ac:spMkLst>
        </pc:spChg>
      </pc:sldChg>
      <pc:sldChg chg="modSp del">
        <pc:chgData name="Alisdair Cunningham" userId="67e8d9ba-4582-42f1-b26c-e866daa7f65b" providerId="ADAL" clId="{9D1C6D0C-836A-4527-8162-E00C635636E9}" dt="2024-02-23T14:34:15.809" v="6" actId="47"/>
        <pc:sldMkLst>
          <pc:docMk/>
          <pc:sldMk cId="164692801" sldId="371"/>
        </pc:sldMkLst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164692801" sldId="371"/>
            <ac:spMk id="2" creationId="{F51C16DF-F564-481C-CCA4-180408A5301A}"/>
          </ac:spMkLst>
        </pc:spChg>
        <pc:spChg chg="mod">
          <ac:chgData name="Alisdair Cunningham" userId="67e8d9ba-4582-42f1-b26c-e866daa7f65b" providerId="ADAL" clId="{9D1C6D0C-836A-4527-8162-E00C635636E9}" dt="2024-02-23T14:33:43.789" v="5"/>
          <ac:spMkLst>
            <pc:docMk/>
            <pc:sldMk cId="164692801" sldId="371"/>
            <ac:spMk id="3" creationId="{06459D70-2204-8801-4716-B9C4DA29B5AA}"/>
          </ac:spMkLst>
        </pc:spChg>
      </pc:sldChg>
      <pc:sldChg chg="modSp mod">
        <pc:chgData name="Alisdair Cunningham" userId="67e8d9ba-4582-42f1-b26c-e866daa7f65b" providerId="ADAL" clId="{9D1C6D0C-836A-4527-8162-E00C635636E9}" dt="2024-02-25T22:18:50.624" v="5624"/>
        <pc:sldMkLst>
          <pc:docMk/>
          <pc:sldMk cId="4139572331" sldId="372"/>
        </pc:sldMkLst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4139572331" sldId="372"/>
            <ac:spMk id="2" creationId="{F51C16DF-F564-481C-CCA4-180408A5301A}"/>
          </ac:spMkLst>
        </pc:spChg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4139572331" sldId="372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5T20:00:36.630" v="4595" actId="20577"/>
          <ac:spMkLst>
            <pc:docMk/>
            <pc:sldMk cId="4139572331" sldId="372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4139572331" sldId="372"/>
            <ac:spMk id="5" creationId="{D2D54484-8CEE-D063-40B3-6FDB609D0D75}"/>
          </ac:spMkLst>
        </pc:spChg>
      </pc:sldChg>
      <pc:sldChg chg="modSp mod">
        <pc:chgData name="Alisdair Cunningham" userId="67e8d9ba-4582-42f1-b26c-e866daa7f65b" providerId="ADAL" clId="{9D1C6D0C-836A-4527-8162-E00C635636E9}" dt="2024-02-25T22:18:50.624" v="5624"/>
        <pc:sldMkLst>
          <pc:docMk/>
          <pc:sldMk cId="1572534768" sldId="373"/>
        </pc:sldMkLst>
        <pc:spChg chg="mod">
          <ac:chgData name="Alisdair Cunningham" userId="67e8d9ba-4582-42f1-b26c-e866daa7f65b" providerId="ADAL" clId="{9D1C6D0C-836A-4527-8162-E00C635636E9}" dt="2024-02-23T14:32:56.966" v="0"/>
          <ac:spMkLst>
            <pc:docMk/>
            <pc:sldMk cId="1572534768" sldId="37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1572534768" sldId="37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5T22:03:11.868" v="5314" actId="114"/>
          <ac:spMkLst>
            <pc:docMk/>
            <pc:sldMk cId="1572534768" sldId="373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1572534768" sldId="373"/>
            <ac:spMk id="5" creationId="{D2D54484-8CEE-D063-40B3-6FDB609D0D75}"/>
          </ac:spMkLst>
        </pc:spChg>
      </pc:sldChg>
      <pc:sldChg chg="modSp add mod">
        <pc:chgData name="Alisdair Cunningham" userId="67e8d9ba-4582-42f1-b26c-e866daa7f65b" providerId="ADAL" clId="{9D1C6D0C-836A-4527-8162-E00C635636E9}" dt="2024-02-25T22:18:50.624" v="5624"/>
        <pc:sldMkLst>
          <pc:docMk/>
          <pc:sldMk cId="2890304231" sldId="374"/>
        </pc:sldMkLst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2890304231" sldId="374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3T22:54:40.331" v="2835" actId="5793"/>
          <ac:spMkLst>
            <pc:docMk/>
            <pc:sldMk cId="2890304231" sldId="374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2890304231" sldId="37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D1C6D0C-836A-4527-8162-E00C635636E9}" dt="2024-02-25T19:58:57.626" v="4576" actId="20577"/>
          <ac:spMkLst>
            <pc:docMk/>
            <pc:sldMk cId="2890304231" sldId="374"/>
            <ac:spMk id="8" creationId="{C39BE701-A67E-5BFD-B044-ECF13A621788}"/>
          </ac:spMkLst>
        </pc:spChg>
      </pc:sldChg>
      <pc:sldChg chg="modSp add mod">
        <pc:chgData name="Alisdair Cunningham" userId="67e8d9ba-4582-42f1-b26c-e866daa7f65b" providerId="ADAL" clId="{9D1C6D0C-836A-4527-8162-E00C635636E9}" dt="2024-02-25T22:18:50.624" v="5624"/>
        <pc:sldMkLst>
          <pc:docMk/>
          <pc:sldMk cId="3735523262" sldId="375"/>
        </pc:sldMkLst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3735523262" sldId="375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3T22:54:22.245" v="2829" actId="5793"/>
          <ac:spMkLst>
            <pc:docMk/>
            <pc:sldMk cId="3735523262" sldId="375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3735523262" sldId="37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D1C6D0C-836A-4527-8162-E00C635636E9}" dt="2024-02-25T19:59:12.592" v="4593" actId="20577"/>
          <ac:spMkLst>
            <pc:docMk/>
            <pc:sldMk cId="3735523262" sldId="375"/>
            <ac:spMk id="8" creationId="{C39BE701-A67E-5BFD-B044-ECF13A621788}"/>
          </ac:spMkLst>
        </pc:spChg>
      </pc:sldChg>
      <pc:sldChg chg="modSp add mod">
        <pc:chgData name="Alisdair Cunningham" userId="67e8d9ba-4582-42f1-b26c-e866daa7f65b" providerId="ADAL" clId="{9D1C6D0C-836A-4527-8162-E00C635636E9}" dt="2024-02-25T22:18:50.624" v="5624"/>
        <pc:sldMkLst>
          <pc:docMk/>
          <pc:sldMk cId="1570752232" sldId="376"/>
        </pc:sldMkLst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1570752232" sldId="376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3T22:54:34.356" v="2834" actId="20577"/>
          <ac:spMkLst>
            <pc:docMk/>
            <pc:sldMk cId="1570752232" sldId="376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1570752232" sldId="376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D1C6D0C-836A-4527-8162-E00C635636E9}" dt="2024-02-25T19:59:05.169" v="4585" actId="20577"/>
          <ac:spMkLst>
            <pc:docMk/>
            <pc:sldMk cId="1570752232" sldId="376"/>
            <ac:spMk id="8" creationId="{C39BE701-A67E-5BFD-B044-ECF13A621788}"/>
          </ac:spMkLst>
        </pc:spChg>
      </pc:sldChg>
      <pc:sldChg chg="addSp modSp add mod">
        <pc:chgData name="Alisdair Cunningham" userId="67e8d9ba-4582-42f1-b26c-e866daa7f65b" providerId="ADAL" clId="{9D1C6D0C-836A-4527-8162-E00C635636E9}" dt="2024-02-25T22:18:50.624" v="5624"/>
        <pc:sldMkLst>
          <pc:docMk/>
          <pc:sldMk cId="3935393356" sldId="377"/>
        </pc:sldMkLst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3935393356" sldId="377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5T22:15:02.783" v="5570" actId="113"/>
          <ac:spMkLst>
            <pc:docMk/>
            <pc:sldMk cId="3935393356" sldId="377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3935393356" sldId="377"/>
            <ac:spMk id="5" creationId="{D2D54484-8CEE-D063-40B3-6FDB609D0D75}"/>
          </ac:spMkLst>
        </pc:spChg>
        <pc:spChg chg="add">
          <ac:chgData name="Alisdair Cunningham" userId="67e8d9ba-4582-42f1-b26c-e866daa7f65b" providerId="ADAL" clId="{9D1C6D0C-836A-4527-8162-E00C635636E9}" dt="2024-02-25T22:13:55.575" v="5552"/>
          <ac:spMkLst>
            <pc:docMk/>
            <pc:sldMk cId="3935393356" sldId="377"/>
            <ac:spMk id="6" creationId="{A0E9055C-0AA1-5227-B038-C7052BD0EB46}"/>
          </ac:spMkLst>
        </pc:spChg>
        <pc:spChg chg="mod">
          <ac:chgData name="Alisdair Cunningham" userId="67e8d9ba-4582-42f1-b26c-e866daa7f65b" providerId="ADAL" clId="{9D1C6D0C-836A-4527-8162-E00C635636E9}" dt="2024-02-23T22:58:12.914" v="2855" actId="20577"/>
          <ac:spMkLst>
            <pc:docMk/>
            <pc:sldMk cId="3935393356" sldId="377"/>
            <ac:spMk id="8" creationId="{C39BE701-A67E-5BFD-B044-ECF13A621788}"/>
          </ac:spMkLst>
        </pc:spChg>
        <pc:spChg chg="add mod">
          <ac:chgData name="Alisdair Cunningham" userId="67e8d9ba-4582-42f1-b26c-e866daa7f65b" providerId="ADAL" clId="{9D1C6D0C-836A-4527-8162-E00C635636E9}" dt="2024-02-25T22:14:19.638" v="5560" actId="14100"/>
          <ac:spMkLst>
            <pc:docMk/>
            <pc:sldMk cId="3935393356" sldId="377"/>
            <ac:spMk id="10" creationId="{00D482AC-EC3E-DD64-4627-ED563384F4AF}"/>
          </ac:spMkLst>
        </pc:spChg>
        <pc:picChg chg="add mod">
          <ac:chgData name="Alisdair Cunningham" userId="67e8d9ba-4582-42f1-b26c-e866daa7f65b" providerId="ADAL" clId="{9D1C6D0C-836A-4527-8162-E00C635636E9}" dt="2024-02-25T22:14:22.708" v="5561" actId="14100"/>
          <ac:picMkLst>
            <pc:docMk/>
            <pc:sldMk cId="3935393356" sldId="377"/>
            <ac:picMk id="7" creationId="{43280E9B-318E-1C0C-C93D-300065113029}"/>
          </ac:picMkLst>
        </pc:picChg>
      </pc:sldChg>
      <pc:sldChg chg="addSp modSp add mod">
        <pc:chgData name="Alisdair Cunningham" userId="67e8d9ba-4582-42f1-b26c-e866daa7f65b" providerId="ADAL" clId="{9D1C6D0C-836A-4527-8162-E00C635636E9}" dt="2024-02-25T22:18:50.624" v="5624"/>
        <pc:sldMkLst>
          <pc:docMk/>
          <pc:sldMk cId="3051671116" sldId="378"/>
        </pc:sldMkLst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3051671116" sldId="378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3T23:41:30.424" v="4016" actId="20577"/>
          <ac:spMkLst>
            <pc:docMk/>
            <pc:sldMk cId="3051671116" sldId="378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3051671116" sldId="378"/>
            <ac:spMk id="5" creationId="{D2D54484-8CEE-D063-40B3-6FDB609D0D75}"/>
          </ac:spMkLst>
        </pc:spChg>
        <pc:spChg chg="add mod">
          <ac:chgData name="Alisdair Cunningham" userId="67e8d9ba-4582-42f1-b26c-e866daa7f65b" providerId="ADAL" clId="{9D1C6D0C-836A-4527-8162-E00C635636E9}" dt="2024-02-23T23:41:16.323" v="3977" actId="122"/>
          <ac:spMkLst>
            <pc:docMk/>
            <pc:sldMk cId="3051671116" sldId="378"/>
            <ac:spMk id="7" creationId="{2ACF2BAE-EEB2-95D1-0A63-E80B4CC73FB9}"/>
          </ac:spMkLst>
        </pc:spChg>
        <pc:spChg chg="mod">
          <ac:chgData name="Alisdair Cunningham" userId="67e8d9ba-4582-42f1-b26c-e866daa7f65b" providerId="ADAL" clId="{9D1C6D0C-836A-4527-8162-E00C635636E9}" dt="2024-02-23T23:18:46.318" v="3402" actId="20577"/>
          <ac:spMkLst>
            <pc:docMk/>
            <pc:sldMk cId="3051671116" sldId="378"/>
            <ac:spMk id="8" creationId="{C39BE701-A67E-5BFD-B044-ECF13A621788}"/>
          </ac:spMkLst>
        </pc:spChg>
        <pc:picChg chg="add mod">
          <ac:chgData name="Alisdair Cunningham" userId="67e8d9ba-4582-42f1-b26c-e866daa7f65b" providerId="ADAL" clId="{9D1C6D0C-836A-4527-8162-E00C635636E9}" dt="2024-02-23T23:41:02.232" v="3975" actId="14100"/>
          <ac:picMkLst>
            <pc:docMk/>
            <pc:sldMk cId="3051671116" sldId="378"/>
            <ac:picMk id="1026" creationId="{39F522D9-32A8-A328-18F9-2C8AA8FECB1F}"/>
          </ac:picMkLst>
        </pc:picChg>
        <pc:picChg chg="add mod">
          <ac:chgData name="Alisdair Cunningham" userId="67e8d9ba-4582-42f1-b26c-e866daa7f65b" providerId="ADAL" clId="{9D1C6D0C-836A-4527-8162-E00C635636E9}" dt="2024-02-23T23:40:55.535" v="3974" actId="1076"/>
          <ac:picMkLst>
            <pc:docMk/>
            <pc:sldMk cId="3051671116" sldId="378"/>
            <ac:picMk id="1028" creationId="{046910B8-DCE8-A920-E510-12E822932C98}"/>
          </ac:picMkLst>
        </pc:picChg>
      </pc:sldChg>
      <pc:sldChg chg="addSp delSp modSp add mod">
        <pc:chgData name="Alisdair Cunningham" userId="67e8d9ba-4582-42f1-b26c-e866daa7f65b" providerId="ADAL" clId="{9D1C6D0C-836A-4527-8162-E00C635636E9}" dt="2024-02-25T22:18:50.624" v="5624"/>
        <pc:sldMkLst>
          <pc:docMk/>
          <pc:sldMk cId="4171544314" sldId="379"/>
        </pc:sldMkLst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4171544314" sldId="379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3T23:39:51.283" v="3934" actId="20577"/>
          <ac:spMkLst>
            <pc:docMk/>
            <pc:sldMk cId="4171544314" sldId="379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4171544314" sldId="379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D1C6D0C-836A-4527-8162-E00C635636E9}" dt="2024-02-23T23:40:15.952" v="3954" actId="20577"/>
          <ac:spMkLst>
            <pc:docMk/>
            <pc:sldMk cId="4171544314" sldId="379"/>
            <ac:spMk id="8" creationId="{C39BE701-A67E-5BFD-B044-ECF13A621788}"/>
          </ac:spMkLst>
        </pc:spChg>
        <pc:picChg chg="del">
          <ac:chgData name="Alisdair Cunningham" userId="67e8d9ba-4582-42f1-b26c-e866daa7f65b" providerId="ADAL" clId="{9D1C6D0C-836A-4527-8162-E00C635636E9}" dt="2024-02-23T23:33:50.012" v="3600" actId="478"/>
          <ac:picMkLst>
            <pc:docMk/>
            <pc:sldMk cId="4171544314" sldId="379"/>
            <ac:picMk id="1026" creationId="{39F522D9-32A8-A328-18F9-2C8AA8FECB1F}"/>
          </ac:picMkLst>
        </pc:picChg>
        <pc:picChg chg="del">
          <ac:chgData name="Alisdair Cunningham" userId="67e8d9ba-4582-42f1-b26c-e866daa7f65b" providerId="ADAL" clId="{9D1C6D0C-836A-4527-8162-E00C635636E9}" dt="2024-02-23T23:33:52.189" v="3601" actId="478"/>
          <ac:picMkLst>
            <pc:docMk/>
            <pc:sldMk cId="4171544314" sldId="379"/>
            <ac:picMk id="1028" creationId="{046910B8-DCE8-A920-E510-12E822932C98}"/>
          </ac:picMkLst>
        </pc:picChg>
        <pc:picChg chg="add mod">
          <ac:chgData name="Alisdair Cunningham" userId="67e8d9ba-4582-42f1-b26c-e866daa7f65b" providerId="ADAL" clId="{9D1C6D0C-836A-4527-8162-E00C635636E9}" dt="2024-02-23T23:39:20.949" v="3910" actId="14100"/>
          <ac:picMkLst>
            <pc:docMk/>
            <pc:sldMk cId="4171544314" sldId="379"/>
            <ac:picMk id="2050" creationId="{381D8954-BDB5-8818-BF57-71DE882E5BB4}"/>
          </ac:picMkLst>
        </pc:picChg>
        <pc:picChg chg="add mod">
          <ac:chgData name="Alisdair Cunningham" userId="67e8d9ba-4582-42f1-b26c-e866daa7f65b" providerId="ADAL" clId="{9D1C6D0C-836A-4527-8162-E00C635636E9}" dt="2024-02-23T23:39:35.013" v="3918" actId="1076"/>
          <ac:picMkLst>
            <pc:docMk/>
            <pc:sldMk cId="4171544314" sldId="379"/>
            <ac:picMk id="2052" creationId="{0ACAA734-8613-A5D0-973E-1E0BE1F152E1}"/>
          </ac:picMkLst>
        </pc:picChg>
        <pc:picChg chg="add mod">
          <ac:chgData name="Alisdair Cunningham" userId="67e8d9ba-4582-42f1-b26c-e866daa7f65b" providerId="ADAL" clId="{9D1C6D0C-836A-4527-8162-E00C635636E9}" dt="2024-02-23T23:39:33.769" v="3917" actId="1076"/>
          <ac:picMkLst>
            <pc:docMk/>
            <pc:sldMk cId="4171544314" sldId="379"/>
            <ac:picMk id="2054" creationId="{44BBC994-07B0-7AAD-DF66-82FEF9F9E880}"/>
          </ac:picMkLst>
        </pc:picChg>
      </pc:sldChg>
      <pc:sldChg chg="addSp modSp add mod">
        <pc:chgData name="Alisdair Cunningham" userId="67e8d9ba-4582-42f1-b26c-e866daa7f65b" providerId="ADAL" clId="{9D1C6D0C-836A-4527-8162-E00C635636E9}" dt="2024-02-25T22:18:50.624" v="5624"/>
        <pc:sldMkLst>
          <pc:docMk/>
          <pc:sldMk cId="256555500" sldId="380"/>
        </pc:sldMkLst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256555500" sldId="380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5T19:58:12.007" v="4548" actId="20577"/>
          <ac:spMkLst>
            <pc:docMk/>
            <pc:sldMk cId="256555500" sldId="380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256555500" sldId="380"/>
            <ac:spMk id="5" creationId="{D2D54484-8CEE-D063-40B3-6FDB609D0D75}"/>
          </ac:spMkLst>
        </pc:spChg>
        <pc:spChg chg="add">
          <ac:chgData name="Alisdair Cunningham" userId="67e8d9ba-4582-42f1-b26c-e866daa7f65b" providerId="ADAL" clId="{9D1C6D0C-836A-4527-8162-E00C635636E9}" dt="2024-02-25T22:01:57.864" v="5264"/>
          <ac:spMkLst>
            <pc:docMk/>
            <pc:sldMk cId="256555500" sldId="380"/>
            <ac:spMk id="7" creationId="{159D69D7-18AB-295B-BA2E-A43A1168DD35}"/>
          </ac:spMkLst>
        </pc:spChg>
        <pc:spChg chg="mod">
          <ac:chgData name="Alisdair Cunningham" userId="67e8d9ba-4582-42f1-b26c-e866daa7f65b" providerId="ADAL" clId="{9D1C6D0C-836A-4527-8162-E00C635636E9}" dt="2024-02-25T19:48:03.219" v="4037" actId="20577"/>
          <ac:spMkLst>
            <pc:docMk/>
            <pc:sldMk cId="256555500" sldId="380"/>
            <ac:spMk id="8" creationId="{C39BE701-A67E-5BFD-B044-ECF13A621788}"/>
          </ac:spMkLst>
        </pc:spChg>
        <pc:picChg chg="add mod">
          <ac:chgData name="Alisdair Cunningham" userId="67e8d9ba-4582-42f1-b26c-e866daa7f65b" providerId="ADAL" clId="{9D1C6D0C-836A-4527-8162-E00C635636E9}" dt="2024-02-25T19:51:21.186" v="4342" actId="14100"/>
          <ac:picMkLst>
            <pc:docMk/>
            <pc:sldMk cId="256555500" sldId="380"/>
            <ac:picMk id="6" creationId="{DD303068-7C76-73C8-7B43-BE446F8E6476}"/>
          </ac:picMkLst>
        </pc:picChg>
        <pc:picChg chg="add mod">
          <ac:chgData name="Alisdair Cunningham" userId="67e8d9ba-4582-42f1-b26c-e866daa7f65b" providerId="ADAL" clId="{9D1C6D0C-836A-4527-8162-E00C635636E9}" dt="2024-02-25T22:02:04.398" v="5267" actId="14100"/>
          <ac:picMkLst>
            <pc:docMk/>
            <pc:sldMk cId="256555500" sldId="380"/>
            <ac:picMk id="9" creationId="{3D78CA0E-6D01-BF04-0B44-B26D277D292A}"/>
          </ac:picMkLst>
        </pc:picChg>
        <pc:picChg chg="add mod">
          <ac:chgData name="Alisdair Cunningham" userId="67e8d9ba-4582-42f1-b26c-e866daa7f65b" providerId="ADAL" clId="{9D1C6D0C-836A-4527-8162-E00C635636E9}" dt="2024-02-25T21:59:21.006" v="5263" actId="1076"/>
          <ac:picMkLst>
            <pc:docMk/>
            <pc:sldMk cId="256555500" sldId="380"/>
            <ac:picMk id="1026" creationId="{B0C4108F-4A70-40F5-44BC-7E32FDE4CAAF}"/>
          </ac:picMkLst>
        </pc:picChg>
      </pc:sldChg>
      <pc:sldChg chg="del">
        <pc:chgData name="Alisdair Cunningham" userId="67e8d9ba-4582-42f1-b26c-e866daa7f65b" providerId="ADAL" clId="{9D1C6D0C-836A-4527-8162-E00C635636E9}" dt="2024-02-25T19:47:54.371" v="4017" actId="47"/>
        <pc:sldMkLst>
          <pc:docMk/>
          <pc:sldMk cId="1422351292" sldId="380"/>
        </pc:sldMkLst>
      </pc:sldChg>
      <pc:sldChg chg="modSp add mod">
        <pc:chgData name="Alisdair Cunningham" userId="67e8d9ba-4582-42f1-b26c-e866daa7f65b" providerId="ADAL" clId="{9D1C6D0C-836A-4527-8162-E00C635636E9}" dt="2024-02-25T22:18:50.624" v="5624"/>
        <pc:sldMkLst>
          <pc:docMk/>
          <pc:sldMk cId="3443908363" sldId="381"/>
        </pc:sldMkLst>
        <pc:spChg chg="mod">
          <ac:chgData name="Alisdair Cunningham" userId="67e8d9ba-4582-42f1-b26c-e866daa7f65b" providerId="ADAL" clId="{9D1C6D0C-836A-4527-8162-E00C635636E9}" dt="2024-02-25T22:18:50.624" v="5624"/>
          <ac:spMkLst>
            <pc:docMk/>
            <pc:sldMk cId="3443908363" sldId="381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D1C6D0C-836A-4527-8162-E00C635636E9}" dt="2024-02-25T20:26:07.620" v="5260" actId="1076"/>
          <ac:spMkLst>
            <pc:docMk/>
            <pc:sldMk cId="3443908363" sldId="381"/>
            <ac:spMk id="4" creationId="{96E9703C-4895-12D6-9DAF-29BA8D345021}"/>
          </ac:spMkLst>
        </pc:spChg>
        <pc:spChg chg="mod">
          <ac:chgData name="Alisdair Cunningham" userId="67e8d9ba-4582-42f1-b26c-e866daa7f65b" providerId="ADAL" clId="{9D1C6D0C-836A-4527-8162-E00C635636E9}" dt="2024-02-25T22:17:51.294" v="5605"/>
          <ac:spMkLst>
            <pc:docMk/>
            <pc:sldMk cId="3443908363" sldId="381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D1C6D0C-836A-4527-8162-E00C635636E9}" dt="2024-02-25T20:05:29.230" v="4604" actId="20577"/>
          <ac:spMkLst>
            <pc:docMk/>
            <pc:sldMk cId="3443908363" sldId="381"/>
            <ac:spMk id="8" creationId="{C39BE701-A67E-5BFD-B044-ECF13A62178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F4D44C-B8F8-49D9-955D-76AE7B957F93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F9B635-24F6-40B0-BF56-B34D3512C8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676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516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072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carbonfootprint.com/measure.html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carbonfootprint.com/measure.html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guNZIqxKmVM?start=347&amp;feature=oembed" TargetMode="Externa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a.cunningham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609579" y="618786"/>
            <a:ext cx="6619880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>
                <a:latin typeface="+mj-lt"/>
                <a:ea typeface="+mj-ea"/>
                <a:cs typeface="+mj-cs"/>
              </a:rPr>
              <a:t>ACNA6002: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>
                <a:latin typeface="+mj-lt"/>
                <a:ea typeface="+mj-ea"/>
                <a:cs typeface="+mj-cs"/>
              </a:rPr>
              <a:t>Lecture 19: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>
                <a:latin typeface="+mj-lt"/>
                <a:ea typeface="+mj-ea"/>
                <a:cs typeface="+mj-cs"/>
              </a:rPr>
              <a:t>Carbon </a:t>
            </a:r>
            <a:r>
              <a:rPr lang="en-US" sz="5000" err="1">
                <a:latin typeface="+mj-lt"/>
                <a:ea typeface="+mj-ea"/>
                <a:cs typeface="+mj-cs"/>
              </a:rPr>
              <a:t>Footprinting</a:t>
            </a:r>
            <a:endParaRPr lang="en-US" sz="500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10" r="-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/>
              <a:t> / 19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532777" y="4644310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/>
              <a:t>Dr Alisdair Cunningham</a:t>
            </a:r>
          </a:p>
          <a:p>
            <a:pPr algn="ctr"/>
            <a:r>
              <a:rPr lang="en-GB"/>
              <a:t>Senior Lecturer</a:t>
            </a:r>
          </a:p>
          <a:p>
            <a:pPr algn="ctr"/>
            <a:endParaRPr lang="en-GB"/>
          </a:p>
          <a:p>
            <a:pPr algn="ctr"/>
            <a:r>
              <a:rPr lang="en-GB"/>
              <a:t>2023 / 2024</a:t>
            </a:r>
          </a:p>
          <a:p>
            <a:pPr algn="ctr"/>
            <a:endParaRPr lang="en-GB"/>
          </a:p>
          <a:p>
            <a:pPr algn="ctr"/>
            <a:r>
              <a:rPr lang="en-GB"/>
              <a:t>11/03/2024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Module ACNA6002: 2023/2024		</a:t>
            </a:r>
            <a:r>
              <a:rPr lang="fr-FR" b="1"/>
              <a:t>Lecture Contents</a:t>
            </a:r>
            <a:endParaRPr lang="en-GB"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0805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433B41-F3A5-1813-1934-F6CCF4E3501C}"/>
              </a:ext>
            </a:extLst>
          </p:cNvPr>
          <p:cNvSpPr txBox="1"/>
          <p:nvPr/>
        </p:nvSpPr>
        <p:spPr>
          <a:xfrm>
            <a:off x="4036421" y="499067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This lecture will contain the following:</a:t>
            </a:r>
          </a:p>
          <a:p>
            <a:endParaRPr lang="en-GB" sz="240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879F5E2-2218-C90B-35F0-24C47C89FF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153794"/>
              </p:ext>
            </p:extLst>
          </p:nvPr>
        </p:nvGraphicFramePr>
        <p:xfrm>
          <a:off x="4155418" y="971898"/>
          <a:ext cx="6992679" cy="43586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357423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5635256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3 –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What is a Carbon Footprint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Scopes 1, 2 and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Greenhouse Gas Equivalent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Carbon vs Ecological footprint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8 –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Carbon Footprint Calculator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38207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10 –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Carbon Offsetting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03361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13 – 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UWTSD Carbon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77324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Assignment brief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423165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Assignment suggested structure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Assignment Workshop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492202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68547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Questions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0697648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2EE6874-44C5-9CAF-C2F4-3016E50F3B8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0" t="89" r="9264" b="-89"/>
          <a:stretch/>
        </p:blipFill>
        <p:spPr>
          <a:xfrm>
            <a:off x="20" y="369332"/>
            <a:ext cx="3860780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0049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What is a Carbon Footprint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036911" y="416901"/>
            <a:ext cx="9155089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The combined </a:t>
            </a:r>
            <a:r>
              <a:rPr lang="en-GB" sz="2400" b="1" i="1"/>
              <a:t>total</a:t>
            </a:r>
            <a:r>
              <a:rPr lang="en-GB" sz="2400"/>
              <a:t> measure of Carbon Dioxide (CO2) emissions (released into the atmosphere) by the actions or processes of either: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an individual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a business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a community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a process or product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endParaRPr lang="en-GB" sz="2400"/>
          </a:p>
          <a:p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i="1"/>
          </a:p>
          <a:p>
            <a:r>
              <a:rPr lang="en-GB" sz="2400"/>
              <a:t>Used as an indicator for environmental performance – a monitoring tool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allow businesses to quantify their carbon emissions and provide a baseline for benchmarking and improvement.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r>
              <a:rPr lang="en-GB" sz="2400"/>
              <a:t>A measure of weight: Carbon Dioxide (or equivalent) in tonnes (per unit of time, usually a year)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8C2DB0-C65E-2D61-69E7-49B51DB24B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0" t="89" r="9264" b="-89"/>
          <a:stretch/>
        </p:blipFill>
        <p:spPr>
          <a:xfrm>
            <a:off x="-1" y="1164735"/>
            <a:ext cx="2934992" cy="4634816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FDC995A-FEDB-1128-4C85-273641F464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6646" y="2609411"/>
            <a:ext cx="8121041" cy="1357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568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What is a Carbon Footprint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860800" y="608172"/>
            <a:ext cx="8062222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Can be split into Direct or Indirect emissions.</a:t>
            </a:r>
          </a:p>
          <a:p>
            <a:endParaRPr lang="en-GB" sz="2400"/>
          </a:p>
          <a:p>
            <a:r>
              <a:rPr lang="en-GB" sz="2400" b="1"/>
              <a:t>Direct emissions</a:t>
            </a:r>
            <a:r>
              <a:rPr lang="en-GB" sz="2400"/>
              <a:t>, for example: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fossil fuel combustion during manufacture on site (e.g. steel manufacturing)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fossil fuel combustion during transportation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endParaRPr lang="en-GB" sz="2400"/>
          </a:p>
          <a:p>
            <a:r>
              <a:rPr lang="en-GB" sz="2400" b="1"/>
              <a:t>Indirect emissions</a:t>
            </a:r>
            <a:r>
              <a:rPr lang="en-GB" sz="2400"/>
              <a:t>, for example: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use of utilities (gas and electric) which require fossil fuel burning by the supplier</a:t>
            </a:r>
          </a:p>
          <a:p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i="1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D247C1-96D2-40F5-1473-DB6E415119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0" t="89" r="9264" b="-89"/>
          <a:stretch/>
        </p:blipFill>
        <p:spPr>
          <a:xfrm>
            <a:off x="-1" y="1164735"/>
            <a:ext cx="2934992" cy="4634816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7430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Scope 1, 2 and 3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860800" y="608172"/>
            <a:ext cx="806222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TBC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i="1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400"/>
          </a:p>
        </p:txBody>
      </p:sp>
      <p:pic>
        <p:nvPicPr>
          <p:cNvPr id="2050" name="Picture 2" descr="What are scope 1, 2 and 3 carbon emissions? | National Grid Group">
            <a:extLst>
              <a:ext uri="{FF2B5EF4-FFF2-40B4-BE49-F238E27FC236}">
                <a16:creationId xmlns:a16="http://schemas.microsoft.com/office/drawing/2014/main" id="{F6D38889-5614-3FFA-DE9E-773F75FDB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" y="369332"/>
            <a:ext cx="4682667" cy="609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cope 3 emissions infographic">
            <a:extLst>
              <a:ext uri="{FF2B5EF4-FFF2-40B4-BE49-F238E27FC236}">
                <a16:creationId xmlns:a16="http://schemas.microsoft.com/office/drawing/2014/main" id="{9B136D0F-82BA-EEAA-8951-9F65D155A4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911" y="1008345"/>
            <a:ext cx="7434141" cy="4720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207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Greenhouse Gas Equivalent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101090" y="416901"/>
            <a:ext cx="683206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Not always specific to Carbon Dioxide (CO2)</a:t>
            </a:r>
          </a:p>
          <a:p>
            <a:endParaRPr lang="en-GB" sz="2400"/>
          </a:p>
          <a:p>
            <a:r>
              <a:rPr lang="en-GB" sz="2400"/>
              <a:t>Carbon footprints can include other greenhouse gases (GHG) with the potential to contribute to anthropogenic global warming – called CO2e (equivalent)</a:t>
            </a:r>
          </a:p>
          <a:p>
            <a:endParaRPr lang="en-GB" sz="2400"/>
          </a:p>
          <a:p>
            <a:r>
              <a:rPr lang="en-GB" sz="2400"/>
              <a:t>These gases have calculated Global Warming Potential (GWP) figures, relative to Carbon as the reference gas.</a:t>
            </a:r>
          </a:p>
          <a:p>
            <a:endParaRPr lang="en-GB" sz="2400" b="1" i="1"/>
          </a:p>
          <a:p>
            <a:r>
              <a:rPr lang="en-GB" sz="2400"/>
              <a:t>Other gases, e.g. </a:t>
            </a:r>
            <a:r>
              <a:rPr lang="en-GB" sz="2400" err="1"/>
              <a:t>Hydroflurocarbons</a:t>
            </a:r>
            <a:r>
              <a:rPr lang="en-GB" sz="2400"/>
              <a:t> (HFC’s), are more potent at their ability to trap heat (radiative forcing)</a:t>
            </a:r>
          </a:p>
          <a:p>
            <a:endParaRPr lang="en-GB" sz="2400"/>
          </a:p>
          <a:p>
            <a:r>
              <a:rPr lang="en-GB" sz="2400"/>
              <a:t>Note, lifetime (in atmosphere) and relative proportion vary between gases.</a:t>
            </a:r>
          </a:p>
        </p:txBody>
      </p:sp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82615CBC-3A90-4018-5B7F-D94D7B7F0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174" y="369332"/>
            <a:ext cx="5431214" cy="3833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reenhouse Gases - CARO">
            <a:extLst>
              <a:ext uri="{FF2B5EF4-FFF2-40B4-BE49-F238E27FC236}">
                <a16:creationId xmlns:a16="http://schemas.microsoft.com/office/drawing/2014/main" id="{3EDAE38B-E180-012B-E287-6E005CC68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4376" y="4146115"/>
            <a:ext cx="3120123" cy="234255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924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Carbon vs Ecological footprint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365730-0F86-2F8D-A16B-C633673D06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950"/>
          <a:stretch/>
        </p:blipFill>
        <p:spPr>
          <a:xfrm>
            <a:off x="3137770" y="847332"/>
            <a:ext cx="8954673" cy="51633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FC9FA19-8846-157C-CDE2-6AD3B1AC3E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0" t="89" r="9264" b="-89"/>
          <a:stretch/>
        </p:blipFill>
        <p:spPr>
          <a:xfrm>
            <a:off x="-1" y="1164735"/>
            <a:ext cx="2934992" cy="4634816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38113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Carbon Footprint Calculator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115502" y="469672"/>
            <a:ext cx="8062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omic Sans MS" panose="030F0702030302020204" pitchFamily="66" charset="0"/>
              </a:rPr>
              <a:t>Activity: Calculate your carbon footprint</a:t>
            </a:r>
            <a:endParaRPr lang="en-GB" sz="2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9031FE-16C5-5217-3DB2-32FDFF230A77}"/>
              </a:ext>
            </a:extLst>
          </p:cNvPr>
          <p:cNvSpPr txBox="1"/>
          <p:nvPr/>
        </p:nvSpPr>
        <p:spPr>
          <a:xfrm>
            <a:off x="3194694" y="6137714"/>
            <a:ext cx="79038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>
                <a:hlinkClick r:id="rId2"/>
              </a:rPr>
              <a:t>carbonfootprint.com – Calculate</a:t>
            </a:r>
            <a:r>
              <a:rPr lang="en-GB"/>
              <a:t> https://www.carbonfootprint.com/measure.html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9D7A569-7A93-0A23-F8C7-3CA7B69283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20856" y="931337"/>
            <a:ext cx="6397796" cy="52492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2433461-11B4-5DF7-943A-D31A2746E2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0" t="89" r="9264" b="-89"/>
          <a:stretch/>
        </p:blipFill>
        <p:spPr>
          <a:xfrm>
            <a:off x="-1" y="1164735"/>
            <a:ext cx="2934992" cy="4634816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5165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Carbon Footprint Calculator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115502" y="469672"/>
            <a:ext cx="8062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omic Sans MS" panose="030F0702030302020204" pitchFamily="66" charset="0"/>
              </a:rPr>
              <a:t>Activity: Calculate your carbon footprint</a:t>
            </a:r>
            <a:endParaRPr lang="en-GB" sz="2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9031FE-16C5-5217-3DB2-32FDFF230A77}"/>
              </a:ext>
            </a:extLst>
          </p:cNvPr>
          <p:cNvSpPr txBox="1"/>
          <p:nvPr/>
        </p:nvSpPr>
        <p:spPr>
          <a:xfrm>
            <a:off x="3194694" y="6137714"/>
            <a:ext cx="79038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>
                <a:hlinkClick r:id="rId2"/>
              </a:rPr>
              <a:t>carbonfootprint.com – Calculate</a:t>
            </a:r>
            <a:r>
              <a:rPr lang="en-GB"/>
              <a:t> https://www.carbonfootprint.com/measure.html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433461-11B4-5DF7-943A-D31A2746E2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0" t="89" r="9264" b="-89"/>
          <a:stretch/>
        </p:blipFill>
        <p:spPr>
          <a:xfrm>
            <a:off x="-1" y="1164735"/>
            <a:ext cx="2934992" cy="4634816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876992-F1AF-A04E-C9C5-41670F6BF4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98" t="14792" r="10417" b="4166"/>
          <a:stretch/>
        </p:blipFill>
        <p:spPr>
          <a:xfrm>
            <a:off x="3557740" y="1064375"/>
            <a:ext cx="7359650" cy="494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232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Carbon Offsetting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pic>
        <p:nvPicPr>
          <p:cNvPr id="6" name="Online Media 3" title="Carbon Offsetting - Funding Solutions to Climate Change">
            <a:hlinkClick r:id="" action="ppaction://media"/>
            <a:extLst>
              <a:ext uri="{FF2B5EF4-FFF2-40B4-BE49-F238E27FC236}">
                <a16:creationId xmlns:a16="http://schemas.microsoft.com/office/drawing/2014/main" id="{AEC20685-10F7-66C9-7AA4-F74814D4095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22787" y="1189579"/>
            <a:ext cx="7886700" cy="44562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2F158F-8B38-AE79-FF4B-84937B6413B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0" t="89" r="9264" b="-89"/>
          <a:stretch/>
        </p:blipFill>
        <p:spPr>
          <a:xfrm>
            <a:off x="-1" y="1164735"/>
            <a:ext cx="2934992" cy="4634816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7720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Carbon Offsetting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40119" y="2420963"/>
            <a:ext cx="380599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Based on your estimated / calculated CO2 emissions (tonnes), carbon offset options are provided.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i="1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4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E5F764B-4309-0B00-F04E-FD6CCD2038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34" t="10728" r="12777" b="4922"/>
          <a:stretch/>
        </p:blipFill>
        <p:spPr>
          <a:xfrm>
            <a:off x="4209126" y="608172"/>
            <a:ext cx="7977262" cy="5872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8145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Carbon Offsetting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860800" y="608172"/>
            <a:ext cx="806222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The Pros and Cons of Carbon Offsetting are: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i="1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60092F-8AD5-F565-2617-BACC71E709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0" t="89" r="9264" b="-89"/>
          <a:stretch/>
        </p:blipFill>
        <p:spPr>
          <a:xfrm>
            <a:off x="-1" y="1164735"/>
            <a:ext cx="2934992" cy="4634816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43CAA210-53B7-2EF9-16E3-FEF58EDFA98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20850359"/>
              </p:ext>
            </p:extLst>
          </p:nvPr>
        </p:nvGraphicFramePr>
        <p:xfrm>
          <a:off x="3486146" y="1483323"/>
          <a:ext cx="8269531" cy="4131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700">
                  <a:extLst>
                    <a:ext uri="{9D8B030D-6E8A-4147-A177-3AD203B41FA5}">
                      <a16:colId xmlns:a16="http://schemas.microsoft.com/office/drawing/2014/main" val="1025692931"/>
                    </a:ext>
                  </a:extLst>
                </a:gridCol>
                <a:gridCol w="3858831">
                  <a:extLst>
                    <a:ext uri="{9D8B030D-6E8A-4147-A177-3AD203B41FA5}">
                      <a16:colId xmlns:a16="http://schemas.microsoft.com/office/drawing/2014/main" val="1458634131"/>
                    </a:ext>
                  </a:extLst>
                </a:gridCol>
              </a:tblGrid>
              <a:tr h="567407">
                <a:tc>
                  <a:txBody>
                    <a:bodyPr/>
                    <a:lstStyle/>
                    <a:p>
                      <a:pPr algn="ctr"/>
                      <a:r>
                        <a:rPr lang="en-GB" sz="2500"/>
                        <a:t>Pros </a:t>
                      </a:r>
                    </a:p>
                  </a:txBody>
                  <a:tcPr marL="128956" marR="128956" marT="64478" marB="6447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500"/>
                        <a:t>Cons </a:t>
                      </a:r>
                    </a:p>
                  </a:txBody>
                  <a:tcPr marL="128956" marR="128956" marT="64478" marB="64478" anchor="ctr"/>
                </a:tc>
                <a:extLst>
                  <a:ext uri="{0D108BD9-81ED-4DB2-BD59-A6C34878D82A}">
                    <a16:rowId xmlns:a16="http://schemas.microsoft.com/office/drawing/2014/main" val="3513112892"/>
                  </a:ext>
                </a:extLst>
              </a:tr>
              <a:tr h="890956">
                <a:tc>
                  <a:txBody>
                    <a:bodyPr/>
                    <a:lstStyle/>
                    <a:p>
                      <a:pPr algn="ctr"/>
                      <a:r>
                        <a:rPr lang="en-GB" sz="2500"/>
                        <a:t>Funds projects</a:t>
                      </a:r>
                    </a:p>
                  </a:txBody>
                  <a:tcPr marL="128956" marR="128956" marT="64478" marB="6447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500"/>
                        <a:t>Flawed estimations</a:t>
                      </a:r>
                    </a:p>
                  </a:txBody>
                  <a:tcPr marL="128956" marR="128956" marT="64478" marB="64478" anchor="ctr"/>
                </a:tc>
                <a:extLst>
                  <a:ext uri="{0D108BD9-81ED-4DB2-BD59-A6C34878D82A}">
                    <a16:rowId xmlns:a16="http://schemas.microsoft.com/office/drawing/2014/main" val="3622914384"/>
                  </a:ext>
                </a:extLst>
              </a:tr>
              <a:tr h="890956">
                <a:tc>
                  <a:txBody>
                    <a:bodyPr/>
                    <a:lstStyle/>
                    <a:p>
                      <a:pPr algn="ctr"/>
                      <a:r>
                        <a:rPr lang="en-GB" sz="2500"/>
                        <a:t>Technological developments</a:t>
                      </a:r>
                    </a:p>
                  </a:txBody>
                  <a:tcPr marL="128956" marR="128956" marT="64478" marB="6447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500"/>
                        <a:t>Lack of regulation</a:t>
                      </a:r>
                    </a:p>
                  </a:txBody>
                  <a:tcPr marL="128956" marR="128956" marT="64478" marB="64478" anchor="ctr"/>
                </a:tc>
                <a:extLst>
                  <a:ext uri="{0D108BD9-81ED-4DB2-BD59-A6C34878D82A}">
                    <a16:rowId xmlns:a16="http://schemas.microsoft.com/office/drawing/2014/main" val="3794856896"/>
                  </a:ext>
                </a:extLst>
              </a:tr>
              <a:tr h="890956">
                <a:tc>
                  <a:txBody>
                    <a:bodyPr/>
                    <a:lstStyle/>
                    <a:p>
                      <a:pPr algn="ctr"/>
                      <a:r>
                        <a:rPr lang="en-GB" sz="2500"/>
                        <a:t>One of many solutions needed</a:t>
                      </a:r>
                    </a:p>
                  </a:txBody>
                  <a:tcPr marL="128956" marR="128956" marT="64478" marB="6447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500"/>
                        <a:t>Doesn’t always add something</a:t>
                      </a:r>
                    </a:p>
                  </a:txBody>
                  <a:tcPr marL="128956" marR="128956" marT="64478" marB="64478" anchor="ctr"/>
                </a:tc>
                <a:extLst>
                  <a:ext uri="{0D108BD9-81ED-4DB2-BD59-A6C34878D82A}">
                    <a16:rowId xmlns:a16="http://schemas.microsoft.com/office/drawing/2014/main" val="2254771002"/>
                  </a:ext>
                </a:extLst>
              </a:tr>
              <a:tr h="890956">
                <a:tc>
                  <a:txBody>
                    <a:bodyPr/>
                    <a:lstStyle/>
                    <a:p>
                      <a:pPr algn="ctr"/>
                      <a:r>
                        <a:rPr lang="en-GB" sz="2500"/>
                        <a:t>Climate concerns drive action</a:t>
                      </a:r>
                    </a:p>
                  </a:txBody>
                  <a:tcPr marL="128956" marR="128956" marT="64478" marB="6447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500"/>
                        <a:t>Lack of consistency</a:t>
                      </a:r>
                    </a:p>
                  </a:txBody>
                  <a:tcPr marL="128956" marR="128956" marT="64478" marB="64478" anchor="ctr"/>
                </a:tc>
                <a:extLst>
                  <a:ext uri="{0D108BD9-81ED-4DB2-BD59-A6C34878D82A}">
                    <a16:rowId xmlns:a16="http://schemas.microsoft.com/office/drawing/2014/main" val="797034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1014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UWTSD Carbon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344449" y="608172"/>
            <a:ext cx="884755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/>
              <a:t>UWTSD are working with the Carbon Trust to assess their Carbon Emissions</a:t>
            </a:r>
          </a:p>
          <a:p>
            <a:endParaRPr lang="en-GB" sz="2200"/>
          </a:p>
          <a:p>
            <a:r>
              <a:rPr lang="en-GB" sz="2200"/>
              <a:t>The Net Zero Carbon Interim Action Plan (NZCIAP) details the Rationale behind the use of the Carbon Footprint:</a:t>
            </a:r>
          </a:p>
          <a:p>
            <a:endParaRPr lang="en-GB" sz="2200"/>
          </a:p>
          <a:p>
            <a:endParaRPr lang="en-GB" sz="2200"/>
          </a:p>
          <a:p>
            <a:endParaRPr lang="en-GB" sz="2200"/>
          </a:p>
          <a:p>
            <a:r>
              <a:rPr lang="en-GB" sz="2200"/>
              <a:t>The Net Zero Carbon Interim Plan (NZCIP) details the proposed reduction of carbon to achieve Net Zero by 2030:</a:t>
            </a:r>
          </a:p>
          <a:p>
            <a:endParaRPr lang="en-GB" sz="20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i="1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0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BE09CC-AFC7-5CDF-5C07-06ECB5FE34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449" y="2112418"/>
            <a:ext cx="8497154" cy="781687"/>
          </a:xfrm>
          <a:prstGeom prst="rect">
            <a:avLst/>
          </a:prstGeom>
        </p:spPr>
      </p:pic>
      <p:pic>
        <p:nvPicPr>
          <p:cNvPr id="12" name="Picture 11" descr="Chart, line chart&#10;&#10;Description automatically generated">
            <a:extLst>
              <a:ext uri="{FF2B5EF4-FFF2-40B4-BE49-F238E27FC236}">
                <a16:creationId xmlns:a16="http://schemas.microsoft.com/office/drawing/2014/main" id="{7D5D32BE-9BF0-1A77-C5AC-FBBD63B992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844" y="3723122"/>
            <a:ext cx="6736175" cy="26889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E87ED40-29C1-91F8-1829-09A4D52BD8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248" y="642468"/>
            <a:ext cx="3234201" cy="2485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100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UWTSD Carbon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344449" y="608172"/>
            <a:ext cx="884755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/>
              <a:t>In the 2023 Group Environmental Report, the comparative figures for UWTSD carbon footprint were released showing the different contributions. </a:t>
            </a:r>
          </a:p>
          <a:p>
            <a:endParaRPr lang="en-GB" sz="20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i="1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00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E87ED40-29C1-91F8-1829-09A4D52BD8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0248" y="666635"/>
            <a:ext cx="3234201" cy="2436894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3810813-C214-8F3E-DF7E-EDCAA8B25E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19107"/>
              </p:ext>
            </p:extLst>
          </p:nvPr>
        </p:nvGraphicFramePr>
        <p:xfrm>
          <a:off x="3790266" y="1697123"/>
          <a:ext cx="7777520" cy="4069588"/>
        </p:xfrm>
        <a:graphic>
          <a:graphicData uri="http://schemas.openxmlformats.org/drawingml/2006/table">
            <a:tbl>
              <a:tblPr firstRow="1" firstCol="1" bandRow="1"/>
              <a:tblGrid>
                <a:gridCol w="1459987">
                  <a:extLst>
                    <a:ext uri="{9D8B030D-6E8A-4147-A177-3AD203B41FA5}">
                      <a16:colId xmlns:a16="http://schemas.microsoft.com/office/drawing/2014/main" val="1325286971"/>
                    </a:ext>
                  </a:extLst>
                </a:gridCol>
                <a:gridCol w="1459987">
                  <a:extLst>
                    <a:ext uri="{9D8B030D-6E8A-4147-A177-3AD203B41FA5}">
                      <a16:colId xmlns:a16="http://schemas.microsoft.com/office/drawing/2014/main" val="2690437419"/>
                    </a:ext>
                  </a:extLst>
                </a:gridCol>
                <a:gridCol w="1459987">
                  <a:extLst>
                    <a:ext uri="{9D8B030D-6E8A-4147-A177-3AD203B41FA5}">
                      <a16:colId xmlns:a16="http://schemas.microsoft.com/office/drawing/2014/main" val="123202575"/>
                    </a:ext>
                  </a:extLst>
                </a:gridCol>
                <a:gridCol w="1459987">
                  <a:extLst>
                    <a:ext uri="{9D8B030D-6E8A-4147-A177-3AD203B41FA5}">
                      <a16:colId xmlns:a16="http://schemas.microsoft.com/office/drawing/2014/main" val="3097819942"/>
                    </a:ext>
                  </a:extLst>
                </a:gridCol>
                <a:gridCol w="1010646">
                  <a:extLst>
                    <a:ext uri="{9D8B030D-6E8A-4147-A177-3AD203B41FA5}">
                      <a16:colId xmlns:a16="http://schemas.microsoft.com/office/drawing/2014/main" val="3365511950"/>
                    </a:ext>
                  </a:extLst>
                </a:gridCol>
                <a:gridCol w="926926">
                  <a:extLst>
                    <a:ext uri="{9D8B030D-6E8A-4147-A177-3AD203B41FA5}">
                      <a16:colId xmlns:a16="http://schemas.microsoft.com/office/drawing/2014/main" val="3250608925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2022/23 Carbon Emissions tCO2e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Emissions tCO2e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Gas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Electricity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Water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Oil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Fleet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144783"/>
                  </a:ext>
                </a:extLst>
              </a:tr>
              <a:tr h="2095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UWTSD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1,918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1,358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12.4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140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857927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Coleg Sir Gar and Ceredigion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555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387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FFC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5.7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21908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Total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2,473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1,745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18.1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234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2307308"/>
                  </a:ext>
                </a:extLst>
              </a:tr>
              <a:tr h="50482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2021/22 Carbon Emissions tCO2e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Gas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Electricity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Water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Oil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FleetCarbon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63744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UWTSD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2,188.11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1,024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0.0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259457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Coleg Sir Gar and Ceredigion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647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264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30.38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48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785244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Total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2,835.11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</a:t>
                      </a:r>
                      <a:r>
                        <a:rPr lang="en-GB" sz="12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288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B05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30.38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148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817556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2020/21 Carbon Emissions tCO2e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Gas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Electricity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Water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Oil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Fleet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267741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UWTSD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2,756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1,154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10.1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0.0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-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845047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Coleg Ceredigion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71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4.4*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0.0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-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352466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Coleg Sir Gar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566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243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7.9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-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183287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Total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3,414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1,468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22.4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-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3025" marR="73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6881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8144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Assignment brief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425886" y="363915"/>
            <a:ext cx="11497136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“UWTSD runs an EMS to Green Dragon Standard.  As part of this, there are many elements identified for continuous improvement.  This assessment will focus </a:t>
            </a:r>
            <a:r>
              <a:rPr lang="en-GB" sz="2000" b="1" i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on a key element</a:t>
            </a:r>
            <a:r>
              <a:rPr lang="en-GB" sz="2000" i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, to be identified within the module lecture series.  This will enable an understanding of the process of an EMS, </a:t>
            </a:r>
            <a:r>
              <a:rPr lang="en-GB" sz="2000" b="1" i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how a particular element has been identified</a:t>
            </a:r>
            <a:r>
              <a:rPr lang="en-GB" sz="2000" i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, and then </a:t>
            </a:r>
            <a:r>
              <a:rPr lang="en-GB" sz="2000" b="1" i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make suggestions to improve the management of a particular issue</a:t>
            </a:r>
            <a:r>
              <a:rPr lang="en-GB" sz="2000" i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.”</a:t>
            </a:r>
          </a:p>
          <a:p>
            <a:endParaRPr lang="en-GB" sz="2000">
              <a:ea typeface="Times New Roman" panose="02020603050405020304" pitchFamily="18" charset="0"/>
            </a:endParaRPr>
          </a:p>
          <a:p>
            <a:pPr algn="ctr"/>
            <a:r>
              <a:rPr lang="en-GB" sz="240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The selected key element is </a:t>
            </a:r>
            <a:r>
              <a:rPr lang="en-GB"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Times New Roman" panose="02020603050405020304" pitchFamily="18" charset="0"/>
              </a:rPr>
              <a:t>energy consumption</a:t>
            </a:r>
          </a:p>
          <a:p>
            <a:pPr algn="ctr"/>
            <a:r>
              <a:rPr lang="en-GB" sz="2000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Times New Roman" panose="02020603050405020304" pitchFamily="18" charset="0"/>
              </a:rPr>
              <a:t>(Can include water usage if desired)</a:t>
            </a:r>
          </a:p>
          <a:p>
            <a:endParaRPr lang="en-GB" sz="2000" b="1"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effectLst/>
                <a:ea typeface="Times New Roman" panose="02020603050405020304" pitchFamily="18" charset="0"/>
              </a:rPr>
              <a:t>How was this identified as a key element i.e. which part of the EMS process revealed it as being significant?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ea typeface="Times New Roman" panose="02020603050405020304" pitchFamily="18" charset="0"/>
              </a:rPr>
              <a:t>What were the findings of the audit on this topic? Did they indicate whether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>
                <a:ea typeface="Times New Roman" panose="02020603050405020304" pitchFamily="18" charset="0"/>
              </a:rPr>
              <a:t>The EMS policy being followed?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>
                <a:ea typeface="Times New Roman" panose="02020603050405020304" pitchFamily="18" charset="0"/>
              </a:rPr>
              <a:t>Were staff, whose roles and responsibility it is to manage this issue, aware of their role and responsibility, and the procedure?</a:t>
            </a:r>
            <a:endParaRPr lang="en-GB" sz="2000" b="1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5347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Assignment suggested structure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187890" y="590303"/>
            <a:ext cx="11791331" cy="56015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effectLst/>
                <a:ea typeface="Times New Roman" panose="02020603050405020304" pitchFamily="18" charset="0"/>
              </a:rPr>
              <a:t>Introduction to EMS (theory)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>
                <a:effectLst/>
                <a:ea typeface="Times New Roman" panose="02020603050405020304" pitchFamily="18" charset="0"/>
              </a:rPr>
              <a:t>what is it, why is it important in today’s world?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ea typeface="Times New Roman" panose="02020603050405020304" pitchFamily="18" charset="0"/>
              </a:rPr>
              <a:t>Introduction to UWTSD EMS (application)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>
                <a:effectLst/>
                <a:ea typeface="Times New Roman" panose="02020603050405020304" pitchFamily="18" charset="0"/>
              </a:rPr>
              <a:t>What is the specific a</a:t>
            </a:r>
            <a:r>
              <a:rPr lang="en-GB">
                <a:ea typeface="Times New Roman" panose="02020603050405020304" pitchFamily="18" charset="0"/>
              </a:rPr>
              <a:t>pplication and history of the UWTSD EMS process?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>
                <a:effectLst/>
                <a:ea typeface="Times New Roman" panose="02020603050405020304" pitchFamily="18" charset="0"/>
              </a:rPr>
              <a:t>What makes it unique? (sites /</a:t>
            </a:r>
            <a:r>
              <a:rPr lang="en-GB">
                <a:ea typeface="Times New Roman" panose="02020603050405020304" pitchFamily="18" charset="0"/>
              </a:rPr>
              <a:t> industry type etc.)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effectLst/>
                <a:ea typeface="Times New Roman" panose="02020603050405020304" pitchFamily="18" charset="0"/>
              </a:rPr>
              <a:t>Identification of key element for assignment focus (on continual improvement)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/>
              <a:t>How was the key element identified? What is the significance of this topic environmentally – why does this aspect matter?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/>
              <a:t>Associated documentation identification – which EMS documents and processes relate to and influence this aspect?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/>
              <a:t>Audit process and key findings (related to key issue)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/>
              <a:t>All observations related to this aspect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/>
              <a:t>Positive and negative (and compliance and non-compliance)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/>
              <a:t>Discussion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/>
              <a:t>Suggested improvements – Implementation and process improvements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/>
              <a:t>defended by literature and / or examples from other locations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/>
              <a:t>Summary and 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/>
          </a:p>
          <a:p>
            <a:pPr algn="ctr"/>
            <a:r>
              <a:rPr lang="en-GB" sz="16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are to present your work as a report of </a:t>
            </a:r>
            <a:r>
              <a:rPr lang="en-GB" sz="16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2,500 words </a:t>
            </a:r>
            <a:r>
              <a:rPr lang="en-GB" sz="16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(+/- 10%) via </a:t>
            </a:r>
            <a:r>
              <a:rPr lang="en-GB" sz="16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Moodle</a:t>
            </a:r>
            <a:r>
              <a:rPr lang="en-GB" sz="16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only.</a:t>
            </a:r>
            <a:endParaRPr lang="en-GB" sz="16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sz="2400" b="1" i="1">
                <a:solidFill>
                  <a:srgbClr val="FF0000"/>
                </a:solidFill>
              </a:rPr>
              <a:t>Revised Deadline: Monday 25</a:t>
            </a:r>
            <a:r>
              <a:rPr lang="en-GB" sz="2400" b="1" i="1" baseline="30000">
                <a:solidFill>
                  <a:srgbClr val="FF0000"/>
                </a:solidFill>
              </a:rPr>
              <a:t>th</a:t>
            </a:r>
            <a:r>
              <a:rPr lang="en-GB" sz="2400" b="1" i="1">
                <a:solidFill>
                  <a:srgbClr val="FF0000"/>
                </a:solidFill>
              </a:rPr>
              <a:t> March</a:t>
            </a:r>
            <a:endParaRPr lang="en-GB" sz="2400" b="1" i="1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395723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ACNA6002: 2023/2024		</a:t>
            </a:r>
            <a:r>
              <a:rPr lang="en-GB" b="1"/>
              <a:t>Assignment Workshop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150312" y="369332"/>
            <a:ext cx="11791331" cy="61863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ACTIVITY: In pairs / threes, work together to discuss or identify: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000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What might make the UWTSD EMS unique? (sites /</a:t>
            </a:r>
            <a:r>
              <a:rPr lang="en-GB" sz="2000">
                <a:latin typeface="Comic Sans MS" panose="030F0702030302020204" pitchFamily="66" charset="0"/>
                <a:ea typeface="Times New Roman" panose="02020603050405020304" pitchFamily="18" charset="0"/>
              </a:rPr>
              <a:t> industry type etc.)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>
                <a:latin typeface="Comic Sans MS" panose="030F0702030302020204" pitchFamily="66" charset="0"/>
              </a:rPr>
              <a:t>How was the key element identified? – can you source the document(s) which determined the significance?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000">
              <a:latin typeface="Comic Sans MS" panose="030F0702030302020204" pitchFamily="66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>
                <a:latin typeface="Comic Sans MS" panose="030F0702030302020204" pitchFamily="66" charset="0"/>
              </a:rPr>
              <a:t>Associated documentation identification – which EMS documents and processes relate to and influence this aspect?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>
              <a:latin typeface="Comic Sans MS" panose="030F0702030302020204" pitchFamily="66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>
                <a:latin typeface="Comic Sans MS" panose="030F0702030302020204" pitchFamily="66" charset="0"/>
              </a:rPr>
              <a:t>Which audit findings related to this aspect (positive and negative)?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000">
              <a:latin typeface="Comic Sans MS" panose="030F0702030302020204" pitchFamily="66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>
                <a:latin typeface="Comic Sans MS" panose="030F0702030302020204" pitchFamily="66" charset="0"/>
              </a:rPr>
              <a:t>Was a root cause identified for any negative findings – what could it be?</a:t>
            </a:r>
          </a:p>
          <a:p>
            <a:endParaRPr lang="en-GB" sz="2400" b="1">
              <a:latin typeface="Comic Sans MS" panose="030F0702030302020204" pitchFamily="66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>
                <a:latin typeface="Comic Sans MS" panose="030F0702030302020204" pitchFamily="66" charset="0"/>
              </a:rPr>
              <a:t>Which elements of the current EMS could be improved that would impact the success of this aspect?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000">
              <a:latin typeface="Comic Sans MS" panose="030F0702030302020204" pitchFamily="66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>
                <a:latin typeface="Comic Sans MS" panose="030F0702030302020204" pitchFamily="66" charset="0"/>
              </a:rPr>
              <a:t>Was a root cause identified for positive aspects of the EMS process – how could it be standardised in the next iteration?</a:t>
            </a:r>
          </a:p>
        </p:txBody>
      </p:sp>
    </p:spTree>
    <p:extLst>
      <p:ext uri="{BB962C8B-B14F-4D97-AF65-F5344CB8AC3E}">
        <p14:creationId xmlns:p14="http://schemas.microsoft.com/office/powerpoint/2010/main" val="34439083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18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Module ACNA6002: 2023/2024		</a:t>
            </a:r>
            <a:r>
              <a:rPr lang="fr-FR" b="1"/>
              <a:t>Next Session</a:t>
            </a:r>
            <a:endParaRPr lang="en-GB" b="1"/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74" r="39608" b="-1"/>
          <a:stretch/>
        </p:blipFill>
        <p:spPr>
          <a:xfrm>
            <a:off x="20" y="369332"/>
            <a:ext cx="307028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070302" y="568235"/>
            <a:ext cx="9116085" cy="569386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/>
              <a:t>The next lecture will:</a:t>
            </a:r>
          </a:p>
          <a:p>
            <a:pPr algn="ctr">
              <a:defRPr/>
            </a:pPr>
            <a:r>
              <a:rPr lang="en-GB" sz="2800"/>
              <a:t>Guest Speaker - Professor </a:t>
            </a:r>
            <a:r>
              <a:rPr lang="en-GB" sz="2800">
                <a:effectLst/>
              </a:rPr>
              <a:t>Peter </a:t>
            </a:r>
            <a:r>
              <a:rPr lang="en-GB" sz="2800" err="1">
                <a:effectLst/>
              </a:rPr>
              <a:t>Kokelaar</a:t>
            </a:r>
            <a:endParaRPr lang="en-GB" sz="2800">
              <a:effectLst/>
            </a:endParaRPr>
          </a:p>
          <a:p>
            <a:pPr algn="ctr">
              <a:defRPr/>
            </a:pPr>
            <a:r>
              <a:rPr lang="en-GB" sz="2800"/>
              <a:t>“LANDSCAPE EVOLUTION OF SOUTHWEST WALES: REVELATIONS OF A DYNAMIC EARTH!”</a:t>
            </a:r>
          </a:p>
          <a:p>
            <a:endParaRPr lang="en-GB" sz="2800"/>
          </a:p>
          <a:p>
            <a:r>
              <a:rPr lang="en-GB" sz="2800"/>
              <a:t>Suggested activities: </a:t>
            </a:r>
          </a:p>
          <a:p>
            <a:pPr marL="457200" indent="-457200">
              <a:buFontTx/>
              <a:buChar char="-"/>
            </a:pPr>
            <a:r>
              <a:rPr lang="en-GB" sz="2800"/>
              <a:t>Visit the following for guidance, explanation and templates:</a:t>
            </a:r>
          </a:p>
          <a:p>
            <a:pPr marL="914400" lvl="1" indent="-457200">
              <a:buFontTx/>
              <a:buChar char="-"/>
            </a:pPr>
            <a:r>
              <a:rPr lang="en-GB" sz="2800"/>
              <a:t>14001 Academy (</a:t>
            </a:r>
            <a:r>
              <a:rPr lang="en-GB" sz="2400"/>
              <a:t>https://advisera.com/14001academy</a:t>
            </a:r>
            <a:r>
              <a:rPr lang="en-GB" sz="2800"/>
              <a:t>) </a:t>
            </a:r>
          </a:p>
          <a:p>
            <a:pPr marL="914400" lvl="1" indent="-457200">
              <a:buFontTx/>
              <a:buChar char="-"/>
            </a:pPr>
            <a:r>
              <a:rPr lang="en-GB" sz="2800"/>
              <a:t>ISO 14001 Navigator Pro (</a:t>
            </a:r>
            <a:r>
              <a:rPr lang="en-GB" sz="2400"/>
              <a:t>https://www.iso9001help.co.uk/iso-14001-navigator-pro.html</a:t>
            </a:r>
            <a:r>
              <a:rPr lang="en-GB" sz="2800"/>
              <a:t>) </a:t>
            </a:r>
          </a:p>
          <a:p>
            <a:pPr marL="914400" lvl="1" indent="-457200">
              <a:buFontTx/>
              <a:buChar char="-"/>
            </a:pPr>
            <a:r>
              <a:rPr lang="en-GB" sz="2800"/>
              <a:t>IEMA (</a:t>
            </a:r>
            <a:r>
              <a:rPr lang="en-GB" sz="2400"/>
              <a:t>www.iema.net</a:t>
            </a:r>
            <a:r>
              <a:rPr lang="en-GB" sz="2800"/>
              <a:t>) </a:t>
            </a:r>
            <a:endParaRPr lang="en-GB"/>
          </a:p>
          <a:p>
            <a:pPr marL="457200" indent="-457200">
              <a:buFontTx/>
              <a:buChar char="-"/>
            </a:pPr>
            <a:endParaRPr lang="en-GB" sz="28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0958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19</a:t>
            </a:fld>
            <a:r>
              <a:rPr lang="en-GB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Module ACNA6002: 2023/2024		</a:t>
            </a:r>
            <a:r>
              <a:rPr lang="fr-FR" b="1"/>
              <a:t>Questions</a:t>
            </a:r>
            <a:endParaRPr lang="en-GB" b="1"/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74" r="39608" b="-1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Any questions?</a:t>
            </a:r>
          </a:p>
          <a:p>
            <a:endParaRPr lang="en-GB" sz="2400"/>
          </a:p>
          <a:p>
            <a:r>
              <a:rPr lang="en-GB" sz="2400"/>
              <a:t>Please contact via: </a:t>
            </a:r>
          </a:p>
          <a:p>
            <a:r>
              <a:rPr lang="en-GB" sz="2400"/>
              <a:t>Email:		</a:t>
            </a:r>
            <a:r>
              <a:rPr lang="en-GB">
                <a:hlinkClick r:id="rId4"/>
              </a:rPr>
              <a:t>a.cunningham@uwtsd.ac.uk</a:t>
            </a:r>
            <a:endParaRPr lang="en-GB"/>
          </a:p>
          <a:p>
            <a:r>
              <a:rPr lang="en-GB" sz="2400"/>
              <a:t>Teams:		</a:t>
            </a:r>
            <a:r>
              <a:rPr lang="en-GB" sz="1400"/>
              <a:t>“Environmental Assessment, Management &amp; Auditing 2023_24_GRP”</a:t>
            </a:r>
            <a:endParaRPr lang="en-GB" sz="24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11/03/2024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A. Cunningham			Lecture 19: Carbon </a:t>
            </a:r>
            <a:r>
              <a:rPr lang="en-GB" err="1"/>
              <a:t>Footprinting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1622</Words>
  <Application>Microsoft Office PowerPoint</Application>
  <PresentationFormat>Widescreen</PresentationFormat>
  <Paragraphs>307</Paragraphs>
  <Slides>19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Comic Sans MS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1</cp:revision>
  <dcterms:created xsi:type="dcterms:W3CDTF">2023-07-26T10:21:48Z</dcterms:created>
  <dcterms:modified xsi:type="dcterms:W3CDTF">2024-03-11T09:57:38Z</dcterms:modified>
</cp:coreProperties>
</file>