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57" r:id="rId3"/>
    <p:sldId id="258" r:id="rId4"/>
    <p:sldId id="259" r:id="rId5"/>
    <p:sldId id="260" r:id="rId6"/>
    <p:sldId id="261" r:id="rId7"/>
    <p:sldId id="262" r:id="rId8"/>
    <p:sldId id="263" r:id="rId9"/>
    <p:sldId id="264" r:id="rId10"/>
    <p:sldId id="270" r:id="rId11"/>
    <p:sldId id="268" r:id="rId12"/>
    <p:sldId id="271" r:id="rId13"/>
    <p:sldId id="272" r:id="rId14"/>
    <p:sldId id="274" r:id="rId15"/>
    <p:sldId id="273" r:id="rId16"/>
    <p:sldId id="275" r:id="rId17"/>
    <p:sldId id="276" r:id="rId18"/>
    <p:sldId id="277" r:id="rId19"/>
    <p:sldId id="294" r:id="rId20"/>
    <p:sldId id="278" r:id="rId21"/>
    <p:sldId id="295" r:id="rId22"/>
    <p:sldId id="279" r:id="rId23"/>
    <p:sldId id="280" r:id="rId24"/>
    <p:sldId id="292" r:id="rId25"/>
    <p:sldId id="293" r:id="rId26"/>
    <p:sldId id="281" r:id="rId27"/>
    <p:sldId id="282" r:id="rId28"/>
    <p:sldId id="296" r:id="rId29"/>
    <p:sldId id="283" r:id="rId30"/>
    <p:sldId id="289" r:id="rId31"/>
    <p:sldId id="290" r:id="rId32"/>
    <p:sldId id="288" r:id="rId33"/>
    <p:sldId id="284" r:id="rId34"/>
    <p:sldId id="285" r:id="rId35"/>
    <p:sldId id="287" r:id="rId36"/>
    <p:sldId id="286" r:id="rId37"/>
    <p:sldId id="291"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6578" autoAdjust="0"/>
    <p:restoredTop sz="94660"/>
  </p:normalViewPr>
  <p:slideViewPr>
    <p:cSldViewPr snapToGrid="0">
      <p:cViewPr>
        <p:scale>
          <a:sx n="67" d="100"/>
          <a:sy n="67" d="100"/>
        </p:scale>
        <p:origin x="692" y="8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ADA5E8-F63D-4D28-AB78-B1FE19A54A78}"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0E700E1-2511-428D-9CD7-1AD1F66B6057}">
      <dgm:prSet/>
      <dgm:spPr/>
      <dgm:t>
        <a:bodyPr/>
        <a:lstStyle/>
        <a:p>
          <a:r>
            <a:rPr lang="en-GB" dirty="0"/>
            <a:t>Female body fat is higher than males </a:t>
          </a:r>
          <a:endParaRPr lang="en-US" dirty="0"/>
        </a:p>
      </dgm:t>
    </dgm:pt>
    <dgm:pt modelId="{12F45E8B-973E-4522-9963-C307672851F0}" type="parTrans" cxnId="{886B1760-0568-4F94-AC17-1B958C0FCA86}">
      <dgm:prSet/>
      <dgm:spPr/>
      <dgm:t>
        <a:bodyPr/>
        <a:lstStyle/>
        <a:p>
          <a:endParaRPr lang="en-US"/>
        </a:p>
      </dgm:t>
    </dgm:pt>
    <dgm:pt modelId="{F78694EC-8CAA-454D-A017-D80B2DB76CB7}" type="sibTrans" cxnId="{886B1760-0568-4F94-AC17-1B958C0FCA86}">
      <dgm:prSet/>
      <dgm:spPr/>
      <dgm:t>
        <a:bodyPr/>
        <a:lstStyle/>
        <a:p>
          <a:endParaRPr lang="en-US"/>
        </a:p>
      </dgm:t>
    </dgm:pt>
    <dgm:pt modelId="{C8ADC35B-F5BA-4707-8A63-FFA8727D07A8}">
      <dgm:prSet/>
      <dgm:spPr/>
      <dgm:t>
        <a:bodyPr/>
        <a:lstStyle/>
        <a:p>
          <a:r>
            <a:rPr lang="en-GB" dirty="0"/>
            <a:t>Can be up to 28% body fat</a:t>
          </a:r>
          <a:endParaRPr lang="en-US" dirty="0"/>
        </a:p>
      </dgm:t>
    </dgm:pt>
    <dgm:pt modelId="{A30FD606-6376-4ED4-AFC0-605C100B3670}" type="parTrans" cxnId="{7FF312C4-1705-4A15-84B6-C149FCB5BF2E}">
      <dgm:prSet/>
      <dgm:spPr/>
      <dgm:t>
        <a:bodyPr/>
        <a:lstStyle/>
        <a:p>
          <a:endParaRPr lang="en-US"/>
        </a:p>
      </dgm:t>
    </dgm:pt>
    <dgm:pt modelId="{66E72FCB-8334-465A-9B37-294F6B636116}" type="sibTrans" cxnId="{7FF312C4-1705-4A15-84B6-C149FCB5BF2E}">
      <dgm:prSet/>
      <dgm:spPr/>
      <dgm:t>
        <a:bodyPr/>
        <a:lstStyle/>
        <a:p>
          <a:endParaRPr lang="en-US"/>
        </a:p>
      </dgm:t>
    </dgm:pt>
    <dgm:pt modelId="{7396514E-0841-4FB3-B49A-0F383EB4E21A}">
      <dgm:prSet/>
      <dgm:spPr/>
      <dgm:t>
        <a:bodyPr/>
        <a:lstStyle/>
        <a:p>
          <a:r>
            <a:rPr lang="en-GB" dirty="0"/>
            <a:t>Menstruation affects Iron requirements</a:t>
          </a:r>
          <a:endParaRPr lang="en-US" dirty="0"/>
        </a:p>
      </dgm:t>
    </dgm:pt>
    <dgm:pt modelId="{4796334A-AD85-4C04-8F06-3757E63F7941}" type="parTrans" cxnId="{760039F8-62DE-478F-869E-81101EF802EF}">
      <dgm:prSet/>
      <dgm:spPr/>
      <dgm:t>
        <a:bodyPr/>
        <a:lstStyle/>
        <a:p>
          <a:endParaRPr lang="en-US"/>
        </a:p>
      </dgm:t>
    </dgm:pt>
    <dgm:pt modelId="{4A5AECFC-D4F2-42A7-8065-0E48CE641EE8}" type="sibTrans" cxnId="{760039F8-62DE-478F-869E-81101EF802EF}">
      <dgm:prSet/>
      <dgm:spPr/>
      <dgm:t>
        <a:bodyPr/>
        <a:lstStyle/>
        <a:p>
          <a:endParaRPr lang="en-US"/>
        </a:p>
      </dgm:t>
    </dgm:pt>
    <dgm:pt modelId="{89061EE6-285E-46B5-BA40-26D7CE61EA36}">
      <dgm:prSet/>
      <dgm:spPr/>
      <dgm:t>
        <a:bodyPr/>
        <a:lstStyle/>
        <a:p>
          <a:r>
            <a:rPr lang="en-GB" dirty="0"/>
            <a:t>Pregnancy and breast feeding could also be a consideration</a:t>
          </a:r>
          <a:endParaRPr lang="en-US" dirty="0"/>
        </a:p>
      </dgm:t>
    </dgm:pt>
    <dgm:pt modelId="{CE511106-72D0-46C8-AF4E-984230A76476}" type="parTrans" cxnId="{10E5807D-D8B2-4719-8BB7-3C7A3CDCCDB3}">
      <dgm:prSet/>
      <dgm:spPr/>
      <dgm:t>
        <a:bodyPr/>
        <a:lstStyle/>
        <a:p>
          <a:endParaRPr lang="en-US"/>
        </a:p>
      </dgm:t>
    </dgm:pt>
    <dgm:pt modelId="{4787C420-36EF-420E-B228-870F2506A025}" type="sibTrans" cxnId="{10E5807D-D8B2-4719-8BB7-3C7A3CDCCDB3}">
      <dgm:prSet/>
      <dgm:spPr/>
      <dgm:t>
        <a:bodyPr/>
        <a:lstStyle/>
        <a:p>
          <a:endParaRPr lang="en-US"/>
        </a:p>
      </dgm:t>
    </dgm:pt>
    <dgm:pt modelId="{43C5F020-8269-4138-AFA9-7C899B2DE460}" type="pres">
      <dgm:prSet presAssocID="{E8ADA5E8-F63D-4D28-AB78-B1FE19A54A78}" presName="linear" presStyleCnt="0">
        <dgm:presLayoutVars>
          <dgm:animLvl val="lvl"/>
          <dgm:resizeHandles val="exact"/>
        </dgm:presLayoutVars>
      </dgm:prSet>
      <dgm:spPr/>
    </dgm:pt>
    <dgm:pt modelId="{090424D7-8E5F-4C23-94D1-ED88CA5A6B0B}" type="pres">
      <dgm:prSet presAssocID="{50E700E1-2511-428D-9CD7-1AD1F66B6057}" presName="parentText" presStyleLbl="node1" presStyleIdx="0" presStyleCnt="4">
        <dgm:presLayoutVars>
          <dgm:chMax val="0"/>
          <dgm:bulletEnabled val="1"/>
        </dgm:presLayoutVars>
      </dgm:prSet>
      <dgm:spPr/>
    </dgm:pt>
    <dgm:pt modelId="{5F0DE9AB-5143-4B03-ACBA-27A62B415BAA}" type="pres">
      <dgm:prSet presAssocID="{F78694EC-8CAA-454D-A017-D80B2DB76CB7}" presName="spacer" presStyleCnt="0"/>
      <dgm:spPr/>
    </dgm:pt>
    <dgm:pt modelId="{4DBB6C69-0046-4F93-9C32-5F73072CB578}" type="pres">
      <dgm:prSet presAssocID="{C8ADC35B-F5BA-4707-8A63-FFA8727D07A8}" presName="parentText" presStyleLbl="node1" presStyleIdx="1" presStyleCnt="4">
        <dgm:presLayoutVars>
          <dgm:chMax val="0"/>
          <dgm:bulletEnabled val="1"/>
        </dgm:presLayoutVars>
      </dgm:prSet>
      <dgm:spPr/>
    </dgm:pt>
    <dgm:pt modelId="{471EEA49-1E4D-489A-9E6F-CA3DC2769C1E}" type="pres">
      <dgm:prSet presAssocID="{66E72FCB-8334-465A-9B37-294F6B636116}" presName="spacer" presStyleCnt="0"/>
      <dgm:spPr/>
    </dgm:pt>
    <dgm:pt modelId="{ACC26B9B-8664-4E27-A894-6151D00A94E9}" type="pres">
      <dgm:prSet presAssocID="{7396514E-0841-4FB3-B49A-0F383EB4E21A}" presName="parentText" presStyleLbl="node1" presStyleIdx="2" presStyleCnt="4">
        <dgm:presLayoutVars>
          <dgm:chMax val="0"/>
          <dgm:bulletEnabled val="1"/>
        </dgm:presLayoutVars>
      </dgm:prSet>
      <dgm:spPr/>
    </dgm:pt>
    <dgm:pt modelId="{98022EF6-71C3-474C-BD25-C3DD0F61DBBB}" type="pres">
      <dgm:prSet presAssocID="{4A5AECFC-D4F2-42A7-8065-0E48CE641EE8}" presName="spacer" presStyleCnt="0"/>
      <dgm:spPr/>
    </dgm:pt>
    <dgm:pt modelId="{78519E4A-AA97-4BBD-A64B-D4FA9C517F2B}" type="pres">
      <dgm:prSet presAssocID="{89061EE6-285E-46B5-BA40-26D7CE61EA36}" presName="parentText" presStyleLbl="node1" presStyleIdx="3" presStyleCnt="4">
        <dgm:presLayoutVars>
          <dgm:chMax val="0"/>
          <dgm:bulletEnabled val="1"/>
        </dgm:presLayoutVars>
      </dgm:prSet>
      <dgm:spPr/>
    </dgm:pt>
  </dgm:ptLst>
  <dgm:cxnLst>
    <dgm:cxn modelId="{886B1760-0568-4F94-AC17-1B958C0FCA86}" srcId="{E8ADA5E8-F63D-4D28-AB78-B1FE19A54A78}" destId="{50E700E1-2511-428D-9CD7-1AD1F66B6057}" srcOrd="0" destOrd="0" parTransId="{12F45E8B-973E-4522-9963-C307672851F0}" sibTransId="{F78694EC-8CAA-454D-A017-D80B2DB76CB7}"/>
    <dgm:cxn modelId="{7CE6BF49-05BE-49DF-BA82-3FB4772D471B}" type="presOf" srcId="{7396514E-0841-4FB3-B49A-0F383EB4E21A}" destId="{ACC26B9B-8664-4E27-A894-6151D00A94E9}" srcOrd="0" destOrd="0" presId="urn:microsoft.com/office/officeart/2005/8/layout/vList2"/>
    <dgm:cxn modelId="{1F289C4A-6570-4D82-AA04-92AD7CF951D3}" type="presOf" srcId="{C8ADC35B-F5BA-4707-8A63-FFA8727D07A8}" destId="{4DBB6C69-0046-4F93-9C32-5F73072CB578}" srcOrd="0" destOrd="0" presId="urn:microsoft.com/office/officeart/2005/8/layout/vList2"/>
    <dgm:cxn modelId="{10E5807D-D8B2-4719-8BB7-3C7A3CDCCDB3}" srcId="{E8ADA5E8-F63D-4D28-AB78-B1FE19A54A78}" destId="{89061EE6-285E-46B5-BA40-26D7CE61EA36}" srcOrd="3" destOrd="0" parTransId="{CE511106-72D0-46C8-AF4E-984230A76476}" sibTransId="{4787C420-36EF-420E-B228-870F2506A025}"/>
    <dgm:cxn modelId="{24B4BDB0-8103-46A7-82E6-C717E4B7BEB7}" type="presOf" srcId="{50E700E1-2511-428D-9CD7-1AD1F66B6057}" destId="{090424D7-8E5F-4C23-94D1-ED88CA5A6B0B}" srcOrd="0" destOrd="0" presId="urn:microsoft.com/office/officeart/2005/8/layout/vList2"/>
    <dgm:cxn modelId="{7FF312C4-1705-4A15-84B6-C149FCB5BF2E}" srcId="{E8ADA5E8-F63D-4D28-AB78-B1FE19A54A78}" destId="{C8ADC35B-F5BA-4707-8A63-FFA8727D07A8}" srcOrd="1" destOrd="0" parTransId="{A30FD606-6376-4ED4-AFC0-605C100B3670}" sibTransId="{66E72FCB-8334-465A-9B37-294F6B636116}"/>
    <dgm:cxn modelId="{F57A58DD-BF12-48DA-B1AD-E76B6F3A1823}" type="presOf" srcId="{E8ADA5E8-F63D-4D28-AB78-B1FE19A54A78}" destId="{43C5F020-8269-4138-AFA9-7C899B2DE460}" srcOrd="0" destOrd="0" presId="urn:microsoft.com/office/officeart/2005/8/layout/vList2"/>
    <dgm:cxn modelId="{BA4266E3-50C5-4E20-9953-04485EAF8542}" type="presOf" srcId="{89061EE6-285E-46B5-BA40-26D7CE61EA36}" destId="{78519E4A-AA97-4BBD-A64B-D4FA9C517F2B}" srcOrd="0" destOrd="0" presId="urn:microsoft.com/office/officeart/2005/8/layout/vList2"/>
    <dgm:cxn modelId="{760039F8-62DE-478F-869E-81101EF802EF}" srcId="{E8ADA5E8-F63D-4D28-AB78-B1FE19A54A78}" destId="{7396514E-0841-4FB3-B49A-0F383EB4E21A}" srcOrd="2" destOrd="0" parTransId="{4796334A-AD85-4C04-8F06-3757E63F7941}" sibTransId="{4A5AECFC-D4F2-42A7-8065-0E48CE641EE8}"/>
    <dgm:cxn modelId="{47D66ED9-E3D2-4C85-A88A-5D9B0CD5C046}" type="presParOf" srcId="{43C5F020-8269-4138-AFA9-7C899B2DE460}" destId="{090424D7-8E5F-4C23-94D1-ED88CA5A6B0B}" srcOrd="0" destOrd="0" presId="urn:microsoft.com/office/officeart/2005/8/layout/vList2"/>
    <dgm:cxn modelId="{421325A9-8B4D-4AFE-8ED1-316B8EFF6E7B}" type="presParOf" srcId="{43C5F020-8269-4138-AFA9-7C899B2DE460}" destId="{5F0DE9AB-5143-4B03-ACBA-27A62B415BAA}" srcOrd="1" destOrd="0" presId="urn:microsoft.com/office/officeart/2005/8/layout/vList2"/>
    <dgm:cxn modelId="{6F72CEDA-9889-47C2-83AC-C7157DC9504A}" type="presParOf" srcId="{43C5F020-8269-4138-AFA9-7C899B2DE460}" destId="{4DBB6C69-0046-4F93-9C32-5F73072CB578}" srcOrd="2" destOrd="0" presId="urn:microsoft.com/office/officeart/2005/8/layout/vList2"/>
    <dgm:cxn modelId="{606F199A-ACD7-4B2B-82F4-71F8BFB689D0}" type="presParOf" srcId="{43C5F020-8269-4138-AFA9-7C899B2DE460}" destId="{471EEA49-1E4D-489A-9E6F-CA3DC2769C1E}" srcOrd="3" destOrd="0" presId="urn:microsoft.com/office/officeart/2005/8/layout/vList2"/>
    <dgm:cxn modelId="{C9BCC88C-D20A-434E-BA07-E5B3330B7C6E}" type="presParOf" srcId="{43C5F020-8269-4138-AFA9-7C899B2DE460}" destId="{ACC26B9B-8664-4E27-A894-6151D00A94E9}" srcOrd="4" destOrd="0" presId="urn:microsoft.com/office/officeart/2005/8/layout/vList2"/>
    <dgm:cxn modelId="{450B932D-6DA9-440C-A11A-DB3B6AE53ED8}" type="presParOf" srcId="{43C5F020-8269-4138-AFA9-7C899B2DE460}" destId="{98022EF6-71C3-474C-BD25-C3DD0F61DBBB}" srcOrd="5" destOrd="0" presId="urn:microsoft.com/office/officeart/2005/8/layout/vList2"/>
    <dgm:cxn modelId="{E5681CC0-9493-4407-9FC9-5C44106830AF}" type="presParOf" srcId="{43C5F020-8269-4138-AFA9-7C899B2DE460}" destId="{78519E4A-AA97-4BBD-A64B-D4FA9C517F2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31EB793-BBD4-4899-B23F-5D98B5659BEC}" type="doc">
      <dgm:prSet loTypeId="urn:microsoft.com/office/officeart/2016/7/layout/AccentHomeChevronProcess" loCatId="process" qsTypeId="urn:microsoft.com/office/officeart/2005/8/quickstyle/simple1" qsCatId="simple" csTypeId="urn:microsoft.com/office/officeart/2005/8/colors/colorful1" csCatId="colorful"/>
      <dgm:spPr/>
      <dgm:t>
        <a:bodyPr/>
        <a:lstStyle/>
        <a:p>
          <a:endParaRPr lang="en-US"/>
        </a:p>
      </dgm:t>
    </dgm:pt>
    <dgm:pt modelId="{562F380E-4C82-4AAA-B87D-89E25C2D8149}">
      <dgm:prSet/>
      <dgm:spPr/>
      <dgm:t>
        <a:bodyPr/>
        <a:lstStyle/>
        <a:p>
          <a:r>
            <a:rPr lang="en-US" dirty="0"/>
            <a:t>1992</a:t>
          </a:r>
        </a:p>
      </dgm:t>
    </dgm:pt>
    <dgm:pt modelId="{654270C0-D277-4704-AA72-3BBC15EB8213}" type="parTrans" cxnId="{DF802E50-91D9-4073-A6B8-1BFF35D85DD0}">
      <dgm:prSet/>
      <dgm:spPr/>
      <dgm:t>
        <a:bodyPr/>
        <a:lstStyle/>
        <a:p>
          <a:endParaRPr lang="en-US"/>
        </a:p>
      </dgm:t>
    </dgm:pt>
    <dgm:pt modelId="{1DF0C80C-6748-4720-A8CB-6E6CD167C328}" type="sibTrans" cxnId="{DF802E50-91D9-4073-A6B8-1BFF35D85DD0}">
      <dgm:prSet/>
      <dgm:spPr/>
      <dgm:t>
        <a:bodyPr/>
        <a:lstStyle/>
        <a:p>
          <a:endParaRPr lang="en-US"/>
        </a:p>
      </dgm:t>
    </dgm:pt>
    <dgm:pt modelId="{C035706A-C1ED-49D5-95EC-7AA315419DE4}">
      <dgm:prSet/>
      <dgm:spPr/>
      <dgm:t>
        <a:bodyPr/>
        <a:lstStyle/>
        <a:p>
          <a:r>
            <a:rPr lang="en-US" dirty="0"/>
            <a:t>First recognised in 1992 – following on from what was known as the Female Athlete Triad</a:t>
          </a:r>
        </a:p>
      </dgm:t>
    </dgm:pt>
    <dgm:pt modelId="{ED815EB9-7456-48FD-AA9A-3E449789C7B4}" type="parTrans" cxnId="{99A20ECC-C3A0-42B2-81D9-FA315C894C5E}">
      <dgm:prSet/>
      <dgm:spPr/>
      <dgm:t>
        <a:bodyPr/>
        <a:lstStyle/>
        <a:p>
          <a:endParaRPr lang="en-US"/>
        </a:p>
      </dgm:t>
    </dgm:pt>
    <dgm:pt modelId="{4C9C970F-64E6-431C-A705-C55B2FA90CC6}" type="sibTrans" cxnId="{99A20ECC-C3A0-42B2-81D9-FA315C894C5E}">
      <dgm:prSet/>
      <dgm:spPr/>
      <dgm:t>
        <a:bodyPr/>
        <a:lstStyle/>
        <a:p>
          <a:endParaRPr lang="en-US"/>
        </a:p>
      </dgm:t>
    </dgm:pt>
    <dgm:pt modelId="{66C88D85-E457-4485-8591-C9F043DA30D9}">
      <dgm:prSet/>
      <dgm:spPr/>
      <dgm:t>
        <a:bodyPr/>
        <a:lstStyle/>
        <a:p>
          <a:r>
            <a:rPr lang="en-US" dirty="0"/>
            <a:t>1997</a:t>
          </a:r>
        </a:p>
      </dgm:t>
    </dgm:pt>
    <dgm:pt modelId="{16C60BBA-291D-4559-90DB-E78E14A3C8B2}" type="parTrans" cxnId="{D5094D77-4D55-4942-84C7-CC5DF63BA7F7}">
      <dgm:prSet/>
      <dgm:spPr/>
      <dgm:t>
        <a:bodyPr/>
        <a:lstStyle/>
        <a:p>
          <a:endParaRPr lang="en-US"/>
        </a:p>
      </dgm:t>
    </dgm:pt>
    <dgm:pt modelId="{1E833EDE-8446-4D92-8479-8403703DBB26}" type="sibTrans" cxnId="{D5094D77-4D55-4942-84C7-CC5DF63BA7F7}">
      <dgm:prSet/>
      <dgm:spPr/>
      <dgm:t>
        <a:bodyPr/>
        <a:lstStyle/>
        <a:p>
          <a:endParaRPr lang="en-US"/>
        </a:p>
      </dgm:t>
    </dgm:pt>
    <dgm:pt modelId="{B90D2705-D7C8-444E-9881-D5022B8AF30F}">
      <dgm:prSet/>
      <dgm:spPr/>
      <dgm:t>
        <a:bodyPr/>
        <a:lstStyle/>
        <a:p>
          <a:r>
            <a:rPr lang="en-US" dirty="0"/>
            <a:t>Papers published in 1997 ( Otis et al) – consensus document developed by the ACSM followed by the 2005 IOC Consensus statement</a:t>
          </a:r>
        </a:p>
      </dgm:t>
    </dgm:pt>
    <dgm:pt modelId="{1E08AD5F-19A5-466C-A2B6-4BA8E409507F}" type="parTrans" cxnId="{5131771A-BDA4-4AB8-A177-50F265991922}">
      <dgm:prSet/>
      <dgm:spPr/>
      <dgm:t>
        <a:bodyPr/>
        <a:lstStyle/>
        <a:p>
          <a:endParaRPr lang="en-US"/>
        </a:p>
      </dgm:t>
    </dgm:pt>
    <dgm:pt modelId="{694A319A-F1DA-434F-9111-0EBF700B86A7}" type="sibTrans" cxnId="{5131771A-BDA4-4AB8-A177-50F265991922}">
      <dgm:prSet/>
      <dgm:spPr/>
      <dgm:t>
        <a:bodyPr/>
        <a:lstStyle/>
        <a:p>
          <a:endParaRPr lang="en-US"/>
        </a:p>
      </dgm:t>
    </dgm:pt>
    <dgm:pt modelId="{44D07C91-FF0D-4C21-B174-D98551C0EBAC}" type="pres">
      <dgm:prSet presAssocID="{931EB793-BBD4-4899-B23F-5D98B5659BEC}" presName="Name0" presStyleCnt="0">
        <dgm:presLayoutVars>
          <dgm:animLvl val="lvl"/>
          <dgm:resizeHandles val="exact"/>
        </dgm:presLayoutVars>
      </dgm:prSet>
      <dgm:spPr/>
    </dgm:pt>
    <dgm:pt modelId="{F9208E62-E68E-4577-B464-625CC976321C}" type="pres">
      <dgm:prSet presAssocID="{562F380E-4C82-4AAA-B87D-89E25C2D8149}" presName="composite" presStyleCnt="0"/>
      <dgm:spPr/>
    </dgm:pt>
    <dgm:pt modelId="{191A9E07-4B43-477E-8F76-CAAA2B1B49A6}" type="pres">
      <dgm:prSet presAssocID="{562F380E-4C82-4AAA-B87D-89E25C2D8149}" presName="L" presStyleLbl="solidFgAcc1" presStyleIdx="0" presStyleCnt="2">
        <dgm:presLayoutVars>
          <dgm:chMax val="0"/>
          <dgm:chPref val="0"/>
        </dgm:presLayoutVars>
      </dgm:prSet>
      <dgm:spPr/>
    </dgm:pt>
    <dgm:pt modelId="{A2603512-7184-4F2B-81D4-8A20176921E7}" type="pres">
      <dgm:prSet presAssocID="{562F380E-4C82-4AAA-B87D-89E25C2D8149}" presName="parTx" presStyleLbl="alignNode1" presStyleIdx="0" presStyleCnt="2">
        <dgm:presLayoutVars>
          <dgm:chMax val="0"/>
          <dgm:chPref val="0"/>
          <dgm:bulletEnabled val="1"/>
        </dgm:presLayoutVars>
      </dgm:prSet>
      <dgm:spPr/>
    </dgm:pt>
    <dgm:pt modelId="{A5562CB1-2E67-46D5-8397-5DA1F0D9DE1D}" type="pres">
      <dgm:prSet presAssocID="{562F380E-4C82-4AAA-B87D-89E25C2D8149}" presName="desTx" presStyleLbl="revTx" presStyleIdx="0" presStyleCnt="2">
        <dgm:presLayoutVars>
          <dgm:chMax val="0"/>
          <dgm:chPref val="0"/>
          <dgm:bulletEnabled val="1"/>
        </dgm:presLayoutVars>
      </dgm:prSet>
      <dgm:spPr/>
    </dgm:pt>
    <dgm:pt modelId="{D013E92C-C6F4-455F-A506-BF560056440A}" type="pres">
      <dgm:prSet presAssocID="{562F380E-4C82-4AAA-B87D-89E25C2D8149}" presName="EmptyPlaceHolder" presStyleCnt="0"/>
      <dgm:spPr/>
    </dgm:pt>
    <dgm:pt modelId="{77FC0AB5-12D2-4CBB-9823-66B7AB31DCBF}" type="pres">
      <dgm:prSet presAssocID="{1DF0C80C-6748-4720-A8CB-6E6CD167C328}" presName="space" presStyleCnt="0"/>
      <dgm:spPr/>
    </dgm:pt>
    <dgm:pt modelId="{2435FD16-33CE-4976-A3CC-78743FEFB28B}" type="pres">
      <dgm:prSet presAssocID="{66C88D85-E457-4485-8591-C9F043DA30D9}" presName="composite" presStyleCnt="0"/>
      <dgm:spPr/>
    </dgm:pt>
    <dgm:pt modelId="{5D84F6C7-8998-4432-A7FA-52B1028FBE56}" type="pres">
      <dgm:prSet presAssocID="{66C88D85-E457-4485-8591-C9F043DA30D9}" presName="L" presStyleLbl="solidFgAcc1" presStyleIdx="1" presStyleCnt="2">
        <dgm:presLayoutVars>
          <dgm:chMax val="0"/>
          <dgm:chPref val="0"/>
        </dgm:presLayoutVars>
      </dgm:prSet>
      <dgm:spPr/>
    </dgm:pt>
    <dgm:pt modelId="{95A0BD74-F6C6-44C9-ABF8-A2E548E5C906}" type="pres">
      <dgm:prSet presAssocID="{66C88D85-E457-4485-8591-C9F043DA30D9}" presName="parTx" presStyleLbl="alignNode1" presStyleIdx="1" presStyleCnt="2">
        <dgm:presLayoutVars>
          <dgm:chMax val="0"/>
          <dgm:chPref val="0"/>
          <dgm:bulletEnabled val="1"/>
        </dgm:presLayoutVars>
      </dgm:prSet>
      <dgm:spPr/>
    </dgm:pt>
    <dgm:pt modelId="{EA3252BA-76D5-4FD2-8C02-7E7424464C61}" type="pres">
      <dgm:prSet presAssocID="{66C88D85-E457-4485-8591-C9F043DA30D9}" presName="desTx" presStyleLbl="revTx" presStyleIdx="1" presStyleCnt="2">
        <dgm:presLayoutVars>
          <dgm:chMax val="0"/>
          <dgm:chPref val="0"/>
          <dgm:bulletEnabled val="1"/>
        </dgm:presLayoutVars>
      </dgm:prSet>
      <dgm:spPr/>
    </dgm:pt>
    <dgm:pt modelId="{12C4DCDB-69D5-4D97-A73E-EE0C8E1BC3AB}" type="pres">
      <dgm:prSet presAssocID="{66C88D85-E457-4485-8591-C9F043DA30D9}" presName="EmptyPlaceHolder" presStyleCnt="0"/>
      <dgm:spPr/>
    </dgm:pt>
  </dgm:ptLst>
  <dgm:cxnLst>
    <dgm:cxn modelId="{5131771A-BDA4-4AB8-A177-50F265991922}" srcId="{66C88D85-E457-4485-8591-C9F043DA30D9}" destId="{B90D2705-D7C8-444E-9881-D5022B8AF30F}" srcOrd="0" destOrd="0" parTransId="{1E08AD5F-19A5-466C-A2B6-4BA8E409507F}" sibTransId="{694A319A-F1DA-434F-9111-0EBF700B86A7}"/>
    <dgm:cxn modelId="{4C58405C-6887-4BE5-8B8D-F28C80985C09}" type="presOf" srcId="{66C88D85-E457-4485-8591-C9F043DA30D9}" destId="{95A0BD74-F6C6-44C9-ABF8-A2E548E5C906}" srcOrd="0" destOrd="0" presId="urn:microsoft.com/office/officeart/2016/7/layout/AccentHomeChevronProcess"/>
    <dgm:cxn modelId="{1EF3646D-36EC-46D1-B015-3ED9A0EA09DF}" type="presOf" srcId="{931EB793-BBD4-4899-B23F-5D98B5659BEC}" destId="{44D07C91-FF0D-4C21-B174-D98551C0EBAC}" srcOrd="0" destOrd="0" presId="urn:microsoft.com/office/officeart/2016/7/layout/AccentHomeChevronProcess"/>
    <dgm:cxn modelId="{3080C54E-D86F-481A-8F42-FC535E8A7E7A}" type="presOf" srcId="{562F380E-4C82-4AAA-B87D-89E25C2D8149}" destId="{A2603512-7184-4F2B-81D4-8A20176921E7}" srcOrd="0" destOrd="0" presId="urn:microsoft.com/office/officeart/2016/7/layout/AccentHomeChevronProcess"/>
    <dgm:cxn modelId="{DF802E50-91D9-4073-A6B8-1BFF35D85DD0}" srcId="{931EB793-BBD4-4899-B23F-5D98B5659BEC}" destId="{562F380E-4C82-4AAA-B87D-89E25C2D8149}" srcOrd="0" destOrd="0" parTransId="{654270C0-D277-4704-AA72-3BBC15EB8213}" sibTransId="{1DF0C80C-6748-4720-A8CB-6E6CD167C328}"/>
    <dgm:cxn modelId="{D5094D77-4D55-4942-84C7-CC5DF63BA7F7}" srcId="{931EB793-BBD4-4899-B23F-5D98B5659BEC}" destId="{66C88D85-E457-4485-8591-C9F043DA30D9}" srcOrd="1" destOrd="0" parTransId="{16C60BBA-291D-4559-90DB-E78E14A3C8B2}" sibTransId="{1E833EDE-8446-4D92-8479-8403703DBB26}"/>
    <dgm:cxn modelId="{760C8498-F666-4E6D-843C-81343862C2D3}" type="presOf" srcId="{B90D2705-D7C8-444E-9881-D5022B8AF30F}" destId="{EA3252BA-76D5-4FD2-8C02-7E7424464C61}" srcOrd="0" destOrd="0" presId="urn:microsoft.com/office/officeart/2016/7/layout/AccentHomeChevronProcess"/>
    <dgm:cxn modelId="{8AC2ACBB-F2AD-4041-B7A3-E33990CB7374}" type="presOf" srcId="{C035706A-C1ED-49D5-95EC-7AA315419DE4}" destId="{A5562CB1-2E67-46D5-8397-5DA1F0D9DE1D}" srcOrd="0" destOrd="0" presId="urn:microsoft.com/office/officeart/2016/7/layout/AccentHomeChevronProcess"/>
    <dgm:cxn modelId="{99A20ECC-C3A0-42B2-81D9-FA315C894C5E}" srcId="{562F380E-4C82-4AAA-B87D-89E25C2D8149}" destId="{C035706A-C1ED-49D5-95EC-7AA315419DE4}" srcOrd="0" destOrd="0" parTransId="{ED815EB9-7456-48FD-AA9A-3E449789C7B4}" sibTransId="{4C9C970F-64E6-431C-A705-C55B2FA90CC6}"/>
    <dgm:cxn modelId="{5713668F-9581-4390-921B-BA977ED40D11}" type="presParOf" srcId="{44D07C91-FF0D-4C21-B174-D98551C0EBAC}" destId="{F9208E62-E68E-4577-B464-625CC976321C}" srcOrd="0" destOrd="0" presId="urn:microsoft.com/office/officeart/2016/7/layout/AccentHomeChevronProcess"/>
    <dgm:cxn modelId="{0A2E5A23-0550-48E5-B5A3-A801CEC68C76}" type="presParOf" srcId="{F9208E62-E68E-4577-B464-625CC976321C}" destId="{191A9E07-4B43-477E-8F76-CAAA2B1B49A6}" srcOrd="0" destOrd="0" presId="urn:microsoft.com/office/officeart/2016/7/layout/AccentHomeChevronProcess"/>
    <dgm:cxn modelId="{752D0215-7B41-42BA-B0D1-E9417D441FBC}" type="presParOf" srcId="{F9208E62-E68E-4577-B464-625CC976321C}" destId="{A2603512-7184-4F2B-81D4-8A20176921E7}" srcOrd="1" destOrd="0" presId="urn:microsoft.com/office/officeart/2016/7/layout/AccentHomeChevronProcess"/>
    <dgm:cxn modelId="{6B2BD199-2F00-4BFC-A85F-8C7A9AE63B07}" type="presParOf" srcId="{F9208E62-E68E-4577-B464-625CC976321C}" destId="{A5562CB1-2E67-46D5-8397-5DA1F0D9DE1D}" srcOrd="2" destOrd="0" presId="urn:microsoft.com/office/officeart/2016/7/layout/AccentHomeChevronProcess"/>
    <dgm:cxn modelId="{02180927-A08A-48A3-9998-0E47C3D82D9E}" type="presParOf" srcId="{F9208E62-E68E-4577-B464-625CC976321C}" destId="{D013E92C-C6F4-455F-A506-BF560056440A}" srcOrd="3" destOrd="0" presId="urn:microsoft.com/office/officeart/2016/7/layout/AccentHomeChevronProcess"/>
    <dgm:cxn modelId="{D3D94C80-9246-40AA-8E02-1E0614F2B4EB}" type="presParOf" srcId="{44D07C91-FF0D-4C21-B174-D98551C0EBAC}" destId="{77FC0AB5-12D2-4CBB-9823-66B7AB31DCBF}" srcOrd="1" destOrd="0" presId="urn:microsoft.com/office/officeart/2016/7/layout/AccentHomeChevronProcess"/>
    <dgm:cxn modelId="{BA6978EC-A3F1-4F35-B15C-4EDCE5ABDA90}" type="presParOf" srcId="{44D07C91-FF0D-4C21-B174-D98551C0EBAC}" destId="{2435FD16-33CE-4976-A3CC-78743FEFB28B}" srcOrd="2" destOrd="0" presId="urn:microsoft.com/office/officeart/2016/7/layout/AccentHomeChevronProcess"/>
    <dgm:cxn modelId="{27A04CBD-9A43-4E43-810C-7922422361A7}" type="presParOf" srcId="{2435FD16-33CE-4976-A3CC-78743FEFB28B}" destId="{5D84F6C7-8998-4432-A7FA-52B1028FBE56}" srcOrd="0" destOrd="0" presId="urn:microsoft.com/office/officeart/2016/7/layout/AccentHomeChevronProcess"/>
    <dgm:cxn modelId="{72031C98-B0EB-4ED6-A50E-C96CAC1982B8}" type="presParOf" srcId="{2435FD16-33CE-4976-A3CC-78743FEFB28B}" destId="{95A0BD74-F6C6-44C9-ABF8-A2E548E5C906}" srcOrd="1" destOrd="0" presId="urn:microsoft.com/office/officeart/2016/7/layout/AccentHomeChevronProcess"/>
    <dgm:cxn modelId="{342CF3E8-C6EC-4458-91BF-92E90754CC2A}" type="presParOf" srcId="{2435FD16-33CE-4976-A3CC-78743FEFB28B}" destId="{EA3252BA-76D5-4FD2-8C02-7E7424464C61}" srcOrd="2" destOrd="0" presId="urn:microsoft.com/office/officeart/2016/7/layout/AccentHomeChevronProcess"/>
    <dgm:cxn modelId="{DC2D0661-8EA3-48E8-B41E-3D14A318DC0E}" type="presParOf" srcId="{2435FD16-33CE-4976-A3CC-78743FEFB28B}" destId="{12C4DCDB-69D5-4D97-A73E-EE0C8E1BC3AB}" srcOrd="3" destOrd="0" presId="urn:microsoft.com/office/officeart/2016/7/layout/AccentHomeChevron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23EFCFC-D5FC-4933-915A-783AC020439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9BF9C7C0-98E2-41AC-8748-C28E5F33E38A}">
      <dgm:prSet/>
      <dgm:spPr/>
      <dgm:t>
        <a:bodyPr/>
        <a:lstStyle/>
        <a:p>
          <a:r>
            <a:rPr lang="en-GB" b="0" i="0" dirty="0"/>
            <a:t>Fatigue.</a:t>
          </a:r>
          <a:endParaRPr lang="en-US" dirty="0"/>
        </a:p>
      </dgm:t>
    </dgm:pt>
    <dgm:pt modelId="{7FA183B2-967B-4118-93FB-BEC9EE66666C}" type="parTrans" cxnId="{93EEB5C5-8241-4091-A4E0-5EC4041F8A6C}">
      <dgm:prSet/>
      <dgm:spPr/>
      <dgm:t>
        <a:bodyPr/>
        <a:lstStyle/>
        <a:p>
          <a:endParaRPr lang="en-US"/>
        </a:p>
      </dgm:t>
    </dgm:pt>
    <dgm:pt modelId="{F7356B42-E407-4D6B-89A7-2F8A2520C5D8}" type="sibTrans" cxnId="{93EEB5C5-8241-4091-A4E0-5EC4041F8A6C}">
      <dgm:prSet/>
      <dgm:spPr/>
      <dgm:t>
        <a:bodyPr/>
        <a:lstStyle/>
        <a:p>
          <a:endParaRPr lang="en-US"/>
        </a:p>
      </dgm:t>
    </dgm:pt>
    <dgm:pt modelId="{9ED64BC0-96E9-401D-8D51-FF0403EED13D}">
      <dgm:prSet/>
      <dgm:spPr/>
      <dgm:t>
        <a:bodyPr/>
        <a:lstStyle/>
        <a:p>
          <a:r>
            <a:rPr lang="en-GB" b="0" i="0" dirty="0"/>
            <a:t>Weight loss.</a:t>
          </a:r>
          <a:endParaRPr lang="en-US" dirty="0"/>
        </a:p>
      </dgm:t>
    </dgm:pt>
    <dgm:pt modelId="{4AD53B77-CF39-4281-A4F1-A887626444B1}" type="parTrans" cxnId="{58EC51B0-E519-4C45-88A5-EBEE4EDE01AF}">
      <dgm:prSet/>
      <dgm:spPr/>
      <dgm:t>
        <a:bodyPr/>
        <a:lstStyle/>
        <a:p>
          <a:endParaRPr lang="en-US"/>
        </a:p>
      </dgm:t>
    </dgm:pt>
    <dgm:pt modelId="{EF6A5BA8-BB86-4905-89BA-B59B2AC8D0C4}" type="sibTrans" cxnId="{58EC51B0-E519-4C45-88A5-EBEE4EDE01AF}">
      <dgm:prSet/>
      <dgm:spPr/>
      <dgm:t>
        <a:bodyPr/>
        <a:lstStyle/>
        <a:p>
          <a:endParaRPr lang="en-US"/>
        </a:p>
      </dgm:t>
    </dgm:pt>
    <dgm:pt modelId="{15CC9B38-578B-4FC1-890A-80FCFBCED806}">
      <dgm:prSet/>
      <dgm:spPr/>
      <dgm:t>
        <a:bodyPr/>
        <a:lstStyle/>
        <a:p>
          <a:r>
            <a:rPr lang="en-GB" b="0" i="0" dirty="0"/>
            <a:t>Bone loss.</a:t>
          </a:r>
          <a:endParaRPr lang="en-US" dirty="0"/>
        </a:p>
      </dgm:t>
    </dgm:pt>
    <dgm:pt modelId="{426BD938-C319-4A0D-9AEC-27BE37DEA63F}" type="parTrans" cxnId="{5A37E321-D3E4-4BBD-B695-71FF960AD93C}">
      <dgm:prSet/>
      <dgm:spPr/>
      <dgm:t>
        <a:bodyPr/>
        <a:lstStyle/>
        <a:p>
          <a:endParaRPr lang="en-US"/>
        </a:p>
      </dgm:t>
    </dgm:pt>
    <dgm:pt modelId="{367AB51E-C570-404D-A98D-C5B146038854}" type="sibTrans" cxnId="{5A37E321-D3E4-4BBD-B695-71FF960AD93C}">
      <dgm:prSet/>
      <dgm:spPr/>
      <dgm:t>
        <a:bodyPr/>
        <a:lstStyle/>
        <a:p>
          <a:endParaRPr lang="en-US"/>
        </a:p>
      </dgm:t>
    </dgm:pt>
    <dgm:pt modelId="{0DD4E5C8-65BE-44C3-A05A-B1DB71728B63}">
      <dgm:prSet/>
      <dgm:spPr/>
      <dgm:t>
        <a:bodyPr/>
        <a:lstStyle/>
        <a:p>
          <a:r>
            <a:rPr lang="en-GB" b="0" i="0" dirty="0"/>
            <a:t>Absent or abnormal periods.</a:t>
          </a:r>
          <a:endParaRPr lang="en-US" dirty="0"/>
        </a:p>
      </dgm:t>
    </dgm:pt>
    <dgm:pt modelId="{9E36075B-1360-4DCA-AFE2-7B90FC8666A3}" type="parTrans" cxnId="{1F8CBA9C-5FEB-4192-B9C7-FED43043553F}">
      <dgm:prSet/>
      <dgm:spPr/>
      <dgm:t>
        <a:bodyPr/>
        <a:lstStyle/>
        <a:p>
          <a:endParaRPr lang="en-US"/>
        </a:p>
      </dgm:t>
    </dgm:pt>
    <dgm:pt modelId="{1077F1DD-3636-4294-946E-AC2ADC950A31}" type="sibTrans" cxnId="{1F8CBA9C-5FEB-4192-B9C7-FED43043553F}">
      <dgm:prSet/>
      <dgm:spPr/>
      <dgm:t>
        <a:bodyPr/>
        <a:lstStyle/>
        <a:p>
          <a:endParaRPr lang="en-US"/>
        </a:p>
      </dgm:t>
    </dgm:pt>
    <dgm:pt modelId="{7E1CCCCB-10EF-47E2-9D0D-3D8E1FD1DD93}">
      <dgm:prSet/>
      <dgm:spPr/>
      <dgm:t>
        <a:bodyPr/>
        <a:lstStyle/>
        <a:p>
          <a:r>
            <a:rPr lang="en-GB" b="0" i="0" dirty="0"/>
            <a:t>Stress fractures.</a:t>
          </a:r>
          <a:endParaRPr lang="en-US" dirty="0"/>
        </a:p>
      </dgm:t>
    </dgm:pt>
    <dgm:pt modelId="{9FEFBA1E-42B5-42D3-A6DD-14F0978E58DD}" type="parTrans" cxnId="{2DDA7FB7-F078-4FEA-8947-CC137F87364B}">
      <dgm:prSet/>
      <dgm:spPr/>
      <dgm:t>
        <a:bodyPr/>
        <a:lstStyle/>
        <a:p>
          <a:endParaRPr lang="en-US"/>
        </a:p>
      </dgm:t>
    </dgm:pt>
    <dgm:pt modelId="{FA78588C-008B-4B70-8554-5F4C9E1484C3}" type="sibTrans" cxnId="{2DDA7FB7-F078-4FEA-8947-CC137F87364B}">
      <dgm:prSet/>
      <dgm:spPr/>
      <dgm:t>
        <a:bodyPr/>
        <a:lstStyle/>
        <a:p>
          <a:endParaRPr lang="en-US"/>
        </a:p>
      </dgm:t>
    </dgm:pt>
    <dgm:pt modelId="{C85D9EA1-AE8E-476B-AC5D-C6D7BBA441B4}">
      <dgm:prSet/>
      <dgm:spPr/>
      <dgm:t>
        <a:bodyPr/>
        <a:lstStyle/>
        <a:p>
          <a:r>
            <a:rPr lang="en-GB" b="0" i="0" dirty="0"/>
            <a:t>Fasting or limiting food intake.</a:t>
          </a:r>
          <a:endParaRPr lang="en-US" dirty="0"/>
        </a:p>
      </dgm:t>
    </dgm:pt>
    <dgm:pt modelId="{983F3ED3-9D62-4B89-A8DD-0462B744C573}" type="parTrans" cxnId="{15E39D5E-FB60-4DA4-9BB5-A524E0C3800B}">
      <dgm:prSet/>
      <dgm:spPr/>
      <dgm:t>
        <a:bodyPr/>
        <a:lstStyle/>
        <a:p>
          <a:endParaRPr lang="en-US"/>
        </a:p>
      </dgm:t>
    </dgm:pt>
    <dgm:pt modelId="{C0759C18-EE46-4F49-90AF-6859057CE6BC}" type="sibTrans" cxnId="{15E39D5E-FB60-4DA4-9BB5-A524E0C3800B}">
      <dgm:prSet/>
      <dgm:spPr/>
      <dgm:t>
        <a:bodyPr/>
        <a:lstStyle/>
        <a:p>
          <a:endParaRPr lang="en-US"/>
        </a:p>
      </dgm:t>
    </dgm:pt>
    <dgm:pt modelId="{C6F9B1B2-B841-4DB3-A610-7C1AE1B1D1DA}">
      <dgm:prSet/>
      <dgm:spPr/>
      <dgm:t>
        <a:bodyPr/>
        <a:lstStyle/>
        <a:p>
          <a:r>
            <a:rPr lang="en-GB" b="0" i="0" dirty="0"/>
            <a:t>Binge eating.</a:t>
          </a:r>
          <a:endParaRPr lang="en-US" dirty="0"/>
        </a:p>
      </dgm:t>
    </dgm:pt>
    <dgm:pt modelId="{A72C4A80-DE30-4A4F-876D-E5CC65F1AC18}" type="parTrans" cxnId="{26F4D3A8-B761-4F41-A8AB-68D033E3B674}">
      <dgm:prSet/>
      <dgm:spPr/>
      <dgm:t>
        <a:bodyPr/>
        <a:lstStyle/>
        <a:p>
          <a:endParaRPr lang="en-US"/>
        </a:p>
      </dgm:t>
    </dgm:pt>
    <dgm:pt modelId="{FB7E9CFE-C16D-4B7A-B79C-C92049DFCDB3}" type="sibTrans" cxnId="{26F4D3A8-B761-4F41-A8AB-68D033E3B674}">
      <dgm:prSet/>
      <dgm:spPr/>
      <dgm:t>
        <a:bodyPr/>
        <a:lstStyle/>
        <a:p>
          <a:endParaRPr lang="en-US"/>
        </a:p>
      </dgm:t>
    </dgm:pt>
    <dgm:pt modelId="{30D6E469-12BC-48D2-AB70-FDCE04854E5A}">
      <dgm:prSet/>
      <dgm:spPr/>
      <dgm:t>
        <a:bodyPr/>
        <a:lstStyle/>
        <a:p>
          <a:r>
            <a:rPr lang="en-GB" b="0" i="0" dirty="0"/>
            <a:t>Self-induced vomiting.</a:t>
          </a:r>
          <a:endParaRPr lang="en-US" dirty="0"/>
        </a:p>
      </dgm:t>
    </dgm:pt>
    <dgm:pt modelId="{8236FA97-C5BA-4C68-9A8B-B9C357D5B9E4}" type="parTrans" cxnId="{D2E118A8-A223-472D-B87E-F436D0F30783}">
      <dgm:prSet/>
      <dgm:spPr/>
      <dgm:t>
        <a:bodyPr/>
        <a:lstStyle/>
        <a:p>
          <a:endParaRPr lang="en-US"/>
        </a:p>
      </dgm:t>
    </dgm:pt>
    <dgm:pt modelId="{A034CAAC-B6E9-445C-BEB8-B489C5DE49EE}" type="sibTrans" cxnId="{D2E118A8-A223-472D-B87E-F436D0F30783}">
      <dgm:prSet/>
      <dgm:spPr/>
      <dgm:t>
        <a:bodyPr/>
        <a:lstStyle/>
        <a:p>
          <a:endParaRPr lang="en-US"/>
        </a:p>
      </dgm:t>
    </dgm:pt>
    <dgm:pt modelId="{9571AD98-3EA9-4A41-8D94-FCED893008B2}" type="pres">
      <dgm:prSet presAssocID="{023EFCFC-D5FC-4933-915A-783AC0204396}" presName="diagram" presStyleCnt="0">
        <dgm:presLayoutVars>
          <dgm:dir/>
          <dgm:resizeHandles val="exact"/>
        </dgm:presLayoutVars>
      </dgm:prSet>
      <dgm:spPr/>
    </dgm:pt>
    <dgm:pt modelId="{102EBFEE-5B17-4FA6-AEF3-A47B1A8C2B97}" type="pres">
      <dgm:prSet presAssocID="{9BF9C7C0-98E2-41AC-8748-C28E5F33E38A}" presName="node" presStyleLbl="node1" presStyleIdx="0" presStyleCnt="8">
        <dgm:presLayoutVars>
          <dgm:bulletEnabled val="1"/>
        </dgm:presLayoutVars>
      </dgm:prSet>
      <dgm:spPr/>
    </dgm:pt>
    <dgm:pt modelId="{B8AD3E08-4FD7-4D8C-95A8-D6B8B40257A4}" type="pres">
      <dgm:prSet presAssocID="{F7356B42-E407-4D6B-89A7-2F8A2520C5D8}" presName="sibTrans" presStyleCnt="0"/>
      <dgm:spPr/>
    </dgm:pt>
    <dgm:pt modelId="{48F282EF-8446-435D-BB56-A88D12CB5F1E}" type="pres">
      <dgm:prSet presAssocID="{9ED64BC0-96E9-401D-8D51-FF0403EED13D}" presName="node" presStyleLbl="node1" presStyleIdx="1" presStyleCnt="8">
        <dgm:presLayoutVars>
          <dgm:bulletEnabled val="1"/>
        </dgm:presLayoutVars>
      </dgm:prSet>
      <dgm:spPr/>
    </dgm:pt>
    <dgm:pt modelId="{77E47AA3-E5B1-4F6F-B07A-18B3AC99FD54}" type="pres">
      <dgm:prSet presAssocID="{EF6A5BA8-BB86-4905-89BA-B59B2AC8D0C4}" presName="sibTrans" presStyleCnt="0"/>
      <dgm:spPr/>
    </dgm:pt>
    <dgm:pt modelId="{E7E7DAF4-CD56-4B60-AD94-4D4D4D07C357}" type="pres">
      <dgm:prSet presAssocID="{15CC9B38-578B-4FC1-890A-80FCFBCED806}" presName="node" presStyleLbl="node1" presStyleIdx="2" presStyleCnt="8">
        <dgm:presLayoutVars>
          <dgm:bulletEnabled val="1"/>
        </dgm:presLayoutVars>
      </dgm:prSet>
      <dgm:spPr/>
    </dgm:pt>
    <dgm:pt modelId="{84D38BFF-15FE-4783-B03E-ED7F91B6A182}" type="pres">
      <dgm:prSet presAssocID="{367AB51E-C570-404D-A98D-C5B146038854}" presName="sibTrans" presStyleCnt="0"/>
      <dgm:spPr/>
    </dgm:pt>
    <dgm:pt modelId="{17ED6DDA-41A2-491A-8B75-970BCDFF78DF}" type="pres">
      <dgm:prSet presAssocID="{0DD4E5C8-65BE-44C3-A05A-B1DB71728B63}" presName="node" presStyleLbl="node1" presStyleIdx="3" presStyleCnt="8">
        <dgm:presLayoutVars>
          <dgm:bulletEnabled val="1"/>
        </dgm:presLayoutVars>
      </dgm:prSet>
      <dgm:spPr/>
    </dgm:pt>
    <dgm:pt modelId="{DC299CF9-783D-460E-B411-6D375AA9D3BD}" type="pres">
      <dgm:prSet presAssocID="{1077F1DD-3636-4294-946E-AC2ADC950A31}" presName="sibTrans" presStyleCnt="0"/>
      <dgm:spPr/>
    </dgm:pt>
    <dgm:pt modelId="{D89A7EEF-33E3-4DC7-B042-5BF6CCF49F93}" type="pres">
      <dgm:prSet presAssocID="{7E1CCCCB-10EF-47E2-9D0D-3D8E1FD1DD93}" presName="node" presStyleLbl="node1" presStyleIdx="4" presStyleCnt="8">
        <dgm:presLayoutVars>
          <dgm:bulletEnabled val="1"/>
        </dgm:presLayoutVars>
      </dgm:prSet>
      <dgm:spPr/>
    </dgm:pt>
    <dgm:pt modelId="{BF0B0D24-D49B-43E6-AD28-36840EB61877}" type="pres">
      <dgm:prSet presAssocID="{FA78588C-008B-4B70-8554-5F4C9E1484C3}" presName="sibTrans" presStyleCnt="0"/>
      <dgm:spPr/>
    </dgm:pt>
    <dgm:pt modelId="{B4EE3C6C-5A90-4A9F-9932-523900F633E5}" type="pres">
      <dgm:prSet presAssocID="{C85D9EA1-AE8E-476B-AC5D-C6D7BBA441B4}" presName="node" presStyleLbl="node1" presStyleIdx="5" presStyleCnt="8">
        <dgm:presLayoutVars>
          <dgm:bulletEnabled val="1"/>
        </dgm:presLayoutVars>
      </dgm:prSet>
      <dgm:spPr/>
    </dgm:pt>
    <dgm:pt modelId="{D18D1548-06B8-4A06-BF2F-73DC0095B6D8}" type="pres">
      <dgm:prSet presAssocID="{C0759C18-EE46-4F49-90AF-6859057CE6BC}" presName="sibTrans" presStyleCnt="0"/>
      <dgm:spPr/>
    </dgm:pt>
    <dgm:pt modelId="{DECF5DFC-A33A-4F84-9B93-34D53ED150DC}" type="pres">
      <dgm:prSet presAssocID="{C6F9B1B2-B841-4DB3-A610-7C1AE1B1D1DA}" presName="node" presStyleLbl="node1" presStyleIdx="6" presStyleCnt="8">
        <dgm:presLayoutVars>
          <dgm:bulletEnabled val="1"/>
        </dgm:presLayoutVars>
      </dgm:prSet>
      <dgm:spPr/>
    </dgm:pt>
    <dgm:pt modelId="{A610361F-98A3-4341-B731-033D38EE37B6}" type="pres">
      <dgm:prSet presAssocID="{FB7E9CFE-C16D-4B7A-B79C-C92049DFCDB3}" presName="sibTrans" presStyleCnt="0"/>
      <dgm:spPr/>
    </dgm:pt>
    <dgm:pt modelId="{836ACBCA-41AC-4B8E-BC3F-C7E6B21FD516}" type="pres">
      <dgm:prSet presAssocID="{30D6E469-12BC-48D2-AB70-FDCE04854E5A}" presName="node" presStyleLbl="node1" presStyleIdx="7" presStyleCnt="8">
        <dgm:presLayoutVars>
          <dgm:bulletEnabled val="1"/>
        </dgm:presLayoutVars>
      </dgm:prSet>
      <dgm:spPr/>
    </dgm:pt>
  </dgm:ptLst>
  <dgm:cxnLst>
    <dgm:cxn modelId="{5A37E321-D3E4-4BBD-B695-71FF960AD93C}" srcId="{023EFCFC-D5FC-4933-915A-783AC0204396}" destId="{15CC9B38-578B-4FC1-890A-80FCFBCED806}" srcOrd="2" destOrd="0" parTransId="{426BD938-C319-4A0D-9AEC-27BE37DEA63F}" sibTransId="{367AB51E-C570-404D-A98D-C5B146038854}"/>
    <dgm:cxn modelId="{15E39D5E-FB60-4DA4-9BB5-A524E0C3800B}" srcId="{023EFCFC-D5FC-4933-915A-783AC0204396}" destId="{C85D9EA1-AE8E-476B-AC5D-C6D7BBA441B4}" srcOrd="5" destOrd="0" parTransId="{983F3ED3-9D62-4B89-A8DD-0462B744C573}" sibTransId="{C0759C18-EE46-4F49-90AF-6859057CE6BC}"/>
    <dgm:cxn modelId="{CB681952-53A9-48BF-ABA1-285E05BB3D84}" type="presOf" srcId="{7E1CCCCB-10EF-47E2-9D0D-3D8E1FD1DD93}" destId="{D89A7EEF-33E3-4DC7-B042-5BF6CCF49F93}" srcOrd="0" destOrd="0" presId="urn:microsoft.com/office/officeart/2005/8/layout/default"/>
    <dgm:cxn modelId="{B87F327A-F555-4F3A-9B34-9A8AA6772818}" type="presOf" srcId="{30D6E469-12BC-48D2-AB70-FDCE04854E5A}" destId="{836ACBCA-41AC-4B8E-BC3F-C7E6B21FD516}" srcOrd="0" destOrd="0" presId="urn:microsoft.com/office/officeart/2005/8/layout/default"/>
    <dgm:cxn modelId="{D8F87693-CD13-4F69-8F71-D13C2C4B95EE}" type="presOf" srcId="{9ED64BC0-96E9-401D-8D51-FF0403EED13D}" destId="{48F282EF-8446-435D-BB56-A88D12CB5F1E}" srcOrd="0" destOrd="0" presId="urn:microsoft.com/office/officeart/2005/8/layout/default"/>
    <dgm:cxn modelId="{C52D8F9A-C8BF-4992-B264-9F055CE0B220}" type="presOf" srcId="{C85D9EA1-AE8E-476B-AC5D-C6D7BBA441B4}" destId="{B4EE3C6C-5A90-4A9F-9932-523900F633E5}" srcOrd="0" destOrd="0" presId="urn:microsoft.com/office/officeart/2005/8/layout/default"/>
    <dgm:cxn modelId="{1F8CBA9C-5FEB-4192-B9C7-FED43043553F}" srcId="{023EFCFC-D5FC-4933-915A-783AC0204396}" destId="{0DD4E5C8-65BE-44C3-A05A-B1DB71728B63}" srcOrd="3" destOrd="0" parTransId="{9E36075B-1360-4DCA-AFE2-7B90FC8666A3}" sibTransId="{1077F1DD-3636-4294-946E-AC2ADC950A31}"/>
    <dgm:cxn modelId="{C71209A2-93E9-4B77-B15A-02F7873FAFF3}" type="presOf" srcId="{9BF9C7C0-98E2-41AC-8748-C28E5F33E38A}" destId="{102EBFEE-5B17-4FA6-AEF3-A47B1A8C2B97}" srcOrd="0" destOrd="0" presId="urn:microsoft.com/office/officeart/2005/8/layout/default"/>
    <dgm:cxn modelId="{80885AA7-BEA7-4E62-83BB-68706A4B6A73}" type="presOf" srcId="{15CC9B38-578B-4FC1-890A-80FCFBCED806}" destId="{E7E7DAF4-CD56-4B60-AD94-4D4D4D07C357}" srcOrd="0" destOrd="0" presId="urn:microsoft.com/office/officeart/2005/8/layout/default"/>
    <dgm:cxn modelId="{D2E118A8-A223-472D-B87E-F436D0F30783}" srcId="{023EFCFC-D5FC-4933-915A-783AC0204396}" destId="{30D6E469-12BC-48D2-AB70-FDCE04854E5A}" srcOrd="7" destOrd="0" parTransId="{8236FA97-C5BA-4C68-9A8B-B9C357D5B9E4}" sibTransId="{A034CAAC-B6E9-445C-BEB8-B489C5DE49EE}"/>
    <dgm:cxn modelId="{26F4D3A8-B761-4F41-A8AB-68D033E3B674}" srcId="{023EFCFC-D5FC-4933-915A-783AC0204396}" destId="{C6F9B1B2-B841-4DB3-A610-7C1AE1B1D1DA}" srcOrd="6" destOrd="0" parTransId="{A72C4A80-DE30-4A4F-876D-E5CC65F1AC18}" sibTransId="{FB7E9CFE-C16D-4B7A-B79C-C92049DFCDB3}"/>
    <dgm:cxn modelId="{58EC51B0-E519-4C45-88A5-EBEE4EDE01AF}" srcId="{023EFCFC-D5FC-4933-915A-783AC0204396}" destId="{9ED64BC0-96E9-401D-8D51-FF0403EED13D}" srcOrd="1" destOrd="0" parTransId="{4AD53B77-CF39-4281-A4F1-A887626444B1}" sibTransId="{EF6A5BA8-BB86-4905-89BA-B59B2AC8D0C4}"/>
    <dgm:cxn modelId="{2DDA7FB7-F078-4FEA-8947-CC137F87364B}" srcId="{023EFCFC-D5FC-4933-915A-783AC0204396}" destId="{7E1CCCCB-10EF-47E2-9D0D-3D8E1FD1DD93}" srcOrd="4" destOrd="0" parTransId="{9FEFBA1E-42B5-42D3-A6DD-14F0978E58DD}" sibTransId="{FA78588C-008B-4B70-8554-5F4C9E1484C3}"/>
    <dgm:cxn modelId="{93EEB5C5-8241-4091-A4E0-5EC4041F8A6C}" srcId="{023EFCFC-D5FC-4933-915A-783AC0204396}" destId="{9BF9C7C0-98E2-41AC-8748-C28E5F33E38A}" srcOrd="0" destOrd="0" parTransId="{7FA183B2-967B-4118-93FB-BEC9EE66666C}" sibTransId="{F7356B42-E407-4D6B-89A7-2F8A2520C5D8}"/>
    <dgm:cxn modelId="{13D520CA-EE73-4A97-9310-EAA107DEAB94}" type="presOf" srcId="{C6F9B1B2-B841-4DB3-A610-7C1AE1B1D1DA}" destId="{DECF5DFC-A33A-4F84-9B93-34D53ED150DC}" srcOrd="0" destOrd="0" presId="urn:microsoft.com/office/officeart/2005/8/layout/default"/>
    <dgm:cxn modelId="{3FFCB1CB-58EC-4D14-BBCD-861246DD9AE1}" type="presOf" srcId="{0DD4E5C8-65BE-44C3-A05A-B1DB71728B63}" destId="{17ED6DDA-41A2-491A-8B75-970BCDFF78DF}" srcOrd="0" destOrd="0" presId="urn:microsoft.com/office/officeart/2005/8/layout/default"/>
    <dgm:cxn modelId="{0789A8E2-7E97-471C-A06E-63DB40F9EEE9}" type="presOf" srcId="{023EFCFC-D5FC-4933-915A-783AC0204396}" destId="{9571AD98-3EA9-4A41-8D94-FCED893008B2}" srcOrd="0" destOrd="0" presId="urn:microsoft.com/office/officeart/2005/8/layout/default"/>
    <dgm:cxn modelId="{8D7DD246-CC9F-4E16-A0D7-AB067031877A}" type="presParOf" srcId="{9571AD98-3EA9-4A41-8D94-FCED893008B2}" destId="{102EBFEE-5B17-4FA6-AEF3-A47B1A8C2B97}" srcOrd="0" destOrd="0" presId="urn:microsoft.com/office/officeart/2005/8/layout/default"/>
    <dgm:cxn modelId="{B6AAEF12-2BA2-4DA4-9EAF-C330EE3DFF6B}" type="presParOf" srcId="{9571AD98-3EA9-4A41-8D94-FCED893008B2}" destId="{B8AD3E08-4FD7-4D8C-95A8-D6B8B40257A4}" srcOrd="1" destOrd="0" presId="urn:microsoft.com/office/officeart/2005/8/layout/default"/>
    <dgm:cxn modelId="{3E863CCC-4426-4383-BC78-B33733374C1F}" type="presParOf" srcId="{9571AD98-3EA9-4A41-8D94-FCED893008B2}" destId="{48F282EF-8446-435D-BB56-A88D12CB5F1E}" srcOrd="2" destOrd="0" presId="urn:microsoft.com/office/officeart/2005/8/layout/default"/>
    <dgm:cxn modelId="{0A7352CF-99B5-465D-99E1-916F947E56D1}" type="presParOf" srcId="{9571AD98-3EA9-4A41-8D94-FCED893008B2}" destId="{77E47AA3-E5B1-4F6F-B07A-18B3AC99FD54}" srcOrd="3" destOrd="0" presId="urn:microsoft.com/office/officeart/2005/8/layout/default"/>
    <dgm:cxn modelId="{C5859440-3D32-444E-9694-D5BFD4796F93}" type="presParOf" srcId="{9571AD98-3EA9-4A41-8D94-FCED893008B2}" destId="{E7E7DAF4-CD56-4B60-AD94-4D4D4D07C357}" srcOrd="4" destOrd="0" presId="urn:microsoft.com/office/officeart/2005/8/layout/default"/>
    <dgm:cxn modelId="{D31E077C-B7DC-499F-8D63-2B04DBDFECFD}" type="presParOf" srcId="{9571AD98-3EA9-4A41-8D94-FCED893008B2}" destId="{84D38BFF-15FE-4783-B03E-ED7F91B6A182}" srcOrd="5" destOrd="0" presId="urn:microsoft.com/office/officeart/2005/8/layout/default"/>
    <dgm:cxn modelId="{0648ABDC-0339-4FDD-98D4-B0A29FC487D3}" type="presParOf" srcId="{9571AD98-3EA9-4A41-8D94-FCED893008B2}" destId="{17ED6DDA-41A2-491A-8B75-970BCDFF78DF}" srcOrd="6" destOrd="0" presId="urn:microsoft.com/office/officeart/2005/8/layout/default"/>
    <dgm:cxn modelId="{7D513DD4-D929-4FBF-9814-504D5B26B86F}" type="presParOf" srcId="{9571AD98-3EA9-4A41-8D94-FCED893008B2}" destId="{DC299CF9-783D-460E-B411-6D375AA9D3BD}" srcOrd="7" destOrd="0" presId="urn:microsoft.com/office/officeart/2005/8/layout/default"/>
    <dgm:cxn modelId="{C449BCAC-BE5F-46FF-A42C-8299D04DCFF7}" type="presParOf" srcId="{9571AD98-3EA9-4A41-8D94-FCED893008B2}" destId="{D89A7EEF-33E3-4DC7-B042-5BF6CCF49F93}" srcOrd="8" destOrd="0" presId="urn:microsoft.com/office/officeart/2005/8/layout/default"/>
    <dgm:cxn modelId="{9B4AAF92-34CD-4430-8E6C-FC418A9AC8E2}" type="presParOf" srcId="{9571AD98-3EA9-4A41-8D94-FCED893008B2}" destId="{BF0B0D24-D49B-43E6-AD28-36840EB61877}" srcOrd="9" destOrd="0" presId="urn:microsoft.com/office/officeart/2005/8/layout/default"/>
    <dgm:cxn modelId="{A361F5F2-FB9E-4D6B-8544-E39441C28492}" type="presParOf" srcId="{9571AD98-3EA9-4A41-8D94-FCED893008B2}" destId="{B4EE3C6C-5A90-4A9F-9932-523900F633E5}" srcOrd="10" destOrd="0" presId="urn:microsoft.com/office/officeart/2005/8/layout/default"/>
    <dgm:cxn modelId="{CFCBEA83-317B-4D04-A356-A6E65CEE36C3}" type="presParOf" srcId="{9571AD98-3EA9-4A41-8D94-FCED893008B2}" destId="{D18D1548-06B8-4A06-BF2F-73DC0095B6D8}" srcOrd="11" destOrd="0" presId="urn:microsoft.com/office/officeart/2005/8/layout/default"/>
    <dgm:cxn modelId="{CB5419BB-EACC-44B2-9F43-131B247FFF7A}" type="presParOf" srcId="{9571AD98-3EA9-4A41-8D94-FCED893008B2}" destId="{DECF5DFC-A33A-4F84-9B93-34D53ED150DC}" srcOrd="12" destOrd="0" presId="urn:microsoft.com/office/officeart/2005/8/layout/default"/>
    <dgm:cxn modelId="{2269E265-94E1-4DBE-9C34-0CC5EB0B5D70}" type="presParOf" srcId="{9571AD98-3EA9-4A41-8D94-FCED893008B2}" destId="{A610361F-98A3-4341-B731-033D38EE37B6}" srcOrd="13" destOrd="0" presId="urn:microsoft.com/office/officeart/2005/8/layout/default"/>
    <dgm:cxn modelId="{F6C61F3A-AF41-43F1-BE34-83A9334A3724}" type="presParOf" srcId="{9571AD98-3EA9-4A41-8D94-FCED893008B2}" destId="{836ACBCA-41AC-4B8E-BC3F-C7E6B21FD516}"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83FA3B7-4CAA-4877-9BD8-4A20BF5211B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18B1B0BD-2107-4B7F-A89F-19E848F97FC7}">
      <dgm:prSet/>
      <dgm:spPr/>
      <dgm:t>
        <a:bodyPr/>
        <a:lstStyle/>
        <a:p>
          <a:pPr>
            <a:lnSpc>
              <a:spcPct val="100000"/>
            </a:lnSpc>
          </a:pPr>
          <a:r>
            <a:rPr lang="en-GB" dirty="0"/>
            <a:t>Occurs when the energy intake of an athlete is too low</a:t>
          </a:r>
          <a:endParaRPr lang="en-US" dirty="0"/>
        </a:p>
      </dgm:t>
    </dgm:pt>
    <dgm:pt modelId="{F5077AC8-4767-49B0-A384-CAFBB6C65BF6}" type="parTrans" cxnId="{DABA52C4-7162-46F4-940F-D3F51EDF78EE}">
      <dgm:prSet/>
      <dgm:spPr/>
      <dgm:t>
        <a:bodyPr/>
        <a:lstStyle/>
        <a:p>
          <a:endParaRPr lang="en-US"/>
        </a:p>
      </dgm:t>
    </dgm:pt>
    <dgm:pt modelId="{67056A94-0C81-4232-B984-E5F6F1142741}" type="sibTrans" cxnId="{DABA52C4-7162-46F4-940F-D3F51EDF78EE}">
      <dgm:prSet/>
      <dgm:spPr/>
      <dgm:t>
        <a:bodyPr/>
        <a:lstStyle/>
        <a:p>
          <a:endParaRPr lang="en-US"/>
        </a:p>
      </dgm:t>
    </dgm:pt>
    <dgm:pt modelId="{6C42EB5E-6D84-44D2-81D3-DF70CCC191A8}">
      <dgm:prSet/>
      <dgm:spPr/>
      <dgm:t>
        <a:bodyPr/>
        <a:lstStyle/>
        <a:p>
          <a:pPr>
            <a:lnSpc>
              <a:spcPct val="100000"/>
            </a:lnSpc>
          </a:pPr>
          <a:r>
            <a:rPr lang="en-GB" dirty="0"/>
            <a:t>It will probably compromise athletic performance in all types of sports</a:t>
          </a:r>
          <a:endParaRPr lang="en-US" dirty="0"/>
        </a:p>
      </dgm:t>
    </dgm:pt>
    <dgm:pt modelId="{21B14508-0997-40EC-8B5B-BFE1381C9D6A}" type="parTrans" cxnId="{23E8C6E0-486E-4781-ACF1-10EAD89AC8EA}">
      <dgm:prSet/>
      <dgm:spPr/>
      <dgm:t>
        <a:bodyPr/>
        <a:lstStyle/>
        <a:p>
          <a:endParaRPr lang="en-US"/>
        </a:p>
      </dgm:t>
    </dgm:pt>
    <dgm:pt modelId="{BF94C537-5295-408D-8A88-D609D784787A}" type="sibTrans" cxnId="{23E8C6E0-486E-4781-ACF1-10EAD89AC8EA}">
      <dgm:prSet/>
      <dgm:spPr/>
      <dgm:t>
        <a:bodyPr/>
        <a:lstStyle/>
        <a:p>
          <a:endParaRPr lang="en-US"/>
        </a:p>
      </dgm:t>
    </dgm:pt>
    <dgm:pt modelId="{5F381F27-4EB8-4B8D-91C6-B24B2DCDF9AF}" type="pres">
      <dgm:prSet presAssocID="{D83FA3B7-4CAA-4877-9BD8-4A20BF5211BF}" presName="root" presStyleCnt="0">
        <dgm:presLayoutVars>
          <dgm:dir/>
          <dgm:resizeHandles val="exact"/>
        </dgm:presLayoutVars>
      </dgm:prSet>
      <dgm:spPr/>
    </dgm:pt>
    <dgm:pt modelId="{046DCBA5-015C-4DEB-AE06-A88CBD3D79E2}" type="pres">
      <dgm:prSet presAssocID="{18B1B0BD-2107-4B7F-A89F-19E848F97FC7}" presName="compNode" presStyleCnt="0"/>
      <dgm:spPr/>
    </dgm:pt>
    <dgm:pt modelId="{39EFEC4A-D8D7-4662-8ABD-957281F187B0}" type="pres">
      <dgm:prSet presAssocID="{18B1B0BD-2107-4B7F-A89F-19E848F97FC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un"/>
        </a:ext>
      </dgm:extLst>
    </dgm:pt>
    <dgm:pt modelId="{697F84E2-E03D-4C64-B6A3-4882A25A37B6}" type="pres">
      <dgm:prSet presAssocID="{18B1B0BD-2107-4B7F-A89F-19E848F97FC7}" presName="spaceRect" presStyleCnt="0"/>
      <dgm:spPr/>
    </dgm:pt>
    <dgm:pt modelId="{D781C137-E606-43C7-9CB9-B4E0C200C725}" type="pres">
      <dgm:prSet presAssocID="{18B1B0BD-2107-4B7F-A89F-19E848F97FC7}" presName="textRect" presStyleLbl="revTx" presStyleIdx="0" presStyleCnt="2">
        <dgm:presLayoutVars>
          <dgm:chMax val="1"/>
          <dgm:chPref val="1"/>
        </dgm:presLayoutVars>
      </dgm:prSet>
      <dgm:spPr/>
    </dgm:pt>
    <dgm:pt modelId="{A2529E9F-EE02-4A93-B96D-A555897BAFB0}" type="pres">
      <dgm:prSet presAssocID="{67056A94-0C81-4232-B984-E5F6F1142741}" presName="sibTrans" presStyleCnt="0"/>
      <dgm:spPr/>
    </dgm:pt>
    <dgm:pt modelId="{7B7B52BE-A451-4787-8260-53073E26CA7D}" type="pres">
      <dgm:prSet presAssocID="{6C42EB5E-6D84-44D2-81D3-DF70CCC191A8}" presName="compNode" presStyleCnt="0"/>
      <dgm:spPr/>
    </dgm:pt>
    <dgm:pt modelId="{3C42A72A-56E6-4E4F-B248-C6D9B9AA3DBD}" type="pres">
      <dgm:prSet presAssocID="{6C42EB5E-6D84-44D2-81D3-DF70CCC191A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occer"/>
        </a:ext>
      </dgm:extLst>
    </dgm:pt>
    <dgm:pt modelId="{FD2045D7-3CCB-47F8-83F8-A7EE8E605997}" type="pres">
      <dgm:prSet presAssocID="{6C42EB5E-6D84-44D2-81D3-DF70CCC191A8}" presName="spaceRect" presStyleCnt="0"/>
      <dgm:spPr/>
    </dgm:pt>
    <dgm:pt modelId="{23FE26B9-B207-4C38-BDAD-170F0AAA4D92}" type="pres">
      <dgm:prSet presAssocID="{6C42EB5E-6D84-44D2-81D3-DF70CCC191A8}" presName="textRect" presStyleLbl="revTx" presStyleIdx="1" presStyleCnt="2">
        <dgm:presLayoutVars>
          <dgm:chMax val="1"/>
          <dgm:chPref val="1"/>
        </dgm:presLayoutVars>
      </dgm:prSet>
      <dgm:spPr/>
    </dgm:pt>
  </dgm:ptLst>
  <dgm:cxnLst>
    <dgm:cxn modelId="{BD68B50C-8F01-4E78-B796-3A899B348342}" type="presOf" srcId="{6C42EB5E-6D84-44D2-81D3-DF70CCC191A8}" destId="{23FE26B9-B207-4C38-BDAD-170F0AAA4D92}" srcOrd="0" destOrd="0" presId="urn:microsoft.com/office/officeart/2018/2/layout/IconLabelList"/>
    <dgm:cxn modelId="{EEDB757C-477D-4BFE-9F64-1EE0985BB97E}" type="presOf" srcId="{D83FA3B7-4CAA-4877-9BD8-4A20BF5211BF}" destId="{5F381F27-4EB8-4B8D-91C6-B24B2DCDF9AF}" srcOrd="0" destOrd="0" presId="urn:microsoft.com/office/officeart/2018/2/layout/IconLabelList"/>
    <dgm:cxn modelId="{DABA52C4-7162-46F4-940F-D3F51EDF78EE}" srcId="{D83FA3B7-4CAA-4877-9BD8-4A20BF5211BF}" destId="{18B1B0BD-2107-4B7F-A89F-19E848F97FC7}" srcOrd="0" destOrd="0" parTransId="{F5077AC8-4767-49B0-A384-CAFBB6C65BF6}" sibTransId="{67056A94-0C81-4232-B984-E5F6F1142741}"/>
    <dgm:cxn modelId="{2CDBA9D8-D4AC-48C4-88A2-2AD5EB88D782}" type="presOf" srcId="{18B1B0BD-2107-4B7F-A89F-19E848F97FC7}" destId="{D781C137-E606-43C7-9CB9-B4E0C200C725}" srcOrd="0" destOrd="0" presId="urn:microsoft.com/office/officeart/2018/2/layout/IconLabelList"/>
    <dgm:cxn modelId="{23E8C6E0-486E-4781-ACF1-10EAD89AC8EA}" srcId="{D83FA3B7-4CAA-4877-9BD8-4A20BF5211BF}" destId="{6C42EB5E-6D84-44D2-81D3-DF70CCC191A8}" srcOrd="1" destOrd="0" parTransId="{21B14508-0997-40EC-8B5B-BFE1381C9D6A}" sibTransId="{BF94C537-5295-408D-8A88-D609D784787A}"/>
    <dgm:cxn modelId="{243A3953-C655-4030-8232-BEFA64A2FA2E}" type="presParOf" srcId="{5F381F27-4EB8-4B8D-91C6-B24B2DCDF9AF}" destId="{046DCBA5-015C-4DEB-AE06-A88CBD3D79E2}" srcOrd="0" destOrd="0" presId="urn:microsoft.com/office/officeart/2018/2/layout/IconLabelList"/>
    <dgm:cxn modelId="{55AC2E2A-569C-4642-ABBD-4DF77040DCEA}" type="presParOf" srcId="{046DCBA5-015C-4DEB-AE06-A88CBD3D79E2}" destId="{39EFEC4A-D8D7-4662-8ABD-957281F187B0}" srcOrd="0" destOrd="0" presId="urn:microsoft.com/office/officeart/2018/2/layout/IconLabelList"/>
    <dgm:cxn modelId="{B7C8C8D3-820E-4764-9139-347945693945}" type="presParOf" srcId="{046DCBA5-015C-4DEB-AE06-A88CBD3D79E2}" destId="{697F84E2-E03D-4C64-B6A3-4882A25A37B6}" srcOrd="1" destOrd="0" presId="urn:microsoft.com/office/officeart/2018/2/layout/IconLabelList"/>
    <dgm:cxn modelId="{ACA2FF8A-2878-44D2-9125-DE65847C21C0}" type="presParOf" srcId="{046DCBA5-015C-4DEB-AE06-A88CBD3D79E2}" destId="{D781C137-E606-43C7-9CB9-B4E0C200C725}" srcOrd="2" destOrd="0" presId="urn:microsoft.com/office/officeart/2018/2/layout/IconLabelList"/>
    <dgm:cxn modelId="{74B06F85-A50A-41D3-8ADD-38F40310F888}" type="presParOf" srcId="{5F381F27-4EB8-4B8D-91C6-B24B2DCDF9AF}" destId="{A2529E9F-EE02-4A93-B96D-A555897BAFB0}" srcOrd="1" destOrd="0" presId="urn:microsoft.com/office/officeart/2018/2/layout/IconLabelList"/>
    <dgm:cxn modelId="{C38DE2DD-1CAC-48C7-8189-25DD1493C8ED}" type="presParOf" srcId="{5F381F27-4EB8-4B8D-91C6-B24B2DCDF9AF}" destId="{7B7B52BE-A451-4787-8260-53073E26CA7D}" srcOrd="2" destOrd="0" presId="urn:microsoft.com/office/officeart/2018/2/layout/IconLabelList"/>
    <dgm:cxn modelId="{343F1AA3-6A68-4623-9886-2B5F796105BC}" type="presParOf" srcId="{7B7B52BE-A451-4787-8260-53073E26CA7D}" destId="{3C42A72A-56E6-4E4F-B248-C6D9B9AA3DBD}" srcOrd="0" destOrd="0" presId="urn:microsoft.com/office/officeart/2018/2/layout/IconLabelList"/>
    <dgm:cxn modelId="{9343A57C-8EF6-40E0-9A52-F70351A6154A}" type="presParOf" srcId="{7B7B52BE-A451-4787-8260-53073E26CA7D}" destId="{FD2045D7-3CCB-47F8-83F8-A7EE8E605997}" srcOrd="1" destOrd="0" presId="urn:microsoft.com/office/officeart/2018/2/layout/IconLabelList"/>
    <dgm:cxn modelId="{42B822F6-8B69-4D5D-AA64-35B49B1ABA0E}" type="presParOf" srcId="{7B7B52BE-A451-4787-8260-53073E26CA7D}" destId="{23FE26B9-B207-4C38-BDAD-170F0AAA4D9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7A8049-0460-4A32-94F6-1C6837777334}"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3BAEE6D5-0330-4560-8C54-37DAB6421406}">
      <dgm:prSet/>
      <dgm:spPr/>
      <dgm:t>
        <a:bodyPr/>
        <a:lstStyle/>
        <a:p>
          <a:r>
            <a:rPr lang="en-GB" b="0" i="0" dirty="0"/>
            <a:t>Since low Energy Availability (EA) plays a pivotal role in the development of the RED-S, diagnosis should focus on identification of the presence and causes of the low EA. Unfortunately, there are no standardised guidelines to determine EA. </a:t>
          </a:r>
          <a:endParaRPr lang="en-US" dirty="0"/>
        </a:p>
      </dgm:t>
    </dgm:pt>
    <dgm:pt modelId="{64ABA1D5-EC23-4AD2-9CF3-D4916626BD62}" type="parTrans" cxnId="{C0D79AC0-E980-4118-832A-6B02C503017F}">
      <dgm:prSet/>
      <dgm:spPr/>
      <dgm:t>
        <a:bodyPr/>
        <a:lstStyle/>
        <a:p>
          <a:endParaRPr lang="en-US"/>
        </a:p>
      </dgm:t>
    </dgm:pt>
    <dgm:pt modelId="{8F2F0F6D-08DA-4FF9-975B-DA8A3E152A51}" type="sibTrans" cxnId="{C0D79AC0-E980-4118-832A-6B02C503017F}">
      <dgm:prSet/>
      <dgm:spPr/>
      <dgm:t>
        <a:bodyPr/>
        <a:lstStyle/>
        <a:p>
          <a:endParaRPr lang="en-US"/>
        </a:p>
      </dgm:t>
    </dgm:pt>
    <dgm:pt modelId="{6EFAD88A-A404-4E3E-B94E-C6D0B6D18234}">
      <dgm:prSet/>
      <dgm:spPr/>
      <dgm:t>
        <a:bodyPr/>
        <a:lstStyle/>
        <a:p>
          <a:r>
            <a:rPr lang="en-GB" b="0" i="0" dirty="0"/>
            <a:t>EA is equivalent to EI minus the cost of exercise energy expenditure (EEE) relative to FFM or lean body mass: EA (kcal/kg FFM/day) = (EI (kcal/day)−EEE (kcal/day )) The measurement of each of these components requires expertise and is generally imprecise</a:t>
          </a:r>
          <a:endParaRPr lang="en-US" dirty="0"/>
        </a:p>
      </dgm:t>
    </dgm:pt>
    <dgm:pt modelId="{53694472-7118-491E-B0EE-EC25AEBAFFC2}" type="parTrans" cxnId="{D58B30A2-CDEF-45B2-AE7C-864F62BA0C8B}">
      <dgm:prSet/>
      <dgm:spPr/>
      <dgm:t>
        <a:bodyPr/>
        <a:lstStyle/>
        <a:p>
          <a:endParaRPr lang="en-US"/>
        </a:p>
      </dgm:t>
    </dgm:pt>
    <dgm:pt modelId="{09421501-A2D1-4D7E-A6C0-302FE02E9856}" type="sibTrans" cxnId="{D58B30A2-CDEF-45B2-AE7C-864F62BA0C8B}">
      <dgm:prSet/>
      <dgm:spPr/>
      <dgm:t>
        <a:bodyPr/>
        <a:lstStyle/>
        <a:p>
          <a:endParaRPr lang="en-US"/>
        </a:p>
      </dgm:t>
    </dgm:pt>
    <dgm:pt modelId="{EF6B534D-3529-4068-AD2A-D6E979502C1E}" type="pres">
      <dgm:prSet presAssocID="{8C7A8049-0460-4A32-94F6-1C6837777334}" presName="linear" presStyleCnt="0">
        <dgm:presLayoutVars>
          <dgm:animLvl val="lvl"/>
          <dgm:resizeHandles val="exact"/>
        </dgm:presLayoutVars>
      </dgm:prSet>
      <dgm:spPr/>
    </dgm:pt>
    <dgm:pt modelId="{2AC96036-B4C4-4CA8-AD0E-C948829AF7F3}" type="pres">
      <dgm:prSet presAssocID="{3BAEE6D5-0330-4560-8C54-37DAB6421406}" presName="parentText" presStyleLbl="node1" presStyleIdx="0" presStyleCnt="2">
        <dgm:presLayoutVars>
          <dgm:chMax val="0"/>
          <dgm:bulletEnabled val="1"/>
        </dgm:presLayoutVars>
      </dgm:prSet>
      <dgm:spPr/>
    </dgm:pt>
    <dgm:pt modelId="{83291F5A-B192-40AC-B606-77E301354763}" type="pres">
      <dgm:prSet presAssocID="{8F2F0F6D-08DA-4FF9-975B-DA8A3E152A51}" presName="spacer" presStyleCnt="0"/>
      <dgm:spPr/>
    </dgm:pt>
    <dgm:pt modelId="{F0D80955-D2FB-4BED-9029-736136A1DD2B}" type="pres">
      <dgm:prSet presAssocID="{6EFAD88A-A404-4E3E-B94E-C6D0B6D18234}" presName="parentText" presStyleLbl="node1" presStyleIdx="1" presStyleCnt="2">
        <dgm:presLayoutVars>
          <dgm:chMax val="0"/>
          <dgm:bulletEnabled val="1"/>
        </dgm:presLayoutVars>
      </dgm:prSet>
      <dgm:spPr/>
    </dgm:pt>
  </dgm:ptLst>
  <dgm:cxnLst>
    <dgm:cxn modelId="{80E33507-CAEB-4177-AB46-D8D3E947A394}" type="presOf" srcId="{6EFAD88A-A404-4E3E-B94E-C6D0B6D18234}" destId="{F0D80955-D2FB-4BED-9029-736136A1DD2B}" srcOrd="0" destOrd="0" presId="urn:microsoft.com/office/officeart/2005/8/layout/vList2"/>
    <dgm:cxn modelId="{B6B05318-8304-442D-B5F4-BC42A092C7C2}" type="presOf" srcId="{8C7A8049-0460-4A32-94F6-1C6837777334}" destId="{EF6B534D-3529-4068-AD2A-D6E979502C1E}" srcOrd="0" destOrd="0" presId="urn:microsoft.com/office/officeart/2005/8/layout/vList2"/>
    <dgm:cxn modelId="{4609609C-5DAE-496D-90EA-B013259D309A}" type="presOf" srcId="{3BAEE6D5-0330-4560-8C54-37DAB6421406}" destId="{2AC96036-B4C4-4CA8-AD0E-C948829AF7F3}" srcOrd="0" destOrd="0" presId="urn:microsoft.com/office/officeart/2005/8/layout/vList2"/>
    <dgm:cxn modelId="{D58B30A2-CDEF-45B2-AE7C-864F62BA0C8B}" srcId="{8C7A8049-0460-4A32-94F6-1C6837777334}" destId="{6EFAD88A-A404-4E3E-B94E-C6D0B6D18234}" srcOrd="1" destOrd="0" parTransId="{53694472-7118-491E-B0EE-EC25AEBAFFC2}" sibTransId="{09421501-A2D1-4D7E-A6C0-302FE02E9856}"/>
    <dgm:cxn modelId="{C0D79AC0-E980-4118-832A-6B02C503017F}" srcId="{8C7A8049-0460-4A32-94F6-1C6837777334}" destId="{3BAEE6D5-0330-4560-8C54-37DAB6421406}" srcOrd="0" destOrd="0" parTransId="{64ABA1D5-EC23-4AD2-9CF3-D4916626BD62}" sibTransId="{8F2F0F6D-08DA-4FF9-975B-DA8A3E152A51}"/>
    <dgm:cxn modelId="{1360EC62-8C0A-4462-BECA-17BAE6F59785}" type="presParOf" srcId="{EF6B534D-3529-4068-AD2A-D6E979502C1E}" destId="{2AC96036-B4C4-4CA8-AD0E-C948829AF7F3}" srcOrd="0" destOrd="0" presId="urn:microsoft.com/office/officeart/2005/8/layout/vList2"/>
    <dgm:cxn modelId="{59501F16-0F67-4F32-942A-CB386F41F06A}" type="presParOf" srcId="{EF6B534D-3529-4068-AD2A-D6E979502C1E}" destId="{83291F5A-B192-40AC-B606-77E301354763}" srcOrd="1" destOrd="0" presId="urn:microsoft.com/office/officeart/2005/8/layout/vList2"/>
    <dgm:cxn modelId="{530D3B97-BEE7-44BB-9273-7CF19261FEAD}" type="presParOf" srcId="{EF6B534D-3529-4068-AD2A-D6E979502C1E}" destId="{F0D80955-D2FB-4BED-9029-736136A1DD2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CEE289-04B9-4300-8235-AC1940E7FF9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1EEAC3F5-AE2D-4F33-BA97-B676D06B2517}">
      <dgm:prSet/>
      <dgm:spPr/>
      <dgm:t>
        <a:bodyPr/>
        <a:lstStyle/>
        <a:p>
          <a:r>
            <a:rPr lang="en-GB" dirty="0"/>
            <a:t>The simple answer is yes, but it is seen in male athletes</a:t>
          </a:r>
          <a:endParaRPr lang="en-US" dirty="0"/>
        </a:p>
      </dgm:t>
    </dgm:pt>
    <dgm:pt modelId="{7018E5C7-EAC8-4D5F-B863-E5DDE8CD8857}" type="parTrans" cxnId="{92F430F9-0E8F-4022-8E0C-9700A15C4328}">
      <dgm:prSet/>
      <dgm:spPr/>
      <dgm:t>
        <a:bodyPr/>
        <a:lstStyle/>
        <a:p>
          <a:endParaRPr lang="en-US"/>
        </a:p>
      </dgm:t>
    </dgm:pt>
    <dgm:pt modelId="{889B7E72-1AD6-4141-9845-E44CF1842361}" type="sibTrans" cxnId="{92F430F9-0E8F-4022-8E0C-9700A15C4328}">
      <dgm:prSet/>
      <dgm:spPr/>
      <dgm:t>
        <a:bodyPr/>
        <a:lstStyle/>
        <a:p>
          <a:endParaRPr lang="en-US"/>
        </a:p>
      </dgm:t>
    </dgm:pt>
    <dgm:pt modelId="{26A99BC9-3ED7-4D0E-A9C7-041E7CB367D5}">
      <dgm:prSet/>
      <dgm:spPr/>
      <dgm:t>
        <a:bodyPr/>
        <a:lstStyle/>
        <a:p>
          <a:r>
            <a:rPr lang="en-GB" dirty="0"/>
            <a:t>There is also a fine line between sports that deliberately keep body weight low such as jockeys and weight category sports.</a:t>
          </a:r>
          <a:endParaRPr lang="en-US" dirty="0"/>
        </a:p>
      </dgm:t>
    </dgm:pt>
    <dgm:pt modelId="{9991E654-B92D-4D9F-94BF-D9CAF338BC29}" type="parTrans" cxnId="{E78D4A76-140A-47D7-B738-4A24098A7A1C}">
      <dgm:prSet/>
      <dgm:spPr/>
      <dgm:t>
        <a:bodyPr/>
        <a:lstStyle/>
        <a:p>
          <a:endParaRPr lang="en-US"/>
        </a:p>
      </dgm:t>
    </dgm:pt>
    <dgm:pt modelId="{B3E64379-9C1A-4B27-ACB9-3278C0C26EE2}" type="sibTrans" cxnId="{E78D4A76-140A-47D7-B738-4A24098A7A1C}">
      <dgm:prSet/>
      <dgm:spPr/>
      <dgm:t>
        <a:bodyPr/>
        <a:lstStyle/>
        <a:p>
          <a:endParaRPr lang="en-US"/>
        </a:p>
      </dgm:t>
    </dgm:pt>
    <dgm:pt modelId="{E944C198-0D93-49FF-9B04-E9232EE5C6CF}" type="pres">
      <dgm:prSet presAssocID="{C5CEE289-04B9-4300-8235-AC1940E7FF96}" presName="linear" presStyleCnt="0">
        <dgm:presLayoutVars>
          <dgm:animLvl val="lvl"/>
          <dgm:resizeHandles val="exact"/>
        </dgm:presLayoutVars>
      </dgm:prSet>
      <dgm:spPr/>
    </dgm:pt>
    <dgm:pt modelId="{651FD056-1CCB-4935-A5E3-9988DBBE1D57}" type="pres">
      <dgm:prSet presAssocID="{1EEAC3F5-AE2D-4F33-BA97-B676D06B2517}" presName="parentText" presStyleLbl="node1" presStyleIdx="0" presStyleCnt="2">
        <dgm:presLayoutVars>
          <dgm:chMax val="0"/>
          <dgm:bulletEnabled val="1"/>
        </dgm:presLayoutVars>
      </dgm:prSet>
      <dgm:spPr/>
    </dgm:pt>
    <dgm:pt modelId="{4B705591-008F-4B2C-BBB0-F073949E0A4A}" type="pres">
      <dgm:prSet presAssocID="{889B7E72-1AD6-4141-9845-E44CF1842361}" presName="spacer" presStyleCnt="0"/>
      <dgm:spPr/>
    </dgm:pt>
    <dgm:pt modelId="{6AA5D35B-2A5B-4367-AE0C-D9A9E0F95612}" type="pres">
      <dgm:prSet presAssocID="{26A99BC9-3ED7-4D0E-A9C7-041E7CB367D5}" presName="parentText" presStyleLbl="node1" presStyleIdx="1" presStyleCnt="2">
        <dgm:presLayoutVars>
          <dgm:chMax val="0"/>
          <dgm:bulletEnabled val="1"/>
        </dgm:presLayoutVars>
      </dgm:prSet>
      <dgm:spPr/>
    </dgm:pt>
  </dgm:ptLst>
  <dgm:cxnLst>
    <dgm:cxn modelId="{A409342B-2620-4982-A04B-014B477A86ED}" type="presOf" srcId="{C5CEE289-04B9-4300-8235-AC1940E7FF96}" destId="{E944C198-0D93-49FF-9B04-E9232EE5C6CF}" srcOrd="0" destOrd="0" presId="urn:microsoft.com/office/officeart/2005/8/layout/vList2"/>
    <dgm:cxn modelId="{5AC64461-2ED0-48A1-8613-67E895FE43E0}" type="presOf" srcId="{1EEAC3F5-AE2D-4F33-BA97-B676D06B2517}" destId="{651FD056-1CCB-4935-A5E3-9988DBBE1D57}" srcOrd="0" destOrd="0" presId="urn:microsoft.com/office/officeart/2005/8/layout/vList2"/>
    <dgm:cxn modelId="{E78D4A76-140A-47D7-B738-4A24098A7A1C}" srcId="{C5CEE289-04B9-4300-8235-AC1940E7FF96}" destId="{26A99BC9-3ED7-4D0E-A9C7-041E7CB367D5}" srcOrd="1" destOrd="0" parTransId="{9991E654-B92D-4D9F-94BF-D9CAF338BC29}" sibTransId="{B3E64379-9C1A-4B27-ACB9-3278C0C26EE2}"/>
    <dgm:cxn modelId="{5ADC499E-CAD4-4875-B019-3A156D3BC4C0}" type="presOf" srcId="{26A99BC9-3ED7-4D0E-A9C7-041E7CB367D5}" destId="{6AA5D35B-2A5B-4367-AE0C-D9A9E0F95612}" srcOrd="0" destOrd="0" presId="urn:microsoft.com/office/officeart/2005/8/layout/vList2"/>
    <dgm:cxn modelId="{92F430F9-0E8F-4022-8E0C-9700A15C4328}" srcId="{C5CEE289-04B9-4300-8235-AC1940E7FF96}" destId="{1EEAC3F5-AE2D-4F33-BA97-B676D06B2517}" srcOrd="0" destOrd="0" parTransId="{7018E5C7-EAC8-4D5F-B863-E5DDE8CD8857}" sibTransId="{889B7E72-1AD6-4141-9845-E44CF1842361}"/>
    <dgm:cxn modelId="{4F84AFDD-A3DF-4C54-B36A-0C94A668F6D3}" type="presParOf" srcId="{E944C198-0D93-49FF-9B04-E9232EE5C6CF}" destId="{651FD056-1CCB-4935-A5E3-9988DBBE1D57}" srcOrd="0" destOrd="0" presId="urn:microsoft.com/office/officeart/2005/8/layout/vList2"/>
    <dgm:cxn modelId="{C8B13564-9F96-45CF-9C7D-49BAA3979FCE}" type="presParOf" srcId="{E944C198-0D93-49FF-9B04-E9232EE5C6CF}" destId="{4B705591-008F-4B2C-BBB0-F073949E0A4A}" srcOrd="1" destOrd="0" presId="urn:microsoft.com/office/officeart/2005/8/layout/vList2"/>
    <dgm:cxn modelId="{4940D6B1-96BC-429D-BF30-10C23A9B769D}" type="presParOf" srcId="{E944C198-0D93-49FF-9B04-E9232EE5C6CF}" destId="{6AA5D35B-2A5B-4367-AE0C-D9A9E0F9561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F2A41FA-3F6D-440F-8B52-0F2DCBDDCE4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650CD11-C788-4EFB-BCE2-71A62276600A}">
      <dgm:prSet/>
      <dgm:spPr/>
      <dgm:t>
        <a:bodyPr/>
        <a:lstStyle/>
        <a:p>
          <a:r>
            <a:rPr lang="en-GB" dirty="0"/>
            <a:t>According to Louise Burke the prevalence could be 1 -62% </a:t>
          </a:r>
          <a:endParaRPr lang="en-US" dirty="0"/>
        </a:p>
      </dgm:t>
    </dgm:pt>
    <dgm:pt modelId="{E832E704-2C99-48BD-B959-18E9B36F12D5}" type="parTrans" cxnId="{93C38179-C9B7-44AA-B021-2F88EB3E88DD}">
      <dgm:prSet/>
      <dgm:spPr/>
      <dgm:t>
        <a:bodyPr/>
        <a:lstStyle/>
        <a:p>
          <a:endParaRPr lang="en-US"/>
        </a:p>
      </dgm:t>
    </dgm:pt>
    <dgm:pt modelId="{C0EC9879-31E6-4D47-8D64-CB007EB8DC38}" type="sibTrans" cxnId="{93C38179-C9B7-44AA-B021-2F88EB3E88DD}">
      <dgm:prSet/>
      <dgm:spPr/>
      <dgm:t>
        <a:bodyPr/>
        <a:lstStyle/>
        <a:p>
          <a:endParaRPr lang="en-US"/>
        </a:p>
      </dgm:t>
    </dgm:pt>
    <dgm:pt modelId="{365772A8-C2B2-477B-BD64-C17976024116}">
      <dgm:prSet/>
      <dgm:spPr/>
      <dgm:t>
        <a:bodyPr/>
        <a:lstStyle/>
        <a:p>
          <a:r>
            <a:rPr lang="en-GB" dirty="0"/>
            <a:t>Probably really do not know</a:t>
          </a:r>
          <a:endParaRPr lang="en-US" dirty="0"/>
        </a:p>
      </dgm:t>
    </dgm:pt>
    <dgm:pt modelId="{BC16A316-7856-4A64-A216-77D88E3336ED}" type="parTrans" cxnId="{04ED666C-0E48-4569-9D9A-4E8C4A690944}">
      <dgm:prSet/>
      <dgm:spPr/>
      <dgm:t>
        <a:bodyPr/>
        <a:lstStyle/>
        <a:p>
          <a:endParaRPr lang="en-US"/>
        </a:p>
      </dgm:t>
    </dgm:pt>
    <dgm:pt modelId="{7AA7108D-C1BD-4E84-AF15-E8BA46C0A4B9}" type="sibTrans" cxnId="{04ED666C-0E48-4569-9D9A-4E8C4A690944}">
      <dgm:prSet/>
      <dgm:spPr/>
      <dgm:t>
        <a:bodyPr/>
        <a:lstStyle/>
        <a:p>
          <a:endParaRPr lang="en-US"/>
        </a:p>
      </dgm:t>
    </dgm:pt>
    <dgm:pt modelId="{A6E0A583-80F4-4C12-9601-5C1251FBA8FD}">
      <dgm:prSet/>
      <dgm:spPr/>
      <dgm:t>
        <a:bodyPr/>
        <a:lstStyle/>
        <a:p>
          <a:r>
            <a:rPr lang="en-GB" dirty="0"/>
            <a:t>A good idea to read the chapter in Clinical Sports Nutrition!</a:t>
          </a:r>
          <a:endParaRPr lang="en-US" dirty="0"/>
        </a:p>
      </dgm:t>
    </dgm:pt>
    <dgm:pt modelId="{706B6E4B-D56A-4BB4-A826-E025987F9871}" type="parTrans" cxnId="{0BED77B2-EC09-4D91-A877-A2CFD93DE845}">
      <dgm:prSet/>
      <dgm:spPr/>
      <dgm:t>
        <a:bodyPr/>
        <a:lstStyle/>
        <a:p>
          <a:endParaRPr lang="en-US"/>
        </a:p>
      </dgm:t>
    </dgm:pt>
    <dgm:pt modelId="{6C7EACBF-F6F9-4C59-BBB5-311674053774}" type="sibTrans" cxnId="{0BED77B2-EC09-4D91-A877-A2CFD93DE845}">
      <dgm:prSet/>
      <dgm:spPr/>
      <dgm:t>
        <a:bodyPr/>
        <a:lstStyle/>
        <a:p>
          <a:endParaRPr lang="en-US"/>
        </a:p>
      </dgm:t>
    </dgm:pt>
    <dgm:pt modelId="{04543413-AA89-47E4-8E39-A8FFD31DA799}" type="pres">
      <dgm:prSet presAssocID="{CF2A41FA-3F6D-440F-8B52-0F2DCBDDCE4C}" presName="hierChild1" presStyleCnt="0">
        <dgm:presLayoutVars>
          <dgm:chPref val="1"/>
          <dgm:dir/>
          <dgm:animOne val="branch"/>
          <dgm:animLvl val="lvl"/>
          <dgm:resizeHandles/>
        </dgm:presLayoutVars>
      </dgm:prSet>
      <dgm:spPr/>
    </dgm:pt>
    <dgm:pt modelId="{2AAFC4F9-DC98-42B6-87B8-D0415ED3D204}" type="pres">
      <dgm:prSet presAssocID="{1650CD11-C788-4EFB-BCE2-71A62276600A}" presName="hierRoot1" presStyleCnt="0"/>
      <dgm:spPr/>
    </dgm:pt>
    <dgm:pt modelId="{E53B0E50-D477-4E29-97F9-1D89AA6E901E}" type="pres">
      <dgm:prSet presAssocID="{1650CD11-C788-4EFB-BCE2-71A62276600A}" presName="composite" presStyleCnt="0"/>
      <dgm:spPr/>
    </dgm:pt>
    <dgm:pt modelId="{9BB1E2BD-5378-4306-811B-B4ECA7C09669}" type="pres">
      <dgm:prSet presAssocID="{1650CD11-C788-4EFB-BCE2-71A62276600A}" presName="background" presStyleLbl="node0" presStyleIdx="0" presStyleCnt="3"/>
      <dgm:spPr/>
    </dgm:pt>
    <dgm:pt modelId="{691B14DD-2E96-4047-9FCA-1F0E5EEE6D0D}" type="pres">
      <dgm:prSet presAssocID="{1650CD11-C788-4EFB-BCE2-71A62276600A}" presName="text" presStyleLbl="fgAcc0" presStyleIdx="0" presStyleCnt="3">
        <dgm:presLayoutVars>
          <dgm:chPref val="3"/>
        </dgm:presLayoutVars>
      </dgm:prSet>
      <dgm:spPr/>
    </dgm:pt>
    <dgm:pt modelId="{0EE1C100-9D84-4761-8BA2-3ADAF8C3E5BB}" type="pres">
      <dgm:prSet presAssocID="{1650CD11-C788-4EFB-BCE2-71A62276600A}" presName="hierChild2" presStyleCnt="0"/>
      <dgm:spPr/>
    </dgm:pt>
    <dgm:pt modelId="{1853BD98-719A-4A58-856E-DEE2E46CB9EF}" type="pres">
      <dgm:prSet presAssocID="{365772A8-C2B2-477B-BD64-C17976024116}" presName="hierRoot1" presStyleCnt="0"/>
      <dgm:spPr/>
    </dgm:pt>
    <dgm:pt modelId="{5BB3C71A-1537-43F0-9DD1-F2923221AF01}" type="pres">
      <dgm:prSet presAssocID="{365772A8-C2B2-477B-BD64-C17976024116}" presName="composite" presStyleCnt="0"/>
      <dgm:spPr/>
    </dgm:pt>
    <dgm:pt modelId="{9291D7CD-ED35-4153-B198-F6D1F3C8714B}" type="pres">
      <dgm:prSet presAssocID="{365772A8-C2B2-477B-BD64-C17976024116}" presName="background" presStyleLbl="node0" presStyleIdx="1" presStyleCnt="3"/>
      <dgm:spPr/>
    </dgm:pt>
    <dgm:pt modelId="{9CA84FEC-A444-4994-9C18-80277ACB9E8E}" type="pres">
      <dgm:prSet presAssocID="{365772A8-C2B2-477B-BD64-C17976024116}" presName="text" presStyleLbl="fgAcc0" presStyleIdx="1" presStyleCnt="3">
        <dgm:presLayoutVars>
          <dgm:chPref val="3"/>
        </dgm:presLayoutVars>
      </dgm:prSet>
      <dgm:spPr/>
    </dgm:pt>
    <dgm:pt modelId="{71374E20-525E-4B57-8FEB-4DBAED352DCD}" type="pres">
      <dgm:prSet presAssocID="{365772A8-C2B2-477B-BD64-C17976024116}" presName="hierChild2" presStyleCnt="0"/>
      <dgm:spPr/>
    </dgm:pt>
    <dgm:pt modelId="{34F3637C-8E67-46DB-98D3-4613D7BA094A}" type="pres">
      <dgm:prSet presAssocID="{A6E0A583-80F4-4C12-9601-5C1251FBA8FD}" presName="hierRoot1" presStyleCnt="0"/>
      <dgm:spPr/>
    </dgm:pt>
    <dgm:pt modelId="{CCF3FC08-F280-4745-AF5F-75FF3B36EA59}" type="pres">
      <dgm:prSet presAssocID="{A6E0A583-80F4-4C12-9601-5C1251FBA8FD}" presName="composite" presStyleCnt="0"/>
      <dgm:spPr/>
    </dgm:pt>
    <dgm:pt modelId="{59F3DE47-C4B5-4B18-BA6A-762F3CE5245E}" type="pres">
      <dgm:prSet presAssocID="{A6E0A583-80F4-4C12-9601-5C1251FBA8FD}" presName="background" presStyleLbl="node0" presStyleIdx="2" presStyleCnt="3"/>
      <dgm:spPr/>
    </dgm:pt>
    <dgm:pt modelId="{39806EE3-89D7-469F-AAE8-72247645F83A}" type="pres">
      <dgm:prSet presAssocID="{A6E0A583-80F4-4C12-9601-5C1251FBA8FD}" presName="text" presStyleLbl="fgAcc0" presStyleIdx="2" presStyleCnt="3">
        <dgm:presLayoutVars>
          <dgm:chPref val="3"/>
        </dgm:presLayoutVars>
      </dgm:prSet>
      <dgm:spPr/>
    </dgm:pt>
    <dgm:pt modelId="{80C99726-E185-4F2D-A1F6-1779ED66F7C7}" type="pres">
      <dgm:prSet presAssocID="{A6E0A583-80F4-4C12-9601-5C1251FBA8FD}" presName="hierChild2" presStyleCnt="0"/>
      <dgm:spPr/>
    </dgm:pt>
  </dgm:ptLst>
  <dgm:cxnLst>
    <dgm:cxn modelId="{8F181B20-4E1E-4C87-BEF7-9C5A82F5D2CF}" type="presOf" srcId="{365772A8-C2B2-477B-BD64-C17976024116}" destId="{9CA84FEC-A444-4994-9C18-80277ACB9E8E}" srcOrd="0" destOrd="0" presId="urn:microsoft.com/office/officeart/2005/8/layout/hierarchy1"/>
    <dgm:cxn modelId="{04ED666C-0E48-4569-9D9A-4E8C4A690944}" srcId="{CF2A41FA-3F6D-440F-8B52-0F2DCBDDCE4C}" destId="{365772A8-C2B2-477B-BD64-C17976024116}" srcOrd="1" destOrd="0" parTransId="{BC16A316-7856-4A64-A216-77D88E3336ED}" sibTransId="{7AA7108D-C1BD-4E84-AF15-E8BA46C0A4B9}"/>
    <dgm:cxn modelId="{93C38179-C9B7-44AA-B021-2F88EB3E88DD}" srcId="{CF2A41FA-3F6D-440F-8B52-0F2DCBDDCE4C}" destId="{1650CD11-C788-4EFB-BCE2-71A62276600A}" srcOrd="0" destOrd="0" parTransId="{E832E704-2C99-48BD-B959-18E9B36F12D5}" sibTransId="{C0EC9879-31E6-4D47-8D64-CB007EB8DC38}"/>
    <dgm:cxn modelId="{0BED77B2-EC09-4D91-A877-A2CFD93DE845}" srcId="{CF2A41FA-3F6D-440F-8B52-0F2DCBDDCE4C}" destId="{A6E0A583-80F4-4C12-9601-5C1251FBA8FD}" srcOrd="2" destOrd="0" parTransId="{706B6E4B-D56A-4BB4-A826-E025987F9871}" sibTransId="{6C7EACBF-F6F9-4C59-BBB5-311674053774}"/>
    <dgm:cxn modelId="{306933B9-EBA3-4E63-9F04-32C801E79D34}" type="presOf" srcId="{A6E0A583-80F4-4C12-9601-5C1251FBA8FD}" destId="{39806EE3-89D7-469F-AAE8-72247645F83A}" srcOrd="0" destOrd="0" presId="urn:microsoft.com/office/officeart/2005/8/layout/hierarchy1"/>
    <dgm:cxn modelId="{292F06BC-441D-469D-920B-5358B9142E95}" type="presOf" srcId="{CF2A41FA-3F6D-440F-8B52-0F2DCBDDCE4C}" destId="{04543413-AA89-47E4-8E39-A8FFD31DA799}" srcOrd="0" destOrd="0" presId="urn:microsoft.com/office/officeart/2005/8/layout/hierarchy1"/>
    <dgm:cxn modelId="{06E8FFEF-0111-4EE8-AACA-8E238B45F16A}" type="presOf" srcId="{1650CD11-C788-4EFB-BCE2-71A62276600A}" destId="{691B14DD-2E96-4047-9FCA-1F0E5EEE6D0D}" srcOrd="0" destOrd="0" presId="urn:microsoft.com/office/officeart/2005/8/layout/hierarchy1"/>
    <dgm:cxn modelId="{1F0F676E-D8D5-4C5E-950C-0F6376FA2C09}" type="presParOf" srcId="{04543413-AA89-47E4-8E39-A8FFD31DA799}" destId="{2AAFC4F9-DC98-42B6-87B8-D0415ED3D204}" srcOrd="0" destOrd="0" presId="urn:microsoft.com/office/officeart/2005/8/layout/hierarchy1"/>
    <dgm:cxn modelId="{BC022735-430A-4B84-AFDF-284811BD8AAC}" type="presParOf" srcId="{2AAFC4F9-DC98-42B6-87B8-D0415ED3D204}" destId="{E53B0E50-D477-4E29-97F9-1D89AA6E901E}" srcOrd="0" destOrd="0" presId="urn:microsoft.com/office/officeart/2005/8/layout/hierarchy1"/>
    <dgm:cxn modelId="{4D001FA7-E664-46CA-9003-6017E9A6FB7A}" type="presParOf" srcId="{E53B0E50-D477-4E29-97F9-1D89AA6E901E}" destId="{9BB1E2BD-5378-4306-811B-B4ECA7C09669}" srcOrd="0" destOrd="0" presId="urn:microsoft.com/office/officeart/2005/8/layout/hierarchy1"/>
    <dgm:cxn modelId="{17414BB5-E9E5-4015-A785-375AA3129733}" type="presParOf" srcId="{E53B0E50-D477-4E29-97F9-1D89AA6E901E}" destId="{691B14DD-2E96-4047-9FCA-1F0E5EEE6D0D}" srcOrd="1" destOrd="0" presId="urn:microsoft.com/office/officeart/2005/8/layout/hierarchy1"/>
    <dgm:cxn modelId="{64C8B76C-B14D-43C4-9A9D-81E4136E2E3B}" type="presParOf" srcId="{2AAFC4F9-DC98-42B6-87B8-D0415ED3D204}" destId="{0EE1C100-9D84-4761-8BA2-3ADAF8C3E5BB}" srcOrd="1" destOrd="0" presId="urn:microsoft.com/office/officeart/2005/8/layout/hierarchy1"/>
    <dgm:cxn modelId="{5F147227-1973-4ED7-8506-7892BD049C83}" type="presParOf" srcId="{04543413-AA89-47E4-8E39-A8FFD31DA799}" destId="{1853BD98-719A-4A58-856E-DEE2E46CB9EF}" srcOrd="1" destOrd="0" presId="urn:microsoft.com/office/officeart/2005/8/layout/hierarchy1"/>
    <dgm:cxn modelId="{F04859B2-4FC9-4170-93F1-FC7DAAA98D82}" type="presParOf" srcId="{1853BD98-719A-4A58-856E-DEE2E46CB9EF}" destId="{5BB3C71A-1537-43F0-9DD1-F2923221AF01}" srcOrd="0" destOrd="0" presId="urn:microsoft.com/office/officeart/2005/8/layout/hierarchy1"/>
    <dgm:cxn modelId="{C3E4CFCF-5FB0-4563-88E2-C89B82BDA4F5}" type="presParOf" srcId="{5BB3C71A-1537-43F0-9DD1-F2923221AF01}" destId="{9291D7CD-ED35-4153-B198-F6D1F3C8714B}" srcOrd="0" destOrd="0" presId="urn:microsoft.com/office/officeart/2005/8/layout/hierarchy1"/>
    <dgm:cxn modelId="{95BF8524-DB68-4EFE-8E5C-FA0E55FE672D}" type="presParOf" srcId="{5BB3C71A-1537-43F0-9DD1-F2923221AF01}" destId="{9CA84FEC-A444-4994-9C18-80277ACB9E8E}" srcOrd="1" destOrd="0" presId="urn:microsoft.com/office/officeart/2005/8/layout/hierarchy1"/>
    <dgm:cxn modelId="{9FCB8E9C-12B2-4A53-8323-6507B511568F}" type="presParOf" srcId="{1853BD98-719A-4A58-856E-DEE2E46CB9EF}" destId="{71374E20-525E-4B57-8FEB-4DBAED352DCD}" srcOrd="1" destOrd="0" presId="urn:microsoft.com/office/officeart/2005/8/layout/hierarchy1"/>
    <dgm:cxn modelId="{D5467F39-5684-4205-8A0B-E0883E51CC22}" type="presParOf" srcId="{04543413-AA89-47E4-8E39-A8FFD31DA799}" destId="{34F3637C-8E67-46DB-98D3-4613D7BA094A}" srcOrd="2" destOrd="0" presId="urn:microsoft.com/office/officeart/2005/8/layout/hierarchy1"/>
    <dgm:cxn modelId="{4A97CB25-77EC-4FA9-A90D-490B01CD0D03}" type="presParOf" srcId="{34F3637C-8E67-46DB-98D3-4613D7BA094A}" destId="{CCF3FC08-F280-4745-AF5F-75FF3B36EA59}" srcOrd="0" destOrd="0" presId="urn:microsoft.com/office/officeart/2005/8/layout/hierarchy1"/>
    <dgm:cxn modelId="{1A1C5B40-6133-4686-BF20-93ABA544EFE6}" type="presParOf" srcId="{CCF3FC08-F280-4745-AF5F-75FF3B36EA59}" destId="{59F3DE47-C4B5-4B18-BA6A-762F3CE5245E}" srcOrd="0" destOrd="0" presId="urn:microsoft.com/office/officeart/2005/8/layout/hierarchy1"/>
    <dgm:cxn modelId="{3462C80A-B4B8-46E3-A584-9DDBA1165798}" type="presParOf" srcId="{CCF3FC08-F280-4745-AF5F-75FF3B36EA59}" destId="{39806EE3-89D7-469F-AAE8-72247645F83A}" srcOrd="1" destOrd="0" presId="urn:microsoft.com/office/officeart/2005/8/layout/hierarchy1"/>
    <dgm:cxn modelId="{BDF57F51-CFDB-4B2E-B7F5-894325C1AC5D}" type="presParOf" srcId="{34F3637C-8E67-46DB-98D3-4613D7BA094A}" destId="{80C99726-E185-4F2D-A1F6-1779ED66F7C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D25FCBC-57B0-44B1-97ED-26210DB22F9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1B9B4D6-D448-49BD-B9E3-E5B019B59EF2}">
      <dgm:prSet/>
      <dgm:spPr/>
      <dgm:t>
        <a:bodyPr/>
        <a:lstStyle/>
        <a:p>
          <a:r>
            <a:rPr lang="en-GB" dirty="0"/>
            <a:t>Weight loss</a:t>
          </a:r>
          <a:endParaRPr lang="en-US" dirty="0"/>
        </a:p>
      </dgm:t>
    </dgm:pt>
    <dgm:pt modelId="{1515783C-8B5D-4DA9-9C75-0E3FCBD3F87E}" type="parTrans" cxnId="{FA4588BC-1F52-4CB5-B04B-C00A114CB403}">
      <dgm:prSet/>
      <dgm:spPr/>
      <dgm:t>
        <a:bodyPr/>
        <a:lstStyle/>
        <a:p>
          <a:endParaRPr lang="en-US"/>
        </a:p>
      </dgm:t>
    </dgm:pt>
    <dgm:pt modelId="{85836B3F-6355-4245-B2EF-B0173F8A550C}" type="sibTrans" cxnId="{FA4588BC-1F52-4CB5-B04B-C00A114CB403}">
      <dgm:prSet/>
      <dgm:spPr/>
      <dgm:t>
        <a:bodyPr/>
        <a:lstStyle/>
        <a:p>
          <a:endParaRPr lang="en-US"/>
        </a:p>
      </dgm:t>
    </dgm:pt>
    <dgm:pt modelId="{B4438F47-5174-4A8C-A94F-552402298456}">
      <dgm:prSet/>
      <dgm:spPr/>
      <dgm:t>
        <a:bodyPr/>
        <a:lstStyle/>
        <a:p>
          <a:r>
            <a:rPr lang="en-GB" dirty="0"/>
            <a:t>Preoccupation with food, calories – may also include cooking</a:t>
          </a:r>
          <a:endParaRPr lang="en-US" dirty="0"/>
        </a:p>
      </dgm:t>
    </dgm:pt>
    <dgm:pt modelId="{97C72F9E-76F4-4E24-ACF0-41270AC47E4F}" type="parTrans" cxnId="{FE786CC3-D17E-4D3A-A18F-993B2B5B1C1B}">
      <dgm:prSet/>
      <dgm:spPr/>
      <dgm:t>
        <a:bodyPr/>
        <a:lstStyle/>
        <a:p>
          <a:endParaRPr lang="en-US"/>
        </a:p>
      </dgm:t>
    </dgm:pt>
    <dgm:pt modelId="{EEEF9D99-F239-4798-A015-241CE884329C}" type="sibTrans" cxnId="{FE786CC3-D17E-4D3A-A18F-993B2B5B1C1B}">
      <dgm:prSet/>
      <dgm:spPr/>
      <dgm:t>
        <a:bodyPr/>
        <a:lstStyle/>
        <a:p>
          <a:endParaRPr lang="en-US"/>
        </a:p>
      </dgm:t>
    </dgm:pt>
    <dgm:pt modelId="{090BEFEB-FDC0-46CF-8FE1-C02E2921D5D6}">
      <dgm:prSet/>
      <dgm:spPr/>
      <dgm:t>
        <a:bodyPr/>
        <a:lstStyle/>
        <a:p>
          <a:r>
            <a:rPr lang="en-GB" dirty="0"/>
            <a:t>Baggy clothes</a:t>
          </a:r>
          <a:endParaRPr lang="en-US" dirty="0"/>
        </a:p>
      </dgm:t>
    </dgm:pt>
    <dgm:pt modelId="{9088E7CC-3844-410B-BD87-CA50BFED77A9}" type="parTrans" cxnId="{B5E0E1F3-B03F-43F0-9E08-AA95E7E989A2}">
      <dgm:prSet/>
      <dgm:spPr/>
      <dgm:t>
        <a:bodyPr/>
        <a:lstStyle/>
        <a:p>
          <a:endParaRPr lang="en-US"/>
        </a:p>
      </dgm:t>
    </dgm:pt>
    <dgm:pt modelId="{CD425EA1-1AC0-4A2A-BA4D-4A0978FFA732}" type="sibTrans" cxnId="{B5E0E1F3-B03F-43F0-9E08-AA95E7E989A2}">
      <dgm:prSet/>
      <dgm:spPr/>
      <dgm:t>
        <a:bodyPr/>
        <a:lstStyle/>
        <a:p>
          <a:endParaRPr lang="en-US"/>
        </a:p>
      </dgm:t>
    </dgm:pt>
    <dgm:pt modelId="{9D37623F-F02F-409E-BB09-BC18E2945485}">
      <dgm:prSet/>
      <dgm:spPr/>
      <dgm:t>
        <a:bodyPr/>
        <a:lstStyle/>
        <a:p>
          <a:r>
            <a:rPr lang="en-GB" dirty="0"/>
            <a:t>Excessive exercise</a:t>
          </a:r>
          <a:endParaRPr lang="en-US" dirty="0"/>
        </a:p>
      </dgm:t>
    </dgm:pt>
    <dgm:pt modelId="{D9DA6CB0-487B-4299-8C26-BE6E4C0DCE00}" type="parTrans" cxnId="{D211DD24-D329-4D50-AA4C-9557E8A267B3}">
      <dgm:prSet/>
      <dgm:spPr/>
      <dgm:t>
        <a:bodyPr/>
        <a:lstStyle/>
        <a:p>
          <a:endParaRPr lang="en-US"/>
        </a:p>
      </dgm:t>
    </dgm:pt>
    <dgm:pt modelId="{B5C91FBC-C7A0-439E-8818-200995414020}" type="sibTrans" cxnId="{D211DD24-D329-4D50-AA4C-9557E8A267B3}">
      <dgm:prSet/>
      <dgm:spPr/>
      <dgm:t>
        <a:bodyPr/>
        <a:lstStyle/>
        <a:p>
          <a:endParaRPr lang="en-US"/>
        </a:p>
      </dgm:t>
    </dgm:pt>
    <dgm:pt modelId="{7C615247-A638-4D39-9F3D-CD65410D8A56}">
      <dgm:prSet/>
      <dgm:spPr/>
      <dgm:t>
        <a:bodyPr/>
        <a:lstStyle/>
        <a:p>
          <a:r>
            <a:rPr lang="en-GB" dirty="0"/>
            <a:t>Mood swings</a:t>
          </a:r>
          <a:endParaRPr lang="en-US" dirty="0"/>
        </a:p>
      </dgm:t>
    </dgm:pt>
    <dgm:pt modelId="{91AC81F6-8EBE-4609-993A-9D142C06D0B7}" type="parTrans" cxnId="{114B9E81-AB4C-48C8-BD34-B725854CBAE8}">
      <dgm:prSet/>
      <dgm:spPr/>
      <dgm:t>
        <a:bodyPr/>
        <a:lstStyle/>
        <a:p>
          <a:endParaRPr lang="en-US"/>
        </a:p>
      </dgm:t>
    </dgm:pt>
    <dgm:pt modelId="{AF4E9A26-9E03-45A1-A78F-DB37FBB4DBEB}" type="sibTrans" cxnId="{114B9E81-AB4C-48C8-BD34-B725854CBAE8}">
      <dgm:prSet/>
      <dgm:spPr/>
      <dgm:t>
        <a:bodyPr/>
        <a:lstStyle/>
        <a:p>
          <a:endParaRPr lang="en-US"/>
        </a:p>
      </dgm:t>
    </dgm:pt>
    <dgm:pt modelId="{9E1795FA-E0EC-4C06-A67A-01124714F2BA}">
      <dgm:prSet/>
      <dgm:spPr/>
      <dgm:t>
        <a:bodyPr/>
        <a:lstStyle/>
        <a:p>
          <a:r>
            <a:rPr lang="en-GB" dirty="0"/>
            <a:t>Avoiding food related social gatherings</a:t>
          </a:r>
          <a:endParaRPr lang="en-US" dirty="0"/>
        </a:p>
      </dgm:t>
    </dgm:pt>
    <dgm:pt modelId="{16CD87E7-1D70-43A6-9F04-81F4E741CDE4}" type="parTrans" cxnId="{F03FE6D8-AA82-4DEB-8B0F-83905286A0F5}">
      <dgm:prSet/>
      <dgm:spPr/>
      <dgm:t>
        <a:bodyPr/>
        <a:lstStyle/>
        <a:p>
          <a:endParaRPr lang="en-US"/>
        </a:p>
      </dgm:t>
    </dgm:pt>
    <dgm:pt modelId="{04C153E4-5A66-4B1F-8CAE-1E4542517A7E}" type="sibTrans" cxnId="{F03FE6D8-AA82-4DEB-8B0F-83905286A0F5}">
      <dgm:prSet/>
      <dgm:spPr/>
      <dgm:t>
        <a:bodyPr/>
        <a:lstStyle/>
        <a:p>
          <a:endParaRPr lang="en-US"/>
        </a:p>
      </dgm:t>
    </dgm:pt>
    <dgm:pt modelId="{EDA31042-0506-4681-885F-0EE22515E655}" type="pres">
      <dgm:prSet presAssocID="{2D25FCBC-57B0-44B1-97ED-26210DB22F98}" presName="diagram" presStyleCnt="0">
        <dgm:presLayoutVars>
          <dgm:dir/>
          <dgm:resizeHandles val="exact"/>
        </dgm:presLayoutVars>
      </dgm:prSet>
      <dgm:spPr/>
    </dgm:pt>
    <dgm:pt modelId="{383AE90D-06E1-42C0-9DCC-FF237584F2E2}" type="pres">
      <dgm:prSet presAssocID="{21B9B4D6-D448-49BD-B9E3-E5B019B59EF2}" presName="node" presStyleLbl="node1" presStyleIdx="0" presStyleCnt="6">
        <dgm:presLayoutVars>
          <dgm:bulletEnabled val="1"/>
        </dgm:presLayoutVars>
      </dgm:prSet>
      <dgm:spPr/>
    </dgm:pt>
    <dgm:pt modelId="{4E2E4C8E-C63B-4D3F-A662-CD84EE930F7A}" type="pres">
      <dgm:prSet presAssocID="{85836B3F-6355-4245-B2EF-B0173F8A550C}" presName="sibTrans" presStyleCnt="0"/>
      <dgm:spPr/>
    </dgm:pt>
    <dgm:pt modelId="{462EE18F-7D37-42FA-8D82-0631D8CEEA7C}" type="pres">
      <dgm:prSet presAssocID="{B4438F47-5174-4A8C-A94F-552402298456}" presName="node" presStyleLbl="node1" presStyleIdx="1" presStyleCnt="6">
        <dgm:presLayoutVars>
          <dgm:bulletEnabled val="1"/>
        </dgm:presLayoutVars>
      </dgm:prSet>
      <dgm:spPr/>
    </dgm:pt>
    <dgm:pt modelId="{3CDA246F-C672-4BBE-8838-1222A8706B9D}" type="pres">
      <dgm:prSet presAssocID="{EEEF9D99-F239-4798-A015-241CE884329C}" presName="sibTrans" presStyleCnt="0"/>
      <dgm:spPr/>
    </dgm:pt>
    <dgm:pt modelId="{82F4F4ED-F1F2-453B-B27A-F3E7D039BFAA}" type="pres">
      <dgm:prSet presAssocID="{090BEFEB-FDC0-46CF-8FE1-C02E2921D5D6}" presName="node" presStyleLbl="node1" presStyleIdx="2" presStyleCnt="6">
        <dgm:presLayoutVars>
          <dgm:bulletEnabled val="1"/>
        </dgm:presLayoutVars>
      </dgm:prSet>
      <dgm:spPr/>
    </dgm:pt>
    <dgm:pt modelId="{EE57C828-2DA7-40B4-B365-439853E4EA9F}" type="pres">
      <dgm:prSet presAssocID="{CD425EA1-1AC0-4A2A-BA4D-4A0978FFA732}" presName="sibTrans" presStyleCnt="0"/>
      <dgm:spPr/>
    </dgm:pt>
    <dgm:pt modelId="{7EC3F164-9D14-4151-87D0-8BBDAC4263C3}" type="pres">
      <dgm:prSet presAssocID="{9D37623F-F02F-409E-BB09-BC18E2945485}" presName="node" presStyleLbl="node1" presStyleIdx="3" presStyleCnt="6">
        <dgm:presLayoutVars>
          <dgm:bulletEnabled val="1"/>
        </dgm:presLayoutVars>
      </dgm:prSet>
      <dgm:spPr/>
    </dgm:pt>
    <dgm:pt modelId="{5568194E-B1E2-4115-B4D5-4E600C4ACE77}" type="pres">
      <dgm:prSet presAssocID="{B5C91FBC-C7A0-439E-8818-200995414020}" presName="sibTrans" presStyleCnt="0"/>
      <dgm:spPr/>
    </dgm:pt>
    <dgm:pt modelId="{D7BE8FDE-4705-4844-BB17-BEA8DC01B2AB}" type="pres">
      <dgm:prSet presAssocID="{7C615247-A638-4D39-9F3D-CD65410D8A56}" presName="node" presStyleLbl="node1" presStyleIdx="4" presStyleCnt="6">
        <dgm:presLayoutVars>
          <dgm:bulletEnabled val="1"/>
        </dgm:presLayoutVars>
      </dgm:prSet>
      <dgm:spPr/>
    </dgm:pt>
    <dgm:pt modelId="{D8CD777A-3B4C-48DD-B72F-92FEE49105C6}" type="pres">
      <dgm:prSet presAssocID="{AF4E9A26-9E03-45A1-A78F-DB37FBB4DBEB}" presName="sibTrans" presStyleCnt="0"/>
      <dgm:spPr/>
    </dgm:pt>
    <dgm:pt modelId="{AB89811A-14DC-4F51-839F-E70483E8B08F}" type="pres">
      <dgm:prSet presAssocID="{9E1795FA-E0EC-4C06-A67A-01124714F2BA}" presName="node" presStyleLbl="node1" presStyleIdx="5" presStyleCnt="6">
        <dgm:presLayoutVars>
          <dgm:bulletEnabled val="1"/>
        </dgm:presLayoutVars>
      </dgm:prSet>
      <dgm:spPr/>
    </dgm:pt>
  </dgm:ptLst>
  <dgm:cxnLst>
    <dgm:cxn modelId="{6987F814-1ECF-42A8-AE66-0AC667727DB9}" type="presOf" srcId="{9E1795FA-E0EC-4C06-A67A-01124714F2BA}" destId="{AB89811A-14DC-4F51-839F-E70483E8B08F}" srcOrd="0" destOrd="0" presId="urn:microsoft.com/office/officeart/2005/8/layout/default"/>
    <dgm:cxn modelId="{D211DD24-D329-4D50-AA4C-9557E8A267B3}" srcId="{2D25FCBC-57B0-44B1-97ED-26210DB22F98}" destId="{9D37623F-F02F-409E-BB09-BC18E2945485}" srcOrd="3" destOrd="0" parTransId="{D9DA6CB0-487B-4299-8C26-BE6E4C0DCE00}" sibTransId="{B5C91FBC-C7A0-439E-8818-200995414020}"/>
    <dgm:cxn modelId="{82D72650-5491-432C-8831-2790BE8BA8DA}" type="presOf" srcId="{2D25FCBC-57B0-44B1-97ED-26210DB22F98}" destId="{EDA31042-0506-4681-885F-0EE22515E655}" srcOrd="0" destOrd="0" presId="urn:microsoft.com/office/officeart/2005/8/layout/default"/>
    <dgm:cxn modelId="{40822455-280B-452D-BA81-D86C5E45E615}" type="presOf" srcId="{21B9B4D6-D448-49BD-B9E3-E5B019B59EF2}" destId="{383AE90D-06E1-42C0-9DCC-FF237584F2E2}" srcOrd="0" destOrd="0" presId="urn:microsoft.com/office/officeart/2005/8/layout/default"/>
    <dgm:cxn modelId="{168AED7D-91BA-42ED-B065-EDAC6BCB2B06}" type="presOf" srcId="{B4438F47-5174-4A8C-A94F-552402298456}" destId="{462EE18F-7D37-42FA-8D82-0631D8CEEA7C}" srcOrd="0" destOrd="0" presId="urn:microsoft.com/office/officeart/2005/8/layout/default"/>
    <dgm:cxn modelId="{114B9E81-AB4C-48C8-BD34-B725854CBAE8}" srcId="{2D25FCBC-57B0-44B1-97ED-26210DB22F98}" destId="{7C615247-A638-4D39-9F3D-CD65410D8A56}" srcOrd="4" destOrd="0" parTransId="{91AC81F6-8EBE-4609-993A-9D142C06D0B7}" sibTransId="{AF4E9A26-9E03-45A1-A78F-DB37FBB4DBEB}"/>
    <dgm:cxn modelId="{09D5DC91-C598-4365-BF14-5F15175E3341}" type="presOf" srcId="{7C615247-A638-4D39-9F3D-CD65410D8A56}" destId="{D7BE8FDE-4705-4844-BB17-BEA8DC01B2AB}" srcOrd="0" destOrd="0" presId="urn:microsoft.com/office/officeart/2005/8/layout/default"/>
    <dgm:cxn modelId="{BECE64A6-F5C6-425D-BF27-EC28FA7005E9}" type="presOf" srcId="{9D37623F-F02F-409E-BB09-BC18E2945485}" destId="{7EC3F164-9D14-4151-87D0-8BBDAC4263C3}" srcOrd="0" destOrd="0" presId="urn:microsoft.com/office/officeart/2005/8/layout/default"/>
    <dgm:cxn modelId="{FA4588BC-1F52-4CB5-B04B-C00A114CB403}" srcId="{2D25FCBC-57B0-44B1-97ED-26210DB22F98}" destId="{21B9B4D6-D448-49BD-B9E3-E5B019B59EF2}" srcOrd="0" destOrd="0" parTransId="{1515783C-8B5D-4DA9-9C75-0E3FCBD3F87E}" sibTransId="{85836B3F-6355-4245-B2EF-B0173F8A550C}"/>
    <dgm:cxn modelId="{FE786CC3-D17E-4D3A-A18F-993B2B5B1C1B}" srcId="{2D25FCBC-57B0-44B1-97ED-26210DB22F98}" destId="{B4438F47-5174-4A8C-A94F-552402298456}" srcOrd="1" destOrd="0" parTransId="{97C72F9E-76F4-4E24-ACF0-41270AC47E4F}" sibTransId="{EEEF9D99-F239-4798-A015-241CE884329C}"/>
    <dgm:cxn modelId="{F03FE6D8-AA82-4DEB-8B0F-83905286A0F5}" srcId="{2D25FCBC-57B0-44B1-97ED-26210DB22F98}" destId="{9E1795FA-E0EC-4C06-A67A-01124714F2BA}" srcOrd="5" destOrd="0" parTransId="{16CD87E7-1D70-43A6-9F04-81F4E741CDE4}" sibTransId="{04C153E4-5A66-4B1F-8CAE-1E4542517A7E}"/>
    <dgm:cxn modelId="{B5E0E1F3-B03F-43F0-9E08-AA95E7E989A2}" srcId="{2D25FCBC-57B0-44B1-97ED-26210DB22F98}" destId="{090BEFEB-FDC0-46CF-8FE1-C02E2921D5D6}" srcOrd="2" destOrd="0" parTransId="{9088E7CC-3844-410B-BD87-CA50BFED77A9}" sibTransId="{CD425EA1-1AC0-4A2A-BA4D-4A0978FFA732}"/>
    <dgm:cxn modelId="{735028F9-2546-4EA1-9D88-DBD089306465}" type="presOf" srcId="{090BEFEB-FDC0-46CF-8FE1-C02E2921D5D6}" destId="{82F4F4ED-F1F2-453B-B27A-F3E7D039BFAA}" srcOrd="0" destOrd="0" presId="urn:microsoft.com/office/officeart/2005/8/layout/default"/>
    <dgm:cxn modelId="{FD0021CD-B4D8-42AE-A0B4-3E4A4B58311D}" type="presParOf" srcId="{EDA31042-0506-4681-885F-0EE22515E655}" destId="{383AE90D-06E1-42C0-9DCC-FF237584F2E2}" srcOrd="0" destOrd="0" presId="urn:microsoft.com/office/officeart/2005/8/layout/default"/>
    <dgm:cxn modelId="{13FAEB93-BFD5-4E14-A03B-A8B2155D7CF2}" type="presParOf" srcId="{EDA31042-0506-4681-885F-0EE22515E655}" destId="{4E2E4C8E-C63B-4D3F-A662-CD84EE930F7A}" srcOrd="1" destOrd="0" presId="urn:microsoft.com/office/officeart/2005/8/layout/default"/>
    <dgm:cxn modelId="{33BC08EC-F00F-4E94-9FE1-76F008F7FE6D}" type="presParOf" srcId="{EDA31042-0506-4681-885F-0EE22515E655}" destId="{462EE18F-7D37-42FA-8D82-0631D8CEEA7C}" srcOrd="2" destOrd="0" presId="urn:microsoft.com/office/officeart/2005/8/layout/default"/>
    <dgm:cxn modelId="{334A2B1E-B592-498A-967E-4A7B35F60AD2}" type="presParOf" srcId="{EDA31042-0506-4681-885F-0EE22515E655}" destId="{3CDA246F-C672-4BBE-8838-1222A8706B9D}" srcOrd="3" destOrd="0" presId="urn:microsoft.com/office/officeart/2005/8/layout/default"/>
    <dgm:cxn modelId="{5BD8EC1A-D126-48C5-8F82-5C06B49241AE}" type="presParOf" srcId="{EDA31042-0506-4681-885F-0EE22515E655}" destId="{82F4F4ED-F1F2-453B-B27A-F3E7D039BFAA}" srcOrd="4" destOrd="0" presId="urn:microsoft.com/office/officeart/2005/8/layout/default"/>
    <dgm:cxn modelId="{4E5320A6-0680-4D4A-A469-E4E81A13153B}" type="presParOf" srcId="{EDA31042-0506-4681-885F-0EE22515E655}" destId="{EE57C828-2DA7-40B4-B365-439853E4EA9F}" srcOrd="5" destOrd="0" presId="urn:microsoft.com/office/officeart/2005/8/layout/default"/>
    <dgm:cxn modelId="{B28EEAA6-7012-4562-B516-450A94CE8228}" type="presParOf" srcId="{EDA31042-0506-4681-885F-0EE22515E655}" destId="{7EC3F164-9D14-4151-87D0-8BBDAC4263C3}" srcOrd="6" destOrd="0" presId="urn:microsoft.com/office/officeart/2005/8/layout/default"/>
    <dgm:cxn modelId="{1FA097C0-5BE4-4516-A6C2-E2130D57FA3A}" type="presParOf" srcId="{EDA31042-0506-4681-885F-0EE22515E655}" destId="{5568194E-B1E2-4115-B4D5-4E600C4ACE77}" srcOrd="7" destOrd="0" presId="urn:microsoft.com/office/officeart/2005/8/layout/default"/>
    <dgm:cxn modelId="{3B923542-3B35-4570-B7F3-F7C1B0332F22}" type="presParOf" srcId="{EDA31042-0506-4681-885F-0EE22515E655}" destId="{D7BE8FDE-4705-4844-BB17-BEA8DC01B2AB}" srcOrd="8" destOrd="0" presId="urn:microsoft.com/office/officeart/2005/8/layout/default"/>
    <dgm:cxn modelId="{D1DC14D2-E33D-4E8F-BBBA-629ACF5949B5}" type="presParOf" srcId="{EDA31042-0506-4681-885F-0EE22515E655}" destId="{D8CD777A-3B4C-48DD-B72F-92FEE49105C6}" srcOrd="9" destOrd="0" presId="urn:microsoft.com/office/officeart/2005/8/layout/default"/>
    <dgm:cxn modelId="{BE732F93-C61E-4910-B6EA-167E02D60C7D}" type="presParOf" srcId="{EDA31042-0506-4681-885F-0EE22515E655}" destId="{AB89811A-14DC-4F51-839F-E70483E8B08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01222CD-CEAD-43AD-B5D9-143FAB7307B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CC9B86A-ECCC-4C54-A170-28ABE9CE7E57}">
      <dgm:prSet/>
      <dgm:spPr/>
      <dgm:t>
        <a:bodyPr/>
        <a:lstStyle/>
        <a:p>
          <a:r>
            <a:rPr lang="en-GB" dirty="0"/>
            <a:t>Weight loss or gain</a:t>
          </a:r>
          <a:endParaRPr lang="en-US" dirty="0"/>
        </a:p>
      </dgm:t>
    </dgm:pt>
    <dgm:pt modelId="{A607BE99-CCFE-4A23-AF9C-53020C36D7B4}" type="parTrans" cxnId="{31D43DC2-1180-43E2-8E24-7876C7BBAA66}">
      <dgm:prSet/>
      <dgm:spPr/>
      <dgm:t>
        <a:bodyPr/>
        <a:lstStyle/>
        <a:p>
          <a:endParaRPr lang="en-US"/>
        </a:p>
      </dgm:t>
    </dgm:pt>
    <dgm:pt modelId="{5ED0CCB2-95D6-4231-B496-E267F186222E}" type="sibTrans" cxnId="{31D43DC2-1180-43E2-8E24-7876C7BBAA66}">
      <dgm:prSet/>
      <dgm:spPr/>
      <dgm:t>
        <a:bodyPr/>
        <a:lstStyle/>
        <a:p>
          <a:endParaRPr lang="en-US"/>
        </a:p>
      </dgm:t>
    </dgm:pt>
    <dgm:pt modelId="{78322E9B-269B-492E-A973-02D4F81BB74F}">
      <dgm:prSet/>
      <dgm:spPr/>
      <dgm:t>
        <a:bodyPr/>
        <a:lstStyle/>
        <a:p>
          <a:r>
            <a:rPr lang="en-GB" dirty="0"/>
            <a:t>Concern about weight</a:t>
          </a:r>
          <a:endParaRPr lang="en-US" dirty="0"/>
        </a:p>
      </dgm:t>
    </dgm:pt>
    <dgm:pt modelId="{7B288DB5-DE99-4F43-ABD7-79AC869C12FB}" type="parTrans" cxnId="{E9A328F7-0217-47D9-A5C9-3B60CBE3118B}">
      <dgm:prSet/>
      <dgm:spPr/>
      <dgm:t>
        <a:bodyPr/>
        <a:lstStyle/>
        <a:p>
          <a:endParaRPr lang="en-US"/>
        </a:p>
      </dgm:t>
    </dgm:pt>
    <dgm:pt modelId="{15A45913-2BA7-4006-A97C-199D51748A22}" type="sibTrans" cxnId="{E9A328F7-0217-47D9-A5C9-3B60CBE3118B}">
      <dgm:prSet/>
      <dgm:spPr/>
      <dgm:t>
        <a:bodyPr/>
        <a:lstStyle/>
        <a:p>
          <a:endParaRPr lang="en-US"/>
        </a:p>
      </dgm:t>
    </dgm:pt>
    <dgm:pt modelId="{1F3B882D-C133-431C-BFA7-77B24E080692}">
      <dgm:prSet/>
      <dgm:spPr/>
      <dgm:t>
        <a:bodyPr/>
        <a:lstStyle/>
        <a:p>
          <a:r>
            <a:rPr lang="en-GB" dirty="0"/>
            <a:t>Bathroom visits post food</a:t>
          </a:r>
          <a:endParaRPr lang="en-US" dirty="0"/>
        </a:p>
      </dgm:t>
    </dgm:pt>
    <dgm:pt modelId="{DABA806C-03BD-4BB1-8850-B02A78E7C815}" type="parTrans" cxnId="{D69D1037-4FF1-4665-8EC5-9BFEC0E62EA0}">
      <dgm:prSet/>
      <dgm:spPr/>
      <dgm:t>
        <a:bodyPr/>
        <a:lstStyle/>
        <a:p>
          <a:endParaRPr lang="en-US"/>
        </a:p>
      </dgm:t>
    </dgm:pt>
    <dgm:pt modelId="{D291CBB9-E8E1-4354-B645-7D2DBAF9F1D4}" type="sibTrans" cxnId="{D69D1037-4FF1-4665-8EC5-9BFEC0E62EA0}">
      <dgm:prSet/>
      <dgm:spPr/>
      <dgm:t>
        <a:bodyPr/>
        <a:lstStyle/>
        <a:p>
          <a:endParaRPr lang="en-US"/>
        </a:p>
      </dgm:t>
    </dgm:pt>
    <dgm:pt modelId="{A2352DA0-F403-4CDC-A71C-6E5188DF7316}">
      <dgm:prSet/>
      <dgm:spPr/>
      <dgm:t>
        <a:bodyPr/>
        <a:lstStyle/>
        <a:p>
          <a:r>
            <a:rPr lang="en-GB" dirty="0"/>
            <a:t>Depressive moods</a:t>
          </a:r>
          <a:endParaRPr lang="en-US" dirty="0"/>
        </a:p>
      </dgm:t>
    </dgm:pt>
    <dgm:pt modelId="{A2342F29-AABC-4A54-B384-FBB9C4600274}" type="parTrans" cxnId="{3C4BBB26-E037-4843-9C89-FD898379143B}">
      <dgm:prSet/>
      <dgm:spPr/>
      <dgm:t>
        <a:bodyPr/>
        <a:lstStyle/>
        <a:p>
          <a:endParaRPr lang="en-US"/>
        </a:p>
      </dgm:t>
    </dgm:pt>
    <dgm:pt modelId="{C85F8669-6CB4-4955-AFCF-35B0C4E0F474}" type="sibTrans" cxnId="{3C4BBB26-E037-4843-9C89-FD898379143B}">
      <dgm:prSet/>
      <dgm:spPr/>
      <dgm:t>
        <a:bodyPr/>
        <a:lstStyle/>
        <a:p>
          <a:endParaRPr lang="en-US"/>
        </a:p>
      </dgm:t>
    </dgm:pt>
    <dgm:pt modelId="{63A4953F-E825-48C8-A984-CCA24CF210C9}">
      <dgm:prSet/>
      <dgm:spPr/>
      <dgm:t>
        <a:bodyPr/>
        <a:lstStyle/>
        <a:p>
          <a:r>
            <a:rPr lang="en-GB" dirty="0"/>
            <a:t>Strict dieting followed by binges</a:t>
          </a:r>
          <a:endParaRPr lang="en-US" dirty="0"/>
        </a:p>
      </dgm:t>
    </dgm:pt>
    <dgm:pt modelId="{5C1CFBD0-D71D-451A-B20B-82B96EDE4308}" type="parTrans" cxnId="{1FAD6512-141C-4E56-AC10-6F9A28BDA7A3}">
      <dgm:prSet/>
      <dgm:spPr/>
      <dgm:t>
        <a:bodyPr/>
        <a:lstStyle/>
        <a:p>
          <a:endParaRPr lang="en-US"/>
        </a:p>
      </dgm:t>
    </dgm:pt>
    <dgm:pt modelId="{87CF911A-16A9-4157-A26D-486A8CB63B26}" type="sibTrans" cxnId="{1FAD6512-141C-4E56-AC10-6F9A28BDA7A3}">
      <dgm:prSet/>
      <dgm:spPr/>
      <dgm:t>
        <a:bodyPr/>
        <a:lstStyle/>
        <a:p>
          <a:endParaRPr lang="en-US"/>
        </a:p>
      </dgm:t>
    </dgm:pt>
    <dgm:pt modelId="{D30029DA-3898-4ADA-A722-36607E9BB991}">
      <dgm:prSet/>
      <dgm:spPr/>
      <dgm:t>
        <a:bodyPr/>
        <a:lstStyle/>
        <a:p>
          <a:r>
            <a:rPr lang="en-GB" dirty="0"/>
            <a:t>Increased criticism of the body</a:t>
          </a:r>
          <a:endParaRPr lang="en-US" dirty="0"/>
        </a:p>
      </dgm:t>
    </dgm:pt>
    <dgm:pt modelId="{0470B50C-7B8B-493E-ACB3-7320A01CB5CF}" type="parTrans" cxnId="{D62EAC62-BA18-4697-97D9-60C946E15476}">
      <dgm:prSet/>
      <dgm:spPr/>
      <dgm:t>
        <a:bodyPr/>
        <a:lstStyle/>
        <a:p>
          <a:endParaRPr lang="en-US"/>
        </a:p>
      </dgm:t>
    </dgm:pt>
    <dgm:pt modelId="{1EC0EC28-8A59-4A77-8393-7543D0D64029}" type="sibTrans" cxnId="{D62EAC62-BA18-4697-97D9-60C946E15476}">
      <dgm:prSet/>
      <dgm:spPr/>
      <dgm:t>
        <a:bodyPr/>
        <a:lstStyle/>
        <a:p>
          <a:endParaRPr lang="en-US"/>
        </a:p>
      </dgm:t>
    </dgm:pt>
    <dgm:pt modelId="{A7D99106-F2EA-4032-89A5-2034B4E8F65A}" type="pres">
      <dgm:prSet presAssocID="{801222CD-CEAD-43AD-B5D9-143FAB7307B0}" presName="linear" presStyleCnt="0">
        <dgm:presLayoutVars>
          <dgm:animLvl val="lvl"/>
          <dgm:resizeHandles val="exact"/>
        </dgm:presLayoutVars>
      </dgm:prSet>
      <dgm:spPr/>
    </dgm:pt>
    <dgm:pt modelId="{0E945416-4F16-45D6-8E66-BCABDC4B5A56}" type="pres">
      <dgm:prSet presAssocID="{8CC9B86A-ECCC-4C54-A170-28ABE9CE7E57}" presName="parentText" presStyleLbl="node1" presStyleIdx="0" presStyleCnt="6">
        <dgm:presLayoutVars>
          <dgm:chMax val="0"/>
          <dgm:bulletEnabled val="1"/>
        </dgm:presLayoutVars>
      </dgm:prSet>
      <dgm:spPr/>
    </dgm:pt>
    <dgm:pt modelId="{83BAEEBA-3A17-4868-A82C-C8F643A8AD86}" type="pres">
      <dgm:prSet presAssocID="{5ED0CCB2-95D6-4231-B496-E267F186222E}" presName="spacer" presStyleCnt="0"/>
      <dgm:spPr/>
    </dgm:pt>
    <dgm:pt modelId="{0790878B-20E3-4245-99BD-7741E6D6C1C7}" type="pres">
      <dgm:prSet presAssocID="{78322E9B-269B-492E-A973-02D4F81BB74F}" presName="parentText" presStyleLbl="node1" presStyleIdx="1" presStyleCnt="6">
        <dgm:presLayoutVars>
          <dgm:chMax val="0"/>
          <dgm:bulletEnabled val="1"/>
        </dgm:presLayoutVars>
      </dgm:prSet>
      <dgm:spPr/>
    </dgm:pt>
    <dgm:pt modelId="{90F3074C-E067-4BB9-95F6-E9FBAD52AA1C}" type="pres">
      <dgm:prSet presAssocID="{15A45913-2BA7-4006-A97C-199D51748A22}" presName="spacer" presStyleCnt="0"/>
      <dgm:spPr/>
    </dgm:pt>
    <dgm:pt modelId="{8D9BC358-E787-408A-9E31-A387C8313832}" type="pres">
      <dgm:prSet presAssocID="{1F3B882D-C133-431C-BFA7-77B24E080692}" presName="parentText" presStyleLbl="node1" presStyleIdx="2" presStyleCnt="6">
        <dgm:presLayoutVars>
          <dgm:chMax val="0"/>
          <dgm:bulletEnabled val="1"/>
        </dgm:presLayoutVars>
      </dgm:prSet>
      <dgm:spPr/>
    </dgm:pt>
    <dgm:pt modelId="{E4448162-979E-4493-BB62-B23109F6B88E}" type="pres">
      <dgm:prSet presAssocID="{D291CBB9-E8E1-4354-B645-7D2DBAF9F1D4}" presName="spacer" presStyleCnt="0"/>
      <dgm:spPr/>
    </dgm:pt>
    <dgm:pt modelId="{4FDEC96F-61D7-4DD1-ADEA-BCD63897472E}" type="pres">
      <dgm:prSet presAssocID="{A2352DA0-F403-4CDC-A71C-6E5188DF7316}" presName="parentText" presStyleLbl="node1" presStyleIdx="3" presStyleCnt="6">
        <dgm:presLayoutVars>
          <dgm:chMax val="0"/>
          <dgm:bulletEnabled val="1"/>
        </dgm:presLayoutVars>
      </dgm:prSet>
      <dgm:spPr/>
    </dgm:pt>
    <dgm:pt modelId="{DA10C265-051A-4242-B8A1-99D97182DCB4}" type="pres">
      <dgm:prSet presAssocID="{C85F8669-6CB4-4955-AFCF-35B0C4E0F474}" presName="spacer" presStyleCnt="0"/>
      <dgm:spPr/>
    </dgm:pt>
    <dgm:pt modelId="{46800E44-6097-4553-A2E8-FCC0FDD2A5D0}" type="pres">
      <dgm:prSet presAssocID="{63A4953F-E825-48C8-A984-CCA24CF210C9}" presName="parentText" presStyleLbl="node1" presStyleIdx="4" presStyleCnt="6">
        <dgm:presLayoutVars>
          <dgm:chMax val="0"/>
          <dgm:bulletEnabled val="1"/>
        </dgm:presLayoutVars>
      </dgm:prSet>
      <dgm:spPr/>
    </dgm:pt>
    <dgm:pt modelId="{91227075-9A13-4E20-9C63-574429102ACF}" type="pres">
      <dgm:prSet presAssocID="{87CF911A-16A9-4157-A26D-486A8CB63B26}" presName="spacer" presStyleCnt="0"/>
      <dgm:spPr/>
    </dgm:pt>
    <dgm:pt modelId="{6ED6C3AD-4460-4118-91BD-B529E01F2636}" type="pres">
      <dgm:prSet presAssocID="{D30029DA-3898-4ADA-A722-36607E9BB991}" presName="parentText" presStyleLbl="node1" presStyleIdx="5" presStyleCnt="6">
        <dgm:presLayoutVars>
          <dgm:chMax val="0"/>
          <dgm:bulletEnabled val="1"/>
        </dgm:presLayoutVars>
      </dgm:prSet>
      <dgm:spPr/>
    </dgm:pt>
  </dgm:ptLst>
  <dgm:cxnLst>
    <dgm:cxn modelId="{D3B83F05-D667-4233-B3DB-AD0BD214A7DF}" type="presOf" srcId="{A2352DA0-F403-4CDC-A71C-6E5188DF7316}" destId="{4FDEC96F-61D7-4DD1-ADEA-BCD63897472E}" srcOrd="0" destOrd="0" presId="urn:microsoft.com/office/officeart/2005/8/layout/vList2"/>
    <dgm:cxn modelId="{1FAD6512-141C-4E56-AC10-6F9A28BDA7A3}" srcId="{801222CD-CEAD-43AD-B5D9-143FAB7307B0}" destId="{63A4953F-E825-48C8-A984-CCA24CF210C9}" srcOrd="4" destOrd="0" parTransId="{5C1CFBD0-D71D-451A-B20B-82B96EDE4308}" sibTransId="{87CF911A-16A9-4157-A26D-486A8CB63B26}"/>
    <dgm:cxn modelId="{F32A6F1C-95A2-4014-8746-6DA1F83B1A7F}" type="presOf" srcId="{D30029DA-3898-4ADA-A722-36607E9BB991}" destId="{6ED6C3AD-4460-4118-91BD-B529E01F2636}" srcOrd="0" destOrd="0" presId="urn:microsoft.com/office/officeart/2005/8/layout/vList2"/>
    <dgm:cxn modelId="{4D7ADD22-CE1C-4E86-A077-A656E13ADB13}" type="presOf" srcId="{78322E9B-269B-492E-A973-02D4F81BB74F}" destId="{0790878B-20E3-4245-99BD-7741E6D6C1C7}" srcOrd="0" destOrd="0" presId="urn:microsoft.com/office/officeart/2005/8/layout/vList2"/>
    <dgm:cxn modelId="{3C4BBB26-E037-4843-9C89-FD898379143B}" srcId="{801222CD-CEAD-43AD-B5D9-143FAB7307B0}" destId="{A2352DA0-F403-4CDC-A71C-6E5188DF7316}" srcOrd="3" destOrd="0" parTransId="{A2342F29-AABC-4A54-B384-FBB9C4600274}" sibTransId="{C85F8669-6CB4-4955-AFCF-35B0C4E0F474}"/>
    <dgm:cxn modelId="{D69D1037-4FF1-4665-8EC5-9BFEC0E62EA0}" srcId="{801222CD-CEAD-43AD-B5D9-143FAB7307B0}" destId="{1F3B882D-C133-431C-BFA7-77B24E080692}" srcOrd="2" destOrd="0" parTransId="{DABA806C-03BD-4BB1-8850-B02A78E7C815}" sibTransId="{D291CBB9-E8E1-4354-B645-7D2DBAF9F1D4}"/>
    <dgm:cxn modelId="{D62EAC62-BA18-4697-97D9-60C946E15476}" srcId="{801222CD-CEAD-43AD-B5D9-143FAB7307B0}" destId="{D30029DA-3898-4ADA-A722-36607E9BB991}" srcOrd="5" destOrd="0" parTransId="{0470B50C-7B8B-493E-ACB3-7320A01CB5CF}" sibTransId="{1EC0EC28-8A59-4A77-8393-7543D0D64029}"/>
    <dgm:cxn modelId="{1EFFCC71-C209-42F8-8C86-5DCF7BA525E8}" type="presOf" srcId="{8CC9B86A-ECCC-4C54-A170-28ABE9CE7E57}" destId="{0E945416-4F16-45D6-8E66-BCABDC4B5A56}" srcOrd="0" destOrd="0" presId="urn:microsoft.com/office/officeart/2005/8/layout/vList2"/>
    <dgm:cxn modelId="{6A78BEBD-0DBB-43C3-82FC-719C4824CD9C}" type="presOf" srcId="{801222CD-CEAD-43AD-B5D9-143FAB7307B0}" destId="{A7D99106-F2EA-4032-89A5-2034B4E8F65A}" srcOrd="0" destOrd="0" presId="urn:microsoft.com/office/officeart/2005/8/layout/vList2"/>
    <dgm:cxn modelId="{31D43DC2-1180-43E2-8E24-7876C7BBAA66}" srcId="{801222CD-CEAD-43AD-B5D9-143FAB7307B0}" destId="{8CC9B86A-ECCC-4C54-A170-28ABE9CE7E57}" srcOrd="0" destOrd="0" parTransId="{A607BE99-CCFE-4A23-AF9C-53020C36D7B4}" sibTransId="{5ED0CCB2-95D6-4231-B496-E267F186222E}"/>
    <dgm:cxn modelId="{E0D070D6-8A6B-4398-A2AC-A8BF72E28D60}" type="presOf" srcId="{1F3B882D-C133-431C-BFA7-77B24E080692}" destId="{8D9BC358-E787-408A-9E31-A387C8313832}" srcOrd="0" destOrd="0" presId="urn:microsoft.com/office/officeart/2005/8/layout/vList2"/>
    <dgm:cxn modelId="{6AC304D7-376A-4FA4-BA62-98B151DE9C04}" type="presOf" srcId="{63A4953F-E825-48C8-A984-CCA24CF210C9}" destId="{46800E44-6097-4553-A2E8-FCC0FDD2A5D0}" srcOrd="0" destOrd="0" presId="urn:microsoft.com/office/officeart/2005/8/layout/vList2"/>
    <dgm:cxn modelId="{E9A328F7-0217-47D9-A5C9-3B60CBE3118B}" srcId="{801222CD-CEAD-43AD-B5D9-143FAB7307B0}" destId="{78322E9B-269B-492E-A973-02D4F81BB74F}" srcOrd="1" destOrd="0" parTransId="{7B288DB5-DE99-4F43-ABD7-79AC869C12FB}" sibTransId="{15A45913-2BA7-4006-A97C-199D51748A22}"/>
    <dgm:cxn modelId="{29329D7A-5BB3-432B-9E68-9DFE0DC25448}" type="presParOf" srcId="{A7D99106-F2EA-4032-89A5-2034B4E8F65A}" destId="{0E945416-4F16-45D6-8E66-BCABDC4B5A56}" srcOrd="0" destOrd="0" presId="urn:microsoft.com/office/officeart/2005/8/layout/vList2"/>
    <dgm:cxn modelId="{75B56BE7-4421-456C-AECD-FD4F1F8F5009}" type="presParOf" srcId="{A7D99106-F2EA-4032-89A5-2034B4E8F65A}" destId="{83BAEEBA-3A17-4868-A82C-C8F643A8AD86}" srcOrd="1" destOrd="0" presId="urn:microsoft.com/office/officeart/2005/8/layout/vList2"/>
    <dgm:cxn modelId="{DA75AB3C-D454-4BDF-9F85-BF197A4C2300}" type="presParOf" srcId="{A7D99106-F2EA-4032-89A5-2034B4E8F65A}" destId="{0790878B-20E3-4245-99BD-7741E6D6C1C7}" srcOrd="2" destOrd="0" presId="urn:microsoft.com/office/officeart/2005/8/layout/vList2"/>
    <dgm:cxn modelId="{C3A967F5-F34F-46BC-B551-9E1E36FED2F0}" type="presParOf" srcId="{A7D99106-F2EA-4032-89A5-2034B4E8F65A}" destId="{90F3074C-E067-4BB9-95F6-E9FBAD52AA1C}" srcOrd="3" destOrd="0" presId="urn:microsoft.com/office/officeart/2005/8/layout/vList2"/>
    <dgm:cxn modelId="{AD5268F1-FC8C-46E4-BCF9-33023D86063C}" type="presParOf" srcId="{A7D99106-F2EA-4032-89A5-2034B4E8F65A}" destId="{8D9BC358-E787-408A-9E31-A387C8313832}" srcOrd="4" destOrd="0" presId="urn:microsoft.com/office/officeart/2005/8/layout/vList2"/>
    <dgm:cxn modelId="{DFCD6598-4372-4D11-9949-F2F10C6C53B2}" type="presParOf" srcId="{A7D99106-F2EA-4032-89A5-2034B4E8F65A}" destId="{E4448162-979E-4493-BB62-B23109F6B88E}" srcOrd="5" destOrd="0" presId="urn:microsoft.com/office/officeart/2005/8/layout/vList2"/>
    <dgm:cxn modelId="{59382427-EF20-496E-8BCF-CF5D96FDBF42}" type="presParOf" srcId="{A7D99106-F2EA-4032-89A5-2034B4E8F65A}" destId="{4FDEC96F-61D7-4DD1-ADEA-BCD63897472E}" srcOrd="6" destOrd="0" presId="urn:microsoft.com/office/officeart/2005/8/layout/vList2"/>
    <dgm:cxn modelId="{26A71F10-5894-41A4-B0DA-42AEA4770DD9}" type="presParOf" srcId="{A7D99106-F2EA-4032-89A5-2034B4E8F65A}" destId="{DA10C265-051A-4242-B8A1-99D97182DCB4}" srcOrd="7" destOrd="0" presId="urn:microsoft.com/office/officeart/2005/8/layout/vList2"/>
    <dgm:cxn modelId="{543BDCE6-00C6-42A6-B052-546A22A44498}" type="presParOf" srcId="{A7D99106-F2EA-4032-89A5-2034B4E8F65A}" destId="{46800E44-6097-4553-A2E8-FCC0FDD2A5D0}" srcOrd="8" destOrd="0" presId="urn:microsoft.com/office/officeart/2005/8/layout/vList2"/>
    <dgm:cxn modelId="{038447E7-6CA5-4F7F-A4CF-8A23B30F93FF}" type="presParOf" srcId="{A7D99106-F2EA-4032-89A5-2034B4E8F65A}" destId="{91227075-9A13-4E20-9C63-574429102ACF}" srcOrd="9" destOrd="0" presId="urn:microsoft.com/office/officeart/2005/8/layout/vList2"/>
    <dgm:cxn modelId="{4BF9F855-7B1C-46BB-B883-48A764A757D9}" type="presParOf" srcId="{A7D99106-F2EA-4032-89A5-2034B4E8F65A}" destId="{6ED6C3AD-4460-4118-91BD-B529E01F2636}"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69F593A-76DE-41CA-B2AA-BC8D0401721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5B9C8D5-652B-48E5-9915-02E4D924E8DB}">
      <dgm:prSet/>
      <dgm:spPr/>
      <dgm:t>
        <a:bodyPr/>
        <a:lstStyle/>
        <a:p>
          <a:r>
            <a:rPr lang="en-GB" dirty="0"/>
            <a:t>Menstrual dysfunction</a:t>
          </a:r>
          <a:endParaRPr lang="en-US" dirty="0"/>
        </a:p>
      </dgm:t>
    </dgm:pt>
    <dgm:pt modelId="{D82C4B52-4E2D-4372-A3FB-CE3BAB84093D}" type="parTrans" cxnId="{097D7BA2-196E-4E4B-8267-D8917D1F8CC5}">
      <dgm:prSet/>
      <dgm:spPr/>
      <dgm:t>
        <a:bodyPr/>
        <a:lstStyle/>
        <a:p>
          <a:endParaRPr lang="en-US"/>
        </a:p>
      </dgm:t>
    </dgm:pt>
    <dgm:pt modelId="{A08A26DC-D42B-44FB-B918-643F228A93B4}" type="sibTrans" cxnId="{097D7BA2-196E-4E4B-8267-D8917D1F8CC5}">
      <dgm:prSet/>
      <dgm:spPr/>
      <dgm:t>
        <a:bodyPr/>
        <a:lstStyle/>
        <a:p>
          <a:endParaRPr lang="en-US"/>
        </a:p>
      </dgm:t>
    </dgm:pt>
    <dgm:pt modelId="{79C6A44D-4643-4B10-8E88-456A71B16AA7}">
      <dgm:prSet/>
      <dgm:spPr/>
      <dgm:t>
        <a:bodyPr/>
        <a:lstStyle/>
        <a:p>
          <a:r>
            <a:rPr lang="en-GB" dirty="0"/>
            <a:t>Low bone density – fractures</a:t>
          </a:r>
          <a:endParaRPr lang="en-US" dirty="0"/>
        </a:p>
      </dgm:t>
    </dgm:pt>
    <dgm:pt modelId="{01594A4C-EB80-4193-A6B4-55872AC35287}" type="parTrans" cxnId="{7B579E53-0F26-4BA2-827B-EA8E1CEEA567}">
      <dgm:prSet/>
      <dgm:spPr/>
      <dgm:t>
        <a:bodyPr/>
        <a:lstStyle/>
        <a:p>
          <a:endParaRPr lang="en-US"/>
        </a:p>
      </dgm:t>
    </dgm:pt>
    <dgm:pt modelId="{EBC53C29-F984-4E1D-B0FB-78CC936A867F}" type="sibTrans" cxnId="{7B579E53-0F26-4BA2-827B-EA8E1CEEA567}">
      <dgm:prSet/>
      <dgm:spPr/>
      <dgm:t>
        <a:bodyPr/>
        <a:lstStyle/>
        <a:p>
          <a:endParaRPr lang="en-US"/>
        </a:p>
      </dgm:t>
    </dgm:pt>
    <dgm:pt modelId="{61A67D36-4FCE-4A35-8595-1E11AE2D85EF}">
      <dgm:prSet/>
      <dgm:spPr/>
      <dgm:t>
        <a:bodyPr/>
        <a:lstStyle/>
        <a:p>
          <a:r>
            <a:rPr lang="en-GB" dirty="0"/>
            <a:t>Stress Fractures are common</a:t>
          </a:r>
          <a:endParaRPr lang="en-US" dirty="0"/>
        </a:p>
      </dgm:t>
    </dgm:pt>
    <dgm:pt modelId="{006BD892-4832-4D65-A100-5F97305E5BAC}" type="parTrans" cxnId="{E9992C0A-67DB-4F44-9699-348F099AA1CE}">
      <dgm:prSet/>
      <dgm:spPr/>
      <dgm:t>
        <a:bodyPr/>
        <a:lstStyle/>
        <a:p>
          <a:endParaRPr lang="en-US"/>
        </a:p>
      </dgm:t>
    </dgm:pt>
    <dgm:pt modelId="{6B51EF18-7CDC-4D8A-BC79-132E26A13737}" type="sibTrans" cxnId="{E9992C0A-67DB-4F44-9699-348F099AA1CE}">
      <dgm:prSet/>
      <dgm:spPr/>
      <dgm:t>
        <a:bodyPr/>
        <a:lstStyle/>
        <a:p>
          <a:endParaRPr lang="en-US"/>
        </a:p>
      </dgm:t>
    </dgm:pt>
    <dgm:pt modelId="{296517CE-D6F9-47DC-90CF-86CE656CA746}">
      <dgm:prSet/>
      <dgm:spPr/>
      <dgm:t>
        <a:bodyPr/>
        <a:lstStyle/>
        <a:p>
          <a:r>
            <a:rPr lang="en-GB" dirty="0"/>
            <a:t>Gastrointestinal problems</a:t>
          </a:r>
          <a:endParaRPr lang="en-US" dirty="0"/>
        </a:p>
      </dgm:t>
    </dgm:pt>
    <dgm:pt modelId="{FF7080E8-4897-4D22-957E-E3707E1CAF71}" type="parTrans" cxnId="{C9B0BCD7-E926-487C-A395-E6145E09A371}">
      <dgm:prSet/>
      <dgm:spPr/>
      <dgm:t>
        <a:bodyPr/>
        <a:lstStyle/>
        <a:p>
          <a:endParaRPr lang="en-US"/>
        </a:p>
      </dgm:t>
    </dgm:pt>
    <dgm:pt modelId="{D95FBCF1-8AD2-4129-9166-63DEEA05A8D6}" type="sibTrans" cxnId="{C9B0BCD7-E926-487C-A395-E6145E09A371}">
      <dgm:prSet/>
      <dgm:spPr/>
      <dgm:t>
        <a:bodyPr/>
        <a:lstStyle/>
        <a:p>
          <a:endParaRPr lang="en-US"/>
        </a:p>
      </dgm:t>
    </dgm:pt>
    <dgm:pt modelId="{9772E91E-F1E8-4D60-A0DD-9127FC59592E}">
      <dgm:prSet/>
      <dgm:spPr/>
      <dgm:t>
        <a:bodyPr/>
        <a:lstStyle/>
        <a:p>
          <a:r>
            <a:rPr lang="en-GB" dirty="0"/>
            <a:t>Low blood pressure and core temperature</a:t>
          </a:r>
          <a:endParaRPr lang="en-US" dirty="0"/>
        </a:p>
      </dgm:t>
    </dgm:pt>
    <dgm:pt modelId="{5EE51786-014B-4ED5-9D10-F8F5397EFE97}" type="parTrans" cxnId="{9B8F8505-F22E-4275-A9D1-B368AE142C28}">
      <dgm:prSet/>
      <dgm:spPr/>
      <dgm:t>
        <a:bodyPr/>
        <a:lstStyle/>
        <a:p>
          <a:endParaRPr lang="en-US"/>
        </a:p>
      </dgm:t>
    </dgm:pt>
    <dgm:pt modelId="{83EE5400-068A-4C4F-B444-A3CCC28B27A7}" type="sibTrans" cxnId="{9B8F8505-F22E-4275-A9D1-B368AE142C28}">
      <dgm:prSet/>
      <dgm:spPr/>
      <dgm:t>
        <a:bodyPr/>
        <a:lstStyle/>
        <a:p>
          <a:endParaRPr lang="en-US"/>
        </a:p>
      </dgm:t>
    </dgm:pt>
    <dgm:pt modelId="{34715812-8A65-44D1-ACAF-56001366C5E8}">
      <dgm:prSet/>
      <dgm:spPr/>
      <dgm:t>
        <a:bodyPr/>
        <a:lstStyle/>
        <a:p>
          <a:r>
            <a:rPr lang="en-GB" dirty="0"/>
            <a:t>Anaemia</a:t>
          </a:r>
          <a:endParaRPr lang="en-US" dirty="0"/>
        </a:p>
      </dgm:t>
    </dgm:pt>
    <dgm:pt modelId="{1E60CBA3-0F0F-458D-A9A7-24A7104C9FDD}" type="parTrans" cxnId="{E0D9A445-BB96-4360-B20D-CFE9EF1BF6F8}">
      <dgm:prSet/>
      <dgm:spPr/>
      <dgm:t>
        <a:bodyPr/>
        <a:lstStyle/>
        <a:p>
          <a:endParaRPr lang="en-US"/>
        </a:p>
      </dgm:t>
    </dgm:pt>
    <dgm:pt modelId="{B72A6F3D-67F4-4005-B21F-6CBD9378BE8E}" type="sibTrans" cxnId="{E0D9A445-BB96-4360-B20D-CFE9EF1BF6F8}">
      <dgm:prSet/>
      <dgm:spPr/>
      <dgm:t>
        <a:bodyPr/>
        <a:lstStyle/>
        <a:p>
          <a:endParaRPr lang="en-US"/>
        </a:p>
      </dgm:t>
    </dgm:pt>
    <dgm:pt modelId="{012FB276-C1CF-49DD-BE7C-A88F10C6B217}">
      <dgm:prSet/>
      <dgm:spPr/>
      <dgm:t>
        <a:bodyPr/>
        <a:lstStyle/>
        <a:p>
          <a:r>
            <a:rPr lang="en-GB" dirty="0"/>
            <a:t>Use of laxatives – malabsorption </a:t>
          </a:r>
          <a:endParaRPr lang="en-US" dirty="0"/>
        </a:p>
      </dgm:t>
    </dgm:pt>
    <dgm:pt modelId="{9E69E68B-4591-4807-A98C-1B0A343D3AD4}" type="parTrans" cxnId="{3AC58FC3-B7F2-43CD-8466-9C403B136572}">
      <dgm:prSet/>
      <dgm:spPr/>
      <dgm:t>
        <a:bodyPr/>
        <a:lstStyle/>
        <a:p>
          <a:endParaRPr lang="en-US"/>
        </a:p>
      </dgm:t>
    </dgm:pt>
    <dgm:pt modelId="{675C1993-145B-42F9-9736-AA80A8151F62}" type="sibTrans" cxnId="{3AC58FC3-B7F2-43CD-8466-9C403B136572}">
      <dgm:prSet/>
      <dgm:spPr/>
      <dgm:t>
        <a:bodyPr/>
        <a:lstStyle/>
        <a:p>
          <a:endParaRPr lang="en-US"/>
        </a:p>
      </dgm:t>
    </dgm:pt>
    <dgm:pt modelId="{796B6025-DF6B-4064-BB5C-0EE260A12366}">
      <dgm:prSet/>
      <dgm:spPr/>
      <dgm:t>
        <a:bodyPr/>
        <a:lstStyle/>
        <a:p>
          <a:r>
            <a:rPr lang="en-GB" dirty="0"/>
            <a:t>Tooth decay - vomiting</a:t>
          </a:r>
          <a:endParaRPr lang="en-US" dirty="0"/>
        </a:p>
      </dgm:t>
    </dgm:pt>
    <dgm:pt modelId="{BCD7AB1C-9681-441A-920F-2AD87E34A9AB}" type="parTrans" cxnId="{DB7069A7-73E3-4647-965A-03ABC8040A0C}">
      <dgm:prSet/>
      <dgm:spPr/>
      <dgm:t>
        <a:bodyPr/>
        <a:lstStyle/>
        <a:p>
          <a:endParaRPr lang="en-US"/>
        </a:p>
      </dgm:t>
    </dgm:pt>
    <dgm:pt modelId="{24644CB9-8E22-45A4-8C57-18FCD0104129}" type="sibTrans" cxnId="{DB7069A7-73E3-4647-965A-03ABC8040A0C}">
      <dgm:prSet/>
      <dgm:spPr/>
      <dgm:t>
        <a:bodyPr/>
        <a:lstStyle/>
        <a:p>
          <a:endParaRPr lang="en-US"/>
        </a:p>
      </dgm:t>
    </dgm:pt>
    <dgm:pt modelId="{49DE2A3D-55C5-4086-86F6-250A81C9BFEC}" type="pres">
      <dgm:prSet presAssocID="{E69F593A-76DE-41CA-B2AA-BC8D04017211}" presName="diagram" presStyleCnt="0">
        <dgm:presLayoutVars>
          <dgm:dir/>
          <dgm:resizeHandles val="exact"/>
        </dgm:presLayoutVars>
      </dgm:prSet>
      <dgm:spPr/>
    </dgm:pt>
    <dgm:pt modelId="{08876672-5F37-4E2D-9119-A65864449F13}" type="pres">
      <dgm:prSet presAssocID="{E5B9C8D5-652B-48E5-9915-02E4D924E8DB}" presName="node" presStyleLbl="node1" presStyleIdx="0" presStyleCnt="8">
        <dgm:presLayoutVars>
          <dgm:bulletEnabled val="1"/>
        </dgm:presLayoutVars>
      </dgm:prSet>
      <dgm:spPr/>
    </dgm:pt>
    <dgm:pt modelId="{CC8D6CA7-9099-4BBD-9378-5CE83AFDD4CE}" type="pres">
      <dgm:prSet presAssocID="{A08A26DC-D42B-44FB-B918-643F228A93B4}" presName="sibTrans" presStyleCnt="0"/>
      <dgm:spPr/>
    </dgm:pt>
    <dgm:pt modelId="{B409C130-0A75-4CB6-8719-3706085E1D36}" type="pres">
      <dgm:prSet presAssocID="{79C6A44D-4643-4B10-8E88-456A71B16AA7}" presName="node" presStyleLbl="node1" presStyleIdx="1" presStyleCnt="8">
        <dgm:presLayoutVars>
          <dgm:bulletEnabled val="1"/>
        </dgm:presLayoutVars>
      </dgm:prSet>
      <dgm:spPr/>
    </dgm:pt>
    <dgm:pt modelId="{C17493B6-7D48-4B6C-9820-68F5AFFF90B7}" type="pres">
      <dgm:prSet presAssocID="{EBC53C29-F984-4E1D-B0FB-78CC936A867F}" presName="sibTrans" presStyleCnt="0"/>
      <dgm:spPr/>
    </dgm:pt>
    <dgm:pt modelId="{8ECA0F49-9179-4A4A-8277-3CBAE6661E0C}" type="pres">
      <dgm:prSet presAssocID="{61A67D36-4FCE-4A35-8595-1E11AE2D85EF}" presName="node" presStyleLbl="node1" presStyleIdx="2" presStyleCnt="8">
        <dgm:presLayoutVars>
          <dgm:bulletEnabled val="1"/>
        </dgm:presLayoutVars>
      </dgm:prSet>
      <dgm:spPr/>
    </dgm:pt>
    <dgm:pt modelId="{6FDF8B63-D8F6-40F2-9984-C426911B26FD}" type="pres">
      <dgm:prSet presAssocID="{6B51EF18-7CDC-4D8A-BC79-132E26A13737}" presName="sibTrans" presStyleCnt="0"/>
      <dgm:spPr/>
    </dgm:pt>
    <dgm:pt modelId="{8809C414-8800-4070-A056-9A2C30D7AF2E}" type="pres">
      <dgm:prSet presAssocID="{296517CE-D6F9-47DC-90CF-86CE656CA746}" presName="node" presStyleLbl="node1" presStyleIdx="3" presStyleCnt="8">
        <dgm:presLayoutVars>
          <dgm:bulletEnabled val="1"/>
        </dgm:presLayoutVars>
      </dgm:prSet>
      <dgm:spPr/>
    </dgm:pt>
    <dgm:pt modelId="{0C87A122-D057-4CCD-8021-724B1A49569E}" type="pres">
      <dgm:prSet presAssocID="{D95FBCF1-8AD2-4129-9166-63DEEA05A8D6}" presName="sibTrans" presStyleCnt="0"/>
      <dgm:spPr/>
    </dgm:pt>
    <dgm:pt modelId="{26C867D6-9719-450D-8662-4F2F14C9A9F0}" type="pres">
      <dgm:prSet presAssocID="{9772E91E-F1E8-4D60-A0DD-9127FC59592E}" presName="node" presStyleLbl="node1" presStyleIdx="4" presStyleCnt="8">
        <dgm:presLayoutVars>
          <dgm:bulletEnabled val="1"/>
        </dgm:presLayoutVars>
      </dgm:prSet>
      <dgm:spPr/>
    </dgm:pt>
    <dgm:pt modelId="{66D4D430-ACA9-44CB-845E-12C9D13E4C6E}" type="pres">
      <dgm:prSet presAssocID="{83EE5400-068A-4C4F-B444-A3CCC28B27A7}" presName="sibTrans" presStyleCnt="0"/>
      <dgm:spPr/>
    </dgm:pt>
    <dgm:pt modelId="{BB9181EF-33A7-400A-B4E6-9307757C0C9C}" type="pres">
      <dgm:prSet presAssocID="{34715812-8A65-44D1-ACAF-56001366C5E8}" presName="node" presStyleLbl="node1" presStyleIdx="5" presStyleCnt="8">
        <dgm:presLayoutVars>
          <dgm:bulletEnabled val="1"/>
        </dgm:presLayoutVars>
      </dgm:prSet>
      <dgm:spPr/>
    </dgm:pt>
    <dgm:pt modelId="{4811FE89-FD88-438C-8228-954228E0B8B3}" type="pres">
      <dgm:prSet presAssocID="{B72A6F3D-67F4-4005-B21F-6CBD9378BE8E}" presName="sibTrans" presStyleCnt="0"/>
      <dgm:spPr/>
    </dgm:pt>
    <dgm:pt modelId="{C0626ADD-B1D3-4AE5-BE59-EF02EA7DEA78}" type="pres">
      <dgm:prSet presAssocID="{012FB276-C1CF-49DD-BE7C-A88F10C6B217}" presName="node" presStyleLbl="node1" presStyleIdx="6" presStyleCnt="8">
        <dgm:presLayoutVars>
          <dgm:bulletEnabled val="1"/>
        </dgm:presLayoutVars>
      </dgm:prSet>
      <dgm:spPr/>
    </dgm:pt>
    <dgm:pt modelId="{64DA70CD-D230-4F4B-A0DE-0E3205D75B03}" type="pres">
      <dgm:prSet presAssocID="{675C1993-145B-42F9-9736-AA80A8151F62}" presName="sibTrans" presStyleCnt="0"/>
      <dgm:spPr/>
    </dgm:pt>
    <dgm:pt modelId="{B6BA6FCD-0563-418D-8EB4-ADFDFF95E35E}" type="pres">
      <dgm:prSet presAssocID="{796B6025-DF6B-4064-BB5C-0EE260A12366}" presName="node" presStyleLbl="node1" presStyleIdx="7" presStyleCnt="8">
        <dgm:presLayoutVars>
          <dgm:bulletEnabled val="1"/>
        </dgm:presLayoutVars>
      </dgm:prSet>
      <dgm:spPr/>
    </dgm:pt>
  </dgm:ptLst>
  <dgm:cxnLst>
    <dgm:cxn modelId="{17838105-3491-4823-85F3-B4BB47D447FC}" type="presOf" srcId="{796B6025-DF6B-4064-BB5C-0EE260A12366}" destId="{B6BA6FCD-0563-418D-8EB4-ADFDFF95E35E}" srcOrd="0" destOrd="0" presId="urn:microsoft.com/office/officeart/2005/8/layout/default"/>
    <dgm:cxn modelId="{9B8F8505-F22E-4275-A9D1-B368AE142C28}" srcId="{E69F593A-76DE-41CA-B2AA-BC8D04017211}" destId="{9772E91E-F1E8-4D60-A0DD-9127FC59592E}" srcOrd="4" destOrd="0" parTransId="{5EE51786-014B-4ED5-9D10-F8F5397EFE97}" sibTransId="{83EE5400-068A-4C4F-B444-A3CCC28B27A7}"/>
    <dgm:cxn modelId="{E9992C0A-67DB-4F44-9699-348F099AA1CE}" srcId="{E69F593A-76DE-41CA-B2AA-BC8D04017211}" destId="{61A67D36-4FCE-4A35-8595-1E11AE2D85EF}" srcOrd="2" destOrd="0" parTransId="{006BD892-4832-4D65-A100-5F97305E5BAC}" sibTransId="{6B51EF18-7CDC-4D8A-BC79-132E26A13737}"/>
    <dgm:cxn modelId="{0EDDEB0F-9552-4834-9B3A-F57319DD08CB}" type="presOf" srcId="{E69F593A-76DE-41CA-B2AA-BC8D04017211}" destId="{49DE2A3D-55C5-4086-86F6-250A81C9BFEC}" srcOrd="0" destOrd="0" presId="urn:microsoft.com/office/officeart/2005/8/layout/default"/>
    <dgm:cxn modelId="{C5EE4545-033D-41A8-8787-C82B241A812A}" type="presOf" srcId="{34715812-8A65-44D1-ACAF-56001366C5E8}" destId="{BB9181EF-33A7-400A-B4E6-9307757C0C9C}" srcOrd="0" destOrd="0" presId="urn:microsoft.com/office/officeart/2005/8/layout/default"/>
    <dgm:cxn modelId="{E0D9A445-BB96-4360-B20D-CFE9EF1BF6F8}" srcId="{E69F593A-76DE-41CA-B2AA-BC8D04017211}" destId="{34715812-8A65-44D1-ACAF-56001366C5E8}" srcOrd="5" destOrd="0" parTransId="{1E60CBA3-0F0F-458D-A9A7-24A7104C9FDD}" sibTransId="{B72A6F3D-67F4-4005-B21F-6CBD9378BE8E}"/>
    <dgm:cxn modelId="{7B579E53-0F26-4BA2-827B-EA8E1CEEA567}" srcId="{E69F593A-76DE-41CA-B2AA-BC8D04017211}" destId="{79C6A44D-4643-4B10-8E88-456A71B16AA7}" srcOrd="1" destOrd="0" parTransId="{01594A4C-EB80-4193-A6B4-55872AC35287}" sibTransId="{EBC53C29-F984-4E1D-B0FB-78CC936A867F}"/>
    <dgm:cxn modelId="{66A956A0-1501-4129-91EB-CB092AC9A18E}" type="presOf" srcId="{012FB276-C1CF-49DD-BE7C-A88F10C6B217}" destId="{C0626ADD-B1D3-4AE5-BE59-EF02EA7DEA78}" srcOrd="0" destOrd="0" presId="urn:microsoft.com/office/officeart/2005/8/layout/default"/>
    <dgm:cxn modelId="{097D7BA2-196E-4E4B-8267-D8917D1F8CC5}" srcId="{E69F593A-76DE-41CA-B2AA-BC8D04017211}" destId="{E5B9C8D5-652B-48E5-9915-02E4D924E8DB}" srcOrd="0" destOrd="0" parTransId="{D82C4B52-4E2D-4372-A3FB-CE3BAB84093D}" sibTransId="{A08A26DC-D42B-44FB-B918-643F228A93B4}"/>
    <dgm:cxn modelId="{869ABDA3-CA0C-4DE7-B44C-7F74F79E06B1}" type="presOf" srcId="{9772E91E-F1E8-4D60-A0DD-9127FC59592E}" destId="{26C867D6-9719-450D-8662-4F2F14C9A9F0}" srcOrd="0" destOrd="0" presId="urn:microsoft.com/office/officeart/2005/8/layout/default"/>
    <dgm:cxn modelId="{DB7069A7-73E3-4647-965A-03ABC8040A0C}" srcId="{E69F593A-76DE-41CA-B2AA-BC8D04017211}" destId="{796B6025-DF6B-4064-BB5C-0EE260A12366}" srcOrd="7" destOrd="0" parTransId="{BCD7AB1C-9681-441A-920F-2AD87E34A9AB}" sibTransId="{24644CB9-8E22-45A4-8C57-18FCD0104129}"/>
    <dgm:cxn modelId="{3AC58FC3-B7F2-43CD-8466-9C403B136572}" srcId="{E69F593A-76DE-41CA-B2AA-BC8D04017211}" destId="{012FB276-C1CF-49DD-BE7C-A88F10C6B217}" srcOrd="6" destOrd="0" parTransId="{9E69E68B-4591-4807-A98C-1B0A343D3AD4}" sibTransId="{675C1993-145B-42F9-9736-AA80A8151F62}"/>
    <dgm:cxn modelId="{7DAAE6CD-5827-494A-822F-6AA755B28BC9}" type="presOf" srcId="{296517CE-D6F9-47DC-90CF-86CE656CA746}" destId="{8809C414-8800-4070-A056-9A2C30D7AF2E}" srcOrd="0" destOrd="0" presId="urn:microsoft.com/office/officeart/2005/8/layout/default"/>
    <dgm:cxn modelId="{C9B0BCD7-E926-487C-A395-E6145E09A371}" srcId="{E69F593A-76DE-41CA-B2AA-BC8D04017211}" destId="{296517CE-D6F9-47DC-90CF-86CE656CA746}" srcOrd="3" destOrd="0" parTransId="{FF7080E8-4897-4D22-957E-E3707E1CAF71}" sibTransId="{D95FBCF1-8AD2-4129-9166-63DEEA05A8D6}"/>
    <dgm:cxn modelId="{385148F1-C1C7-44B6-80CD-19A0B9A5F4FD}" type="presOf" srcId="{E5B9C8D5-652B-48E5-9915-02E4D924E8DB}" destId="{08876672-5F37-4E2D-9119-A65864449F13}" srcOrd="0" destOrd="0" presId="urn:microsoft.com/office/officeart/2005/8/layout/default"/>
    <dgm:cxn modelId="{61EC61F7-17DF-4828-9DB0-B1B87F8124B2}" type="presOf" srcId="{61A67D36-4FCE-4A35-8595-1E11AE2D85EF}" destId="{8ECA0F49-9179-4A4A-8277-3CBAE6661E0C}" srcOrd="0" destOrd="0" presId="urn:microsoft.com/office/officeart/2005/8/layout/default"/>
    <dgm:cxn modelId="{14A052FC-17EF-47A6-AE59-EFAA754B8CE0}" type="presOf" srcId="{79C6A44D-4643-4B10-8E88-456A71B16AA7}" destId="{B409C130-0A75-4CB6-8719-3706085E1D36}" srcOrd="0" destOrd="0" presId="urn:microsoft.com/office/officeart/2005/8/layout/default"/>
    <dgm:cxn modelId="{69D848B7-1FA0-4595-B827-D4B728AB6C70}" type="presParOf" srcId="{49DE2A3D-55C5-4086-86F6-250A81C9BFEC}" destId="{08876672-5F37-4E2D-9119-A65864449F13}" srcOrd="0" destOrd="0" presId="urn:microsoft.com/office/officeart/2005/8/layout/default"/>
    <dgm:cxn modelId="{4DAF1F1B-5F16-4564-8EE4-27764C1B32CB}" type="presParOf" srcId="{49DE2A3D-55C5-4086-86F6-250A81C9BFEC}" destId="{CC8D6CA7-9099-4BBD-9378-5CE83AFDD4CE}" srcOrd="1" destOrd="0" presId="urn:microsoft.com/office/officeart/2005/8/layout/default"/>
    <dgm:cxn modelId="{F01B3927-61E3-44BA-928F-349F1141C3F7}" type="presParOf" srcId="{49DE2A3D-55C5-4086-86F6-250A81C9BFEC}" destId="{B409C130-0A75-4CB6-8719-3706085E1D36}" srcOrd="2" destOrd="0" presId="urn:microsoft.com/office/officeart/2005/8/layout/default"/>
    <dgm:cxn modelId="{57E08706-272B-4663-8ADE-02129C126AB1}" type="presParOf" srcId="{49DE2A3D-55C5-4086-86F6-250A81C9BFEC}" destId="{C17493B6-7D48-4B6C-9820-68F5AFFF90B7}" srcOrd="3" destOrd="0" presId="urn:microsoft.com/office/officeart/2005/8/layout/default"/>
    <dgm:cxn modelId="{576F6354-01CB-4D7B-B1BA-BAB49DADC2E1}" type="presParOf" srcId="{49DE2A3D-55C5-4086-86F6-250A81C9BFEC}" destId="{8ECA0F49-9179-4A4A-8277-3CBAE6661E0C}" srcOrd="4" destOrd="0" presId="urn:microsoft.com/office/officeart/2005/8/layout/default"/>
    <dgm:cxn modelId="{5FD9325B-DA23-461E-975C-17AA0B1403DA}" type="presParOf" srcId="{49DE2A3D-55C5-4086-86F6-250A81C9BFEC}" destId="{6FDF8B63-D8F6-40F2-9984-C426911B26FD}" srcOrd="5" destOrd="0" presId="urn:microsoft.com/office/officeart/2005/8/layout/default"/>
    <dgm:cxn modelId="{AB210AE6-6768-4867-9575-C2084732CF19}" type="presParOf" srcId="{49DE2A3D-55C5-4086-86F6-250A81C9BFEC}" destId="{8809C414-8800-4070-A056-9A2C30D7AF2E}" srcOrd="6" destOrd="0" presId="urn:microsoft.com/office/officeart/2005/8/layout/default"/>
    <dgm:cxn modelId="{6EF81E67-D595-4FDA-8FCD-B23093F66083}" type="presParOf" srcId="{49DE2A3D-55C5-4086-86F6-250A81C9BFEC}" destId="{0C87A122-D057-4CCD-8021-724B1A49569E}" srcOrd="7" destOrd="0" presId="urn:microsoft.com/office/officeart/2005/8/layout/default"/>
    <dgm:cxn modelId="{22A7BAEA-4897-4DF5-84F0-86A02B63C790}" type="presParOf" srcId="{49DE2A3D-55C5-4086-86F6-250A81C9BFEC}" destId="{26C867D6-9719-450D-8662-4F2F14C9A9F0}" srcOrd="8" destOrd="0" presId="urn:microsoft.com/office/officeart/2005/8/layout/default"/>
    <dgm:cxn modelId="{D670510E-621E-4C19-B9CE-73FB6D8C8FF5}" type="presParOf" srcId="{49DE2A3D-55C5-4086-86F6-250A81C9BFEC}" destId="{66D4D430-ACA9-44CB-845E-12C9D13E4C6E}" srcOrd="9" destOrd="0" presId="urn:microsoft.com/office/officeart/2005/8/layout/default"/>
    <dgm:cxn modelId="{B19A5339-F0C3-4561-A817-166948721FE1}" type="presParOf" srcId="{49DE2A3D-55C5-4086-86F6-250A81C9BFEC}" destId="{BB9181EF-33A7-400A-B4E6-9307757C0C9C}" srcOrd="10" destOrd="0" presId="urn:microsoft.com/office/officeart/2005/8/layout/default"/>
    <dgm:cxn modelId="{3BF6B5CD-E3EF-4D0C-99C3-7141B3B80CE7}" type="presParOf" srcId="{49DE2A3D-55C5-4086-86F6-250A81C9BFEC}" destId="{4811FE89-FD88-438C-8228-954228E0B8B3}" srcOrd="11" destOrd="0" presId="urn:microsoft.com/office/officeart/2005/8/layout/default"/>
    <dgm:cxn modelId="{B846BB06-EEF2-4F30-A8E5-7FD742F3373F}" type="presParOf" srcId="{49DE2A3D-55C5-4086-86F6-250A81C9BFEC}" destId="{C0626ADD-B1D3-4AE5-BE59-EF02EA7DEA78}" srcOrd="12" destOrd="0" presId="urn:microsoft.com/office/officeart/2005/8/layout/default"/>
    <dgm:cxn modelId="{0D6FFFE7-B8F6-4EC0-8D1C-3F31A9A2EF2A}" type="presParOf" srcId="{49DE2A3D-55C5-4086-86F6-250A81C9BFEC}" destId="{64DA70CD-D230-4F4B-A0DE-0E3205D75B03}" srcOrd="13" destOrd="0" presId="urn:microsoft.com/office/officeart/2005/8/layout/default"/>
    <dgm:cxn modelId="{B9DB58E3-925D-4783-804B-76D4B384CDAC}" type="presParOf" srcId="{49DE2A3D-55C5-4086-86F6-250A81C9BFEC}" destId="{B6BA6FCD-0563-418D-8EB4-ADFDFF95E35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4279919-6767-42B0-9C1A-A13B77FA679D}"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0CF80D81-BB50-43DD-8AD3-820890DC7EDE}">
      <dgm:prSet/>
      <dgm:spPr/>
      <dgm:t>
        <a:bodyPr/>
        <a:lstStyle/>
        <a:p>
          <a:r>
            <a:rPr lang="en-GB" dirty="0"/>
            <a:t>It is a sensitive subject – they are quite likely to deny any issues if you approach them</a:t>
          </a:r>
          <a:endParaRPr lang="en-US" dirty="0"/>
        </a:p>
      </dgm:t>
    </dgm:pt>
    <dgm:pt modelId="{089CCE81-82EB-4270-BC76-921D76E3126A}" type="parTrans" cxnId="{072A940D-0CD0-4F19-A029-9FE467A1E4D5}">
      <dgm:prSet/>
      <dgm:spPr/>
      <dgm:t>
        <a:bodyPr/>
        <a:lstStyle/>
        <a:p>
          <a:endParaRPr lang="en-US"/>
        </a:p>
      </dgm:t>
    </dgm:pt>
    <dgm:pt modelId="{CE1EAE93-359A-400C-868B-7D0F32512356}" type="sibTrans" cxnId="{072A940D-0CD0-4F19-A029-9FE467A1E4D5}">
      <dgm:prSet/>
      <dgm:spPr/>
      <dgm:t>
        <a:bodyPr/>
        <a:lstStyle/>
        <a:p>
          <a:endParaRPr lang="en-US"/>
        </a:p>
      </dgm:t>
    </dgm:pt>
    <dgm:pt modelId="{5DD26615-95A8-43C4-9952-9A7533A6A43D}">
      <dgm:prSet/>
      <dgm:spPr/>
      <dgm:t>
        <a:bodyPr/>
        <a:lstStyle/>
        <a:p>
          <a:r>
            <a:rPr lang="en-GB" dirty="0"/>
            <a:t>Avoid confrontation</a:t>
          </a:r>
          <a:endParaRPr lang="en-US" dirty="0"/>
        </a:p>
      </dgm:t>
    </dgm:pt>
    <dgm:pt modelId="{D43B6C9E-0A8A-4540-9794-A7391D8535FA}" type="parTrans" cxnId="{3899D6CC-0754-4955-A94C-C773D56B6C3C}">
      <dgm:prSet/>
      <dgm:spPr/>
      <dgm:t>
        <a:bodyPr/>
        <a:lstStyle/>
        <a:p>
          <a:endParaRPr lang="en-US"/>
        </a:p>
      </dgm:t>
    </dgm:pt>
    <dgm:pt modelId="{2D3ADD72-58CA-4FDB-8381-068F6452BE64}" type="sibTrans" cxnId="{3899D6CC-0754-4955-A94C-C773D56B6C3C}">
      <dgm:prSet/>
      <dgm:spPr/>
      <dgm:t>
        <a:bodyPr/>
        <a:lstStyle/>
        <a:p>
          <a:endParaRPr lang="en-US"/>
        </a:p>
      </dgm:t>
    </dgm:pt>
    <dgm:pt modelId="{B14D4873-C616-4C63-8706-E11AD0E85663}">
      <dgm:prSet/>
      <dgm:spPr/>
      <dgm:t>
        <a:bodyPr/>
        <a:lstStyle/>
        <a:p>
          <a:r>
            <a:rPr lang="en-GB" dirty="0"/>
            <a:t>Likely if you are working in a team that it can be addressed by other members </a:t>
          </a:r>
          <a:endParaRPr lang="en-US" dirty="0"/>
        </a:p>
      </dgm:t>
    </dgm:pt>
    <dgm:pt modelId="{6161AC80-044C-41D5-80AE-64C90FAF3BFF}" type="parTrans" cxnId="{2FA1D24B-3421-450C-8714-381A883BF980}">
      <dgm:prSet/>
      <dgm:spPr/>
      <dgm:t>
        <a:bodyPr/>
        <a:lstStyle/>
        <a:p>
          <a:endParaRPr lang="en-US"/>
        </a:p>
      </dgm:t>
    </dgm:pt>
    <dgm:pt modelId="{BD67C589-AD5F-48EC-A27A-C47DE6A58487}" type="sibTrans" cxnId="{2FA1D24B-3421-450C-8714-381A883BF980}">
      <dgm:prSet/>
      <dgm:spPr/>
      <dgm:t>
        <a:bodyPr/>
        <a:lstStyle/>
        <a:p>
          <a:endParaRPr lang="en-US"/>
        </a:p>
      </dgm:t>
    </dgm:pt>
    <dgm:pt modelId="{24F17303-D5F4-4C04-823D-88596DD2EB28}" type="pres">
      <dgm:prSet presAssocID="{04279919-6767-42B0-9C1A-A13B77FA679D}" presName="cycle" presStyleCnt="0">
        <dgm:presLayoutVars>
          <dgm:dir/>
          <dgm:resizeHandles val="exact"/>
        </dgm:presLayoutVars>
      </dgm:prSet>
      <dgm:spPr/>
    </dgm:pt>
    <dgm:pt modelId="{725BBC27-7F50-4511-A2B3-F19949D48E07}" type="pres">
      <dgm:prSet presAssocID="{0CF80D81-BB50-43DD-8AD3-820890DC7EDE}" presName="node" presStyleLbl="node1" presStyleIdx="0" presStyleCnt="3">
        <dgm:presLayoutVars>
          <dgm:bulletEnabled val="1"/>
        </dgm:presLayoutVars>
      </dgm:prSet>
      <dgm:spPr/>
    </dgm:pt>
    <dgm:pt modelId="{0CB7F123-DA96-4E86-8BD5-9E8F4472CDA7}" type="pres">
      <dgm:prSet presAssocID="{0CF80D81-BB50-43DD-8AD3-820890DC7EDE}" presName="spNode" presStyleCnt="0"/>
      <dgm:spPr/>
    </dgm:pt>
    <dgm:pt modelId="{E4D3E4FE-DE25-49B5-82E7-F1CF59DF2D03}" type="pres">
      <dgm:prSet presAssocID="{CE1EAE93-359A-400C-868B-7D0F32512356}" presName="sibTrans" presStyleLbl="sibTrans1D1" presStyleIdx="0" presStyleCnt="3"/>
      <dgm:spPr/>
    </dgm:pt>
    <dgm:pt modelId="{F66662EB-01AB-45B1-A8E4-ED18B2260363}" type="pres">
      <dgm:prSet presAssocID="{5DD26615-95A8-43C4-9952-9A7533A6A43D}" presName="node" presStyleLbl="node1" presStyleIdx="1" presStyleCnt="3">
        <dgm:presLayoutVars>
          <dgm:bulletEnabled val="1"/>
        </dgm:presLayoutVars>
      </dgm:prSet>
      <dgm:spPr/>
    </dgm:pt>
    <dgm:pt modelId="{7DD86EB7-BA38-4D9C-823D-546F1F62D02E}" type="pres">
      <dgm:prSet presAssocID="{5DD26615-95A8-43C4-9952-9A7533A6A43D}" presName="spNode" presStyleCnt="0"/>
      <dgm:spPr/>
    </dgm:pt>
    <dgm:pt modelId="{CF0BE255-7AEA-4B6C-8BD7-FE370A7B5F6A}" type="pres">
      <dgm:prSet presAssocID="{2D3ADD72-58CA-4FDB-8381-068F6452BE64}" presName="sibTrans" presStyleLbl="sibTrans1D1" presStyleIdx="1" presStyleCnt="3"/>
      <dgm:spPr/>
    </dgm:pt>
    <dgm:pt modelId="{05BF945E-4993-44B8-8ADF-2C64BE2955B0}" type="pres">
      <dgm:prSet presAssocID="{B14D4873-C616-4C63-8706-E11AD0E85663}" presName="node" presStyleLbl="node1" presStyleIdx="2" presStyleCnt="3">
        <dgm:presLayoutVars>
          <dgm:bulletEnabled val="1"/>
        </dgm:presLayoutVars>
      </dgm:prSet>
      <dgm:spPr/>
    </dgm:pt>
    <dgm:pt modelId="{F5B40EA5-6FDF-437E-9979-1D891595C78C}" type="pres">
      <dgm:prSet presAssocID="{B14D4873-C616-4C63-8706-E11AD0E85663}" presName="spNode" presStyleCnt="0"/>
      <dgm:spPr/>
    </dgm:pt>
    <dgm:pt modelId="{42A692B4-BD97-4630-BCDE-1FF8FD3D547A}" type="pres">
      <dgm:prSet presAssocID="{BD67C589-AD5F-48EC-A27A-C47DE6A58487}" presName="sibTrans" presStyleLbl="sibTrans1D1" presStyleIdx="2" presStyleCnt="3"/>
      <dgm:spPr/>
    </dgm:pt>
  </dgm:ptLst>
  <dgm:cxnLst>
    <dgm:cxn modelId="{072A940D-0CD0-4F19-A029-9FE467A1E4D5}" srcId="{04279919-6767-42B0-9C1A-A13B77FA679D}" destId="{0CF80D81-BB50-43DD-8AD3-820890DC7EDE}" srcOrd="0" destOrd="0" parTransId="{089CCE81-82EB-4270-BC76-921D76E3126A}" sibTransId="{CE1EAE93-359A-400C-868B-7D0F32512356}"/>
    <dgm:cxn modelId="{EECA5242-E68B-4AEC-9EC7-3DD5C53DEAD8}" type="presOf" srcId="{04279919-6767-42B0-9C1A-A13B77FA679D}" destId="{24F17303-D5F4-4C04-823D-88596DD2EB28}" srcOrd="0" destOrd="0" presId="urn:microsoft.com/office/officeart/2005/8/layout/cycle5"/>
    <dgm:cxn modelId="{2FA1D24B-3421-450C-8714-381A883BF980}" srcId="{04279919-6767-42B0-9C1A-A13B77FA679D}" destId="{B14D4873-C616-4C63-8706-E11AD0E85663}" srcOrd="2" destOrd="0" parTransId="{6161AC80-044C-41D5-80AE-64C90FAF3BFF}" sibTransId="{BD67C589-AD5F-48EC-A27A-C47DE6A58487}"/>
    <dgm:cxn modelId="{FA882351-3F33-49DB-BFA6-4829F262C195}" type="presOf" srcId="{2D3ADD72-58CA-4FDB-8381-068F6452BE64}" destId="{CF0BE255-7AEA-4B6C-8BD7-FE370A7B5F6A}" srcOrd="0" destOrd="0" presId="urn:microsoft.com/office/officeart/2005/8/layout/cycle5"/>
    <dgm:cxn modelId="{739CF756-5E32-4F41-AED2-DFE9132E0B6A}" type="presOf" srcId="{BD67C589-AD5F-48EC-A27A-C47DE6A58487}" destId="{42A692B4-BD97-4630-BCDE-1FF8FD3D547A}" srcOrd="0" destOrd="0" presId="urn:microsoft.com/office/officeart/2005/8/layout/cycle5"/>
    <dgm:cxn modelId="{C8FF4CAB-FD28-46FC-9CC9-F287AB64A892}" type="presOf" srcId="{B14D4873-C616-4C63-8706-E11AD0E85663}" destId="{05BF945E-4993-44B8-8ADF-2C64BE2955B0}" srcOrd="0" destOrd="0" presId="urn:microsoft.com/office/officeart/2005/8/layout/cycle5"/>
    <dgm:cxn modelId="{9B6C19B0-9F2E-4E0B-B492-E2D0E7D0716C}" type="presOf" srcId="{5DD26615-95A8-43C4-9952-9A7533A6A43D}" destId="{F66662EB-01AB-45B1-A8E4-ED18B2260363}" srcOrd="0" destOrd="0" presId="urn:microsoft.com/office/officeart/2005/8/layout/cycle5"/>
    <dgm:cxn modelId="{CEFAC8BA-880A-45D1-8BCC-8AA8F9BCDD22}" type="presOf" srcId="{0CF80D81-BB50-43DD-8AD3-820890DC7EDE}" destId="{725BBC27-7F50-4511-A2B3-F19949D48E07}" srcOrd="0" destOrd="0" presId="urn:microsoft.com/office/officeart/2005/8/layout/cycle5"/>
    <dgm:cxn modelId="{46B1C2CB-3483-4874-A293-AAD848106C17}" type="presOf" srcId="{CE1EAE93-359A-400C-868B-7D0F32512356}" destId="{E4D3E4FE-DE25-49B5-82E7-F1CF59DF2D03}" srcOrd="0" destOrd="0" presId="urn:microsoft.com/office/officeart/2005/8/layout/cycle5"/>
    <dgm:cxn modelId="{3899D6CC-0754-4955-A94C-C773D56B6C3C}" srcId="{04279919-6767-42B0-9C1A-A13B77FA679D}" destId="{5DD26615-95A8-43C4-9952-9A7533A6A43D}" srcOrd="1" destOrd="0" parTransId="{D43B6C9E-0A8A-4540-9794-A7391D8535FA}" sibTransId="{2D3ADD72-58CA-4FDB-8381-068F6452BE64}"/>
    <dgm:cxn modelId="{5029A98B-CBC2-40CD-A24A-AF9AE073FFF5}" type="presParOf" srcId="{24F17303-D5F4-4C04-823D-88596DD2EB28}" destId="{725BBC27-7F50-4511-A2B3-F19949D48E07}" srcOrd="0" destOrd="0" presId="urn:microsoft.com/office/officeart/2005/8/layout/cycle5"/>
    <dgm:cxn modelId="{0DB05439-0B2A-4BD4-8749-3E962E5CE3E3}" type="presParOf" srcId="{24F17303-D5F4-4C04-823D-88596DD2EB28}" destId="{0CB7F123-DA96-4E86-8BD5-9E8F4472CDA7}" srcOrd="1" destOrd="0" presId="urn:microsoft.com/office/officeart/2005/8/layout/cycle5"/>
    <dgm:cxn modelId="{7C4A8BF3-0F2D-4EC8-910B-A78E3C9D38F6}" type="presParOf" srcId="{24F17303-D5F4-4C04-823D-88596DD2EB28}" destId="{E4D3E4FE-DE25-49B5-82E7-F1CF59DF2D03}" srcOrd="2" destOrd="0" presId="urn:microsoft.com/office/officeart/2005/8/layout/cycle5"/>
    <dgm:cxn modelId="{41E46D3C-55F0-4A8E-B768-E5AA8CB43968}" type="presParOf" srcId="{24F17303-D5F4-4C04-823D-88596DD2EB28}" destId="{F66662EB-01AB-45B1-A8E4-ED18B2260363}" srcOrd="3" destOrd="0" presId="urn:microsoft.com/office/officeart/2005/8/layout/cycle5"/>
    <dgm:cxn modelId="{214D2B05-E2F3-4887-84F2-FB4BC3D08E4F}" type="presParOf" srcId="{24F17303-D5F4-4C04-823D-88596DD2EB28}" destId="{7DD86EB7-BA38-4D9C-823D-546F1F62D02E}" srcOrd="4" destOrd="0" presId="urn:microsoft.com/office/officeart/2005/8/layout/cycle5"/>
    <dgm:cxn modelId="{4DD0B0C1-9B79-4787-970F-3E5D56E7EFF4}" type="presParOf" srcId="{24F17303-D5F4-4C04-823D-88596DD2EB28}" destId="{CF0BE255-7AEA-4B6C-8BD7-FE370A7B5F6A}" srcOrd="5" destOrd="0" presId="urn:microsoft.com/office/officeart/2005/8/layout/cycle5"/>
    <dgm:cxn modelId="{23165B85-2BA9-4CB0-85B4-4CA7ED512768}" type="presParOf" srcId="{24F17303-D5F4-4C04-823D-88596DD2EB28}" destId="{05BF945E-4993-44B8-8ADF-2C64BE2955B0}" srcOrd="6" destOrd="0" presId="urn:microsoft.com/office/officeart/2005/8/layout/cycle5"/>
    <dgm:cxn modelId="{F97DB8EB-3536-4A4B-84FB-CA8591F1D6CA}" type="presParOf" srcId="{24F17303-D5F4-4C04-823D-88596DD2EB28}" destId="{F5B40EA5-6FDF-437E-9979-1D891595C78C}" srcOrd="7" destOrd="0" presId="urn:microsoft.com/office/officeart/2005/8/layout/cycle5"/>
    <dgm:cxn modelId="{533078FD-9973-4A10-AE0E-76097FFBA79D}" type="presParOf" srcId="{24F17303-D5F4-4C04-823D-88596DD2EB28}" destId="{42A692B4-BD97-4630-BCDE-1FF8FD3D547A}" srcOrd="8"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B392985-BA35-4379-8C73-168844852F1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90B9C81-948E-496C-A0B0-2D915BBB8D7A}">
      <dgm:prSet/>
      <dgm:spPr/>
      <dgm:t>
        <a:bodyPr/>
        <a:lstStyle/>
        <a:p>
          <a:r>
            <a:rPr lang="en-GB" dirty="0"/>
            <a:t>Physician – risk assessment, medical assessment, final call on training etc</a:t>
          </a:r>
          <a:endParaRPr lang="en-US" dirty="0"/>
        </a:p>
      </dgm:t>
    </dgm:pt>
    <dgm:pt modelId="{CCA2ECC6-6132-4BE5-A75A-49F639543974}" type="parTrans" cxnId="{10B07F56-7EB2-4A31-B84D-A595FBE4ABA5}">
      <dgm:prSet/>
      <dgm:spPr/>
      <dgm:t>
        <a:bodyPr/>
        <a:lstStyle/>
        <a:p>
          <a:endParaRPr lang="en-US"/>
        </a:p>
      </dgm:t>
    </dgm:pt>
    <dgm:pt modelId="{3741BC82-7659-454F-86BE-A19B3D4C28A2}" type="sibTrans" cxnId="{10B07F56-7EB2-4A31-B84D-A595FBE4ABA5}">
      <dgm:prSet/>
      <dgm:spPr/>
      <dgm:t>
        <a:bodyPr/>
        <a:lstStyle/>
        <a:p>
          <a:endParaRPr lang="en-US"/>
        </a:p>
      </dgm:t>
    </dgm:pt>
    <dgm:pt modelId="{7EF0DBDD-B6B3-4763-9759-158104CCFDD8}">
      <dgm:prSet/>
      <dgm:spPr/>
      <dgm:t>
        <a:bodyPr/>
        <a:lstStyle/>
        <a:p>
          <a:r>
            <a:rPr lang="en-GB" dirty="0"/>
            <a:t>Nutritionist – diet assessment and energy availability, address food behaviour</a:t>
          </a:r>
          <a:endParaRPr lang="en-US" dirty="0"/>
        </a:p>
      </dgm:t>
    </dgm:pt>
    <dgm:pt modelId="{1A7EAFDE-B945-4A29-8265-5FE4734890CA}" type="parTrans" cxnId="{A6E574F1-1300-476F-8F0A-396BC258F96C}">
      <dgm:prSet/>
      <dgm:spPr/>
      <dgm:t>
        <a:bodyPr/>
        <a:lstStyle/>
        <a:p>
          <a:endParaRPr lang="en-US"/>
        </a:p>
      </dgm:t>
    </dgm:pt>
    <dgm:pt modelId="{0AD60D2F-0225-4713-98D9-E9611382DB63}" type="sibTrans" cxnId="{A6E574F1-1300-476F-8F0A-396BC258F96C}">
      <dgm:prSet/>
      <dgm:spPr/>
      <dgm:t>
        <a:bodyPr/>
        <a:lstStyle/>
        <a:p>
          <a:endParaRPr lang="en-US"/>
        </a:p>
      </dgm:t>
    </dgm:pt>
    <dgm:pt modelId="{D3B3BB0B-4ED7-429D-AC1A-389A56DDBC60}">
      <dgm:prSet/>
      <dgm:spPr/>
      <dgm:t>
        <a:bodyPr/>
        <a:lstStyle/>
        <a:p>
          <a:r>
            <a:rPr lang="en-GB" dirty="0"/>
            <a:t>Psychologist – address underlying issues and anxieties</a:t>
          </a:r>
          <a:endParaRPr lang="en-US" dirty="0"/>
        </a:p>
      </dgm:t>
    </dgm:pt>
    <dgm:pt modelId="{5AC7FF63-B716-4570-BD0C-B3A5997533F8}" type="parTrans" cxnId="{19D4B1DD-A199-4271-B5B7-DA95C031AF40}">
      <dgm:prSet/>
      <dgm:spPr/>
      <dgm:t>
        <a:bodyPr/>
        <a:lstStyle/>
        <a:p>
          <a:endParaRPr lang="en-US"/>
        </a:p>
      </dgm:t>
    </dgm:pt>
    <dgm:pt modelId="{A338ED1A-15D4-4864-B331-A36144003C36}" type="sibTrans" cxnId="{19D4B1DD-A199-4271-B5B7-DA95C031AF40}">
      <dgm:prSet/>
      <dgm:spPr/>
      <dgm:t>
        <a:bodyPr/>
        <a:lstStyle/>
        <a:p>
          <a:endParaRPr lang="en-US"/>
        </a:p>
      </dgm:t>
    </dgm:pt>
    <dgm:pt modelId="{C5F29584-4886-4909-8FB1-DCD1987334C7}" type="pres">
      <dgm:prSet presAssocID="{FB392985-BA35-4379-8C73-168844852F11}" presName="root" presStyleCnt="0">
        <dgm:presLayoutVars>
          <dgm:dir/>
          <dgm:resizeHandles val="exact"/>
        </dgm:presLayoutVars>
      </dgm:prSet>
      <dgm:spPr/>
    </dgm:pt>
    <dgm:pt modelId="{50198D35-0E6C-4582-A8BE-D64D8965365E}" type="pres">
      <dgm:prSet presAssocID="{890B9C81-948E-496C-A0B0-2D915BBB8D7A}" presName="compNode" presStyleCnt="0"/>
      <dgm:spPr/>
    </dgm:pt>
    <dgm:pt modelId="{5D4CD1D7-6E89-4240-8089-0FEF3C14BBC9}" type="pres">
      <dgm:prSet presAssocID="{890B9C81-948E-496C-A0B0-2D915BBB8D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4E5590A4-6886-4BD7-83D1-96EF36D1A389}" type="pres">
      <dgm:prSet presAssocID="{890B9C81-948E-496C-A0B0-2D915BBB8D7A}" presName="spaceRect" presStyleCnt="0"/>
      <dgm:spPr/>
    </dgm:pt>
    <dgm:pt modelId="{239D57DE-A316-4050-B0D2-73DDE0419303}" type="pres">
      <dgm:prSet presAssocID="{890B9C81-948E-496C-A0B0-2D915BBB8D7A}" presName="textRect" presStyleLbl="revTx" presStyleIdx="0" presStyleCnt="3">
        <dgm:presLayoutVars>
          <dgm:chMax val="1"/>
          <dgm:chPref val="1"/>
        </dgm:presLayoutVars>
      </dgm:prSet>
      <dgm:spPr/>
    </dgm:pt>
    <dgm:pt modelId="{035747AC-AA28-48B0-9B0A-EE248274B063}" type="pres">
      <dgm:prSet presAssocID="{3741BC82-7659-454F-86BE-A19B3D4C28A2}" presName="sibTrans" presStyleCnt="0"/>
      <dgm:spPr/>
    </dgm:pt>
    <dgm:pt modelId="{8849470D-E709-4663-9BDF-E6BB37C56586}" type="pres">
      <dgm:prSet presAssocID="{7EF0DBDD-B6B3-4763-9759-158104CCFDD8}" presName="compNode" presStyleCnt="0"/>
      <dgm:spPr/>
    </dgm:pt>
    <dgm:pt modelId="{091098E5-E752-4E86-965C-2CB0D3676F31}" type="pres">
      <dgm:prSet presAssocID="{7EF0DBDD-B6B3-4763-9759-158104CCFDD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Eating"/>
        </a:ext>
      </dgm:extLst>
    </dgm:pt>
    <dgm:pt modelId="{BFC34F12-0068-4EE4-B014-F57AD6FDAFCC}" type="pres">
      <dgm:prSet presAssocID="{7EF0DBDD-B6B3-4763-9759-158104CCFDD8}" presName="spaceRect" presStyleCnt="0"/>
      <dgm:spPr/>
    </dgm:pt>
    <dgm:pt modelId="{3E2D5DA8-42DE-4963-9C8F-D7DC30D2E7A2}" type="pres">
      <dgm:prSet presAssocID="{7EF0DBDD-B6B3-4763-9759-158104CCFDD8}" presName="textRect" presStyleLbl="revTx" presStyleIdx="1" presStyleCnt="3">
        <dgm:presLayoutVars>
          <dgm:chMax val="1"/>
          <dgm:chPref val="1"/>
        </dgm:presLayoutVars>
      </dgm:prSet>
      <dgm:spPr/>
    </dgm:pt>
    <dgm:pt modelId="{A624E9B3-CC03-4336-982A-D4B52108EF0C}" type="pres">
      <dgm:prSet presAssocID="{0AD60D2F-0225-4713-98D9-E9611382DB63}" presName="sibTrans" presStyleCnt="0"/>
      <dgm:spPr/>
    </dgm:pt>
    <dgm:pt modelId="{CB1CBF14-ED2C-4E18-8E39-C373720A05AF}" type="pres">
      <dgm:prSet presAssocID="{D3B3BB0B-4ED7-429D-AC1A-389A56DDBC60}" presName="compNode" presStyleCnt="0"/>
      <dgm:spPr/>
    </dgm:pt>
    <dgm:pt modelId="{CF7327D5-54EA-4689-9288-87DFF738FB35}" type="pres">
      <dgm:prSet presAssocID="{D3B3BB0B-4ED7-429D-AC1A-389A56DDBC6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63183D92-E077-4C17-A79E-6E95EA3EB319}" type="pres">
      <dgm:prSet presAssocID="{D3B3BB0B-4ED7-429D-AC1A-389A56DDBC60}" presName="spaceRect" presStyleCnt="0"/>
      <dgm:spPr/>
    </dgm:pt>
    <dgm:pt modelId="{29DE0D07-924C-40FD-9167-AAF2A57E4366}" type="pres">
      <dgm:prSet presAssocID="{D3B3BB0B-4ED7-429D-AC1A-389A56DDBC60}" presName="textRect" presStyleLbl="revTx" presStyleIdx="2" presStyleCnt="3">
        <dgm:presLayoutVars>
          <dgm:chMax val="1"/>
          <dgm:chPref val="1"/>
        </dgm:presLayoutVars>
      </dgm:prSet>
      <dgm:spPr/>
    </dgm:pt>
  </dgm:ptLst>
  <dgm:cxnLst>
    <dgm:cxn modelId="{F2F00303-C439-42A4-B60E-F3A988E7641F}" type="presOf" srcId="{890B9C81-948E-496C-A0B0-2D915BBB8D7A}" destId="{239D57DE-A316-4050-B0D2-73DDE0419303}" srcOrd="0" destOrd="0" presId="urn:microsoft.com/office/officeart/2018/2/layout/IconLabelList"/>
    <dgm:cxn modelId="{9216BF3B-F04C-454E-B930-DAEF1A9B405D}" type="presOf" srcId="{7EF0DBDD-B6B3-4763-9759-158104CCFDD8}" destId="{3E2D5DA8-42DE-4963-9C8F-D7DC30D2E7A2}" srcOrd="0" destOrd="0" presId="urn:microsoft.com/office/officeart/2018/2/layout/IconLabelList"/>
    <dgm:cxn modelId="{10B07F56-7EB2-4A31-B84D-A595FBE4ABA5}" srcId="{FB392985-BA35-4379-8C73-168844852F11}" destId="{890B9C81-948E-496C-A0B0-2D915BBB8D7A}" srcOrd="0" destOrd="0" parTransId="{CCA2ECC6-6132-4BE5-A75A-49F639543974}" sibTransId="{3741BC82-7659-454F-86BE-A19B3D4C28A2}"/>
    <dgm:cxn modelId="{4254CA7F-1D54-4391-BA42-996D33FB7831}" type="presOf" srcId="{D3B3BB0B-4ED7-429D-AC1A-389A56DDBC60}" destId="{29DE0D07-924C-40FD-9167-AAF2A57E4366}" srcOrd="0" destOrd="0" presId="urn:microsoft.com/office/officeart/2018/2/layout/IconLabelList"/>
    <dgm:cxn modelId="{B03B2E95-98C0-462F-B5B2-BD290F426EA7}" type="presOf" srcId="{FB392985-BA35-4379-8C73-168844852F11}" destId="{C5F29584-4886-4909-8FB1-DCD1987334C7}" srcOrd="0" destOrd="0" presId="urn:microsoft.com/office/officeart/2018/2/layout/IconLabelList"/>
    <dgm:cxn modelId="{19D4B1DD-A199-4271-B5B7-DA95C031AF40}" srcId="{FB392985-BA35-4379-8C73-168844852F11}" destId="{D3B3BB0B-4ED7-429D-AC1A-389A56DDBC60}" srcOrd="2" destOrd="0" parTransId="{5AC7FF63-B716-4570-BD0C-B3A5997533F8}" sibTransId="{A338ED1A-15D4-4864-B331-A36144003C36}"/>
    <dgm:cxn modelId="{A6E574F1-1300-476F-8F0A-396BC258F96C}" srcId="{FB392985-BA35-4379-8C73-168844852F11}" destId="{7EF0DBDD-B6B3-4763-9759-158104CCFDD8}" srcOrd="1" destOrd="0" parTransId="{1A7EAFDE-B945-4A29-8265-5FE4734890CA}" sibTransId="{0AD60D2F-0225-4713-98D9-E9611382DB63}"/>
    <dgm:cxn modelId="{9C3A7AD2-5C32-400B-A183-CDA951CD1678}" type="presParOf" srcId="{C5F29584-4886-4909-8FB1-DCD1987334C7}" destId="{50198D35-0E6C-4582-A8BE-D64D8965365E}" srcOrd="0" destOrd="0" presId="urn:microsoft.com/office/officeart/2018/2/layout/IconLabelList"/>
    <dgm:cxn modelId="{63AD181C-414F-4729-AD1F-3AC4A7A36AB5}" type="presParOf" srcId="{50198D35-0E6C-4582-A8BE-D64D8965365E}" destId="{5D4CD1D7-6E89-4240-8089-0FEF3C14BBC9}" srcOrd="0" destOrd="0" presId="urn:microsoft.com/office/officeart/2018/2/layout/IconLabelList"/>
    <dgm:cxn modelId="{D4EA035A-1ECE-4207-B87A-CCD8FDA6187D}" type="presParOf" srcId="{50198D35-0E6C-4582-A8BE-D64D8965365E}" destId="{4E5590A4-6886-4BD7-83D1-96EF36D1A389}" srcOrd="1" destOrd="0" presId="urn:microsoft.com/office/officeart/2018/2/layout/IconLabelList"/>
    <dgm:cxn modelId="{EA419ECD-F6BC-48B1-89A9-0A82B0325532}" type="presParOf" srcId="{50198D35-0E6C-4582-A8BE-D64D8965365E}" destId="{239D57DE-A316-4050-B0D2-73DDE0419303}" srcOrd="2" destOrd="0" presId="urn:microsoft.com/office/officeart/2018/2/layout/IconLabelList"/>
    <dgm:cxn modelId="{BA5DC44A-BC0E-45E4-83C8-8368B1A8B080}" type="presParOf" srcId="{C5F29584-4886-4909-8FB1-DCD1987334C7}" destId="{035747AC-AA28-48B0-9B0A-EE248274B063}" srcOrd="1" destOrd="0" presId="urn:microsoft.com/office/officeart/2018/2/layout/IconLabelList"/>
    <dgm:cxn modelId="{1DEF5C2B-F1FE-4813-9F44-A24705461EF5}" type="presParOf" srcId="{C5F29584-4886-4909-8FB1-DCD1987334C7}" destId="{8849470D-E709-4663-9BDF-E6BB37C56586}" srcOrd="2" destOrd="0" presId="urn:microsoft.com/office/officeart/2018/2/layout/IconLabelList"/>
    <dgm:cxn modelId="{CA0FD093-BC2D-4A4F-A77D-A3F60ADCBFC8}" type="presParOf" srcId="{8849470D-E709-4663-9BDF-E6BB37C56586}" destId="{091098E5-E752-4E86-965C-2CB0D3676F31}" srcOrd="0" destOrd="0" presId="urn:microsoft.com/office/officeart/2018/2/layout/IconLabelList"/>
    <dgm:cxn modelId="{7BDDAE99-D323-4FA7-8588-C0844FF724CB}" type="presParOf" srcId="{8849470D-E709-4663-9BDF-E6BB37C56586}" destId="{BFC34F12-0068-4EE4-B014-F57AD6FDAFCC}" srcOrd="1" destOrd="0" presId="urn:microsoft.com/office/officeart/2018/2/layout/IconLabelList"/>
    <dgm:cxn modelId="{46B023CC-FBB6-4810-8172-C5869EBCDF45}" type="presParOf" srcId="{8849470D-E709-4663-9BDF-E6BB37C56586}" destId="{3E2D5DA8-42DE-4963-9C8F-D7DC30D2E7A2}" srcOrd="2" destOrd="0" presId="urn:microsoft.com/office/officeart/2018/2/layout/IconLabelList"/>
    <dgm:cxn modelId="{2528A680-ECE9-4321-9227-C683153724D1}" type="presParOf" srcId="{C5F29584-4886-4909-8FB1-DCD1987334C7}" destId="{A624E9B3-CC03-4336-982A-D4B52108EF0C}" srcOrd="3" destOrd="0" presId="urn:microsoft.com/office/officeart/2018/2/layout/IconLabelList"/>
    <dgm:cxn modelId="{589E350B-EEA2-40E9-B6E5-F26C5F9E3BE7}" type="presParOf" srcId="{C5F29584-4886-4909-8FB1-DCD1987334C7}" destId="{CB1CBF14-ED2C-4E18-8E39-C373720A05AF}" srcOrd="4" destOrd="0" presId="urn:microsoft.com/office/officeart/2018/2/layout/IconLabelList"/>
    <dgm:cxn modelId="{32A97780-A1BF-454B-9024-25051907062C}" type="presParOf" srcId="{CB1CBF14-ED2C-4E18-8E39-C373720A05AF}" destId="{CF7327D5-54EA-4689-9288-87DFF738FB35}" srcOrd="0" destOrd="0" presId="urn:microsoft.com/office/officeart/2018/2/layout/IconLabelList"/>
    <dgm:cxn modelId="{FC8DC6DA-8D0B-4FF6-8C85-D05B1045A40F}" type="presParOf" srcId="{CB1CBF14-ED2C-4E18-8E39-C373720A05AF}" destId="{63183D92-E077-4C17-A79E-6E95EA3EB319}" srcOrd="1" destOrd="0" presId="urn:microsoft.com/office/officeart/2018/2/layout/IconLabelList"/>
    <dgm:cxn modelId="{666FB88D-0972-4ACA-8CB4-8A900E7AE65A}" type="presParOf" srcId="{CB1CBF14-ED2C-4E18-8E39-C373720A05AF}" destId="{29DE0D07-924C-40FD-9167-AAF2A57E4366}"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2E649926-A142-42AF-B921-AC008D7C745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EF1D7DB-ECAB-4205-84CE-337B758D279A}">
      <dgm:prSet/>
      <dgm:spPr/>
      <dgm:t>
        <a:bodyPr/>
        <a:lstStyle/>
        <a:p>
          <a:r>
            <a:rPr lang="en-GB" dirty="0"/>
            <a:t>Adult requirements – 700mg/day – athletes may need more</a:t>
          </a:r>
          <a:endParaRPr lang="en-US" dirty="0"/>
        </a:p>
      </dgm:t>
    </dgm:pt>
    <dgm:pt modelId="{5499B8C2-F1A7-4E73-8EE5-D317132573E5}" type="parTrans" cxnId="{BDBE05EA-E2EA-4FD3-80A4-DEA29D00B095}">
      <dgm:prSet/>
      <dgm:spPr/>
      <dgm:t>
        <a:bodyPr/>
        <a:lstStyle/>
        <a:p>
          <a:endParaRPr lang="en-US"/>
        </a:p>
      </dgm:t>
    </dgm:pt>
    <dgm:pt modelId="{C08807A8-C2BD-4F6D-8436-6BACA2016861}" type="sibTrans" cxnId="{BDBE05EA-E2EA-4FD3-80A4-DEA29D00B095}">
      <dgm:prSet/>
      <dgm:spPr/>
      <dgm:t>
        <a:bodyPr/>
        <a:lstStyle/>
        <a:p>
          <a:endParaRPr lang="en-US"/>
        </a:p>
      </dgm:t>
    </dgm:pt>
    <dgm:pt modelId="{B5391EC5-75F5-48E0-B7E6-930CA563C49F}">
      <dgm:prSet/>
      <dgm:spPr/>
      <dgm:t>
        <a:bodyPr/>
        <a:lstStyle/>
        <a:p>
          <a:r>
            <a:rPr lang="en-GB" dirty="0"/>
            <a:t>Actual intakes may be lower – reduced dairy</a:t>
          </a:r>
          <a:endParaRPr lang="en-US" dirty="0"/>
        </a:p>
      </dgm:t>
    </dgm:pt>
    <dgm:pt modelId="{9492344D-E91A-4489-A426-39E36118A114}" type="parTrans" cxnId="{0B6DACDD-E921-49FE-B790-3637EF5C03A3}">
      <dgm:prSet/>
      <dgm:spPr/>
      <dgm:t>
        <a:bodyPr/>
        <a:lstStyle/>
        <a:p>
          <a:endParaRPr lang="en-US"/>
        </a:p>
      </dgm:t>
    </dgm:pt>
    <dgm:pt modelId="{5F54E527-5F39-4562-B6E2-38ADE8FF7331}" type="sibTrans" cxnId="{0B6DACDD-E921-49FE-B790-3637EF5C03A3}">
      <dgm:prSet/>
      <dgm:spPr/>
      <dgm:t>
        <a:bodyPr/>
        <a:lstStyle/>
        <a:p>
          <a:endParaRPr lang="en-US"/>
        </a:p>
      </dgm:t>
    </dgm:pt>
    <dgm:pt modelId="{E9D48496-400E-45D5-9334-D800D6AF418D}">
      <dgm:prSet/>
      <dgm:spPr/>
      <dgm:t>
        <a:bodyPr/>
        <a:lstStyle/>
        <a:p>
          <a:r>
            <a:rPr lang="en-GB" dirty="0"/>
            <a:t>Athletes may need supplementation of calcium and Vitamin D</a:t>
          </a:r>
          <a:endParaRPr lang="en-US" dirty="0"/>
        </a:p>
      </dgm:t>
    </dgm:pt>
    <dgm:pt modelId="{01A9FD87-928D-48F9-AAAA-136ED56F552F}" type="parTrans" cxnId="{3DCC0BBE-2A44-4375-B6D6-DDE3E0E8293D}">
      <dgm:prSet/>
      <dgm:spPr/>
      <dgm:t>
        <a:bodyPr/>
        <a:lstStyle/>
        <a:p>
          <a:endParaRPr lang="en-US"/>
        </a:p>
      </dgm:t>
    </dgm:pt>
    <dgm:pt modelId="{3EE0043D-6DAD-4F67-AAFC-B6622296D6AB}" type="sibTrans" cxnId="{3DCC0BBE-2A44-4375-B6D6-DDE3E0E8293D}">
      <dgm:prSet/>
      <dgm:spPr/>
      <dgm:t>
        <a:bodyPr/>
        <a:lstStyle/>
        <a:p>
          <a:endParaRPr lang="en-US"/>
        </a:p>
      </dgm:t>
    </dgm:pt>
    <dgm:pt modelId="{2EC4758F-58E3-4692-A10F-E2C7F79869C3}" type="pres">
      <dgm:prSet presAssocID="{2E649926-A142-42AF-B921-AC008D7C7459}" presName="vert0" presStyleCnt="0">
        <dgm:presLayoutVars>
          <dgm:dir/>
          <dgm:animOne val="branch"/>
          <dgm:animLvl val="lvl"/>
        </dgm:presLayoutVars>
      </dgm:prSet>
      <dgm:spPr/>
    </dgm:pt>
    <dgm:pt modelId="{74F33CF3-5F63-4527-99C1-F8F956B635B2}" type="pres">
      <dgm:prSet presAssocID="{FEF1D7DB-ECAB-4205-84CE-337B758D279A}" presName="thickLine" presStyleLbl="alignNode1" presStyleIdx="0" presStyleCnt="3"/>
      <dgm:spPr/>
    </dgm:pt>
    <dgm:pt modelId="{C7A40E2A-0A9F-494B-8186-5CEAFA8F8711}" type="pres">
      <dgm:prSet presAssocID="{FEF1D7DB-ECAB-4205-84CE-337B758D279A}" presName="horz1" presStyleCnt="0"/>
      <dgm:spPr/>
    </dgm:pt>
    <dgm:pt modelId="{5DE9BE10-0B3B-4A98-B7B5-A6EABE4FECEA}" type="pres">
      <dgm:prSet presAssocID="{FEF1D7DB-ECAB-4205-84CE-337B758D279A}" presName="tx1" presStyleLbl="revTx" presStyleIdx="0" presStyleCnt="3"/>
      <dgm:spPr/>
    </dgm:pt>
    <dgm:pt modelId="{A284753F-EF18-4EE6-BCC0-2E63D2E6CBCC}" type="pres">
      <dgm:prSet presAssocID="{FEF1D7DB-ECAB-4205-84CE-337B758D279A}" presName="vert1" presStyleCnt="0"/>
      <dgm:spPr/>
    </dgm:pt>
    <dgm:pt modelId="{1A7FBB39-28FB-444D-8E3E-82BB2DDA4453}" type="pres">
      <dgm:prSet presAssocID="{B5391EC5-75F5-48E0-B7E6-930CA563C49F}" presName="thickLine" presStyleLbl="alignNode1" presStyleIdx="1" presStyleCnt="3"/>
      <dgm:spPr/>
    </dgm:pt>
    <dgm:pt modelId="{110F7544-B450-4EBE-AC1E-8B2A54CBC7FE}" type="pres">
      <dgm:prSet presAssocID="{B5391EC5-75F5-48E0-B7E6-930CA563C49F}" presName="horz1" presStyleCnt="0"/>
      <dgm:spPr/>
    </dgm:pt>
    <dgm:pt modelId="{62DAE8F3-24D7-468B-B359-34B356E25D64}" type="pres">
      <dgm:prSet presAssocID="{B5391EC5-75F5-48E0-B7E6-930CA563C49F}" presName="tx1" presStyleLbl="revTx" presStyleIdx="1" presStyleCnt="3"/>
      <dgm:spPr/>
    </dgm:pt>
    <dgm:pt modelId="{A30AB452-551D-4CCF-BDEA-3D745FCF6CC6}" type="pres">
      <dgm:prSet presAssocID="{B5391EC5-75F5-48E0-B7E6-930CA563C49F}" presName="vert1" presStyleCnt="0"/>
      <dgm:spPr/>
    </dgm:pt>
    <dgm:pt modelId="{4D9E4A94-4260-4A2E-8731-369B06449392}" type="pres">
      <dgm:prSet presAssocID="{E9D48496-400E-45D5-9334-D800D6AF418D}" presName="thickLine" presStyleLbl="alignNode1" presStyleIdx="2" presStyleCnt="3"/>
      <dgm:spPr/>
    </dgm:pt>
    <dgm:pt modelId="{CD4155D0-019E-407D-9D20-F5CD10565E63}" type="pres">
      <dgm:prSet presAssocID="{E9D48496-400E-45D5-9334-D800D6AF418D}" presName="horz1" presStyleCnt="0"/>
      <dgm:spPr/>
    </dgm:pt>
    <dgm:pt modelId="{70C389FB-8E9F-4D2D-8DC4-24D1EDD2362C}" type="pres">
      <dgm:prSet presAssocID="{E9D48496-400E-45D5-9334-D800D6AF418D}" presName="tx1" presStyleLbl="revTx" presStyleIdx="2" presStyleCnt="3"/>
      <dgm:spPr/>
    </dgm:pt>
    <dgm:pt modelId="{D841BDCE-F8B3-4EA4-A0E2-8354A4168CBF}" type="pres">
      <dgm:prSet presAssocID="{E9D48496-400E-45D5-9334-D800D6AF418D}" presName="vert1" presStyleCnt="0"/>
      <dgm:spPr/>
    </dgm:pt>
  </dgm:ptLst>
  <dgm:cxnLst>
    <dgm:cxn modelId="{8901DA34-890A-47DD-9665-AB6355737AC1}" type="presOf" srcId="{FEF1D7DB-ECAB-4205-84CE-337B758D279A}" destId="{5DE9BE10-0B3B-4A98-B7B5-A6EABE4FECEA}" srcOrd="0" destOrd="0" presId="urn:microsoft.com/office/officeart/2008/layout/LinedList"/>
    <dgm:cxn modelId="{E8469C44-E018-459A-AA07-9D10E427190B}" type="presOf" srcId="{2E649926-A142-42AF-B921-AC008D7C7459}" destId="{2EC4758F-58E3-4692-A10F-E2C7F79869C3}" srcOrd="0" destOrd="0" presId="urn:microsoft.com/office/officeart/2008/layout/LinedList"/>
    <dgm:cxn modelId="{435DAD45-4EB6-4166-A75D-AD4F50F3757C}" type="presOf" srcId="{B5391EC5-75F5-48E0-B7E6-930CA563C49F}" destId="{62DAE8F3-24D7-468B-B359-34B356E25D64}" srcOrd="0" destOrd="0" presId="urn:microsoft.com/office/officeart/2008/layout/LinedList"/>
    <dgm:cxn modelId="{3DCC0BBE-2A44-4375-B6D6-DDE3E0E8293D}" srcId="{2E649926-A142-42AF-B921-AC008D7C7459}" destId="{E9D48496-400E-45D5-9334-D800D6AF418D}" srcOrd="2" destOrd="0" parTransId="{01A9FD87-928D-48F9-AAAA-136ED56F552F}" sibTransId="{3EE0043D-6DAD-4F67-AAFC-B6622296D6AB}"/>
    <dgm:cxn modelId="{0B6DACDD-E921-49FE-B790-3637EF5C03A3}" srcId="{2E649926-A142-42AF-B921-AC008D7C7459}" destId="{B5391EC5-75F5-48E0-B7E6-930CA563C49F}" srcOrd="1" destOrd="0" parTransId="{9492344D-E91A-4489-A426-39E36118A114}" sibTransId="{5F54E527-5F39-4562-B6E2-38ADE8FF7331}"/>
    <dgm:cxn modelId="{BDBE05EA-E2EA-4FD3-80A4-DEA29D00B095}" srcId="{2E649926-A142-42AF-B921-AC008D7C7459}" destId="{FEF1D7DB-ECAB-4205-84CE-337B758D279A}" srcOrd="0" destOrd="0" parTransId="{5499B8C2-F1A7-4E73-8EE5-D317132573E5}" sibTransId="{C08807A8-C2BD-4F6D-8436-6BACA2016861}"/>
    <dgm:cxn modelId="{952C10F8-2FD3-489D-8D2D-69A7D616722A}" type="presOf" srcId="{E9D48496-400E-45D5-9334-D800D6AF418D}" destId="{70C389FB-8E9F-4D2D-8DC4-24D1EDD2362C}" srcOrd="0" destOrd="0" presId="urn:microsoft.com/office/officeart/2008/layout/LinedList"/>
    <dgm:cxn modelId="{50BBED4B-F91C-41D1-8005-7B268B50B538}" type="presParOf" srcId="{2EC4758F-58E3-4692-A10F-E2C7F79869C3}" destId="{74F33CF3-5F63-4527-99C1-F8F956B635B2}" srcOrd="0" destOrd="0" presId="urn:microsoft.com/office/officeart/2008/layout/LinedList"/>
    <dgm:cxn modelId="{24CBF0F2-2828-4C07-A94B-B955E49D13E4}" type="presParOf" srcId="{2EC4758F-58E3-4692-A10F-E2C7F79869C3}" destId="{C7A40E2A-0A9F-494B-8186-5CEAFA8F8711}" srcOrd="1" destOrd="0" presId="urn:microsoft.com/office/officeart/2008/layout/LinedList"/>
    <dgm:cxn modelId="{C0363A59-6762-4336-B73B-557B2C7D5D3C}" type="presParOf" srcId="{C7A40E2A-0A9F-494B-8186-5CEAFA8F8711}" destId="{5DE9BE10-0B3B-4A98-B7B5-A6EABE4FECEA}" srcOrd="0" destOrd="0" presId="urn:microsoft.com/office/officeart/2008/layout/LinedList"/>
    <dgm:cxn modelId="{265B292C-A6EF-436A-9859-0EA89C947D5E}" type="presParOf" srcId="{C7A40E2A-0A9F-494B-8186-5CEAFA8F8711}" destId="{A284753F-EF18-4EE6-BCC0-2E63D2E6CBCC}" srcOrd="1" destOrd="0" presId="urn:microsoft.com/office/officeart/2008/layout/LinedList"/>
    <dgm:cxn modelId="{D9532FD8-E236-41A7-87E6-B46D19C18082}" type="presParOf" srcId="{2EC4758F-58E3-4692-A10F-E2C7F79869C3}" destId="{1A7FBB39-28FB-444D-8E3E-82BB2DDA4453}" srcOrd="2" destOrd="0" presId="urn:microsoft.com/office/officeart/2008/layout/LinedList"/>
    <dgm:cxn modelId="{3C4E7B6D-BB87-4405-9435-E9A4A46E188F}" type="presParOf" srcId="{2EC4758F-58E3-4692-A10F-E2C7F79869C3}" destId="{110F7544-B450-4EBE-AC1E-8B2A54CBC7FE}" srcOrd="3" destOrd="0" presId="urn:microsoft.com/office/officeart/2008/layout/LinedList"/>
    <dgm:cxn modelId="{C547450E-2680-409C-B96A-4F35E6E8FFE5}" type="presParOf" srcId="{110F7544-B450-4EBE-AC1E-8B2A54CBC7FE}" destId="{62DAE8F3-24D7-468B-B359-34B356E25D64}" srcOrd="0" destOrd="0" presId="urn:microsoft.com/office/officeart/2008/layout/LinedList"/>
    <dgm:cxn modelId="{06077010-F56D-48C4-B88D-D20ADA0C0FBC}" type="presParOf" srcId="{110F7544-B450-4EBE-AC1E-8B2A54CBC7FE}" destId="{A30AB452-551D-4CCF-BDEA-3D745FCF6CC6}" srcOrd="1" destOrd="0" presId="urn:microsoft.com/office/officeart/2008/layout/LinedList"/>
    <dgm:cxn modelId="{61B79DE4-28D7-4AF8-BBCF-2235EB25E244}" type="presParOf" srcId="{2EC4758F-58E3-4692-A10F-E2C7F79869C3}" destId="{4D9E4A94-4260-4A2E-8731-369B06449392}" srcOrd="4" destOrd="0" presId="urn:microsoft.com/office/officeart/2008/layout/LinedList"/>
    <dgm:cxn modelId="{641DA1DE-81AE-4487-B57B-D90B8EEF95CE}" type="presParOf" srcId="{2EC4758F-58E3-4692-A10F-E2C7F79869C3}" destId="{CD4155D0-019E-407D-9D20-F5CD10565E63}" srcOrd="5" destOrd="0" presId="urn:microsoft.com/office/officeart/2008/layout/LinedList"/>
    <dgm:cxn modelId="{29E92FE8-B327-4E19-A87B-D3FAADE1AEC6}" type="presParOf" srcId="{CD4155D0-019E-407D-9D20-F5CD10565E63}" destId="{70C389FB-8E9F-4D2D-8DC4-24D1EDD2362C}" srcOrd="0" destOrd="0" presId="urn:microsoft.com/office/officeart/2008/layout/LinedList"/>
    <dgm:cxn modelId="{AAD05D63-CE51-4F97-99B0-CFDA5D038F22}" type="presParOf" srcId="{CD4155D0-019E-407D-9D20-F5CD10565E63}" destId="{D841BDCE-F8B3-4EA4-A0E2-8354A4168CB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6DA8ABC-1C64-49A0-BDAC-D7E85755C9D4}"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44F3BBA5-CFDD-41F3-AB6D-7D33C774375B}">
      <dgm:prSet/>
      <dgm:spPr/>
      <dgm:t>
        <a:bodyPr/>
        <a:lstStyle/>
        <a:p>
          <a:r>
            <a:rPr lang="en-GB" dirty="0"/>
            <a:t>Yes!</a:t>
          </a:r>
          <a:endParaRPr lang="en-US" dirty="0"/>
        </a:p>
      </dgm:t>
    </dgm:pt>
    <dgm:pt modelId="{2FF54CDB-8B7F-4F53-91CA-22E7EA8E9633}" type="parTrans" cxnId="{FE4B7054-3854-4F80-82E4-3114041BF792}">
      <dgm:prSet/>
      <dgm:spPr/>
      <dgm:t>
        <a:bodyPr/>
        <a:lstStyle/>
        <a:p>
          <a:endParaRPr lang="en-US"/>
        </a:p>
      </dgm:t>
    </dgm:pt>
    <dgm:pt modelId="{65F0DBC7-4B35-405D-91EE-26033B6161CE}" type="sibTrans" cxnId="{FE4B7054-3854-4F80-82E4-3114041BF792}">
      <dgm:prSet/>
      <dgm:spPr/>
      <dgm:t>
        <a:bodyPr/>
        <a:lstStyle/>
        <a:p>
          <a:endParaRPr lang="en-US"/>
        </a:p>
      </dgm:t>
    </dgm:pt>
    <dgm:pt modelId="{449DE2F8-F184-4259-A174-C093A978268B}">
      <dgm:prSet/>
      <dgm:spPr/>
      <dgm:t>
        <a:bodyPr/>
        <a:lstStyle/>
        <a:p>
          <a:r>
            <a:rPr lang="en-GB" dirty="0"/>
            <a:t>Loss of oestrogen can lead to decreased bone mass</a:t>
          </a:r>
          <a:endParaRPr lang="en-US" dirty="0"/>
        </a:p>
      </dgm:t>
    </dgm:pt>
    <dgm:pt modelId="{3888DC12-F426-4673-8D18-66B8E54555AC}" type="parTrans" cxnId="{6F06EC3E-90B7-4062-B6F6-2FCFCDAE0663}">
      <dgm:prSet/>
      <dgm:spPr/>
      <dgm:t>
        <a:bodyPr/>
        <a:lstStyle/>
        <a:p>
          <a:endParaRPr lang="en-US"/>
        </a:p>
      </dgm:t>
    </dgm:pt>
    <dgm:pt modelId="{37DE34B1-F160-4248-ACC8-2CD0B71D9143}" type="sibTrans" cxnId="{6F06EC3E-90B7-4062-B6F6-2FCFCDAE0663}">
      <dgm:prSet/>
      <dgm:spPr/>
      <dgm:t>
        <a:bodyPr/>
        <a:lstStyle/>
        <a:p>
          <a:endParaRPr lang="en-US"/>
        </a:p>
      </dgm:t>
    </dgm:pt>
    <dgm:pt modelId="{B4E1C65E-50B8-4E4B-A501-D175E6091757}">
      <dgm:prSet/>
      <dgm:spPr/>
      <dgm:t>
        <a:bodyPr/>
        <a:lstStyle/>
        <a:p>
          <a:r>
            <a:rPr lang="en-GB" dirty="0"/>
            <a:t>Risk of soft tissue damage, prolonged recovery from injury, stress fracture</a:t>
          </a:r>
          <a:endParaRPr lang="en-US" dirty="0"/>
        </a:p>
      </dgm:t>
    </dgm:pt>
    <dgm:pt modelId="{4D7C50C3-1652-44D3-B18D-792F9FEF55B2}" type="parTrans" cxnId="{957E2B83-8548-45EA-B983-D3689B1B1829}">
      <dgm:prSet/>
      <dgm:spPr/>
      <dgm:t>
        <a:bodyPr/>
        <a:lstStyle/>
        <a:p>
          <a:endParaRPr lang="en-US"/>
        </a:p>
      </dgm:t>
    </dgm:pt>
    <dgm:pt modelId="{36FC5447-152A-44EC-9AA1-3FFA8672A932}" type="sibTrans" cxnId="{957E2B83-8548-45EA-B983-D3689B1B1829}">
      <dgm:prSet/>
      <dgm:spPr/>
      <dgm:t>
        <a:bodyPr/>
        <a:lstStyle/>
        <a:p>
          <a:endParaRPr lang="en-US"/>
        </a:p>
      </dgm:t>
    </dgm:pt>
    <dgm:pt modelId="{226B27E4-A53C-4AFC-A0C2-69D6556AA531}">
      <dgm:prSet/>
      <dgm:spPr/>
      <dgm:t>
        <a:bodyPr/>
        <a:lstStyle/>
        <a:p>
          <a:r>
            <a:rPr lang="en-GB" dirty="0"/>
            <a:t>Treatment</a:t>
          </a:r>
          <a:endParaRPr lang="en-US" dirty="0"/>
        </a:p>
      </dgm:t>
    </dgm:pt>
    <dgm:pt modelId="{FFF122D5-A92D-4B32-A7F0-47F08005E18B}" type="parTrans" cxnId="{DE9AAE59-A0CB-4461-B7CD-9C92E5583C61}">
      <dgm:prSet/>
      <dgm:spPr/>
      <dgm:t>
        <a:bodyPr/>
        <a:lstStyle/>
        <a:p>
          <a:endParaRPr lang="en-US"/>
        </a:p>
      </dgm:t>
    </dgm:pt>
    <dgm:pt modelId="{74579AE6-59BF-4E55-B242-1CD158B742AA}" type="sibTrans" cxnId="{DE9AAE59-A0CB-4461-B7CD-9C92E5583C61}">
      <dgm:prSet/>
      <dgm:spPr/>
      <dgm:t>
        <a:bodyPr/>
        <a:lstStyle/>
        <a:p>
          <a:endParaRPr lang="en-US"/>
        </a:p>
      </dgm:t>
    </dgm:pt>
    <dgm:pt modelId="{F6ABF47B-0A87-426A-9475-4F420BDCED66}">
      <dgm:prSet/>
      <dgm:spPr/>
      <dgm:t>
        <a:bodyPr/>
        <a:lstStyle/>
        <a:p>
          <a:r>
            <a:rPr lang="en-GB" dirty="0"/>
            <a:t>Return to normal body weight, hormone therapy, reduce training – and a return to energy balance</a:t>
          </a:r>
          <a:endParaRPr lang="en-US" dirty="0"/>
        </a:p>
      </dgm:t>
    </dgm:pt>
    <dgm:pt modelId="{2D1DFFE4-A797-4823-9ED2-5B00B675DE8B}" type="parTrans" cxnId="{D7E83126-A492-4C12-BC8D-5C659B398934}">
      <dgm:prSet/>
      <dgm:spPr/>
      <dgm:t>
        <a:bodyPr/>
        <a:lstStyle/>
        <a:p>
          <a:endParaRPr lang="en-US"/>
        </a:p>
      </dgm:t>
    </dgm:pt>
    <dgm:pt modelId="{CCD180C2-F4FB-4134-9436-86ED01DAF174}" type="sibTrans" cxnId="{D7E83126-A492-4C12-BC8D-5C659B398934}">
      <dgm:prSet/>
      <dgm:spPr/>
      <dgm:t>
        <a:bodyPr/>
        <a:lstStyle/>
        <a:p>
          <a:endParaRPr lang="en-US"/>
        </a:p>
      </dgm:t>
    </dgm:pt>
    <dgm:pt modelId="{7EB030E6-B317-4DFF-B60D-743FB7BA9B06}" type="pres">
      <dgm:prSet presAssocID="{A6DA8ABC-1C64-49A0-BDAC-D7E85755C9D4}" presName="linear" presStyleCnt="0">
        <dgm:presLayoutVars>
          <dgm:animLvl val="lvl"/>
          <dgm:resizeHandles val="exact"/>
        </dgm:presLayoutVars>
      </dgm:prSet>
      <dgm:spPr/>
    </dgm:pt>
    <dgm:pt modelId="{5F7198A8-5EC9-49E1-874C-DEEE3F298332}" type="pres">
      <dgm:prSet presAssocID="{44F3BBA5-CFDD-41F3-AB6D-7D33C774375B}" presName="parentText" presStyleLbl="node1" presStyleIdx="0" presStyleCnt="5">
        <dgm:presLayoutVars>
          <dgm:chMax val="0"/>
          <dgm:bulletEnabled val="1"/>
        </dgm:presLayoutVars>
      </dgm:prSet>
      <dgm:spPr/>
    </dgm:pt>
    <dgm:pt modelId="{3EC9D39F-309D-46FD-A686-D38A33C59390}" type="pres">
      <dgm:prSet presAssocID="{65F0DBC7-4B35-405D-91EE-26033B6161CE}" presName="spacer" presStyleCnt="0"/>
      <dgm:spPr/>
    </dgm:pt>
    <dgm:pt modelId="{C3AB635F-CB99-41F9-89B6-AE51D22399E3}" type="pres">
      <dgm:prSet presAssocID="{449DE2F8-F184-4259-A174-C093A978268B}" presName="parentText" presStyleLbl="node1" presStyleIdx="1" presStyleCnt="5">
        <dgm:presLayoutVars>
          <dgm:chMax val="0"/>
          <dgm:bulletEnabled val="1"/>
        </dgm:presLayoutVars>
      </dgm:prSet>
      <dgm:spPr/>
    </dgm:pt>
    <dgm:pt modelId="{CE8539D2-2968-4FBE-82BC-C0B28B876632}" type="pres">
      <dgm:prSet presAssocID="{37DE34B1-F160-4248-ACC8-2CD0B71D9143}" presName="spacer" presStyleCnt="0"/>
      <dgm:spPr/>
    </dgm:pt>
    <dgm:pt modelId="{9302F3FE-D844-4B16-B055-2DA54378DF7D}" type="pres">
      <dgm:prSet presAssocID="{B4E1C65E-50B8-4E4B-A501-D175E6091757}" presName="parentText" presStyleLbl="node1" presStyleIdx="2" presStyleCnt="5">
        <dgm:presLayoutVars>
          <dgm:chMax val="0"/>
          <dgm:bulletEnabled val="1"/>
        </dgm:presLayoutVars>
      </dgm:prSet>
      <dgm:spPr/>
    </dgm:pt>
    <dgm:pt modelId="{DB205391-566A-4A27-A0F3-DD22C1371C99}" type="pres">
      <dgm:prSet presAssocID="{36FC5447-152A-44EC-9AA1-3FFA8672A932}" presName="spacer" presStyleCnt="0"/>
      <dgm:spPr/>
    </dgm:pt>
    <dgm:pt modelId="{2AAC6526-6CBA-4740-AAE4-BECC24E5B6E3}" type="pres">
      <dgm:prSet presAssocID="{226B27E4-A53C-4AFC-A0C2-69D6556AA531}" presName="parentText" presStyleLbl="node1" presStyleIdx="3" presStyleCnt="5">
        <dgm:presLayoutVars>
          <dgm:chMax val="0"/>
          <dgm:bulletEnabled val="1"/>
        </dgm:presLayoutVars>
      </dgm:prSet>
      <dgm:spPr/>
    </dgm:pt>
    <dgm:pt modelId="{60DE4491-C144-4D80-8475-9631308C6CCB}" type="pres">
      <dgm:prSet presAssocID="{74579AE6-59BF-4E55-B242-1CD158B742AA}" presName="spacer" presStyleCnt="0"/>
      <dgm:spPr/>
    </dgm:pt>
    <dgm:pt modelId="{E1809ABB-84CF-4832-BE77-2AE1E2F8602C}" type="pres">
      <dgm:prSet presAssocID="{F6ABF47B-0A87-426A-9475-4F420BDCED66}" presName="parentText" presStyleLbl="node1" presStyleIdx="4" presStyleCnt="5">
        <dgm:presLayoutVars>
          <dgm:chMax val="0"/>
          <dgm:bulletEnabled val="1"/>
        </dgm:presLayoutVars>
      </dgm:prSet>
      <dgm:spPr/>
    </dgm:pt>
  </dgm:ptLst>
  <dgm:cxnLst>
    <dgm:cxn modelId="{D7E83126-A492-4C12-BC8D-5C659B398934}" srcId="{A6DA8ABC-1C64-49A0-BDAC-D7E85755C9D4}" destId="{F6ABF47B-0A87-426A-9475-4F420BDCED66}" srcOrd="4" destOrd="0" parTransId="{2D1DFFE4-A797-4823-9ED2-5B00B675DE8B}" sibTransId="{CCD180C2-F4FB-4134-9436-86ED01DAF174}"/>
    <dgm:cxn modelId="{6F06EC3E-90B7-4062-B6F6-2FCFCDAE0663}" srcId="{A6DA8ABC-1C64-49A0-BDAC-D7E85755C9D4}" destId="{449DE2F8-F184-4259-A174-C093A978268B}" srcOrd="1" destOrd="0" parTransId="{3888DC12-F426-4673-8D18-66B8E54555AC}" sibTransId="{37DE34B1-F160-4248-ACC8-2CD0B71D9143}"/>
    <dgm:cxn modelId="{ABAC6F6E-C411-4689-AAF5-C232A24335B9}" type="presOf" srcId="{226B27E4-A53C-4AFC-A0C2-69D6556AA531}" destId="{2AAC6526-6CBA-4740-AAE4-BECC24E5B6E3}" srcOrd="0" destOrd="0" presId="urn:microsoft.com/office/officeart/2005/8/layout/vList2"/>
    <dgm:cxn modelId="{FE4B7054-3854-4F80-82E4-3114041BF792}" srcId="{A6DA8ABC-1C64-49A0-BDAC-D7E85755C9D4}" destId="{44F3BBA5-CFDD-41F3-AB6D-7D33C774375B}" srcOrd="0" destOrd="0" parTransId="{2FF54CDB-8B7F-4F53-91CA-22E7EA8E9633}" sibTransId="{65F0DBC7-4B35-405D-91EE-26033B6161CE}"/>
    <dgm:cxn modelId="{DE9AAE59-A0CB-4461-B7CD-9C92E5583C61}" srcId="{A6DA8ABC-1C64-49A0-BDAC-D7E85755C9D4}" destId="{226B27E4-A53C-4AFC-A0C2-69D6556AA531}" srcOrd="3" destOrd="0" parTransId="{FFF122D5-A92D-4B32-A7F0-47F08005E18B}" sibTransId="{74579AE6-59BF-4E55-B242-1CD158B742AA}"/>
    <dgm:cxn modelId="{957E2B83-8548-45EA-B983-D3689B1B1829}" srcId="{A6DA8ABC-1C64-49A0-BDAC-D7E85755C9D4}" destId="{B4E1C65E-50B8-4E4B-A501-D175E6091757}" srcOrd="2" destOrd="0" parTransId="{4D7C50C3-1652-44D3-B18D-792F9FEF55B2}" sibTransId="{36FC5447-152A-44EC-9AA1-3FFA8672A932}"/>
    <dgm:cxn modelId="{5DDF2B9A-5C57-43EA-ACC4-ED9145C83F72}" type="presOf" srcId="{449DE2F8-F184-4259-A174-C093A978268B}" destId="{C3AB635F-CB99-41F9-89B6-AE51D22399E3}" srcOrd="0" destOrd="0" presId="urn:microsoft.com/office/officeart/2005/8/layout/vList2"/>
    <dgm:cxn modelId="{05EEACA6-EFA5-4BEF-B138-D11D1D1CEF88}" type="presOf" srcId="{A6DA8ABC-1C64-49A0-BDAC-D7E85755C9D4}" destId="{7EB030E6-B317-4DFF-B60D-743FB7BA9B06}" srcOrd="0" destOrd="0" presId="urn:microsoft.com/office/officeart/2005/8/layout/vList2"/>
    <dgm:cxn modelId="{5255DEB0-0014-4C89-B5C9-B3B7D88F363F}" type="presOf" srcId="{F6ABF47B-0A87-426A-9475-4F420BDCED66}" destId="{E1809ABB-84CF-4832-BE77-2AE1E2F8602C}" srcOrd="0" destOrd="0" presId="urn:microsoft.com/office/officeart/2005/8/layout/vList2"/>
    <dgm:cxn modelId="{CC4E92CE-C4DB-4E10-9CA4-A46339E4BCFF}" type="presOf" srcId="{B4E1C65E-50B8-4E4B-A501-D175E6091757}" destId="{9302F3FE-D844-4B16-B055-2DA54378DF7D}" srcOrd="0" destOrd="0" presId="urn:microsoft.com/office/officeart/2005/8/layout/vList2"/>
    <dgm:cxn modelId="{1DE8E9E2-85FE-4034-B17C-CA38B4DD95F2}" type="presOf" srcId="{44F3BBA5-CFDD-41F3-AB6D-7D33C774375B}" destId="{5F7198A8-5EC9-49E1-874C-DEEE3F298332}" srcOrd="0" destOrd="0" presId="urn:microsoft.com/office/officeart/2005/8/layout/vList2"/>
    <dgm:cxn modelId="{31DB2B30-A38E-4DA1-A16C-35525EDDA290}" type="presParOf" srcId="{7EB030E6-B317-4DFF-B60D-743FB7BA9B06}" destId="{5F7198A8-5EC9-49E1-874C-DEEE3F298332}" srcOrd="0" destOrd="0" presId="urn:microsoft.com/office/officeart/2005/8/layout/vList2"/>
    <dgm:cxn modelId="{533C581C-3785-43B4-8957-18F2045E3CB0}" type="presParOf" srcId="{7EB030E6-B317-4DFF-B60D-743FB7BA9B06}" destId="{3EC9D39F-309D-46FD-A686-D38A33C59390}" srcOrd="1" destOrd="0" presId="urn:microsoft.com/office/officeart/2005/8/layout/vList2"/>
    <dgm:cxn modelId="{4CA56597-DEF5-4B43-ACE0-6AC307E79B24}" type="presParOf" srcId="{7EB030E6-B317-4DFF-B60D-743FB7BA9B06}" destId="{C3AB635F-CB99-41F9-89B6-AE51D22399E3}" srcOrd="2" destOrd="0" presId="urn:microsoft.com/office/officeart/2005/8/layout/vList2"/>
    <dgm:cxn modelId="{39B4EF86-A9BB-4AC0-9046-C18C124C5590}" type="presParOf" srcId="{7EB030E6-B317-4DFF-B60D-743FB7BA9B06}" destId="{CE8539D2-2968-4FBE-82BC-C0B28B876632}" srcOrd="3" destOrd="0" presId="urn:microsoft.com/office/officeart/2005/8/layout/vList2"/>
    <dgm:cxn modelId="{87120E22-2C75-45B5-8D21-E91EE7B15770}" type="presParOf" srcId="{7EB030E6-B317-4DFF-B60D-743FB7BA9B06}" destId="{9302F3FE-D844-4B16-B055-2DA54378DF7D}" srcOrd="4" destOrd="0" presId="urn:microsoft.com/office/officeart/2005/8/layout/vList2"/>
    <dgm:cxn modelId="{9F8778D8-DD8E-4A07-8509-F03C93F26EC9}" type="presParOf" srcId="{7EB030E6-B317-4DFF-B60D-743FB7BA9B06}" destId="{DB205391-566A-4A27-A0F3-DD22C1371C99}" srcOrd="5" destOrd="0" presId="urn:microsoft.com/office/officeart/2005/8/layout/vList2"/>
    <dgm:cxn modelId="{0D9AAC7D-581F-44F0-9DFB-73B49BA6446E}" type="presParOf" srcId="{7EB030E6-B317-4DFF-B60D-743FB7BA9B06}" destId="{2AAC6526-6CBA-4740-AAE4-BECC24E5B6E3}" srcOrd="6" destOrd="0" presId="urn:microsoft.com/office/officeart/2005/8/layout/vList2"/>
    <dgm:cxn modelId="{BCAA7B82-CCC4-4E72-8486-50A5509807DD}" type="presParOf" srcId="{7EB030E6-B317-4DFF-B60D-743FB7BA9B06}" destId="{60DE4491-C144-4D80-8475-9631308C6CCB}" srcOrd="7" destOrd="0" presId="urn:microsoft.com/office/officeart/2005/8/layout/vList2"/>
    <dgm:cxn modelId="{6F039051-4736-4B79-88BD-3ACD713C6BCD}" type="presParOf" srcId="{7EB030E6-B317-4DFF-B60D-743FB7BA9B06}" destId="{E1809ABB-84CF-4832-BE77-2AE1E2F8602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DD9C0A2-EDF1-41D3-AAD4-83C0C42A8EC1}"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9061E1F3-087F-4A2F-9468-55929A742A5E}">
      <dgm:prSet/>
      <dgm:spPr/>
      <dgm:t>
        <a:bodyPr/>
        <a:lstStyle/>
        <a:p>
          <a:r>
            <a:rPr lang="en-GB" dirty="0"/>
            <a:t>The lecture on Iron is on Moodle</a:t>
          </a:r>
          <a:endParaRPr lang="en-US" dirty="0"/>
        </a:p>
      </dgm:t>
    </dgm:pt>
    <dgm:pt modelId="{1E3B3D90-CD9E-439B-B441-6B3F5991B2C1}" type="parTrans" cxnId="{7CEB6DF2-01AC-46B1-9013-8B34663A7087}">
      <dgm:prSet/>
      <dgm:spPr/>
      <dgm:t>
        <a:bodyPr/>
        <a:lstStyle/>
        <a:p>
          <a:endParaRPr lang="en-US"/>
        </a:p>
      </dgm:t>
    </dgm:pt>
    <dgm:pt modelId="{16566503-A7D1-4050-B4A8-D1BC38984AF2}" type="sibTrans" cxnId="{7CEB6DF2-01AC-46B1-9013-8B34663A7087}">
      <dgm:prSet/>
      <dgm:spPr/>
      <dgm:t>
        <a:bodyPr/>
        <a:lstStyle/>
        <a:p>
          <a:endParaRPr lang="en-US"/>
        </a:p>
      </dgm:t>
    </dgm:pt>
    <dgm:pt modelId="{B8572BB4-DE9E-4CC1-8FA3-AD1635740A0E}">
      <dgm:prSet/>
      <dgm:spPr/>
      <dgm:t>
        <a:bodyPr/>
        <a:lstStyle/>
        <a:p>
          <a:r>
            <a:rPr lang="en-GB" dirty="0"/>
            <a:t>Plus Iron counter</a:t>
          </a:r>
          <a:endParaRPr lang="en-US" dirty="0"/>
        </a:p>
      </dgm:t>
    </dgm:pt>
    <dgm:pt modelId="{83C329AB-8DBC-4468-9F1E-5058D1DE217D}" type="parTrans" cxnId="{E0A17CA1-62F8-4E1C-87C2-296BD9E27006}">
      <dgm:prSet/>
      <dgm:spPr/>
      <dgm:t>
        <a:bodyPr/>
        <a:lstStyle/>
        <a:p>
          <a:endParaRPr lang="en-US"/>
        </a:p>
      </dgm:t>
    </dgm:pt>
    <dgm:pt modelId="{7BA8DD17-B519-416C-A30D-F6A256B7A05E}" type="sibTrans" cxnId="{E0A17CA1-62F8-4E1C-87C2-296BD9E27006}">
      <dgm:prSet/>
      <dgm:spPr/>
      <dgm:t>
        <a:bodyPr/>
        <a:lstStyle/>
        <a:p>
          <a:endParaRPr lang="en-US"/>
        </a:p>
      </dgm:t>
    </dgm:pt>
    <dgm:pt modelId="{4136AF60-D6A3-49AE-A339-2A1C9ECBDE6C}">
      <dgm:prSet/>
      <dgm:spPr/>
      <dgm:t>
        <a:bodyPr/>
        <a:lstStyle/>
        <a:p>
          <a:r>
            <a:rPr lang="en-GB" dirty="0"/>
            <a:t>As a reminder adult Iron requirements are </a:t>
          </a:r>
          <a:endParaRPr lang="en-US" dirty="0"/>
        </a:p>
      </dgm:t>
    </dgm:pt>
    <dgm:pt modelId="{92B3D030-1788-42FA-90D4-166C2FEBF003}" type="parTrans" cxnId="{A353650C-75FA-4B8D-A2C7-FD825F176799}">
      <dgm:prSet/>
      <dgm:spPr/>
      <dgm:t>
        <a:bodyPr/>
        <a:lstStyle/>
        <a:p>
          <a:endParaRPr lang="en-US"/>
        </a:p>
      </dgm:t>
    </dgm:pt>
    <dgm:pt modelId="{D6845A12-670B-43E3-A65D-5921D7AFD4EE}" type="sibTrans" cxnId="{A353650C-75FA-4B8D-A2C7-FD825F176799}">
      <dgm:prSet/>
      <dgm:spPr/>
      <dgm:t>
        <a:bodyPr/>
        <a:lstStyle/>
        <a:p>
          <a:endParaRPr lang="en-US"/>
        </a:p>
      </dgm:t>
    </dgm:pt>
    <dgm:pt modelId="{77D8BB20-5BF3-4C78-B515-E77264AA86C3}">
      <dgm:prSet/>
      <dgm:spPr/>
      <dgm:t>
        <a:bodyPr/>
        <a:lstStyle/>
        <a:p>
          <a:r>
            <a:rPr lang="en-GB" dirty="0"/>
            <a:t>14.8mg – Females</a:t>
          </a:r>
          <a:endParaRPr lang="en-US" dirty="0"/>
        </a:p>
      </dgm:t>
    </dgm:pt>
    <dgm:pt modelId="{0F6CCC9C-105A-411C-803B-43A0E546F3DC}" type="parTrans" cxnId="{6505D9A7-A7FE-4001-9302-6EFE79DBF126}">
      <dgm:prSet/>
      <dgm:spPr/>
      <dgm:t>
        <a:bodyPr/>
        <a:lstStyle/>
        <a:p>
          <a:endParaRPr lang="en-US"/>
        </a:p>
      </dgm:t>
    </dgm:pt>
    <dgm:pt modelId="{BC920DEC-88C6-4BE3-8B78-89943CADD424}" type="sibTrans" cxnId="{6505D9A7-A7FE-4001-9302-6EFE79DBF126}">
      <dgm:prSet/>
      <dgm:spPr/>
      <dgm:t>
        <a:bodyPr/>
        <a:lstStyle/>
        <a:p>
          <a:endParaRPr lang="en-US"/>
        </a:p>
      </dgm:t>
    </dgm:pt>
    <dgm:pt modelId="{E19C2C28-D4ED-41A5-99F0-ACBD7C005A4F}">
      <dgm:prSet/>
      <dgm:spPr/>
      <dgm:t>
        <a:bodyPr/>
        <a:lstStyle/>
        <a:p>
          <a:r>
            <a:rPr lang="en-GB" dirty="0"/>
            <a:t>8.6mg   -  Males</a:t>
          </a:r>
          <a:endParaRPr lang="en-US" dirty="0"/>
        </a:p>
      </dgm:t>
    </dgm:pt>
    <dgm:pt modelId="{AB516229-B94A-4E1D-9A77-8C85B3C3F98E}" type="parTrans" cxnId="{6866C9A0-6A34-49AE-AB4C-1D3735B3F458}">
      <dgm:prSet/>
      <dgm:spPr/>
      <dgm:t>
        <a:bodyPr/>
        <a:lstStyle/>
        <a:p>
          <a:endParaRPr lang="en-US"/>
        </a:p>
      </dgm:t>
    </dgm:pt>
    <dgm:pt modelId="{9E9604DD-4582-4E1C-9958-EF44D00004B1}" type="sibTrans" cxnId="{6866C9A0-6A34-49AE-AB4C-1D3735B3F458}">
      <dgm:prSet/>
      <dgm:spPr/>
      <dgm:t>
        <a:bodyPr/>
        <a:lstStyle/>
        <a:p>
          <a:endParaRPr lang="en-US"/>
        </a:p>
      </dgm:t>
    </dgm:pt>
    <dgm:pt modelId="{6C2DFBF0-ED44-4FEB-963E-E8BD719B3971}" type="pres">
      <dgm:prSet presAssocID="{DDD9C0A2-EDF1-41D3-AAD4-83C0C42A8EC1}" presName="vert0" presStyleCnt="0">
        <dgm:presLayoutVars>
          <dgm:dir/>
          <dgm:animOne val="branch"/>
          <dgm:animLvl val="lvl"/>
        </dgm:presLayoutVars>
      </dgm:prSet>
      <dgm:spPr/>
    </dgm:pt>
    <dgm:pt modelId="{548E8E7E-66DD-4631-A7D1-9C715314B8B2}" type="pres">
      <dgm:prSet presAssocID="{9061E1F3-087F-4A2F-9468-55929A742A5E}" presName="thickLine" presStyleLbl="alignNode1" presStyleIdx="0" presStyleCnt="5"/>
      <dgm:spPr/>
    </dgm:pt>
    <dgm:pt modelId="{087EB26E-6227-415E-A4FC-ED7E72A2C664}" type="pres">
      <dgm:prSet presAssocID="{9061E1F3-087F-4A2F-9468-55929A742A5E}" presName="horz1" presStyleCnt="0"/>
      <dgm:spPr/>
    </dgm:pt>
    <dgm:pt modelId="{1484EB3D-C915-4881-899A-2D3D9F1B707C}" type="pres">
      <dgm:prSet presAssocID="{9061E1F3-087F-4A2F-9468-55929A742A5E}" presName="tx1" presStyleLbl="revTx" presStyleIdx="0" presStyleCnt="5"/>
      <dgm:spPr/>
    </dgm:pt>
    <dgm:pt modelId="{59B83354-7E81-45B6-A5F5-0E21EF7E3510}" type="pres">
      <dgm:prSet presAssocID="{9061E1F3-087F-4A2F-9468-55929A742A5E}" presName="vert1" presStyleCnt="0"/>
      <dgm:spPr/>
    </dgm:pt>
    <dgm:pt modelId="{B3B94764-359F-45FA-ACE8-C8DDF653FD53}" type="pres">
      <dgm:prSet presAssocID="{B8572BB4-DE9E-4CC1-8FA3-AD1635740A0E}" presName="thickLine" presStyleLbl="alignNode1" presStyleIdx="1" presStyleCnt="5"/>
      <dgm:spPr/>
    </dgm:pt>
    <dgm:pt modelId="{923213A0-23C0-4515-AF73-2AB2D5E994EF}" type="pres">
      <dgm:prSet presAssocID="{B8572BB4-DE9E-4CC1-8FA3-AD1635740A0E}" presName="horz1" presStyleCnt="0"/>
      <dgm:spPr/>
    </dgm:pt>
    <dgm:pt modelId="{9E21D781-C4B0-48CC-AC7A-D36EF33914EA}" type="pres">
      <dgm:prSet presAssocID="{B8572BB4-DE9E-4CC1-8FA3-AD1635740A0E}" presName="tx1" presStyleLbl="revTx" presStyleIdx="1" presStyleCnt="5"/>
      <dgm:spPr/>
    </dgm:pt>
    <dgm:pt modelId="{DFAB63DB-3A22-4B0E-891C-A40164C5E546}" type="pres">
      <dgm:prSet presAssocID="{B8572BB4-DE9E-4CC1-8FA3-AD1635740A0E}" presName="vert1" presStyleCnt="0"/>
      <dgm:spPr/>
    </dgm:pt>
    <dgm:pt modelId="{2F5790E5-C708-4255-9F90-BDE4AC769AF0}" type="pres">
      <dgm:prSet presAssocID="{4136AF60-D6A3-49AE-A339-2A1C9ECBDE6C}" presName="thickLine" presStyleLbl="alignNode1" presStyleIdx="2" presStyleCnt="5"/>
      <dgm:spPr/>
    </dgm:pt>
    <dgm:pt modelId="{F8D99951-77D4-49FB-AE6E-619860A6C961}" type="pres">
      <dgm:prSet presAssocID="{4136AF60-D6A3-49AE-A339-2A1C9ECBDE6C}" presName="horz1" presStyleCnt="0"/>
      <dgm:spPr/>
    </dgm:pt>
    <dgm:pt modelId="{F998DEEB-396E-495B-8BD5-7DA8E0EF1BC2}" type="pres">
      <dgm:prSet presAssocID="{4136AF60-D6A3-49AE-A339-2A1C9ECBDE6C}" presName="tx1" presStyleLbl="revTx" presStyleIdx="2" presStyleCnt="5"/>
      <dgm:spPr/>
    </dgm:pt>
    <dgm:pt modelId="{83E0F32A-8D82-4845-9CC3-DC56887D22C9}" type="pres">
      <dgm:prSet presAssocID="{4136AF60-D6A3-49AE-A339-2A1C9ECBDE6C}" presName="vert1" presStyleCnt="0"/>
      <dgm:spPr/>
    </dgm:pt>
    <dgm:pt modelId="{B2EB0B34-410C-4546-8F8F-40D1261E174B}" type="pres">
      <dgm:prSet presAssocID="{77D8BB20-5BF3-4C78-B515-E77264AA86C3}" presName="thickLine" presStyleLbl="alignNode1" presStyleIdx="3" presStyleCnt="5"/>
      <dgm:spPr/>
    </dgm:pt>
    <dgm:pt modelId="{56BE572D-DA69-4317-BC36-A8A480B8061A}" type="pres">
      <dgm:prSet presAssocID="{77D8BB20-5BF3-4C78-B515-E77264AA86C3}" presName="horz1" presStyleCnt="0"/>
      <dgm:spPr/>
    </dgm:pt>
    <dgm:pt modelId="{42C788D3-3CBE-4357-89AD-6667A57D7342}" type="pres">
      <dgm:prSet presAssocID="{77D8BB20-5BF3-4C78-B515-E77264AA86C3}" presName="tx1" presStyleLbl="revTx" presStyleIdx="3" presStyleCnt="5"/>
      <dgm:spPr/>
    </dgm:pt>
    <dgm:pt modelId="{9E07AC7F-E720-4420-AC00-3031C68C060F}" type="pres">
      <dgm:prSet presAssocID="{77D8BB20-5BF3-4C78-B515-E77264AA86C3}" presName="vert1" presStyleCnt="0"/>
      <dgm:spPr/>
    </dgm:pt>
    <dgm:pt modelId="{8073729E-B4A7-49C9-A961-6183A1070DE1}" type="pres">
      <dgm:prSet presAssocID="{E19C2C28-D4ED-41A5-99F0-ACBD7C005A4F}" presName="thickLine" presStyleLbl="alignNode1" presStyleIdx="4" presStyleCnt="5"/>
      <dgm:spPr/>
    </dgm:pt>
    <dgm:pt modelId="{71633B2C-4D3F-4C55-92F4-435CEF8C907D}" type="pres">
      <dgm:prSet presAssocID="{E19C2C28-D4ED-41A5-99F0-ACBD7C005A4F}" presName="horz1" presStyleCnt="0"/>
      <dgm:spPr/>
    </dgm:pt>
    <dgm:pt modelId="{EF4D7767-BFEB-4941-B70A-43CD86E9B72A}" type="pres">
      <dgm:prSet presAssocID="{E19C2C28-D4ED-41A5-99F0-ACBD7C005A4F}" presName="tx1" presStyleLbl="revTx" presStyleIdx="4" presStyleCnt="5"/>
      <dgm:spPr/>
    </dgm:pt>
    <dgm:pt modelId="{E3C24A9B-DC71-4D64-8A98-5C9BDFF969C6}" type="pres">
      <dgm:prSet presAssocID="{E19C2C28-D4ED-41A5-99F0-ACBD7C005A4F}" presName="vert1" presStyleCnt="0"/>
      <dgm:spPr/>
    </dgm:pt>
  </dgm:ptLst>
  <dgm:cxnLst>
    <dgm:cxn modelId="{A353650C-75FA-4B8D-A2C7-FD825F176799}" srcId="{DDD9C0A2-EDF1-41D3-AAD4-83C0C42A8EC1}" destId="{4136AF60-D6A3-49AE-A339-2A1C9ECBDE6C}" srcOrd="2" destOrd="0" parTransId="{92B3D030-1788-42FA-90D4-166C2FEBF003}" sibTransId="{D6845A12-670B-43E3-A65D-5921D7AFD4EE}"/>
    <dgm:cxn modelId="{40966F16-DF9E-41A5-BAAC-6BA726658972}" type="presOf" srcId="{77D8BB20-5BF3-4C78-B515-E77264AA86C3}" destId="{42C788D3-3CBE-4357-89AD-6667A57D7342}" srcOrd="0" destOrd="0" presId="urn:microsoft.com/office/officeart/2008/layout/LinedList"/>
    <dgm:cxn modelId="{70816921-FE93-4C08-9641-6A9915DDB7F3}" type="presOf" srcId="{9061E1F3-087F-4A2F-9468-55929A742A5E}" destId="{1484EB3D-C915-4881-899A-2D3D9F1B707C}" srcOrd="0" destOrd="0" presId="urn:microsoft.com/office/officeart/2008/layout/LinedList"/>
    <dgm:cxn modelId="{9E4E2E41-2DEF-49E5-A0D8-A4EAFF93D2D4}" type="presOf" srcId="{B8572BB4-DE9E-4CC1-8FA3-AD1635740A0E}" destId="{9E21D781-C4B0-48CC-AC7A-D36EF33914EA}" srcOrd="0" destOrd="0" presId="urn:microsoft.com/office/officeart/2008/layout/LinedList"/>
    <dgm:cxn modelId="{3B2EC945-12E7-4B1F-B901-A69B4F3A8374}" type="presOf" srcId="{4136AF60-D6A3-49AE-A339-2A1C9ECBDE6C}" destId="{F998DEEB-396E-495B-8BD5-7DA8E0EF1BC2}" srcOrd="0" destOrd="0" presId="urn:microsoft.com/office/officeart/2008/layout/LinedList"/>
    <dgm:cxn modelId="{1B6CE29F-FED4-4AC1-A00E-9F33C1E7C277}" type="presOf" srcId="{E19C2C28-D4ED-41A5-99F0-ACBD7C005A4F}" destId="{EF4D7767-BFEB-4941-B70A-43CD86E9B72A}" srcOrd="0" destOrd="0" presId="urn:microsoft.com/office/officeart/2008/layout/LinedList"/>
    <dgm:cxn modelId="{6866C9A0-6A34-49AE-AB4C-1D3735B3F458}" srcId="{DDD9C0A2-EDF1-41D3-AAD4-83C0C42A8EC1}" destId="{E19C2C28-D4ED-41A5-99F0-ACBD7C005A4F}" srcOrd="4" destOrd="0" parTransId="{AB516229-B94A-4E1D-9A77-8C85B3C3F98E}" sibTransId="{9E9604DD-4582-4E1C-9958-EF44D00004B1}"/>
    <dgm:cxn modelId="{E0A17CA1-62F8-4E1C-87C2-296BD9E27006}" srcId="{DDD9C0A2-EDF1-41D3-AAD4-83C0C42A8EC1}" destId="{B8572BB4-DE9E-4CC1-8FA3-AD1635740A0E}" srcOrd="1" destOrd="0" parTransId="{83C329AB-8DBC-4468-9F1E-5058D1DE217D}" sibTransId="{7BA8DD17-B519-416C-A30D-F6A256B7A05E}"/>
    <dgm:cxn modelId="{6505D9A7-A7FE-4001-9302-6EFE79DBF126}" srcId="{DDD9C0A2-EDF1-41D3-AAD4-83C0C42A8EC1}" destId="{77D8BB20-5BF3-4C78-B515-E77264AA86C3}" srcOrd="3" destOrd="0" parTransId="{0F6CCC9C-105A-411C-803B-43A0E546F3DC}" sibTransId="{BC920DEC-88C6-4BE3-8B78-89943CADD424}"/>
    <dgm:cxn modelId="{43B42CB1-2B43-4EB1-9670-CB0016A2F575}" type="presOf" srcId="{DDD9C0A2-EDF1-41D3-AAD4-83C0C42A8EC1}" destId="{6C2DFBF0-ED44-4FEB-963E-E8BD719B3971}" srcOrd="0" destOrd="0" presId="urn:microsoft.com/office/officeart/2008/layout/LinedList"/>
    <dgm:cxn modelId="{7CEB6DF2-01AC-46B1-9013-8B34663A7087}" srcId="{DDD9C0A2-EDF1-41D3-AAD4-83C0C42A8EC1}" destId="{9061E1F3-087F-4A2F-9468-55929A742A5E}" srcOrd="0" destOrd="0" parTransId="{1E3B3D90-CD9E-439B-B441-6B3F5991B2C1}" sibTransId="{16566503-A7D1-4050-B4A8-D1BC38984AF2}"/>
    <dgm:cxn modelId="{239059D4-ADE1-4784-8997-A79333941E18}" type="presParOf" srcId="{6C2DFBF0-ED44-4FEB-963E-E8BD719B3971}" destId="{548E8E7E-66DD-4631-A7D1-9C715314B8B2}" srcOrd="0" destOrd="0" presId="urn:microsoft.com/office/officeart/2008/layout/LinedList"/>
    <dgm:cxn modelId="{B79828C3-3B03-4822-ABA3-31245B2E61A7}" type="presParOf" srcId="{6C2DFBF0-ED44-4FEB-963E-E8BD719B3971}" destId="{087EB26E-6227-415E-A4FC-ED7E72A2C664}" srcOrd="1" destOrd="0" presId="urn:microsoft.com/office/officeart/2008/layout/LinedList"/>
    <dgm:cxn modelId="{5EE93600-E82F-4EF7-891E-64886B961D6E}" type="presParOf" srcId="{087EB26E-6227-415E-A4FC-ED7E72A2C664}" destId="{1484EB3D-C915-4881-899A-2D3D9F1B707C}" srcOrd="0" destOrd="0" presId="urn:microsoft.com/office/officeart/2008/layout/LinedList"/>
    <dgm:cxn modelId="{4D13BD3F-DB2C-42A3-A9FD-B0D0034185FF}" type="presParOf" srcId="{087EB26E-6227-415E-A4FC-ED7E72A2C664}" destId="{59B83354-7E81-45B6-A5F5-0E21EF7E3510}" srcOrd="1" destOrd="0" presId="urn:microsoft.com/office/officeart/2008/layout/LinedList"/>
    <dgm:cxn modelId="{EF49EC85-00E9-4828-A680-735611E76F00}" type="presParOf" srcId="{6C2DFBF0-ED44-4FEB-963E-E8BD719B3971}" destId="{B3B94764-359F-45FA-ACE8-C8DDF653FD53}" srcOrd="2" destOrd="0" presId="urn:microsoft.com/office/officeart/2008/layout/LinedList"/>
    <dgm:cxn modelId="{8CDFA651-FD97-4748-A63A-CF8C053FF9DF}" type="presParOf" srcId="{6C2DFBF0-ED44-4FEB-963E-E8BD719B3971}" destId="{923213A0-23C0-4515-AF73-2AB2D5E994EF}" srcOrd="3" destOrd="0" presId="urn:microsoft.com/office/officeart/2008/layout/LinedList"/>
    <dgm:cxn modelId="{1C7E7B5C-B3CC-4901-A876-EBC4BF26DBF8}" type="presParOf" srcId="{923213A0-23C0-4515-AF73-2AB2D5E994EF}" destId="{9E21D781-C4B0-48CC-AC7A-D36EF33914EA}" srcOrd="0" destOrd="0" presId="urn:microsoft.com/office/officeart/2008/layout/LinedList"/>
    <dgm:cxn modelId="{3A2179AE-7448-4ABC-89FE-87E6C9997310}" type="presParOf" srcId="{923213A0-23C0-4515-AF73-2AB2D5E994EF}" destId="{DFAB63DB-3A22-4B0E-891C-A40164C5E546}" srcOrd="1" destOrd="0" presId="urn:microsoft.com/office/officeart/2008/layout/LinedList"/>
    <dgm:cxn modelId="{E6737AF0-B8FF-4ACC-B4A6-22E463DD0CBB}" type="presParOf" srcId="{6C2DFBF0-ED44-4FEB-963E-E8BD719B3971}" destId="{2F5790E5-C708-4255-9F90-BDE4AC769AF0}" srcOrd="4" destOrd="0" presId="urn:microsoft.com/office/officeart/2008/layout/LinedList"/>
    <dgm:cxn modelId="{337BDBDD-3028-4407-8460-8DB42C3035EF}" type="presParOf" srcId="{6C2DFBF0-ED44-4FEB-963E-E8BD719B3971}" destId="{F8D99951-77D4-49FB-AE6E-619860A6C961}" srcOrd="5" destOrd="0" presId="urn:microsoft.com/office/officeart/2008/layout/LinedList"/>
    <dgm:cxn modelId="{8DB9EC37-A847-4CA9-8E0B-D650BD003CE0}" type="presParOf" srcId="{F8D99951-77D4-49FB-AE6E-619860A6C961}" destId="{F998DEEB-396E-495B-8BD5-7DA8E0EF1BC2}" srcOrd="0" destOrd="0" presId="urn:microsoft.com/office/officeart/2008/layout/LinedList"/>
    <dgm:cxn modelId="{F8E5A118-E1EA-4AD5-963C-85ED5DF8391A}" type="presParOf" srcId="{F8D99951-77D4-49FB-AE6E-619860A6C961}" destId="{83E0F32A-8D82-4845-9CC3-DC56887D22C9}" srcOrd="1" destOrd="0" presId="urn:microsoft.com/office/officeart/2008/layout/LinedList"/>
    <dgm:cxn modelId="{36FDA66C-125E-4528-81BB-4240CAA44A53}" type="presParOf" srcId="{6C2DFBF0-ED44-4FEB-963E-E8BD719B3971}" destId="{B2EB0B34-410C-4546-8F8F-40D1261E174B}" srcOrd="6" destOrd="0" presId="urn:microsoft.com/office/officeart/2008/layout/LinedList"/>
    <dgm:cxn modelId="{BEB85887-FBD7-42AD-A9CF-5165E1E3EFC3}" type="presParOf" srcId="{6C2DFBF0-ED44-4FEB-963E-E8BD719B3971}" destId="{56BE572D-DA69-4317-BC36-A8A480B8061A}" srcOrd="7" destOrd="0" presId="urn:microsoft.com/office/officeart/2008/layout/LinedList"/>
    <dgm:cxn modelId="{466AAB52-3554-4893-9370-8BAE876B0373}" type="presParOf" srcId="{56BE572D-DA69-4317-BC36-A8A480B8061A}" destId="{42C788D3-3CBE-4357-89AD-6667A57D7342}" srcOrd="0" destOrd="0" presId="urn:microsoft.com/office/officeart/2008/layout/LinedList"/>
    <dgm:cxn modelId="{80F5451B-C56F-4DC8-A978-C71C89739410}" type="presParOf" srcId="{56BE572D-DA69-4317-BC36-A8A480B8061A}" destId="{9E07AC7F-E720-4420-AC00-3031C68C060F}" srcOrd="1" destOrd="0" presId="urn:microsoft.com/office/officeart/2008/layout/LinedList"/>
    <dgm:cxn modelId="{FC147FD3-7D8D-4A42-8597-6EB6D4746592}" type="presParOf" srcId="{6C2DFBF0-ED44-4FEB-963E-E8BD719B3971}" destId="{8073729E-B4A7-49C9-A961-6183A1070DE1}" srcOrd="8" destOrd="0" presId="urn:microsoft.com/office/officeart/2008/layout/LinedList"/>
    <dgm:cxn modelId="{5EE95650-393D-4005-A6AC-0A12E777C553}" type="presParOf" srcId="{6C2DFBF0-ED44-4FEB-963E-E8BD719B3971}" destId="{71633B2C-4D3F-4C55-92F4-435CEF8C907D}" srcOrd="9" destOrd="0" presId="urn:microsoft.com/office/officeart/2008/layout/LinedList"/>
    <dgm:cxn modelId="{FE4BC496-11AC-40F8-A8CD-9ADB998FE3AD}" type="presParOf" srcId="{71633B2C-4D3F-4C55-92F4-435CEF8C907D}" destId="{EF4D7767-BFEB-4941-B70A-43CD86E9B72A}" srcOrd="0" destOrd="0" presId="urn:microsoft.com/office/officeart/2008/layout/LinedList"/>
    <dgm:cxn modelId="{72B777BA-F215-4F42-9989-4E6462746B0A}" type="presParOf" srcId="{71633B2C-4D3F-4C55-92F4-435CEF8C907D}" destId="{E3C24A9B-DC71-4D64-8A98-5C9BDFF969C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2D5D5A56-7A32-4053-811C-C1B48D77AD37}"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CDEB53B2-5FF4-425A-BE27-45EC4D8AE354}">
      <dgm:prSet/>
      <dgm:spPr/>
      <dgm:t>
        <a:bodyPr/>
        <a:lstStyle/>
        <a:p>
          <a:r>
            <a:rPr lang="en-GB" dirty="0"/>
            <a:t>Low weight gain in pregnancy may result in a low birth weight</a:t>
          </a:r>
          <a:endParaRPr lang="en-US" dirty="0"/>
        </a:p>
      </dgm:t>
    </dgm:pt>
    <dgm:pt modelId="{6D6A4D8F-F559-4EF6-8F08-EC8F25F21E54}" type="parTrans" cxnId="{2032D5EA-28D7-4575-85B3-0F32E9DB9509}">
      <dgm:prSet/>
      <dgm:spPr/>
      <dgm:t>
        <a:bodyPr/>
        <a:lstStyle/>
        <a:p>
          <a:endParaRPr lang="en-US"/>
        </a:p>
      </dgm:t>
    </dgm:pt>
    <dgm:pt modelId="{CA78C0A3-D0A7-44A8-9BCA-E29C91B9CD32}" type="sibTrans" cxnId="{2032D5EA-28D7-4575-85B3-0F32E9DB9509}">
      <dgm:prSet/>
      <dgm:spPr/>
      <dgm:t>
        <a:bodyPr/>
        <a:lstStyle/>
        <a:p>
          <a:endParaRPr lang="en-US"/>
        </a:p>
      </dgm:t>
    </dgm:pt>
    <dgm:pt modelId="{6AE3459A-1000-47C9-AB63-D8609B26B9B9}">
      <dgm:prSet/>
      <dgm:spPr/>
      <dgm:t>
        <a:bodyPr/>
        <a:lstStyle/>
        <a:p>
          <a:r>
            <a:rPr lang="en-GB" dirty="0"/>
            <a:t>The average weight gain is around 10-12kg – only 200kcals extra requires in 2</a:t>
          </a:r>
          <a:r>
            <a:rPr lang="en-GB" baseline="30000" dirty="0"/>
            <a:t>nd</a:t>
          </a:r>
          <a:r>
            <a:rPr lang="en-GB" dirty="0"/>
            <a:t> and 3</a:t>
          </a:r>
          <a:r>
            <a:rPr lang="en-GB" baseline="30000" dirty="0"/>
            <a:t>rd</a:t>
          </a:r>
          <a:r>
            <a:rPr lang="en-GB" dirty="0"/>
            <a:t> trimester</a:t>
          </a:r>
          <a:endParaRPr lang="en-US" dirty="0"/>
        </a:p>
      </dgm:t>
    </dgm:pt>
    <dgm:pt modelId="{D9DFD2CB-94B9-4D23-9E92-C05C5988E209}" type="parTrans" cxnId="{18855F03-831E-4527-AA57-4D7FFD2A2030}">
      <dgm:prSet/>
      <dgm:spPr/>
      <dgm:t>
        <a:bodyPr/>
        <a:lstStyle/>
        <a:p>
          <a:endParaRPr lang="en-US"/>
        </a:p>
      </dgm:t>
    </dgm:pt>
    <dgm:pt modelId="{FDD91F74-8AB9-4B57-8C55-3429D4CA7D99}" type="sibTrans" cxnId="{18855F03-831E-4527-AA57-4D7FFD2A2030}">
      <dgm:prSet/>
      <dgm:spPr/>
      <dgm:t>
        <a:bodyPr/>
        <a:lstStyle/>
        <a:p>
          <a:endParaRPr lang="en-US"/>
        </a:p>
      </dgm:t>
    </dgm:pt>
    <dgm:pt modelId="{14228FBB-88CA-4CF8-A07A-43C5640F2E83}">
      <dgm:prSet/>
      <dgm:spPr/>
      <dgm:t>
        <a:bodyPr/>
        <a:lstStyle/>
        <a:p>
          <a:r>
            <a:rPr lang="en-GB" dirty="0"/>
            <a:t>Athletes may need monitoring</a:t>
          </a:r>
          <a:endParaRPr lang="en-US" dirty="0"/>
        </a:p>
      </dgm:t>
    </dgm:pt>
    <dgm:pt modelId="{5FB1518B-BE26-4CC2-B99C-FEBF60480113}" type="parTrans" cxnId="{056CA8C8-5AA3-4C27-B5F2-A9BDCB0BF55D}">
      <dgm:prSet/>
      <dgm:spPr/>
      <dgm:t>
        <a:bodyPr/>
        <a:lstStyle/>
        <a:p>
          <a:endParaRPr lang="en-US"/>
        </a:p>
      </dgm:t>
    </dgm:pt>
    <dgm:pt modelId="{6FC34858-C3AB-4626-8E04-7BEB54E0DCC2}" type="sibTrans" cxnId="{056CA8C8-5AA3-4C27-B5F2-A9BDCB0BF55D}">
      <dgm:prSet/>
      <dgm:spPr/>
      <dgm:t>
        <a:bodyPr/>
        <a:lstStyle/>
        <a:p>
          <a:endParaRPr lang="en-US"/>
        </a:p>
      </dgm:t>
    </dgm:pt>
    <dgm:pt modelId="{4F0698F0-8710-4154-B602-A58A6AF5ED28}">
      <dgm:prSet/>
      <dgm:spPr/>
      <dgm:t>
        <a:bodyPr/>
        <a:lstStyle/>
        <a:p>
          <a:r>
            <a:rPr lang="en-GB" dirty="0"/>
            <a:t>Refer to NHS guidelines on eating during pregnancy for foods to avoid</a:t>
          </a:r>
          <a:endParaRPr lang="en-US" dirty="0"/>
        </a:p>
      </dgm:t>
    </dgm:pt>
    <dgm:pt modelId="{F7A65F45-3B05-4C56-86E1-91FAF181620C}" type="parTrans" cxnId="{75729A8C-75FF-4E77-8B18-20FB42C02675}">
      <dgm:prSet/>
      <dgm:spPr/>
      <dgm:t>
        <a:bodyPr/>
        <a:lstStyle/>
        <a:p>
          <a:endParaRPr lang="en-US"/>
        </a:p>
      </dgm:t>
    </dgm:pt>
    <dgm:pt modelId="{EEC32AAE-3787-4CBC-946D-E0DB7BD67060}" type="sibTrans" cxnId="{75729A8C-75FF-4E77-8B18-20FB42C02675}">
      <dgm:prSet/>
      <dgm:spPr/>
      <dgm:t>
        <a:bodyPr/>
        <a:lstStyle/>
        <a:p>
          <a:endParaRPr lang="en-US"/>
        </a:p>
      </dgm:t>
    </dgm:pt>
    <dgm:pt modelId="{C9C2E421-6AF3-4216-A02A-D6116E470DB3}" type="pres">
      <dgm:prSet presAssocID="{2D5D5A56-7A32-4053-811C-C1B48D77AD37}" presName="vert0" presStyleCnt="0">
        <dgm:presLayoutVars>
          <dgm:dir/>
          <dgm:animOne val="branch"/>
          <dgm:animLvl val="lvl"/>
        </dgm:presLayoutVars>
      </dgm:prSet>
      <dgm:spPr/>
    </dgm:pt>
    <dgm:pt modelId="{6DA0EABF-AC0A-4D35-94F1-BC5FA8041C74}" type="pres">
      <dgm:prSet presAssocID="{CDEB53B2-5FF4-425A-BE27-45EC4D8AE354}" presName="thickLine" presStyleLbl="alignNode1" presStyleIdx="0" presStyleCnt="4"/>
      <dgm:spPr/>
    </dgm:pt>
    <dgm:pt modelId="{54F64BF3-7029-4022-8FD3-1A16672541C2}" type="pres">
      <dgm:prSet presAssocID="{CDEB53B2-5FF4-425A-BE27-45EC4D8AE354}" presName="horz1" presStyleCnt="0"/>
      <dgm:spPr/>
    </dgm:pt>
    <dgm:pt modelId="{C5B0A52A-F8C9-4AFD-99B4-7F190799FD5B}" type="pres">
      <dgm:prSet presAssocID="{CDEB53B2-5FF4-425A-BE27-45EC4D8AE354}" presName="tx1" presStyleLbl="revTx" presStyleIdx="0" presStyleCnt="4"/>
      <dgm:spPr/>
    </dgm:pt>
    <dgm:pt modelId="{FD6F4814-6683-4432-A24D-1EC0E929FAAA}" type="pres">
      <dgm:prSet presAssocID="{CDEB53B2-5FF4-425A-BE27-45EC4D8AE354}" presName="vert1" presStyleCnt="0"/>
      <dgm:spPr/>
    </dgm:pt>
    <dgm:pt modelId="{D14FB064-338B-46B4-9E75-1F30A1C6C2E5}" type="pres">
      <dgm:prSet presAssocID="{6AE3459A-1000-47C9-AB63-D8609B26B9B9}" presName="thickLine" presStyleLbl="alignNode1" presStyleIdx="1" presStyleCnt="4"/>
      <dgm:spPr/>
    </dgm:pt>
    <dgm:pt modelId="{95B952EB-BDF8-4A4F-B288-EEE343EDFDFA}" type="pres">
      <dgm:prSet presAssocID="{6AE3459A-1000-47C9-AB63-D8609B26B9B9}" presName="horz1" presStyleCnt="0"/>
      <dgm:spPr/>
    </dgm:pt>
    <dgm:pt modelId="{4085C450-F956-4D9C-B7BE-0DAE04FA5FCC}" type="pres">
      <dgm:prSet presAssocID="{6AE3459A-1000-47C9-AB63-D8609B26B9B9}" presName="tx1" presStyleLbl="revTx" presStyleIdx="1" presStyleCnt="4"/>
      <dgm:spPr/>
    </dgm:pt>
    <dgm:pt modelId="{168D76C2-B8CE-4487-93D0-E34B49AAC90E}" type="pres">
      <dgm:prSet presAssocID="{6AE3459A-1000-47C9-AB63-D8609B26B9B9}" presName="vert1" presStyleCnt="0"/>
      <dgm:spPr/>
    </dgm:pt>
    <dgm:pt modelId="{9B7CCDFD-89CF-4E1F-86E4-D325468C9136}" type="pres">
      <dgm:prSet presAssocID="{14228FBB-88CA-4CF8-A07A-43C5640F2E83}" presName="thickLine" presStyleLbl="alignNode1" presStyleIdx="2" presStyleCnt="4"/>
      <dgm:spPr/>
    </dgm:pt>
    <dgm:pt modelId="{4142B1A4-8746-43C3-A892-5BCDEC3AC257}" type="pres">
      <dgm:prSet presAssocID="{14228FBB-88CA-4CF8-A07A-43C5640F2E83}" presName="horz1" presStyleCnt="0"/>
      <dgm:spPr/>
    </dgm:pt>
    <dgm:pt modelId="{3B018D14-83AD-443F-A1D8-85F09042BBE6}" type="pres">
      <dgm:prSet presAssocID="{14228FBB-88CA-4CF8-A07A-43C5640F2E83}" presName="tx1" presStyleLbl="revTx" presStyleIdx="2" presStyleCnt="4"/>
      <dgm:spPr/>
    </dgm:pt>
    <dgm:pt modelId="{B4CDE635-F3D1-4C87-B127-58E6074B7586}" type="pres">
      <dgm:prSet presAssocID="{14228FBB-88CA-4CF8-A07A-43C5640F2E83}" presName="vert1" presStyleCnt="0"/>
      <dgm:spPr/>
    </dgm:pt>
    <dgm:pt modelId="{6799DB34-4B06-4617-B522-BE676670BE83}" type="pres">
      <dgm:prSet presAssocID="{4F0698F0-8710-4154-B602-A58A6AF5ED28}" presName="thickLine" presStyleLbl="alignNode1" presStyleIdx="3" presStyleCnt="4"/>
      <dgm:spPr/>
    </dgm:pt>
    <dgm:pt modelId="{D2CCFA17-2491-4D25-A855-5F98DDEFE3E1}" type="pres">
      <dgm:prSet presAssocID="{4F0698F0-8710-4154-B602-A58A6AF5ED28}" presName="horz1" presStyleCnt="0"/>
      <dgm:spPr/>
    </dgm:pt>
    <dgm:pt modelId="{AE481C29-C5BD-4F02-A7E6-E4B7EA25B369}" type="pres">
      <dgm:prSet presAssocID="{4F0698F0-8710-4154-B602-A58A6AF5ED28}" presName="tx1" presStyleLbl="revTx" presStyleIdx="3" presStyleCnt="4"/>
      <dgm:spPr/>
    </dgm:pt>
    <dgm:pt modelId="{DA5B9B19-D7C5-4B76-9DBA-7F78E5803EB3}" type="pres">
      <dgm:prSet presAssocID="{4F0698F0-8710-4154-B602-A58A6AF5ED28}" presName="vert1" presStyleCnt="0"/>
      <dgm:spPr/>
    </dgm:pt>
  </dgm:ptLst>
  <dgm:cxnLst>
    <dgm:cxn modelId="{18855F03-831E-4527-AA57-4D7FFD2A2030}" srcId="{2D5D5A56-7A32-4053-811C-C1B48D77AD37}" destId="{6AE3459A-1000-47C9-AB63-D8609B26B9B9}" srcOrd="1" destOrd="0" parTransId="{D9DFD2CB-94B9-4D23-9E92-C05C5988E209}" sibTransId="{FDD91F74-8AB9-4B57-8C55-3429D4CA7D99}"/>
    <dgm:cxn modelId="{AEAAE435-C5A5-474D-9103-7BCEB8E20D95}" type="presOf" srcId="{2D5D5A56-7A32-4053-811C-C1B48D77AD37}" destId="{C9C2E421-6AF3-4216-A02A-D6116E470DB3}" srcOrd="0" destOrd="0" presId="urn:microsoft.com/office/officeart/2008/layout/LinedList"/>
    <dgm:cxn modelId="{87367D64-1183-4764-B340-045A87E6898F}" type="presOf" srcId="{6AE3459A-1000-47C9-AB63-D8609B26B9B9}" destId="{4085C450-F956-4D9C-B7BE-0DAE04FA5FCC}" srcOrd="0" destOrd="0" presId="urn:microsoft.com/office/officeart/2008/layout/LinedList"/>
    <dgm:cxn modelId="{75729A8C-75FF-4E77-8B18-20FB42C02675}" srcId="{2D5D5A56-7A32-4053-811C-C1B48D77AD37}" destId="{4F0698F0-8710-4154-B602-A58A6AF5ED28}" srcOrd="3" destOrd="0" parTransId="{F7A65F45-3B05-4C56-86E1-91FAF181620C}" sibTransId="{EEC32AAE-3787-4CBC-946D-E0DB7BD67060}"/>
    <dgm:cxn modelId="{272241AE-7797-4E10-9B3D-1B97401DB34B}" type="presOf" srcId="{4F0698F0-8710-4154-B602-A58A6AF5ED28}" destId="{AE481C29-C5BD-4F02-A7E6-E4B7EA25B369}" srcOrd="0" destOrd="0" presId="urn:microsoft.com/office/officeart/2008/layout/LinedList"/>
    <dgm:cxn modelId="{99DEBAAE-5C8C-4FD4-BBC8-9EC57EB2E714}" type="presOf" srcId="{14228FBB-88CA-4CF8-A07A-43C5640F2E83}" destId="{3B018D14-83AD-443F-A1D8-85F09042BBE6}" srcOrd="0" destOrd="0" presId="urn:microsoft.com/office/officeart/2008/layout/LinedList"/>
    <dgm:cxn modelId="{056CA8C8-5AA3-4C27-B5F2-A9BDCB0BF55D}" srcId="{2D5D5A56-7A32-4053-811C-C1B48D77AD37}" destId="{14228FBB-88CA-4CF8-A07A-43C5640F2E83}" srcOrd="2" destOrd="0" parTransId="{5FB1518B-BE26-4CC2-B99C-FEBF60480113}" sibTransId="{6FC34858-C3AB-4626-8E04-7BEB54E0DCC2}"/>
    <dgm:cxn modelId="{093442D0-0B8C-40A1-BE1D-96FF3231A9BE}" type="presOf" srcId="{CDEB53B2-5FF4-425A-BE27-45EC4D8AE354}" destId="{C5B0A52A-F8C9-4AFD-99B4-7F190799FD5B}" srcOrd="0" destOrd="0" presId="urn:microsoft.com/office/officeart/2008/layout/LinedList"/>
    <dgm:cxn modelId="{2032D5EA-28D7-4575-85B3-0F32E9DB9509}" srcId="{2D5D5A56-7A32-4053-811C-C1B48D77AD37}" destId="{CDEB53B2-5FF4-425A-BE27-45EC4D8AE354}" srcOrd="0" destOrd="0" parTransId="{6D6A4D8F-F559-4EF6-8F08-EC8F25F21E54}" sibTransId="{CA78C0A3-D0A7-44A8-9BCA-E29C91B9CD32}"/>
    <dgm:cxn modelId="{64828BAA-D736-45D9-BD20-31D4D685951C}" type="presParOf" srcId="{C9C2E421-6AF3-4216-A02A-D6116E470DB3}" destId="{6DA0EABF-AC0A-4D35-94F1-BC5FA8041C74}" srcOrd="0" destOrd="0" presId="urn:microsoft.com/office/officeart/2008/layout/LinedList"/>
    <dgm:cxn modelId="{36B243EB-1266-4391-B836-3C9E65EA150D}" type="presParOf" srcId="{C9C2E421-6AF3-4216-A02A-D6116E470DB3}" destId="{54F64BF3-7029-4022-8FD3-1A16672541C2}" srcOrd="1" destOrd="0" presId="urn:microsoft.com/office/officeart/2008/layout/LinedList"/>
    <dgm:cxn modelId="{3314E8C0-1873-4EC1-912B-1EB78888AB3D}" type="presParOf" srcId="{54F64BF3-7029-4022-8FD3-1A16672541C2}" destId="{C5B0A52A-F8C9-4AFD-99B4-7F190799FD5B}" srcOrd="0" destOrd="0" presId="urn:microsoft.com/office/officeart/2008/layout/LinedList"/>
    <dgm:cxn modelId="{5D61DEC4-C13E-42BD-9B1B-F1140D5992FE}" type="presParOf" srcId="{54F64BF3-7029-4022-8FD3-1A16672541C2}" destId="{FD6F4814-6683-4432-A24D-1EC0E929FAAA}" srcOrd="1" destOrd="0" presId="urn:microsoft.com/office/officeart/2008/layout/LinedList"/>
    <dgm:cxn modelId="{4FD94C0D-0FED-42C8-B4D1-34F93EF872F5}" type="presParOf" srcId="{C9C2E421-6AF3-4216-A02A-D6116E470DB3}" destId="{D14FB064-338B-46B4-9E75-1F30A1C6C2E5}" srcOrd="2" destOrd="0" presId="urn:microsoft.com/office/officeart/2008/layout/LinedList"/>
    <dgm:cxn modelId="{1ADD5E45-7F92-4B72-BCA5-7D7BDCB4D80E}" type="presParOf" srcId="{C9C2E421-6AF3-4216-A02A-D6116E470DB3}" destId="{95B952EB-BDF8-4A4F-B288-EEE343EDFDFA}" srcOrd="3" destOrd="0" presId="urn:microsoft.com/office/officeart/2008/layout/LinedList"/>
    <dgm:cxn modelId="{843E3304-AB33-4806-BA4B-F1C6B0761281}" type="presParOf" srcId="{95B952EB-BDF8-4A4F-B288-EEE343EDFDFA}" destId="{4085C450-F956-4D9C-B7BE-0DAE04FA5FCC}" srcOrd="0" destOrd="0" presId="urn:microsoft.com/office/officeart/2008/layout/LinedList"/>
    <dgm:cxn modelId="{66D7E111-5EA6-4C78-9AEF-F1550F4AF76D}" type="presParOf" srcId="{95B952EB-BDF8-4A4F-B288-EEE343EDFDFA}" destId="{168D76C2-B8CE-4487-93D0-E34B49AAC90E}" srcOrd="1" destOrd="0" presId="urn:microsoft.com/office/officeart/2008/layout/LinedList"/>
    <dgm:cxn modelId="{35028FD1-F252-476F-B138-C82CBB0974C5}" type="presParOf" srcId="{C9C2E421-6AF3-4216-A02A-D6116E470DB3}" destId="{9B7CCDFD-89CF-4E1F-86E4-D325468C9136}" srcOrd="4" destOrd="0" presId="urn:microsoft.com/office/officeart/2008/layout/LinedList"/>
    <dgm:cxn modelId="{A17130E3-6659-489D-A30A-496920D1679F}" type="presParOf" srcId="{C9C2E421-6AF3-4216-A02A-D6116E470DB3}" destId="{4142B1A4-8746-43C3-A892-5BCDEC3AC257}" srcOrd="5" destOrd="0" presId="urn:microsoft.com/office/officeart/2008/layout/LinedList"/>
    <dgm:cxn modelId="{6B95D269-4E3B-4CB0-8B86-5FB5712C0604}" type="presParOf" srcId="{4142B1A4-8746-43C3-A892-5BCDEC3AC257}" destId="{3B018D14-83AD-443F-A1D8-85F09042BBE6}" srcOrd="0" destOrd="0" presId="urn:microsoft.com/office/officeart/2008/layout/LinedList"/>
    <dgm:cxn modelId="{AB8F1214-0987-4C2E-8DEB-BDBFE8232F17}" type="presParOf" srcId="{4142B1A4-8746-43C3-A892-5BCDEC3AC257}" destId="{B4CDE635-F3D1-4C87-B127-58E6074B7586}" srcOrd="1" destOrd="0" presId="urn:microsoft.com/office/officeart/2008/layout/LinedList"/>
    <dgm:cxn modelId="{5A27D908-5F99-4494-975A-76C864E248DF}" type="presParOf" srcId="{C9C2E421-6AF3-4216-A02A-D6116E470DB3}" destId="{6799DB34-4B06-4617-B522-BE676670BE83}" srcOrd="6" destOrd="0" presId="urn:microsoft.com/office/officeart/2008/layout/LinedList"/>
    <dgm:cxn modelId="{97A1AF3D-5D2A-4E19-A7A5-812D67F07128}" type="presParOf" srcId="{C9C2E421-6AF3-4216-A02A-D6116E470DB3}" destId="{D2CCFA17-2491-4D25-A855-5F98DDEFE3E1}" srcOrd="7" destOrd="0" presId="urn:microsoft.com/office/officeart/2008/layout/LinedList"/>
    <dgm:cxn modelId="{B4082052-5C1A-491D-9C67-A7D4781F9FBB}" type="presParOf" srcId="{D2CCFA17-2491-4D25-A855-5F98DDEFE3E1}" destId="{AE481C29-C5BD-4F02-A7E6-E4B7EA25B369}" srcOrd="0" destOrd="0" presId="urn:microsoft.com/office/officeart/2008/layout/LinedList"/>
    <dgm:cxn modelId="{1E4DF82A-4A3E-4B74-AC8A-22AEB2BFE0A7}" type="presParOf" srcId="{D2CCFA17-2491-4D25-A855-5F98DDEFE3E1}" destId="{DA5B9B19-D7C5-4B76-9DBA-7F78E5803EB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0424D7-8E5F-4C23-94D1-ED88CA5A6B0B}">
      <dsp:nvSpPr>
        <dsp:cNvPr id="0" name=""/>
        <dsp:cNvSpPr/>
      </dsp:nvSpPr>
      <dsp:spPr>
        <a:xfrm>
          <a:off x="0" y="68183"/>
          <a:ext cx="6263640" cy="1272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Female body fat is higher than males </a:t>
          </a:r>
          <a:endParaRPr lang="en-US" sz="3200" kern="1200" dirty="0"/>
        </a:p>
      </dsp:txBody>
      <dsp:txXfrm>
        <a:off x="62141" y="130324"/>
        <a:ext cx="6139358" cy="1148678"/>
      </dsp:txXfrm>
    </dsp:sp>
    <dsp:sp modelId="{4DBB6C69-0046-4F93-9C32-5F73072CB578}">
      <dsp:nvSpPr>
        <dsp:cNvPr id="0" name=""/>
        <dsp:cNvSpPr/>
      </dsp:nvSpPr>
      <dsp:spPr>
        <a:xfrm>
          <a:off x="0" y="1433303"/>
          <a:ext cx="6263640" cy="127296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Can be up to 28% body fat</a:t>
          </a:r>
          <a:endParaRPr lang="en-US" sz="3200" kern="1200" dirty="0"/>
        </a:p>
      </dsp:txBody>
      <dsp:txXfrm>
        <a:off x="62141" y="1495444"/>
        <a:ext cx="6139358" cy="1148678"/>
      </dsp:txXfrm>
    </dsp:sp>
    <dsp:sp modelId="{ACC26B9B-8664-4E27-A894-6151D00A94E9}">
      <dsp:nvSpPr>
        <dsp:cNvPr id="0" name=""/>
        <dsp:cNvSpPr/>
      </dsp:nvSpPr>
      <dsp:spPr>
        <a:xfrm>
          <a:off x="0" y="2798423"/>
          <a:ext cx="6263640" cy="127296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Menstruation affects Iron requirements</a:t>
          </a:r>
          <a:endParaRPr lang="en-US" sz="3200" kern="1200" dirty="0"/>
        </a:p>
      </dsp:txBody>
      <dsp:txXfrm>
        <a:off x="62141" y="2860564"/>
        <a:ext cx="6139358" cy="1148678"/>
      </dsp:txXfrm>
    </dsp:sp>
    <dsp:sp modelId="{78519E4A-AA97-4BBD-A64B-D4FA9C517F2B}">
      <dsp:nvSpPr>
        <dsp:cNvPr id="0" name=""/>
        <dsp:cNvSpPr/>
      </dsp:nvSpPr>
      <dsp:spPr>
        <a:xfrm>
          <a:off x="0" y="4163544"/>
          <a:ext cx="6263640" cy="1272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Pregnancy and breast feeding could also be a consideration</a:t>
          </a:r>
          <a:endParaRPr lang="en-US" sz="3200" kern="1200" dirty="0"/>
        </a:p>
      </dsp:txBody>
      <dsp:txXfrm>
        <a:off x="62141" y="4225685"/>
        <a:ext cx="6139358" cy="11486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A9E07-4B43-477E-8F76-CAAA2B1B49A6}">
      <dsp:nvSpPr>
        <dsp:cNvPr id="0" name=""/>
        <dsp:cNvSpPr/>
      </dsp:nvSpPr>
      <dsp:spPr>
        <a:xfrm rot="5400000">
          <a:off x="-642215" y="1386733"/>
          <a:ext cx="1671613" cy="384025"/>
        </a:xfrm>
        <a:prstGeom prst="corner">
          <a:avLst>
            <a:gd name="adj1" fmla="val 1000"/>
            <a:gd name="adj2" fmla="val 1000"/>
          </a:avLst>
        </a:prstGeom>
        <a:solidFill>
          <a:schemeClr val="lt1">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603512-7184-4F2B-81D4-8A20176921E7}">
      <dsp:nvSpPr>
        <dsp:cNvPr id="0" name=""/>
        <dsp:cNvSpPr/>
      </dsp:nvSpPr>
      <dsp:spPr>
        <a:xfrm>
          <a:off x="1578" y="2414552"/>
          <a:ext cx="4800313" cy="557204"/>
        </a:xfrm>
        <a:prstGeom prst="homePlate">
          <a:avLst>
            <a:gd name="adj" fmla="val 2500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177800" rIns="88900" bIns="177800" numCol="1" spcCol="1270" anchor="ctr" anchorCtr="0">
          <a:noAutofit/>
        </a:bodyPr>
        <a:lstStyle/>
        <a:p>
          <a:pPr marL="0" lvl="0" indent="0" algn="ctr" defTabSz="622300">
            <a:lnSpc>
              <a:spcPct val="90000"/>
            </a:lnSpc>
            <a:spcBef>
              <a:spcPct val="0"/>
            </a:spcBef>
            <a:spcAft>
              <a:spcPct val="35000"/>
            </a:spcAft>
            <a:buNone/>
          </a:pPr>
          <a:r>
            <a:rPr lang="en-US" sz="1400" kern="1200" dirty="0"/>
            <a:t>1992</a:t>
          </a:r>
        </a:p>
      </dsp:txBody>
      <dsp:txXfrm>
        <a:off x="1578" y="2414552"/>
        <a:ext cx="4730663" cy="557204"/>
      </dsp:txXfrm>
    </dsp:sp>
    <dsp:sp modelId="{A5562CB1-2E67-46D5-8397-5DA1F0D9DE1D}">
      <dsp:nvSpPr>
        <dsp:cNvPr id="0" name=""/>
        <dsp:cNvSpPr/>
      </dsp:nvSpPr>
      <dsp:spPr>
        <a:xfrm>
          <a:off x="385603" y="973354"/>
          <a:ext cx="3897854" cy="98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US" sz="1400" kern="1200" dirty="0"/>
            <a:t>First recognised in 1992 – following on from what was known as the Female Athlete Triad</a:t>
          </a:r>
        </a:p>
      </dsp:txBody>
      <dsp:txXfrm>
        <a:off x="385603" y="973354"/>
        <a:ext cx="3897854" cy="984824"/>
      </dsp:txXfrm>
    </dsp:sp>
    <dsp:sp modelId="{5D84F6C7-8998-4432-A7FA-52B1028FBE56}">
      <dsp:nvSpPr>
        <dsp:cNvPr id="0" name=""/>
        <dsp:cNvSpPr/>
      </dsp:nvSpPr>
      <dsp:spPr>
        <a:xfrm rot="5400000">
          <a:off x="4062091" y="1386733"/>
          <a:ext cx="1671613" cy="384025"/>
        </a:xfrm>
        <a:prstGeom prst="corner">
          <a:avLst>
            <a:gd name="adj1" fmla="val 1000"/>
            <a:gd name="adj2" fmla="val 1000"/>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A0BD74-F6C6-44C9-ABF8-A2E548E5C906}">
      <dsp:nvSpPr>
        <dsp:cNvPr id="0" name=""/>
        <dsp:cNvSpPr/>
      </dsp:nvSpPr>
      <dsp:spPr>
        <a:xfrm>
          <a:off x="4705885" y="2414552"/>
          <a:ext cx="4800313" cy="557204"/>
        </a:xfrm>
        <a:prstGeom prst="chevron">
          <a:avLst>
            <a:gd name="adj" fmla="val 25000"/>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0" tIns="177800" rIns="88900" bIns="177800" numCol="1" spcCol="1270" anchor="ctr" anchorCtr="0">
          <a:noAutofit/>
        </a:bodyPr>
        <a:lstStyle/>
        <a:p>
          <a:pPr marL="0" lvl="0" indent="0" algn="ctr" defTabSz="622300">
            <a:lnSpc>
              <a:spcPct val="90000"/>
            </a:lnSpc>
            <a:spcBef>
              <a:spcPct val="0"/>
            </a:spcBef>
            <a:spcAft>
              <a:spcPct val="35000"/>
            </a:spcAft>
            <a:buNone/>
          </a:pPr>
          <a:r>
            <a:rPr lang="en-US" sz="1400" kern="1200" dirty="0"/>
            <a:t>1997</a:t>
          </a:r>
        </a:p>
      </dsp:txBody>
      <dsp:txXfrm>
        <a:off x="4845186" y="2414552"/>
        <a:ext cx="4521711" cy="557204"/>
      </dsp:txXfrm>
    </dsp:sp>
    <dsp:sp modelId="{EA3252BA-76D5-4FD2-8C02-7E7424464C61}">
      <dsp:nvSpPr>
        <dsp:cNvPr id="0" name=""/>
        <dsp:cNvSpPr/>
      </dsp:nvSpPr>
      <dsp:spPr>
        <a:xfrm>
          <a:off x="5089910" y="973354"/>
          <a:ext cx="3897854" cy="9848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22300">
            <a:lnSpc>
              <a:spcPct val="90000"/>
            </a:lnSpc>
            <a:spcBef>
              <a:spcPct val="0"/>
            </a:spcBef>
            <a:spcAft>
              <a:spcPct val="35000"/>
            </a:spcAft>
            <a:buNone/>
          </a:pPr>
          <a:r>
            <a:rPr lang="en-US" sz="1400" kern="1200" dirty="0"/>
            <a:t>Papers published in 1997 ( Otis et al) – consensus document developed by the ACSM followed by the 2005 IOC Consensus statement</a:t>
          </a:r>
        </a:p>
      </dsp:txBody>
      <dsp:txXfrm>
        <a:off x="5089910" y="973354"/>
        <a:ext cx="3897854" cy="9848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2EBFEE-5B17-4FA6-AEF3-A47B1A8C2B97}">
      <dsp:nvSpPr>
        <dsp:cNvPr id="0" name=""/>
        <dsp:cNvSpPr/>
      </dsp:nvSpPr>
      <dsp:spPr>
        <a:xfrm>
          <a:off x="3170" y="232216"/>
          <a:ext cx="2514897" cy="150893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0" i="0" kern="1200" dirty="0"/>
            <a:t>Fatigue.</a:t>
          </a:r>
          <a:endParaRPr lang="en-US" sz="3000" kern="1200" dirty="0"/>
        </a:p>
      </dsp:txBody>
      <dsp:txXfrm>
        <a:off x="3170" y="232216"/>
        <a:ext cx="2514897" cy="1508938"/>
      </dsp:txXfrm>
    </dsp:sp>
    <dsp:sp modelId="{48F282EF-8446-435D-BB56-A88D12CB5F1E}">
      <dsp:nvSpPr>
        <dsp:cNvPr id="0" name=""/>
        <dsp:cNvSpPr/>
      </dsp:nvSpPr>
      <dsp:spPr>
        <a:xfrm>
          <a:off x="2769557" y="232216"/>
          <a:ext cx="2514897" cy="1508938"/>
        </a:xfrm>
        <a:prstGeom prst="rect">
          <a:avLst/>
        </a:prstGeom>
        <a:solidFill>
          <a:schemeClr val="accent2">
            <a:hueOff val="-207909"/>
            <a:satOff val="-11990"/>
            <a:lumOff val="12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0" i="0" kern="1200" dirty="0"/>
            <a:t>Weight loss.</a:t>
          </a:r>
          <a:endParaRPr lang="en-US" sz="3000" kern="1200" dirty="0"/>
        </a:p>
      </dsp:txBody>
      <dsp:txXfrm>
        <a:off x="2769557" y="232216"/>
        <a:ext cx="2514897" cy="1508938"/>
      </dsp:txXfrm>
    </dsp:sp>
    <dsp:sp modelId="{E7E7DAF4-CD56-4B60-AD94-4D4D4D07C357}">
      <dsp:nvSpPr>
        <dsp:cNvPr id="0" name=""/>
        <dsp:cNvSpPr/>
      </dsp:nvSpPr>
      <dsp:spPr>
        <a:xfrm>
          <a:off x="5535944" y="232216"/>
          <a:ext cx="2514897" cy="1508938"/>
        </a:xfrm>
        <a:prstGeom prst="rect">
          <a:avLst/>
        </a:prstGeom>
        <a:solidFill>
          <a:schemeClr val="accent2">
            <a:hueOff val="-415818"/>
            <a:satOff val="-23979"/>
            <a:lumOff val="24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0" i="0" kern="1200" dirty="0"/>
            <a:t>Bone loss.</a:t>
          </a:r>
          <a:endParaRPr lang="en-US" sz="3000" kern="1200" dirty="0"/>
        </a:p>
      </dsp:txBody>
      <dsp:txXfrm>
        <a:off x="5535944" y="232216"/>
        <a:ext cx="2514897" cy="1508938"/>
      </dsp:txXfrm>
    </dsp:sp>
    <dsp:sp modelId="{17ED6DDA-41A2-491A-8B75-970BCDFF78DF}">
      <dsp:nvSpPr>
        <dsp:cNvPr id="0" name=""/>
        <dsp:cNvSpPr/>
      </dsp:nvSpPr>
      <dsp:spPr>
        <a:xfrm>
          <a:off x="8302332" y="232216"/>
          <a:ext cx="2514897" cy="1508938"/>
        </a:xfrm>
        <a:prstGeom prst="rect">
          <a:avLst/>
        </a:prstGeom>
        <a:solidFill>
          <a:schemeClr val="accent2">
            <a:hueOff val="-623727"/>
            <a:satOff val="-35969"/>
            <a:lumOff val="36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0" i="0" kern="1200" dirty="0"/>
            <a:t>Absent or abnormal periods.</a:t>
          </a:r>
          <a:endParaRPr lang="en-US" sz="3000" kern="1200" dirty="0"/>
        </a:p>
      </dsp:txBody>
      <dsp:txXfrm>
        <a:off x="8302332" y="232216"/>
        <a:ext cx="2514897" cy="1508938"/>
      </dsp:txXfrm>
    </dsp:sp>
    <dsp:sp modelId="{D89A7EEF-33E3-4DC7-B042-5BF6CCF49F93}">
      <dsp:nvSpPr>
        <dsp:cNvPr id="0" name=""/>
        <dsp:cNvSpPr/>
      </dsp:nvSpPr>
      <dsp:spPr>
        <a:xfrm>
          <a:off x="3170" y="1992644"/>
          <a:ext cx="2514897" cy="1508938"/>
        </a:xfrm>
        <a:prstGeom prst="rect">
          <a:avLst/>
        </a:prstGeom>
        <a:solidFill>
          <a:schemeClr val="accent2">
            <a:hueOff val="-831636"/>
            <a:satOff val="-47959"/>
            <a:lumOff val="49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0" i="0" kern="1200" dirty="0"/>
            <a:t>Stress fractures.</a:t>
          </a:r>
          <a:endParaRPr lang="en-US" sz="3000" kern="1200" dirty="0"/>
        </a:p>
      </dsp:txBody>
      <dsp:txXfrm>
        <a:off x="3170" y="1992644"/>
        <a:ext cx="2514897" cy="1508938"/>
      </dsp:txXfrm>
    </dsp:sp>
    <dsp:sp modelId="{B4EE3C6C-5A90-4A9F-9932-523900F633E5}">
      <dsp:nvSpPr>
        <dsp:cNvPr id="0" name=""/>
        <dsp:cNvSpPr/>
      </dsp:nvSpPr>
      <dsp:spPr>
        <a:xfrm>
          <a:off x="2769557" y="1992644"/>
          <a:ext cx="2514897" cy="1508938"/>
        </a:xfrm>
        <a:prstGeom prst="rect">
          <a:avLst/>
        </a:prstGeom>
        <a:solidFill>
          <a:schemeClr val="accent2">
            <a:hueOff val="-1039545"/>
            <a:satOff val="-59949"/>
            <a:lumOff val="61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0" i="0" kern="1200" dirty="0"/>
            <a:t>Fasting or limiting food intake.</a:t>
          </a:r>
          <a:endParaRPr lang="en-US" sz="3000" kern="1200" dirty="0"/>
        </a:p>
      </dsp:txBody>
      <dsp:txXfrm>
        <a:off x="2769557" y="1992644"/>
        <a:ext cx="2514897" cy="1508938"/>
      </dsp:txXfrm>
    </dsp:sp>
    <dsp:sp modelId="{DECF5DFC-A33A-4F84-9B93-34D53ED150DC}">
      <dsp:nvSpPr>
        <dsp:cNvPr id="0" name=""/>
        <dsp:cNvSpPr/>
      </dsp:nvSpPr>
      <dsp:spPr>
        <a:xfrm>
          <a:off x="5535944" y="1992644"/>
          <a:ext cx="2514897" cy="1508938"/>
        </a:xfrm>
        <a:prstGeom prst="rect">
          <a:avLst/>
        </a:prstGeom>
        <a:solidFill>
          <a:schemeClr val="accent2">
            <a:hueOff val="-1247454"/>
            <a:satOff val="-71938"/>
            <a:lumOff val="73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0" i="0" kern="1200" dirty="0"/>
            <a:t>Binge eating.</a:t>
          </a:r>
          <a:endParaRPr lang="en-US" sz="3000" kern="1200" dirty="0"/>
        </a:p>
      </dsp:txBody>
      <dsp:txXfrm>
        <a:off x="5535944" y="1992644"/>
        <a:ext cx="2514897" cy="1508938"/>
      </dsp:txXfrm>
    </dsp:sp>
    <dsp:sp modelId="{836ACBCA-41AC-4B8E-BC3F-C7E6B21FD516}">
      <dsp:nvSpPr>
        <dsp:cNvPr id="0" name=""/>
        <dsp:cNvSpPr/>
      </dsp:nvSpPr>
      <dsp:spPr>
        <a:xfrm>
          <a:off x="8302332" y="1992644"/>
          <a:ext cx="2514897" cy="150893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b="0" i="0" kern="1200" dirty="0"/>
            <a:t>Self-induced vomiting.</a:t>
          </a:r>
          <a:endParaRPr lang="en-US" sz="3000" kern="1200" dirty="0"/>
        </a:p>
      </dsp:txBody>
      <dsp:txXfrm>
        <a:off x="8302332" y="1992644"/>
        <a:ext cx="2514897" cy="15089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EFEC4A-D8D7-4662-8ABD-957281F187B0}">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81C137-E606-43C7-9CB9-B4E0C200C725}">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Occurs when the energy intake of an athlete is too low</a:t>
          </a:r>
          <a:endParaRPr lang="en-US" sz="2300" kern="1200" dirty="0"/>
        </a:p>
      </dsp:txBody>
      <dsp:txXfrm>
        <a:off x="559800" y="3022743"/>
        <a:ext cx="4320000" cy="720000"/>
      </dsp:txXfrm>
    </dsp:sp>
    <dsp:sp modelId="{3C42A72A-56E6-4E4F-B248-C6D9B9AA3DBD}">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FE26B9-B207-4C38-BDAD-170F0AAA4D92}">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It will probably compromise athletic performance in all types of sports</a:t>
          </a:r>
          <a:endParaRPr lang="en-US" sz="2300" kern="1200" dirty="0"/>
        </a:p>
      </dsp:txBody>
      <dsp:txXfrm>
        <a:off x="5635800" y="3022743"/>
        <a:ext cx="4320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C96036-B4C4-4CA8-AD0E-C948829AF7F3}">
      <dsp:nvSpPr>
        <dsp:cNvPr id="0" name=""/>
        <dsp:cNvSpPr/>
      </dsp:nvSpPr>
      <dsp:spPr>
        <a:xfrm>
          <a:off x="0" y="12559"/>
          <a:ext cx="6666833" cy="2676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dirty="0"/>
            <a:t>Since low Energy Availability (EA) plays a pivotal role in the development of the RED-S, diagnosis should focus on identification of the presence and causes of the low EA. Unfortunately, there are no standardised guidelines to determine EA. </a:t>
          </a:r>
          <a:endParaRPr lang="en-US" sz="2600" kern="1200" dirty="0"/>
        </a:p>
      </dsp:txBody>
      <dsp:txXfrm>
        <a:off x="130678" y="143237"/>
        <a:ext cx="6405477" cy="2415604"/>
      </dsp:txXfrm>
    </dsp:sp>
    <dsp:sp modelId="{F0D80955-D2FB-4BED-9029-736136A1DD2B}">
      <dsp:nvSpPr>
        <dsp:cNvPr id="0" name=""/>
        <dsp:cNvSpPr/>
      </dsp:nvSpPr>
      <dsp:spPr>
        <a:xfrm>
          <a:off x="0" y="2764400"/>
          <a:ext cx="6666833" cy="267696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dirty="0"/>
            <a:t>EA is equivalent to EI minus the cost of exercise energy expenditure (EEE) relative to FFM or lean body mass: EA (kcal/kg FFM/day) = (EI (kcal/day)−EEE (kcal/day )) The measurement of each of these components requires expertise and is generally imprecise</a:t>
          </a:r>
          <a:endParaRPr lang="en-US" sz="2600" kern="1200" dirty="0"/>
        </a:p>
      </dsp:txBody>
      <dsp:txXfrm>
        <a:off x="130678" y="2895078"/>
        <a:ext cx="6405477" cy="24156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FD056-1CCB-4935-A5E3-9988DBBE1D57}">
      <dsp:nvSpPr>
        <dsp:cNvPr id="0" name=""/>
        <dsp:cNvSpPr/>
      </dsp:nvSpPr>
      <dsp:spPr>
        <a:xfrm>
          <a:off x="0" y="25103"/>
          <a:ext cx="5314543" cy="162973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The simple answer is yes, but it is seen in male athletes</a:t>
          </a:r>
          <a:endParaRPr lang="en-US" sz="2300" kern="1200" dirty="0"/>
        </a:p>
      </dsp:txBody>
      <dsp:txXfrm>
        <a:off x="79557" y="104660"/>
        <a:ext cx="5155429" cy="1470622"/>
      </dsp:txXfrm>
    </dsp:sp>
    <dsp:sp modelId="{6AA5D35B-2A5B-4367-AE0C-D9A9E0F95612}">
      <dsp:nvSpPr>
        <dsp:cNvPr id="0" name=""/>
        <dsp:cNvSpPr/>
      </dsp:nvSpPr>
      <dsp:spPr>
        <a:xfrm>
          <a:off x="0" y="1721080"/>
          <a:ext cx="5314543" cy="1629736"/>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There is also a fine line between sports that deliberately keep body weight low such as jockeys and weight category sports.</a:t>
          </a:r>
          <a:endParaRPr lang="en-US" sz="2300" kern="1200" dirty="0"/>
        </a:p>
      </dsp:txBody>
      <dsp:txXfrm>
        <a:off x="79557" y="1800637"/>
        <a:ext cx="5155429" cy="147062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B1E2BD-5378-4306-811B-B4ECA7C09669}">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1B14DD-2E96-4047-9FCA-1F0E5EEE6D0D}">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According to Louise Burke the prevalence could be 1 -62% </a:t>
          </a:r>
          <a:endParaRPr lang="en-US" sz="2700" kern="1200" dirty="0"/>
        </a:p>
      </dsp:txBody>
      <dsp:txXfrm>
        <a:off x="383617" y="1447754"/>
        <a:ext cx="2847502" cy="1768010"/>
      </dsp:txXfrm>
    </dsp:sp>
    <dsp:sp modelId="{9291D7CD-ED35-4153-B198-F6D1F3C8714B}">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A84FEC-A444-4994-9C18-80277ACB9E8E}">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Probably really do not know</a:t>
          </a:r>
          <a:endParaRPr lang="en-US" sz="2700" kern="1200" dirty="0"/>
        </a:p>
      </dsp:txBody>
      <dsp:txXfrm>
        <a:off x="3998355" y="1447754"/>
        <a:ext cx="2847502" cy="1768010"/>
      </dsp:txXfrm>
    </dsp:sp>
    <dsp:sp modelId="{59F3DE47-C4B5-4B18-BA6A-762F3CE5245E}">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806EE3-89D7-469F-AAE8-72247645F83A}">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A good idea to read the chapter in Clinical Sports Nutrition!</a:t>
          </a:r>
          <a:endParaRPr lang="en-US" sz="2700" kern="1200" dirty="0"/>
        </a:p>
      </dsp:txBody>
      <dsp:txXfrm>
        <a:off x="7613092" y="1447754"/>
        <a:ext cx="2847502" cy="17680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3AE90D-06E1-42C0-9DCC-FF237584F2E2}">
      <dsp:nvSpPr>
        <dsp:cNvPr id="0" name=""/>
        <dsp:cNvSpPr/>
      </dsp:nvSpPr>
      <dsp:spPr>
        <a:xfrm>
          <a:off x="0" y="645338"/>
          <a:ext cx="1875659" cy="112539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Weight loss</a:t>
          </a:r>
          <a:endParaRPr lang="en-US" sz="1700" kern="1200" dirty="0"/>
        </a:p>
      </dsp:txBody>
      <dsp:txXfrm>
        <a:off x="0" y="645338"/>
        <a:ext cx="1875659" cy="1125395"/>
      </dsp:txXfrm>
    </dsp:sp>
    <dsp:sp modelId="{462EE18F-7D37-42FA-8D82-0631D8CEEA7C}">
      <dsp:nvSpPr>
        <dsp:cNvPr id="0" name=""/>
        <dsp:cNvSpPr/>
      </dsp:nvSpPr>
      <dsp:spPr>
        <a:xfrm>
          <a:off x="2063225" y="645338"/>
          <a:ext cx="1875659" cy="1125395"/>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Preoccupation with food, calories – may also include cooking</a:t>
          </a:r>
          <a:endParaRPr lang="en-US" sz="1700" kern="1200" dirty="0"/>
        </a:p>
      </dsp:txBody>
      <dsp:txXfrm>
        <a:off x="2063225" y="645338"/>
        <a:ext cx="1875659" cy="1125395"/>
      </dsp:txXfrm>
    </dsp:sp>
    <dsp:sp modelId="{82F4F4ED-F1F2-453B-B27A-F3E7D039BFAA}">
      <dsp:nvSpPr>
        <dsp:cNvPr id="0" name=""/>
        <dsp:cNvSpPr/>
      </dsp:nvSpPr>
      <dsp:spPr>
        <a:xfrm>
          <a:off x="4126450" y="645338"/>
          <a:ext cx="1875659" cy="1125395"/>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Baggy clothes</a:t>
          </a:r>
          <a:endParaRPr lang="en-US" sz="1700" kern="1200" dirty="0"/>
        </a:p>
      </dsp:txBody>
      <dsp:txXfrm>
        <a:off x="4126450" y="645338"/>
        <a:ext cx="1875659" cy="1125395"/>
      </dsp:txXfrm>
    </dsp:sp>
    <dsp:sp modelId="{7EC3F164-9D14-4151-87D0-8BBDAC4263C3}">
      <dsp:nvSpPr>
        <dsp:cNvPr id="0" name=""/>
        <dsp:cNvSpPr/>
      </dsp:nvSpPr>
      <dsp:spPr>
        <a:xfrm>
          <a:off x="0" y="1958299"/>
          <a:ext cx="1875659" cy="1125395"/>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Excessive exercise</a:t>
          </a:r>
          <a:endParaRPr lang="en-US" sz="1700" kern="1200" dirty="0"/>
        </a:p>
      </dsp:txBody>
      <dsp:txXfrm>
        <a:off x="0" y="1958299"/>
        <a:ext cx="1875659" cy="1125395"/>
      </dsp:txXfrm>
    </dsp:sp>
    <dsp:sp modelId="{D7BE8FDE-4705-4844-BB17-BEA8DC01B2AB}">
      <dsp:nvSpPr>
        <dsp:cNvPr id="0" name=""/>
        <dsp:cNvSpPr/>
      </dsp:nvSpPr>
      <dsp:spPr>
        <a:xfrm>
          <a:off x="2063225" y="1958299"/>
          <a:ext cx="1875659" cy="1125395"/>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Mood swings</a:t>
          </a:r>
          <a:endParaRPr lang="en-US" sz="1700" kern="1200" dirty="0"/>
        </a:p>
      </dsp:txBody>
      <dsp:txXfrm>
        <a:off x="2063225" y="1958299"/>
        <a:ext cx="1875659" cy="1125395"/>
      </dsp:txXfrm>
    </dsp:sp>
    <dsp:sp modelId="{AB89811A-14DC-4F51-839F-E70483E8B08F}">
      <dsp:nvSpPr>
        <dsp:cNvPr id="0" name=""/>
        <dsp:cNvSpPr/>
      </dsp:nvSpPr>
      <dsp:spPr>
        <a:xfrm>
          <a:off x="4126450" y="1958299"/>
          <a:ext cx="1875659" cy="112539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Avoiding food related social gatherings</a:t>
          </a:r>
          <a:endParaRPr lang="en-US" sz="1700" kern="1200" dirty="0"/>
        </a:p>
      </dsp:txBody>
      <dsp:txXfrm>
        <a:off x="4126450" y="1958299"/>
        <a:ext cx="1875659" cy="112539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945416-4F16-45D6-8E66-BCABDC4B5A56}">
      <dsp:nvSpPr>
        <dsp:cNvPr id="0" name=""/>
        <dsp:cNvSpPr/>
      </dsp:nvSpPr>
      <dsp:spPr>
        <a:xfrm>
          <a:off x="0" y="43951"/>
          <a:ext cx="6002110" cy="55165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Weight loss or gain</a:t>
          </a:r>
          <a:endParaRPr lang="en-US" sz="2300" kern="1200" dirty="0"/>
        </a:p>
      </dsp:txBody>
      <dsp:txXfrm>
        <a:off x="26930" y="70881"/>
        <a:ext cx="5948250" cy="497795"/>
      </dsp:txXfrm>
    </dsp:sp>
    <dsp:sp modelId="{0790878B-20E3-4245-99BD-7741E6D6C1C7}">
      <dsp:nvSpPr>
        <dsp:cNvPr id="0" name=""/>
        <dsp:cNvSpPr/>
      </dsp:nvSpPr>
      <dsp:spPr>
        <a:xfrm>
          <a:off x="0" y="661846"/>
          <a:ext cx="6002110" cy="551655"/>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Concern about weight</a:t>
          </a:r>
          <a:endParaRPr lang="en-US" sz="2300" kern="1200" dirty="0"/>
        </a:p>
      </dsp:txBody>
      <dsp:txXfrm>
        <a:off x="26930" y="688776"/>
        <a:ext cx="5948250" cy="497795"/>
      </dsp:txXfrm>
    </dsp:sp>
    <dsp:sp modelId="{8D9BC358-E787-408A-9E31-A387C8313832}">
      <dsp:nvSpPr>
        <dsp:cNvPr id="0" name=""/>
        <dsp:cNvSpPr/>
      </dsp:nvSpPr>
      <dsp:spPr>
        <a:xfrm>
          <a:off x="0" y="1279741"/>
          <a:ext cx="6002110" cy="551655"/>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Bathroom visits post food</a:t>
          </a:r>
          <a:endParaRPr lang="en-US" sz="2300" kern="1200" dirty="0"/>
        </a:p>
      </dsp:txBody>
      <dsp:txXfrm>
        <a:off x="26930" y="1306671"/>
        <a:ext cx="5948250" cy="497795"/>
      </dsp:txXfrm>
    </dsp:sp>
    <dsp:sp modelId="{4FDEC96F-61D7-4DD1-ADEA-BCD63897472E}">
      <dsp:nvSpPr>
        <dsp:cNvPr id="0" name=""/>
        <dsp:cNvSpPr/>
      </dsp:nvSpPr>
      <dsp:spPr>
        <a:xfrm>
          <a:off x="0" y="1897636"/>
          <a:ext cx="6002110" cy="551655"/>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Depressive moods</a:t>
          </a:r>
          <a:endParaRPr lang="en-US" sz="2300" kern="1200" dirty="0"/>
        </a:p>
      </dsp:txBody>
      <dsp:txXfrm>
        <a:off x="26930" y="1924566"/>
        <a:ext cx="5948250" cy="497795"/>
      </dsp:txXfrm>
    </dsp:sp>
    <dsp:sp modelId="{46800E44-6097-4553-A2E8-FCC0FDD2A5D0}">
      <dsp:nvSpPr>
        <dsp:cNvPr id="0" name=""/>
        <dsp:cNvSpPr/>
      </dsp:nvSpPr>
      <dsp:spPr>
        <a:xfrm>
          <a:off x="0" y="2515531"/>
          <a:ext cx="6002110" cy="551655"/>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Strict dieting followed by binges</a:t>
          </a:r>
          <a:endParaRPr lang="en-US" sz="2300" kern="1200" dirty="0"/>
        </a:p>
      </dsp:txBody>
      <dsp:txXfrm>
        <a:off x="26930" y="2542461"/>
        <a:ext cx="5948250" cy="497795"/>
      </dsp:txXfrm>
    </dsp:sp>
    <dsp:sp modelId="{6ED6C3AD-4460-4118-91BD-B529E01F2636}">
      <dsp:nvSpPr>
        <dsp:cNvPr id="0" name=""/>
        <dsp:cNvSpPr/>
      </dsp:nvSpPr>
      <dsp:spPr>
        <a:xfrm>
          <a:off x="0" y="3133427"/>
          <a:ext cx="6002110" cy="55165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dirty="0"/>
            <a:t>Increased criticism of the body</a:t>
          </a:r>
          <a:endParaRPr lang="en-US" sz="2300" kern="1200" dirty="0"/>
        </a:p>
      </dsp:txBody>
      <dsp:txXfrm>
        <a:off x="26930" y="3160357"/>
        <a:ext cx="5948250" cy="4977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76672-5F37-4E2D-9119-A65864449F13}">
      <dsp:nvSpPr>
        <dsp:cNvPr id="0" name=""/>
        <dsp:cNvSpPr/>
      </dsp:nvSpPr>
      <dsp:spPr>
        <a:xfrm>
          <a:off x="0" y="43495"/>
          <a:ext cx="2153495" cy="1292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Menstrual dysfunction</a:t>
          </a:r>
          <a:endParaRPr lang="en-US" sz="2100" kern="1200" dirty="0"/>
        </a:p>
      </dsp:txBody>
      <dsp:txXfrm>
        <a:off x="0" y="43495"/>
        <a:ext cx="2153495" cy="1292097"/>
      </dsp:txXfrm>
    </dsp:sp>
    <dsp:sp modelId="{B409C130-0A75-4CB6-8719-3706085E1D36}">
      <dsp:nvSpPr>
        <dsp:cNvPr id="0" name=""/>
        <dsp:cNvSpPr/>
      </dsp:nvSpPr>
      <dsp:spPr>
        <a:xfrm>
          <a:off x="2368845" y="43495"/>
          <a:ext cx="2153495" cy="1292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Low bone density – fractures</a:t>
          </a:r>
          <a:endParaRPr lang="en-US" sz="2100" kern="1200" dirty="0"/>
        </a:p>
      </dsp:txBody>
      <dsp:txXfrm>
        <a:off x="2368845" y="43495"/>
        <a:ext cx="2153495" cy="1292097"/>
      </dsp:txXfrm>
    </dsp:sp>
    <dsp:sp modelId="{8ECA0F49-9179-4A4A-8277-3CBAE6661E0C}">
      <dsp:nvSpPr>
        <dsp:cNvPr id="0" name=""/>
        <dsp:cNvSpPr/>
      </dsp:nvSpPr>
      <dsp:spPr>
        <a:xfrm>
          <a:off x="4737691" y="43495"/>
          <a:ext cx="2153495" cy="1292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Stress Fractures are common</a:t>
          </a:r>
          <a:endParaRPr lang="en-US" sz="2100" kern="1200" dirty="0"/>
        </a:p>
      </dsp:txBody>
      <dsp:txXfrm>
        <a:off x="4737691" y="43495"/>
        <a:ext cx="2153495" cy="1292097"/>
      </dsp:txXfrm>
    </dsp:sp>
    <dsp:sp modelId="{8809C414-8800-4070-A056-9A2C30D7AF2E}">
      <dsp:nvSpPr>
        <dsp:cNvPr id="0" name=""/>
        <dsp:cNvSpPr/>
      </dsp:nvSpPr>
      <dsp:spPr>
        <a:xfrm>
          <a:off x="0" y="1550942"/>
          <a:ext cx="2153495" cy="1292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Gastrointestinal problems</a:t>
          </a:r>
          <a:endParaRPr lang="en-US" sz="2100" kern="1200" dirty="0"/>
        </a:p>
      </dsp:txBody>
      <dsp:txXfrm>
        <a:off x="0" y="1550942"/>
        <a:ext cx="2153495" cy="1292097"/>
      </dsp:txXfrm>
    </dsp:sp>
    <dsp:sp modelId="{26C867D6-9719-450D-8662-4F2F14C9A9F0}">
      <dsp:nvSpPr>
        <dsp:cNvPr id="0" name=""/>
        <dsp:cNvSpPr/>
      </dsp:nvSpPr>
      <dsp:spPr>
        <a:xfrm>
          <a:off x="2368845" y="1550942"/>
          <a:ext cx="2153495" cy="1292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Low blood pressure and core temperature</a:t>
          </a:r>
          <a:endParaRPr lang="en-US" sz="2100" kern="1200" dirty="0"/>
        </a:p>
      </dsp:txBody>
      <dsp:txXfrm>
        <a:off x="2368845" y="1550942"/>
        <a:ext cx="2153495" cy="1292097"/>
      </dsp:txXfrm>
    </dsp:sp>
    <dsp:sp modelId="{BB9181EF-33A7-400A-B4E6-9307757C0C9C}">
      <dsp:nvSpPr>
        <dsp:cNvPr id="0" name=""/>
        <dsp:cNvSpPr/>
      </dsp:nvSpPr>
      <dsp:spPr>
        <a:xfrm>
          <a:off x="4737691" y="1550942"/>
          <a:ext cx="2153495" cy="1292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Anaemia</a:t>
          </a:r>
          <a:endParaRPr lang="en-US" sz="2100" kern="1200" dirty="0"/>
        </a:p>
      </dsp:txBody>
      <dsp:txXfrm>
        <a:off x="4737691" y="1550942"/>
        <a:ext cx="2153495" cy="1292097"/>
      </dsp:txXfrm>
    </dsp:sp>
    <dsp:sp modelId="{C0626ADD-B1D3-4AE5-BE59-EF02EA7DEA78}">
      <dsp:nvSpPr>
        <dsp:cNvPr id="0" name=""/>
        <dsp:cNvSpPr/>
      </dsp:nvSpPr>
      <dsp:spPr>
        <a:xfrm>
          <a:off x="1184422" y="3058389"/>
          <a:ext cx="2153495" cy="1292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Use of laxatives – malabsorption </a:t>
          </a:r>
          <a:endParaRPr lang="en-US" sz="2100" kern="1200" dirty="0"/>
        </a:p>
      </dsp:txBody>
      <dsp:txXfrm>
        <a:off x="1184422" y="3058389"/>
        <a:ext cx="2153495" cy="1292097"/>
      </dsp:txXfrm>
    </dsp:sp>
    <dsp:sp modelId="{B6BA6FCD-0563-418D-8EB4-ADFDFF95E35E}">
      <dsp:nvSpPr>
        <dsp:cNvPr id="0" name=""/>
        <dsp:cNvSpPr/>
      </dsp:nvSpPr>
      <dsp:spPr>
        <a:xfrm>
          <a:off x="3553268" y="3058389"/>
          <a:ext cx="2153495" cy="12920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Tooth decay - vomiting</a:t>
          </a:r>
          <a:endParaRPr lang="en-US" sz="2100" kern="1200" dirty="0"/>
        </a:p>
      </dsp:txBody>
      <dsp:txXfrm>
        <a:off x="3553268" y="3058389"/>
        <a:ext cx="2153495" cy="12920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BBC27-7F50-4511-A2B3-F19949D48E07}">
      <dsp:nvSpPr>
        <dsp:cNvPr id="0" name=""/>
        <dsp:cNvSpPr/>
      </dsp:nvSpPr>
      <dsp:spPr>
        <a:xfrm>
          <a:off x="1745040" y="308923"/>
          <a:ext cx="2321046" cy="1508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It is a sensitive subject – they are quite likely to deny any issues if you approach them</a:t>
          </a:r>
          <a:endParaRPr lang="en-US" sz="1700" kern="1200" dirty="0"/>
        </a:p>
      </dsp:txBody>
      <dsp:txXfrm>
        <a:off x="1818688" y="382571"/>
        <a:ext cx="2173750" cy="1361384"/>
      </dsp:txXfrm>
    </dsp:sp>
    <dsp:sp modelId="{E4D3E4FE-DE25-49B5-82E7-F1CF59DF2D03}">
      <dsp:nvSpPr>
        <dsp:cNvPr id="0" name=""/>
        <dsp:cNvSpPr/>
      </dsp:nvSpPr>
      <dsp:spPr>
        <a:xfrm>
          <a:off x="891810" y="1063263"/>
          <a:ext cx="4027506" cy="4027506"/>
        </a:xfrm>
        <a:custGeom>
          <a:avLst/>
          <a:gdLst/>
          <a:ahLst/>
          <a:cxnLst/>
          <a:rect l="0" t="0" r="0" b="0"/>
          <a:pathLst>
            <a:path>
              <a:moveTo>
                <a:pt x="3486441" y="640293"/>
              </a:moveTo>
              <a:arcTo wR="2013753" hR="2013753" stAng="19019805" swAng="230407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66662EB-01AB-45B1-A8E4-ED18B2260363}">
      <dsp:nvSpPr>
        <dsp:cNvPr id="0" name=""/>
        <dsp:cNvSpPr/>
      </dsp:nvSpPr>
      <dsp:spPr>
        <a:xfrm>
          <a:off x="3489002" y="3329553"/>
          <a:ext cx="2321046" cy="1508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Avoid confrontation</a:t>
          </a:r>
          <a:endParaRPr lang="en-US" sz="1700" kern="1200" dirty="0"/>
        </a:p>
      </dsp:txBody>
      <dsp:txXfrm>
        <a:off x="3562650" y="3403201"/>
        <a:ext cx="2173750" cy="1361384"/>
      </dsp:txXfrm>
    </dsp:sp>
    <dsp:sp modelId="{CF0BE255-7AEA-4B6C-8BD7-FE370A7B5F6A}">
      <dsp:nvSpPr>
        <dsp:cNvPr id="0" name=""/>
        <dsp:cNvSpPr/>
      </dsp:nvSpPr>
      <dsp:spPr>
        <a:xfrm>
          <a:off x="891810" y="1063263"/>
          <a:ext cx="4027506" cy="4027506"/>
        </a:xfrm>
        <a:custGeom>
          <a:avLst/>
          <a:gdLst/>
          <a:ahLst/>
          <a:cxnLst/>
          <a:rect l="0" t="0" r="0" b="0"/>
          <a:pathLst>
            <a:path>
              <a:moveTo>
                <a:pt x="2632390" y="3930126"/>
              </a:moveTo>
              <a:arcTo wR="2013753" hR="2013753" stAng="4326543" swAng="214691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5BF945E-4993-44B8-8ADF-2C64BE2955B0}">
      <dsp:nvSpPr>
        <dsp:cNvPr id="0" name=""/>
        <dsp:cNvSpPr/>
      </dsp:nvSpPr>
      <dsp:spPr>
        <a:xfrm>
          <a:off x="1079" y="3329553"/>
          <a:ext cx="2321046" cy="15086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Likely if you are working in a team that it can be addressed by other members </a:t>
          </a:r>
          <a:endParaRPr lang="en-US" sz="1700" kern="1200" dirty="0"/>
        </a:p>
      </dsp:txBody>
      <dsp:txXfrm>
        <a:off x="74727" y="3403201"/>
        <a:ext cx="2173750" cy="1361384"/>
      </dsp:txXfrm>
    </dsp:sp>
    <dsp:sp modelId="{42A692B4-BD97-4630-BCDE-1FF8FD3D547A}">
      <dsp:nvSpPr>
        <dsp:cNvPr id="0" name=""/>
        <dsp:cNvSpPr/>
      </dsp:nvSpPr>
      <dsp:spPr>
        <a:xfrm>
          <a:off x="891810" y="1063263"/>
          <a:ext cx="4027506" cy="4027506"/>
        </a:xfrm>
        <a:custGeom>
          <a:avLst/>
          <a:gdLst/>
          <a:ahLst/>
          <a:cxnLst/>
          <a:rect l="0" t="0" r="0" b="0"/>
          <a:pathLst>
            <a:path>
              <a:moveTo>
                <a:pt x="6491" y="1852184"/>
              </a:moveTo>
              <a:arcTo wR="2013753" hR="2013753" stAng="11076116" swAng="2304079"/>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4CD1D7-6E89-4240-8089-0FEF3C14BBC9}">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9D57DE-A316-4050-B0D2-73DDE0419303}">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Physician – risk assessment, medical assessment, final call on training etc</a:t>
          </a:r>
          <a:endParaRPr lang="en-US" sz="1700" kern="1200" dirty="0"/>
        </a:p>
      </dsp:txBody>
      <dsp:txXfrm>
        <a:off x="417971" y="2644140"/>
        <a:ext cx="2889450" cy="720000"/>
      </dsp:txXfrm>
    </dsp:sp>
    <dsp:sp modelId="{091098E5-E752-4E86-965C-2CB0D3676F31}">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2D5DA8-42DE-4963-9C8F-D7DC30D2E7A2}">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Nutritionist – diet assessment and energy availability, address food behaviour</a:t>
          </a:r>
          <a:endParaRPr lang="en-US" sz="1700" kern="1200" dirty="0"/>
        </a:p>
      </dsp:txBody>
      <dsp:txXfrm>
        <a:off x="3813075" y="2644140"/>
        <a:ext cx="2889450" cy="720000"/>
      </dsp:txXfrm>
    </dsp:sp>
    <dsp:sp modelId="{CF7327D5-54EA-4689-9288-87DFF738FB35}">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DE0D07-924C-40FD-9167-AAF2A57E4366}">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dirty="0"/>
            <a:t>Psychologist – address underlying issues and anxieties</a:t>
          </a:r>
          <a:endParaRPr lang="en-US" sz="1700" kern="1200" dirty="0"/>
        </a:p>
      </dsp:txBody>
      <dsp:txXfrm>
        <a:off x="7208178" y="2644140"/>
        <a:ext cx="2889450"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F33CF3-5F63-4527-99C1-F8F956B635B2}">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DE9BE10-0B3B-4A98-B7B5-A6EABE4FECEA}">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Adult requirements – 700mg/day – athletes may need more</a:t>
          </a:r>
          <a:endParaRPr lang="en-US" sz="4000" kern="1200" dirty="0"/>
        </a:p>
      </dsp:txBody>
      <dsp:txXfrm>
        <a:off x="0" y="2124"/>
        <a:ext cx="10515600" cy="1449029"/>
      </dsp:txXfrm>
    </dsp:sp>
    <dsp:sp modelId="{1A7FBB39-28FB-444D-8E3E-82BB2DDA4453}">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DAE8F3-24D7-468B-B359-34B356E25D64}">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Actual intakes may be lower – reduced dairy</a:t>
          </a:r>
          <a:endParaRPr lang="en-US" sz="4000" kern="1200" dirty="0"/>
        </a:p>
      </dsp:txBody>
      <dsp:txXfrm>
        <a:off x="0" y="1451154"/>
        <a:ext cx="10515600" cy="1449029"/>
      </dsp:txXfrm>
    </dsp:sp>
    <dsp:sp modelId="{4D9E4A94-4260-4A2E-8731-369B06449392}">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C389FB-8E9F-4D2D-8DC4-24D1EDD2362C}">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dirty="0"/>
            <a:t>Athletes may need supplementation of calcium and Vitamin D</a:t>
          </a:r>
          <a:endParaRPr lang="en-US" sz="4000" kern="1200" dirty="0"/>
        </a:p>
      </dsp:txBody>
      <dsp:txXfrm>
        <a:off x="0" y="2900183"/>
        <a:ext cx="10515600" cy="144902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7198A8-5EC9-49E1-874C-DEEE3F298332}">
      <dsp:nvSpPr>
        <dsp:cNvPr id="0" name=""/>
        <dsp:cNvSpPr/>
      </dsp:nvSpPr>
      <dsp:spPr>
        <a:xfrm>
          <a:off x="0" y="100137"/>
          <a:ext cx="6666833" cy="9931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Yes!</a:t>
          </a:r>
          <a:endParaRPr lang="en-US" sz="2500" kern="1200" dirty="0"/>
        </a:p>
      </dsp:txBody>
      <dsp:txXfrm>
        <a:off x="48481" y="148618"/>
        <a:ext cx="6569871" cy="896166"/>
      </dsp:txXfrm>
    </dsp:sp>
    <dsp:sp modelId="{C3AB635F-CB99-41F9-89B6-AE51D22399E3}">
      <dsp:nvSpPr>
        <dsp:cNvPr id="0" name=""/>
        <dsp:cNvSpPr/>
      </dsp:nvSpPr>
      <dsp:spPr>
        <a:xfrm>
          <a:off x="0" y="1165266"/>
          <a:ext cx="6666833" cy="993128"/>
        </a:xfrm>
        <a:prstGeom prst="roundRec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Loss of oestrogen can lead to decreased bone mass</a:t>
          </a:r>
          <a:endParaRPr lang="en-US" sz="2500" kern="1200" dirty="0"/>
        </a:p>
      </dsp:txBody>
      <dsp:txXfrm>
        <a:off x="48481" y="1213747"/>
        <a:ext cx="6569871" cy="896166"/>
      </dsp:txXfrm>
    </dsp:sp>
    <dsp:sp modelId="{9302F3FE-D844-4B16-B055-2DA54378DF7D}">
      <dsp:nvSpPr>
        <dsp:cNvPr id="0" name=""/>
        <dsp:cNvSpPr/>
      </dsp:nvSpPr>
      <dsp:spPr>
        <a:xfrm>
          <a:off x="0" y="2230395"/>
          <a:ext cx="6666833" cy="993128"/>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Risk of soft tissue damage, prolonged recovery from injury, stress fracture</a:t>
          </a:r>
          <a:endParaRPr lang="en-US" sz="2500" kern="1200" dirty="0"/>
        </a:p>
      </dsp:txBody>
      <dsp:txXfrm>
        <a:off x="48481" y="2278876"/>
        <a:ext cx="6569871" cy="896166"/>
      </dsp:txXfrm>
    </dsp:sp>
    <dsp:sp modelId="{2AAC6526-6CBA-4740-AAE4-BECC24E5B6E3}">
      <dsp:nvSpPr>
        <dsp:cNvPr id="0" name=""/>
        <dsp:cNvSpPr/>
      </dsp:nvSpPr>
      <dsp:spPr>
        <a:xfrm>
          <a:off x="0" y="3295524"/>
          <a:ext cx="6666833" cy="993128"/>
        </a:xfrm>
        <a:prstGeom prst="roundRec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Treatment</a:t>
          </a:r>
          <a:endParaRPr lang="en-US" sz="2500" kern="1200" dirty="0"/>
        </a:p>
      </dsp:txBody>
      <dsp:txXfrm>
        <a:off x="48481" y="3344005"/>
        <a:ext cx="6569871" cy="896166"/>
      </dsp:txXfrm>
    </dsp:sp>
    <dsp:sp modelId="{E1809ABB-84CF-4832-BE77-2AE1E2F8602C}">
      <dsp:nvSpPr>
        <dsp:cNvPr id="0" name=""/>
        <dsp:cNvSpPr/>
      </dsp:nvSpPr>
      <dsp:spPr>
        <a:xfrm>
          <a:off x="0" y="4360653"/>
          <a:ext cx="6666833" cy="993128"/>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Return to normal body weight, hormone therapy, reduce training – and a return to energy balance</a:t>
          </a:r>
          <a:endParaRPr lang="en-US" sz="2500" kern="1200" dirty="0"/>
        </a:p>
      </dsp:txBody>
      <dsp:txXfrm>
        <a:off x="48481" y="4409134"/>
        <a:ext cx="6569871" cy="89616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8E8E7E-66DD-4631-A7D1-9C715314B8B2}">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84EB3D-C915-4881-899A-2D3D9F1B707C}">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The lecture on Iron is on Moodle</a:t>
          </a:r>
          <a:endParaRPr lang="en-US" sz="3100" kern="1200" dirty="0"/>
        </a:p>
      </dsp:txBody>
      <dsp:txXfrm>
        <a:off x="0" y="675"/>
        <a:ext cx="6900512" cy="1106957"/>
      </dsp:txXfrm>
    </dsp:sp>
    <dsp:sp modelId="{B3B94764-359F-45FA-ACE8-C8DDF653FD53}">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1D781-C4B0-48CC-AC7A-D36EF33914EA}">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Plus Iron counter</a:t>
          </a:r>
          <a:endParaRPr lang="en-US" sz="3100" kern="1200" dirty="0"/>
        </a:p>
      </dsp:txBody>
      <dsp:txXfrm>
        <a:off x="0" y="1107633"/>
        <a:ext cx="6900512" cy="1106957"/>
      </dsp:txXfrm>
    </dsp:sp>
    <dsp:sp modelId="{2F5790E5-C708-4255-9F90-BDE4AC769AF0}">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98DEEB-396E-495B-8BD5-7DA8E0EF1BC2}">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As a reminder adult Iron requirements are </a:t>
          </a:r>
          <a:endParaRPr lang="en-US" sz="3100" kern="1200" dirty="0"/>
        </a:p>
      </dsp:txBody>
      <dsp:txXfrm>
        <a:off x="0" y="2214591"/>
        <a:ext cx="6900512" cy="1106957"/>
      </dsp:txXfrm>
    </dsp:sp>
    <dsp:sp modelId="{B2EB0B34-410C-4546-8F8F-40D1261E174B}">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C788D3-3CBE-4357-89AD-6667A57D7342}">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14.8mg – Females</a:t>
          </a:r>
          <a:endParaRPr lang="en-US" sz="3100" kern="1200" dirty="0"/>
        </a:p>
      </dsp:txBody>
      <dsp:txXfrm>
        <a:off x="0" y="3321549"/>
        <a:ext cx="6900512" cy="1106957"/>
      </dsp:txXfrm>
    </dsp:sp>
    <dsp:sp modelId="{8073729E-B4A7-49C9-A961-6183A1070DE1}">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4D7767-BFEB-4941-B70A-43CD86E9B72A}">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8.6mg   -  Males</a:t>
          </a:r>
          <a:endParaRPr lang="en-US" sz="3100" kern="1200" dirty="0"/>
        </a:p>
      </dsp:txBody>
      <dsp:txXfrm>
        <a:off x="0" y="4428507"/>
        <a:ext cx="6900512" cy="110695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A0EABF-AC0A-4D35-94F1-BC5FA8041C74}">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B0A52A-F8C9-4AFD-99B4-7F190799FD5B}">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Low weight gain in pregnancy may result in a low birth weight</a:t>
          </a:r>
          <a:endParaRPr lang="en-US" sz="2700" kern="1200" dirty="0"/>
        </a:p>
      </dsp:txBody>
      <dsp:txXfrm>
        <a:off x="0" y="0"/>
        <a:ext cx="6900512" cy="1384035"/>
      </dsp:txXfrm>
    </dsp:sp>
    <dsp:sp modelId="{D14FB064-338B-46B4-9E75-1F30A1C6C2E5}">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85C450-F956-4D9C-B7BE-0DAE04FA5FCC}">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The average weight gain is around 10-12kg – only 200kcals extra requires in 2</a:t>
          </a:r>
          <a:r>
            <a:rPr lang="en-GB" sz="2700" kern="1200" baseline="30000" dirty="0"/>
            <a:t>nd</a:t>
          </a:r>
          <a:r>
            <a:rPr lang="en-GB" sz="2700" kern="1200" dirty="0"/>
            <a:t> and 3</a:t>
          </a:r>
          <a:r>
            <a:rPr lang="en-GB" sz="2700" kern="1200" baseline="30000" dirty="0"/>
            <a:t>rd</a:t>
          </a:r>
          <a:r>
            <a:rPr lang="en-GB" sz="2700" kern="1200" dirty="0"/>
            <a:t> trimester</a:t>
          </a:r>
          <a:endParaRPr lang="en-US" sz="2700" kern="1200" dirty="0"/>
        </a:p>
      </dsp:txBody>
      <dsp:txXfrm>
        <a:off x="0" y="1384035"/>
        <a:ext cx="6900512" cy="1384035"/>
      </dsp:txXfrm>
    </dsp:sp>
    <dsp:sp modelId="{9B7CCDFD-89CF-4E1F-86E4-D325468C9136}">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018D14-83AD-443F-A1D8-85F09042BBE6}">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Athletes may need monitoring</a:t>
          </a:r>
          <a:endParaRPr lang="en-US" sz="2700" kern="1200" dirty="0"/>
        </a:p>
      </dsp:txBody>
      <dsp:txXfrm>
        <a:off x="0" y="2768070"/>
        <a:ext cx="6900512" cy="1384035"/>
      </dsp:txXfrm>
    </dsp:sp>
    <dsp:sp modelId="{6799DB34-4B06-4617-B522-BE676670BE83}">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481C29-C5BD-4F02-A7E6-E4B7EA25B369}">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Refer to NHS guidelines on eating during pregnancy for foods to avoid</a:t>
          </a:r>
          <a:endParaRPr lang="en-US" sz="2700" kern="1200" dirty="0"/>
        </a:p>
      </dsp:txBody>
      <dsp:txXfrm>
        <a:off x="0" y="4152105"/>
        <a:ext cx="6900512" cy="13840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AccentHomeChevronProcess">
  <dgm:title val="Accent Home Chevron Process"/>
  <dgm:desc val="Use to show a progression; a timeline; sequential steps in a task, process, or workflow; or to emphasize movement or direction. Level 1 text appears inside an chevron shape, except the first shape which comes in a home shape, while Level 2 text appears above the invisible rectangle shapes."/>
  <dgm:catLst>
    <dgm:cat type="process" pri="500"/>
    <dgm:cat type="timeline"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contrsBasedOnsibTransCount">
      <dgm:if name="oneSibTrans" axis="ch" ptType="sibTrans" func="cnt" op="equ" val="1">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2"/>
          <dgm:constr type="w" for="ch" ptType="sibTrans" op="equ"/>
        </dgm:constrLst>
      </dgm:if>
      <dgm:else name="moreThanOneSibTrans">
        <dgm:choose name="contrsForMoreThanOneSibTrans">
          <dgm:if name="twoSibTrans" axis="ch" ptType="sibTrans" func="cnt" op="equ" val="2">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3"/>
              <dgm:constr type="w" for="ch" ptType="sibTrans" op="equ"/>
            </dgm:constrLst>
          </dgm:if>
          <dgm:else name="moreThanTwoSibTrans">
            <dgm:choose name="contrsForMoreThanTwoSibTrans">
              <dgm:if name="threeSibTrans" axis="ch" ptType="sibTrans" func="cnt" op="equ" val="3">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4"/>
                  <dgm:constr type="w" for="ch" ptType="sibTrans" op="equ"/>
                </dgm:constrLst>
              </dgm:if>
              <dgm:else name="moreThanThreeSibTrans">
                <dgm:choose name="contrsForMoreThanThreeSibTrans">
                  <dgm:if name="fourToSixSibTrans" axis="ch" ptType="sibTrans" func="cnt" op="lte" val="6">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5"/>
                      <dgm:constr type="w" for="ch" ptType="sibTrans" op="equ"/>
                    </dgm:constrLst>
                  </dgm:if>
                  <dgm:else name="moreThanSixSibTrans">
                    <dgm:choose name="contrsForMoreThanSixSibTrans">
                      <dgm:if name="sevenToEightSibTrans" axis="ch" ptType="sibTrans" func="cnt" op="lte" val="8">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7"/>
                          <dgm:constr type="w" for="ch" ptType="sibTrans" op="equ"/>
                        </dgm:constrLst>
                      </dgm:if>
                      <dgm:else name="moreThanEightSibTrans">
                        <dgm:constrLst>
                          <dgm:constr type="h" for="ch" forName="composite" refType="h" fact="0.6"/>
                          <dgm:constr type="w" for="ch" forName="composite" refType="w"/>
                          <dgm:constr type="primFontSz" for="des" forName="parTx" val="20"/>
                          <dgm:constr type="primFontSz" for="des" forName="desTx" refType="primFontSz" refFor="des" refForName="parTx" op="lte"/>
                          <dgm:constr type="primFontSz" for="des" forName="parTx" op="equ"/>
                          <dgm:constr type="primFontSz" for="des" forName="desTx" op="equ"/>
                          <dgm:constr type="w" for="ch" forName="space" refType="w" refFor="ch" refForName="composite" fact="-0.09"/>
                          <dgm:constr type="w" for="ch" ptType="sibTrans" op="equ"/>
                        </dgm:constrLst>
                      </dgm:else>
                    </dgm:choose>
                  </dgm:else>
                </dgm:choose>
              </dgm:else>
            </dgm:choose>
          </dgm:else>
        </dgm:choose>
      </dgm:else>
    </dgm:choose>
    <dgm:ruleLst/>
    <dgm:forEach name="Name6" axis="ch" ptType="node">
      <dgm:layoutNode name="composite">
        <dgm:alg type="composite"/>
        <dgm:shape xmlns:r="http://schemas.openxmlformats.org/officeDocument/2006/relationships" r:blip="">
          <dgm:adjLst/>
        </dgm:shape>
        <dgm:presOf/>
        <dgm:choose name="LayoutLTRorRTL">
          <dgm:if name="LayoutLTR" func="var" arg="dir" op="equ" val="norm">
            <dgm:constrLst>
              <dgm:constr type="w" for="ch" forName="L" refType="w" fact="0.08"/>
              <dgm:constr type="h" for="ch" forName="L" refType="h" fact="0.75"/>
              <dgm:constr type="l" for="ch" forName="L"/>
              <dgm:constr type="l" for="ch" forName="parTx"/>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l" for="ch" forName="desTx" refType="r" refFor="ch" refForName="L"/>
              <dgm:constr type="w" for="ch" forName="desTx" refType="w" fact="0.812"/>
              <dgm:constr type="w" for="ch" forName="EmptyPlaceHolder" refType="w" fact="0.82"/>
              <dgm:constr type="l" for="ch" forName="EmptyPlaceHolder" refType="r" refFor="ch" refForName="L"/>
              <dgm:constr type="b" for="ch" forName="EmptyPlaceHolder" refType="b" refFor="ch" refForName="L"/>
              <dgm:constr type="h" for="ch" forName="EmptyPlaceHolder" refType="t" refFor="ch" refForName="desTx"/>
            </dgm:constrLst>
          </dgm:if>
          <dgm:else name="LayoutRTL">
            <dgm:constrLst>
              <dgm:constr type="w" for="ch" forName="L" refType="w" fact="0.08"/>
              <dgm:constr type="h" for="ch" forName="L" refType="h" fact="0.75"/>
              <dgm:constr type="r" for="ch" forName="L" refType="w"/>
              <dgm:constr type="r" for="ch" forName="parTx" refType="w"/>
              <dgm:constr type="w" for="ch" forName="parTx" refType="w"/>
              <dgm:constr type="h" for="ch" forName="parTx" refType="h" fact="0.25"/>
              <dgm:constr type="t" for="ch" forName="parTx" refType="b" refFor="ch" refForName="L"/>
              <dgm:constr type="t" for="ch" forName="desTx" refType="w" refFor="ch" refForName="L" fact="0.6"/>
              <dgm:constr type="b" for="ch" forName="desTx" refType="t" refFor="ch" refForName="EmptyPlaceHolder"/>
              <dgm:constr type="r" for="ch" forName="desTx" refType="l" refFor="ch" refForName="L"/>
              <dgm:constr type="w" for="ch" forName="desTx" refType="w" fact="0.812"/>
              <dgm:constr type="w" for="ch" forName="EmptyPlaceHolder" refType="w" fact="0.82"/>
              <dgm:constr type="h" for="ch" forName="EmptyPlaceHolder" refType="w" refFor="ch" refForName="L" fact="0.6"/>
              <dgm:constr type="b" for="ch" forName="EmptyPlaceHolder" refType="b" refFor="ch" refForName="L"/>
            </dgm:constrLst>
          </dgm:else>
        </dgm:choose>
        <dgm:layoutNode name="L" styleLbl="solidFgAcc1" moveWith="parTx">
          <dgm:varLst>
            <dgm:chMax val="0"/>
            <dgm:chPref val="0"/>
          </dgm:varLst>
          <dgm:alg type="sp"/>
          <dgm:choose name="Name310">
            <dgm:if name="Name311" func="var" arg="dir" op="equ" val="norm">
              <dgm:shape xmlns:r="http://schemas.openxmlformats.org/officeDocument/2006/relationships" rot="90" type="corner" r:blip="">
                <dgm:adjLst>
                  <dgm:adj idx="1" val="0.01"/>
                  <dgm:adj idx="2" val="0.01"/>
                </dgm:adjLst>
              </dgm:shape>
            </dgm:if>
            <dgm:else name="Name312">
              <dgm:shape xmlns:r="http://schemas.openxmlformats.org/officeDocument/2006/relationships" rot="180" type="corner" r:blip="">
                <dgm:adjLst>
                  <dgm:adj idx="1" val="0.01"/>
                  <dgm:adj idx="2" val="0.01"/>
                </dgm:adjLst>
              </dgm:shape>
            </dgm:else>
          </dgm:choose>
          <dgm:presOf/>
          <dgm:constrLst/>
          <dgm:ruleLst/>
        </dgm:layoutNode>
        <dgm:layoutNode name="parTx" styleLbl="alignNode1">
          <dgm:varLst>
            <dgm:chMax val="0"/>
            <dgm:chPref val="0"/>
            <dgm:bulletEnabled val="1"/>
          </dgm:varLst>
          <dgm:alg type="tx">
            <dgm:param type="txAnchorVert" val="mid"/>
            <dgm:param type="parTxLTRAlign" val="ctr"/>
            <dgm:param type="parTxRTLAlign" val="ctr"/>
          </dgm:alg>
          <dgm:choose name="MakeFirstNodeHomePlate">
            <dgm:if name="IfFirstNode" axis="self" ptType="node" func="pos" op="equ" val="1">
              <dgm:choose name="Name110">
                <dgm:if name="Name111" func="var" arg="dir" op="equ" val="norm">
                  <dgm:shape xmlns:r="http://schemas.openxmlformats.org/officeDocument/2006/relationships" type="homePlate" r:blip="">
                    <dgm:adjLst>
                      <dgm:adj idx="1" val="0.25"/>
                    </dgm:adjLst>
                  </dgm:shape>
                </dgm:if>
                <dgm:else name="Name112">
                  <dgm:shape xmlns:r="http://schemas.openxmlformats.org/officeDocument/2006/relationships" rot="180" type="homePlate" r:blip="">
                    <dgm:adjLst>
                      <dgm:adj idx="1" val="0.25"/>
                    </dgm:adjLst>
                  </dgm:shape>
                </dgm:else>
              </dgm:choose>
            </dgm:if>
            <dgm:else name="MakeRestOfNodesChevrons">
              <dgm:choose name="Name10">
                <dgm:if name="Name11" func="var" arg="dir" op="equ" val="norm">
                  <dgm:shape xmlns:r="http://schemas.openxmlformats.org/officeDocument/2006/relationships" type="chevron" r:blip="">
                    <dgm:adjLst>
                      <dgm:adj idx="1" val="0.25"/>
                    </dgm:adjLst>
                  </dgm:shape>
                </dgm:if>
                <dgm:else name="Name12">
                  <dgm:shape xmlns:r="http://schemas.openxmlformats.org/officeDocument/2006/relationships" rot="180" type="chevron" r:blip="">
                    <dgm:adjLst>
                      <dgm:adj idx="1" val="0.25"/>
                    </dgm:adjLst>
                  </dgm:shape>
                </dgm:else>
              </dgm:choose>
            </dgm:else>
          </dgm:choose>
          <dgm:presOf axis="self" ptType="node"/>
          <dgm:constrLst>
            <dgm:constr type="tMarg" refType="primFontSz"/>
            <dgm:constr type="bMarg" refType="primFontSz"/>
            <dgm:constr type="lMarg" refType="primFontSz" fact="0.5"/>
            <dgm:constr type="rMarg" refType="primFontSz" fact="0.5"/>
          </dgm:constrLst>
          <dgm:ruleLst>
            <dgm:rule type="primFontSz" val="13" fact="NaN" max="NaN"/>
          </dgm:ruleLst>
        </dgm:layoutNode>
        <dgm:layoutNode name="desTx" styleLbl="revTx" moveWith="parTx">
          <dgm:varLst>
            <dgm:chMax val="0"/>
            <dgm:chPref val="0"/>
            <dgm:bulletEnabled val="1"/>
          </dgm:varLst>
          <dgm:choose name="Name210">
            <dgm:if name="Name211" func="var" arg="dir" op="equ" val="norm">
              <dgm:alg type="tx">
                <dgm:param type="txAnchorVert" val="t"/>
                <dgm:param type="parTxLTRAlign" val="l"/>
                <dgm:param type="shpTxLTRAlignCh" val="l"/>
                <dgm:param type="parTxRTLAlign" val="l"/>
                <dgm:param type="shpTxRTLAlignCh" val="l"/>
              </dgm:alg>
            </dgm:if>
            <dgm:else name="Name212">
              <dgm:alg type="tx">
                <dgm:param type="txAnchorVert" val="t"/>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 ptType="node"/>
          <dgm:constrLst>
            <dgm:constr type="tMarg"/>
            <dgm:constr type="bMarg"/>
            <dgm:constr type="lMarg"/>
            <dgm:constr type="rMarg"/>
          </dgm:constrLst>
          <dgm:ruleLst>
            <dgm:rule type="primFontSz" val="11" fact="NaN" max="NaN"/>
            <dgm:rule type="secFontSz" val="9" fact="NaN" max="NaN"/>
          </dgm:ruleLst>
        </dgm:layoutNode>
        <dgm:layoutNode name="EmptyPlaceHolder">
          <dgm:alg type="sp"/>
          <dgm:shape xmlns:r="http://schemas.openxmlformats.org/officeDocument/2006/relationships" r:blip="">
            <dgm:adjLst/>
          </dgm:shape>
          <dgm:presOf/>
          <dgm:constr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C9D214-C5C8-4F73-850B-7722C3D743C8}" type="datetimeFigureOut">
              <a:rPr lang="en-GB" smtClean="0"/>
              <a:t>17/10/2022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112D36F-7221-4CAE-A85A-81B73596F322}" type="slidenum">
              <a:rPr lang="en-GB" smtClean="0"/>
              <a:t>‹#›</a:t>
            </a:fld>
            <a:endParaRPr lang="en-GB" dirty="0"/>
          </a:p>
        </p:txBody>
      </p:sp>
    </p:spTree>
    <p:extLst>
      <p:ext uri="{BB962C8B-B14F-4D97-AF65-F5344CB8AC3E}">
        <p14:creationId xmlns:p14="http://schemas.microsoft.com/office/powerpoint/2010/main" val="4079288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7" name="Text Box 1">
            <a:extLst>
              <a:ext uri="{FF2B5EF4-FFF2-40B4-BE49-F238E27FC236}">
                <a16:creationId xmlns:a16="http://schemas.microsoft.com/office/drawing/2014/main" id="{5417580E-5DED-48B7-B29E-89210B89C810}"/>
              </a:ext>
            </a:extLst>
          </p:cNvPr>
          <p:cNvSpPr txBox="1">
            <a:spLocks noChangeArrowheads="1"/>
          </p:cNvSpPr>
          <p:nvPr/>
        </p:nvSpPr>
        <p:spPr bwMode="auto">
          <a:xfrm>
            <a:off x="1587500" y="1006475"/>
            <a:ext cx="4595813" cy="3448050"/>
          </a:xfrm>
          <a:prstGeom prst="rect">
            <a:avLst/>
          </a:prstGeom>
          <a:solidFill>
            <a:srgbClr val="FFFFFF"/>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dirty="0"/>
          </a:p>
        </p:txBody>
      </p:sp>
      <p:sp>
        <p:nvSpPr>
          <p:cNvPr id="4098" name="Text Box 2">
            <a:extLst>
              <a:ext uri="{FF2B5EF4-FFF2-40B4-BE49-F238E27FC236}">
                <a16:creationId xmlns:a16="http://schemas.microsoft.com/office/drawing/2014/main" id="{9AB60E45-0A1F-4C3B-876D-169E0D0E74D4}"/>
              </a:ext>
            </a:extLst>
          </p:cNvPr>
          <p:cNvSpPr txBox="1">
            <a:spLocks noGrp="1" noChangeArrowheads="1"/>
          </p:cNvSpPr>
          <p:nvPr>
            <p:ph type="body"/>
          </p:nvPr>
        </p:nvSpPr>
        <p:spPr bwMode="auto">
          <a:xfrm>
            <a:off x="1185863" y="4787900"/>
            <a:ext cx="5407025" cy="38258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85725" indent="-85725" eaLnBrk="1">
              <a:lnSpc>
                <a:spcPct val="93000"/>
              </a:lnSpc>
              <a:spcBef>
                <a:spcPct val="0"/>
              </a:spcBef>
              <a:buSzPct val="45000"/>
              <a:buFont typeface="Wingdings" panose="05000000000000000000" pitchFamily="2" charset="2"/>
              <a:buNone/>
              <a:tabLst>
                <a:tab pos="723900" algn="l"/>
                <a:tab pos="1447800" algn="l"/>
                <a:tab pos="2171700" algn="l"/>
                <a:tab pos="2895600" algn="l"/>
                <a:tab pos="3619500" algn="l"/>
                <a:tab pos="4343400" algn="l"/>
                <a:tab pos="5067300" algn="l"/>
              </a:tabLst>
            </a:pPr>
            <a:r>
              <a:rPr lang="en-GB" altLang="en-US" dirty="0">
                <a:latin typeface="Arial" panose="020B0604020202020204" pitchFamily="34" charset="0"/>
                <a:cs typeface="msgothic" charset="0"/>
              </a:rPr>
              <a:t>Health Consequences of Relative Energy Deficiency in Sport (RED-S) showing an expanded concept of the Female Athlete Triad to acknowledge a wider range of outcomes and the application to male athletes (*Psychological consequences can either precede RED-S or be the result of RED-S). Adapted from Constantini.54</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7" name="Text Box 1">
            <a:extLst>
              <a:ext uri="{FF2B5EF4-FFF2-40B4-BE49-F238E27FC236}">
                <a16:creationId xmlns:a16="http://schemas.microsoft.com/office/drawing/2014/main" id="{EA6EEFFF-1858-4024-84A5-72258B9D035A}"/>
              </a:ext>
            </a:extLst>
          </p:cNvPr>
          <p:cNvSpPr txBox="1">
            <a:spLocks noChangeArrowheads="1"/>
          </p:cNvSpPr>
          <p:nvPr/>
        </p:nvSpPr>
        <p:spPr bwMode="auto">
          <a:xfrm>
            <a:off x="1587500" y="1006475"/>
            <a:ext cx="4595813" cy="3448050"/>
          </a:xfrm>
          <a:prstGeom prst="rect">
            <a:avLst/>
          </a:prstGeom>
          <a:solidFill>
            <a:srgbClr val="FFFFFF"/>
          </a:solidFill>
          <a:ln w="9525">
            <a:solidFill>
              <a:srgbClr val="000000"/>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GB" dirty="0"/>
          </a:p>
        </p:txBody>
      </p:sp>
      <p:sp>
        <p:nvSpPr>
          <p:cNvPr id="4098" name="Text Box 2">
            <a:extLst>
              <a:ext uri="{FF2B5EF4-FFF2-40B4-BE49-F238E27FC236}">
                <a16:creationId xmlns:a16="http://schemas.microsoft.com/office/drawing/2014/main" id="{D774A1EF-B9CF-44F1-AF43-14406B28563E}"/>
              </a:ext>
            </a:extLst>
          </p:cNvPr>
          <p:cNvSpPr txBox="1">
            <a:spLocks noGrp="1" noChangeArrowheads="1"/>
          </p:cNvSpPr>
          <p:nvPr>
            <p:ph type="body"/>
          </p:nvPr>
        </p:nvSpPr>
        <p:spPr bwMode="auto">
          <a:xfrm>
            <a:off x="1185863" y="4787900"/>
            <a:ext cx="5407025" cy="3825875"/>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p>
            <a:pPr marL="85725" indent="-85725" eaLnBrk="1">
              <a:lnSpc>
                <a:spcPct val="93000"/>
              </a:lnSpc>
              <a:spcBef>
                <a:spcPct val="0"/>
              </a:spcBef>
              <a:buSzPct val="45000"/>
              <a:buFont typeface="Wingdings" panose="05000000000000000000" pitchFamily="2" charset="2"/>
              <a:buNone/>
              <a:tabLst>
                <a:tab pos="723900" algn="l"/>
                <a:tab pos="1447800" algn="l"/>
                <a:tab pos="2171700" algn="l"/>
                <a:tab pos="2895600" algn="l"/>
                <a:tab pos="3619500" algn="l"/>
                <a:tab pos="4343400" algn="l"/>
                <a:tab pos="5067300" algn="l"/>
              </a:tabLst>
            </a:pPr>
            <a:r>
              <a:rPr lang="en-GB" altLang="en-US" dirty="0">
                <a:latin typeface="Arial" panose="020B0604020202020204" pitchFamily="34" charset="0"/>
                <a:cs typeface="msgothic" charset="0"/>
              </a:rPr>
              <a:t>Potential Performance Effects of Relative Energy Deficiency in Sport (*Aerobic and anaerobic performance). Adapted from Constantini.54</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07ABD-AA58-4515-8897-D452F2526D2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0DEFB8-4F90-496D-BAA2-B738EFFC32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7FE923B-C3D4-4FD0-B21E-15B09843F14C}"/>
              </a:ext>
            </a:extLst>
          </p:cNvPr>
          <p:cNvSpPr>
            <a:spLocks noGrp="1"/>
          </p:cNvSpPr>
          <p:nvPr>
            <p:ph type="dt" sz="half" idx="10"/>
          </p:nvPr>
        </p:nvSpPr>
        <p:spPr/>
        <p:txBody>
          <a:bodyPr/>
          <a:lstStyle/>
          <a:p>
            <a:fld id="{4938F602-DECC-4DA1-A244-B2EE1DBB224F}" type="datetimeFigureOut">
              <a:rPr lang="en-GB" smtClean="0"/>
              <a:t>17/10/2022</a:t>
            </a:fld>
            <a:endParaRPr lang="en-GB" dirty="0"/>
          </a:p>
        </p:txBody>
      </p:sp>
      <p:sp>
        <p:nvSpPr>
          <p:cNvPr id="5" name="Footer Placeholder 4">
            <a:extLst>
              <a:ext uri="{FF2B5EF4-FFF2-40B4-BE49-F238E27FC236}">
                <a16:creationId xmlns:a16="http://schemas.microsoft.com/office/drawing/2014/main" id="{EFCC3998-A75A-4E66-9329-55F4240C743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FFF61DA-90C6-4929-82C0-9D92FFDF5AE6}"/>
              </a:ext>
            </a:extLst>
          </p:cNvPr>
          <p:cNvSpPr>
            <a:spLocks noGrp="1"/>
          </p:cNvSpPr>
          <p:nvPr>
            <p:ph type="sldNum" sz="quarter" idx="12"/>
          </p:nvPr>
        </p:nvSpPr>
        <p:spPr/>
        <p:txBody>
          <a:bodyPr/>
          <a:lstStyle/>
          <a:p>
            <a:fld id="{9D0FEA23-7BF4-46E4-A1C9-2445EF87CE9F}" type="slidenum">
              <a:rPr lang="en-GB" smtClean="0"/>
              <a:t>‹#›</a:t>
            </a:fld>
            <a:endParaRPr lang="en-GB" dirty="0"/>
          </a:p>
        </p:txBody>
      </p:sp>
    </p:spTree>
    <p:extLst>
      <p:ext uri="{BB962C8B-B14F-4D97-AF65-F5344CB8AC3E}">
        <p14:creationId xmlns:p14="http://schemas.microsoft.com/office/powerpoint/2010/main" val="145026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D8B8A-748E-49F4-8ABB-D6539182E0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DA569D-39D0-411D-BB27-844F9EDCA9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F928611-9E7E-4694-9992-2B75DDB1AC7A}"/>
              </a:ext>
            </a:extLst>
          </p:cNvPr>
          <p:cNvSpPr>
            <a:spLocks noGrp="1"/>
          </p:cNvSpPr>
          <p:nvPr>
            <p:ph type="dt" sz="half" idx="10"/>
          </p:nvPr>
        </p:nvSpPr>
        <p:spPr/>
        <p:txBody>
          <a:bodyPr/>
          <a:lstStyle/>
          <a:p>
            <a:fld id="{4938F602-DECC-4DA1-A244-B2EE1DBB224F}" type="datetimeFigureOut">
              <a:rPr lang="en-GB" smtClean="0"/>
              <a:t>17/10/2022</a:t>
            </a:fld>
            <a:endParaRPr lang="en-GB" dirty="0"/>
          </a:p>
        </p:txBody>
      </p:sp>
      <p:sp>
        <p:nvSpPr>
          <p:cNvPr id="5" name="Footer Placeholder 4">
            <a:extLst>
              <a:ext uri="{FF2B5EF4-FFF2-40B4-BE49-F238E27FC236}">
                <a16:creationId xmlns:a16="http://schemas.microsoft.com/office/drawing/2014/main" id="{910FABA6-C909-4D3B-BC18-8DC7EC0D7F5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88AF175-94AF-4A63-9390-2970681E8BC7}"/>
              </a:ext>
            </a:extLst>
          </p:cNvPr>
          <p:cNvSpPr>
            <a:spLocks noGrp="1"/>
          </p:cNvSpPr>
          <p:nvPr>
            <p:ph type="sldNum" sz="quarter" idx="12"/>
          </p:nvPr>
        </p:nvSpPr>
        <p:spPr/>
        <p:txBody>
          <a:bodyPr/>
          <a:lstStyle/>
          <a:p>
            <a:fld id="{9D0FEA23-7BF4-46E4-A1C9-2445EF87CE9F}" type="slidenum">
              <a:rPr lang="en-GB" smtClean="0"/>
              <a:t>‹#›</a:t>
            </a:fld>
            <a:endParaRPr lang="en-GB" dirty="0"/>
          </a:p>
        </p:txBody>
      </p:sp>
    </p:spTree>
    <p:extLst>
      <p:ext uri="{BB962C8B-B14F-4D97-AF65-F5344CB8AC3E}">
        <p14:creationId xmlns:p14="http://schemas.microsoft.com/office/powerpoint/2010/main" val="2071324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D61A0-0DED-4D80-8A68-145F04DBDD1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3B64F6-5552-483A-B85A-3CEF380588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5012B4C-7F9F-4E1F-8751-74BA345C7237}"/>
              </a:ext>
            </a:extLst>
          </p:cNvPr>
          <p:cNvSpPr>
            <a:spLocks noGrp="1"/>
          </p:cNvSpPr>
          <p:nvPr>
            <p:ph type="dt" sz="half" idx="10"/>
          </p:nvPr>
        </p:nvSpPr>
        <p:spPr/>
        <p:txBody>
          <a:bodyPr/>
          <a:lstStyle/>
          <a:p>
            <a:fld id="{4938F602-DECC-4DA1-A244-B2EE1DBB224F}" type="datetimeFigureOut">
              <a:rPr lang="en-GB" smtClean="0"/>
              <a:t>17/10/2022</a:t>
            </a:fld>
            <a:endParaRPr lang="en-GB" dirty="0"/>
          </a:p>
        </p:txBody>
      </p:sp>
      <p:sp>
        <p:nvSpPr>
          <p:cNvPr id="5" name="Footer Placeholder 4">
            <a:extLst>
              <a:ext uri="{FF2B5EF4-FFF2-40B4-BE49-F238E27FC236}">
                <a16:creationId xmlns:a16="http://schemas.microsoft.com/office/drawing/2014/main" id="{864DF2BE-0C2D-49C2-B495-EF419765773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7BD9134-74F2-4A4B-A89E-EE0C0FD0B034}"/>
              </a:ext>
            </a:extLst>
          </p:cNvPr>
          <p:cNvSpPr>
            <a:spLocks noGrp="1"/>
          </p:cNvSpPr>
          <p:nvPr>
            <p:ph type="sldNum" sz="quarter" idx="12"/>
          </p:nvPr>
        </p:nvSpPr>
        <p:spPr/>
        <p:txBody>
          <a:bodyPr/>
          <a:lstStyle/>
          <a:p>
            <a:fld id="{9D0FEA23-7BF4-46E4-A1C9-2445EF87CE9F}" type="slidenum">
              <a:rPr lang="en-GB" smtClean="0"/>
              <a:t>‹#›</a:t>
            </a:fld>
            <a:endParaRPr lang="en-GB" dirty="0"/>
          </a:p>
        </p:txBody>
      </p:sp>
    </p:spTree>
    <p:extLst>
      <p:ext uri="{BB962C8B-B14F-4D97-AF65-F5344CB8AC3E}">
        <p14:creationId xmlns:p14="http://schemas.microsoft.com/office/powerpoint/2010/main" val="2709476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F8623-2622-4C6A-8547-3570853264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08D85BF-6FE4-43FE-AB2D-090BE7D726E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F0F54A-1A59-4619-A97F-BAD7545A4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7525DAC-93A7-4F0E-92AC-EED8A82BF92D}"/>
              </a:ext>
            </a:extLst>
          </p:cNvPr>
          <p:cNvSpPr>
            <a:spLocks noGrp="1"/>
          </p:cNvSpPr>
          <p:nvPr>
            <p:ph type="dt" sz="half" idx="10"/>
          </p:nvPr>
        </p:nvSpPr>
        <p:spPr/>
        <p:txBody>
          <a:bodyPr/>
          <a:lstStyle/>
          <a:p>
            <a:fld id="{4938F602-DECC-4DA1-A244-B2EE1DBB224F}" type="datetimeFigureOut">
              <a:rPr lang="en-GB" smtClean="0"/>
              <a:t>17/10/2022</a:t>
            </a:fld>
            <a:endParaRPr lang="en-GB" dirty="0"/>
          </a:p>
        </p:txBody>
      </p:sp>
      <p:sp>
        <p:nvSpPr>
          <p:cNvPr id="6" name="Footer Placeholder 5">
            <a:extLst>
              <a:ext uri="{FF2B5EF4-FFF2-40B4-BE49-F238E27FC236}">
                <a16:creationId xmlns:a16="http://schemas.microsoft.com/office/drawing/2014/main" id="{B0B0C464-3431-4948-A65E-9E576EF20EC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77DCEB8-FA7C-49AB-8A06-9EA747AA805F}"/>
              </a:ext>
            </a:extLst>
          </p:cNvPr>
          <p:cNvSpPr>
            <a:spLocks noGrp="1"/>
          </p:cNvSpPr>
          <p:nvPr>
            <p:ph type="sldNum" sz="quarter" idx="12"/>
          </p:nvPr>
        </p:nvSpPr>
        <p:spPr/>
        <p:txBody>
          <a:bodyPr/>
          <a:lstStyle/>
          <a:p>
            <a:fld id="{9D0FEA23-7BF4-46E4-A1C9-2445EF87CE9F}" type="slidenum">
              <a:rPr lang="en-GB" smtClean="0"/>
              <a:t>‹#›</a:t>
            </a:fld>
            <a:endParaRPr lang="en-GB" dirty="0"/>
          </a:p>
        </p:txBody>
      </p:sp>
    </p:spTree>
    <p:extLst>
      <p:ext uri="{BB962C8B-B14F-4D97-AF65-F5344CB8AC3E}">
        <p14:creationId xmlns:p14="http://schemas.microsoft.com/office/powerpoint/2010/main" val="1432560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15444-1E24-492F-B392-2CF35C4135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3F076E-549B-43A5-9D50-2F4D46D5F25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CC9B46-9F56-451C-A813-E01B673330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B28BB8-5297-461B-A591-F12EC7E6F4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D90759-3853-4BE0-A0E1-6CCD220F6D2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401ED1-EC5B-4389-AC76-44DF8973B9E8}"/>
              </a:ext>
            </a:extLst>
          </p:cNvPr>
          <p:cNvSpPr>
            <a:spLocks noGrp="1"/>
          </p:cNvSpPr>
          <p:nvPr>
            <p:ph type="dt" sz="half" idx="10"/>
          </p:nvPr>
        </p:nvSpPr>
        <p:spPr/>
        <p:txBody>
          <a:bodyPr/>
          <a:lstStyle/>
          <a:p>
            <a:fld id="{4938F602-DECC-4DA1-A244-B2EE1DBB224F}" type="datetimeFigureOut">
              <a:rPr lang="en-GB" smtClean="0"/>
              <a:t>17/10/2022</a:t>
            </a:fld>
            <a:endParaRPr lang="en-GB" dirty="0"/>
          </a:p>
        </p:txBody>
      </p:sp>
      <p:sp>
        <p:nvSpPr>
          <p:cNvPr id="8" name="Footer Placeholder 7">
            <a:extLst>
              <a:ext uri="{FF2B5EF4-FFF2-40B4-BE49-F238E27FC236}">
                <a16:creationId xmlns:a16="http://schemas.microsoft.com/office/drawing/2014/main" id="{CA3959EA-A5D8-4FA1-BEE0-689256CA107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9C23FC0F-DC64-46FD-A86D-0A935150ADDA}"/>
              </a:ext>
            </a:extLst>
          </p:cNvPr>
          <p:cNvSpPr>
            <a:spLocks noGrp="1"/>
          </p:cNvSpPr>
          <p:nvPr>
            <p:ph type="sldNum" sz="quarter" idx="12"/>
          </p:nvPr>
        </p:nvSpPr>
        <p:spPr/>
        <p:txBody>
          <a:bodyPr/>
          <a:lstStyle/>
          <a:p>
            <a:fld id="{9D0FEA23-7BF4-46E4-A1C9-2445EF87CE9F}" type="slidenum">
              <a:rPr lang="en-GB" smtClean="0"/>
              <a:t>‹#›</a:t>
            </a:fld>
            <a:endParaRPr lang="en-GB" dirty="0"/>
          </a:p>
        </p:txBody>
      </p:sp>
    </p:spTree>
    <p:extLst>
      <p:ext uri="{BB962C8B-B14F-4D97-AF65-F5344CB8AC3E}">
        <p14:creationId xmlns:p14="http://schemas.microsoft.com/office/powerpoint/2010/main" val="33032665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2BCC7-B91D-4482-8BDC-B558C754C45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7C40A4-4472-4DDC-9B8F-5944FC01C6C8}"/>
              </a:ext>
            </a:extLst>
          </p:cNvPr>
          <p:cNvSpPr>
            <a:spLocks noGrp="1"/>
          </p:cNvSpPr>
          <p:nvPr>
            <p:ph type="dt" sz="half" idx="10"/>
          </p:nvPr>
        </p:nvSpPr>
        <p:spPr/>
        <p:txBody>
          <a:bodyPr/>
          <a:lstStyle/>
          <a:p>
            <a:fld id="{4938F602-DECC-4DA1-A244-B2EE1DBB224F}" type="datetimeFigureOut">
              <a:rPr lang="en-GB" smtClean="0"/>
              <a:t>17/10/2022</a:t>
            </a:fld>
            <a:endParaRPr lang="en-GB" dirty="0"/>
          </a:p>
        </p:txBody>
      </p:sp>
      <p:sp>
        <p:nvSpPr>
          <p:cNvPr id="4" name="Footer Placeholder 3">
            <a:extLst>
              <a:ext uri="{FF2B5EF4-FFF2-40B4-BE49-F238E27FC236}">
                <a16:creationId xmlns:a16="http://schemas.microsoft.com/office/drawing/2014/main" id="{2A1F586E-398E-41A8-B138-5EB790E1B3CE}"/>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4B68B96-0C7F-499F-BB52-C27FD38C1F57}"/>
              </a:ext>
            </a:extLst>
          </p:cNvPr>
          <p:cNvSpPr>
            <a:spLocks noGrp="1"/>
          </p:cNvSpPr>
          <p:nvPr>
            <p:ph type="sldNum" sz="quarter" idx="12"/>
          </p:nvPr>
        </p:nvSpPr>
        <p:spPr/>
        <p:txBody>
          <a:bodyPr/>
          <a:lstStyle/>
          <a:p>
            <a:fld id="{9D0FEA23-7BF4-46E4-A1C9-2445EF87CE9F}" type="slidenum">
              <a:rPr lang="en-GB" smtClean="0"/>
              <a:t>‹#›</a:t>
            </a:fld>
            <a:endParaRPr lang="en-GB" dirty="0"/>
          </a:p>
        </p:txBody>
      </p:sp>
    </p:spTree>
    <p:extLst>
      <p:ext uri="{BB962C8B-B14F-4D97-AF65-F5344CB8AC3E}">
        <p14:creationId xmlns:p14="http://schemas.microsoft.com/office/powerpoint/2010/main" val="370535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571BD8-969F-489C-9CCA-EAA2C56E0297}"/>
              </a:ext>
            </a:extLst>
          </p:cNvPr>
          <p:cNvSpPr>
            <a:spLocks noGrp="1"/>
          </p:cNvSpPr>
          <p:nvPr>
            <p:ph type="dt" sz="half" idx="10"/>
          </p:nvPr>
        </p:nvSpPr>
        <p:spPr/>
        <p:txBody>
          <a:bodyPr/>
          <a:lstStyle/>
          <a:p>
            <a:fld id="{4938F602-DECC-4DA1-A244-B2EE1DBB224F}" type="datetimeFigureOut">
              <a:rPr lang="en-GB" smtClean="0"/>
              <a:t>17/10/2022</a:t>
            </a:fld>
            <a:endParaRPr lang="en-GB" dirty="0"/>
          </a:p>
        </p:txBody>
      </p:sp>
      <p:sp>
        <p:nvSpPr>
          <p:cNvPr id="3" name="Footer Placeholder 2">
            <a:extLst>
              <a:ext uri="{FF2B5EF4-FFF2-40B4-BE49-F238E27FC236}">
                <a16:creationId xmlns:a16="http://schemas.microsoft.com/office/drawing/2014/main" id="{32F03EA2-9658-434A-88B8-C6ADFD232E9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8F3A57BD-A2A0-4F3D-B566-4C3340B755D9}"/>
              </a:ext>
            </a:extLst>
          </p:cNvPr>
          <p:cNvSpPr>
            <a:spLocks noGrp="1"/>
          </p:cNvSpPr>
          <p:nvPr>
            <p:ph type="sldNum" sz="quarter" idx="12"/>
          </p:nvPr>
        </p:nvSpPr>
        <p:spPr/>
        <p:txBody>
          <a:bodyPr/>
          <a:lstStyle/>
          <a:p>
            <a:fld id="{9D0FEA23-7BF4-46E4-A1C9-2445EF87CE9F}" type="slidenum">
              <a:rPr lang="en-GB" smtClean="0"/>
              <a:t>‹#›</a:t>
            </a:fld>
            <a:endParaRPr lang="en-GB" dirty="0"/>
          </a:p>
        </p:txBody>
      </p:sp>
    </p:spTree>
    <p:extLst>
      <p:ext uri="{BB962C8B-B14F-4D97-AF65-F5344CB8AC3E}">
        <p14:creationId xmlns:p14="http://schemas.microsoft.com/office/powerpoint/2010/main" val="3211278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02DDF-AEF0-46A5-A074-49097EEECB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25FCB3B-2E20-46A3-90D4-69A7FBBFE9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21F8FD-92ED-46E3-9B48-F54F0BA492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402791-AD83-4E81-B40D-454A72FBF2AA}"/>
              </a:ext>
            </a:extLst>
          </p:cNvPr>
          <p:cNvSpPr>
            <a:spLocks noGrp="1"/>
          </p:cNvSpPr>
          <p:nvPr>
            <p:ph type="dt" sz="half" idx="10"/>
          </p:nvPr>
        </p:nvSpPr>
        <p:spPr/>
        <p:txBody>
          <a:bodyPr/>
          <a:lstStyle/>
          <a:p>
            <a:fld id="{4938F602-DECC-4DA1-A244-B2EE1DBB224F}" type="datetimeFigureOut">
              <a:rPr lang="en-GB" smtClean="0"/>
              <a:t>17/10/2022</a:t>
            </a:fld>
            <a:endParaRPr lang="en-GB" dirty="0"/>
          </a:p>
        </p:txBody>
      </p:sp>
      <p:sp>
        <p:nvSpPr>
          <p:cNvPr id="6" name="Footer Placeholder 5">
            <a:extLst>
              <a:ext uri="{FF2B5EF4-FFF2-40B4-BE49-F238E27FC236}">
                <a16:creationId xmlns:a16="http://schemas.microsoft.com/office/drawing/2014/main" id="{19812CEF-F9F9-4741-B168-E9825633B0D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C48CC17-2D5A-43ED-A8EC-554BD6636BBF}"/>
              </a:ext>
            </a:extLst>
          </p:cNvPr>
          <p:cNvSpPr>
            <a:spLocks noGrp="1"/>
          </p:cNvSpPr>
          <p:nvPr>
            <p:ph type="sldNum" sz="quarter" idx="12"/>
          </p:nvPr>
        </p:nvSpPr>
        <p:spPr/>
        <p:txBody>
          <a:bodyPr/>
          <a:lstStyle/>
          <a:p>
            <a:fld id="{9D0FEA23-7BF4-46E4-A1C9-2445EF87CE9F}" type="slidenum">
              <a:rPr lang="en-GB" smtClean="0"/>
              <a:t>‹#›</a:t>
            </a:fld>
            <a:endParaRPr lang="en-GB" dirty="0"/>
          </a:p>
        </p:txBody>
      </p:sp>
    </p:spTree>
    <p:extLst>
      <p:ext uri="{BB962C8B-B14F-4D97-AF65-F5344CB8AC3E}">
        <p14:creationId xmlns:p14="http://schemas.microsoft.com/office/powerpoint/2010/main" val="15203910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D9610-7EC0-440C-B504-AAE8D6503B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046599B-586D-4A2D-B7CC-450251EE03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0E1AE749-4780-417F-9C6A-AB1A46A29D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C2EACD-E156-410F-ACC8-85950DC5357A}"/>
              </a:ext>
            </a:extLst>
          </p:cNvPr>
          <p:cNvSpPr>
            <a:spLocks noGrp="1"/>
          </p:cNvSpPr>
          <p:nvPr>
            <p:ph type="dt" sz="half" idx="10"/>
          </p:nvPr>
        </p:nvSpPr>
        <p:spPr/>
        <p:txBody>
          <a:bodyPr/>
          <a:lstStyle/>
          <a:p>
            <a:fld id="{4938F602-DECC-4DA1-A244-B2EE1DBB224F}" type="datetimeFigureOut">
              <a:rPr lang="en-GB" smtClean="0"/>
              <a:t>17/10/2022</a:t>
            </a:fld>
            <a:endParaRPr lang="en-GB" dirty="0"/>
          </a:p>
        </p:txBody>
      </p:sp>
      <p:sp>
        <p:nvSpPr>
          <p:cNvPr id="6" name="Footer Placeholder 5">
            <a:extLst>
              <a:ext uri="{FF2B5EF4-FFF2-40B4-BE49-F238E27FC236}">
                <a16:creationId xmlns:a16="http://schemas.microsoft.com/office/drawing/2014/main" id="{159CEAEE-17CD-483F-99B4-66B3298AAB5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7A3D5F2-790F-464B-B9AE-8FDAF2B4F79A}"/>
              </a:ext>
            </a:extLst>
          </p:cNvPr>
          <p:cNvSpPr>
            <a:spLocks noGrp="1"/>
          </p:cNvSpPr>
          <p:nvPr>
            <p:ph type="sldNum" sz="quarter" idx="12"/>
          </p:nvPr>
        </p:nvSpPr>
        <p:spPr/>
        <p:txBody>
          <a:bodyPr/>
          <a:lstStyle/>
          <a:p>
            <a:fld id="{9D0FEA23-7BF4-46E4-A1C9-2445EF87CE9F}" type="slidenum">
              <a:rPr lang="en-GB" smtClean="0"/>
              <a:t>‹#›</a:t>
            </a:fld>
            <a:endParaRPr lang="en-GB" dirty="0"/>
          </a:p>
        </p:txBody>
      </p:sp>
    </p:spTree>
    <p:extLst>
      <p:ext uri="{BB962C8B-B14F-4D97-AF65-F5344CB8AC3E}">
        <p14:creationId xmlns:p14="http://schemas.microsoft.com/office/powerpoint/2010/main" val="3484443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7785F-A261-4242-B73E-305DFF7A092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604A08-1B7C-4F1E-A9B6-65C0EB42E1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3B3D5B-51AB-412F-80F1-E50567FDAA28}"/>
              </a:ext>
            </a:extLst>
          </p:cNvPr>
          <p:cNvSpPr>
            <a:spLocks noGrp="1"/>
          </p:cNvSpPr>
          <p:nvPr>
            <p:ph type="dt" sz="half" idx="10"/>
          </p:nvPr>
        </p:nvSpPr>
        <p:spPr/>
        <p:txBody>
          <a:bodyPr/>
          <a:lstStyle/>
          <a:p>
            <a:fld id="{4938F602-DECC-4DA1-A244-B2EE1DBB224F}" type="datetimeFigureOut">
              <a:rPr lang="en-GB" smtClean="0"/>
              <a:t>17/10/2022</a:t>
            </a:fld>
            <a:endParaRPr lang="en-GB" dirty="0"/>
          </a:p>
        </p:txBody>
      </p:sp>
      <p:sp>
        <p:nvSpPr>
          <p:cNvPr id="5" name="Footer Placeholder 4">
            <a:extLst>
              <a:ext uri="{FF2B5EF4-FFF2-40B4-BE49-F238E27FC236}">
                <a16:creationId xmlns:a16="http://schemas.microsoft.com/office/drawing/2014/main" id="{B1AB9601-6F06-42DF-A540-42FEFE916DB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64AA231-5EBF-4223-A0DC-BDF35834BFE8}"/>
              </a:ext>
            </a:extLst>
          </p:cNvPr>
          <p:cNvSpPr>
            <a:spLocks noGrp="1"/>
          </p:cNvSpPr>
          <p:nvPr>
            <p:ph type="sldNum" sz="quarter" idx="12"/>
          </p:nvPr>
        </p:nvSpPr>
        <p:spPr/>
        <p:txBody>
          <a:bodyPr/>
          <a:lstStyle/>
          <a:p>
            <a:fld id="{9D0FEA23-7BF4-46E4-A1C9-2445EF87CE9F}" type="slidenum">
              <a:rPr lang="en-GB" smtClean="0"/>
              <a:t>‹#›</a:t>
            </a:fld>
            <a:endParaRPr lang="en-GB" dirty="0"/>
          </a:p>
        </p:txBody>
      </p:sp>
    </p:spTree>
    <p:extLst>
      <p:ext uri="{BB962C8B-B14F-4D97-AF65-F5344CB8AC3E}">
        <p14:creationId xmlns:p14="http://schemas.microsoft.com/office/powerpoint/2010/main" val="19139592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811CD0-6B86-4C06-8E43-9EF5F381D7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133B97-2F3A-4CD4-B54F-D5119707857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16ACC-DA30-4035-A29A-4A76FEF002E0}"/>
              </a:ext>
            </a:extLst>
          </p:cNvPr>
          <p:cNvSpPr>
            <a:spLocks noGrp="1"/>
          </p:cNvSpPr>
          <p:nvPr>
            <p:ph type="dt" sz="half" idx="10"/>
          </p:nvPr>
        </p:nvSpPr>
        <p:spPr/>
        <p:txBody>
          <a:bodyPr/>
          <a:lstStyle/>
          <a:p>
            <a:fld id="{4938F602-DECC-4DA1-A244-B2EE1DBB224F}" type="datetimeFigureOut">
              <a:rPr lang="en-GB" smtClean="0"/>
              <a:t>17/10/2022</a:t>
            </a:fld>
            <a:endParaRPr lang="en-GB" dirty="0"/>
          </a:p>
        </p:txBody>
      </p:sp>
      <p:sp>
        <p:nvSpPr>
          <p:cNvPr id="5" name="Footer Placeholder 4">
            <a:extLst>
              <a:ext uri="{FF2B5EF4-FFF2-40B4-BE49-F238E27FC236}">
                <a16:creationId xmlns:a16="http://schemas.microsoft.com/office/drawing/2014/main" id="{7AB9DF47-01E2-4E19-9D0E-1E7BA5E13CA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A91061D7-DC76-4329-BC25-1F657332B848}"/>
              </a:ext>
            </a:extLst>
          </p:cNvPr>
          <p:cNvSpPr>
            <a:spLocks noGrp="1"/>
          </p:cNvSpPr>
          <p:nvPr>
            <p:ph type="sldNum" sz="quarter" idx="12"/>
          </p:nvPr>
        </p:nvSpPr>
        <p:spPr/>
        <p:txBody>
          <a:bodyPr/>
          <a:lstStyle/>
          <a:p>
            <a:fld id="{9D0FEA23-7BF4-46E4-A1C9-2445EF87CE9F}" type="slidenum">
              <a:rPr lang="en-GB" smtClean="0"/>
              <a:t>‹#›</a:t>
            </a:fld>
            <a:endParaRPr lang="en-GB" dirty="0"/>
          </a:p>
        </p:txBody>
      </p:sp>
    </p:spTree>
    <p:extLst>
      <p:ext uri="{BB962C8B-B14F-4D97-AF65-F5344CB8AC3E}">
        <p14:creationId xmlns:p14="http://schemas.microsoft.com/office/powerpoint/2010/main" val="28083206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8D532E-00FB-4FDE-9663-BA62201F602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BE6F81-75C6-412D-B79A-1069BAF7B6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13F7F5-0451-41DD-9856-DFA1FAE427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38F602-DECC-4DA1-A244-B2EE1DBB224F}" type="datetimeFigureOut">
              <a:rPr lang="en-GB" smtClean="0"/>
              <a:t>17/10/2022</a:t>
            </a:fld>
            <a:endParaRPr lang="en-GB" dirty="0"/>
          </a:p>
        </p:txBody>
      </p:sp>
      <p:sp>
        <p:nvSpPr>
          <p:cNvPr id="5" name="Footer Placeholder 4">
            <a:extLst>
              <a:ext uri="{FF2B5EF4-FFF2-40B4-BE49-F238E27FC236}">
                <a16:creationId xmlns:a16="http://schemas.microsoft.com/office/drawing/2014/main" id="{D8BA0606-7349-4C66-BC3A-87D8AC6673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8D1B42D-BD0B-4996-B1C1-A107D823B3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D0FEA23-7BF4-46E4-A1C9-2445EF87CE9F}" type="slidenum">
              <a:rPr lang="en-GB" smtClean="0"/>
              <a:t>‹#›</a:t>
            </a:fld>
            <a:endParaRPr lang="en-GB" dirty="0"/>
          </a:p>
        </p:txBody>
      </p:sp>
    </p:spTree>
    <p:extLst>
      <p:ext uri="{BB962C8B-B14F-4D97-AF65-F5344CB8AC3E}">
        <p14:creationId xmlns:p14="http://schemas.microsoft.com/office/powerpoint/2010/main" val="3531022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5.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3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Video 4">
            <a:extLst>
              <a:ext uri="{FF2B5EF4-FFF2-40B4-BE49-F238E27FC236}">
                <a16:creationId xmlns:a16="http://schemas.microsoft.com/office/drawing/2014/main" id="{1B25791C-C9FE-4272-B9B6-5B9BE1AC3BC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854C8E-54E7-4342-A386-5F0EC6E659D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Women in Sport, REDs and Disordered Eating</a:t>
            </a:r>
          </a:p>
        </p:txBody>
      </p:sp>
      <p:sp>
        <p:nvSpPr>
          <p:cNvPr id="3" name="Subtitle 2">
            <a:extLst>
              <a:ext uri="{FF2B5EF4-FFF2-40B4-BE49-F238E27FC236}">
                <a16:creationId xmlns:a16="http://schemas.microsoft.com/office/drawing/2014/main" id="{6368AA50-EC89-420D-A2B7-5FF5B470F11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dirty="0">
                <a:solidFill>
                  <a:srgbClr val="FFFFFF"/>
                </a:solidFill>
              </a:rPr>
              <a:t>Are there are special considerations for woman?</a:t>
            </a:r>
          </a:p>
        </p:txBody>
      </p:sp>
    </p:spTree>
    <p:extLst>
      <p:ext uri="{BB962C8B-B14F-4D97-AF65-F5344CB8AC3E}">
        <p14:creationId xmlns:p14="http://schemas.microsoft.com/office/powerpoint/2010/main" val="829970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91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A8F3343-855C-47B7-9C57-EEC44CA8ECBB}"/>
              </a:ext>
            </a:extLst>
          </p:cNvPr>
          <p:cNvSpPr>
            <a:spLocks noGrp="1"/>
          </p:cNvSpPr>
          <p:nvPr>
            <p:ph type="title"/>
          </p:nvPr>
        </p:nvSpPr>
        <p:spPr>
          <a:xfrm>
            <a:off x="524741" y="620392"/>
            <a:ext cx="3808268" cy="5504688"/>
          </a:xfrm>
        </p:spPr>
        <p:txBody>
          <a:bodyPr>
            <a:normAutofit/>
          </a:bodyPr>
          <a:lstStyle/>
          <a:p>
            <a:r>
              <a:rPr lang="en-GB" sz="6000" dirty="0">
                <a:solidFill>
                  <a:schemeClr val="bg1"/>
                </a:solidFill>
              </a:rPr>
              <a:t>Gender differences</a:t>
            </a:r>
          </a:p>
        </p:txBody>
      </p:sp>
      <p:graphicFrame>
        <p:nvGraphicFramePr>
          <p:cNvPr id="5" name="Content Placeholder 2">
            <a:extLst>
              <a:ext uri="{FF2B5EF4-FFF2-40B4-BE49-F238E27FC236}">
                <a16:creationId xmlns:a16="http://schemas.microsoft.com/office/drawing/2014/main" id="{171A645F-5030-44CA-AD0B-EC0A87F7B525}"/>
              </a:ext>
            </a:extLst>
          </p:cNvPr>
          <p:cNvGraphicFramePr>
            <a:graphicFrameLocks noGrp="1"/>
          </p:cNvGraphicFramePr>
          <p:nvPr>
            <p:ph idx="1"/>
            <p:extLst>
              <p:ext uri="{D42A27DB-BD31-4B8C-83A1-F6EECF244321}">
                <p14:modId xmlns:p14="http://schemas.microsoft.com/office/powerpoint/2010/main" val="469903809"/>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849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E4F293-0A40-4AA3-8747-1C7D9F3EE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5D1CC8B8-2CD1-45F6-9CED-CA31040022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D0486316-3F2D-434E-AF23-A8EDD6E78D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Freeform 45">
              <a:extLst>
                <a:ext uri="{FF2B5EF4-FFF2-40B4-BE49-F238E27FC236}">
                  <a16:creationId xmlns:a16="http://schemas.microsoft.com/office/drawing/2014/main" id="{2AF5945E-96EF-472A-8B30-5AC427AA4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6">
              <a:extLst>
                <a:ext uri="{FF2B5EF4-FFF2-40B4-BE49-F238E27FC236}">
                  <a16:creationId xmlns:a16="http://schemas.microsoft.com/office/drawing/2014/main" id="{F43F39F5-753C-4BA6-AF2B-6F0EEE25A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5" name="Freeform 47">
              <a:extLst>
                <a:ext uri="{FF2B5EF4-FFF2-40B4-BE49-F238E27FC236}">
                  <a16:creationId xmlns:a16="http://schemas.microsoft.com/office/drawing/2014/main" id="{2CC5073C-8188-4DE4-B2AB-9C87DDA4F0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Rectangle 15">
              <a:extLst>
                <a:ext uri="{FF2B5EF4-FFF2-40B4-BE49-F238E27FC236}">
                  <a16:creationId xmlns:a16="http://schemas.microsoft.com/office/drawing/2014/main" id="{AEF2074A-D7D4-4AF6-866A-31DDF66B1F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a:extLst>
              <a:ext uri="{FF2B5EF4-FFF2-40B4-BE49-F238E27FC236}">
                <a16:creationId xmlns:a16="http://schemas.microsoft.com/office/drawing/2014/main" id="{C2DAEEC7-C7C9-420E-BF86-38D440D95ABD}"/>
              </a:ext>
            </a:extLst>
          </p:cNvPr>
          <p:cNvSpPr>
            <a:spLocks noGrp="1"/>
          </p:cNvSpPr>
          <p:nvPr>
            <p:ph type="title"/>
          </p:nvPr>
        </p:nvSpPr>
        <p:spPr>
          <a:xfrm>
            <a:off x="1353666" y="759805"/>
            <a:ext cx="10000133" cy="1325563"/>
          </a:xfrm>
        </p:spPr>
        <p:txBody>
          <a:bodyPr>
            <a:normAutofit/>
          </a:bodyPr>
          <a:lstStyle/>
          <a:p>
            <a:r>
              <a:rPr lang="en-GB" sz="4000" dirty="0">
                <a:solidFill>
                  <a:srgbClr val="FFFFFF"/>
                </a:solidFill>
              </a:rPr>
              <a:t>Relative Energy Deficiency</a:t>
            </a:r>
          </a:p>
        </p:txBody>
      </p:sp>
      <p:graphicFrame>
        <p:nvGraphicFramePr>
          <p:cNvPr id="5" name="Content Placeholder 2">
            <a:extLst>
              <a:ext uri="{FF2B5EF4-FFF2-40B4-BE49-F238E27FC236}">
                <a16:creationId xmlns:a16="http://schemas.microsoft.com/office/drawing/2014/main" id="{A185D525-8AB8-4C8A-992C-19EDA950FB3D}"/>
              </a:ext>
            </a:extLst>
          </p:cNvPr>
          <p:cNvGraphicFramePr>
            <a:graphicFrameLocks noGrp="1"/>
          </p:cNvGraphicFramePr>
          <p:nvPr>
            <p:ph idx="1"/>
            <p:extLst>
              <p:ext uri="{D42A27DB-BD31-4B8C-83A1-F6EECF244321}">
                <p14:modId xmlns:p14="http://schemas.microsoft.com/office/powerpoint/2010/main" val="337157186"/>
              </p:ext>
            </p:extLst>
          </p:nvPr>
        </p:nvGraphicFramePr>
        <p:xfrm>
          <a:off x="1422492" y="2499837"/>
          <a:ext cx="9507778" cy="37146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7827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E63A4A4C-351E-453B-9E2D-E5EAE84B38D1}"/>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Female Athlete Triad </a:t>
            </a:r>
          </a:p>
        </p:txBody>
      </p:sp>
      <p:sp>
        <p:nvSpPr>
          <p:cNvPr id="3" name="Content Placeholder 2">
            <a:extLst>
              <a:ext uri="{FF2B5EF4-FFF2-40B4-BE49-F238E27FC236}">
                <a16:creationId xmlns:a16="http://schemas.microsoft.com/office/drawing/2014/main" id="{301E78C8-CC4F-47F4-AC6E-1CF6B2E18BAF}"/>
              </a:ext>
            </a:extLst>
          </p:cNvPr>
          <p:cNvSpPr>
            <a:spLocks noGrp="1"/>
          </p:cNvSpPr>
          <p:nvPr>
            <p:ph idx="1"/>
          </p:nvPr>
        </p:nvSpPr>
        <p:spPr>
          <a:xfrm>
            <a:off x="1367624" y="2490436"/>
            <a:ext cx="9708995" cy="3567173"/>
          </a:xfrm>
        </p:spPr>
        <p:txBody>
          <a:bodyPr anchor="ctr">
            <a:normAutofit/>
          </a:bodyPr>
          <a:lstStyle/>
          <a:p>
            <a:r>
              <a:rPr lang="en-GB" sz="2400" dirty="0"/>
              <a:t>Defined as the combination of disordered eating, irregular menstrual cycles leading to a decreases in oestrogen and other hormones leading to low bone density</a:t>
            </a:r>
          </a:p>
        </p:txBody>
      </p:sp>
    </p:spTree>
    <p:extLst>
      <p:ext uri="{BB962C8B-B14F-4D97-AF65-F5344CB8AC3E}">
        <p14:creationId xmlns:p14="http://schemas.microsoft.com/office/powerpoint/2010/main" val="1330763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2" name="Title 1">
            <a:extLst>
              <a:ext uri="{FF2B5EF4-FFF2-40B4-BE49-F238E27FC236}">
                <a16:creationId xmlns:a16="http://schemas.microsoft.com/office/drawing/2014/main" id="{95205121-F6AE-4D22-9088-BB0C4940D0C3}"/>
              </a:ext>
            </a:extLst>
          </p:cNvPr>
          <p:cNvSpPr>
            <a:spLocks noGrp="1"/>
          </p:cNvSpPr>
          <p:nvPr>
            <p:ph type="title"/>
          </p:nvPr>
        </p:nvSpPr>
        <p:spPr>
          <a:xfrm>
            <a:off x="1143000" y="990599"/>
            <a:ext cx="9906000" cy="685800"/>
          </a:xfrm>
        </p:spPr>
        <p:txBody>
          <a:bodyPr anchor="t">
            <a:normAutofit/>
          </a:bodyPr>
          <a:lstStyle/>
          <a:p>
            <a:r>
              <a:rPr lang="en-GB" sz="4000" dirty="0"/>
              <a:t>The main Symptoms</a:t>
            </a:r>
          </a:p>
        </p:txBody>
      </p:sp>
      <p:graphicFrame>
        <p:nvGraphicFramePr>
          <p:cNvPr id="5" name="Content Placeholder 2">
            <a:extLst>
              <a:ext uri="{FF2B5EF4-FFF2-40B4-BE49-F238E27FC236}">
                <a16:creationId xmlns:a16="http://schemas.microsoft.com/office/drawing/2014/main" id="{B5B37255-13E0-4242-B382-F0782C4D748D}"/>
              </a:ext>
            </a:extLst>
          </p:cNvPr>
          <p:cNvGraphicFramePr>
            <a:graphicFrameLocks noGrp="1"/>
          </p:cNvGraphicFramePr>
          <p:nvPr>
            <p:ph idx="1"/>
            <p:extLst>
              <p:ext uri="{D42A27DB-BD31-4B8C-83A1-F6EECF244321}">
                <p14:modId xmlns:p14="http://schemas.microsoft.com/office/powerpoint/2010/main" val="567166192"/>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3286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Flowchart: Document 7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5847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81ABDD7-6E14-4CF8-A44C-ADE20AB4FB14}"/>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solidFill>
                  <a:srgbClr val="FFFFFF"/>
                </a:solidFill>
                <a:latin typeface="+mj-lt"/>
                <a:ea typeface="+mj-ea"/>
                <a:cs typeface="+mj-cs"/>
              </a:rPr>
              <a:t>Female Athlete Triad</a:t>
            </a:r>
          </a:p>
        </p:txBody>
      </p:sp>
      <p:pic>
        <p:nvPicPr>
          <p:cNvPr id="1026" name="Picture 2" descr="The Female Athlete Triad">
            <a:extLst>
              <a:ext uri="{FF2B5EF4-FFF2-40B4-BE49-F238E27FC236}">
                <a16:creationId xmlns:a16="http://schemas.microsoft.com/office/drawing/2014/main" id="{3CB9322A-6B48-4F78-BCDF-741108679D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207933" y="1188489"/>
            <a:ext cx="7347537" cy="44819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9891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8077772-4938-4E12-BB19-4B3E21BD02BC}"/>
              </a:ext>
            </a:extLst>
          </p:cNvPr>
          <p:cNvSpPr>
            <a:spLocks noGrp="1"/>
          </p:cNvSpPr>
          <p:nvPr>
            <p:ph type="title"/>
          </p:nvPr>
        </p:nvSpPr>
        <p:spPr>
          <a:xfrm>
            <a:off x="5297762" y="329184"/>
            <a:ext cx="6251110" cy="1783080"/>
          </a:xfrm>
        </p:spPr>
        <p:txBody>
          <a:bodyPr anchor="b">
            <a:normAutofit/>
          </a:bodyPr>
          <a:lstStyle/>
          <a:p>
            <a:r>
              <a:rPr lang="en-GB" sz="5400" dirty="0"/>
              <a:t>Moving Forward</a:t>
            </a:r>
          </a:p>
        </p:txBody>
      </p:sp>
      <p:pic>
        <p:nvPicPr>
          <p:cNvPr id="5" name="Picture 4" descr="A basketball dropping into a basketball hoop">
            <a:extLst>
              <a:ext uri="{FF2B5EF4-FFF2-40B4-BE49-F238E27FC236}">
                <a16:creationId xmlns:a16="http://schemas.microsoft.com/office/drawing/2014/main" id="{106A754D-CC0D-423F-AA48-C13D2DE630ED}"/>
              </a:ext>
            </a:extLst>
          </p:cNvPr>
          <p:cNvPicPr>
            <a:picLocks noChangeAspect="1"/>
          </p:cNvPicPr>
          <p:nvPr/>
        </p:nvPicPr>
        <p:blipFill rotWithShape="1">
          <a:blip r:embed="rId2"/>
          <a:srcRect l="5467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15D3745-D938-49FF-9CDB-D8A0CF515F8F}"/>
              </a:ext>
            </a:extLst>
          </p:cNvPr>
          <p:cNvSpPr>
            <a:spLocks noGrp="1"/>
          </p:cNvSpPr>
          <p:nvPr>
            <p:ph idx="1"/>
          </p:nvPr>
        </p:nvSpPr>
        <p:spPr>
          <a:xfrm>
            <a:off x="5297762" y="2706624"/>
            <a:ext cx="6251110" cy="3483864"/>
          </a:xfrm>
        </p:spPr>
        <p:txBody>
          <a:bodyPr>
            <a:normAutofit/>
          </a:bodyPr>
          <a:lstStyle/>
          <a:p>
            <a:r>
              <a:rPr lang="en-GB" sz="2000" dirty="0"/>
              <a:t>Further research led in 2014 to defining it as a new term as it was recognised that these athletes were consuming less energy than required leading to an energy deficiency.</a:t>
            </a:r>
          </a:p>
          <a:p>
            <a:endParaRPr lang="en-GB" sz="2000" dirty="0"/>
          </a:p>
          <a:p>
            <a:r>
              <a:rPr lang="en-GB" sz="2000" dirty="0"/>
              <a:t>The IOC redefined the term in 2014 as;- </a:t>
            </a:r>
          </a:p>
          <a:p>
            <a:pPr marL="0" indent="0">
              <a:buNone/>
            </a:pPr>
            <a:r>
              <a:rPr lang="en-GB" sz="2000" dirty="0"/>
              <a:t>                RELATIVE ENERGY DEFICIENCY IN SPORT – RED-S</a:t>
            </a:r>
          </a:p>
          <a:p>
            <a:pPr marL="0" indent="0">
              <a:buNone/>
            </a:pPr>
            <a:endParaRPr lang="en-GB" sz="2000" dirty="0"/>
          </a:p>
          <a:p>
            <a:pPr marL="0" indent="0">
              <a:buNone/>
            </a:pPr>
            <a:r>
              <a:rPr lang="en-GB" sz="2000" dirty="0"/>
              <a:t>(Mountjoy et al, 2014)</a:t>
            </a:r>
          </a:p>
        </p:txBody>
      </p:sp>
    </p:spTree>
    <p:extLst>
      <p:ext uri="{BB962C8B-B14F-4D97-AF65-F5344CB8AC3E}">
        <p14:creationId xmlns:p14="http://schemas.microsoft.com/office/powerpoint/2010/main" val="2388792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grpSp>
      <p:sp>
        <p:nvSpPr>
          <p:cNvPr id="2" name="Title 1">
            <a:extLst>
              <a:ext uri="{FF2B5EF4-FFF2-40B4-BE49-F238E27FC236}">
                <a16:creationId xmlns:a16="http://schemas.microsoft.com/office/drawing/2014/main" id="{5E36009D-E0A9-4268-8B0B-B6423EC2C6C4}"/>
              </a:ext>
            </a:extLst>
          </p:cNvPr>
          <p:cNvSpPr>
            <a:spLocks noGrp="1"/>
          </p:cNvSpPr>
          <p:nvPr>
            <p:ph type="title"/>
          </p:nvPr>
        </p:nvSpPr>
        <p:spPr>
          <a:xfrm>
            <a:off x="1098468" y="885651"/>
            <a:ext cx="3229803" cy="4624603"/>
          </a:xfrm>
        </p:spPr>
        <p:txBody>
          <a:bodyPr>
            <a:normAutofit/>
          </a:bodyPr>
          <a:lstStyle/>
          <a:p>
            <a:r>
              <a:rPr lang="en-GB" dirty="0">
                <a:solidFill>
                  <a:srgbClr val="FFFFFF"/>
                </a:solidFill>
              </a:rPr>
              <a:t>Definition</a:t>
            </a:r>
          </a:p>
        </p:txBody>
      </p:sp>
      <p:sp>
        <p:nvSpPr>
          <p:cNvPr id="3" name="Content Placeholder 2">
            <a:extLst>
              <a:ext uri="{FF2B5EF4-FFF2-40B4-BE49-F238E27FC236}">
                <a16:creationId xmlns:a16="http://schemas.microsoft.com/office/drawing/2014/main" id="{6384C295-175A-4C54-AF8E-ADE14268DD0E}"/>
              </a:ext>
            </a:extLst>
          </p:cNvPr>
          <p:cNvSpPr>
            <a:spLocks noGrp="1"/>
          </p:cNvSpPr>
          <p:nvPr>
            <p:ph idx="1"/>
          </p:nvPr>
        </p:nvSpPr>
        <p:spPr>
          <a:xfrm>
            <a:off x="4978708" y="885651"/>
            <a:ext cx="6525220" cy="4616849"/>
          </a:xfrm>
        </p:spPr>
        <p:txBody>
          <a:bodyPr anchor="ctr">
            <a:normAutofit/>
          </a:bodyPr>
          <a:lstStyle/>
          <a:p>
            <a:r>
              <a:rPr lang="en-GB" sz="2400" dirty="0"/>
              <a:t>RED-S – refers to the impaired physiological function including metabolic rate, menstrual function, immunity, protein synthesis and cardiovascular health caused by relative energy deficiency or Energy Availability in male and female athletes</a:t>
            </a:r>
          </a:p>
        </p:txBody>
      </p:sp>
    </p:spTree>
    <p:extLst>
      <p:ext uri="{BB962C8B-B14F-4D97-AF65-F5344CB8AC3E}">
        <p14:creationId xmlns:p14="http://schemas.microsoft.com/office/powerpoint/2010/main" val="602758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82E4-4044-40D5-BEF9-C6EB40D75D20}"/>
              </a:ext>
            </a:extLst>
          </p:cNvPr>
          <p:cNvSpPr>
            <a:spLocks noGrp="1"/>
          </p:cNvSpPr>
          <p:nvPr>
            <p:ph type="title"/>
          </p:nvPr>
        </p:nvSpPr>
        <p:spPr/>
        <p:txBody>
          <a:bodyPr/>
          <a:lstStyle/>
          <a:p>
            <a:r>
              <a:rPr lang="en-GB" dirty="0"/>
              <a:t>Energy deficit</a:t>
            </a:r>
          </a:p>
        </p:txBody>
      </p:sp>
      <p:graphicFrame>
        <p:nvGraphicFramePr>
          <p:cNvPr id="5" name="Content Placeholder 2">
            <a:extLst>
              <a:ext uri="{FF2B5EF4-FFF2-40B4-BE49-F238E27FC236}">
                <a16:creationId xmlns:a16="http://schemas.microsoft.com/office/drawing/2014/main" id="{68ACEE5F-CC66-4919-9485-8F0F05B77A38}"/>
              </a:ext>
            </a:extLst>
          </p:cNvPr>
          <p:cNvGraphicFramePr>
            <a:graphicFrameLocks noGrp="1"/>
          </p:cNvGraphicFramePr>
          <p:nvPr>
            <p:ph idx="1"/>
            <p:extLst>
              <p:ext uri="{D42A27DB-BD31-4B8C-83A1-F6EECF244321}">
                <p14:modId xmlns:p14="http://schemas.microsoft.com/office/powerpoint/2010/main" val="27772231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53905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Text Box 1">
            <a:extLst>
              <a:ext uri="{FF2B5EF4-FFF2-40B4-BE49-F238E27FC236}">
                <a16:creationId xmlns:a16="http://schemas.microsoft.com/office/drawing/2014/main" id="{00CB123C-0ADF-4377-8861-E703AE1BB3C8}"/>
              </a:ext>
            </a:extLst>
          </p:cNvPr>
          <p:cNvSpPr txBox="1">
            <a:spLocks noChangeArrowheads="1"/>
          </p:cNvSpPr>
          <p:nvPr/>
        </p:nvSpPr>
        <p:spPr bwMode="auto">
          <a:xfrm>
            <a:off x="1848995" y="381641"/>
            <a:ext cx="8494012" cy="81944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9pPr>
          </a:lstStyle>
          <a:p>
            <a:pPr algn="ctr"/>
            <a:r>
              <a:rPr lang="en-GB" altLang="en-US" sz="1452" b="1" dirty="0">
                <a:latin typeface="Arial" panose="020B0604020202020204" pitchFamily="34" charset="0"/>
              </a:rPr>
              <a:t>Health Consequences of Relative Energy Deficiency in Sport (RED-S) showing an expanded concept of the Female Athlete Triad to acknowledge a wider range of outcomes and the application to male athletes (*Psychological consequences can either precede RED-S or be the result of RED-S). </a:t>
            </a:r>
          </a:p>
        </p:txBody>
      </p:sp>
      <p:pic>
        <p:nvPicPr>
          <p:cNvPr id="3074" name="Picture 2">
            <a:extLst>
              <a:ext uri="{FF2B5EF4-FFF2-40B4-BE49-F238E27FC236}">
                <a16:creationId xmlns:a16="http://schemas.microsoft.com/office/drawing/2014/main" id="{A23B3CFF-1C64-4202-83BB-BDE0F1E180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60194" y="6205613"/>
            <a:ext cx="816565" cy="522774"/>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5" name="Picture 3">
            <a:extLst>
              <a:ext uri="{FF2B5EF4-FFF2-40B4-BE49-F238E27FC236}">
                <a16:creationId xmlns:a16="http://schemas.microsoft.com/office/drawing/2014/main" id="{E845C05C-7FAA-4218-80AB-F32672C0F8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52875" y="979304"/>
            <a:ext cx="4692013" cy="4893634"/>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6" name="Text Box 4">
            <a:extLst>
              <a:ext uri="{FF2B5EF4-FFF2-40B4-BE49-F238E27FC236}">
                <a16:creationId xmlns:a16="http://schemas.microsoft.com/office/drawing/2014/main" id="{1C84EFD8-575C-4401-92EC-9E5AFD604264}"/>
              </a:ext>
            </a:extLst>
          </p:cNvPr>
          <p:cNvSpPr txBox="1">
            <a:spLocks noChangeArrowheads="1"/>
          </p:cNvSpPr>
          <p:nvPr/>
        </p:nvSpPr>
        <p:spPr bwMode="auto">
          <a:xfrm>
            <a:off x="3752874" y="5972308"/>
            <a:ext cx="3918652" cy="2318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9pPr>
          </a:lstStyle>
          <a:p>
            <a:r>
              <a:rPr lang="en-GB" altLang="en-US" sz="1089" b="1" dirty="0">
                <a:latin typeface="Arial" panose="020B0604020202020204" pitchFamily="34" charset="0"/>
              </a:rPr>
              <a:t>Margo Mountjoy et al. Br J Sports Med 2014;48:491-497</a:t>
            </a:r>
          </a:p>
        </p:txBody>
      </p:sp>
      <p:sp>
        <p:nvSpPr>
          <p:cNvPr id="3077" name="Text Box 5">
            <a:extLst>
              <a:ext uri="{FF2B5EF4-FFF2-40B4-BE49-F238E27FC236}">
                <a16:creationId xmlns:a16="http://schemas.microsoft.com/office/drawing/2014/main" id="{808DC66D-C63C-42FF-AD69-31C69872F448}"/>
              </a:ext>
            </a:extLst>
          </p:cNvPr>
          <p:cNvSpPr txBox="1">
            <a:spLocks noChangeArrowheads="1"/>
          </p:cNvSpPr>
          <p:nvPr/>
        </p:nvSpPr>
        <p:spPr bwMode="auto">
          <a:xfrm>
            <a:off x="1621451" y="6613175"/>
            <a:ext cx="6858000" cy="3470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marL="85725" indent="-85725">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9pPr>
          </a:lstStyle>
          <a:p>
            <a:r>
              <a:rPr lang="en-GB" altLang="en-US" sz="907" dirty="0">
                <a:latin typeface="Arial" panose="020B0604020202020204" pitchFamily="34" charset="0"/>
              </a:rPr>
              <a:t>Copyright © BMJ Publishing Group Ltd &amp; British Association of Sport and Exercise Medicine. All rights reserved.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Text Box 1">
            <a:extLst>
              <a:ext uri="{FF2B5EF4-FFF2-40B4-BE49-F238E27FC236}">
                <a16:creationId xmlns:a16="http://schemas.microsoft.com/office/drawing/2014/main" id="{62C5997D-7A56-4BCA-A07C-F1E071CBBB3F}"/>
              </a:ext>
            </a:extLst>
          </p:cNvPr>
          <p:cNvSpPr txBox="1">
            <a:spLocks noChangeArrowheads="1"/>
          </p:cNvSpPr>
          <p:nvPr/>
        </p:nvSpPr>
        <p:spPr bwMode="auto">
          <a:xfrm>
            <a:off x="1848995" y="381641"/>
            <a:ext cx="8494012" cy="414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 pos="7962900" algn="l"/>
                <a:tab pos="8686800" algn="l"/>
              </a:tabLst>
              <a:defRPr sz="2400">
                <a:solidFill>
                  <a:srgbClr val="000000"/>
                </a:solidFill>
                <a:latin typeface="Times New Roman" panose="02020603050405020304" pitchFamily="18" charset="0"/>
                <a:cs typeface="msgothic" charset="0"/>
              </a:defRPr>
            </a:lvl9pPr>
          </a:lstStyle>
          <a:p>
            <a:pPr algn="ctr"/>
            <a:r>
              <a:rPr lang="en-GB" altLang="en-US" sz="1452" b="1" dirty="0">
                <a:latin typeface="Arial" panose="020B0604020202020204" pitchFamily="34" charset="0"/>
              </a:rPr>
              <a:t>Potential Performance Effects of Relative Energy Deficiency in Sport (*Aerobic and anaerobic performance). </a:t>
            </a:r>
          </a:p>
        </p:txBody>
      </p:sp>
      <p:pic>
        <p:nvPicPr>
          <p:cNvPr id="3074" name="Picture 2">
            <a:extLst>
              <a:ext uri="{FF2B5EF4-FFF2-40B4-BE49-F238E27FC236}">
                <a16:creationId xmlns:a16="http://schemas.microsoft.com/office/drawing/2014/main" id="{8A775FAC-AED8-49D5-A84A-DEC9F22482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60194" y="6205613"/>
            <a:ext cx="816565" cy="522774"/>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3075" name="Picture 3">
            <a:extLst>
              <a:ext uri="{FF2B5EF4-FFF2-40B4-BE49-F238E27FC236}">
                <a16:creationId xmlns:a16="http://schemas.microsoft.com/office/drawing/2014/main" id="{09268F80-BFC7-4343-8BAE-30CD6BA279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49994" y="979304"/>
            <a:ext cx="4694893" cy="4893634"/>
          </a:xfrm>
          <a:prstGeom prst="rect">
            <a:avLst/>
          </a:prstGeom>
          <a:noFill/>
          <a:ln>
            <a:noFill/>
          </a:ln>
          <a:effectLst/>
          <a:extLst>
            <a:ext uri="{909E8E84-426E-40DD-AFC4-6F175D3DCCD1}">
              <a14:hiddenFill xmlns:a14="http://schemas.microsoft.com/office/drawing/2010/main">
                <a:blipFill dpi="0" rotWithShape="0">
                  <a:blip/>
                  <a:srcRect/>
                  <a:stretch>
                    <a:fillRect/>
                  </a:stretch>
                </a:blip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076" name="Text Box 4">
            <a:extLst>
              <a:ext uri="{FF2B5EF4-FFF2-40B4-BE49-F238E27FC236}">
                <a16:creationId xmlns:a16="http://schemas.microsoft.com/office/drawing/2014/main" id="{BB0452DB-B0C6-47D0-AA02-0FD48C556EB7}"/>
              </a:ext>
            </a:extLst>
          </p:cNvPr>
          <p:cNvSpPr txBox="1">
            <a:spLocks noChangeArrowheads="1"/>
          </p:cNvSpPr>
          <p:nvPr/>
        </p:nvSpPr>
        <p:spPr bwMode="auto">
          <a:xfrm>
            <a:off x="3749994" y="5972308"/>
            <a:ext cx="3918652" cy="2318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FFFFFF"/>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Lst>
              <a:defRPr sz="2400">
                <a:solidFill>
                  <a:srgbClr val="000000"/>
                </a:solidFill>
                <a:latin typeface="Times New Roman" panose="02020603050405020304" pitchFamily="18" charset="0"/>
                <a:cs typeface="msgothic" charset="0"/>
              </a:defRPr>
            </a:lvl9pPr>
          </a:lstStyle>
          <a:p>
            <a:r>
              <a:rPr lang="en-GB" altLang="en-US" sz="1089" b="1" dirty="0">
                <a:latin typeface="Arial" panose="020B0604020202020204" pitchFamily="34" charset="0"/>
              </a:rPr>
              <a:t>Margo Mountjoy et al. Br J Sports Med 2014;48:491-497</a:t>
            </a:r>
          </a:p>
        </p:txBody>
      </p:sp>
      <p:sp>
        <p:nvSpPr>
          <p:cNvPr id="3077" name="Text Box 5">
            <a:extLst>
              <a:ext uri="{FF2B5EF4-FFF2-40B4-BE49-F238E27FC236}">
                <a16:creationId xmlns:a16="http://schemas.microsoft.com/office/drawing/2014/main" id="{9809F413-0FFB-43B6-9A85-DF13F90401E4}"/>
              </a:ext>
            </a:extLst>
          </p:cNvPr>
          <p:cNvSpPr txBox="1">
            <a:spLocks noChangeArrowheads="1"/>
          </p:cNvSpPr>
          <p:nvPr/>
        </p:nvSpPr>
        <p:spPr bwMode="auto">
          <a:xfrm>
            <a:off x="1621451" y="6613175"/>
            <a:ext cx="6858000" cy="347076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0" tIns="0" rIns="0" bIns="0"/>
          <a:lstStyle>
            <a:lvl1pPr marL="85725" indent="-85725">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1pPr>
            <a:lvl2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2pPr>
            <a:lvl3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3pPr>
            <a:lvl4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4pPr>
            <a:lvl5pPr>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5pPr>
            <a:lvl6pPr marL="15367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6pPr>
            <a:lvl7pPr marL="19939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7pPr>
            <a:lvl8pPr marL="24511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8pPr>
            <a:lvl9pPr marL="2908300" indent="-215900" defTabSz="457200" fontAlgn="base" hangingPunct="0">
              <a:lnSpc>
                <a:spcPct val="93000"/>
              </a:lnSpc>
              <a:spcBef>
                <a:spcPct val="0"/>
              </a:spcBef>
              <a:spcAft>
                <a:spcPct val="0"/>
              </a:spcAft>
              <a:buClr>
                <a:srgbClr val="000000"/>
              </a:buClr>
              <a:buSzPct val="45000"/>
              <a:buFont typeface="Wingdings" panose="05000000000000000000" pitchFamily="2" charset="2"/>
              <a:tabLst>
                <a:tab pos="723900" algn="l"/>
                <a:tab pos="1447800" algn="l"/>
                <a:tab pos="2171700" algn="l"/>
                <a:tab pos="2895600" algn="l"/>
                <a:tab pos="3619500" algn="l"/>
                <a:tab pos="4343400" algn="l"/>
                <a:tab pos="5067300" algn="l"/>
                <a:tab pos="5791200" algn="l"/>
                <a:tab pos="6515100" algn="l"/>
                <a:tab pos="7239000" algn="l"/>
              </a:tabLst>
              <a:defRPr sz="2400">
                <a:solidFill>
                  <a:srgbClr val="000000"/>
                </a:solidFill>
                <a:latin typeface="Times New Roman" panose="02020603050405020304" pitchFamily="18" charset="0"/>
                <a:cs typeface="msgothic" charset="0"/>
              </a:defRPr>
            </a:lvl9pPr>
          </a:lstStyle>
          <a:p>
            <a:r>
              <a:rPr lang="en-GB" altLang="en-US" sz="907" dirty="0">
                <a:latin typeface="Arial" panose="020B0604020202020204" pitchFamily="34" charset="0"/>
              </a:rPr>
              <a:t>Copyright © BMJ Publishing Group Ltd &amp; British Association of Sport and Exercise Medicine. All rights reserved.</a:t>
            </a:r>
          </a:p>
        </p:txBody>
      </p:sp>
    </p:spTree>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1DACF08-72B1-4678-B947-173CDBA9331C}"/>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Energy</a:t>
            </a:r>
          </a:p>
        </p:txBody>
      </p:sp>
      <p:sp>
        <p:nvSpPr>
          <p:cNvPr id="3" name="Content Placeholder 2">
            <a:extLst>
              <a:ext uri="{FF2B5EF4-FFF2-40B4-BE49-F238E27FC236}">
                <a16:creationId xmlns:a16="http://schemas.microsoft.com/office/drawing/2014/main" id="{BDB1641D-7695-4F00-8A2B-690BCE29ED51}"/>
              </a:ext>
            </a:extLst>
          </p:cNvPr>
          <p:cNvSpPr>
            <a:spLocks noGrp="1"/>
          </p:cNvSpPr>
          <p:nvPr>
            <p:ph idx="1"/>
          </p:nvPr>
        </p:nvSpPr>
        <p:spPr>
          <a:xfrm>
            <a:off x="4810259" y="649480"/>
            <a:ext cx="6555347" cy="5546047"/>
          </a:xfrm>
        </p:spPr>
        <p:txBody>
          <a:bodyPr anchor="ctr">
            <a:normAutofit/>
          </a:bodyPr>
          <a:lstStyle/>
          <a:p>
            <a:r>
              <a:rPr lang="en-GB" sz="2000" b="0" i="0" dirty="0">
                <a:effectLst/>
                <a:latin typeface="interfaceregular"/>
              </a:rPr>
              <a:t>The underlying problem of RED-S is an inadequacy of energy to support the range of body functions involved in optimal health and performance. Energy Availability (EA) is calculated as Energy Intake (EI), minus the energy cost of exercise relative to fat-free mass (FFM) and in healthy adults, a value of 45 kcal/kg FFM/day equates energy balance</a:t>
            </a:r>
          </a:p>
          <a:p>
            <a:endParaRPr lang="en-GB" sz="2000" dirty="0">
              <a:latin typeface="interfaceregular"/>
            </a:endParaRPr>
          </a:p>
          <a:p>
            <a:r>
              <a:rPr lang="en-GB" sz="2000" dirty="0">
                <a:latin typeface="interfaceregular"/>
              </a:rPr>
              <a:t>When assessing energy intake – it appears low and may also occur with overtraining</a:t>
            </a:r>
            <a:endParaRPr lang="en-GB" sz="2000" dirty="0"/>
          </a:p>
        </p:txBody>
      </p:sp>
    </p:spTree>
    <p:extLst>
      <p:ext uri="{BB962C8B-B14F-4D97-AF65-F5344CB8AC3E}">
        <p14:creationId xmlns:p14="http://schemas.microsoft.com/office/powerpoint/2010/main" val="21451592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E86801-251F-48B3-80C1-464A0A83EB84}"/>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Male Athletes</a:t>
            </a:r>
          </a:p>
        </p:txBody>
      </p:sp>
      <p:sp>
        <p:nvSpPr>
          <p:cNvPr id="3" name="Content Placeholder 2">
            <a:extLst>
              <a:ext uri="{FF2B5EF4-FFF2-40B4-BE49-F238E27FC236}">
                <a16:creationId xmlns:a16="http://schemas.microsoft.com/office/drawing/2014/main" id="{E5F24262-E95C-491C-8AEC-9D1055234BDB}"/>
              </a:ext>
            </a:extLst>
          </p:cNvPr>
          <p:cNvSpPr>
            <a:spLocks noGrp="1"/>
          </p:cNvSpPr>
          <p:nvPr>
            <p:ph idx="1"/>
          </p:nvPr>
        </p:nvSpPr>
        <p:spPr>
          <a:xfrm>
            <a:off x="4810259" y="649480"/>
            <a:ext cx="6555347" cy="5546047"/>
          </a:xfrm>
        </p:spPr>
        <p:txBody>
          <a:bodyPr anchor="ctr">
            <a:normAutofit/>
          </a:bodyPr>
          <a:lstStyle/>
          <a:p>
            <a:r>
              <a:rPr lang="en-GB" sz="2000" dirty="0"/>
              <a:t>Redefining the terminology has been important as it can now include men – it is not exclusive to females</a:t>
            </a:r>
          </a:p>
        </p:txBody>
      </p:sp>
    </p:spTree>
    <p:extLst>
      <p:ext uri="{BB962C8B-B14F-4D97-AF65-F5344CB8AC3E}">
        <p14:creationId xmlns:p14="http://schemas.microsoft.com/office/powerpoint/2010/main" val="2541793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E3A41F-A1EB-4ADD-884D-C9AF68D4D120}"/>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Energy Availability</a:t>
            </a:r>
          </a:p>
        </p:txBody>
      </p:sp>
      <p:graphicFrame>
        <p:nvGraphicFramePr>
          <p:cNvPr id="5" name="Content Placeholder 2">
            <a:extLst>
              <a:ext uri="{FF2B5EF4-FFF2-40B4-BE49-F238E27FC236}">
                <a16:creationId xmlns:a16="http://schemas.microsoft.com/office/drawing/2014/main" id="{D4115136-28A9-410D-93DD-89F98DDEDBF4}"/>
              </a:ext>
            </a:extLst>
          </p:cNvPr>
          <p:cNvGraphicFramePr>
            <a:graphicFrameLocks noGrp="1"/>
          </p:cNvGraphicFramePr>
          <p:nvPr>
            <p:ph idx="1"/>
            <p:extLst>
              <p:ext uri="{D42A27DB-BD31-4B8C-83A1-F6EECF244321}">
                <p14:modId xmlns:p14="http://schemas.microsoft.com/office/powerpoint/2010/main" val="353117190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1479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15B167-BE84-4ACC-BE5A-5103DA2CD6E4}"/>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Energy Availability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3DB322-29E1-413E-AD63-DBD4D0FDA4A4}"/>
              </a:ext>
            </a:extLst>
          </p:cNvPr>
          <p:cNvSpPr>
            <a:spLocks noGrp="1"/>
          </p:cNvSpPr>
          <p:nvPr>
            <p:ph idx="1"/>
          </p:nvPr>
        </p:nvSpPr>
        <p:spPr>
          <a:xfrm>
            <a:off x="4447308" y="591344"/>
            <a:ext cx="6906491" cy="5585619"/>
          </a:xfrm>
        </p:spPr>
        <p:txBody>
          <a:bodyPr anchor="ctr">
            <a:normAutofit/>
          </a:bodyPr>
          <a:lstStyle/>
          <a:p>
            <a:r>
              <a:rPr lang="en-GB" sz="2000" b="0" i="0" dirty="0">
                <a:effectLst/>
                <a:latin typeface="interfaceregular"/>
              </a:rPr>
              <a:t>EI can be assessed by retrospective (recall) or prospective (written or electronic food diary) methods.</a:t>
            </a:r>
            <a:endParaRPr lang="en-GB" sz="2000" b="0" i="0" baseline="30000" dirty="0">
              <a:effectLst/>
              <a:latin typeface="interfaceregular"/>
            </a:endParaRPr>
          </a:p>
          <a:p>
            <a:r>
              <a:rPr lang="en-GB" sz="2000" b="0" i="0" dirty="0">
                <a:effectLst/>
                <a:latin typeface="interfaceregular"/>
              </a:rPr>
              <a:t>EEE is usually assessed by an exercise log and tables of energy expenditure associated with sports/exercise activities, but may be supplemented where available by data collected via modern sports technology (eg, Global Positioning System Units, Heart Rate Monitors or Power Meters). Ideally, EI and EEE are measured over a similar time period that is representative of habitual practices. FFM can be quantified by methods such as dual-energy X-ray absorptiometry (DXA) and anthropometry. A measurement of resting metabolic rate via indirect calorimetry may provide confirmation of suppressed metabolism secondary to low EA. Underpinning factors related to an unintentional mismatch between EI and large training/competition volume, intensity or misguided weight loss practices may be relatively easy to diagnose.</a:t>
            </a:r>
            <a:endParaRPr lang="en-GB" sz="2000" dirty="0"/>
          </a:p>
        </p:txBody>
      </p:sp>
    </p:spTree>
    <p:extLst>
      <p:ext uri="{BB962C8B-B14F-4D97-AF65-F5344CB8AC3E}">
        <p14:creationId xmlns:p14="http://schemas.microsoft.com/office/powerpoint/2010/main" val="30184627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565D4E-9297-4CC2-A5A4-423E52A7B403}"/>
              </a:ext>
            </a:extLst>
          </p:cNvPr>
          <p:cNvSpPr>
            <a:spLocks noGrp="1"/>
          </p:cNvSpPr>
          <p:nvPr>
            <p:ph type="title"/>
          </p:nvPr>
        </p:nvSpPr>
        <p:spPr>
          <a:xfrm>
            <a:off x="8643193" y="489507"/>
            <a:ext cx="3091607" cy="1655483"/>
          </a:xfrm>
        </p:spPr>
        <p:txBody>
          <a:bodyPr anchor="b">
            <a:normAutofit/>
          </a:bodyPr>
          <a:lstStyle/>
          <a:p>
            <a:r>
              <a:rPr lang="en-GB" sz="4000" dirty="0"/>
              <a:t>Sports seen to be at risk</a:t>
            </a:r>
          </a:p>
        </p:txBody>
      </p:sp>
      <p:pic>
        <p:nvPicPr>
          <p:cNvPr id="5" name="Picture 4" descr="A close up view of a track and field lane in the dark">
            <a:extLst>
              <a:ext uri="{FF2B5EF4-FFF2-40B4-BE49-F238E27FC236}">
                <a16:creationId xmlns:a16="http://schemas.microsoft.com/office/drawing/2014/main" id="{181A5A19-624C-4BF7-9193-7D2AB6367263}"/>
              </a:ext>
            </a:extLst>
          </p:cNvPr>
          <p:cNvPicPr>
            <a:picLocks noChangeAspect="1"/>
          </p:cNvPicPr>
          <p:nvPr/>
        </p:nvPicPr>
        <p:blipFill rotWithShape="1">
          <a:blip r:embed="rId2"/>
          <a:srcRect l="6274" r="9196"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010E6DB2-3C1F-4EC4-A34B-479CC8D156F9}"/>
              </a:ext>
            </a:extLst>
          </p:cNvPr>
          <p:cNvSpPr>
            <a:spLocks noGrp="1"/>
          </p:cNvSpPr>
          <p:nvPr>
            <p:ph idx="1"/>
          </p:nvPr>
        </p:nvSpPr>
        <p:spPr>
          <a:xfrm>
            <a:off x="8643193" y="2418408"/>
            <a:ext cx="2942813" cy="3540265"/>
          </a:xfrm>
        </p:spPr>
        <p:txBody>
          <a:bodyPr>
            <a:normAutofit/>
          </a:bodyPr>
          <a:lstStyle/>
          <a:p>
            <a:r>
              <a:rPr lang="en-GB" sz="2000" dirty="0"/>
              <a:t>Distance running, cycling, horse riding</a:t>
            </a:r>
          </a:p>
          <a:p>
            <a:endParaRPr lang="en-GB" sz="2000" dirty="0"/>
          </a:p>
          <a:p>
            <a:r>
              <a:rPr lang="en-GB" sz="2000" dirty="0"/>
              <a:t>Gymnastics, ice skating. Ballet</a:t>
            </a:r>
          </a:p>
          <a:p>
            <a:endParaRPr lang="en-GB" sz="2000" dirty="0"/>
          </a:p>
          <a:p>
            <a:r>
              <a:rPr lang="en-GB" sz="2000" dirty="0"/>
              <a:t>Rowing, martial arts</a:t>
            </a:r>
          </a:p>
          <a:p>
            <a:endParaRPr lang="en-GB" sz="2000" dirty="0"/>
          </a:p>
          <a:p>
            <a:r>
              <a:rPr lang="en-GB" sz="2000" dirty="0"/>
              <a:t>This list is not exclusive</a:t>
            </a: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4306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9CBF6C-C809-4268-805C-418627B0FB43}"/>
              </a:ext>
            </a:extLst>
          </p:cNvPr>
          <p:cNvSpPr>
            <a:spLocks noGrp="1"/>
          </p:cNvSpPr>
          <p:nvPr>
            <p:ph type="title"/>
          </p:nvPr>
        </p:nvSpPr>
        <p:spPr>
          <a:xfrm>
            <a:off x="8643193" y="489507"/>
            <a:ext cx="3091607" cy="1655483"/>
          </a:xfrm>
        </p:spPr>
        <p:txBody>
          <a:bodyPr anchor="b">
            <a:normAutofit/>
          </a:bodyPr>
          <a:lstStyle/>
          <a:p>
            <a:r>
              <a:rPr lang="en-GB" sz="4000" dirty="0"/>
              <a:t>Why?</a:t>
            </a:r>
          </a:p>
        </p:txBody>
      </p:sp>
      <p:pic>
        <p:nvPicPr>
          <p:cNvPr id="5" name="Picture 4" descr="Western food arranged on table">
            <a:extLst>
              <a:ext uri="{FF2B5EF4-FFF2-40B4-BE49-F238E27FC236}">
                <a16:creationId xmlns:a16="http://schemas.microsoft.com/office/drawing/2014/main" id="{8D6D54B5-037E-4077-9503-5E1831052469}"/>
              </a:ext>
            </a:extLst>
          </p:cNvPr>
          <p:cNvPicPr>
            <a:picLocks noChangeAspect="1"/>
          </p:cNvPicPr>
          <p:nvPr/>
        </p:nvPicPr>
        <p:blipFill rotWithShape="1">
          <a:blip r:embed="rId2"/>
          <a:srcRect l="10269" r="5200"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9E34A997-96C2-4305-ABE8-48DEF2F93BC7}"/>
              </a:ext>
            </a:extLst>
          </p:cNvPr>
          <p:cNvSpPr>
            <a:spLocks noGrp="1"/>
          </p:cNvSpPr>
          <p:nvPr>
            <p:ph idx="1"/>
          </p:nvPr>
        </p:nvSpPr>
        <p:spPr>
          <a:xfrm>
            <a:off x="8643193" y="2418408"/>
            <a:ext cx="2942813" cy="3540265"/>
          </a:xfrm>
        </p:spPr>
        <p:txBody>
          <a:bodyPr>
            <a:normAutofit/>
          </a:bodyPr>
          <a:lstStyle/>
          <a:p>
            <a:r>
              <a:rPr lang="en-GB" sz="1700" dirty="0"/>
              <a:t>Athletes are often careful about what they eat or may keep their body weight low</a:t>
            </a:r>
          </a:p>
          <a:p>
            <a:r>
              <a:rPr lang="en-GB" sz="1700" dirty="0"/>
              <a:t>There is a difference between paying attention to the diet and obsessive behaviour that may compromise health and performance</a:t>
            </a:r>
          </a:p>
          <a:p>
            <a:endParaRPr lang="en-GB" sz="1700" dirty="0"/>
          </a:p>
          <a:p>
            <a:r>
              <a:rPr lang="en-GB" sz="1700" dirty="0"/>
              <a:t>Disordered eating – a distorted pattern of thinking and behaviour about food</a:t>
            </a: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975296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2EBB-9354-4E78-8532-6D158E3B004D}"/>
              </a:ext>
            </a:extLst>
          </p:cNvPr>
          <p:cNvSpPr>
            <a:spLocks noGrp="1"/>
          </p:cNvSpPr>
          <p:nvPr>
            <p:ph type="title"/>
          </p:nvPr>
        </p:nvSpPr>
        <p:spPr>
          <a:xfrm>
            <a:off x="762001" y="803325"/>
            <a:ext cx="5314536" cy="1325563"/>
          </a:xfrm>
        </p:spPr>
        <p:txBody>
          <a:bodyPr>
            <a:normAutofit/>
          </a:bodyPr>
          <a:lstStyle/>
          <a:p>
            <a:r>
              <a:rPr lang="en-GB" dirty="0"/>
              <a:t>Are females more prone?</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2B4315F4-7C18-47A1-92E0-81E98151EFEC}"/>
              </a:ext>
            </a:extLst>
          </p:cNvPr>
          <p:cNvPicPr>
            <a:picLocks noChangeAspect="1"/>
          </p:cNvPicPr>
          <p:nvPr/>
        </p:nvPicPr>
        <p:blipFill rotWithShape="1">
          <a:blip r:embed="rId2"/>
          <a:srcRect l="18818" r="16949"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graphicFrame>
        <p:nvGraphicFramePr>
          <p:cNvPr id="5" name="Content Placeholder 2">
            <a:extLst>
              <a:ext uri="{FF2B5EF4-FFF2-40B4-BE49-F238E27FC236}">
                <a16:creationId xmlns:a16="http://schemas.microsoft.com/office/drawing/2014/main" id="{32C1EBC7-3A93-4771-B6EA-8C41919FB349}"/>
              </a:ext>
            </a:extLst>
          </p:cNvPr>
          <p:cNvGraphicFramePr>
            <a:graphicFrameLocks noGrp="1"/>
          </p:cNvGraphicFramePr>
          <p:nvPr>
            <p:ph idx="1"/>
            <p:extLst>
              <p:ext uri="{D42A27DB-BD31-4B8C-83A1-F6EECF244321}">
                <p14:modId xmlns:p14="http://schemas.microsoft.com/office/powerpoint/2010/main" val="3696756055"/>
              </p:ext>
            </p:extLst>
          </p:nvPr>
        </p:nvGraphicFramePr>
        <p:xfrm>
          <a:off x="762000" y="2279018"/>
          <a:ext cx="5314543" cy="3375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4667666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DBE95-689A-DB70-9E16-98CD27C87986}"/>
              </a:ext>
            </a:extLst>
          </p:cNvPr>
          <p:cNvSpPr>
            <a:spLocks noGrp="1"/>
          </p:cNvSpPr>
          <p:nvPr>
            <p:ph type="title"/>
          </p:nvPr>
        </p:nvSpPr>
        <p:spPr/>
        <p:txBody>
          <a:bodyPr/>
          <a:lstStyle/>
          <a:p>
            <a:r>
              <a:rPr lang="en-GB" dirty="0"/>
              <a:t>Prevalence</a:t>
            </a:r>
          </a:p>
        </p:txBody>
      </p:sp>
      <p:graphicFrame>
        <p:nvGraphicFramePr>
          <p:cNvPr id="11" name="Content Placeholder 2">
            <a:extLst>
              <a:ext uri="{FF2B5EF4-FFF2-40B4-BE49-F238E27FC236}">
                <a16:creationId xmlns:a16="http://schemas.microsoft.com/office/drawing/2014/main" id="{AF634EF7-5413-10F7-A29C-E72AC2932C0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8903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2" name="Title 1">
            <a:extLst>
              <a:ext uri="{FF2B5EF4-FFF2-40B4-BE49-F238E27FC236}">
                <a16:creationId xmlns:a16="http://schemas.microsoft.com/office/drawing/2014/main" id="{80C50A78-AA4D-42F8-8186-7D2B75640883}"/>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Disordered eating</a:t>
            </a:r>
          </a:p>
        </p:txBody>
      </p:sp>
      <p:sp>
        <p:nvSpPr>
          <p:cNvPr id="3" name="Content Placeholder 2">
            <a:extLst>
              <a:ext uri="{FF2B5EF4-FFF2-40B4-BE49-F238E27FC236}">
                <a16:creationId xmlns:a16="http://schemas.microsoft.com/office/drawing/2014/main" id="{EAAACB9C-A91F-4E0E-9A84-611269586A4C}"/>
              </a:ext>
            </a:extLst>
          </p:cNvPr>
          <p:cNvSpPr>
            <a:spLocks noGrp="1"/>
          </p:cNvSpPr>
          <p:nvPr>
            <p:ph idx="1"/>
          </p:nvPr>
        </p:nvSpPr>
        <p:spPr>
          <a:xfrm>
            <a:off x="1367624" y="2490436"/>
            <a:ext cx="9708995" cy="3567173"/>
          </a:xfrm>
        </p:spPr>
        <p:txBody>
          <a:bodyPr anchor="ctr">
            <a:normAutofit/>
          </a:bodyPr>
          <a:lstStyle/>
          <a:p>
            <a:r>
              <a:rPr lang="en-GB" sz="2400" dirty="0"/>
              <a:t>Studies suggest that around 20% of females and 8% of males are affected in general</a:t>
            </a:r>
          </a:p>
          <a:p>
            <a:endParaRPr lang="en-GB" sz="2400" dirty="0"/>
          </a:p>
          <a:p>
            <a:r>
              <a:rPr lang="en-GB" sz="2400" dirty="0"/>
              <a:t>But is some sports it may be up to 60% </a:t>
            </a:r>
          </a:p>
        </p:txBody>
      </p:sp>
    </p:spTree>
    <p:extLst>
      <p:ext uri="{BB962C8B-B14F-4D97-AF65-F5344CB8AC3E}">
        <p14:creationId xmlns:p14="http://schemas.microsoft.com/office/powerpoint/2010/main" val="917452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C9196A-504E-8191-2E87-6AD03A9CAB53}"/>
              </a:ext>
            </a:extLst>
          </p:cNvPr>
          <p:cNvSpPr>
            <a:spLocks noGrp="1"/>
          </p:cNvSpPr>
          <p:nvPr>
            <p:ph type="title"/>
          </p:nvPr>
        </p:nvSpPr>
        <p:spPr>
          <a:xfrm>
            <a:off x="838200" y="365125"/>
            <a:ext cx="10515600" cy="1325563"/>
          </a:xfrm>
        </p:spPr>
        <p:txBody>
          <a:bodyPr>
            <a:normAutofit/>
          </a:bodyPr>
          <a:lstStyle/>
          <a:p>
            <a:r>
              <a:rPr lang="en-GB" sz="5400" dirty="0"/>
              <a:t>Aetiology</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8C48766-54B7-CB94-E94E-902B810CECE9}"/>
              </a:ext>
            </a:extLst>
          </p:cNvPr>
          <p:cNvSpPr>
            <a:spLocks noGrp="1"/>
          </p:cNvSpPr>
          <p:nvPr>
            <p:ph idx="1"/>
          </p:nvPr>
        </p:nvSpPr>
        <p:spPr>
          <a:xfrm>
            <a:off x="838200" y="1929384"/>
            <a:ext cx="10515600" cy="4251960"/>
          </a:xfrm>
        </p:spPr>
        <p:txBody>
          <a:bodyPr>
            <a:normAutofit/>
          </a:bodyPr>
          <a:lstStyle/>
          <a:p>
            <a:r>
              <a:rPr lang="en-GB" sz="2200" dirty="0"/>
              <a:t>Sociocultural factors – are female athletes under more pressure?</a:t>
            </a:r>
          </a:p>
          <a:p>
            <a:r>
              <a:rPr lang="en-GB" sz="2200" dirty="0"/>
              <a:t>Psychological factors - - family problem, parental divorce, over protective parents, family history of depression, grief, coach pressure, feeling overwhelmed</a:t>
            </a:r>
          </a:p>
          <a:p>
            <a:r>
              <a:rPr lang="en-GB" sz="2200" dirty="0"/>
              <a:t>Biological factors – gender, is it genetic, over exercising</a:t>
            </a:r>
          </a:p>
          <a:p>
            <a:r>
              <a:rPr lang="en-GB" sz="2200" dirty="0"/>
              <a:t>Sport specific factors – many linked to weight categories</a:t>
            </a:r>
          </a:p>
        </p:txBody>
      </p:sp>
    </p:spTree>
    <p:extLst>
      <p:ext uri="{BB962C8B-B14F-4D97-AF65-F5344CB8AC3E}">
        <p14:creationId xmlns:p14="http://schemas.microsoft.com/office/powerpoint/2010/main" val="22022371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71B773-B3C6-4A67-87A0-0C99A0EF43CC}"/>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Causes in Sport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CC486C-5465-408F-BCCD-FF6E9F5683C6}"/>
              </a:ext>
            </a:extLst>
          </p:cNvPr>
          <p:cNvSpPr>
            <a:spLocks noGrp="1"/>
          </p:cNvSpPr>
          <p:nvPr>
            <p:ph idx="1"/>
          </p:nvPr>
        </p:nvSpPr>
        <p:spPr>
          <a:xfrm>
            <a:off x="4447308" y="591344"/>
            <a:ext cx="6906491" cy="5585619"/>
          </a:xfrm>
        </p:spPr>
        <p:txBody>
          <a:bodyPr anchor="ctr">
            <a:normAutofit/>
          </a:bodyPr>
          <a:lstStyle/>
          <a:p>
            <a:r>
              <a:rPr lang="en-GB" dirty="0"/>
              <a:t>Probably no single cause but can include:-</a:t>
            </a:r>
          </a:p>
          <a:p>
            <a:endParaRPr lang="en-GB" dirty="0"/>
          </a:p>
          <a:p>
            <a:r>
              <a:rPr lang="en-GB" dirty="0"/>
              <a:t>Weight cutting for a sport</a:t>
            </a:r>
          </a:p>
          <a:p>
            <a:r>
              <a:rPr lang="en-GB" dirty="0"/>
              <a:t>Keeping body fat low</a:t>
            </a:r>
          </a:p>
          <a:p>
            <a:r>
              <a:rPr lang="en-GB" dirty="0"/>
              <a:t>Low body image</a:t>
            </a:r>
          </a:p>
          <a:p>
            <a:r>
              <a:rPr lang="en-GB" dirty="0"/>
              <a:t>Obsessive behaviour</a:t>
            </a:r>
          </a:p>
          <a:p>
            <a:r>
              <a:rPr lang="en-GB" dirty="0"/>
              <a:t>Wanting to decrease weight</a:t>
            </a:r>
          </a:p>
          <a:p>
            <a:r>
              <a:rPr lang="en-GB" dirty="0"/>
              <a:t>Pressure from peers and coaches</a:t>
            </a:r>
          </a:p>
          <a:p>
            <a:r>
              <a:rPr lang="en-GB" dirty="0"/>
              <a:t>Injury and poor performance</a:t>
            </a:r>
          </a:p>
          <a:p>
            <a:r>
              <a:rPr lang="en-GB" dirty="0"/>
              <a:t>This is not complete – there may be other reasons</a:t>
            </a:r>
          </a:p>
        </p:txBody>
      </p:sp>
    </p:spTree>
    <p:extLst>
      <p:ext uri="{BB962C8B-B14F-4D97-AF65-F5344CB8AC3E}">
        <p14:creationId xmlns:p14="http://schemas.microsoft.com/office/powerpoint/2010/main" val="6195368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One in a crowd">
            <a:extLst>
              <a:ext uri="{FF2B5EF4-FFF2-40B4-BE49-F238E27FC236}">
                <a16:creationId xmlns:a16="http://schemas.microsoft.com/office/drawing/2014/main" id="{6A48F0C0-7CA4-4DD7-B161-41E73B5B257D}"/>
              </a:ext>
            </a:extLst>
          </p:cNvPr>
          <p:cNvPicPr>
            <a:picLocks noChangeAspect="1"/>
          </p:cNvPicPr>
          <p:nvPr/>
        </p:nvPicPr>
        <p:blipFill rotWithShape="1">
          <a:blip r:embed="rId2"/>
          <a:srcRect b="5436"/>
          <a:stretch/>
        </p:blipFill>
        <p:spPr>
          <a:xfrm>
            <a:off x="5761100" y="1143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D712DD-8BB8-45FE-BEDF-CACEA973261B}"/>
              </a:ext>
            </a:extLst>
          </p:cNvPr>
          <p:cNvSpPr>
            <a:spLocks noGrp="1"/>
          </p:cNvSpPr>
          <p:nvPr>
            <p:ph type="title"/>
          </p:nvPr>
        </p:nvSpPr>
        <p:spPr>
          <a:xfrm>
            <a:off x="838200" y="365125"/>
            <a:ext cx="3822189" cy="1899912"/>
          </a:xfrm>
        </p:spPr>
        <p:txBody>
          <a:bodyPr vert="horz" lIns="91440" tIns="45720" rIns="91440" bIns="45720" rtlCol="0">
            <a:normAutofit/>
          </a:bodyPr>
          <a:lstStyle/>
          <a:p>
            <a:r>
              <a:rPr lang="en-US" sz="4000" dirty="0"/>
              <a:t>Characteristics </a:t>
            </a:r>
          </a:p>
        </p:txBody>
      </p:sp>
      <p:sp>
        <p:nvSpPr>
          <p:cNvPr id="3" name="Content Placeholder 2">
            <a:extLst>
              <a:ext uri="{FF2B5EF4-FFF2-40B4-BE49-F238E27FC236}">
                <a16:creationId xmlns:a16="http://schemas.microsoft.com/office/drawing/2014/main" id="{F8FBD1FF-C4C0-445D-8676-D86CA84E4672}"/>
              </a:ext>
            </a:extLst>
          </p:cNvPr>
          <p:cNvSpPr>
            <a:spLocks noGrp="1"/>
          </p:cNvSpPr>
          <p:nvPr>
            <p:ph idx="1"/>
          </p:nvPr>
        </p:nvSpPr>
        <p:spPr>
          <a:xfrm>
            <a:off x="838200" y="2434201"/>
            <a:ext cx="3822189" cy="3742762"/>
          </a:xfrm>
        </p:spPr>
        <p:txBody>
          <a:bodyPr vert="horz" lIns="91440" tIns="45720" rIns="91440" bIns="45720" rtlCol="0">
            <a:normAutofit/>
          </a:bodyPr>
          <a:lstStyle/>
          <a:p>
            <a:pPr marL="0" indent="0">
              <a:buNone/>
            </a:pPr>
            <a:endParaRPr lang="en-US" sz="2000" dirty="0"/>
          </a:p>
          <a:p>
            <a:pPr marL="0" indent="0">
              <a:buNone/>
            </a:pPr>
            <a:endParaRPr lang="en-US" sz="2000" dirty="0"/>
          </a:p>
          <a:p>
            <a:pPr marL="0" indent="0">
              <a:buNone/>
            </a:pPr>
            <a:r>
              <a:rPr lang="en-US" sz="2000" dirty="0"/>
              <a:t>There are clear warning signs</a:t>
            </a:r>
          </a:p>
        </p:txBody>
      </p:sp>
    </p:spTree>
    <p:extLst>
      <p:ext uri="{BB962C8B-B14F-4D97-AF65-F5344CB8AC3E}">
        <p14:creationId xmlns:p14="http://schemas.microsoft.com/office/powerpoint/2010/main" val="17130137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891BCB-FA58-5FA7-7E1D-733F98CB4B6A}"/>
              </a:ext>
            </a:extLst>
          </p:cNvPr>
          <p:cNvSpPr>
            <a:spLocks noGrp="1"/>
          </p:cNvSpPr>
          <p:nvPr>
            <p:ph type="title"/>
          </p:nvPr>
        </p:nvSpPr>
        <p:spPr>
          <a:xfrm>
            <a:off x="836679" y="723898"/>
            <a:ext cx="6002110" cy="1495425"/>
          </a:xfrm>
        </p:spPr>
        <p:txBody>
          <a:bodyPr>
            <a:normAutofit/>
          </a:bodyPr>
          <a:lstStyle/>
          <a:p>
            <a:r>
              <a:rPr lang="en-GB" sz="4000" dirty="0"/>
              <a:t>Anorexia Nervosa</a:t>
            </a:r>
          </a:p>
        </p:txBody>
      </p:sp>
      <p:pic>
        <p:nvPicPr>
          <p:cNvPr id="6" name="Picture 5">
            <a:extLst>
              <a:ext uri="{FF2B5EF4-FFF2-40B4-BE49-F238E27FC236}">
                <a16:creationId xmlns:a16="http://schemas.microsoft.com/office/drawing/2014/main" id="{95BB0A97-B971-F992-0D92-46EFF6A1569D}"/>
              </a:ext>
            </a:extLst>
          </p:cNvPr>
          <p:cNvPicPr>
            <a:picLocks noChangeAspect="1"/>
          </p:cNvPicPr>
          <p:nvPr/>
        </p:nvPicPr>
        <p:blipFill rotWithShape="1">
          <a:blip r:embed="rId2"/>
          <a:srcRect l="24869" r="3418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5F9D23F2-1E78-A0FB-140B-2ACDCCD0C296}"/>
              </a:ext>
            </a:extLst>
          </p:cNvPr>
          <p:cNvGraphicFramePr>
            <a:graphicFrameLocks noGrp="1"/>
          </p:cNvGraphicFramePr>
          <p:nvPr>
            <p:ph idx="1"/>
            <p:extLst>
              <p:ext uri="{D42A27DB-BD31-4B8C-83A1-F6EECF244321}">
                <p14:modId xmlns:p14="http://schemas.microsoft.com/office/powerpoint/2010/main" val="1785169364"/>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45749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EC5466-0892-F426-0E6A-AB4AF63B8173}"/>
              </a:ext>
            </a:extLst>
          </p:cNvPr>
          <p:cNvSpPr>
            <a:spLocks noGrp="1"/>
          </p:cNvSpPr>
          <p:nvPr>
            <p:ph type="title"/>
          </p:nvPr>
        </p:nvSpPr>
        <p:spPr>
          <a:xfrm>
            <a:off x="836679" y="723898"/>
            <a:ext cx="6002110" cy="1495425"/>
          </a:xfrm>
        </p:spPr>
        <p:txBody>
          <a:bodyPr>
            <a:normAutofit/>
          </a:bodyPr>
          <a:lstStyle/>
          <a:p>
            <a:r>
              <a:rPr lang="en-GB" sz="4000" dirty="0"/>
              <a:t>Bulimia Nervosa</a:t>
            </a:r>
          </a:p>
        </p:txBody>
      </p:sp>
      <p:pic>
        <p:nvPicPr>
          <p:cNvPr id="6" name="Picture 5">
            <a:extLst>
              <a:ext uri="{FF2B5EF4-FFF2-40B4-BE49-F238E27FC236}">
                <a16:creationId xmlns:a16="http://schemas.microsoft.com/office/drawing/2014/main" id="{D4E04C39-0F1E-A8AD-BAA0-C7DEBADBBA2F}"/>
              </a:ext>
            </a:extLst>
          </p:cNvPr>
          <p:cNvPicPr>
            <a:picLocks noChangeAspect="1"/>
          </p:cNvPicPr>
          <p:nvPr/>
        </p:nvPicPr>
        <p:blipFill rotWithShape="1">
          <a:blip r:embed="rId2"/>
          <a:srcRect l="37489" r="21562"/>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64A93BE4-7546-B360-B94A-388AB13B5AE1}"/>
              </a:ext>
            </a:extLst>
          </p:cNvPr>
          <p:cNvGraphicFramePr>
            <a:graphicFrameLocks noGrp="1"/>
          </p:cNvGraphicFramePr>
          <p:nvPr>
            <p:ph idx="1"/>
            <p:extLst>
              <p:ext uri="{D42A27DB-BD31-4B8C-83A1-F6EECF244321}">
                <p14:modId xmlns:p14="http://schemas.microsoft.com/office/powerpoint/2010/main" val="2103188274"/>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9941578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B33C57DF-945C-4B1C-89FF-91F3015FD543}"/>
              </a:ext>
            </a:extLst>
          </p:cNvPr>
          <p:cNvPicPr>
            <a:picLocks noChangeAspect="1"/>
          </p:cNvPicPr>
          <p:nvPr/>
        </p:nvPicPr>
        <p:blipFill rotWithShape="1">
          <a:blip r:embed="rId2"/>
          <a:srcRect t="6250"/>
          <a:stretch/>
        </p:blipFill>
        <p:spPr>
          <a:xfrm>
            <a:off x="20" y="10"/>
            <a:ext cx="12191981" cy="6857990"/>
          </a:xfrm>
          <a:prstGeom prst="rect">
            <a:avLst/>
          </a:prstGeom>
        </p:spPr>
      </p:pic>
      <p:sp>
        <p:nvSpPr>
          <p:cNvPr id="19" name="Rectangle 1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245572-F3F1-46F2-80E7-31473925A595}"/>
              </a:ext>
            </a:extLst>
          </p:cNvPr>
          <p:cNvSpPr>
            <a:spLocks noGrp="1"/>
          </p:cNvSpPr>
          <p:nvPr>
            <p:ph type="title"/>
          </p:nvPr>
        </p:nvSpPr>
        <p:spPr>
          <a:xfrm>
            <a:off x="643467" y="321734"/>
            <a:ext cx="6891186" cy="1135737"/>
          </a:xfrm>
        </p:spPr>
        <p:txBody>
          <a:bodyPr>
            <a:normAutofit/>
          </a:bodyPr>
          <a:lstStyle/>
          <a:p>
            <a:r>
              <a:rPr lang="en-GB" sz="3600" dirty="0"/>
              <a:t>Health Effects</a:t>
            </a:r>
          </a:p>
        </p:txBody>
      </p:sp>
      <p:grpSp>
        <p:nvGrpSpPr>
          <p:cNvPr id="21" name="Group 20">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2" name="Rectangle 21">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Isosceles Triangle 2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5" name="Isosceles Triangle 2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14" name="Content Placeholder 2">
            <a:extLst>
              <a:ext uri="{FF2B5EF4-FFF2-40B4-BE49-F238E27FC236}">
                <a16:creationId xmlns:a16="http://schemas.microsoft.com/office/drawing/2014/main" id="{775B7DA1-D613-4A1A-8A37-CDD24531DC9E}"/>
              </a:ext>
            </a:extLst>
          </p:cNvPr>
          <p:cNvGraphicFramePr>
            <a:graphicFrameLocks noGrp="1"/>
          </p:cNvGraphicFramePr>
          <p:nvPr>
            <p:ph idx="1"/>
            <p:extLst>
              <p:ext uri="{D42A27DB-BD31-4B8C-83A1-F6EECF244321}">
                <p14:modId xmlns:p14="http://schemas.microsoft.com/office/powerpoint/2010/main" val="669961806"/>
              </p:ext>
            </p:extLst>
          </p:nvPr>
        </p:nvGraphicFramePr>
        <p:xfrm>
          <a:off x="643467" y="1782981"/>
          <a:ext cx="6891187"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2434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6713050-C856-488B-AAF7-6E863EDF99D8}"/>
              </a:ext>
            </a:extLst>
          </p:cNvPr>
          <p:cNvSpPr>
            <a:spLocks noGrp="1"/>
          </p:cNvSpPr>
          <p:nvPr>
            <p:ph type="title"/>
          </p:nvPr>
        </p:nvSpPr>
        <p:spPr>
          <a:xfrm>
            <a:off x="838200" y="365125"/>
            <a:ext cx="10515600" cy="1325563"/>
          </a:xfrm>
        </p:spPr>
        <p:txBody>
          <a:bodyPr>
            <a:normAutofit/>
          </a:bodyPr>
          <a:lstStyle/>
          <a:p>
            <a:r>
              <a:rPr lang="en-GB" dirty="0"/>
              <a:t>How do they manage to train and compete?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E2A8706-43B3-4E8F-BB5B-883852490393}"/>
              </a:ext>
            </a:extLst>
          </p:cNvPr>
          <p:cNvSpPr>
            <a:spLocks noGrp="1"/>
          </p:cNvSpPr>
          <p:nvPr>
            <p:ph idx="1"/>
          </p:nvPr>
        </p:nvSpPr>
        <p:spPr>
          <a:xfrm>
            <a:off x="838200" y="1825625"/>
            <a:ext cx="10515600" cy="4351338"/>
          </a:xfrm>
        </p:spPr>
        <p:txBody>
          <a:bodyPr>
            <a:normAutofit/>
          </a:bodyPr>
          <a:lstStyle/>
          <a:p>
            <a:r>
              <a:rPr lang="en-GB" dirty="0"/>
              <a:t>Some studies have questioned how athletes carry on with low intakes of energy – they are often highly motivated </a:t>
            </a:r>
          </a:p>
          <a:p>
            <a:endParaRPr lang="en-GB" dirty="0"/>
          </a:p>
          <a:p>
            <a:r>
              <a:rPr lang="en-GB" dirty="0"/>
              <a:t>It is also possible that their body becomes more energy efficient </a:t>
            </a:r>
          </a:p>
          <a:p>
            <a:endParaRPr lang="en-GB" dirty="0"/>
          </a:p>
          <a:p>
            <a:r>
              <a:rPr lang="en-GB" dirty="0"/>
              <a:t>Are they supplementing?</a:t>
            </a:r>
          </a:p>
        </p:txBody>
      </p:sp>
    </p:spTree>
    <p:extLst>
      <p:ext uri="{BB962C8B-B14F-4D97-AF65-F5344CB8AC3E}">
        <p14:creationId xmlns:p14="http://schemas.microsoft.com/office/powerpoint/2010/main" val="18228449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202CC9-A161-E0C6-9F3C-716DEE2B0259}"/>
              </a:ext>
            </a:extLst>
          </p:cNvPr>
          <p:cNvSpPr>
            <a:spLocks noGrp="1"/>
          </p:cNvSpPr>
          <p:nvPr>
            <p:ph type="title"/>
          </p:nvPr>
        </p:nvSpPr>
        <p:spPr>
          <a:xfrm>
            <a:off x="5297762" y="329184"/>
            <a:ext cx="6251110" cy="1783080"/>
          </a:xfrm>
        </p:spPr>
        <p:txBody>
          <a:bodyPr anchor="b">
            <a:normAutofit/>
          </a:bodyPr>
          <a:lstStyle/>
          <a:p>
            <a:r>
              <a:rPr lang="en-GB" sz="5400" dirty="0"/>
              <a:t>Management</a:t>
            </a:r>
          </a:p>
        </p:txBody>
      </p:sp>
      <p:pic>
        <p:nvPicPr>
          <p:cNvPr id="5" name="Picture 4" descr="Red toy person in front of two lines of white figures">
            <a:extLst>
              <a:ext uri="{FF2B5EF4-FFF2-40B4-BE49-F238E27FC236}">
                <a16:creationId xmlns:a16="http://schemas.microsoft.com/office/drawing/2014/main" id="{2AE685A4-D038-2CAC-2C85-0F81217DDA78}"/>
              </a:ext>
            </a:extLst>
          </p:cNvPr>
          <p:cNvPicPr>
            <a:picLocks noChangeAspect="1"/>
          </p:cNvPicPr>
          <p:nvPr/>
        </p:nvPicPr>
        <p:blipFill rotWithShape="1">
          <a:blip r:embed="rId2"/>
          <a:srcRect l="29602" r="2574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97CA6FF-E802-C386-24E4-8C7D4D260D82}"/>
              </a:ext>
            </a:extLst>
          </p:cNvPr>
          <p:cNvSpPr>
            <a:spLocks noGrp="1"/>
          </p:cNvSpPr>
          <p:nvPr>
            <p:ph idx="1"/>
          </p:nvPr>
        </p:nvSpPr>
        <p:spPr>
          <a:xfrm>
            <a:off x="5297762" y="2706624"/>
            <a:ext cx="6251110" cy="3483864"/>
          </a:xfrm>
        </p:spPr>
        <p:txBody>
          <a:bodyPr>
            <a:normAutofit/>
          </a:bodyPr>
          <a:lstStyle/>
          <a:p>
            <a:r>
              <a:rPr lang="en-GB" sz="2200" dirty="0"/>
              <a:t>Identifying disordered eating – links to hiding it</a:t>
            </a:r>
          </a:p>
          <a:p>
            <a:endParaRPr lang="en-GB" sz="2200" dirty="0"/>
          </a:p>
          <a:p>
            <a:r>
              <a:rPr lang="en-GB" sz="2200" dirty="0"/>
              <a:t>Referral and treatment –team approach</a:t>
            </a:r>
          </a:p>
          <a:p>
            <a:endParaRPr lang="en-GB" sz="2200" dirty="0"/>
          </a:p>
          <a:p>
            <a:r>
              <a:rPr lang="en-GB" sz="2200" dirty="0"/>
              <a:t>Follow up</a:t>
            </a:r>
          </a:p>
        </p:txBody>
      </p:sp>
    </p:spTree>
    <p:extLst>
      <p:ext uri="{BB962C8B-B14F-4D97-AF65-F5344CB8AC3E}">
        <p14:creationId xmlns:p14="http://schemas.microsoft.com/office/powerpoint/2010/main" val="13271899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3759500-C5B4-4F54-A89B-766FA21E9C29}"/>
              </a:ext>
            </a:extLst>
          </p:cNvPr>
          <p:cNvSpPr>
            <a:spLocks noGrp="1"/>
          </p:cNvSpPr>
          <p:nvPr>
            <p:ph type="title"/>
          </p:nvPr>
        </p:nvSpPr>
        <p:spPr>
          <a:xfrm>
            <a:off x="838200" y="673770"/>
            <a:ext cx="3220329" cy="2027227"/>
          </a:xfrm>
        </p:spPr>
        <p:txBody>
          <a:bodyPr anchor="t">
            <a:normAutofit/>
          </a:bodyPr>
          <a:lstStyle/>
          <a:p>
            <a:r>
              <a:rPr lang="en-GB" sz="3400" dirty="0">
                <a:solidFill>
                  <a:srgbClr val="FFFFFF"/>
                </a:solidFill>
              </a:rPr>
              <a:t>What is the Nutritionist role ?</a:t>
            </a:r>
            <a:br>
              <a:rPr lang="en-GB" sz="3400" dirty="0">
                <a:solidFill>
                  <a:srgbClr val="FFFFFF"/>
                </a:solidFill>
              </a:rPr>
            </a:br>
            <a:endParaRPr lang="en-GB" sz="3400" dirty="0">
              <a:solidFill>
                <a:srgbClr val="FFFFFF"/>
              </a:solidFill>
            </a:endParaRPr>
          </a:p>
        </p:txBody>
      </p:sp>
      <p:graphicFrame>
        <p:nvGraphicFramePr>
          <p:cNvPr id="5" name="Content Placeholder 2">
            <a:extLst>
              <a:ext uri="{FF2B5EF4-FFF2-40B4-BE49-F238E27FC236}">
                <a16:creationId xmlns:a16="http://schemas.microsoft.com/office/drawing/2014/main" id="{2F6B0A65-9A91-4401-8DA6-215455B633B6}"/>
              </a:ext>
            </a:extLst>
          </p:cNvPr>
          <p:cNvGraphicFramePr>
            <a:graphicFrameLocks noGrp="1"/>
          </p:cNvGraphicFramePr>
          <p:nvPr>
            <p:ph idx="1"/>
            <p:extLst>
              <p:ext uri="{D42A27DB-BD31-4B8C-83A1-F6EECF244321}">
                <p14:modId xmlns:p14="http://schemas.microsoft.com/office/powerpoint/2010/main" val="216975541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39266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030B9C-44CC-4D44-87BC-ECA7F599AD77}"/>
              </a:ext>
            </a:extLst>
          </p:cNvPr>
          <p:cNvSpPr>
            <a:spLocks noGrp="1"/>
          </p:cNvSpPr>
          <p:nvPr>
            <p:ph type="title"/>
          </p:nvPr>
        </p:nvSpPr>
        <p:spPr>
          <a:xfrm>
            <a:off x="1389278" y="1233241"/>
            <a:ext cx="3240506" cy="4064628"/>
          </a:xfrm>
        </p:spPr>
        <p:txBody>
          <a:bodyPr>
            <a:normAutofit/>
          </a:bodyPr>
          <a:lstStyle/>
          <a:p>
            <a:r>
              <a:rPr lang="en-GB" dirty="0">
                <a:solidFill>
                  <a:srgbClr val="FFFFFF"/>
                </a:solidFill>
              </a:rPr>
              <a:t>Assessment </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7FFD64AF-5651-4536-888F-ADE128B25934}"/>
              </a:ext>
            </a:extLst>
          </p:cNvPr>
          <p:cNvSpPr>
            <a:spLocks noGrp="1"/>
          </p:cNvSpPr>
          <p:nvPr>
            <p:ph idx="1"/>
          </p:nvPr>
        </p:nvSpPr>
        <p:spPr>
          <a:xfrm>
            <a:off x="6096000" y="820880"/>
            <a:ext cx="5257799" cy="4889350"/>
          </a:xfrm>
        </p:spPr>
        <p:txBody>
          <a:bodyPr anchor="t">
            <a:normAutofit/>
          </a:bodyPr>
          <a:lstStyle/>
          <a:p>
            <a:r>
              <a:rPr lang="en-GB" dirty="0"/>
              <a:t>Dietary assessment</a:t>
            </a:r>
          </a:p>
          <a:p>
            <a:endParaRPr lang="en-GB" dirty="0"/>
          </a:p>
          <a:p>
            <a:r>
              <a:rPr lang="en-GB" dirty="0"/>
              <a:t>Bloods – Reproductive hormones, Full Blood Count, Thyroid Function,</a:t>
            </a:r>
          </a:p>
          <a:p>
            <a:r>
              <a:rPr lang="en-GB" dirty="0"/>
              <a:t>Leptin/ Ghrelin – if possible</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416999455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DE41D6-F6FC-4031-AC4F-DE2EBDDDFFB5}"/>
              </a:ext>
            </a:extLst>
          </p:cNvPr>
          <p:cNvSpPr>
            <a:spLocks noGrp="1"/>
          </p:cNvSpPr>
          <p:nvPr>
            <p:ph type="title"/>
          </p:nvPr>
        </p:nvSpPr>
        <p:spPr>
          <a:xfrm>
            <a:off x="643467" y="321734"/>
            <a:ext cx="10905066" cy="1135737"/>
          </a:xfrm>
        </p:spPr>
        <p:txBody>
          <a:bodyPr>
            <a:normAutofit/>
          </a:bodyPr>
          <a:lstStyle/>
          <a:p>
            <a:r>
              <a:rPr lang="en-GB" sz="3600" dirty="0"/>
              <a:t>Multi Disciplinary Team</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DB859831-3BB3-4DC7-B3B2-84DF24623E44}"/>
              </a:ext>
            </a:extLst>
          </p:cNvPr>
          <p:cNvGraphicFramePr>
            <a:graphicFrameLocks noGrp="1"/>
          </p:cNvGraphicFramePr>
          <p:nvPr>
            <p:ph idx="1"/>
            <p:extLst>
              <p:ext uri="{D42A27DB-BD31-4B8C-83A1-F6EECF244321}">
                <p14:modId xmlns:p14="http://schemas.microsoft.com/office/powerpoint/2010/main" val="97953719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773809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1C9D6-7FC7-4E81-8923-1EA96090DDBF}"/>
              </a:ext>
            </a:extLst>
          </p:cNvPr>
          <p:cNvSpPr>
            <a:spLocks noGrp="1"/>
          </p:cNvSpPr>
          <p:nvPr>
            <p:ph type="title"/>
          </p:nvPr>
        </p:nvSpPr>
        <p:spPr/>
        <p:txBody>
          <a:bodyPr/>
          <a:lstStyle/>
          <a:p>
            <a:r>
              <a:rPr lang="en-GB" dirty="0"/>
              <a:t>Calcium Intakes</a:t>
            </a:r>
          </a:p>
        </p:txBody>
      </p:sp>
      <p:graphicFrame>
        <p:nvGraphicFramePr>
          <p:cNvPr id="5" name="Content Placeholder 2">
            <a:extLst>
              <a:ext uri="{FF2B5EF4-FFF2-40B4-BE49-F238E27FC236}">
                <a16:creationId xmlns:a16="http://schemas.microsoft.com/office/drawing/2014/main" id="{EE5C4740-2EF6-4354-BEA5-C7B5A5AFEC7C}"/>
              </a:ext>
            </a:extLst>
          </p:cNvPr>
          <p:cNvGraphicFramePr>
            <a:graphicFrameLocks noGrp="1"/>
          </p:cNvGraphicFramePr>
          <p:nvPr>
            <p:ph idx="1"/>
            <p:extLst>
              <p:ext uri="{D42A27DB-BD31-4B8C-83A1-F6EECF244321}">
                <p14:modId xmlns:p14="http://schemas.microsoft.com/office/powerpoint/2010/main" val="260533089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223500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EB136AF-18EC-4B3E-AF2F-C018A3328AC1}"/>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Does menstrual dysfunction affect performance</a:t>
            </a:r>
          </a:p>
        </p:txBody>
      </p:sp>
      <p:graphicFrame>
        <p:nvGraphicFramePr>
          <p:cNvPr id="5" name="Content Placeholder 2">
            <a:extLst>
              <a:ext uri="{FF2B5EF4-FFF2-40B4-BE49-F238E27FC236}">
                <a16:creationId xmlns:a16="http://schemas.microsoft.com/office/drawing/2014/main" id="{686A8552-A5BA-408B-99F1-7D9D593CEE5D}"/>
              </a:ext>
            </a:extLst>
          </p:cNvPr>
          <p:cNvGraphicFramePr>
            <a:graphicFrameLocks noGrp="1"/>
          </p:cNvGraphicFramePr>
          <p:nvPr>
            <p:ph idx="1"/>
            <p:extLst>
              <p:ext uri="{D42A27DB-BD31-4B8C-83A1-F6EECF244321}">
                <p14:modId xmlns:p14="http://schemas.microsoft.com/office/powerpoint/2010/main" val="414204270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52036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542B6B-E50C-495F-A035-A25F2DEE0982}"/>
              </a:ext>
            </a:extLst>
          </p:cNvPr>
          <p:cNvSpPr>
            <a:spLocks noGrp="1"/>
          </p:cNvSpPr>
          <p:nvPr>
            <p:ph type="title"/>
          </p:nvPr>
        </p:nvSpPr>
        <p:spPr>
          <a:xfrm>
            <a:off x="635000" y="640823"/>
            <a:ext cx="3418659" cy="5583148"/>
          </a:xfrm>
        </p:spPr>
        <p:txBody>
          <a:bodyPr anchor="ctr">
            <a:normAutofit/>
          </a:bodyPr>
          <a:lstStyle/>
          <a:p>
            <a:r>
              <a:rPr lang="en-GB" sz="5400" dirty="0"/>
              <a:t>Iron Deficiency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F7586FBC-F482-4D17-A5E0-618ADCF824EC}"/>
              </a:ext>
            </a:extLst>
          </p:cNvPr>
          <p:cNvGraphicFramePr>
            <a:graphicFrameLocks noGrp="1"/>
          </p:cNvGraphicFramePr>
          <p:nvPr>
            <p:ph idx="1"/>
            <p:extLst>
              <p:ext uri="{D42A27DB-BD31-4B8C-83A1-F6EECF244321}">
                <p14:modId xmlns:p14="http://schemas.microsoft.com/office/powerpoint/2010/main" val="226821747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5550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E7F76B-5749-4334-B920-772E67C10657}"/>
              </a:ext>
            </a:extLst>
          </p:cNvPr>
          <p:cNvSpPr>
            <a:spLocks noGrp="1"/>
          </p:cNvSpPr>
          <p:nvPr>
            <p:ph type="title"/>
          </p:nvPr>
        </p:nvSpPr>
        <p:spPr>
          <a:xfrm>
            <a:off x="640080" y="325369"/>
            <a:ext cx="4368602" cy="1956841"/>
          </a:xfrm>
        </p:spPr>
        <p:txBody>
          <a:bodyPr anchor="b">
            <a:normAutofit/>
          </a:bodyPr>
          <a:lstStyle/>
          <a:p>
            <a:r>
              <a:rPr lang="en-GB" sz="5400" dirty="0"/>
              <a:t>Diet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7639519-9E16-4114-A6B3-27A009FF4272}"/>
              </a:ext>
            </a:extLst>
          </p:cNvPr>
          <p:cNvSpPr>
            <a:spLocks noGrp="1"/>
          </p:cNvSpPr>
          <p:nvPr>
            <p:ph idx="1"/>
          </p:nvPr>
        </p:nvSpPr>
        <p:spPr>
          <a:xfrm>
            <a:off x="640080" y="2872899"/>
            <a:ext cx="4243589" cy="3320668"/>
          </a:xfrm>
        </p:spPr>
        <p:txBody>
          <a:bodyPr>
            <a:normAutofit/>
          </a:bodyPr>
          <a:lstStyle/>
          <a:p>
            <a:r>
              <a:rPr lang="en-GB" sz="2200" dirty="0"/>
              <a:t>A diet rich in Iron</a:t>
            </a:r>
          </a:p>
          <a:p>
            <a:r>
              <a:rPr lang="en-GB" sz="2200" dirty="0"/>
              <a:t>Particular attention for vegan or vegetarian athletes</a:t>
            </a:r>
          </a:p>
          <a:p>
            <a:endParaRPr lang="en-GB" sz="2200" dirty="0"/>
          </a:p>
          <a:p>
            <a:r>
              <a:rPr lang="en-GB" sz="2200" dirty="0"/>
              <a:t>Supplements as required, but liquids are better tolerated such as Floradix and Spatone</a:t>
            </a:r>
          </a:p>
        </p:txBody>
      </p:sp>
      <p:pic>
        <p:nvPicPr>
          <p:cNvPr id="5" name="Picture 4" descr="Piles of various wholegrain foods">
            <a:extLst>
              <a:ext uri="{FF2B5EF4-FFF2-40B4-BE49-F238E27FC236}">
                <a16:creationId xmlns:a16="http://schemas.microsoft.com/office/drawing/2014/main" id="{F5E8F912-A742-470B-99F6-301E02A453C3}"/>
              </a:ext>
            </a:extLst>
          </p:cNvPr>
          <p:cNvPicPr>
            <a:picLocks noChangeAspect="1"/>
          </p:cNvPicPr>
          <p:nvPr/>
        </p:nvPicPr>
        <p:blipFill rotWithShape="1">
          <a:blip r:embed="rId2"/>
          <a:srcRect l="12128" r="2091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966905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E0096E-DFCE-40CE-BC51-8B4530F12442}"/>
              </a:ext>
            </a:extLst>
          </p:cNvPr>
          <p:cNvSpPr>
            <a:spLocks noGrp="1"/>
          </p:cNvSpPr>
          <p:nvPr>
            <p:ph type="title"/>
          </p:nvPr>
        </p:nvSpPr>
        <p:spPr>
          <a:xfrm>
            <a:off x="635000" y="640823"/>
            <a:ext cx="3418659" cy="5583148"/>
          </a:xfrm>
        </p:spPr>
        <p:txBody>
          <a:bodyPr anchor="ctr">
            <a:normAutofit/>
          </a:bodyPr>
          <a:lstStyle/>
          <a:p>
            <a:r>
              <a:rPr lang="en-GB" sz="5400" dirty="0"/>
              <a:t>Pregnancy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D9F94778-965F-4F19-A748-44697EE9A419}"/>
              </a:ext>
            </a:extLst>
          </p:cNvPr>
          <p:cNvGraphicFramePr>
            <a:graphicFrameLocks noGrp="1"/>
          </p:cNvGraphicFramePr>
          <p:nvPr>
            <p:ph idx="1"/>
            <p:extLst>
              <p:ext uri="{D42A27DB-BD31-4B8C-83A1-F6EECF244321}">
                <p14:modId xmlns:p14="http://schemas.microsoft.com/office/powerpoint/2010/main" val="245424034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11311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0DDE0-585B-E417-9EAA-C745AC4441EF}"/>
              </a:ext>
            </a:extLst>
          </p:cNvPr>
          <p:cNvSpPr>
            <a:spLocks noGrp="1"/>
          </p:cNvSpPr>
          <p:nvPr>
            <p:ph type="title"/>
          </p:nvPr>
        </p:nvSpPr>
        <p:spPr>
          <a:xfrm>
            <a:off x="4965430" y="629268"/>
            <a:ext cx="6586491" cy="1286160"/>
          </a:xfrm>
        </p:spPr>
        <p:txBody>
          <a:bodyPr anchor="b">
            <a:normAutofit/>
          </a:bodyPr>
          <a:lstStyle/>
          <a:p>
            <a:r>
              <a:rPr lang="en-GB" sz="4100" dirty="0"/>
              <a:t>Any thoughts and questions?</a:t>
            </a:r>
          </a:p>
        </p:txBody>
      </p:sp>
      <p:sp>
        <p:nvSpPr>
          <p:cNvPr id="3" name="Content Placeholder 2">
            <a:extLst>
              <a:ext uri="{FF2B5EF4-FFF2-40B4-BE49-F238E27FC236}">
                <a16:creationId xmlns:a16="http://schemas.microsoft.com/office/drawing/2014/main" id="{485213BC-A81A-2892-D24B-7F3C18F122F0}"/>
              </a:ext>
            </a:extLst>
          </p:cNvPr>
          <p:cNvSpPr>
            <a:spLocks noGrp="1"/>
          </p:cNvSpPr>
          <p:nvPr>
            <p:ph idx="1"/>
          </p:nvPr>
        </p:nvSpPr>
        <p:spPr>
          <a:xfrm>
            <a:off x="4965431" y="2438400"/>
            <a:ext cx="6586489" cy="3785419"/>
          </a:xfrm>
        </p:spPr>
        <p:txBody>
          <a:bodyPr>
            <a:normAutofit/>
          </a:bodyPr>
          <a:lstStyle/>
          <a:p>
            <a:r>
              <a:rPr lang="en-GB" sz="2000" dirty="0"/>
              <a:t>Read the IOC  statement</a:t>
            </a:r>
          </a:p>
        </p:txBody>
      </p:sp>
      <p:pic>
        <p:nvPicPr>
          <p:cNvPr id="5" name="Picture 4" descr="Different coloured question marks">
            <a:extLst>
              <a:ext uri="{FF2B5EF4-FFF2-40B4-BE49-F238E27FC236}">
                <a16:creationId xmlns:a16="http://schemas.microsoft.com/office/drawing/2014/main" id="{C058BB8E-082C-45E5-7D92-81B403D5C3C7}"/>
              </a:ext>
            </a:extLst>
          </p:cNvPr>
          <p:cNvPicPr>
            <a:picLocks noChangeAspect="1"/>
          </p:cNvPicPr>
          <p:nvPr/>
        </p:nvPicPr>
        <p:blipFill rotWithShape="1">
          <a:blip r:embed="rId2"/>
          <a:srcRect l="29033" r="32945"/>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7B44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5094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601</TotalTime>
  <Words>1537</Words>
  <Application>Microsoft Office PowerPoint</Application>
  <PresentationFormat>Widescreen</PresentationFormat>
  <Paragraphs>176</Paragraphs>
  <Slides>37</Slides>
  <Notes>2</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interfaceregular</vt:lpstr>
      <vt:lpstr>Arial</vt:lpstr>
      <vt:lpstr>Calibri</vt:lpstr>
      <vt:lpstr>Calibri Light</vt:lpstr>
      <vt:lpstr>Wingdings</vt:lpstr>
      <vt:lpstr>Office Theme</vt:lpstr>
      <vt:lpstr>Women in Sport, REDs and Disordered Eating</vt:lpstr>
      <vt:lpstr>Gender differences</vt:lpstr>
      <vt:lpstr>Relative Energy Deficiency</vt:lpstr>
      <vt:lpstr>Female Athlete Triad </vt:lpstr>
      <vt:lpstr>The main Symptoms</vt:lpstr>
      <vt:lpstr>Female Athlete Triad</vt:lpstr>
      <vt:lpstr>Moving Forward</vt:lpstr>
      <vt:lpstr>Definition</vt:lpstr>
      <vt:lpstr>Energy deficit</vt:lpstr>
      <vt:lpstr>PowerPoint Presentation</vt:lpstr>
      <vt:lpstr>PowerPoint Presentation</vt:lpstr>
      <vt:lpstr>Energy</vt:lpstr>
      <vt:lpstr>Male Athletes</vt:lpstr>
      <vt:lpstr>Energy Availability</vt:lpstr>
      <vt:lpstr>Energy Availability</vt:lpstr>
      <vt:lpstr>Sports seen to be at risk</vt:lpstr>
      <vt:lpstr>Why?</vt:lpstr>
      <vt:lpstr>Are females more prone?</vt:lpstr>
      <vt:lpstr>Prevalence</vt:lpstr>
      <vt:lpstr>Disordered eating</vt:lpstr>
      <vt:lpstr>Aetiology</vt:lpstr>
      <vt:lpstr>Causes in Sport</vt:lpstr>
      <vt:lpstr>Characteristics </vt:lpstr>
      <vt:lpstr>Anorexia Nervosa</vt:lpstr>
      <vt:lpstr>Bulimia Nervosa</vt:lpstr>
      <vt:lpstr>Health Effects</vt:lpstr>
      <vt:lpstr>How do they manage to train and compete?</vt:lpstr>
      <vt:lpstr>Management</vt:lpstr>
      <vt:lpstr>What is the Nutritionist role ? </vt:lpstr>
      <vt:lpstr>Assessment </vt:lpstr>
      <vt:lpstr>Multi Disciplinary Team</vt:lpstr>
      <vt:lpstr>Calcium Intakes</vt:lpstr>
      <vt:lpstr>Does menstrual dysfunction affect performance</vt:lpstr>
      <vt:lpstr>Iron Deficiency</vt:lpstr>
      <vt:lpstr>Diet</vt:lpstr>
      <vt:lpstr>Pregnancy</vt:lpstr>
      <vt:lpstr>Any thoughts and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in Sport</dc:title>
  <dc:creator>Chris Cashin</dc:creator>
  <cp:lastModifiedBy>Chris Cashin</cp:lastModifiedBy>
  <cp:revision>4</cp:revision>
  <dcterms:created xsi:type="dcterms:W3CDTF">2021-11-05T12:33:02Z</dcterms:created>
  <dcterms:modified xsi:type="dcterms:W3CDTF">2022-10-17T14:03:08Z</dcterms:modified>
</cp:coreProperties>
</file>