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48" r:id="rId2"/>
  </p:sldMasterIdLst>
  <p:notesMasterIdLst>
    <p:notesMasterId r:id="rId31"/>
  </p:notesMasterIdLst>
  <p:sldIdLst>
    <p:sldId id="293" r:id="rId3"/>
    <p:sldId id="266" r:id="rId4"/>
    <p:sldId id="279" r:id="rId5"/>
    <p:sldId id="278" r:id="rId6"/>
    <p:sldId id="294" r:id="rId7"/>
    <p:sldId id="277" r:id="rId8"/>
    <p:sldId id="276" r:id="rId9"/>
    <p:sldId id="275" r:id="rId10"/>
    <p:sldId id="256" r:id="rId11"/>
    <p:sldId id="288" r:id="rId12"/>
    <p:sldId id="289" r:id="rId13"/>
    <p:sldId id="259" r:id="rId14"/>
    <p:sldId id="260" r:id="rId15"/>
    <p:sldId id="261" r:id="rId16"/>
    <p:sldId id="290" r:id="rId17"/>
    <p:sldId id="292" r:id="rId18"/>
    <p:sldId id="296" r:id="rId19"/>
    <p:sldId id="257" r:id="rId20"/>
    <p:sldId id="258" r:id="rId21"/>
    <p:sldId id="262" r:id="rId22"/>
    <p:sldId id="263" r:id="rId23"/>
    <p:sldId id="264" r:id="rId24"/>
    <p:sldId id="280" r:id="rId25"/>
    <p:sldId id="285" r:id="rId26"/>
    <p:sldId id="284" r:id="rId27"/>
    <p:sldId id="283" r:id="rId28"/>
    <p:sldId id="297" r:id="rId29"/>
    <p:sldId id="28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BBB0D-2535-4046-9BDD-DFDF7E545C0F}" v="45" dt="2024-06-02T22:59:21.118"/>
    <p1510:client id="{E260FC0E-DF9E-4A2D-9524-49BC79CE96C8}" v="62" dt="2024-06-03T14:43:30.216"/>
    <p1510:client id="{EDEC74E9-0ADB-4F1A-A44B-C162B6305B1A}" v="1" dt="2024-06-03T09:55:23.146"/>
    <p1510:client id="{FBCCB6DF-7750-4F63-B42A-F3880066060B}" v="134" dt="2024-06-02T21:52:17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7" d="100"/>
          <a:sy n="47" d="100"/>
        </p:scale>
        <p:origin x="1027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est User" providerId="Windows Live" clId="Web-{EDEC74E9-0ADB-4F1A-A44B-C162B6305B1A}"/>
    <pc:docChg chg="modSld">
      <pc:chgData name="Guest User" userId="" providerId="Windows Live" clId="Web-{EDEC74E9-0ADB-4F1A-A44B-C162B6305B1A}" dt="2024-06-03T09:55:23.146" v="0" actId="14100"/>
      <pc:docMkLst>
        <pc:docMk/>
      </pc:docMkLst>
      <pc:sldChg chg="modSp">
        <pc:chgData name="Guest User" userId="" providerId="Windows Live" clId="Web-{EDEC74E9-0ADB-4F1A-A44B-C162B6305B1A}" dt="2024-06-03T09:55:23.146" v="0" actId="14100"/>
        <pc:sldMkLst>
          <pc:docMk/>
          <pc:sldMk cId="3215292875" sldId="283"/>
        </pc:sldMkLst>
        <pc:picChg chg="mod">
          <ac:chgData name="Guest User" userId="" providerId="Windows Live" clId="Web-{EDEC74E9-0ADB-4F1A-A44B-C162B6305B1A}" dt="2024-06-03T09:55:23.146" v="0" actId="14100"/>
          <ac:picMkLst>
            <pc:docMk/>
            <pc:sldMk cId="3215292875" sldId="283"/>
            <ac:picMk id="11" creationId="{7E0337E9-95E3-BA9F-730F-342BE980DF02}"/>
          </ac:picMkLst>
        </pc:picChg>
      </pc:sldChg>
    </pc:docChg>
  </pc:docChgLst>
  <pc:docChgLst>
    <pc:chgData name="Guest User" providerId="Windows Live" clId="Web-{1B847362-2DA2-47CB-B3C6-3D0ACD75298E}"/>
    <pc:docChg chg="modSld">
      <pc:chgData name="Guest User" userId="" providerId="Windows Live" clId="Web-{1B847362-2DA2-47CB-B3C6-3D0ACD75298E}" dt="2024-05-30T18:26:53.545" v="49"/>
      <pc:docMkLst>
        <pc:docMk/>
      </pc:docMkLst>
      <pc:sldChg chg="modSp">
        <pc:chgData name="Guest User" userId="" providerId="Windows Live" clId="Web-{1B847362-2DA2-47CB-B3C6-3D0ACD75298E}" dt="2024-05-30T18:01:58.836" v="19" actId="20577"/>
        <pc:sldMkLst>
          <pc:docMk/>
          <pc:sldMk cId="69893226" sldId="266"/>
        </pc:sldMkLst>
        <pc:spChg chg="mod">
          <ac:chgData name="Guest User" userId="" providerId="Windows Live" clId="Web-{1B847362-2DA2-47CB-B3C6-3D0ACD75298E}" dt="2024-05-30T18:01:58.836" v="19" actId="20577"/>
          <ac:spMkLst>
            <pc:docMk/>
            <pc:sldMk cId="69893226" sldId="266"/>
            <ac:spMk id="3" creationId="{17B8C85A-999F-3C5B-8850-BC928DE1E98C}"/>
          </ac:spMkLst>
        </pc:spChg>
      </pc:sldChg>
      <pc:sldChg chg="addAnim">
        <pc:chgData name="Guest User" userId="" providerId="Windows Live" clId="Web-{1B847362-2DA2-47CB-B3C6-3D0ACD75298E}" dt="2024-05-30T18:11:45.507" v="35"/>
        <pc:sldMkLst>
          <pc:docMk/>
          <pc:sldMk cId="3194738091" sldId="274"/>
        </pc:sldMkLst>
      </pc:sldChg>
      <pc:sldChg chg="modSp">
        <pc:chgData name="Guest User" userId="" providerId="Windows Live" clId="Web-{1B847362-2DA2-47CB-B3C6-3D0ACD75298E}" dt="2024-05-30T18:10:38.834" v="31" actId="20577"/>
        <pc:sldMkLst>
          <pc:docMk/>
          <pc:sldMk cId="758280023" sldId="275"/>
        </pc:sldMkLst>
        <pc:spChg chg="mod">
          <ac:chgData name="Guest User" userId="" providerId="Windows Live" clId="Web-{1B847362-2DA2-47CB-B3C6-3D0ACD75298E}" dt="2024-05-30T18:10:38.834" v="31" actId="20577"/>
          <ac:spMkLst>
            <pc:docMk/>
            <pc:sldMk cId="758280023" sldId="275"/>
            <ac:spMk id="2" creationId="{9155A7B1-9061-4B3D-8552-19E81A71E3D7}"/>
          </ac:spMkLst>
        </pc:spChg>
        <pc:spChg chg="mod">
          <ac:chgData name="Guest User" userId="" providerId="Windows Live" clId="Web-{1B847362-2DA2-47CB-B3C6-3D0ACD75298E}" dt="2024-05-30T18:10:32.177" v="28" actId="20577"/>
          <ac:spMkLst>
            <pc:docMk/>
            <pc:sldMk cId="758280023" sldId="275"/>
            <ac:spMk id="3" creationId="{DF4B5B94-FCA5-3DB5-170D-A2E692031811}"/>
          </ac:spMkLst>
        </pc:spChg>
      </pc:sldChg>
      <pc:sldChg chg="addSp delSp modSp mod setBg">
        <pc:chgData name="Guest User" userId="" providerId="Windows Live" clId="Web-{1B847362-2DA2-47CB-B3C6-3D0ACD75298E}" dt="2024-05-30T18:26:53.545" v="49"/>
        <pc:sldMkLst>
          <pc:docMk/>
          <pc:sldMk cId="1826349651" sldId="276"/>
        </pc:sldMkLst>
        <pc:spChg chg="mo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2" creationId="{4EA5AC4B-C165-9853-B918-2F74AB317113}"/>
          </ac:spMkLst>
        </pc:spChg>
        <pc:spChg chg="mo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3" creationId="{7F20CEC0-71E3-A1B7-4BFF-D363B96712B9}"/>
          </ac:spMkLst>
        </pc:spChg>
        <pc:spChg chg="mod or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4" creationId="{9C753509-D066-B4B8-9335-7704FD41A8F4}"/>
          </ac:spMkLst>
        </pc:spChg>
        <pc:spChg chg="add del">
          <ac:chgData name="Guest User" userId="" providerId="Windows Live" clId="Web-{1B847362-2DA2-47CB-B3C6-3D0ACD75298E}" dt="2024-05-30T18:26:51.139" v="46"/>
          <ac:spMkLst>
            <pc:docMk/>
            <pc:sldMk cId="1826349651" sldId="276"/>
            <ac:spMk id="11" creationId="{352BEC0E-22F8-46D0-9632-375DB541B06C}"/>
          </ac:spMkLst>
        </pc:spChg>
        <pc:spChg chg="add del">
          <ac:chgData name="Guest User" userId="" providerId="Windows Live" clId="Web-{1B847362-2DA2-47CB-B3C6-3D0ACD75298E}" dt="2024-05-30T18:26:51.139" v="46"/>
          <ac:spMkLst>
            <pc:docMk/>
            <pc:sldMk cId="1826349651" sldId="276"/>
            <ac:spMk id="13" creationId="{3FCFB1DE-0B7E-48CC-BA90-B2AB0889F9D6}"/>
          </ac:spMkLst>
        </pc:spChg>
        <pc:spChg chg="add del">
          <ac:chgData name="Guest User" userId="" providerId="Windows Live" clId="Web-{1B847362-2DA2-47CB-B3C6-3D0ACD75298E}" dt="2024-05-30T18:26:53.530" v="48"/>
          <ac:spMkLst>
            <pc:docMk/>
            <pc:sldMk cId="1826349651" sldId="276"/>
            <ac:spMk id="15" creationId="{2E1ADA1B-8E03-4FC1-9FF5-9A0071A5AF33}"/>
          </ac:spMkLst>
        </pc:spChg>
        <pc:spChg chg="add del">
          <ac:chgData name="Guest User" userId="" providerId="Windows Live" clId="Web-{1B847362-2DA2-47CB-B3C6-3D0ACD75298E}" dt="2024-05-30T18:26:53.530" v="48"/>
          <ac:spMkLst>
            <pc:docMk/>
            <pc:sldMk cId="1826349651" sldId="276"/>
            <ac:spMk id="16" creationId="{C5F44963-F78F-4F17-86B4-4EAA3536BDA1}"/>
          </ac:spMkLst>
        </pc:spChg>
        <pc:spChg chg="add del">
          <ac:chgData name="Guest User" userId="" providerId="Windows Live" clId="Web-{1B847362-2DA2-47CB-B3C6-3D0ACD75298E}" dt="2024-05-30T18:26:53.530" v="48"/>
          <ac:spMkLst>
            <pc:docMk/>
            <pc:sldMk cId="1826349651" sldId="276"/>
            <ac:spMk id="17" creationId="{C99D11B4-B61D-4ECC-AA3A-DE3A9B6926D1}"/>
          </ac:spMkLst>
        </pc:spChg>
        <pc:spChg chg="add del">
          <ac:chgData name="Guest User" userId="" providerId="Windows Live" clId="Web-{1B847362-2DA2-47CB-B3C6-3D0ACD75298E}" dt="2024-05-30T18:26:53.530" v="48"/>
          <ac:spMkLst>
            <pc:docMk/>
            <pc:sldMk cId="1826349651" sldId="276"/>
            <ac:spMk id="18" creationId="{22BCA4C2-A213-404E-B14B-DA9A32CE55CC}"/>
          </ac:spMkLst>
        </pc:spChg>
        <pc:spChg chg="ad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20" creationId="{D2B783EE-0239-4717-BBEA-8C9EAC61C824}"/>
          </ac:spMkLst>
        </pc:spChg>
        <pc:spChg chg="ad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21" creationId="{A7B99495-F43F-4D80-A44F-2CB4764EB90B}"/>
          </ac:spMkLst>
        </pc:spChg>
        <pc:spChg chg="add">
          <ac:chgData name="Guest User" userId="" providerId="Windows Live" clId="Web-{1B847362-2DA2-47CB-B3C6-3D0ACD75298E}" dt="2024-05-30T18:26:53.545" v="49"/>
          <ac:spMkLst>
            <pc:docMk/>
            <pc:sldMk cId="1826349651" sldId="276"/>
            <ac:spMk id="22" creationId="{70BEB1E7-2F88-40BC-B73D-42E5B6F80BFC}"/>
          </ac:spMkLst>
        </pc:spChg>
        <pc:picChg chg="add mod ord">
          <ac:chgData name="Guest User" userId="" providerId="Windows Live" clId="Web-{1B847362-2DA2-47CB-B3C6-3D0ACD75298E}" dt="2024-05-30T18:26:53.545" v="49"/>
          <ac:picMkLst>
            <pc:docMk/>
            <pc:sldMk cId="1826349651" sldId="276"/>
            <ac:picMk id="5" creationId="{E7DD529D-C9CF-83ED-619F-B105A57582E8}"/>
          </ac:picMkLst>
        </pc:picChg>
        <pc:picChg chg="add mod">
          <ac:chgData name="Guest User" userId="" providerId="Windows Live" clId="Web-{1B847362-2DA2-47CB-B3C6-3D0ACD75298E}" dt="2024-05-30T18:26:53.545" v="49"/>
          <ac:picMkLst>
            <pc:docMk/>
            <pc:sldMk cId="1826349651" sldId="276"/>
            <ac:picMk id="6" creationId="{9D9C1EDF-33FD-5298-B223-09F6293826C1}"/>
          </ac:picMkLst>
        </pc:picChg>
      </pc:sldChg>
    </pc:docChg>
  </pc:docChgLst>
  <pc:docChgLst>
    <pc:chgData name="Guest User" providerId="Windows Live" clId="Web-{1FE0701C-552C-4B2E-8F4B-F3416949A98A}"/>
    <pc:docChg chg="modSld">
      <pc:chgData name="Guest User" userId="" providerId="Windows Live" clId="Web-{1FE0701C-552C-4B2E-8F4B-F3416949A98A}" dt="2024-05-30T10:19:45.176" v="30" actId="20577"/>
      <pc:docMkLst>
        <pc:docMk/>
      </pc:docMkLst>
      <pc:sldChg chg="modSp">
        <pc:chgData name="Guest User" userId="" providerId="Windows Live" clId="Web-{1FE0701C-552C-4B2E-8F4B-F3416949A98A}" dt="2024-05-30T10:18:15.611" v="6" actId="20577"/>
        <pc:sldMkLst>
          <pc:docMk/>
          <pc:sldMk cId="69893226" sldId="266"/>
        </pc:sldMkLst>
        <pc:spChg chg="mod">
          <ac:chgData name="Guest User" userId="" providerId="Windows Live" clId="Web-{1FE0701C-552C-4B2E-8F4B-F3416949A98A}" dt="2024-05-30T10:18:15.611" v="6" actId="20577"/>
          <ac:spMkLst>
            <pc:docMk/>
            <pc:sldMk cId="69893226" sldId="266"/>
            <ac:spMk id="3" creationId="{17B8C85A-999F-3C5B-8850-BC928DE1E98C}"/>
          </ac:spMkLst>
        </pc:spChg>
      </pc:sldChg>
      <pc:sldChg chg="modSp">
        <pc:chgData name="Guest User" userId="" providerId="Windows Live" clId="Web-{1FE0701C-552C-4B2E-8F4B-F3416949A98A}" dt="2024-05-30T10:19:45.176" v="30" actId="20577"/>
        <pc:sldMkLst>
          <pc:docMk/>
          <pc:sldMk cId="4020113439" sldId="277"/>
        </pc:sldMkLst>
        <pc:spChg chg="mod">
          <ac:chgData name="Guest User" userId="" providerId="Windows Live" clId="Web-{1FE0701C-552C-4B2E-8F4B-F3416949A98A}" dt="2024-05-30T10:19:41.708" v="28" actId="20577"/>
          <ac:spMkLst>
            <pc:docMk/>
            <pc:sldMk cId="4020113439" sldId="277"/>
            <ac:spMk id="2" creationId="{6E9FCF1C-A3C9-A276-FA6D-08AF9E4966D5}"/>
          </ac:spMkLst>
        </pc:spChg>
        <pc:spChg chg="mod">
          <ac:chgData name="Guest User" userId="" providerId="Windows Live" clId="Web-{1FE0701C-552C-4B2E-8F4B-F3416949A98A}" dt="2024-05-30T10:19:45.176" v="30" actId="20577"/>
          <ac:spMkLst>
            <pc:docMk/>
            <pc:sldMk cId="4020113439" sldId="277"/>
            <ac:spMk id="3" creationId="{29629A15-71D3-9F7C-A305-102BBCF468E5}"/>
          </ac:spMkLst>
        </pc:spChg>
      </pc:sldChg>
      <pc:sldChg chg="delSp modSp">
        <pc:chgData name="Guest User" userId="" providerId="Windows Live" clId="Web-{1FE0701C-552C-4B2E-8F4B-F3416949A98A}" dt="2024-05-30T10:19:14.457" v="23"/>
        <pc:sldMkLst>
          <pc:docMk/>
          <pc:sldMk cId="2975486431" sldId="278"/>
        </pc:sldMkLst>
        <pc:spChg chg="del mod">
          <ac:chgData name="Guest User" userId="" providerId="Windows Live" clId="Web-{1FE0701C-552C-4B2E-8F4B-F3416949A98A}" dt="2024-05-30T10:19:14.457" v="23"/>
          <ac:spMkLst>
            <pc:docMk/>
            <pc:sldMk cId="2975486431" sldId="278"/>
            <ac:spMk id="2" creationId="{FB1EE742-44FD-DC8B-877E-37F177EEC9BF}"/>
          </ac:spMkLst>
        </pc:spChg>
        <pc:spChg chg="mod">
          <ac:chgData name="Guest User" userId="" providerId="Windows Live" clId="Web-{1FE0701C-552C-4B2E-8F4B-F3416949A98A}" dt="2024-05-30T10:19:11.003" v="21" actId="20577"/>
          <ac:spMkLst>
            <pc:docMk/>
            <pc:sldMk cId="2975486431" sldId="278"/>
            <ac:spMk id="3" creationId="{ABD19684-087A-E842-CC11-CDC88E95D912}"/>
          </ac:spMkLst>
        </pc:spChg>
      </pc:sldChg>
      <pc:sldChg chg="modSp">
        <pc:chgData name="Guest User" userId="" providerId="Windows Live" clId="Web-{1FE0701C-552C-4B2E-8F4B-F3416949A98A}" dt="2024-05-30T10:18:40.205" v="11" actId="20577"/>
        <pc:sldMkLst>
          <pc:docMk/>
          <pc:sldMk cId="3335553359" sldId="279"/>
        </pc:sldMkLst>
        <pc:spChg chg="mod">
          <ac:chgData name="Guest User" userId="" providerId="Windows Live" clId="Web-{1FE0701C-552C-4B2E-8F4B-F3416949A98A}" dt="2024-05-30T10:18:36.221" v="9" actId="20577"/>
          <ac:spMkLst>
            <pc:docMk/>
            <pc:sldMk cId="3335553359" sldId="279"/>
            <ac:spMk id="2" creationId="{8DD76899-E18B-6A6F-DA4E-CCCBF455BCFA}"/>
          </ac:spMkLst>
        </pc:spChg>
        <pc:spChg chg="mod">
          <ac:chgData name="Guest User" userId="" providerId="Windows Live" clId="Web-{1FE0701C-552C-4B2E-8F4B-F3416949A98A}" dt="2024-05-30T10:18:40.205" v="11" actId="20577"/>
          <ac:spMkLst>
            <pc:docMk/>
            <pc:sldMk cId="3335553359" sldId="279"/>
            <ac:spMk id="3" creationId="{4DF869B0-BB64-4C04-CCC1-B653DC8FBD5E}"/>
          </ac:spMkLst>
        </pc:spChg>
      </pc:sldChg>
    </pc:docChg>
  </pc:docChgLst>
  <pc:docChgLst>
    <pc:chgData name="Guest User" providerId="Windows Live" clId="Web-{FBCCB6DF-7750-4F63-B42A-F3880066060B}"/>
    <pc:docChg chg="addSld delSld modSld">
      <pc:chgData name="Guest User" userId="" providerId="Windows Live" clId="Web-{FBCCB6DF-7750-4F63-B42A-F3880066060B}" dt="2024-06-02T21:52:19.881" v="115"/>
      <pc:docMkLst>
        <pc:docMk/>
      </pc:docMkLst>
      <pc:sldChg chg="del">
        <pc:chgData name="Guest User" userId="" providerId="Windows Live" clId="Web-{FBCCB6DF-7750-4F63-B42A-F3880066060B}" dt="2024-06-02T21:19:01.618" v="4"/>
        <pc:sldMkLst>
          <pc:docMk/>
          <pc:sldMk cId="409772558" sldId="263"/>
        </pc:sldMkLst>
      </pc:sldChg>
      <pc:sldChg chg="addSp delSp modSp del">
        <pc:chgData name="Guest User" userId="" providerId="Windows Live" clId="Web-{FBCCB6DF-7750-4F63-B42A-F3880066060B}" dt="2024-06-02T21:30:12.944" v="64"/>
        <pc:sldMkLst>
          <pc:docMk/>
          <pc:sldMk cId="181104081" sldId="280"/>
        </pc:sldMkLst>
        <pc:spChg chg="del mod">
          <ac:chgData name="Guest User" userId="" providerId="Windows Live" clId="Web-{FBCCB6DF-7750-4F63-B42A-F3880066060B}" dt="2024-06-02T21:18:06.819" v="1"/>
          <ac:spMkLst>
            <pc:docMk/>
            <pc:sldMk cId="181104081" sldId="280"/>
            <ac:spMk id="2" creationId="{8A8D771F-2142-B1DE-FC02-4DC61386A638}"/>
          </ac:spMkLst>
        </pc:spChg>
        <pc:spChg chg="del">
          <ac:chgData name="Guest User" userId="" providerId="Windows Live" clId="Web-{FBCCB6DF-7750-4F63-B42A-F3880066060B}" dt="2024-06-02T21:18:09.819" v="2"/>
          <ac:spMkLst>
            <pc:docMk/>
            <pc:sldMk cId="181104081" sldId="280"/>
            <ac:spMk id="3" creationId="{647DE472-C037-4342-EDF1-E25C55FF3C37}"/>
          </ac:spMkLst>
        </pc:spChg>
        <pc:spChg chg="add del mod">
          <ac:chgData name="Guest User" userId="" providerId="Windows Live" clId="Web-{FBCCB6DF-7750-4F63-B42A-F3880066060B}" dt="2024-06-02T21:30:12.944" v="64"/>
          <ac:spMkLst>
            <pc:docMk/>
            <pc:sldMk cId="181104081" sldId="280"/>
            <ac:spMk id="5" creationId="{3C323984-3D2D-DB7B-1995-C715B0E52970}"/>
          </ac:spMkLst>
        </pc:spChg>
        <pc:picChg chg="add del mod">
          <ac:chgData name="Guest User" userId="" providerId="Windows Live" clId="Web-{FBCCB6DF-7750-4F63-B42A-F3880066060B}" dt="2024-06-02T21:29:08.113" v="60"/>
          <ac:picMkLst>
            <pc:docMk/>
            <pc:sldMk cId="181104081" sldId="280"/>
            <ac:picMk id="6" creationId="{358ECD17-AD43-C4FD-AC91-FDF7ED1B0301}"/>
          </ac:picMkLst>
        </pc:picChg>
        <pc:picChg chg="add mod modCrop">
          <ac:chgData name="Guest User" userId="" providerId="Windows Live" clId="Web-{FBCCB6DF-7750-4F63-B42A-F3880066060B}" dt="2024-06-02T21:30:12.069" v="63"/>
          <ac:picMkLst>
            <pc:docMk/>
            <pc:sldMk cId="181104081" sldId="280"/>
            <ac:picMk id="7" creationId="{65D78276-4F4C-AF72-8A5F-F4C77EBCF1E6}"/>
          </ac:picMkLst>
        </pc:picChg>
      </pc:sldChg>
      <pc:sldChg chg="addSp delSp modSp mod setBg">
        <pc:chgData name="Guest User" userId="" providerId="Windows Live" clId="Web-{FBCCB6DF-7750-4F63-B42A-F3880066060B}" dt="2024-06-02T21:52:19.881" v="115"/>
        <pc:sldMkLst>
          <pc:docMk/>
          <pc:sldMk cId="292531352" sldId="282"/>
        </pc:sldMkLst>
        <pc:spChg chg="mod">
          <ac:chgData name="Guest User" userId="" providerId="Windows Live" clId="Web-{FBCCB6DF-7750-4F63-B42A-F3880066060B}" dt="2024-06-02T21:52:19.881" v="115"/>
          <ac:spMkLst>
            <pc:docMk/>
            <pc:sldMk cId="292531352" sldId="282"/>
            <ac:spMk id="2" creationId="{3F528C37-DBF4-8D70-D484-CEC14762D408}"/>
          </ac:spMkLst>
        </pc:spChg>
        <pc:spChg chg="del">
          <ac:chgData name="Guest User" userId="" providerId="Windows Live" clId="Web-{FBCCB6DF-7750-4F63-B42A-F3880066060B}" dt="2024-06-02T21:52:16.849" v="114"/>
          <ac:spMkLst>
            <pc:docMk/>
            <pc:sldMk cId="292531352" sldId="282"/>
            <ac:spMk id="3" creationId="{DC9A607D-83B0-206C-4B5C-4661EBCFCDF3}"/>
          </ac:spMkLst>
        </pc:spChg>
        <pc:spChg chg="mod">
          <ac:chgData name="Guest User" userId="" providerId="Windows Live" clId="Web-{FBCCB6DF-7750-4F63-B42A-F3880066060B}" dt="2024-06-02T21:52:19.881" v="115"/>
          <ac:spMkLst>
            <pc:docMk/>
            <pc:sldMk cId="292531352" sldId="282"/>
            <ac:spMk id="4" creationId="{DC289CC4-C992-7FFB-850A-A558F996D6BA}"/>
          </ac:spMkLst>
        </pc:spChg>
        <pc:spChg chg="add del mod">
          <ac:chgData name="Guest User" userId="" providerId="Windows Live" clId="Web-{FBCCB6DF-7750-4F63-B42A-F3880066060B}" dt="2024-06-02T21:28:32.316" v="58"/>
          <ac:spMkLst>
            <pc:docMk/>
            <pc:sldMk cId="292531352" sldId="282"/>
            <ac:spMk id="5" creationId="{2A3BCF77-D3E1-706C-59DF-A2A25DDCAA97}"/>
          </ac:spMkLst>
        </pc:spChg>
        <pc:spChg chg="add">
          <ac:chgData name="Guest User" userId="" providerId="Windows Live" clId="Web-{FBCCB6DF-7750-4F63-B42A-F3880066060B}" dt="2024-06-02T21:52:19.881" v="115"/>
          <ac:spMkLst>
            <pc:docMk/>
            <pc:sldMk cId="292531352" sldId="282"/>
            <ac:spMk id="11" creationId="{A4AC5506-6312-4701-8D3C-40187889A947}"/>
          </ac:spMkLst>
        </pc:spChg>
        <pc:picChg chg="add mod ord">
          <ac:chgData name="Guest User" userId="" providerId="Windows Live" clId="Web-{FBCCB6DF-7750-4F63-B42A-F3880066060B}" dt="2024-06-02T21:52:19.881" v="115"/>
          <ac:picMkLst>
            <pc:docMk/>
            <pc:sldMk cId="292531352" sldId="282"/>
            <ac:picMk id="6" creationId="{F2E0909E-B12C-7C76-FD4F-7525378981C4}"/>
          </ac:picMkLst>
        </pc:picChg>
      </pc:sldChg>
      <pc:sldChg chg="addSp delSp modSp mod setBg">
        <pc:chgData name="Guest User" userId="" providerId="Windows Live" clId="Web-{FBCCB6DF-7750-4F63-B42A-F3880066060B}" dt="2024-06-02T21:51:45.551" v="113"/>
        <pc:sldMkLst>
          <pc:docMk/>
          <pc:sldMk cId="3215292875" sldId="283"/>
        </pc:sldMkLst>
        <pc:spChg chg="del mod">
          <ac:chgData name="Guest User" userId="" providerId="Windows Live" clId="Web-{FBCCB6DF-7750-4F63-B42A-F3880066060B}" dt="2024-06-02T21:42:49.328" v="101"/>
          <ac:spMkLst>
            <pc:docMk/>
            <pc:sldMk cId="3215292875" sldId="283"/>
            <ac:spMk id="2" creationId="{A6E07F09-C6E5-6384-3C25-17A25827DCD8}"/>
          </ac:spMkLst>
        </pc:spChg>
        <pc:spChg chg="del mod">
          <ac:chgData name="Guest User" userId="" providerId="Windows Live" clId="Web-{FBCCB6DF-7750-4F63-B42A-F3880066060B}" dt="2024-06-02T21:46:47.011" v="107"/>
          <ac:spMkLst>
            <pc:docMk/>
            <pc:sldMk cId="3215292875" sldId="283"/>
            <ac:spMk id="3" creationId="{8C793C83-E027-A4A9-2049-E020E1E3A230}"/>
          </ac:spMkLst>
        </pc:spChg>
        <pc:spChg chg="mod ord">
          <ac:chgData name="Guest User" userId="" providerId="Windows Live" clId="Web-{FBCCB6DF-7750-4F63-B42A-F3880066060B}" dt="2024-06-02T21:51:45.551" v="113"/>
          <ac:spMkLst>
            <pc:docMk/>
            <pc:sldMk cId="3215292875" sldId="283"/>
            <ac:spMk id="4" creationId="{0F455327-8B7B-6BB8-C5E0-FA4DE9CCA601}"/>
          </ac:spMkLst>
        </pc:spChg>
        <pc:spChg chg="add del mod">
          <ac:chgData name="Guest User" userId="" providerId="Windows Live" clId="Web-{FBCCB6DF-7750-4F63-B42A-F3880066060B}" dt="2024-06-02T21:50:47.409" v="110"/>
          <ac:spMkLst>
            <pc:docMk/>
            <pc:sldMk cId="3215292875" sldId="283"/>
            <ac:spMk id="7" creationId="{49CF571F-68B8-E118-7824-89240D18D6EA}"/>
          </ac:spMkLst>
        </pc:spChg>
        <pc:spChg chg="add del mod">
          <ac:chgData name="Guest User" userId="" providerId="Windows Live" clId="Web-{FBCCB6DF-7750-4F63-B42A-F3880066060B}" dt="2024-06-02T21:51:41.692" v="112"/>
          <ac:spMkLst>
            <pc:docMk/>
            <pc:sldMk cId="3215292875" sldId="283"/>
            <ac:spMk id="10" creationId="{F65C64AA-AA21-FF4E-D59B-668CEF5C6CD2}"/>
          </ac:spMkLst>
        </pc:spChg>
        <pc:picChg chg="add del mod ord">
          <ac:chgData name="Guest User" userId="" providerId="Windows Live" clId="Web-{FBCCB6DF-7750-4F63-B42A-F3880066060B}" dt="2024-06-02T21:49:16.187" v="109"/>
          <ac:picMkLst>
            <pc:docMk/>
            <pc:sldMk cId="3215292875" sldId="283"/>
            <ac:picMk id="5" creationId="{9914DB03-5078-43A1-EC30-7959AAA4C688}"/>
          </ac:picMkLst>
        </pc:picChg>
        <pc:picChg chg="add del mod ord">
          <ac:chgData name="Guest User" userId="" providerId="Windows Live" clId="Web-{FBCCB6DF-7750-4F63-B42A-F3880066060B}" dt="2024-06-02T21:51:12.769" v="111"/>
          <ac:picMkLst>
            <pc:docMk/>
            <pc:sldMk cId="3215292875" sldId="283"/>
            <ac:picMk id="8" creationId="{33BE299F-2F4E-3604-2758-FC72FE60C8DB}"/>
          </ac:picMkLst>
        </pc:picChg>
        <pc:picChg chg="add mod ord">
          <ac:chgData name="Guest User" userId="" providerId="Windows Live" clId="Web-{FBCCB6DF-7750-4F63-B42A-F3880066060B}" dt="2024-06-02T21:51:45.551" v="113"/>
          <ac:picMkLst>
            <pc:docMk/>
            <pc:sldMk cId="3215292875" sldId="283"/>
            <ac:picMk id="11" creationId="{7E0337E9-95E3-BA9F-730F-342BE980DF02}"/>
          </ac:picMkLst>
        </pc:picChg>
      </pc:sldChg>
      <pc:sldChg chg="addSp delSp modSp">
        <pc:chgData name="Guest User" userId="" providerId="Windows Live" clId="Web-{FBCCB6DF-7750-4F63-B42A-F3880066060B}" dt="2024-06-02T21:42:35.875" v="99" actId="14100"/>
        <pc:sldMkLst>
          <pc:docMk/>
          <pc:sldMk cId="3684122700" sldId="284"/>
        </pc:sldMkLst>
        <pc:spChg chg="add del mod">
          <ac:chgData name="Guest User" userId="" providerId="Windows Live" clId="Web-{FBCCB6DF-7750-4F63-B42A-F3880066060B}" dt="2024-06-02T21:39:52.289" v="90"/>
          <ac:spMkLst>
            <pc:docMk/>
            <pc:sldMk cId="3684122700" sldId="284"/>
            <ac:spMk id="2" creationId="{7569ED28-912C-6538-0AE0-EAF7BB56CBDB}"/>
          </ac:spMkLst>
        </pc:spChg>
        <pc:spChg chg="del mod">
          <ac:chgData name="Guest User" userId="" providerId="Windows Live" clId="Web-{FBCCB6DF-7750-4F63-B42A-F3880066060B}" dt="2024-06-02T21:41:46.623" v="92"/>
          <ac:spMkLst>
            <pc:docMk/>
            <pc:sldMk cId="3684122700" sldId="284"/>
            <ac:spMk id="3" creationId="{E6F598A6-8462-0321-4905-4234710454E1}"/>
          </ac:spMkLst>
        </pc:spChg>
        <pc:spChg chg="add del mod">
          <ac:chgData name="Guest User" userId="" providerId="Windows Live" clId="Web-{FBCCB6DF-7750-4F63-B42A-F3880066060B}" dt="2024-06-02T21:23:02.274" v="41"/>
          <ac:spMkLst>
            <pc:docMk/>
            <pc:sldMk cId="3684122700" sldId="284"/>
            <ac:spMk id="6" creationId="{141BA625-08A7-49CE-1112-3A20F222C283}"/>
          </ac:spMkLst>
        </pc:spChg>
        <pc:spChg chg="add del mod">
          <ac:chgData name="Guest User" userId="" providerId="Windows Live" clId="Web-{FBCCB6DF-7750-4F63-B42A-F3880066060B}" dt="2024-06-02T21:40:03.165" v="91"/>
          <ac:spMkLst>
            <pc:docMk/>
            <pc:sldMk cId="3684122700" sldId="284"/>
            <ac:spMk id="8" creationId="{68B39CC0-DA95-0EC9-7118-6078E2794DFD}"/>
          </ac:spMkLst>
        </pc:spChg>
        <pc:picChg chg="add mod ord">
          <ac:chgData name="Guest User" userId="" providerId="Windows Live" clId="Web-{FBCCB6DF-7750-4F63-B42A-F3880066060B}" dt="2024-06-02T21:42:35.875" v="99" actId="14100"/>
          <ac:picMkLst>
            <pc:docMk/>
            <pc:sldMk cId="3684122700" sldId="284"/>
            <ac:picMk id="9" creationId="{B9AF0AA2-0EB7-9191-D178-F7763B2B4AC6}"/>
          </ac:picMkLst>
        </pc:picChg>
      </pc:sldChg>
      <pc:sldChg chg="addSp delSp modSp del">
        <pc:chgData name="Guest User" userId="" providerId="Windows Live" clId="Web-{FBCCB6DF-7750-4F63-B42A-F3880066060B}" dt="2024-06-02T21:39:27.101" v="88" actId="14100"/>
        <pc:sldMkLst>
          <pc:docMk/>
          <pc:sldMk cId="224483531" sldId="285"/>
        </pc:sldMkLst>
        <pc:spChg chg="del">
          <ac:chgData name="Guest User" userId="" providerId="Windows Live" clId="Web-{FBCCB6DF-7750-4F63-B42A-F3880066060B}" dt="2024-06-02T21:33:04.543" v="65"/>
          <ac:spMkLst>
            <pc:docMk/>
            <pc:sldMk cId="224483531" sldId="285"/>
            <ac:spMk id="2" creationId="{0D7969C8-BF45-A6C5-1C65-6B5AF676E533}"/>
          </ac:spMkLst>
        </pc:spChg>
        <pc:spChg chg="del mod">
          <ac:chgData name="Guest User" userId="" providerId="Windows Live" clId="Web-{FBCCB6DF-7750-4F63-B42A-F3880066060B}" dt="2024-06-02T21:33:42.216" v="71"/>
          <ac:spMkLst>
            <pc:docMk/>
            <pc:sldMk cId="224483531" sldId="285"/>
            <ac:spMk id="3" creationId="{CCF09B9A-20B4-690B-2DDD-726E5C5708D3}"/>
          </ac:spMkLst>
        </pc:spChg>
        <pc:spChg chg="add del mod">
          <ac:chgData name="Guest User" userId="" providerId="Windows Live" clId="Web-{FBCCB6DF-7750-4F63-B42A-F3880066060B}" dt="2024-06-02T21:19:28.134" v="12"/>
          <ac:spMkLst>
            <pc:docMk/>
            <pc:sldMk cId="224483531" sldId="285"/>
            <ac:spMk id="5" creationId="{53BDF907-7231-957A-38DB-4A3C206A2021}"/>
          </ac:spMkLst>
        </pc:spChg>
        <pc:spChg chg="add del mod">
          <ac:chgData name="Guest User" userId="" providerId="Windows Live" clId="Web-{FBCCB6DF-7750-4F63-B42A-F3880066060B}" dt="2024-06-02T21:19:50.400" v="16"/>
          <ac:spMkLst>
            <pc:docMk/>
            <pc:sldMk cId="224483531" sldId="285"/>
            <ac:spMk id="6" creationId="{928C8B42-E417-1DEE-2311-E6383328C62E}"/>
          </ac:spMkLst>
        </pc:spChg>
        <pc:spChg chg="add del mod">
          <ac:chgData name="Guest User" userId="" providerId="Windows Live" clId="Web-{FBCCB6DF-7750-4F63-B42A-F3880066060B}" dt="2024-06-02T21:23:08.931" v="43"/>
          <ac:spMkLst>
            <pc:docMk/>
            <pc:sldMk cId="224483531" sldId="285"/>
            <ac:spMk id="7" creationId="{99E128EB-903C-2F5C-9A76-874D3E054D3E}"/>
          </ac:spMkLst>
        </pc:spChg>
        <pc:spChg chg="add del mod">
          <ac:chgData name="Guest User" userId="" providerId="Windows Live" clId="Web-{FBCCB6DF-7750-4F63-B42A-F3880066060B}" dt="2024-06-02T21:33:07.480" v="66"/>
          <ac:spMkLst>
            <pc:docMk/>
            <pc:sldMk cId="224483531" sldId="285"/>
            <ac:spMk id="9" creationId="{F5159BAD-3832-C99D-9D58-FAD5F8757EAA}"/>
          </ac:spMkLst>
        </pc:spChg>
        <pc:spChg chg="add del mod">
          <ac:chgData name="Guest User" userId="" providerId="Windows Live" clId="Web-{FBCCB6DF-7750-4F63-B42A-F3880066060B}" dt="2024-06-02T21:38:02.083" v="79"/>
          <ac:spMkLst>
            <pc:docMk/>
            <pc:sldMk cId="224483531" sldId="285"/>
            <ac:spMk id="12" creationId="{4CFFC17C-2E05-30D3-73B2-73550592A10F}"/>
          </ac:spMkLst>
        </pc:spChg>
        <pc:picChg chg="add del mod ord">
          <ac:chgData name="Guest User" userId="" providerId="Windows Live" clId="Web-{FBCCB6DF-7750-4F63-B42A-F3880066060B}" dt="2024-06-02T21:34:38.483" v="74"/>
          <ac:picMkLst>
            <pc:docMk/>
            <pc:sldMk cId="224483531" sldId="285"/>
            <ac:picMk id="10" creationId="{9782AC1A-D4EA-F3AC-FC25-EEC2E4A9E9A0}"/>
          </ac:picMkLst>
        </pc:picChg>
        <pc:picChg chg="add del mod ord">
          <ac:chgData name="Guest User" userId="" providerId="Windows Live" clId="Web-{FBCCB6DF-7750-4F63-B42A-F3880066060B}" dt="2024-06-02T21:37:14.878" v="78"/>
          <ac:picMkLst>
            <pc:docMk/>
            <pc:sldMk cId="224483531" sldId="285"/>
            <ac:picMk id="13" creationId="{7203BD6E-6B9B-4B47-D540-7AFA3D82E697}"/>
          </ac:picMkLst>
        </pc:picChg>
        <pc:picChg chg="add mod ord modCrop">
          <ac:chgData name="Guest User" userId="" providerId="Windows Live" clId="Web-{FBCCB6DF-7750-4F63-B42A-F3880066060B}" dt="2024-06-02T21:39:27.101" v="88" actId="14100"/>
          <ac:picMkLst>
            <pc:docMk/>
            <pc:sldMk cId="224483531" sldId="285"/>
            <ac:picMk id="14" creationId="{8D3B5134-7548-5A72-072A-EAE0B3F693AF}"/>
          </ac:picMkLst>
        </pc:picChg>
      </pc:sldChg>
      <pc:sldChg chg="addSp delSp modSp new del">
        <pc:chgData name="Guest User" userId="" providerId="Windows Live" clId="Web-{FBCCB6DF-7750-4F63-B42A-F3880066060B}" dt="2024-06-02T21:28:01.033" v="54"/>
        <pc:sldMkLst>
          <pc:docMk/>
          <pc:sldMk cId="2943441474" sldId="297"/>
        </pc:sldMkLst>
        <pc:spChg chg="add del mod">
          <ac:chgData name="Guest User" userId="" providerId="Windows Live" clId="Web-{FBCCB6DF-7750-4F63-B42A-F3880066060B}" dt="2024-06-02T21:27:58.486" v="53"/>
          <ac:spMkLst>
            <pc:docMk/>
            <pc:sldMk cId="2943441474" sldId="297"/>
            <ac:spMk id="5" creationId="{AAD37109-E496-675F-5881-0FA353EB6058}"/>
          </ac:spMkLst>
        </pc:spChg>
      </pc:sldChg>
      <pc:sldChg chg="new del">
        <pc:chgData name="Guest User" userId="" providerId="Windows Live" clId="Web-{FBCCB6DF-7750-4F63-B42A-F3880066060B}" dt="2024-06-02T21:20:50.598" v="21"/>
        <pc:sldMkLst>
          <pc:docMk/>
          <pc:sldMk cId="3804755371" sldId="297"/>
        </pc:sldMkLst>
      </pc:sldChg>
    </pc:docChg>
  </pc:docChgLst>
  <pc:docChgLst>
    <pc:chgData name="grzegorz Walczynski" userId="3d731ff69ef5daaa" providerId="LiveId" clId="{026AAFB1-2B98-49F7-9902-A101B2549768}"/>
    <pc:docChg chg="custSel addSld delSld modSld sldOrd">
      <pc:chgData name="grzegorz Walczynski" userId="3d731ff69ef5daaa" providerId="LiveId" clId="{026AAFB1-2B98-49F7-9902-A101B2549768}" dt="2024-06-03T14:19:13.327" v="145" actId="20577"/>
      <pc:docMkLst>
        <pc:docMk/>
      </pc:docMkLst>
      <pc:sldChg chg="del">
        <pc:chgData name="grzegorz Walczynski" userId="3d731ff69ef5daaa" providerId="LiveId" clId="{026AAFB1-2B98-49F7-9902-A101B2549768}" dt="2024-05-29T22:11:29.103" v="7" actId="47"/>
        <pc:sldMkLst>
          <pc:docMk/>
          <pc:sldMk cId="109857222" sldId="256"/>
        </pc:sldMkLst>
      </pc:sldChg>
      <pc:sldChg chg="ord">
        <pc:chgData name="grzegorz Walczynski" userId="3d731ff69ef5daaa" providerId="LiveId" clId="{026AAFB1-2B98-49F7-9902-A101B2549768}" dt="2024-06-01T23:14:24.191" v="109"/>
        <pc:sldMkLst>
          <pc:docMk/>
          <pc:sldMk cId="912180909" sldId="257"/>
        </pc:sldMkLst>
      </pc:sldChg>
      <pc:sldChg chg="modSp new mod">
        <pc:chgData name="grzegorz Walczynski" userId="3d731ff69ef5daaa" providerId="LiveId" clId="{026AAFB1-2B98-49F7-9902-A101B2549768}" dt="2024-06-03T14:19:13.327" v="145" actId="20577"/>
        <pc:sldMkLst>
          <pc:docMk/>
          <pc:sldMk cId="69893226" sldId="266"/>
        </pc:sldMkLst>
        <pc:spChg chg="mod">
          <ac:chgData name="grzegorz Walczynski" userId="3d731ff69ef5daaa" providerId="LiveId" clId="{026AAFB1-2B98-49F7-9902-A101B2549768}" dt="2024-06-03T14:19:13.327" v="145" actId="20577"/>
          <ac:spMkLst>
            <pc:docMk/>
            <pc:sldMk cId="69893226" sldId="266"/>
            <ac:spMk id="3" creationId="{17B8C85A-999F-3C5B-8850-BC928DE1E98C}"/>
          </ac:spMkLst>
        </pc:spChg>
      </pc:sldChg>
      <pc:sldChg chg="new del">
        <pc:chgData name="grzegorz Walczynski" userId="3d731ff69ef5daaa" providerId="LiveId" clId="{026AAFB1-2B98-49F7-9902-A101B2549768}" dt="2024-05-29T22:11:03.881" v="3" actId="2696"/>
        <pc:sldMkLst>
          <pc:docMk/>
          <pc:sldMk cId="2730502365" sldId="266"/>
        </pc:sldMkLst>
      </pc:sldChg>
      <pc:sldChg chg="new del">
        <pc:chgData name="grzegorz Walczynski" userId="3d731ff69ef5daaa" providerId="LiveId" clId="{026AAFB1-2B98-49F7-9902-A101B2549768}" dt="2024-05-29T22:10:52.834" v="1" actId="2696"/>
        <pc:sldMkLst>
          <pc:docMk/>
          <pc:sldMk cId="2740664700" sldId="266"/>
        </pc:sldMkLst>
      </pc:sldChg>
      <pc:sldChg chg="new">
        <pc:chgData name="grzegorz Walczynski" userId="3d731ff69ef5daaa" providerId="LiveId" clId="{026AAFB1-2B98-49F7-9902-A101B2549768}" dt="2024-05-29T22:11:33.974" v="8" actId="680"/>
        <pc:sldMkLst>
          <pc:docMk/>
          <pc:sldMk cId="499935045" sldId="267"/>
        </pc:sldMkLst>
      </pc:sldChg>
      <pc:sldChg chg="add del">
        <pc:chgData name="grzegorz Walczynski" userId="3d731ff69ef5daaa" providerId="LiveId" clId="{026AAFB1-2B98-49F7-9902-A101B2549768}" dt="2024-05-29T22:11:29.065" v="6" actId="47"/>
        <pc:sldMkLst>
          <pc:docMk/>
          <pc:sldMk cId="2919362953" sldId="267"/>
        </pc:sldMkLst>
      </pc:sldChg>
      <pc:sldChg chg="new">
        <pc:chgData name="grzegorz Walczynski" userId="3d731ff69ef5daaa" providerId="LiveId" clId="{026AAFB1-2B98-49F7-9902-A101B2549768}" dt="2024-05-29T22:11:36.559" v="9" actId="680"/>
        <pc:sldMkLst>
          <pc:docMk/>
          <pc:sldMk cId="2843258875" sldId="268"/>
        </pc:sldMkLst>
      </pc:sldChg>
      <pc:sldChg chg="new">
        <pc:chgData name="grzegorz Walczynski" userId="3d731ff69ef5daaa" providerId="LiveId" clId="{026AAFB1-2B98-49F7-9902-A101B2549768}" dt="2024-05-29T22:11:38.735" v="10" actId="680"/>
        <pc:sldMkLst>
          <pc:docMk/>
          <pc:sldMk cId="3199846582" sldId="269"/>
        </pc:sldMkLst>
      </pc:sldChg>
      <pc:sldChg chg="new">
        <pc:chgData name="grzegorz Walczynski" userId="3d731ff69ef5daaa" providerId="LiveId" clId="{026AAFB1-2B98-49F7-9902-A101B2549768}" dt="2024-05-29T22:11:41.046" v="11" actId="680"/>
        <pc:sldMkLst>
          <pc:docMk/>
          <pc:sldMk cId="1658790074" sldId="270"/>
        </pc:sldMkLst>
      </pc:sldChg>
      <pc:sldChg chg="new">
        <pc:chgData name="grzegorz Walczynski" userId="3d731ff69ef5daaa" providerId="LiveId" clId="{026AAFB1-2B98-49F7-9902-A101B2549768}" dt="2024-05-29T22:11:43.057" v="12" actId="680"/>
        <pc:sldMkLst>
          <pc:docMk/>
          <pc:sldMk cId="1969920982" sldId="271"/>
        </pc:sldMkLst>
      </pc:sldChg>
      <pc:sldChg chg="new">
        <pc:chgData name="grzegorz Walczynski" userId="3d731ff69ef5daaa" providerId="LiveId" clId="{026AAFB1-2B98-49F7-9902-A101B2549768}" dt="2024-05-29T22:11:44.968" v="13" actId="680"/>
        <pc:sldMkLst>
          <pc:docMk/>
          <pc:sldMk cId="3286281734" sldId="272"/>
        </pc:sldMkLst>
      </pc:sldChg>
      <pc:sldChg chg="new">
        <pc:chgData name="grzegorz Walczynski" userId="3d731ff69ef5daaa" providerId="LiveId" clId="{026AAFB1-2B98-49F7-9902-A101B2549768}" dt="2024-05-29T22:11:46.873" v="14" actId="680"/>
        <pc:sldMkLst>
          <pc:docMk/>
          <pc:sldMk cId="4205122580" sldId="273"/>
        </pc:sldMkLst>
      </pc:sldChg>
      <pc:sldChg chg="new del">
        <pc:chgData name="grzegorz Walczynski" userId="3d731ff69ef5daaa" providerId="LiveId" clId="{026AAFB1-2B98-49F7-9902-A101B2549768}" dt="2024-06-01T23:12:46.585" v="63" actId="2696"/>
        <pc:sldMkLst>
          <pc:docMk/>
          <pc:sldMk cId="3194738091" sldId="274"/>
        </pc:sldMkLst>
      </pc:sldChg>
      <pc:sldChg chg="new">
        <pc:chgData name="grzegorz Walczynski" userId="3d731ff69ef5daaa" providerId="LiveId" clId="{026AAFB1-2B98-49F7-9902-A101B2549768}" dt="2024-05-29T22:11:50.741" v="16" actId="680"/>
        <pc:sldMkLst>
          <pc:docMk/>
          <pc:sldMk cId="758280023" sldId="275"/>
        </pc:sldMkLst>
      </pc:sldChg>
      <pc:sldChg chg="new">
        <pc:chgData name="grzegorz Walczynski" userId="3d731ff69ef5daaa" providerId="LiveId" clId="{026AAFB1-2B98-49F7-9902-A101B2549768}" dt="2024-05-29T22:11:53.142" v="17" actId="680"/>
        <pc:sldMkLst>
          <pc:docMk/>
          <pc:sldMk cId="1826349651" sldId="276"/>
        </pc:sldMkLst>
      </pc:sldChg>
      <pc:sldChg chg="new">
        <pc:chgData name="grzegorz Walczynski" userId="3d731ff69ef5daaa" providerId="LiveId" clId="{026AAFB1-2B98-49F7-9902-A101B2549768}" dt="2024-05-29T22:11:55.099" v="18" actId="680"/>
        <pc:sldMkLst>
          <pc:docMk/>
          <pc:sldMk cId="4020113439" sldId="277"/>
        </pc:sldMkLst>
      </pc:sldChg>
      <pc:sldChg chg="new">
        <pc:chgData name="grzegorz Walczynski" userId="3d731ff69ef5daaa" providerId="LiveId" clId="{026AAFB1-2B98-49F7-9902-A101B2549768}" dt="2024-05-29T22:11:56.635" v="19" actId="680"/>
        <pc:sldMkLst>
          <pc:docMk/>
          <pc:sldMk cId="2975486431" sldId="278"/>
        </pc:sldMkLst>
      </pc:sldChg>
      <pc:sldChg chg="new">
        <pc:chgData name="grzegorz Walczynski" userId="3d731ff69ef5daaa" providerId="LiveId" clId="{026AAFB1-2B98-49F7-9902-A101B2549768}" dt="2024-05-29T22:11:58.966" v="20" actId="680"/>
        <pc:sldMkLst>
          <pc:docMk/>
          <pc:sldMk cId="3335553359" sldId="279"/>
        </pc:sldMkLst>
      </pc:sldChg>
      <pc:sldChg chg="new">
        <pc:chgData name="grzegorz Walczynski" userId="3d731ff69ef5daaa" providerId="LiveId" clId="{026AAFB1-2B98-49F7-9902-A101B2549768}" dt="2024-05-29T22:12:07.212" v="21" actId="680"/>
        <pc:sldMkLst>
          <pc:docMk/>
          <pc:sldMk cId="181104081" sldId="280"/>
        </pc:sldMkLst>
      </pc:sldChg>
      <pc:sldChg chg="new">
        <pc:chgData name="grzegorz Walczynski" userId="3d731ff69ef5daaa" providerId="LiveId" clId="{026AAFB1-2B98-49F7-9902-A101B2549768}" dt="2024-05-29T22:12:13.327" v="22" actId="680"/>
        <pc:sldMkLst>
          <pc:docMk/>
          <pc:sldMk cId="3132511251" sldId="281"/>
        </pc:sldMkLst>
      </pc:sldChg>
      <pc:sldChg chg="new">
        <pc:chgData name="grzegorz Walczynski" userId="3d731ff69ef5daaa" providerId="LiveId" clId="{026AAFB1-2B98-49F7-9902-A101B2549768}" dt="2024-05-29T22:12:16.964" v="23" actId="680"/>
        <pc:sldMkLst>
          <pc:docMk/>
          <pc:sldMk cId="292531352" sldId="282"/>
        </pc:sldMkLst>
      </pc:sldChg>
      <pc:sldChg chg="new">
        <pc:chgData name="grzegorz Walczynski" userId="3d731ff69ef5daaa" providerId="LiveId" clId="{026AAFB1-2B98-49F7-9902-A101B2549768}" dt="2024-05-29T22:12:20.466" v="24" actId="680"/>
        <pc:sldMkLst>
          <pc:docMk/>
          <pc:sldMk cId="3215292875" sldId="283"/>
        </pc:sldMkLst>
      </pc:sldChg>
      <pc:sldChg chg="new">
        <pc:chgData name="grzegorz Walczynski" userId="3d731ff69ef5daaa" providerId="LiveId" clId="{026AAFB1-2B98-49F7-9902-A101B2549768}" dt="2024-05-29T22:12:23.437" v="25" actId="680"/>
        <pc:sldMkLst>
          <pc:docMk/>
          <pc:sldMk cId="3684122700" sldId="284"/>
        </pc:sldMkLst>
      </pc:sldChg>
      <pc:sldChg chg="new">
        <pc:chgData name="grzegorz Walczynski" userId="3d731ff69ef5daaa" providerId="LiveId" clId="{026AAFB1-2B98-49F7-9902-A101B2549768}" dt="2024-05-29T22:12:26.672" v="26" actId="680"/>
        <pc:sldMkLst>
          <pc:docMk/>
          <pc:sldMk cId="224483531" sldId="285"/>
        </pc:sldMkLst>
      </pc:sldChg>
      <pc:sldChg chg="del">
        <pc:chgData name="grzegorz Walczynski" userId="3d731ff69ef5daaa" providerId="LiveId" clId="{026AAFB1-2B98-49F7-9902-A101B2549768}" dt="2024-06-01T23:12:54.199" v="64" actId="47"/>
        <pc:sldMkLst>
          <pc:docMk/>
          <pc:sldMk cId="568540133" sldId="286"/>
        </pc:sldMkLst>
      </pc:sldChg>
      <pc:sldChg chg="del">
        <pc:chgData name="grzegorz Walczynski" userId="3d731ff69ef5daaa" providerId="LiveId" clId="{026AAFB1-2B98-49F7-9902-A101B2549768}" dt="2024-06-01T23:12:55.468" v="65" actId="47"/>
        <pc:sldMkLst>
          <pc:docMk/>
          <pc:sldMk cId="751896186" sldId="287"/>
        </pc:sldMkLst>
      </pc:sldChg>
      <pc:sldChg chg="modSp new del mod">
        <pc:chgData name="grzegorz Walczynski" userId="3d731ff69ef5daaa" providerId="LiveId" clId="{026AAFB1-2B98-49F7-9902-A101B2549768}" dt="2024-06-01T23:13:50.688" v="86" actId="47"/>
        <pc:sldMkLst>
          <pc:docMk/>
          <pc:sldMk cId="3568216021" sldId="295"/>
        </pc:sldMkLst>
        <pc:spChg chg="mod">
          <ac:chgData name="grzegorz Walczynski" userId="3d731ff69ef5daaa" providerId="LiveId" clId="{026AAFB1-2B98-49F7-9902-A101B2549768}" dt="2024-06-01T23:13:29.378" v="84"/>
          <ac:spMkLst>
            <pc:docMk/>
            <pc:sldMk cId="3568216021" sldId="295"/>
            <ac:spMk id="2" creationId="{02D8FF47-07AA-2286-6DD9-65C605A3DFEC}"/>
          </ac:spMkLst>
        </pc:spChg>
      </pc:sldChg>
      <pc:sldChg chg="addSp delSp modSp new mod">
        <pc:chgData name="grzegorz Walczynski" userId="3d731ff69ef5daaa" providerId="LiveId" clId="{026AAFB1-2B98-49F7-9902-A101B2549768}" dt="2024-06-01T23:14:46.098" v="138" actId="20577"/>
        <pc:sldMkLst>
          <pc:docMk/>
          <pc:sldMk cId="2829881064" sldId="296"/>
        </pc:sldMkLst>
        <pc:spChg chg="mod">
          <ac:chgData name="grzegorz Walczynski" userId="3d731ff69ef5daaa" providerId="LiveId" clId="{026AAFB1-2B98-49F7-9902-A101B2549768}" dt="2024-06-01T23:14:17.683" v="107" actId="26606"/>
          <ac:spMkLst>
            <pc:docMk/>
            <pc:sldMk cId="2829881064" sldId="296"/>
            <ac:spMk id="2" creationId="{70D913BA-88C6-D60F-6082-FE6560F6F06F}"/>
          </ac:spMkLst>
        </pc:spChg>
        <pc:spChg chg="del">
          <ac:chgData name="grzegorz Walczynski" userId="3d731ff69ef5daaa" providerId="LiveId" clId="{026AAFB1-2B98-49F7-9902-A101B2549768}" dt="2024-06-01T23:14:17.683" v="107" actId="26606"/>
          <ac:spMkLst>
            <pc:docMk/>
            <pc:sldMk cId="2829881064" sldId="296"/>
            <ac:spMk id="3" creationId="{ED53917F-FAA0-52F5-80D9-DD7BC615BF08}"/>
          </ac:spMkLst>
        </pc:spChg>
        <pc:spChg chg="mod">
          <ac:chgData name="grzegorz Walczynski" userId="3d731ff69ef5daaa" providerId="LiveId" clId="{026AAFB1-2B98-49F7-9902-A101B2549768}" dt="2024-06-01T23:14:46.098" v="138" actId="20577"/>
          <ac:spMkLst>
            <pc:docMk/>
            <pc:sldMk cId="2829881064" sldId="296"/>
            <ac:spMk id="4" creationId="{A1079475-D097-CBEB-8DF4-A1EAC2934930}"/>
          </ac:spMkLst>
        </pc:spChg>
        <pc:picChg chg="add">
          <ac:chgData name="grzegorz Walczynski" userId="3d731ff69ef5daaa" providerId="LiveId" clId="{026AAFB1-2B98-49F7-9902-A101B2549768}" dt="2024-06-01T23:14:17.683" v="107" actId="26606"/>
          <ac:picMkLst>
            <pc:docMk/>
            <pc:sldMk cId="2829881064" sldId="296"/>
            <ac:picMk id="6" creationId="{AA78E44F-2683-629C-865C-958ED5497E47}"/>
          </ac:picMkLst>
        </pc:picChg>
      </pc:sldChg>
    </pc:docChg>
  </pc:docChgLst>
  <pc:docChgLst>
    <pc:chgData name="Guest User" providerId="Windows Live" clId="Web-{3E6FB14D-7E20-4799-8540-7B14DAFF68B1}"/>
    <pc:docChg chg="modSld">
      <pc:chgData name="Guest User" userId="" providerId="Windows Live" clId="Web-{3E6FB14D-7E20-4799-8540-7B14DAFF68B1}" dt="2024-05-30T08:57:36.200" v="7" actId="14100"/>
      <pc:docMkLst>
        <pc:docMk/>
      </pc:docMkLst>
      <pc:sldChg chg="delSp modSp">
        <pc:chgData name="Guest User" userId="" providerId="Windows Live" clId="Web-{3E6FB14D-7E20-4799-8540-7B14DAFF68B1}" dt="2024-05-30T08:57:36.200" v="7" actId="14100"/>
        <pc:sldMkLst>
          <pc:docMk/>
          <pc:sldMk cId="69893226" sldId="266"/>
        </pc:sldMkLst>
        <pc:spChg chg="del mod">
          <ac:chgData name="Guest User" userId="" providerId="Windows Live" clId="Web-{3E6FB14D-7E20-4799-8540-7B14DAFF68B1}" dt="2024-05-30T08:57:18.434" v="3"/>
          <ac:spMkLst>
            <pc:docMk/>
            <pc:sldMk cId="69893226" sldId="266"/>
            <ac:spMk id="2" creationId="{B6830EDA-7944-2C2F-9165-766091B31204}"/>
          </ac:spMkLst>
        </pc:spChg>
        <pc:spChg chg="mod">
          <ac:chgData name="Guest User" userId="" providerId="Windows Live" clId="Web-{3E6FB14D-7E20-4799-8540-7B14DAFF68B1}" dt="2024-05-30T08:57:36.200" v="7" actId="14100"/>
          <ac:spMkLst>
            <pc:docMk/>
            <pc:sldMk cId="69893226" sldId="266"/>
            <ac:spMk id="3" creationId="{17B8C85A-999F-3C5B-8850-BC928DE1E98C}"/>
          </ac:spMkLst>
        </pc:spChg>
      </pc:sldChg>
    </pc:docChg>
  </pc:docChgLst>
  <pc:docChgLst>
    <pc:chgData name="Guest User" providerId="Windows Live" clId="Web-{7287D198-E492-4DE7-BCBF-1D47DE48B4FB}"/>
    <pc:docChg chg="addSld delSld modSld">
      <pc:chgData name="Guest User" userId="" providerId="Windows Live" clId="Web-{7287D198-E492-4DE7-BCBF-1D47DE48B4FB}" dt="2024-06-01T08:58:45.327" v="115" actId="1076"/>
      <pc:docMkLst>
        <pc:docMk/>
      </pc:docMkLst>
      <pc:sldChg chg="del">
        <pc:chgData name="Guest User" userId="" providerId="Windows Live" clId="Web-{7287D198-E492-4DE7-BCBF-1D47DE48B4FB}" dt="2024-06-01T08:44:23.556" v="0"/>
        <pc:sldMkLst>
          <pc:docMk/>
          <pc:sldMk cId="1235956625" sldId="265"/>
        </pc:sldMkLst>
      </pc:sldChg>
      <pc:sldChg chg="modSp">
        <pc:chgData name="Guest User" userId="" providerId="Windows Live" clId="Web-{7287D198-E492-4DE7-BCBF-1D47DE48B4FB}" dt="2024-06-01T08:54:37.290" v="79" actId="20577"/>
        <pc:sldMkLst>
          <pc:docMk/>
          <pc:sldMk cId="69893226" sldId="266"/>
        </pc:sldMkLst>
        <pc:spChg chg="mod">
          <ac:chgData name="Guest User" userId="" providerId="Windows Live" clId="Web-{7287D198-E492-4DE7-BCBF-1D47DE48B4FB}" dt="2024-06-01T08:54:37.290" v="79" actId="20577"/>
          <ac:spMkLst>
            <pc:docMk/>
            <pc:sldMk cId="69893226" sldId="266"/>
            <ac:spMk id="3" creationId="{17B8C85A-999F-3C5B-8850-BC928DE1E98C}"/>
          </ac:spMkLst>
        </pc:spChg>
      </pc:sldChg>
      <pc:sldChg chg="modSp">
        <pc:chgData name="Guest User" userId="" providerId="Windows Live" clId="Web-{7287D198-E492-4DE7-BCBF-1D47DE48B4FB}" dt="2024-06-01T08:58:45.327" v="115" actId="1076"/>
        <pc:sldMkLst>
          <pc:docMk/>
          <pc:sldMk cId="4020113439" sldId="277"/>
        </pc:sldMkLst>
        <pc:spChg chg="mod">
          <ac:chgData name="Guest User" userId="" providerId="Windows Live" clId="Web-{7287D198-E492-4DE7-BCBF-1D47DE48B4FB}" dt="2024-06-01T08:57:19.497" v="101" actId="20577"/>
          <ac:spMkLst>
            <pc:docMk/>
            <pc:sldMk cId="4020113439" sldId="277"/>
            <ac:spMk id="2" creationId="{6E9FCF1C-A3C9-A276-FA6D-08AF9E4966D5}"/>
          </ac:spMkLst>
        </pc:spChg>
        <pc:spChg chg="mod">
          <ac:chgData name="Guest User" userId="" providerId="Windows Live" clId="Web-{7287D198-E492-4DE7-BCBF-1D47DE48B4FB}" dt="2024-06-01T08:58:39.577" v="114" actId="14100"/>
          <ac:spMkLst>
            <pc:docMk/>
            <pc:sldMk cId="4020113439" sldId="277"/>
            <ac:spMk id="3" creationId="{29629A15-71D3-9F7C-A305-102BBCF468E5}"/>
          </ac:spMkLst>
        </pc:spChg>
        <pc:spChg chg="mod">
          <ac:chgData name="Guest User" userId="" providerId="Windows Live" clId="Web-{7287D198-E492-4DE7-BCBF-1D47DE48B4FB}" dt="2024-06-01T08:58:45.327" v="115" actId="1076"/>
          <ac:spMkLst>
            <pc:docMk/>
            <pc:sldMk cId="4020113439" sldId="277"/>
            <ac:spMk id="5" creationId="{A2760BB9-3960-8CC3-7A61-5ED6E1B39F6D}"/>
          </ac:spMkLst>
        </pc:spChg>
      </pc:sldChg>
      <pc:sldChg chg="addSp delSp modSp">
        <pc:chgData name="Guest User" userId="" providerId="Windows Live" clId="Web-{7287D198-E492-4DE7-BCBF-1D47DE48B4FB}" dt="2024-06-01T08:56:32.089" v="91" actId="20577"/>
        <pc:sldMkLst>
          <pc:docMk/>
          <pc:sldMk cId="2975486431" sldId="278"/>
        </pc:sldMkLst>
        <pc:spChg chg="add del mod">
          <ac:chgData name="Guest User" userId="" providerId="Windows Live" clId="Web-{7287D198-E492-4DE7-BCBF-1D47DE48B4FB}" dt="2024-06-01T08:52:20.474" v="41" actId="1076"/>
          <ac:spMkLst>
            <pc:docMk/>
            <pc:sldMk cId="2975486431" sldId="278"/>
            <ac:spMk id="2" creationId="{068078FE-9F59-C9EF-7186-BFF303A50107}"/>
          </ac:spMkLst>
        </pc:spChg>
        <pc:spChg chg="mod">
          <ac:chgData name="Guest User" userId="" providerId="Windows Live" clId="Web-{7287D198-E492-4DE7-BCBF-1D47DE48B4FB}" dt="2024-06-01T08:56:32.089" v="91" actId="20577"/>
          <ac:spMkLst>
            <pc:docMk/>
            <pc:sldMk cId="2975486431" sldId="278"/>
            <ac:spMk id="3" creationId="{ABD19684-087A-E842-CC11-CDC88E95D912}"/>
          </ac:spMkLst>
        </pc:spChg>
        <pc:spChg chg="add del mod">
          <ac:chgData name="Guest User" userId="" providerId="Windows Live" clId="Web-{7287D198-E492-4DE7-BCBF-1D47DE48B4FB}" dt="2024-06-01T08:52:27.318" v="48"/>
          <ac:spMkLst>
            <pc:docMk/>
            <pc:sldMk cId="2975486431" sldId="278"/>
            <ac:spMk id="5" creationId="{E294A3B5-1958-FB07-93B4-30081AE3E4A2}"/>
          </ac:spMkLst>
        </pc:spChg>
        <pc:spChg chg="add mod">
          <ac:chgData name="Guest User" userId="" providerId="Windows Live" clId="Web-{7287D198-E492-4DE7-BCBF-1D47DE48B4FB}" dt="2024-06-01T08:56:09.433" v="88" actId="20577"/>
          <ac:spMkLst>
            <pc:docMk/>
            <pc:sldMk cId="2975486431" sldId="278"/>
            <ac:spMk id="6" creationId="{1A7768FA-1DF7-A978-A239-32355A63D1C5}"/>
          </ac:spMkLst>
        </pc:spChg>
      </pc:sldChg>
      <pc:sldChg chg="modSp">
        <pc:chgData name="Guest User" userId="" providerId="Windows Live" clId="Web-{7287D198-E492-4DE7-BCBF-1D47DE48B4FB}" dt="2024-06-01T08:55:54.698" v="85" actId="20577"/>
        <pc:sldMkLst>
          <pc:docMk/>
          <pc:sldMk cId="3335553359" sldId="279"/>
        </pc:sldMkLst>
        <pc:spChg chg="mod">
          <ac:chgData name="Guest User" userId="" providerId="Windows Live" clId="Web-{7287D198-E492-4DE7-BCBF-1D47DE48B4FB}" dt="2024-06-01T08:55:15.791" v="81" actId="20577"/>
          <ac:spMkLst>
            <pc:docMk/>
            <pc:sldMk cId="3335553359" sldId="279"/>
            <ac:spMk id="2" creationId="{8DD76899-E18B-6A6F-DA4E-CCCBF455BCFA}"/>
          </ac:spMkLst>
        </pc:spChg>
        <pc:spChg chg="mod">
          <ac:chgData name="Guest User" userId="" providerId="Windows Live" clId="Web-{7287D198-E492-4DE7-BCBF-1D47DE48B4FB}" dt="2024-06-01T08:55:54.698" v="85" actId="20577"/>
          <ac:spMkLst>
            <pc:docMk/>
            <pc:sldMk cId="3335553359" sldId="279"/>
            <ac:spMk id="3" creationId="{4DF869B0-BB64-4C04-CCC1-B653DC8FBD5E}"/>
          </ac:spMkLst>
        </pc:spChg>
      </pc:sldChg>
      <pc:sldChg chg="modSp">
        <pc:chgData name="Guest User" userId="" providerId="Windows Live" clId="Web-{7287D198-E492-4DE7-BCBF-1D47DE48B4FB}" dt="2024-06-01T08:54:03.664" v="76" actId="20577"/>
        <pc:sldMkLst>
          <pc:docMk/>
          <pc:sldMk cId="3792797471" sldId="293"/>
        </pc:sldMkLst>
        <pc:spChg chg="mod">
          <ac:chgData name="Guest User" userId="" providerId="Windows Live" clId="Web-{7287D198-E492-4DE7-BCBF-1D47DE48B4FB}" dt="2024-06-01T08:53:27.304" v="60" actId="20577"/>
          <ac:spMkLst>
            <pc:docMk/>
            <pc:sldMk cId="3792797471" sldId="293"/>
            <ac:spMk id="6" creationId="{202FD507-84CE-8A30-D8D9-43E3FE70EB9D}"/>
          </ac:spMkLst>
        </pc:spChg>
        <pc:spChg chg="mod">
          <ac:chgData name="Guest User" userId="" providerId="Windows Live" clId="Web-{7287D198-E492-4DE7-BCBF-1D47DE48B4FB}" dt="2024-06-01T08:54:03.664" v="76" actId="20577"/>
          <ac:spMkLst>
            <pc:docMk/>
            <pc:sldMk cId="3792797471" sldId="293"/>
            <ac:spMk id="7" creationId="{DDC96B9D-6EF1-90B6-5729-86B1FA2CA92A}"/>
          </ac:spMkLst>
        </pc:spChg>
      </pc:sldChg>
      <pc:sldChg chg="addSp modSp new">
        <pc:chgData name="Guest User" userId="" providerId="Windows Live" clId="Web-{7287D198-E492-4DE7-BCBF-1D47DE48B4FB}" dt="2024-06-01T08:57:58.841" v="109" actId="1076"/>
        <pc:sldMkLst>
          <pc:docMk/>
          <pc:sldMk cId="1233553589" sldId="294"/>
        </pc:sldMkLst>
        <pc:spChg chg="mod">
          <ac:chgData name="Guest User" userId="" providerId="Windows Live" clId="Web-{7287D198-E492-4DE7-BCBF-1D47DE48B4FB}" dt="2024-06-01T08:56:49.918" v="95" actId="20577"/>
          <ac:spMkLst>
            <pc:docMk/>
            <pc:sldMk cId="1233553589" sldId="294"/>
            <ac:spMk id="2" creationId="{6CB6E2CE-FD4F-7473-DD9B-7AD1458050EF}"/>
          </ac:spMkLst>
        </pc:spChg>
        <pc:spChg chg="mod">
          <ac:chgData name="Guest User" userId="" providerId="Windows Live" clId="Web-{7287D198-E492-4DE7-BCBF-1D47DE48B4FB}" dt="2024-06-01T08:57:00.574" v="99" actId="20577"/>
          <ac:spMkLst>
            <pc:docMk/>
            <pc:sldMk cId="1233553589" sldId="294"/>
            <ac:spMk id="3" creationId="{250062AE-B647-776D-A7AE-BE16274A8041}"/>
          </ac:spMkLst>
        </pc:spChg>
        <pc:spChg chg="add mod">
          <ac:chgData name="Guest User" userId="" providerId="Windows Live" clId="Web-{7287D198-E492-4DE7-BCBF-1D47DE48B4FB}" dt="2024-06-01T08:57:58.841" v="109" actId="1076"/>
          <ac:spMkLst>
            <pc:docMk/>
            <pc:sldMk cId="1233553589" sldId="294"/>
            <ac:spMk id="5" creationId="{C7685A4B-65D3-A03E-17AE-88066810372F}"/>
          </ac:spMkLst>
        </pc:spChg>
      </pc:sldChg>
      <pc:sldChg chg="new del">
        <pc:chgData name="Guest User" userId="" providerId="Windows Live" clId="Web-{7287D198-E492-4DE7-BCBF-1D47DE48B4FB}" dt="2024-06-01T08:47:08.513" v="2"/>
        <pc:sldMkLst>
          <pc:docMk/>
          <pc:sldMk cId="2925692058" sldId="294"/>
        </pc:sldMkLst>
      </pc:sldChg>
    </pc:docChg>
  </pc:docChgLst>
  <pc:docChgLst>
    <pc:chgData name="Guest User" providerId="Windows Live" clId="Web-{41501687-E2DD-4820-8811-2748657B852B}"/>
    <pc:docChg chg="modSld">
      <pc:chgData name="Guest User" userId="" providerId="Windows Live" clId="Web-{41501687-E2DD-4820-8811-2748657B852B}" dt="2024-06-01T13:25:05.107" v="10" actId="20577"/>
      <pc:docMkLst>
        <pc:docMk/>
      </pc:docMkLst>
      <pc:sldChg chg="modSp">
        <pc:chgData name="Guest User" userId="" providerId="Windows Live" clId="Web-{41501687-E2DD-4820-8811-2748657B852B}" dt="2024-06-01T13:24:51.685" v="7" actId="20577"/>
        <pc:sldMkLst>
          <pc:docMk/>
          <pc:sldMk cId="4020113439" sldId="277"/>
        </pc:sldMkLst>
        <pc:spChg chg="mod">
          <ac:chgData name="Guest User" userId="" providerId="Windows Live" clId="Web-{41501687-E2DD-4820-8811-2748657B852B}" dt="2024-06-01T13:24:51.685" v="7" actId="20577"/>
          <ac:spMkLst>
            <pc:docMk/>
            <pc:sldMk cId="4020113439" sldId="277"/>
            <ac:spMk id="5" creationId="{A2760BB9-3960-8CC3-7A61-5ED6E1B39F6D}"/>
          </ac:spMkLst>
        </pc:spChg>
      </pc:sldChg>
      <pc:sldChg chg="modSp">
        <pc:chgData name="Guest User" userId="" providerId="Windows Live" clId="Web-{41501687-E2DD-4820-8811-2748657B852B}" dt="2024-06-01T13:25:05.107" v="10" actId="20577"/>
        <pc:sldMkLst>
          <pc:docMk/>
          <pc:sldMk cId="1233553589" sldId="294"/>
        </pc:sldMkLst>
        <pc:spChg chg="mod">
          <ac:chgData name="Guest User" userId="" providerId="Windows Live" clId="Web-{41501687-E2DD-4820-8811-2748657B852B}" dt="2024-06-01T13:25:05.107" v="10" actId="20577"/>
          <ac:spMkLst>
            <pc:docMk/>
            <pc:sldMk cId="1233553589" sldId="294"/>
            <ac:spMk id="5" creationId="{C7685A4B-65D3-A03E-17AE-88066810372F}"/>
          </ac:spMkLst>
        </pc:spChg>
      </pc:sldChg>
    </pc:docChg>
  </pc:docChgLst>
  <pc:docChgLst>
    <pc:chgData name="Guest User" providerId="Windows Live" clId="Web-{56270B25-633F-487A-A192-05D527B854B4}"/>
    <pc:docChg chg="modSld">
      <pc:chgData name="Guest User" userId="" providerId="Windows Live" clId="Web-{56270B25-633F-487A-A192-05D527B854B4}" dt="2024-05-30T10:31:34.295" v="114" actId="1076"/>
      <pc:docMkLst>
        <pc:docMk/>
      </pc:docMkLst>
      <pc:sldChg chg="modSp">
        <pc:chgData name="Guest User" userId="" providerId="Windows Live" clId="Web-{56270B25-633F-487A-A192-05D527B854B4}" dt="2024-05-30T10:23:58.999" v="25" actId="20577"/>
        <pc:sldMkLst>
          <pc:docMk/>
          <pc:sldMk cId="69893226" sldId="266"/>
        </pc:sldMkLst>
        <pc:spChg chg="mod">
          <ac:chgData name="Guest User" userId="" providerId="Windows Live" clId="Web-{56270B25-633F-487A-A192-05D527B854B4}" dt="2024-05-30T10:23:58.999" v="25" actId="20577"/>
          <ac:spMkLst>
            <pc:docMk/>
            <pc:sldMk cId="69893226" sldId="266"/>
            <ac:spMk id="3" creationId="{17B8C85A-999F-3C5B-8850-BC928DE1E98C}"/>
          </ac:spMkLst>
        </pc:spChg>
      </pc:sldChg>
      <pc:sldChg chg="addSp modSp">
        <pc:chgData name="Guest User" userId="" providerId="Windows Live" clId="Web-{56270B25-633F-487A-A192-05D527B854B4}" dt="2024-05-30T10:31:34.295" v="114" actId="1076"/>
        <pc:sldMkLst>
          <pc:docMk/>
          <pc:sldMk cId="4020113439" sldId="277"/>
        </pc:sldMkLst>
        <pc:spChg chg="add mod">
          <ac:chgData name="Guest User" userId="" providerId="Windows Live" clId="Web-{56270B25-633F-487A-A192-05D527B854B4}" dt="2024-05-30T10:31:34.295" v="114" actId="1076"/>
          <ac:spMkLst>
            <pc:docMk/>
            <pc:sldMk cId="4020113439" sldId="277"/>
            <ac:spMk id="5" creationId="{A2760BB9-3960-8CC3-7A61-5ED6E1B39F6D}"/>
          </ac:spMkLst>
        </pc:spChg>
      </pc:sldChg>
      <pc:sldChg chg="addSp modSp">
        <pc:chgData name="Guest User" userId="" providerId="Windows Live" clId="Web-{56270B25-633F-487A-A192-05D527B854B4}" dt="2024-05-30T10:31:23.560" v="111" actId="20577"/>
        <pc:sldMkLst>
          <pc:docMk/>
          <pc:sldMk cId="2975486431" sldId="278"/>
        </pc:sldMkLst>
        <pc:spChg chg="add mod">
          <ac:chgData name="Guest User" userId="" providerId="Windows Live" clId="Web-{56270B25-633F-487A-A192-05D527B854B4}" dt="2024-05-30T10:31:17.200" v="108" actId="1076"/>
          <ac:spMkLst>
            <pc:docMk/>
            <pc:sldMk cId="2975486431" sldId="278"/>
            <ac:spMk id="2" creationId="{068078FE-9F59-C9EF-7186-BFF303A50107}"/>
          </ac:spMkLst>
        </pc:spChg>
        <pc:spChg chg="mod">
          <ac:chgData name="Guest User" userId="" providerId="Windows Live" clId="Web-{56270B25-633F-487A-A192-05D527B854B4}" dt="2024-05-30T10:31:23.560" v="111" actId="20577"/>
          <ac:spMkLst>
            <pc:docMk/>
            <pc:sldMk cId="2975486431" sldId="278"/>
            <ac:spMk id="3" creationId="{ABD19684-087A-E842-CC11-CDC88E95D912}"/>
          </ac:spMkLst>
        </pc:spChg>
      </pc:sldChg>
      <pc:sldChg chg="addSp modSp">
        <pc:chgData name="Guest User" userId="" providerId="Windows Live" clId="Web-{56270B25-633F-487A-A192-05D527B854B4}" dt="2024-05-30T10:30:54.575" v="105" actId="1076"/>
        <pc:sldMkLst>
          <pc:docMk/>
          <pc:sldMk cId="3335553359" sldId="279"/>
        </pc:sldMkLst>
        <pc:spChg chg="add mod">
          <ac:chgData name="Guest User" userId="" providerId="Windows Live" clId="Web-{56270B25-633F-487A-A192-05D527B854B4}" dt="2024-05-30T10:30:54.575" v="105" actId="1076"/>
          <ac:spMkLst>
            <pc:docMk/>
            <pc:sldMk cId="3335553359" sldId="279"/>
            <ac:spMk id="5" creationId="{3527A4BE-8273-304A-EC83-FFED03633699}"/>
          </ac:spMkLst>
        </pc:spChg>
      </pc:sldChg>
    </pc:docChg>
  </pc:docChgLst>
  <pc:docChgLst>
    <pc:chgData name="Guest User" providerId="Windows Live" clId="Web-{43EF6D02-1E8C-4A2E-8AB0-26088E8D06B1}"/>
    <pc:docChg chg="addSld modSld">
      <pc:chgData name="Guest User" userId="" providerId="Windows Live" clId="Web-{43EF6D02-1E8C-4A2E-8AB0-26088E8D06B1}" dt="2024-05-30T22:34:39.875" v="16" actId="1076"/>
      <pc:docMkLst>
        <pc:docMk/>
      </pc:docMkLst>
      <pc:sldChg chg="addSp delSp modSp new">
        <pc:chgData name="Guest User" userId="" providerId="Windows Live" clId="Web-{43EF6D02-1E8C-4A2E-8AB0-26088E8D06B1}" dt="2024-05-30T22:34:39.875" v="16" actId="1076"/>
        <pc:sldMkLst>
          <pc:docMk/>
          <pc:sldMk cId="3792797471" sldId="293"/>
        </pc:sldMkLst>
        <pc:spChg chg="del">
          <ac:chgData name="Guest User" userId="" providerId="Windows Live" clId="Web-{43EF6D02-1E8C-4A2E-8AB0-26088E8D06B1}" dt="2024-05-30T22:33:06.482" v="1"/>
          <ac:spMkLst>
            <pc:docMk/>
            <pc:sldMk cId="3792797471" sldId="293"/>
            <ac:spMk id="2" creationId="{7E60667D-8423-B879-CCBF-03152BEC4A62}"/>
          </ac:spMkLst>
        </pc:spChg>
        <pc:spChg chg="del mod">
          <ac:chgData name="Guest User" userId="" providerId="Windows Live" clId="Web-{43EF6D02-1E8C-4A2E-8AB0-26088E8D06B1}" dt="2024-05-30T22:33:15.670" v="4"/>
          <ac:spMkLst>
            <pc:docMk/>
            <pc:sldMk cId="3792797471" sldId="293"/>
            <ac:spMk id="3" creationId="{D9839B38-A047-AF0B-0112-0DA55DFBDEFA}"/>
          </ac:spMkLst>
        </pc:spChg>
        <pc:spChg chg="add del mod">
          <ac:chgData name="Guest User" userId="" providerId="Windows Live" clId="Web-{43EF6D02-1E8C-4A2E-8AB0-26088E8D06B1}" dt="2024-05-30T22:33:35.201" v="8"/>
          <ac:spMkLst>
            <pc:docMk/>
            <pc:sldMk cId="3792797471" sldId="293"/>
            <ac:spMk id="5" creationId="{B8FBE3A2-06E1-39D2-F201-484742A2D690}"/>
          </ac:spMkLst>
        </pc:spChg>
        <pc:spChg chg="add mod">
          <ac:chgData name="Guest User" userId="" providerId="Windows Live" clId="Web-{43EF6D02-1E8C-4A2E-8AB0-26088E8D06B1}" dt="2024-05-30T22:34:09.031" v="12" actId="20577"/>
          <ac:spMkLst>
            <pc:docMk/>
            <pc:sldMk cId="3792797471" sldId="293"/>
            <ac:spMk id="6" creationId="{202FD507-84CE-8A30-D8D9-43E3FE70EB9D}"/>
          </ac:spMkLst>
        </pc:spChg>
        <pc:spChg chg="add mod">
          <ac:chgData name="Guest User" userId="" providerId="Windows Live" clId="Web-{43EF6D02-1E8C-4A2E-8AB0-26088E8D06B1}" dt="2024-05-30T22:34:39.875" v="16" actId="1076"/>
          <ac:spMkLst>
            <pc:docMk/>
            <pc:sldMk cId="3792797471" sldId="293"/>
            <ac:spMk id="7" creationId="{DDC96B9D-6EF1-90B6-5729-86B1FA2CA92A}"/>
          </ac:spMkLst>
        </pc:spChg>
      </pc:sldChg>
    </pc:docChg>
  </pc:docChgLst>
  <pc:docChgLst>
    <pc:chgData name="Guest User" providerId="Windows Live" clId="Web-{1B5C22A3-E470-4B95-BC5D-16FD2028F6F3}"/>
    <pc:docChg chg="addSld delSld modSld sldOrd addMainMaster">
      <pc:chgData name="Guest User" userId="" providerId="Windows Live" clId="Web-{1B5C22A3-E470-4B95-BC5D-16FD2028F6F3}" dt="2024-05-30T10:48:58.549" v="69" actId="1076"/>
      <pc:docMkLst>
        <pc:docMk/>
      </pc:docMkLst>
      <pc:sldChg chg="add del">
        <pc:chgData name="Guest User" userId="" providerId="Windows Live" clId="Web-{1B5C22A3-E470-4B95-BC5D-16FD2028F6F3}" dt="2024-05-30T10:37:15.499" v="4"/>
        <pc:sldMkLst>
          <pc:docMk/>
          <pc:sldMk cId="4177644658" sldId="256"/>
        </pc:sldMkLst>
      </pc:sldChg>
      <pc:sldChg chg="modSp add">
        <pc:chgData name="Guest User" userId="" providerId="Windows Live" clId="Web-{1B5C22A3-E470-4B95-BC5D-16FD2028F6F3}" dt="2024-05-30T10:46:33.952" v="36" actId="1076"/>
        <pc:sldMkLst>
          <pc:docMk/>
          <pc:sldMk cId="2741060872" sldId="259"/>
        </pc:sldMkLst>
        <pc:spChg chg="mod">
          <ac:chgData name="Guest User" userId="" providerId="Windows Live" clId="Web-{1B5C22A3-E470-4B95-BC5D-16FD2028F6F3}" dt="2024-05-30T10:46:33.952" v="36" actId="1076"/>
          <ac:spMkLst>
            <pc:docMk/>
            <pc:sldMk cId="2741060872" sldId="259"/>
            <ac:spMk id="4" creationId="{9D36305A-7436-6BB9-6E60-CB1ABAC931FF}"/>
          </ac:spMkLst>
        </pc:spChg>
      </pc:sldChg>
      <pc:sldChg chg="add">
        <pc:chgData name="Guest User" userId="" providerId="Windows Live" clId="Web-{1B5C22A3-E470-4B95-BC5D-16FD2028F6F3}" dt="2024-05-30T10:38:18.267" v="12"/>
        <pc:sldMkLst>
          <pc:docMk/>
          <pc:sldMk cId="2723146536" sldId="260"/>
        </pc:sldMkLst>
      </pc:sldChg>
      <pc:sldChg chg="modSp add">
        <pc:chgData name="Guest User" userId="" providerId="Windows Live" clId="Web-{1B5C22A3-E470-4B95-BC5D-16FD2028F6F3}" dt="2024-05-30T10:46:10.045" v="31" actId="1076"/>
        <pc:sldMkLst>
          <pc:docMk/>
          <pc:sldMk cId="3652214811" sldId="261"/>
        </pc:sldMkLst>
        <pc:spChg chg="mod">
          <ac:chgData name="Guest User" userId="" providerId="Windows Live" clId="Web-{1B5C22A3-E470-4B95-BC5D-16FD2028F6F3}" dt="2024-05-30T10:46:10.045" v="31" actId="1076"/>
          <ac:spMkLst>
            <pc:docMk/>
            <pc:sldMk cId="3652214811" sldId="261"/>
            <ac:spMk id="2" creationId="{17209B8B-6DBE-527E-1F14-B75AB6D15099}"/>
          </ac:spMkLst>
        </pc:spChg>
      </pc:sldChg>
      <pc:sldChg chg="del">
        <pc:chgData name="Guest User" userId="" providerId="Windows Live" clId="Web-{1B5C22A3-E470-4B95-BC5D-16FD2028F6F3}" dt="2024-05-30T10:42:02.241" v="19"/>
        <pc:sldMkLst>
          <pc:docMk/>
          <pc:sldMk cId="3875607835" sldId="264"/>
        </pc:sldMkLst>
      </pc:sldChg>
      <pc:sldChg chg="del">
        <pc:chgData name="Guest User" userId="" providerId="Windows Live" clId="Web-{1B5C22A3-E470-4B95-BC5D-16FD2028F6F3}" dt="2024-05-30T10:38:52.455" v="17"/>
        <pc:sldMkLst>
          <pc:docMk/>
          <pc:sldMk cId="499935045" sldId="267"/>
        </pc:sldMkLst>
      </pc:sldChg>
      <pc:sldChg chg="del">
        <pc:chgData name="Guest User" userId="" providerId="Windows Live" clId="Web-{1B5C22A3-E470-4B95-BC5D-16FD2028F6F3}" dt="2024-05-30T10:38:35.814" v="15"/>
        <pc:sldMkLst>
          <pc:docMk/>
          <pc:sldMk cId="2843258875" sldId="268"/>
        </pc:sldMkLst>
      </pc:sldChg>
      <pc:sldChg chg="del">
        <pc:chgData name="Guest User" userId="" providerId="Windows Live" clId="Web-{1B5C22A3-E470-4B95-BC5D-16FD2028F6F3}" dt="2024-05-30T10:38:20.782" v="13"/>
        <pc:sldMkLst>
          <pc:docMk/>
          <pc:sldMk cId="3199846582" sldId="269"/>
        </pc:sldMkLst>
      </pc:sldChg>
      <pc:sldChg chg="del">
        <pc:chgData name="Guest User" userId="" providerId="Windows Live" clId="Web-{1B5C22A3-E470-4B95-BC5D-16FD2028F6F3}" dt="2024-05-30T10:38:02.657" v="11"/>
        <pc:sldMkLst>
          <pc:docMk/>
          <pc:sldMk cId="1658790074" sldId="270"/>
        </pc:sldMkLst>
      </pc:sldChg>
      <pc:sldChg chg="del">
        <pc:chgData name="Guest User" userId="" providerId="Windows Live" clId="Web-{1B5C22A3-E470-4B95-BC5D-16FD2028F6F3}" dt="2024-05-30T10:37:46.125" v="9"/>
        <pc:sldMkLst>
          <pc:docMk/>
          <pc:sldMk cId="1969920982" sldId="271"/>
        </pc:sldMkLst>
      </pc:sldChg>
      <pc:sldChg chg="del">
        <pc:chgData name="Guest User" userId="" providerId="Windows Live" clId="Web-{1B5C22A3-E470-4B95-BC5D-16FD2028F6F3}" dt="2024-05-30T10:37:32.937" v="7"/>
        <pc:sldMkLst>
          <pc:docMk/>
          <pc:sldMk cId="3286281734" sldId="272"/>
        </pc:sldMkLst>
      </pc:sldChg>
      <pc:sldChg chg="del">
        <pc:chgData name="Guest User" userId="" providerId="Windows Live" clId="Web-{1B5C22A3-E470-4B95-BC5D-16FD2028F6F3}" dt="2024-05-30T10:37:19.843" v="5"/>
        <pc:sldMkLst>
          <pc:docMk/>
          <pc:sldMk cId="4205122580" sldId="273"/>
        </pc:sldMkLst>
      </pc:sldChg>
      <pc:sldChg chg="addSp modSp add">
        <pc:chgData name="Guest User" userId="" providerId="Windows Live" clId="Web-{1B5C22A3-E470-4B95-BC5D-16FD2028F6F3}" dt="2024-05-30T10:48:58.549" v="69" actId="1076"/>
        <pc:sldMkLst>
          <pc:docMk/>
          <pc:sldMk cId="125932959" sldId="288"/>
        </pc:sldMkLst>
        <pc:spChg chg="mod">
          <ac:chgData name="Guest User" userId="" providerId="Windows Live" clId="Web-{1B5C22A3-E470-4B95-BC5D-16FD2028F6F3}" dt="2024-05-30T10:39:45.847" v="18" actId="20577"/>
          <ac:spMkLst>
            <pc:docMk/>
            <pc:sldMk cId="125932959" sldId="288"/>
            <ac:spMk id="2" creationId="{F0A555A1-6DBE-5CD7-4A90-96DFD115FF22}"/>
          </ac:spMkLst>
        </pc:spChg>
        <pc:spChg chg="add mod">
          <ac:chgData name="Guest User" userId="" providerId="Windows Live" clId="Web-{1B5C22A3-E470-4B95-BC5D-16FD2028F6F3}" dt="2024-05-30T10:48:58.549" v="69" actId="1076"/>
          <ac:spMkLst>
            <pc:docMk/>
            <pc:sldMk cId="125932959" sldId="288"/>
            <ac:spMk id="4" creationId="{08C5BE3C-2D1A-F2EB-D0EF-F78E7809BE25}"/>
          </ac:spMkLst>
        </pc:spChg>
      </pc:sldChg>
      <pc:sldChg chg="modSp add">
        <pc:chgData name="Guest User" userId="" providerId="Windows Live" clId="Web-{1B5C22A3-E470-4B95-BC5D-16FD2028F6F3}" dt="2024-05-30T10:47:22.109" v="45" actId="1076"/>
        <pc:sldMkLst>
          <pc:docMk/>
          <pc:sldMk cId="982144486" sldId="289"/>
        </pc:sldMkLst>
        <pc:spChg chg="mod">
          <ac:chgData name="Guest User" userId="" providerId="Windows Live" clId="Web-{1B5C22A3-E470-4B95-BC5D-16FD2028F6F3}" dt="2024-05-30T10:47:22.109" v="45" actId="1076"/>
          <ac:spMkLst>
            <pc:docMk/>
            <pc:sldMk cId="982144486" sldId="289"/>
            <ac:spMk id="4" creationId="{5A0A5CB5-7066-D0D3-1709-9D49842E2BCB}"/>
          </ac:spMkLst>
        </pc:spChg>
      </pc:sldChg>
      <pc:sldChg chg="modSp add">
        <pc:chgData name="Guest User" userId="" providerId="Windows Live" clId="Web-{1B5C22A3-E470-4B95-BC5D-16FD2028F6F3}" dt="2024-05-30T10:45:11.075" v="25" actId="20577"/>
        <pc:sldMkLst>
          <pc:docMk/>
          <pc:sldMk cId="2213200902" sldId="290"/>
        </pc:sldMkLst>
        <pc:spChg chg="mod">
          <ac:chgData name="Guest User" userId="" providerId="Windows Live" clId="Web-{1B5C22A3-E470-4B95-BC5D-16FD2028F6F3}" dt="2024-05-30T10:45:11.075" v="25" actId="20577"/>
          <ac:spMkLst>
            <pc:docMk/>
            <pc:sldMk cId="2213200902" sldId="290"/>
            <ac:spMk id="9" creationId="{5A62CC40-EEDA-A738-163D-D62050C37BCA}"/>
          </ac:spMkLst>
        </pc:spChg>
      </pc:sldChg>
      <pc:sldChg chg="new del ord">
        <pc:chgData name="Guest User" userId="" providerId="Windows Live" clId="Web-{1B5C22A3-E470-4B95-BC5D-16FD2028F6F3}" dt="2024-05-30T10:44:47.480" v="23"/>
        <pc:sldMkLst>
          <pc:docMk/>
          <pc:sldMk cId="3151501825" sldId="291"/>
        </pc:sldMkLst>
      </pc:sldChg>
      <pc:sldChg chg="add">
        <pc:chgData name="Guest User" userId="" providerId="Windows Live" clId="Web-{1B5C22A3-E470-4B95-BC5D-16FD2028F6F3}" dt="2024-05-30T10:44:43.261" v="22"/>
        <pc:sldMkLst>
          <pc:docMk/>
          <pc:sldMk cId="843669184" sldId="292"/>
        </pc:sldMkLst>
      </pc:sldChg>
      <pc:sldMasterChg chg="add addSldLayout">
        <pc:chgData name="Guest User" userId="" providerId="Windows Live" clId="Web-{1B5C22A3-E470-4B95-BC5D-16FD2028F6F3}" dt="2024-05-30T10:35:20.043" v="0"/>
        <pc:sldMasterMkLst>
          <pc:docMk/>
          <pc:sldMasterMk cId="265103840" sldId="2147483648"/>
        </pc:sldMasterMkLst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3615021606" sldId="2147483649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818488561" sldId="2147483650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3983242213" sldId="2147483651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3335000500" sldId="2147483652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021330171" sldId="2147483653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839939554" sldId="2147483654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15709469" sldId="2147483655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3047337677" sldId="2147483656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664444847" sldId="2147483657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698600948" sldId="2147483658"/>
          </pc:sldLayoutMkLst>
        </pc:sldLayoutChg>
        <pc:sldLayoutChg chg="add">
          <pc:chgData name="Guest User" userId="" providerId="Windows Live" clId="Web-{1B5C22A3-E470-4B95-BC5D-16FD2028F6F3}" dt="2024-05-30T10:35:20.043" v="0"/>
          <pc:sldLayoutMkLst>
            <pc:docMk/>
            <pc:sldMasterMk cId="265103840" sldId="2147483648"/>
            <pc:sldLayoutMk cId="2325151156" sldId="2147483659"/>
          </pc:sldLayoutMkLst>
        </pc:sldLayoutChg>
      </pc:sldMasterChg>
    </pc:docChg>
  </pc:docChgLst>
  <pc:docChgLst>
    <pc:chgData name="Guest User" providerId="Windows Live" clId="Web-{48A5DA9A-218C-44F7-BAA7-8934009F8E0D}"/>
    <pc:docChg chg="addSld modSld">
      <pc:chgData name="Guest User" userId="" providerId="Windows Live" clId="Web-{48A5DA9A-218C-44F7-BAA7-8934009F8E0D}" dt="2024-05-29T22:21:27.257" v="59" actId="20577"/>
      <pc:docMkLst>
        <pc:docMk/>
      </pc:docMkLst>
      <pc:sldChg chg="delSp modSp">
        <pc:chgData name="Guest User" userId="" providerId="Windows Live" clId="Web-{48A5DA9A-218C-44F7-BAA7-8934009F8E0D}" dt="2024-05-29T22:19:53.376" v="21"/>
        <pc:sldMkLst>
          <pc:docMk/>
          <pc:sldMk cId="1235956625" sldId="265"/>
        </pc:sldMkLst>
        <pc:spChg chg="del mod">
          <ac:chgData name="Guest User" userId="" providerId="Windows Live" clId="Web-{48A5DA9A-218C-44F7-BAA7-8934009F8E0D}" dt="2024-05-29T22:19:53.376" v="21"/>
          <ac:spMkLst>
            <pc:docMk/>
            <pc:sldMk cId="1235956625" sldId="265"/>
            <ac:spMk id="3" creationId="{CCC16DC1-7283-70E0-425D-F441734EB365}"/>
          </ac:spMkLst>
        </pc:spChg>
      </pc:sldChg>
      <pc:sldChg chg="modSp">
        <pc:chgData name="Guest User" userId="" providerId="Windows Live" clId="Web-{48A5DA9A-218C-44F7-BAA7-8934009F8E0D}" dt="2024-05-29T22:20:02.986" v="31" actId="20577"/>
        <pc:sldMkLst>
          <pc:docMk/>
          <pc:sldMk cId="69893226" sldId="266"/>
        </pc:sldMkLst>
        <pc:spChg chg="mod">
          <ac:chgData name="Guest User" userId="" providerId="Windows Live" clId="Web-{48A5DA9A-218C-44F7-BAA7-8934009F8E0D}" dt="2024-05-29T22:20:02.986" v="31" actId="20577"/>
          <ac:spMkLst>
            <pc:docMk/>
            <pc:sldMk cId="69893226" sldId="266"/>
            <ac:spMk id="2" creationId="{B6830EDA-7944-2C2F-9165-766091B31204}"/>
          </ac:spMkLst>
        </pc:spChg>
      </pc:sldChg>
      <pc:sldChg chg="modSp">
        <pc:chgData name="Guest User" userId="" providerId="Windows Live" clId="Web-{48A5DA9A-218C-44F7-BAA7-8934009F8E0D}" dt="2024-05-29T22:19:07.123" v="2" actId="20577"/>
        <pc:sldMkLst>
          <pc:docMk/>
          <pc:sldMk cId="499935045" sldId="267"/>
        </pc:sldMkLst>
        <pc:spChg chg="mod">
          <ac:chgData name="Guest User" userId="" providerId="Windows Live" clId="Web-{48A5DA9A-218C-44F7-BAA7-8934009F8E0D}" dt="2024-05-29T22:19:07.123" v="2" actId="20577"/>
          <ac:spMkLst>
            <pc:docMk/>
            <pc:sldMk cId="499935045" sldId="267"/>
            <ac:spMk id="2" creationId="{06A80198-82E7-3BAA-5597-FA15C33184FC}"/>
          </ac:spMkLst>
        </pc:spChg>
      </pc:sldChg>
      <pc:sldChg chg="modSp">
        <pc:chgData name="Guest User" userId="" providerId="Windows Live" clId="Web-{48A5DA9A-218C-44F7-BAA7-8934009F8E0D}" dt="2024-05-29T22:19:12.374" v="5" actId="20577"/>
        <pc:sldMkLst>
          <pc:docMk/>
          <pc:sldMk cId="2843258875" sldId="268"/>
        </pc:sldMkLst>
        <pc:spChg chg="mod">
          <ac:chgData name="Guest User" userId="" providerId="Windows Live" clId="Web-{48A5DA9A-218C-44F7-BAA7-8934009F8E0D}" dt="2024-05-29T22:19:12.374" v="5" actId="20577"/>
          <ac:spMkLst>
            <pc:docMk/>
            <pc:sldMk cId="2843258875" sldId="268"/>
            <ac:spMk id="2" creationId="{E1D4B4C6-EA03-EF59-2F82-6CA96014F493}"/>
          </ac:spMkLst>
        </pc:spChg>
      </pc:sldChg>
      <pc:sldChg chg="modSp">
        <pc:chgData name="Guest User" userId="" providerId="Windows Live" clId="Web-{48A5DA9A-218C-44F7-BAA7-8934009F8E0D}" dt="2024-05-29T22:19:16.593" v="7" actId="20577"/>
        <pc:sldMkLst>
          <pc:docMk/>
          <pc:sldMk cId="3199846582" sldId="269"/>
        </pc:sldMkLst>
        <pc:spChg chg="mod">
          <ac:chgData name="Guest User" userId="" providerId="Windows Live" clId="Web-{48A5DA9A-218C-44F7-BAA7-8934009F8E0D}" dt="2024-05-29T22:19:16.593" v="7" actId="20577"/>
          <ac:spMkLst>
            <pc:docMk/>
            <pc:sldMk cId="3199846582" sldId="269"/>
            <ac:spMk id="2" creationId="{E616CEA6-51A8-317E-0612-CAFEA91D01D1}"/>
          </ac:spMkLst>
        </pc:spChg>
      </pc:sldChg>
      <pc:sldChg chg="modSp">
        <pc:chgData name="Guest User" userId="" providerId="Windows Live" clId="Web-{48A5DA9A-218C-44F7-BAA7-8934009F8E0D}" dt="2024-05-29T22:19:20.624" v="9" actId="20577"/>
        <pc:sldMkLst>
          <pc:docMk/>
          <pc:sldMk cId="1658790074" sldId="270"/>
        </pc:sldMkLst>
        <pc:spChg chg="mod">
          <ac:chgData name="Guest User" userId="" providerId="Windows Live" clId="Web-{48A5DA9A-218C-44F7-BAA7-8934009F8E0D}" dt="2024-05-29T22:19:20.624" v="9" actId="20577"/>
          <ac:spMkLst>
            <pc:docMk/>
            <pc:sldMk cId="1658790074" sldId="270"/>
            <ac:spMk id="2" creationId="{A9CC3C23-5099-F45C-6A55-12682CBE0538}"/>
          </ac:spMkLst>
        </pc:spChg>
      </pc:sldChg>
      <pc:sldChg chg="modSp">
        <pc:chgData name="Guest User" userId="" providerId="Windows Live" clId="Web-{48A5DA9A-218C-44F7-BAA7-8934009F8E0D}" dt="2024-05-29T22:19:28.969" v="12" actId="20577"/>
        <pc:sldMkLst>
          <pc:docMk/>
          <pc:sldMk cId="1969920982" sldId="271"/>
        </pc:sldMkLst>
        <pc:spChg chg="mod">
          <ac:chgData name="Guest User" userId="" providerId="Windows Live" clId="Web-{48A5DA9A-218C-44F7-BAA7-8934009F8E0D}" dt="2024-05-29T22:19:28.969" v="12" actId="20577"/>
          <ac:spMkLst>
            <pc:docMk/>
            <pc:sldMk cId="1969920982" sldId="271"/>
            <ac:spMk id="2" creationId="{876430A7-C9F6-5175-907F-EC66D68BF3BD}"/>
          </ac:spMkLst>
        </pc:spChg>
      </pc:sldChg>
      <pc:sldChg chg="modSp">
        <pc:chgData name="Guest User" userId="" providerId="Windows Live" clId="Web-{48A5DA9A-218C-44F7-BAA7-8934009F8E0D}" dt="2024-05-29T22:19:31.281" v="15" actId="20577"/>
        <pc:sldMkLst>
          <pc:docMk/>
          <pc:sldMk cId="3286281734" sldId="272"/>
        </pc:sldMkLst>
        <pc:spChg chg="mod">
          <ac:chgData name="Guest User" userId="" providerId="Windows Live" clId="Web-{48A5DA9A-218C-44F7-BAA7-8934009F8E0D}" dt="2024-05-29T22:19:31.281" v="15" actId="20577"/>
          <ac:spMkLst>
            <pc:docMk/>
            <pc:sldMk cId="3286281734" sldId="272"/>
            <ac:spMk id="2" creationId="{57946836-2064-7B0B-E208-CE4F25BB0610}"/>
          </ac:spMkLst>
        </pc:spChg>
      </pc:sldChg>
      <pc:sldChg chg="modSp">
        <pc:chgData name="Guest User" userId="" providerId="Windows Live" clId="Web-{48A5DA9A-218C-44F7-BAA7-8934009F8E0D}" dt="2024-05-29T22:19:33.953" v="18" actId="20577"/>
        <pc:sldMkLst>
          <pc:docMk/>
          <pc:sldMk cId="4205122580" sldId="273"/>
        </pc:sldMkLst>
        <pc:spChg chg="mod">
          <ac:chgData name="Guest User" userId="" providerId="Windows Live" clId="Web-{48A5DA9A-218C-44F7-BAA7-8934009F8E0D}" dt="2024-05-29T22:19:33.953" v="18" actId="20577"/>
          <ac:spMkLst>
            <pc:docMk/>
            <pc:sldMk cId="4205122580" sldId="273"/>
            <ac:spMk id="2" creationId="{4482CFA2-B640-4AE6-52A1-652C152DD10F}"/>
          </ac:spMkLst>
        </pc:spChg>
      </pc:sldChg>
      <pc:sldChg chg="modSp">
        <pc:chgData name="Guest User" userId="" providerId="Windows Live" clId="Web-{48A5DA9A-218C-44F7-BAA7-8934009F8E0D}" dt="2024-05-29T22:20:47.114" v="49" actId="20577"/>
        <pc:sldMkLst>
          <pc:docMk/>
          <pc:sldMk cId="3194738091" sldId="274"/>
        </pc:sldMkLst>
        <pc:spChg chg="mod">
          <ac:chgData name="Guest User" userId="" providerId="Windows Live" clId="Web-{48A5DA9A-218C-44F7-BAA7-8934009F8E0D}" dt="2024-05-29T22:20:47.114" v="49" actId="20577"/>
          <ac:spMkLst>
            <pc:docMk/>
            <pc:sldMk cId="3194738091" sldId="274"/>
            <ac:spMk id="2" creationId="{AD92D52E-F69F-5490-CC13-5A655FEEC0D7}"/>
          </ac:spMkLst>
        </pc:spChg>
      </pc:sldChg>
      <pc:sldChg chg="modSp">
        <pc:chgData name="Guest User" userId="" providerId="Windows Live" clId="Web-{48A5DA9A-218C-44F7-BAA7-8934009F8E0D}" dt="2024-05-29T22:20:42.786" v="48" actId="20577"/>
        <pc:sldMkLst>
          <pc:docMk/>
          <pc:sldMk cId="758280023" sldId="275"/>
        </pc:sldMkLst>
        <pc:spChg chg="mod">
          <ac:chgData name="Guest User" userId="" providerId="Windows Live" clId="Web-{48A5DA9A-218C-44F7-BAA7-8934009F8E0D}" dt="2024-05-29T22:20:42.786" v="48" actId="20577"/>
          <ac:spMkLst>
            <pc:docMk/>
            <pc:sldMk cId="758280023" sldId="275"/>
            <ac:spMk id="2" creationId="{9155A7B1-9061-4B3D-8552-19E81A71E3D7}"/>
          </ac:spMkLst>
        </pc:spChg>
      </pc:sldChg>
      <pc:sldChg chg="modSp">
        <pc:chgData name="Guest User" userId="" providerId="Windows Live" clId="Web-{48A5DA9A-218C-44F7-BAA7-8934009F8E0D}" dt="2024-05-29T22:20:41.114" v="47" actId="20577"/>
        <pc:sldMkLst>
          <pc:docMk/>
          <pc:sldMk cId="1826349651" sldId="276"/>
        </pc:sldMkLst>
        <pc:spChg chg="mod">
          <ac:chgData name="Guest User" userId="" providerId="Windows Live" clId="Web-{48A5DA9A-218C-44F7-BAA7-8934009F8E0D}" dt="2024-05-29T22:20:41.114" v="47" actId="20577"/>
          <ac:spMkLst>
            <pc:docMk/>
            <pc:sldMk cId="1826349651" sldId="276"/>
            <ac:spMk id="2" creationId="{4EA5AC4B-C165-9853-B918-2F74AB317113}"/>
          </ac:spMkLst>
        </pc:spChg>
      </pc:sldChg>
      <pc:sldChg chg="modSp">
        <pc:chgData name="Guest User" userId="" providerId="Windows Live" clId="Web-{48A5DA9A-218C-44F7-BAA7-8934009F8E0D}" dt="2024-05-29T22:20:26.535" v="41" actId="20577"/>
        <pc:sldMkLst>
          <pc:docMk/>
          <pc:sldMk cId="4020113439" sldId="277"/>
        </pc:sldMkLst>
        <pc:spChg chg="mod">
          <ac:chgData name="Guest User" userId="" providerId="Windows Live" clId="Web-{48A5DA9A-218C-44F7-BAA7-8934009F8E0D}" dt="2024-05-29T22:20:26.535" v="41" actId="20577"/>
          <ac:spMkLst>
            <pc:docMk/>
            <pc:sldMk cId="4020113439" sldId="277"/>
            <ac:spMk id="2" creationId="{6E9FCF1C-A3C9-A276-FA6D-08AF9E4966D5}"/>
          </ac:spMkLst>
        </pc:spChg>
      </pc:sldChg>
      <pc:sldChg chg="modSp">
        <pc:chgData name="Guest User" userId="" providerId="Windows Live" clId="Web-{48A5DA9A-218C-44F7-BAA7-8934009F8E0D}" dt="2024-05-29T22:20:15.050" v="38" actId="20577"/>
        <pc:sldMkLst>
          <pc:docMk/>
          <pc:sldMk cId="2975486431" sldId="278"/>
        </pc:sldMkLst>
        <pc:spChg chg="mod">
          <ac:chgData name="Guest User" userId="" providerId="Windows Live" clId="Web-{48A5DA9A-218C-44F7-BAA7-8934009F8E0D}" dt="2024-05-29T22:20:15.050" v="38" actId="20577"/>
          <ac:spMkLst>
            <pc:docMk/>
            <pc:sldMk cId="2975486431" sldId="278"/>
            <ac:spMk id="2" creationId="{FB1EE742-44FD-DC8B-877E-37F177EEC9BF}"/>
          </ac:spMkLst>
        </pc:spChg>
      </pc:sldChg>
      <pc:sldChg chg="modSp">
        <pc:chgData name="Guest User" userId="" providerId="Windows Live" clId="Web-{48A5DA9A-218C-44F7-BAA7-8934009F8E0D}" dt="2024-05-29T22:20:10.081" v="35" actId="20577"/>
        <pc:sldMkLst>
          <pc:docMk/>
          <pc:sldMk cId="3335553359" sldId="279"/>
        </pc:sldMkLst>
        <pc:spChg chg="mod">
          <ac:chgData name="Guest User" userId="" providerId="Windows Live" clId="Web-{48A5DA9A-218C-44F7-BAA7-8934009F8E0D}" dt="2024-05-29T22:20:10.081" v="35" actId="20577"/>
          <ac:spMkLst>
            <pc:docMk/>
            <pc:sldMk cId="3335553359" sldId="279"/>
            <ac:spMk id="2" creationId="{8DD76899-E18B-6A6F-DA4E-CCCBF455BCFA}"/>
          </ac:spMkLst>
        </pc:spChg>
      </pc:sldChg>
      <pc:sldChg chg="modSp">
        <pc:chgData name="Guest User" userId="" providerId="Windows Live" clId="Web-{48A5DA9A-218C-44F7-BAA7-8934009F8E0D}" dt="2024-05-29T22:21:15.210" v="54" actId="20577"/>
        <pc:sldMkLst>
          <pc:docMk/>
          <pc:sldMk cId="181104081" sldId="280"/>
        </pc:sldMkLst>
        <pc:spChg chg="mod">
          <ac:chgData name="Guest User" userId="" providerId="Windows Live" clId="Web-{48A5DA9A-218C-44F7-BAA7-8934009F8E0D}" dt="2024-05-29T22:21:15.210" v="54" actId="20577"/>
          <ac:spMkLst>
            <pc:docMk/>
            <pc:sldMk cId="181104081" sldId="280"/>
            <ac:spMk id="2" creationId="{8A8D771F-2142-B1DE-FC02-4DC61386A638}"/>
          </ac:spMkLst>
        </pc:spChg>
      </pc:sldChg>
      <pc:sldChg chg="modSp">
        <pc:chgData name="Guest User" userId="" providerId="Windows Live" clId="Web-{48A5DA9A-218C-44F7-BAA7-8934009F8E0D}" dt="2024-05-29T22:21:27.257" v="59" actId="20577"/>
        <pc:sldMkLst>
          <pc:docMk/>
          <pc:sldMk cId="3132511251" sldId="281"/>
        </pc:sldMkLst>
        <pc:spChg chg="mod">
          <ac:chgData name="Guest User" userId="" providerId="Windows Live" clId="Web-{48A5DA9A-218C-44F7-BAA7-8934009F8E0D}" dt="2024-05-29T22:21:27.257" v="59" actId="20577"/>
          <ac:spMkLst>
            <pc:docMk/>
            <pc:sldMk cId="3132511251" sldId="281"/>
            <ac:spMk id="2" creationId="{C36C5649-E91C-A778-4DE5-F0DABF5305AA}"/>
          </ac:spMkLst>
        </pc:spChg>
      </pc:sldChg>
      <pc:sldChg chg="modSp">
        <pc:chgData name="Guest User" userId="" providerId="Windows Live" clId="Web-{48A5DA9A-218C-44F7-BAA7-8934009F8E0D}" dt="2024-05-29T22:21:24.616" v="58" actId="20577"/>
        <pc:sldMkLst>
          <pc:docMk/>
          <pc:sldMk cId="292531352" sldId="282"/>
        </pc:sldMkLst>
        <pc:spChg chg="mod">
          <ac:chgData name="Guest User" userId="" providerId="Windows Live" clId="Web-{48A5DA9A-218C-44F7-BAA7-8934009F8E0D}" dt="2024-05-29T22:21:24.616" v="58" actId="20577"/>
          <ac:spMkLst>
            <pc:docMk/>
            <pc:sldMk cId="292531352" sldId="282"/>
            <ac:spMk id="2" creationId="{3F528C37-DBF4-8D70-D484-CEC14762D408}"/>
          </ac:spMkLst>
        </pc:spChg>
      </pc:sldChg>
      <pc:sldChg chg="modSp">
        <pc:chgData name="Guest User" userId="" providerId="Windows Live" clId="Web-{48A5DA9A-218C-44F7-BAA7-8934009F8E0D}" dt="2024-05-29T22:21:20.819" v="57" actId="20577"/>
        <pc:sldMkLst>
          <pc:docMk/>
          <pc:sldMk cId="3215292875" sldId="283"/>
        </pc:sldMkLst>
        <pc:spChg chg="mod">
          <ac:chgData name="Guest User" userId="" providerId="Windows Live" clId="Web-{48A5DA9A-218C-44F7-BAA7-8934009F8E0D}" dt="2024-05-29T22:21:20.819" v="57" actId="20577"/>
          <ac:spMkLst>
            <pc:docMk/>
            <pc:sldMk cId="3215292875" sldId="283"/>
            <ac:spMk id="2" creationId="{A6E07F09-C6E5-6384-3C25-17A25827DCD8}"/>
          </ac:spMkLst>
        </pc:spChg>
      </pc:sldChg>
      <pc:sldChg chg="modSp">
        <pc:chgData name="Guest User" userId="" providerId="Windows Live" clId="Web-{48A5DA9A-218C-44F7-BAA7-8934009F8E0D}" dt="2024-05-29T22:21:18.679" v="56" actId="20577"/>
        <pc:sldMkLst>
          <pc:docMk/>
          <pc:sldMk cId="3684122700" sldId="284"/>
        </pc:sldMkLst>
        <pc:spChg chg="mod">
          <ac:chgData name="Guest User" userId="" providerId="Windows Live" clId="Web-{48A5DA9A-218C-44F7-BAA7-8934009F8E0D}" dt="2024-05-29T22:21:18.679" v="56" actId="20577"/>
          <ac:spMkLst>
            <pc:docMk/>
            <pc:sldMk cId="3684122700" sldId="284"/>
            <ac:spMk id="2" creationId="{7569ED28-912C-6538-0AE0-EAF7BB56CBDB}"/>
          </ac:spMkLst>
        </pc:spChg>
      </pc:sldChg>
      <pc:sldChg chg="modSp">
        <pc:chgData name="Guest User" userId="" providerId="Windows Live" clId="Web-{48A5DA9A-218C-44F7-BAA7-8934009F8E0D}" dt="2024-05-29T22:21:16.491" v="55" actId="20577"/>
        <pc:sldMkLst>
          <pc:docMk/>
          <pc:sldMk cId="224483531" sldId="285"/>
        </pc:sldMkLst>
        <pc:spChg chg="mod">
          <ac:chgData name="Guest User" userId="" providerId="Windows Live" clId="Web-{48A5DA9A-218C-44F7-BAA7-8934009F8E0D}" dt="2024-05-29T22:21:16.491" v="55" actId="20577"/>
          <ac:spMkLst>
            <pc:docMk/>
            <pc:sldMk cId="224483531" sldId="285"/>
            <ac:spMk id="2" creationId="{0D7969C8-BF45-A6C5-1C65-6B5AF676E533}"/>
          </ac:spMkLst>
        </pc:spChg>
      </pc:sldChg>
      <pc:sldChg chg="modSp new">
        <pc:chgData name="Guest User" userId="" providerId="Windows Live" clId="Web-{48A5DA9A-218C-44F7-BAA7-8934009F8E0D}" dt="2024-05-29T22:20:49.255" v="50" actId="20577"/>
        <pc:sldMkLst>
          <pc:docMk/>
          <pc:sldMk cId="568540133" sldId="286"/>
        </pc:sldMkLst>
        <pc:spChg chg="mod">
          <ac:chgData name="Guest User" userId="" providerId="Windows Live" clId="Web-{48A5DA9A-218C-44F7-BAA7-8934009F8E0D}" dt="2024-05-29T22:20:49.255" v="50" actId="20577"/>
          <ac:spMkLst>
            <pc:docMk/>
            <pc:sldMk cId="568540133" sldId="286"/>
            <ac:spMk id="2" creationId="{7627D601-3BC6-29D4-26F3-9CC6C5D7AA8A}"/>
          </ac:spMkLst>
        </pc:spChg>
      </pc:sldChg>
      <pc:sldChg chg="modSp new">
        <pc:chgData name="Guest User" userId="" providerId="Windows Live" clId="Web-{48A5DA9A-218C-44F7-BAA7-8934009F8E0D}" dt="2024-05-29T22:20:52.958" v="51" actId="20577"/>
        <pc:sldMkLst>
          <pc:docMk/>
          <pc:sldMk cId="751896186" sldId="287"/>
        </pc:sldMkLst>
        <pc:spChg chg="mod">
          <ac:chgData name="Guest User" userId="" providerId="Windows Live" clId="Web-{48A5DA9A-218C-44F7-BAA7-8934009F8E0D}" dt="2024-05-29T22:20:52.958" v="51" actId="20577"/>
          <ac:spMkLst>
            <pc:docMk/>
            <pc:sldMk cId="751896186" sldId="287"/>
            <ac:spMk id="2" creationId="{5E883B0E-DB25-523F-2AAB-ABA86118D270}"/>
          </ac:spMkLst>
        </pc:spChg>
      </pc:sldChg>
    </pc:docChg>
  </pc:docChgLst>
  <pc:docChgLst>
    <pc:chgData name="Guest User" providerId="Windows Live" clId="Web-{5C9BBB0D-2535-4046-9BDD-DFDF7E545C0F}"/>
    <pc:docChg chg="addSld delSld modSld">
      <pc:chgData name="Guest User" userId="" providerId="Windows Live" clId="Web-{5C9BBB0D-2535-4046-9BDD-DFDF7E545C0F}" dt="2024-06-02T22:59:21.118" v="43"/>
      <pc:docMkLst>
        <pc:docMk/>
      </pc:docMkLst>
      <pc:sldChg chg="addSp delSp modSp mod setBg">
        <pc:chgData name="Guest User" userId="" providerId="Windows Live" clId="Web-{5C9BBB0D-2535-4046-9BDD-DFDF7E545C0F}" dt="2024-06-02T21:58:28.385" v="23"/>
        <pc:sldMkLst>
          <pc:docMk/>
          <pc:sldMk cId="3132511251" sldId="281"/>
        </pc:sldMkLst>
        <pc:spChg chg="del">
          <ac:chgData name="Guest User" userId="" providerId="Windows Live" clId="Web-{5C9BBB0D-2535-4046-9BDD-DFDF7E545C0F}" dt="2024-06-02T21:57:27.571" v="20"/>
          <ac:spMkLst>
            <pc:docMk/>
            <pc:sldMk cId="3132511251" sldId="281"/>
            <ac:spMk id="2" creationId="{C36C5649-E91C-A778-4DE5-F0DABF5305AA}"/>
          </ac:spMkLst>
        </pc:spChg>
        <pc:spChg chg="del">
          <ac:chgData name="Guest User" userId="" providerId="Windows Live" clId="Web-{5C9BBB0D-2535-4046-9BDD-DFDF7E545C0F}" dt="2024-06-02T21:58:16.057" v="22"/>
          <ac:spMkLst>
            <pc:docMk/>
            <pc:sldMk cId="3132511251" sldId="281"/>
            <ac:spMk id="3" creationId="{CCE1742F-9198-CCB8-E25E-538F04AA8DBC}"/>
          </ac:spMkLst>
        </pc:spChg>
        <pc:spChg chg="mod">
          <ac:chgData name="Guest User" userId="" providerId="Windows Live" clId="Web-{5C9BBB0D-2535-4046-9BDD-DFDF7E545C0F}" dt="2024-06-02T21:58:28.385" v="23"/>
          <ac:spMkLst>
            <pc:docMk/>
            <pc:sldMk cId="3132511251" sldId="281"/>
            <ac:spMk id="4" creationId="{D6687949-DA2F-DA2A-5840-13785CA13872}"/>
          </ac:spMkLst>
        </pc:spChg>
        <pc:spChg chg="add del mod">
          <ac:chgData name="Guest User" userId="" providerId="Windows Live" clId="Web-{5C9BBB0D-2535-4046-9BDD-DFDF7E545C0F}" dt="2024-06-02T21:57:31.508" v="21"/>
          <ac:spMkLst>
            <pc:docMk/>
            <pc:sldMk cId="3132511251" sldId="281"/>
            <ac:spMk id="6" creationId="{A35CFE1D-9E60-4EAD-A599-EAE41C771B1A}"/>
          </ac:spMkLst>
        </pc:spChg>
        <pc:spChg chg="add">
          <ac:chgData name="Guest User" userId="" providerId="Windows Live" clId="Web-{5C9BBB0D-2535-4046-9BDD-DFDF7E545C0F}" dt="2024-06-02T21:58:28.385" v="23"/>
          <ac:spMkLst>
            <pc:docMk/>
            <pc:sldMk cId="3132511251" sldId="281"/>
            <ac:spMk id="12" creationId="{42A4FC2C-047E-45A5-965D-8E1E3BF09BC6}"/>
          </ac:spMkLst>
        </pc:spChg>
        <pc:picChg chg="add mod ord">
          <ac:chgData name="Guest User" userId="" providerId="Windows Live" clId="Web-{5C9BBB0D-2535-4046-9BDD-DFDF7E545C0F}" dt="2024-06-02T21:58:28.385" v="23"/>
          <ac:picMkLst>
            <pc:docMk/>
            <pc:sldMk cId="3132511251" sldId="281"/>
            <ac:picMk id="7" creationId="{3962FB7E-B75F-14A0-9210-89EEABBF5037}"/>
          </ac:picMkLst>
        </pc:picChg>
      </pc:sldChg>
      <pc:sldChg chg="addSp delSp modSp del">
        <pc:chgData name="Guest User" userId="" providerId="Windows Live" clId="Web-{5C9BBB0D-2535-4046-9BDD-DFDF7E545C0F}" dt="2024-06-02T21:53:54.672" v="1"/>
        <pc:sldMkLst>
          <pc:docMk/>
          <pc:sldMk cId="292531352" sldId="282"/>
        </pc:sldMkLst>
        <pc:spChg chg="del">
          <ac:chgData name="Guest User" userId="" providerId="Windows Live" clId="Web-{5C9BBB0D-2535-4046-9BDD-DFDF7E545C0F}" dt="2024-06-02T21:53:47.985" v="0"/>
          <ac:spMkLst>
            <pc:docMk/>
            <pc:sldMk cId="292531352" sldId="282"/>
            <ac:spMk id="2" creationId="{3F528C37-DBF4-8D70-D484-CEC14762D408}"/>
          </ac:spMkLst>
        </pc:spChg>
        <pc:spChg chg="add mod">
          <ac:chgData name="Guest User" userId="" providerId="Windows Live" clId="Web-{5C9BBB0D-2535-4046-9BDD-DFDF7E545C0F}" dt="2024-06-02T21:53:47.985" v="0"/>
          <ac:spMkLst>
            <pc:docMk/>
            <pc:sldMk cId="292531352" sldId="282"/>
            <ac:spMk id="7" creationId="{6CCDB6B4-7701-1B17-F5B3-789E21E8F462}"/>
          </ac:spMkLst>
        </pc:spChg>
      </pc:sldChg>
      <pc:sldChg chg="addSp delSp modSp">
        <pc:chgData name="Guest User" userId="" providerId="Windows Live" clId="Web-{5C9BBB0D-2535-4046-9BDD-DFDF7E545C0F}" dt="2024-06-02T21:55:36.989" v="13"/>
        <pc:sldMkLst>
          <pc:docMk/>
          <pc:sldMk cId="3215292875" sldId="283"/>
        </pc:sldMkLst>
        <pc:spChg chg="add del mod">
          <ac:chgData name="Guest User" userId="" providerId="Windows Live" clId="Web-{5C9BBB0D-2535-4046-9BDD-DFDF7E545C0F}" dt="2024-06-02T21:55:25.566" v="9"/>
          <ac:spMkLst>
            <pc:docMk/>
            <pc:sldMk cId="3215292875" sldId="283"/>
            <ac:spMk id="5" creationId="{37215DA5-F675-01F8-A223-1CB071654F51}"/>
          </ac:spMkLst>
        </pc:spChg>
        <pc:spChg chg="add del mod">
          <ac:chgData name="Guest User" userId="" providerId="Windows Live" clId="Web-{5C9BBB0D-2535-4046-9BDD-DFDF7E545C0F}" dt="2024-06-02T21:55:36.989" v="13"/>
          <ac:spMkLst>
            <pc:docMk/>
            <pc:sldMk cId="3215292875" sldId="283"/>
            <ac:spMk id="6" creationId="{E1CDCCBB-89BA-C1CD-7AAF-ECE9D37E0476}"/>
          </ac:spMkLst>
        </pc:spChg>
      </pc:sldChg>
      <pc:sldChg chg="new del">
        <pc:chgData name="Guest User" userId="" providerId="Windows Live" clId="Web-{5C9BBB0D-2535-4046-9BDD-DFDF7E545C0F}" dt="2024-06-02T21:54:16.267" v="3"/>
        <pc:sldMkLst>
          <pc:docMk/>
          <pc:sldMk cId="29354390" sldId="297"/>
        </pc:sldMkLst>
      </pc:sldChg>
      <pc:sldChg chg="addSp delSp modSp new mod setBg">
        <pc:chgData name="Guest User" userId="" providerId="Windows Live" clId="Web-{5C9BBB0D-2535-4046-9BDD-DFDF7E545C0F}" dt="2024-06-02T22:44:37.482" v="39"/>
        <pc:sldMkLst>
          <pc:docMk/>
          <pc:sldMk cId="685977137" sldId="297"/>
        </pc:sldMkLst>
        <pc:spChg chg="del">
          <ac:chgData name="Guest User" userId="" providerId="Windows Live" clId="Web-{5C9BBB0D-2535-4046-9BDD-DFDF7E545C0F}" dt="2024-06-02T21:56:05.036" v="15"/>
          <ac:spMkLst>
            <pc:docMk/>
            <pc:sldMk cId="685977137" sldId="297"/>
            <ac:spMk id="2" creationId="{32533001-909F-020C-117E-BFB17DCED476}"/>
          </ac:spMkLst>
        </pc:spChg>
        <pc:spChg chg="add del mod">
          <ac:chgData name="Guest User" userId="" providerId="Windows Live" clId="Web-{5C9BBB0D-2535-4046-9BDD-DFDF7E545C0F}" dt="2024-06-02T22:44:37.482" v="39"/>
          <ac:spMkLst>
            <pc:docMk/>
            <pc:sldMk cId="685977137" sldId="297"/>
            <ac:spMk id="2" creationId="{C7DB62BC-A3FF-42E8-7AB0-68022C333F50}"/>
          </ac:spMkLst>
        </pc:spChg>
        <pc:spChg chg="add del">
          <ac:chgData name="Guest User" userId="" providerId="Windows Live" clId="Web-{5C9BBB0D-2535-4046-9BDD-DFDF7E545C0F}" dt="2024-06-02T21:56:44.725" v="18"/>
          <ac:spMkLst>
            <pc:docMk/>
            <pc:sldMk cId="685977137" sldId="297"/>
            <ac:spMk id="3" creationId="{801E4FB0-5182-0391-2880-2622941057B5}"/>
          </ac:spMkLst>
        </pc:spChg>
        <pc:spChg chg="mod">
          <ac:chgData name="Guest User" userId="" providerId="Windows Live" clId="Web-{5C9BBB0D-2535-4046-9BDD-DFDF7E545C0F}" dt="2024-06-02T21:56:55.163" v="19"/>
          <ac:spMkLst>
            <pc:docMk/>
            <pc:sldMk cId="685977137" sldId="297"/>
            <ac:spMk id="4" creationId="{755AF0D7-AF8C-BF1C-06C3-781F3AFFA2B6}"/>
          </ac:spMkLst>
        </pc:spChg>
        <pc:spChg chg="add">
          <ac:chgData name="Guest User" userId="" providerId="Windows Live" clId="Web-{5C9BBB0D-2535-4046-9BDD-DFDF7E545C0F}" dt="2024-06-02T21:56:55.163" v="19"/>
          <ac:spMkLst>
            <pc:docMk/>
            <pc:sldMk cId="685977137" sldId="297"/>
            <ac:spMk id="10" creationId="{42A4FC2C-047E-45A5-965D-8E1E3BF09BC6}"/>
          </ac:spMkLst>
        </pc:spChg>
        <pc:picChg chg="add mod ord">
          <ac:chgData name="Guest User" userId="" providerId="Windows Live" clId="Web-{5C9BBB0D-2535-4046-9BDD-DFDF7E545C0F}" dt="2024-06-02T21:56:55.163" v="19"/>
          <ac:picMkLst>
            <pc:docMk/>
            <pc:sldMk cId="685977137" sldId="297"/>
            <ac:picMk id="5" creationId="{DB61379E-8287-F367-12A8-EBC94B51A1FF}"/>
          </ac:picMkLst>
        </pc:picChg>
      </pc:sldChg>
      <pc:sldChg chg="new del">
        <pc:chgData name="Guest User" userId="" providerId="Windows Live" clId="Web-{5C9BBB0D-2535-4046-9BDD-DFDF7E545C0F}" dt="2024-06-02T21:54:46.721" v="5"/>
        <pc:sldMkLst>
          <pc:docMk/>
          <pc:sldMk cId="2335299513" sldId="297"/>
        </pc:sldMkLst>
      </pc:sldChg>
      <pc:sldChg chg="new del">
        <pc:chgData name="Guest User" userId="" providerId="Windows Live" clId="Web-{5C9BBB0D-2535-4046-9BDD-DFDF7E545C0F}" dt="2024-06-02T22:09:34.971" v="25"/>
        <pc:sldMkLst>
          <pc:docMk/>
          <pc:sldMk cId="2937523718" sldId="298"/>
        </pc:sldMkLst>
      </pc:sldChg>
      <pc:sldChg chg="modSp new del">
        <pc:chgData name="Guest User" userId="" providerId="Windows Live" clId="Web-{5C9BBB0D-2535-4046-9BDD-DFDF7E545C0F}" dt="2024-06-02T22:59:21.118" v="43"/>
        <pc:sldMkLst>
          <pc:docMk/>
          <pc:sldMk cId="3581026355" sldId="298"/>
        </pc:sldMkLst>
        <pc:spChg chg="mod">
          <ac:chgData name="Guest User" userId="" providerId="Windows Live" clId="Web-{5C9BBB0D-2535-4046-9BDD-DFDF7E545C0F}" dt="2024-06-02T22:59:19.462" v="42"/>
          <ac:spMkLst>
            <pc:docMk/>
            <pc:sldMk cId="3581026355" sldId="298"/>
            <ac:spMk id="3" creationId="{9BE6D24D-85A1-8CB4-EF8D-D0E98BFE6FF4}"/>
          </ac:spMkLst>
        </pc:spChg>
      </pc:sldChg>
      <pc:sldChg chg="new del">
        <pc:chgData name="Guest User" userId="" providerId="Windows Live" clId="Web-{5C9BBB0D-2535-4046-9BDD-DFDF7E545C0F}" dt="2024-06-02T22:11:54.914" v="27"/>
        <pc:sldMkLst>
          <pc:docMk/>
          <pc:sldMk cId="3707111178" sldId="298"/>
        </pc:sldMkLst>
      </pc:sldChg>
      <pc:sldChg chg="addSp delSp modSp new del">
        <pc:chgData name="Guest User" userId="" providerId="Windows Live" clId="Web-{5C9BBB0D-2535-4046-9BDD-DFDF7E545C0F}" dt="2024-06-02T22:34:36.714" v="35"/>
        <pc:sldMkLst>
          <pc:docMk/>
          <pc:sldMk cId="3818237497" sldId="298"/>
        </pc:sldMkLst>
        <pc:spChg chg="add del mod">
          <ac:chgData name="Guest User" userId="" providerId="Windows Live" clId="Web-{5C9BBB0D-2535-4046-9BDD-DFDF7E545C0F}" dt="2024-06-02T22:34:34.651" v="34"/>
          <ac:spMkLst>
            <pc:docMk/>
            <pc:sldMk cId="3818237497" sldId="298"/>
            <ac:spMk id="5" creationId="{283DC75B-3195-3130-7CF9-87C81B8FAB44}"/>
          </ac:spMkLst>
        </pc:spChg>
      </pc:sldChg>
    </pc:docChg>
  </pc:docChgLst>
  <pc:docChgLst>
    <pc:chgData name="Guest User" providerId="Windows Live" clId="Web-{E260FC0E-DF9E-4A2D-9524-49BC79CE96C8}"/>
    <pc:docChg chg="modSld">
      <pc:chgData name="Guest User" userId="" providerId="Windows Live" clId="Web-{E260FC0E-DF9E-4A2D-9524-49BC79CE96C8}" dt="2024-06-03T14:43:30.216" v="38" actId="20577"/>
      <pc:docMkLst>
        <pc:docMk/>
      </pc:docMkLst>
      <pc:sldChg chg="modSp">
        <pc:chgData name="Guest User" userId="" providerId="Windows Live" clId="Web-{E260FC0E-DF9E-4A2D-9524-49BC79CE96C8}" dt="2024-06-03T14:41:25.801" v="35" actId="20577"/>
        <pc:sldMkLst>
          <pc:docMk/>
          <pc:sldMk cId="4020113439" sldId="277"/>
        </pc:sldMkLst>
        <pc:spChg chg="mod">
          <ac:chgData name="Guest User" userId="" providerId="Windows Live" clId="Web-{E260FC0E-DF9E-4A2D-9524-49BC79CE96C8}" dt="2024-06-03T14:41:25.801" v="35" actId="20577"/>
          <ac:spMkLst>
            <pc:docMk/>
            <pc:sldMk cId="4020113439" sldId="277"/>
            <ac:spMk id="5" creationId="{A2760BB9-3960-8CC3-7A61-5ED6E1B39F6D}"/>
          </ac:spMkLst>
        </pc:spChg>
      </pc:sldChg>
      <pc:sldChg chg="modSp">
        <pc:chgData name="Guest User" userId="" providerId="Windows Live" clId="Web-{E260FC0E-DF9E-4A2D-9524-49BC79CE96C8}" dt="2024-06-03T14:40:29.110" v="27" actId="20577"/>
        <pc:sldMkLst>
          <pc:docMk/>
          <pc:sldMk cId="2975486431" sldId="278"/>
        </pc:sldMkLst>
        <pc:spChg chg="mod">
          <ac:chgData name="Guest User" userId="" providerId="Windows Live" clId="Web-{E260FC0E-DF9E-4A2D-9524-49BC79CE96C8}" dt="2024-06-03T14:40:29.110" v="27" actId="20577"/>
          <ac:spMkLst>
            <pc:docMk/>
            <pc:sldMk cId="2975486431" sldId="278"/>
            <ac:spMk id="2" creationId="{068078FE-9F59-C9EF-7186-BFF303A50107}"/>
          </ac:spMkLst>
        </pc:spChg>
        <pc:spChg chg="mod">
          <ac:chgData name="Guest User" userId="" providerId="Windows Live" clId="Web-{E260FC0E-DF9E-4A2D-9524-49BC79CE96C8}" dt="2024-06-03T14:40:09.234" v="24" actId="20577"/>
          <ac:spMkLst>
            <pc:docMk/>
            <pc:sldMk cId="2975486431" sldId="278"/>
            <ac:spMk id="3" creationId="{ABD19684-087A-E842-CC11-CDC88E95D912}"/>
          </ac:spMkLst>
        </pc:spChg>
      </pc:sldChg>
      <pc:sldChg chg="modSp">
        <pc:chgData name="Guest User" userId="" providerId="Windows Live" clId="Web-{E260FC0E-DF9E-4A2D-9524-49BC79CE96C8}" dt="2024-06-03T14:40:48.049" v="30" actId="20577"/>
        <pc:sldMkLst>
          <pc:docMk/>
          <pc:sldMk cId="3335553359" sldId="279"/>
        </pc:sldMkLst>
        <pc:spChg chg="mod">
          <ac:chgData name="Guest User" userId="" providerId="Windows Live" clId="Web-{E260FC0E-DF9E-4A2D-9524-49BC79CE96C8}" dt="2024-06-03T14:38:20.930" v="0" actId="14100"/>
          <ac:spMkLst>
            <pc:docMk/>
            <pc:sldMk cId="3335553359" sldId="279"/>
            <ac:spMk id="3" creationId="{4DF869B0-BB64-4C04-CCC1-B653DC8FBD5E}"/>
          </ac:spMkLst>
        </pc:spChg>
        <pc:spChg chg="mod">
          <ac:chgData name="Guest User" userId="" providerId="Windows Live" clId="Web-{E260FC0E-DF9E-4A2D-9524-49BC79CE96C8}" dt="2024-06-03T14:40:48.049" v="30" actId="20577"/>
          <ac:spMkLst>
            <pc:docMk/>
            <pc:sldMk cId="3335553359" sldId="279"/>
            <ac:spMk id="5" creationId="{3527A4BE-8273-304A-EC83-FFED03633699}"/>
          </ac:spMkLst>
        </pc:spChg>
      </pc:sldChg>
      <pc:sldChg chg="modSp">
        <pc:chgData name="Guest User" userId="" providerId="Windows Live" clId="Web-{E260FC0E-DF9E-4A2D-9524-49BC79CE96C8}" dt="2024-06-03T14:43:30.216" v="38" actId="20577"/>
        <pc:sldMkLst>
          <pc:docMk/>
          <pc:sldMk cId="1233553589" sldId="294"/>
        </pc:sldMkLst>
        <pc:spChg chg="mod">
          <ac:chgData name="Guest User" userId="" providerId="Windows Live" clId="Web-{E260FC0E-DF9E-4A2D-9524-49BC79CE96C8}" dt="2024-06-03T14:43:30.216" v="38" actId="20577"/>
          <ac:spMkLst>
            <pc:docMk/>
            <pc:sldMk cId="1233553589" sldId="294"/>
            <ac:spMk id="3" creationId="{250062AE-B647-776D-A7AE-BE16274A8041}"/>
          </ac:spMkLst>
        </pc:spChg>
        <pc:spChg chg="mod">
          <ac:chgData name="Guest User" userId="" providerId="Windows Live" clId="Web-{E260FC0E-DF9E-4A2D-9524-49BC79CE96C8}" dt="2024-06-03T14:40:57.753" v="32" actId="20577"/>
          <ac:spMkLst>
            <pc:docMk/>
            <pc:sldMk cId="1233553589" sldId="294"/>
            <ac:spMk id="5" creationId="{C7685A4B-65D3-A03E-17AE-88066810372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6CA3AE-6982-4C6B-99D6-26D6569990BB}" type="doc">
      <dgm:prSet loTypeId="urn:microsoft.com/office/officeart/2005/8/layout/cycle3" loCatId="cycle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2FDC09E-DF8C-4FDF-8353-03EAC248D37A}">
      <dgm:prSet phldr="0"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Room Choice</a:t>
          </a:r>
        </a:p>
      </dgm:t>
    </dgm:pt>
    <dgm:pt modelId="{513D1BB5-82AB-4F9F-81BD-F9390C07D1EB}" type="parTrans" cxnId="{139414DF-84AE-4891-B4EC-383F2C62B3E6}">
      <dgm:prSet/>
      <dgm:spPr/>
    </dgm:pt>
    <dgm:pt modelId="{D44FC0AD-0AF2-4F0A-966E-3D07E93AB0E6}" type="sibTrans" cxnId="{139414DF-84AE-4891-B4EC-383F2C62B3E6}">
      <dgm:prSet/>
      <dgm:spPr/>
    </dgm:pt>
    <dgm:pt modelId="{1150ABD6-D0DA-4F06-A76A-1139FC350D26}">
      <dgm:prSet phldr="0"/>
      <dgm:spPr/>
      <dgm:t>
        <a:bodyPr/>
        <a:lstStyle/>
        <a:p>
          <a:r>
            <a:rPr lang="en-US" b="1">
              <a:latin typeface="Arial"/>
              <a:cs typeface="Arial"/>
            </a:rPr>
            <a:t>360 Room and Resort Tours</a:t>
          </a:r>
        </a:p>
      </dgm:t>
    </dgm:pt>
    <dgm:pt modelId="{0C3CC619-C5A8-4AA2-998D-B5B7511B2E13}" type="parTrans" cxnId="{8BEE4EA7-D539-430A-A86C-FBF1889866B8}">
      <dgm:prSet/>
      <dgm:spPr/>
    </dgm:pt>
    <dgm:pt modelId="{3621C1D7-66E6-415C-B8E4-D79345C3DE12}" type="sibTrans" cxnId="{8BEE4EA7-D539-430A-A86C-FBF1889866B8}">
      <dgm:prSet/>
      <dgm:spPr/>
    </dgm:pt>
    <dgm:pt modelId="{BCFC98F8-A96C-4BFA-85F9-EC5E39E99A20}">
      <dgm:prSet phldr="0"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Digital Key</a:t>
          </a:r>
          <a:endParaRPr lang="en-US"/>
        </a:p>
      </dgm:t>
    </dgm:pt>
    <dgm:pt modelId="{99543FE3-90B8-4D04-948A-8D48E7FFE21B}" type="parTrans" cxnId="{2E348719-7A4C-4864-83D1-26325E069DF5}">
      <dgm:prSet/>
      <dgm:spPr/>
    </dgm:pt>
    <dgm:pt modelId="{9FCB8B68-A919-432E-A622-92F55CB920E1}" type="sibTrans" cxnId="{2E348719-7A4C-4864-83D1-26325E069DF5}">
      <dgm:prSet/>
      <dgm:spPr/>
    </dgm:pt>
    <dgm:pt modelId="{2FD286DF-05BE-4F13-91D0-E2FCAD2C981A}">
      <dgm:prSet phldr="0"/>
      <dgm:spPr/>
      <dgm:t>
        <a:bodyPr/>
        <a:lstStyle/>
        <a:p>
          <a:r>
            <a:rPr lang="en-US" b="1">
              <a:latin typeface="Arial"/>
              <a:cs typeface="Arial"/>
            </a:rPr>
            <a:t>Digital Concierge </a:t>
          </a:r>
        </a:p>
      </dgm:t>
    </dgm:pt>
    <dgm:pt modelId="{DB92AFCE-00ED-48A6-BF2B-71A071024C72}" type="parTrans" cxnId="{7B9363EF-1EB4-4F96-83F4-0D8F9C9D1766}">
      <dgm:prSet/>
      <dgm:spPr/>
    </dgm:pt>
    <dgm:pt modelId="{F0E9F4E3-C5D5-4313-AAFA-A50BBEF96181}" type="sibTrans" cxnId="{7B9363EF-1EB4-4F96-83F4-0D8F9C9D1766}">
      <dgm:prSet/>
      <dgm:spPr/>
    </dgm:pt>
    <dgm:pt modelId="{6440857C-2CEF-43E5-AB9A-039C1D1DA5A4}" type="pres">
      <dgm:prSet presAssocID="{C46CA3AE-6982-4C6B-99D6-26D6569990BB}" presName="Name0" presStyleCnt="0">
        <dgm:presLayoutVars>
          <dgm:dir/>
          <dgm:resizeHandles val="exact"/>
        </dgm:presLayoutVars>
      </dgm:prSet>
      <dgm:spPr/>
    </dgm:pt>
    <dgm:pt modelId="{13C6328B-9571-44EB-ABC8-3A28659741EE}" type="pres">
      <dgm:prSet presAssocID="{C46CA3AE-6982-4C6B-99D6-26D6569990BB}" presName="cycle" presStyleCnt="0"/>
      <dgm:spPr/>
    </dgm:pt>
    <dgm:pt modelId="{E4F20F41-DBA0-4661-B506-F7850FF4B981}" type="pres">
      <dgm:prSet presAssocID="{22FDC09E-DF8C-4FDF-8353-03EAC248D37A}" presName="nodeFirstNode" presStyleLbl="node1" presStyleIdx="0" presStyleCnt="4">
        <dgm:presLayoutVars>
          <dgm:bulletEnabled val="1"/>
        </dgm:presLayoutVars>
      </dgm:prSet>
      <dgm:spPr/>
    </dgm:pt>
    <dgm:pt modelId="{C4DCA95B-FE8B-41D6-9051-C33FAE72CD9F}" type="pres">
      <dgm:prSet presAssocID="{D44FC0AD-0AF2-4F0A-966E-3D07E93AB0E6}" presName="sibTransFirstNode" presStyleLbl="bgShp" presStyleIdx="0" presStyleCnt="1"/>
      <dgm:spPr/>
    </dgm:pt>
    <dgm:pt modelId="{57A836CE-6EF6-4729-B01A-6981AE564A93}" type="pres">
      <dgm:prSet presAssocID="{1150ABD6-D0DA-4F06-A76A-1139FC350D26}" presName="nodeFollowingNodes" presStyleLbl="node1" presStyleIdx="1" presStyleCnt="4">
        <dgm:presLayoutVars>
          <dgm:bulletEnabled val="1"/>
        </dgm:presLayoutVars>
      </dgm:prSet>
      <dgm:spPr/>
    </dgm:pt>
    <dgm:pt modelId="{9B308BED-E7B8-4ADB-91EE-D90C08E815B5}" type="pres">
      <dgm:prSet presAssocID="{BCFC98F8-A96C-4BFA-85F9-EC5E39E99A20}" presName="nodeFollowingNodes" presStyleLbl="node1" presStyleIdx="2" presStyleCnt="4">
        <dgm:presLayoutVars>
          <dgm:bulletEnabled val="1"/>
        </dgm:presLayoutVars>
      </dgm:prSet>
      <dgm:spPr/>
    </dgm:pt>
    <dgm:pt modelId="{8FB276A4-8989-40C7-8996-167431968C31}" type="pres">
      <dgm:prSet presAssocID="{2FD286DF-05BE-4F13-91D0-E2FCAD2C981A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2E348719-7A4C-4864-83D1-26325E069DF5}" srcId="{C46CA3AE-6982-4C6B-99D6-26D6569990BB}" destId="{BCFC98F8-A96C-4BFA-85F9-EC5E39E99A20}" srcOrd="2" destOrd="0" parTransId="{99543FE3-90B8-4D04-948A-8D48E7FFE21B}" sibTransId="{9FCB8B68-A919-432E-A622-92F55CB920E1}"/>
    <dgm:cxn modelId="{70E2E526-CF1D-42E9-AF2C-5C99762E2C83}" type="presOf" srcId="{C46CA3AE-6982-4C6B-99D6-26D6569990BB}" destId="{6440857C-2CEF-43E5-AB9A-039C1D1DA5A4}" srcOrd="0" destOrd="0" presId="urn:microsoft.com/office/officeart/2005/8/layout/cycle3"/>
    <dgm:cxn modelId="{72DF7237-8480-4313-BE97-D7A1ED7C3787}" type="presOf" srcId="{22FDC09E-DF8C-4FDF-8353-03EAC248D37A}" destId="{E4F20F41-DBA0-4661-B506-F7850FF4B981}" srcOrd="0" destOrd="0" presId="urn:microsoft.com/office/officeart/2005/8/layout/cycle3"/>
    <dgm:cxn modelId="{6D414693-C189-41E7-88B4-C74CD24F3AB1}" type="presOf" srcId="{2FD286DF-05BE-4F13-91D0-E2FCAD2C981A}" destId="{8FB276A4-8989-40C7-8996-167431968C31}" srcOrd="0" destOrd="0" presId="urn:microsoft.com/office/officeart/2005/8/layout/cycle3"/>
    <dgm:cxn modelId="{8BEE4EA7-D539-430A-A86C-FBF1889866B8}" srcId="{C46CA3AE-6982-4C6B-99D6-26D6569990BB}" destId="{1150ABD6-D0DA-4F06-A76A-1139FC350D26}" srcOrd="1" destOrd="0" parTransId="{0C3CC619-C5A8-4AA2-998D-B5B7511B2E13}" sibTransId="{3621C1D7-66E6-415C-B8E4-D79345C3DE12}"/>
    <dgm:cxn modelId="{D2F5D2D4-A0A5-4061-8232-1C883BD19F41}" type="presOf" srcId="{D44FC0AD-0AF2-4F0A-966E-3D07E93AB0E6}" destId="{C4DCA95B-FE8B-41D6-9051-C33FAE72CD9F}" srcOrd="0" destOrd="0" presId="urn:microsoft.com/office/officeart/2005/8/layout/cycle3"/>
    <dgm:cxn modelId="{139414DF-84AE-4891-B4EC-383F2C62B3E6}" srcId="{C46CA3AE-6982-4C6B-99D6-26D6569990BB}" destId="{22FDC09E-DF8C-4FDF-8353-03EAC248D37A}" srcOrd="0" destOrd="0" parTransId="{513D1BB5-82AB-4F9F-81BD-F9390C07D1EB}" sibTransId="{D44FC0AD-0AF2-4F0A-966E-3D07E93AB0E6}"/>
    <dgm:cxn modelId="{53AF12ED-3E9C-41ED-963A-3319B227E620}" type="presOf" srcId="{BCFC98F8-A96C-4BFA-85F9-EC5E39E99A20}" destId="{9B308BED-E7B8-4ADB-91EE-D90C08E815B5}" srcOrd="0" destOrd="0" presId="urn:microsoft.com/office/officeart/2005/8/layout/cycle3"/>
    <dgm:cxn modelId="{7B9363EF-1EB4-4F96-83F4-0D8F9C9D1766}" srcId="{C46CA3AE-6982-4C6B-99D6-26D6569990BB}" destId="{2FD286DF-05BE-4F13-91D0-E2FCAD2C981A}" srcOrd="3" destOrd="0" parTransId="{DB92AFCE-00ED-48A6-BF2B-71A071024C72}" sibTransId="{F0E9F4E3-C5D5-4313-AAFA-A50BBEF96181}"/>
    <dgm:cxn modelId="{494E82FF-67BD-4043-ACD6-05844FA82FAC}" type="presOf" srcId="{1150ABD6-D0DA-4F06-A76A-1139FC350D26}" destId="{57A836CE-6EF6-4729-B01A-6981AE564A93}" srcOrd="0" destOrd="0" presId="urn:microsoft.com/office/officeart/2005/8/layout/cycle3"/>
    <dgm:cxn modelId="{1DC527CB-DBC1-4BD3-BFEF-43DF7AEC715B}" type="presParOf" srcId="{6440857C-2CEF-43E5-AB9A-039C1D1DA5A4}" destId="{13C6328B-9571-44EB-ABC8-3A28659741EE}" srcOrd="0" destOrd="0" presId="urn:microsoft.com/office/officeart/2005/8/layout/cycle3"/>
    <dgm:cxn modelId="{413DB566-965A-41E2-A396-9E28A2221BF3}" type="presParOf" srcId="{13C6328B-9571-44EB-ABC8-3A28659741EE}" destId="{E4F20F41-DBA0-4661-B506-F7850FF4B981}" srcOrd="0" destOrd="0" presId="urn:microsoft.com/office/officeart/2005/8/layout/cycle3"/>
    <dgm:cxn modelId="{7A7A6FEF-FE0B-48AA-B6FE-F942F9F9432E}" type="presParOf" srcId="{13C6328B-9571-44EB-ABC8-3A28659741EE}" destId="{C4DCA95B-FE8B-41D6-9051-C33FAE72CD9F}" srcOrd="1" destOrd="0" presId="urn:microsoft.com/office/officeart/2005/8/layout/cycle3"/>
    <dgm:cxn modelId="{08CF1C05-5D38-4D12-9EFB-D83DF8CA8CED}" type="presParOf" srcId="{13C6328B-9571-44EB-ABC8-3A28659741EE}" destId="{57A836CE-6EF6-4729-B01A-6981AE564A93}" srcOrd="2" destOrd="0" presId="urn:microsoft.com/office/officeart/2005/8/layout/cycle3"/>
    <dgm:cxn modelId="{4E3BF549-CD5D-4883-893E-A2A0814128F9}" type="presParOf" srcId="{13C6328B-9571-44EB-ABC8-3A28659741EE}" destId="{9B308BED-E7B8-4ADB-91EE-D90C08E815B5}" srcOrd="3" destOrd="0" presId="urn:microsoft.com/office/officeart/2005/8/layout/cycle3"/>
    <dgm:cxn modelId="{9D6996B3-BE3F-477C-A7ED-A07D307949FA}" type="presParOf" srcId="{13C6328B-9571-44EB-ABC8-3A28659741EE}" destId="{8FB276A4-8989-40C7-8996-167431968C31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AC69171-AA30-4A2D-BE01-0AEC1E42D436}" type="doc">
      <dgm:prSet loTypeId="urn:microsoft.com/office/officeart/2005/8/layout/cycle3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8FD3FE4-6E8B-45CE-BB3A-8FA5116C13ED}">
      <dgm:prSet phldr="0"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Stay Management</a:t>
          </a:r>
        </a:p>
      </dgm:t>
    </dgm:pt>
    <dgm:pt modelId="{C9156DE0-E8AE-4B19-BB27-C425D05E1F5B}" type="parTrans" cxnId="{49E1A8C0-3566-4F45-A1E2-1F1E8D38913E}">
      <dgm:prSet/>
      <dgm:spPr/>
    </dgm:pt>
    <dgm:pt modelId="{018BEAAC-239B-4E45-B0AB-20139CE918B8}" type="sibTrans" cxnId="{49E1A8C0-3566-4F45-A1E2-1F1E8D38913E}">
      <dgm:prSet/>
      <dgm:spPr/>
    </dgm:pt>
    <dgm:pt modelId="{A89FEDA5-DB51-4DD2-859D-26630B3F7585}">
      <dgm:prSet phldr="0"/>
      <dgm:spPr/>
      <dgm:t>
        <a:bodyPr/>
        <a:lstStyle/>
        <a:p>
          <a:r>
            <a:rPr lang="en-US" b="1">
              <a:latin typeface="Arial"/>
              <a:cs typeface="Arial"/>
            </a:rPr>
            <a:t>20 Different Languages</a:t>
          </a:r>
        </a:p>
      </dgm:t>
    </dgm:pt>
    <dgm:pt modelId="{8299B85F-EBBC-4DBA-8323-8A6D0FEF011A}" type="parTrans" cxnId="{F7ACCFB2-F9B9-4E68-9195-0325144846E1}">
      <dgm:prSet/>
      <dgm:spPr/>
    </dgm:pt>
    <dgm:pt modelId="{F69F8769-D4D9-48DD-A6C1-FA9015760C3A}" type="sibTrans" cxnId="{F7ACCFB2-F9B9-4E68-9195-0325144846E1}">
      <dgm:prSet/>
      <dgm:spPr/>
    </dgm:pt>
    <dgm:pt modelId="{2A834065-E9B9-4852-B1C1-6EB35261C444}">
      <dgm:prSet phldr="0"/>
      <dgm:spPr/>
      <dgm:t>
        <a:bodyPr/>
        <a:lstStyle/>
        <a:p>
          <a:pPr rtl="0"/>
          <a:r>
            <a:rPr lang="en-US" b="1">
              <a:latin typeface="Arial"/>
              <a:cs typeface="Arial"/>
            </a:rPr>
            <a:t>Reward Milestones </a:t>
          </a:r>
        </a:p>
      </dgm:t>
    </dgm:pt>
    <dgm:pt modelId="{61CE62FC-6249-46E3-B041-2C44401D5CF4}" type="parTrans" cxnId="{7D8FF832-73CD-4948-BC51-A60ADFDAAD92}">
      <dgm:prSet/>
      <dgm:spPr/>
    </dgm:pt>
    <dgm:pt modelId="{BDA8D584-6D2C-44CF-82E3-719A04E0076D}" type="sibTrans" cxnId="{7D8FF832-73CD-4948-BC51-A60ADFDAAD92}">
      <dgm:prSet/>
      <dgm:spPr/>
    </dgm:pt>
    <dgm:pt modelId="{B526A1EE-A9FC-4CEB-9583-02EC6574E5A4}">
      <dgm:prSet phldr="0"/>
      <dgm:spPr/>
      <dgm:t>
        <a:bodyPr/>
        <a:lstStyle/>
        <a:p>
          <a:r>
            <a:rPr lang="en-US" b="1">
              <a:latin typeface="Arial"/>
              <a:cs typeface="Arial"/>
            </a:rPr>
            <a:t>Bonus Points</a:t>
          </a:r>
          <a:endParaRPr lang="en-US" b="1"/>
        </a:p>
      </dgm:t>
    </dgm:pt>
    <dgm:pt modelId="{71393CE7-860B-485D-8889-47E1208B2FFA}" type="parTrans" cxnId="{42A1EC8F-B8F8-4593-957C-028D4873B847}">
      <dgm:prSet/>
      <dgm:spPr/>
    </dgm:pt>
    <dgm:pt modelId="{D0EB8C90-BCB9-4D0E-A9C4-3BC8FEBA945E}" type="sibTrans" cxnId="{42A1EC8F-B8F8-4593-957C-028D4873B847}">
      <dgm:prSet/>
      <dgm:spPr/>
    </dgm:pt>
    <dgm:pt modelId="{CC3C840D-BADF-4A1E-A80A-FEBE47C44AB3}" type="pres">
      <dgm:prSet presAssocID="{AAC69171-AA30-4A2D-BE01-0AEC1E42D436}" presName="Name0" presStyleCnt="0">
        <dgm:presLayoutVars>
          <dgm:dir/>
          <dgm:resizeHandles val="exact"/>
        </dgm:presLayoutVars>
      </dgm:prSet>
      <dgm:spPr/>
    </dgm:pt>
    <dgm:pt modelId="{D9934C22-7648-4859-9A80-A700E9B2ADD0}" type="pres">
      <dgm:prSet presAssocID="{AAC69171-AA30-4A2D-BE01-0AEC1E42D436}" presName="cycle" presStyleCnt="0"/>
      <dgm:spPr/>
    </dgm:pt>
    <dgm:pt modelId="{E45A3E5E-BBFC-4084-A088-5132018B5993}" type="pres">
      <dgm:prSet presAssocID="{28FD3FE4-6E8B-45CE-BB3A-8FA5116C13ED}" presName="nodeFirstNode" presStyleLbl="node1" presStyleIdx="0" presStyleCnt="4">
        <dgm:presLayoutVars>
          <dgm:bulletEnabled val="1"/>
        </dgm:presLayoutVars>
      </dgm:prSet>
      <dgm:spPr/>
    </dgm:pt>
    <dgm:pt modelId="{71F3DA72-555A-4D1C-8CBF-3E2167107B37}" type="pres">
      <dgm:prSet presAssocID="{018BEAAC-239B-4E45-B0AB-20139CE918B8}" presName="sibTransFirstNode" presStyleLbl="bgShp" presStyleIdx="0" presStyleCnt="1"/>
      <dgm:spPr/>
    </dgm:pt>
    <dgm:pt modelId="{5BBE31ED-1C68-4592-9F0E-204F47336E94}" type="pres">
      <dgm:prSet presAssocID="{A89FEDA5-DB51-4DD2-859D-26630B3F7585}" presName="nodeFollowingNodes" presStyleLbl="node1" presStyleIdx="1" presStyleCnt="4">
        <dgm:presLayoutVars>
          <dgm:bulletEnabled val="1"/>
        </dgm:presLayoutVars>
      </dgm:prSet>
      <dgm:spPr/>
    </dgm:pt>
    <dgm:pt modelId="{486FFA19-3619-42D6-8ECB-E56F7D481CE6}" type="pres">
      <dgm:prSet presAssocID="{2A834065-E9B9-4852-B1C1-6EB35261C444}" presName="nodeFollowingNodes" presStyleLbl="node1" presStyleIdx="2" presStyleCnt="4">
        <dgm:presLayoutVars>
          <dgm:bulletEnabled val="1"/>
        </dgm:presLayoutVars>
      </dgm:prSet>
      <dgm:spPr/>
    </dgm:pt>
    <dgm:pt modelId="{94E3792B-8A82-4944-AEDC-95265E4A15A5}" type="pres">
      <dgm:prSet presAssocID="{B526A1EE-A9FC-4CEB-9583-02EC6574E5A4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01F07514-BC70-4E01-A271-B11DF5EC9913}" type="presOf" srcId="{A89FEDA5-DB51-4DD2-859D-26630B3F7585}" destId="{5BBE31ED-1C68-4592-9F0E-204F47336E94}" srcOrd="0" destOrd="0" presId="urn:microsoft.com/office/officeart/2005/8/layout/cycle3"/>
    <dgm:cxn modelId="{7D8FF832-73CD-4948-BC51-A60ADFDAAD92}" srcId="{AAC69171-AA30-4A2D-BE01-0AEC1E42D436}" destId="{2A834065-E9B9-4852-B1C1-6EB35261C444}" srcOrd="2" destOrd="0" parTransId="{61CE62FC-6249-46E3-B041-2C44401D5CF4}" sibTransId="{BDA8D584-6D2C-44CF-82E3-719A04E0076D}"/>
    <dgm:cxn modelId="{441E4C42-0E77-420A-A994-3D2A4A901AE1}" type="presOf" srcId="{28FD3FE4-6E8B-45CE-BB3A-8FA5116C13ED}" destId="{E45A3E5E-BBFC-4084-A088-5132018B5993}" srcOrd="0" destOrd="0" presId="urn:microsoft.com/office/officeart/2005/8/layout/cycle3"/>
    <dgm:cxn modelId="{05D9F581-DC07-47B0-B2D0-ABF6ED990512}" type="presOf" srcId="{B526A1EE-A9FC-4CEB-9583-02EC6574E5A4}" destId="{94E3792B-8A82-4944-AEDC-95265E4A15A5}" srcOrd="0" destOrd="0" presId="urn:microsoft.com/office/officeart/2005/8/layout/cycle3"/>
    <dgm:cxn modelId="{3AF06088-4D2E-4974-ABE2-456491C6B904}" type="presOf" srcId="{2A834065-E9B9-4852-B1C1-6EB35261C444}" destId="{486FFA19-3619-42D6-8ECB-E56F7D481CE6}" srcOrd="0" destOrd="0" presId="urn:microsoft.com/office/officeart/2005/8/layout/cycle3"/>
    <dgm:cxn modelId="{42A1EC8F-B8F8-4593-957C-028D4873B847}" srcId="{AAC69171-AA30-4A2D-BE01-0AEC1E42D436}" destId="{B526A1EE-A9FC-4CEB-9583-02EC6574E5A4}" srcOrd="3" destOrd="0" parTransId="{71393CE7-860B-485D-8889-47E1208B2FFA}" sibTransId="{D0EB8C90-BCB9-4D0E-A9C4-3BC8FEBA945E}"/>
    <dgm:cxn modelId="{2915F595-E54C-4926-80AE-C6DD3459A727}" type="presOf" srcId="{018BEAAC-239B-4E45-B0AB-20139CE918B8}" destId="{71F3DA72-555A-4D1C-8CBF-3E2167107B37}" srcOrd="0" destOrd="0" presId="urn:microsoft.com/office/officeart/2005/8/layout/cycle3"/>
    <dgm:cxn modelId="{F7ACCFB2-F9B9-4E68-9195-0325144846E1}" srcId="{AAC69171-AA30-4A2D-BE01-0AEC1E42D436}" destId="{A89FEDA5-DB51-4DD2-859D-26630B3F7585}" srcOrd="1" destOrd="0" parTransId="{8299B85F-EBBC-4DBA-8323-8A6D0FEF011A}" sibTransId="{F69F8769-D4D9-48DD-A6C1-FA9015760C3A}"/>
    <dgm:cxn modelId="{49E1A8C0-3566-4F45-A1E2-1F1E8D38913E}" srcId="{AAC69171-AA30-4A2D-BE01-0AEC1E42D436}" destId="{28FD3FE4-6E8B-45CE-BB3A-8FA5116C13ED}" srcOrd="0" destOrd="0" parTransId="{C9156DE0-E8AE-4B19-BB27-C425D05E1F5B}" sibTransId="{018BEAAC-239B-4E45-B0AB-20139CE918B8}"/>
    <dgm:cxn modelId="{57ADD8DE-1181-4ED9-8E9D-010B6370F858}" type="presOf" srcId="{AAC69171-AA30-4A2D-BE01-0AEC1E42D436}" destId="{CC3C840D-BADF-4A1E-A80A-FEBE47C44AB3}" srcOrd="0" destOrd="0" presId="urn:microsoft.com/office/officeart/2005/8/layout/cycle3"/>
    <dgm:cxn modelId="{9968A1C4-ABD2-4BBF-9E76-E8B4E6A0708D}" type="presParOf" srcId="{CC3C840D-BADF-4A1E-A80A-FEBE47C44AB3}" destId="{D9934C22-7648-4859-9A80-A700E9B2ADD0}" srcOrd="0" destOrd="0" presId="urn:microsoft.com/office/officeart/2005/8/layout/cycle3"/>
    <dgm:cxn modelId="{CA53E6B3-48AD-406C-9B92-FF5188AE6C96}" type="presParOf" srcId="{D9934C22-7648-4859-9A80-A700E9B2ADD0}" destId="{E45A3E5E-BBFC-4084-A088-5132018B5993}" srcOrd="0" destOrd="0" presId="urn:microsoft.com/office/officeart/2005/8/layout/cycle3"/>
    <dgm:cxn modelId="{B3D6DCC5-A21F-4E10-A560-D42C1D258967}" type="presParOf" srcId="{D9934C22-7648-4859-9A80-A700E9B2ADD0}" destId="{71F3DA72-555A-4D1C-8CBF-3E2167107B37}" srcOrd="1" destOrd="0" presId="urn:microsoft.com/office/officeart/2005/8/layout/cycle3"/>
    <dgm:cxn modelId="{8D063404-9073-4C56-A0DC-5815BCC357D1}" type="presParOf" srcId="{D9934C22-7648-4859-9A80-A700E9B2ADD0}" destId="{5BBE31ED-1C68-4592-9F0E-204F47336E94}" srcOrd="2" destOrd="0" presId="urn:microsoft.com/office/officeart/2005/8/layout/cycle3"/>
    <dgm:cxn modelId="{CD5085B1-F45E-43E1-BA7D-A9A777D4D4BA}" type="presParOf" srcId="{D9934C22-7648-4859-9A80-A700E9B2ADD0}" destId="{486FFA19-3619-42D6-8ECB-E56F7D481CE6}" srcOrd="3" destOrd="0" presId="urn:microsoft.com/office/officeart/2005/8/layout/cycle3"/>
    <dgm:cxn modelId="{1CAA3875-CEA9-4A4B-9022-F5B505B3683F}" type="presParOf" srcId="{D9934C22-7648-4859-9A80-A700E9B2ADD0}" destId="{94E3792B-8A82-4944-AEDC-95265E4A15A5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0B6E31-C17A-4F3B-B881-B87352920745}" type="doc">
      <dgm:prSet loTypeId="urn:microsoft.com/office/officeart/2005/8/layout/cycle3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C1266F2-A4A5-473F-B320-FAA87C0BA89B}">
      <dgm:prSet phldrT="[Text]" phldr="0"/>
      <dgm:spPr/>
      <dgm:t>
        <a:bodyPr/>
        <a:lstStyle/>
        <a:p>
          <a:pPr rtl="0"/>
          <a:r>
            <a:rPr lang="en-US" b="1">
              <a:latin typeface="Neue Haas Grotesk Text Pro"/>
            </a:rPr>
            <a:t>Travel Wishlist</a:t>
          </a:r>
          <a:endParaRPr lang="en-US" b="1"/>
        </a:p>
      </dgm:t>
    </dgm:pt>
    <dgm:pt modelId="{3D07A2A9-33EE-4664-AEB7-FE9D0687BAE5}" type="parTrans" cxnId="{4B3DA3BF-ED0E-4136-BC59-4CBD10865966}">
      <dgm:prSet/>
      <dgm:spPr/>
      <dgm:t>
        <a:bodyPr/>
        <a:lstStyle/>
        <a:p>
          <a:endParaRPr lang="en-US"/>
        </a:p>
      </dgm:t>
    </dgm:pt>
    <dgm:pt modelId="{1E41CDCA-C38F-4EB2-A667-7BAC96EC54DB}" type="sibTrans" cxnId="{4B3DA3BF-ED0E-4136-BC59-4CBD10865966}">
      <dgm:prSet/>
      <dgm:spPr/>
      <dgm:t>
        <a:bodyPr/>
        <a:lstStyle/>
        <a:p>
          <a:endParaRPr lang="en-US"/>
        </a:p>
      </dgm:t>
    </dgm:pt>
    <dgm:pt modelId="{DD5F736D-3739-40D3-B860-C4F9BC50D8E3}">
      <dgm:prSet phldrT="[Text]" phldr="0"/>
      <dgm:spPr/>
      <dgm:t>
        <a:bodyPr/>
        <a:lstStyle/>
        <a:p>
          <a:pPr rtl="0"/>
          <a:r>
            <a:rPr lang="en-US" b="1" err="1">
              <a:latin typeface="Neue Haas Grotesk Text Pro"/>
            </a:rPr>
            <a:t>WiFi</a:t>
          </a:r>
          <a:r>
            <a:rPr lang="en-US" b="1">
              <a:latin typeface="Neue Haas Grotesk Text Pro"/>
            </a:rPr>
            <a:t> One Time Sign On</a:t>
          </a:r>
          <a:endParaRPr lang="en-US" b="1"/>
        </a:p>
      </dgm:t>
    </dgm:pt>
    <dgm:pt modelId="{C425E56D-B4E5-400C-9D1E-CB4E79CBEDF5}" type="parTrans" cxnId="{0BB54A17-4CB0-4681-8463-9D8FF2F69426}">
      <dgm:prSet/>
      <dgm:spPr/>
      <dgm:t>
        <a:bodyPr/>
        <a:lstStyle/>
        <a:p>
          <a:endParaRPr lang="en-US"/>
        </a:p>
      </dgm:t>
    </dgm:pt>
    <dgm:pt modelId="{3AD75270-B6A6-4A46-AFF2-1DEF9BAE04A1}" type="sibTrans" cxnId="{0BB54A17-4CB0-4681-8463-9D8FF2F69426}">
      <dgm:prSet/>
      <dgm:spPr/>
      <dgm:t>
        <a:bodyPr/>
        <a:lstStyle/>
        <a:p>
          <a:endParaRPr lang="en-US"/>
        </a:p>
      </dgm:t>
    </dgm:pt>
    <dgm:pt modelId="{1AF6D0CC-BA34-4135-9AD9-272A64356801}">
      <dgm:prSet phldrT="[Text]" phldr="0"/>
      <dgm:spPr/>
      <dgm:t>
        <a:bodyPr/>
        <a:lstStyle/>
        <a:p>
          <a:pPr rtl="0"/>
          <a:r>
            <a:rPr lang="en-US" b="1">
              <a:latin typeface="Neue Haas Grotesk Text Pro"/>
            </a:rPr>
            <a:t>Room Charges In Real Time</a:t>
          </a:r>
          <a:endParaRPr lang="en-US" b="1"/>
        </a:p>
      </dgm:t>
    </dgm:pt>
    <dgm:pt modelId="{BF31B9D2-A7E5-49A8-B1B8-239CEBA83281}" type="parTrans" cxnId="{758B0BA1-2605-4370-8616-FD672D742AB2}">
      <dgm:prSet/>
      <dgm:spPr/>
      <dgm:t>
        <a:bodyPr/>
        <a:lstStyle/>
        <a:p>
          <a:endParaRPr lang="en-US"/>
        </a:p>
      </dgm:t>
    </dgm:pt>
    <dgm:pt modelId="{3AB1D4E1-D357-490E-93F0-54074C7000A2}" type="sibTrans" cxnId="{758B0BA1-2605-4370-8616-FD672D742AB2}">
      <dgm:prSet/>
      <dgm:spPr/>
      <dgm:t>
        <a:bodyPr/>
        <a:lstStyle/>
        <a:p>
          <a:endParaRPr lang="en-US"/>
        </a:p>
      </dgm:t>
    </dgm:pt>
    <dgm:pt modelId="{B46488F5-FB4F-4B89-9D76-81B45EE95096}">
      <dgm:prSet phldr="0"/>
      <dgm:spPr/>
      <dgm:t>
        <a:bodyPr/>
        <a:lstStyle/>
        <a:p>
          <a:pPr rtl="0"/>
          <a:r>
            <a:rPr lang="en-US" b="1">
              <a:latin typeface="Neue Haas Grotesk Text Pro"/>
            </a:rPr>
            <a:t>In App Check In/Out</a:t>
          </a:r>
        </a:p>
      </dgm:t>
    </dgm:pt>
    <dgm:pt modelId="{AB9CEC2D-50C0-491E-A6F2-878E79F49D59}" type="parTrans" cxnId="{723BFFA9-4BFB-478E-9851-569F8254FC21}">
      <dgm:prSet/>
      <dgm:spPr/>
    </dgm:pt>
    <dgm:pt modelId="{5A50A87B-1FB4-476F-AD53-5B9183140D23}" type="sibTrans" cxnId="{723BFFA9-4BFB-478E-9851-569F8254FC21}">
      <dgm:prSet/>
      <dgm:spPr/>
    </dgm:pt>
    <dgm:pt modelId="{2A71E8DC-D758-4785-AAA8-7ADC4DD01817}" type="pres">
      <dgm:prSet presAssocID="{B20B6E31-C17A-4F3B-B881-B87352920745}" presName="Name0" presStyleCnt="0">
        <dgm:presLayoutVars>
          <dgm:dir/>
          <dgm:resizeHandles val="exact"/>
        </dgm:presLayoutVars>
      </dgm:prSet>
      <dgm:spPr/>
    </dgm:pt>
    <dgm:pt modelId="{84D07B23-416D-44EE-B443-6290E8844B43}" type="pres">
      <dgm:prSet presAssocID="{B20B6E31-C17A-4F3B-B881-B87352920745}" presName="cycle" presStyleCnt="0"/>
      <dgm:spPr/>
    </dgm:pt>
    <dgm:pt modelId="{5BB5E8C9-2FAB-4CB3-AF08-180E65D9CE91}" type="pres">
      <dgm:prSet presAssocID="{FC1266F2-A4A5-473F-B320-FAA87C0BA89B}" presName="nodeFirstNode" presStyleLbl="node1" presStyleIdx="0" presStyleCnt="4">
        <dgm:presLayoutVars>
          <dgm:bulletEnabled val="1"/>
        </dgm:presLayoutVars>
      </dgm:prSet>
      <dgm:spPr/>
    </dgm:pt>
    <dgm:pt modelId="{46A19E1E-E4CE-4018-99DE-CF324572EDBF}" type="pres">
      <dgm:prSet presAssocID="{1E41CDCA-C38F-4EB2-A667-7BAC96EC54DB}" presName="sibTransFirstNode" presStyleLbl="bgShp" presStyleIdx="0" presStyleCnt="1"/>
      <dgm:spPr/>
    </dgm:pt>
    <dgm:pt modelId="{7D4A6F5A-DCBE-4E88-B8F0-C9F7BAE286C8}" type="pres">
      <dgm:prSet presAssocID="{DD5F736D-3739-40D3-B860-C4F9BC50D8E3}" presName="nodeFollowingNodes" presStyleLbl="node1" presStyleIdx="1" presStyleCnt="4">
        <dgm:presLayoutVars>
          <dgm:bulletEnabled val="1"/>
        </dgm:presLayoutVars>
      </dgm:prSet>
      <dgm:spPr/>
    </dgm:pt>
    <dgm:pt modelId="{C83CCC76-D980-4148-9277-5E2C3A5E9323}" type="pres">
      <dgm:prSet presAssocID="{1AF6D0CC-BA34-4135-9AD9-272A64356801}" presName="nodeFollowingNodes" presStyleLbl="node1" presStyleIdx="2" presStyleCnt="4">
        <dgm:presLayoutVars>
          <dgm:bulletEnabled val="1"/>
        </dgm:presLayoutVars>
      </dgm:prSet>
      <dgm:spPr/>
    </dgm:pt>
    <dgm:pt modelId="{D8EFAF35-BAAA-457E-8D5C-E7445FCA556E}" type="pres">
      <dgm:prSet presAssocID="{B46488F5-FB4F-4B89-9D76-81B45EE95096}" presName="nodeFollowingNodes" presStyleLbl="node1" presStyleIdx="3" presStyleCnt="4">
        <dgm:presLayoutVars>
          <dgm:bulletEnabled val="1"/>
        </dgm:presLayoutVars>
      </dgm:prSet>
      <dgm:spPr/>
    </dgm:pt>
  </dgm:ptLst>
  <dgm:cxnLst>
    <dgm:cxn modelId="{0BB54A17-4CB0-4681-8463-9D8FF2F69426}" srcId="{B20B6E31-C17A-4F3B-B881-B87352920745}" destId="{DD5F736D-3739-40D3-B860-C4F9BC50D8E3}" srcOrd="1" destOrd="0" parTransId="{C425E56D-B4E5-400C-9D1E-CB4E79CBEDF5}" sibTransId="{3AD75270-B6A6-4A46-AFF2-1DEF9BAE04A1}"/>
    <dgm:cxn modelId="{E9A92D3C-158C-4B79-A97B-BAF05A6EC201}" type="presOf" srcId="{DD5F736D-3739-40D3-B860-C4F9BC50D8E3}" destId="{7D4A6F5A-DCBE-4E88-B8F0-C9F7BAE286C8}" srcOrd="0" destOrd="0" presId="urn:microsoft.com/office/officeart/2005/8/layout/cycle3"/>
    <dgm:cxn modelId="{5E7F3653-6F6E-40F8-9D4B-995A44F9309E}" type="presOf" srcId="{1AF6D0CC-BA34-4135-9AD9-272A64356801}" destId="{C83CCC76-D980-4148-9277-5E2C3A5E9323}" srcOrd="0" destOrd="0" presId="urn:microsoft.com/office/officeart/2005/8/layout/cycle3"/>
    <dgm:cxn modelId="{88254B88-240E-4F6F-978A-E6C1502148F9}" type="presOf" srcId="{1E41CDCA-C38F-4EB2-A667-7BAC96EC54DB}" destId="{46A19E1E-E4CE-4018-99DE-CF324572EDBF}" srcOrd="0" destOrd="0" presId="urn:microsoft.com/office/officeart/2005/8/layout/cycle3"/>
    <dgm:cxn modelId="{758B0BA1-2605-4370-8616-FD672D742AB2}" srcId="{B20B6E31-C17A-4F3B-B881-B87352920745}" destId="{1AF6D0CC-BA34-4135-9AD9-272A64356801}" srcOrd="2" destOrd="0" parTransId="{BF31B9D2-A7E5-49A8-B1B8-239CEBA83281}" sibTransId="{3AB1D4E1-D357-490E-93F0-54074C7000A2}"/>
    <dgm:cxn modelId="{723BFFA9-4BFB-478E-9851-569F8254FC21}" srcId="{B20B6E31-C17A-4F3B-B881-B87352920745}" destId="{B46488F5-FB4F-4B89-9D76-81B45EE95096}" srcOrd="3" destOrd="0" parTransId="{AB9CEC2D-50C0-491E-A6F2-878E79F49D59}" sibTransId="{5A50A87B-1FB4-476F-AD53-5B9183140D23}"/>
    <dgm:cxn modelId="{F17A37BB-DAD2-4705-AC84-0E135297A80B}" type="presOf" srcId="{FC1266F2-A4A5-473F-B320-FAA87C0BA89B}" destId="{5BB5E8C9-2FAB-4CB3-AF08-180E65D9CE91}" srcOrd="0" destOrd="0" presId="urn:microsoft.com/office/officeart/2005/8/layout/cycle3"/>
    <dgm:cxn modelId="{4B3DA3BF-ED0E-4136-BC59-4CBD10865966}" srcId="{B20B6E31-C17A-4F3B-B881-B87352920745}" destId="{FC1266F2-A4A5-473F-B320-FAA87C0BA89B}" srcOrd="0" destOrd="0" parTransId="{3D07A2A9-33EE-4664-AEB7-FE9D0687BAE5}" sibTransId="{1E41CDCA-C38F-4EB2-A667-7BAC96EC54DB}"/>
    <dgm:cxn modelId="{37635CC3-F800-4216-8017-B79F45F0D55E}" type="presOf" srcId="{B46488F5-FB4F-4B89-9D76-81B45EE95096}" destId="{D8EFAF35-BAAA-457E-8D5C-E7445FCA556E}" srcOrd="0" destOrd="0" presId="urn:microsoft.com/office/officeart/2005/8/layout/cycle3"/>
    <dgm:cxn modelId="{FA25FEEB-75FA-41E1-AF34-98C7E7A5A97B}" type="presOf" srcId="{B20B6E31-C17A-4F3B-B881-B87352920745}" destId="{2A71E8DC-D758-4785-AAA8-7ADC4DD01817}" srcOrd="0" destOrd="0" presId="urn:microsoft.com/office/officeart/2005/8/layout/cycle3"/>
    <dgm:cxn modelId="{315C93AB-199F-4120-87DD-FEBBCCAAF4B3}" type="presParOf" srcId="{2A71E8DC-D758-4785-AAA8-7ADC4DD01817}" destId="{84D07B23-416D-44EE-B443-6290E8844B43}" srcOrd="0" destOrd="0" presId="urn:microsoft.com/office/officeart/2005/8/layout/cycle3"/>
    <dgm:cxn modelId="{7B818CA3-29E6-440C-AABC-A30D441C0845}" type="presParOf" srcId="{84D07B23-416D-44EE-B443-6290E8844B43}" destId="{5BB5E8C9-2FAB-4CB3-AF08-180E65D9CE91}" srcOrd="0" destOrd="0" presId="urn:microsoft.com/office/officeart/2005/8/layout/cycle3"/>
    <dgm:cxn modelId="{1435DDAA-E13E-4818-9253-2950A66C71FA}" type="presParOf" srcId="{84D07B23-416D-44EE-B443-6290E8844B43}" destId="{46A19E1E-E4CE-4018-99DE-CF324572EDBF}" srcOrd="1" destOrd="0" presId="urn:microsoft.com/office/officeart/2005/8/layout/cycle3"/>
    <dgm:cxn modelId="{2C66C04F-B97E-4833-B41D-1F324BB254EB}" type="presParOf" srcId="{84D07B23-416D-44EE-B443-6290E8844B43}" destId="{7D4A6F5A-DCBE-4E88-B8F0-C9F7BAE286C8}" srcOrd="2" destOrd="0" presId="urn:microsoft.com/office/officeart/2005/8/layout/cycle3"/>
    <dgm:cxn modelId="{2DCE383F-AF25-4A68-B744-150EE19F4956}" type="presParOf" srcId="{84D07B23-416D-44EE-B443-6290E8844B43}" destId="{C83CCC76-D980-4148-9277-5E2C3A5E9323}" srcOrd="3" destOrd="0" presId="urn:microsoft.com/office/officeart/2005/8/layout/cycle3"/>
    <dgm:cxn modelId="{7C90C62E-53EC-45F2-832F-F3069B7B7ECC}" type="presParOf" srcId="{84D07B23-416D-44EE-B443-6290E8844B43}" destId="{D8EFAF35-BAAA-457E-8D5C-E7445FCA556E}" srcOrd="4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A234440-A1C4-42B5-BFCE-67020072A163}" type="doc">
      <dgm:prSet loTypeId="urn:microsoft.com/office/officeart/2005/8/layout/lProcess2" loCatId="list" qsTypeId="urn:microsoft.com/office/officeart/2005/8/quickstyle/3d2" qsCatId="3D" csTypeId="urn:microsoft.com/office/officeart/2005/8/colors/accent2_5" csCatId="accent2" phldr="1"/>
      <dgm:spPr/>
      <dgm:t>
        <a:bodyPr/>
        <a:lstStyle/>
        <a:p>
          <a:endParaRPr lang="en-US"/>
        </a:p>
      </dgm:t>
    </dgm:pt>
    <dgm:pt modelId="{83B189E2-ABFF-4F81-94AA-F97833110A50}">
      <dgm:prSet phldrT="[Text]" phldr="0"/>
      <dgm:spPr/>
      <dgm:t>
        <a:bodyPr/>
        <a:lstStyle/>
        <a:p>
          <a:pPr rtl="0"/>
          <a:r>
            <a:rPr lang="en-US" b="1">
              <a:solidFill>
                <a:srgbClr val="0070C0"/>
              </a:solidFill>
              <a:latin typeface="Neue Haas Grotesk Text Pro"/>
            </a:rPr>
            <a:t>Driving Forces</a:t>
          </a:r>
          <a:endParaRPr lang="en-US" b="1">
            <a:solidFill>
              <a:srgbClr val="0070C0"/>
            </a:solidFill>
          </a:endParaRPr>
        </a:p>
      </dgm:t>
    </dgm:pt>
    <dgm:pt modelId="{A7BA4148-AB47-442E-BAA8-13593E50382F}" type="parTrans" cxnId="{EF4FFCA1-2DB2-42C9-A057-892911888215}">
      <dgm:prSet/>
      <dgm:spPr/>
      <dgm:t>
        <a:bodyPr/>
        <a:lstStyle/>
        <a:p>
          <a:endParaRPr lang="en-US"/>
        </a:p>
      </dgm:t>
    </dgm:pt>
    <dgm:pt modelId="{062C57CA-F681-4951-B266-C4CFCFB90CBE}" type="sibTrans" cxnId="{EF4FFCA1-2DB2-42C9-A057-892911888215}">
      <dgm:prSet/>
      <dgm:spPr/>
      <dgm:t>
        <a:bodyPr/>
        <a:lstStyle/>
        <a:p>
          <a:endParaRPr lang="en-US"/>
        </a:p>
      </dgm:t>
    </dgm:pt>
    <dgm:pt modelId="{2480A94D-459C-4706-BFDF-DD3F6A07E244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Fastest growing revenue channel</a:t>
          </a:r>
          <a:endParaRPr lang="en-US" b="1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C090A0B2-EE94-46BC-B8BE-6BF7C28B9F11}" type="parTrans" cxnId="{629D9277-09F8-432A-B366-94BBBFE4972D}">
      <dgm:prSet/>
      <dgm:spPr/>
      <dgm:t>
        <a:bodyPr/>
        <a:lstStyle/>
        <a:p>
          <a:endParaRPr lang="en-US"/>
        </a:p>
      </dgm:t>
    </dgm:pt>
    <dgm:pt modelId="{969ED79D-4BA2-4600-ABA6-DF45092602EF}" type="sibTrans" cxnId="{629D9277-09F8-432A-B366-94BBBFE4972D}">
      <dgm:prSet/>
      <dgm:spPr/>
      <dgm:t>
        <a:bodyPr/>
        <a:lstStyle/>
        <a:p>
          <a:endParaRPr lang="en-US"/>
        </a:p>
      </dgm:t>
    </dgm:pt>
    <dgm:pt modelId="{232AE953-7F6D-478E-8453-40D33EA52744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100m users globally</a:t>
          </a:r>
          <a:endParaRPr lang="en-US" b="1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A3F16A47-1B0D-4BC7-B911-A98651CA72A2}" type="parTrans" cxnId="{F693C7E1-817A-464F-8906-AFEDACFB0798}">
      <dgm:prSet/>
      <dgm:spPr/>
      <dgm:t>
        <a:bodyPr/>
        <a:lstStyle/>
        <a:p>
          <a:endParaRPr lang="en-US"/>
        </a:p>
      </dgm:t>
    </dgm:pt>
    <dgm:pt modelId="{948DD5FE-6849-434C-94AD-983231606DAC}" type="sibTrans" cxnId="{F693C7E1-817A-464F-8906-AFEDACFB0798}">
      <dgm:prSet/>
      <dgm:spPr/>
      <dgm:t>
        <a:bodyPr/>
        <a:lstStyle/>
        <a:p>
          <a:endParaRPr lang="en-US"/>
        </a:p>
      </dgm:t>
    </dgm:pt>
    <dgm:pt modelId="{62990DC9-D689-4B47-8A60-FF3661934220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½ of all digital bookings made through One Rewards App</a:t>
          </a:r>
          <a:endParaRPr lang="en-US" b="1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8C605C67-5B6F-4089-8EFE-11FD5A6A3EC1}" type="parTrans" cxnId="{4D335457-0D69-4AC7-93C9-FDAF33F1A4CA}">
      <dgm:prSet/>
      <dgm:spPr/>
      <dgm:t>
        <a:bodyPr/>
        <a:lstStyle/>
        <a:p>
          <a:endParaRPr lang="en-US"/>
        </a:p>
      </dgm:t>
    </dgm:pt>
    <dgm:pt modelId="{1BD65FE6-338A-44F2-9627-739BB0875030}" type="sibTrans" cxnId="{4D335457-0D69-4AC7-93C9-FDAF33F1A4CA}">
      <dgm:prSet/>
      <dgm:spPr/>
      <dgm:t>
        <a:bodyPr/>
        <a:lstStyle/>
        <a:p>
          <a:endParaRPr lang="en-US"/>
        </a:p>
      </dgm:t>
    </dgm:pt>
    <dgm:pt modelId="{6A13470E-8570-4FC2-AA17-8DBC02F27AF3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Accounts for ¼ of IHG revenue</a:t>
          </a:r>
          <a:endParaRPr lang="en-US" b="1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156BE695-F63D-415B-9035-0106F50AA9E5}" type="parTrans" cxnId="{E70A9D06-CACA-4D34-9E13-6C4370958F1B}">
      <dgm:prSet/>
      <dgm:spPr/>
      <dgm:t>
        <a:bodyPr/>
        <a:lstStyle/>
        <a:p>
          <a:endParaRPr lang="en-US"/>
        </a:p>
      </dgm:t>
    </dgm:pt>
    <dgm:pt modelId="{65EE46E2-60AC-4F3A-B73E-5F861A202B5E}" type="sibTrans" cxnId="{E70A9D06-CACA-4D34-9E13-6C4370958F1B}">
      <dgm:prSet/>
      <dgm:spPr/>
      <dgm:t>
        <a:bodyPr/>
        <a:lstStyle/>
        <a:p>
          <a:endParaRPr lang="en-US"/>
        </a:p>
      </dgm:t>
    </dgm:pt>
    <dgm:pt modelId="{F2453F28-F348-46E9-92E6-83606180C6AD}">
      <dgm:prSet phldrT="[Text]"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High review ranking on Apple and Android</a:t>
          </a:r>
          <a:endParaRPr lang="en-US" b="1">
            <a:solidFill>
              <a:schemeClr val="tx1">
                <a:lumMod val="65000"/>
                <a:lumOff val="35000"/>
              </a:schemeClr>
            </a:solidFill>
          </a:endParaRPr>
        </a:p>
      </dgm:t>
    </dgm:pt>
    <dgm:pt modelId="{26749C7F-4B7F-4C10-B2ED-BD3028150799}" type="parTrans" cxnId="{1FCA112B-C7CC-4D58-BAFB-71CFE69C3598}">
      <dgm:prSet/>
      <dgm:spPr/>
      <dgm:t>
        <a:bodyPr/>
        <a:lstStyle/>
        <a:p>
          <a:endParaRPr lang="en-US"/>
        </a:p>
      </dgm:t>
    </dgm:pt>
    <dgm:pt modelId="{73E71300-FC52-4A3A-BED8-551BDD8FF1CE}" type="sibTrans" cxnId="{1FCA112B-C7CC-4D58-BAFB-71CFE69C3598}">
      <dgm:prSet/>
      <dgm:spPr/>
      <dgm:t>
        <a:bodyPr/>
        <a:lstStyle/>
        <a:p>
          <a:endParaRPr lang="en-US"/>
        </a:p>
      </dgm:t>
    </dgm:pt>
    <dgm:pt modelId="{D05B5DD1-989A-4384-B432-F9BD79100F20}">
      <dgm:prSet phldr="0"/>
      <dgm:spPr/>
      <dgm:t>
        <a:bodyPr/>
        <a:lstStyle/>
        <a:p>
          <a:pPr rtl="0"/>
          <a:endParaRPr lang="en-US" b="1">
            <a:solidFill>
              <a:schemeClr val="bg1">
                <a:lumMod val="50000"/>
              </a:schemeClr>
            </a:solidFill>
            <a:latin typeface="Neue Haas Grotesk Text Pro"/>
          </a:endParaRPr>
        </a:p>
      </dgm:t>
    </dgm:pt>
    <dgm:pt modelId="{777C6AAD-2BF2-43FD-B6C6-C069B03BD6FC}" type="parTrans" cxnId="{5BA4127A-5695-432A-A55B-3B7444DE0328}">
      <dgm:prSet/>
      <dgm:spPr/>
    </dgm:pt>
    <dgm:pt modelId="{27CCE62D-F6FA-47DC-B23A-F68CD98EE933}" type="sibTrans" cxnId="{5BA4127A-5695-432A-A55B-3B7444DE0328}">
      <dgm:prSet/>
      <dgm:spPr/>
    </dgm:pt>
    <dgm:pt modelId="{7C923C98-D766-440F-BD0A-F4B03A0DED3D}">
      <dgm:prSet phldr="0"/>
      <dgm:spPr/>
      <dgm:t>
        <a:bodyPr/>
        <a:lstStyle/>
        <a:p>
          <a:pPr rtl="0"/>
          <a:r>
            <a:rPr lang="en-US" b="1">
              <a:solidFill>
                <a:srgbClr val="0070C0"/>
              </a:solidFill>
              <a:latin typeface="Neue Haas Grotesk Text Pro"/>
            </a:rPr>
            <a:t>Restraining Forces</a:t>
          </a:r>
        </a:p>
      </dgm:t>
    </dgm:pt>
    <dgm:pt modelId="{69F27CFD-9F9F-4317-9469-BDEB9468D68F}" type="parTrans" cxnId="{A6CF09A8-CE89-41C4-B5B6-48B49E45236C}">
      <dgm:prSet/>
      <dgm:spPr/>
    </dgm:pt>
    <dgm:pt modelId="{829F12E0-94B2-4E1E-91D5-C057C1790261}" type="sibTrans" cxnId="{A6CF09A8-CE89-41C4-B5B6-48B49E45236C}">
      <dgm:prSet/>
      <dgm:spPr/>
    </dgm:pt>
    <dgm:pt modelId="{B3C5BFEE-2413-45CE-B27F-6946ADF74413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Staff Training</a:t>
          </a:r>
        </a:p>
      </dgm:t>
    </dgm:pt>
    <dgm:pt modelId="{642D2920-5D09-4555-812C-4A00B0E40C5E}" type="parTrans" cxnId="{0F87C85A-D34D-470A-AD29-4E6036304667}">
      <dgm:prSet/>
      <dgm:spPr/>
    </dgm:pt>
    <dgm:pt modelId="{FD40F77F-8239-415E-8F6D-90A74BCB85E1}" type="sibTrans" cxnId="{0F87C85A-D34D-470A-AD29-4E6036304667}">
      <dgm:prSet/>
      <dgm:spPr/>
    </dgm:pt>
    <dgm:pt modelId="{47EB8A0D-57BA-49C7-9B00-9596E9D668B4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Does a change compliment a guests experience</a:t>
          </a:r>
        </a:p>
      </dgm:t>
    </dgm:pt>
    <dgm:pt modelId="{D6646E66-C377-4DD4-97F5-28A136539A17}" type="parTrans" cxnId="{1EFA9476-1B41-4918-B58B-A7A7C064D728}">
      <dgm:prSet/>
      <dgm:spPr/>
    </dgm:pt>
    <dgm:pt modelId="{C6781938-EA6B-4B17-9C11-4B202927E622}" type="sibTrans" cxnId="{1EFA9476-1B41-4918-B58B-A7A7C064D728}">
      <dgm:prSet/>
      <dgm:spPr/>
    </dgm:pt>
    <dgm:pt modelId="{BB5B631D-1DA6-4401-BB6D-0FD9EB343229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Examining data to assist change</a:t>
          </a:r>
        </a:p>
      </dgm:t>
    </dgm:pt>
    <dgm:pt modelId="{6F8A8E70-3D11-4BDA-B5B6-7DD410E8BC7F}" type="parTrans" cxnId="{59999E3E-EF21-4C78-9805-DCE6E324384B}">
      <dgm:prSet/>
      <dgm:spPr/>
    </dgm:pt>
    <dgm:pt modelId="{19BDE4B9-67F2-4E4F-B82F-5FAA13092691}" type="sibTrans" cxnId="{59999E3E-EF21-4C78-9805-DCE6E324384B}">
      <dgm:prSet/>
      <dgm:spPr/>
    </dgm:pt>
    <dgm:pt modelId="{F9B57A10-2E53-44F1-80BC-246A32EE61E9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Keep it simple</a:t>
          </a:r>
        </a:p>
      </dgm:t>
    </dgm:pt>
    <dgm:pt modelId="{ED80AE00-0806-4539-B3CD-93D3F86343AD}" type="parTrans" cxnId="{1C29A4CB-1499-46FA-BA3E-40F0585BB99E}">
      <dgm:prSet/>
      <dgm:spPr/>
    </dgm:pt>
    <dgm:pt modelId="{4736DD10-9628-4402-B09D-CEA87BEE24C9}" type="sibTrans" cxnId="{1C29A4CB-1499-46FA-BA3E-40F0585BB99E}">
      <dgm:prSet/>
      <dgm:spPr/>
    </dgm:pt>
    <dgm:pt modelId="{AFBD212C-60E8-4974-8961-95760F224418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Person centered approach</a:t>
          </a:r>
        </a:p>
      </dgm:t>
    </dgm:pt>
    <dgm:pt modelId="{28AB0E44-64CA-412F-975A-C25C0704F695}" type="parTrans" cxnId="{237D5F4B-0606-42AE-BAD8-23741F461D7E}">
      <dgm:prSet/>
      <dgm:spPr/>
    </dgm:pt>
    <dgm:pt modelId="{107C4B62-40F8-4C5F-88EC-898D32CA3826}" type="sibTrans" cxnId="{237D5F4B-0606-42AE-BAD8-23741F461D7E}">
      <dgm:prSet/>
      <dgm:spPr/>
    </dgm:pt>
    <dgm:pt modelId="{B738F9D6-6C78-4F5E-9556-5D0D85919A32}">
      <dgm:prSet phldr="0"/>
      <dgm:spPr/>
      <dgm:t>
        <a:bodyPr/>
        <a:lstStyle/>
        <a:p>
          <a:pPr rtl="0"/>
          <a:r>
            <a:rPr lang="en-US" b="1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Maintaing app functionality and demand</a:t>
          </a:r>
        </a:p>
      </dgm:t>
    </dgm:pt>
    <dgm:pt modelId="{7FD5B795-52F2-42CB-B682-8559402EA2F2}" type="parTrans" cxnId="{36AF2994-D7AF-4093-9778-E320BDB99549}">
      <dgm:prSet/>
      <dgm:spPr/>
    </dgm:pt>
    <dgm:pt modelId="{11CFA5C6-400D-4FE9-8A94-125306D8C37D}" type="sibTrans" cxnId="{36AF2994-D7AF-4093-9778-E320BDB99549}">
      <dgm:prSet/>
      <dgm:spPr/>
    </dgm:pt>
    <dgm:pt modelId="{AA55B001-F1D4-46D8-BE1C-8770561EACA7}" type="pres">
      <dgm:prSet presAssocID="{5A234440-A1C4-42B5-BFCE-67020072A163}" presName="theList" presStyleCnt="0">
        <dgm:presLayoutVars>
          <dgm:dir/>
          <dgm:animLvl val="lvl"/>
          <dgm:resizeHandles val="exact"/>
        </dgm:presLayoutVars>
      </dgm:prSet>
      <dgm:spPr/>
    </dgm:pt>
    <dgm:pt modelId="{241ED10C-0B85-4914-93B3-0D9F880C61EC}" type="pres">
      <dgm:prSet presAssocID="{83B189E2-ABFF-4F81-94AA-F97833110A50}" presName="compNode" presStyleCnt="0"/>
      <dgm:spPr/>
    </dgm:pt>
    <dgm:pt modelId="{B477D0F2-DB27-4429-9935-BFDD973468BD}" type="pres">
      <dgm:prSet presAssocID="{83B189E2-ABFF-4F81-94AA-F97833110A50}" presName="aNode" presStyleLbl="bgShp" presStyleIdx="0" presStyleCnt="3"/>
      <dgm:spPr/>
    </dgm:pt>
    <dgm:pt modelId="{39C46E20-B2B6-492D-9DDF-59D58B27C807}" type="pres">
      <dgm:prSet presAssocID="{83B189E2-ABFF-4F81-94AA-F97833110A50}" presName="textNode" presStyleLbl="bgShp" presStyleIdx="0" presStyleCnt="3"/>
      <dgm:spPr/>
    </dgm:pt>
    <dgm:pt modelId="{1AA3EEA6-97B9-4650-ACF0-15B78EC514A8}" type="pres">
      <dgm:prSet presAssocID="{83B189E2-ABFF-4F81-94AA-F97833110A50}" presName="compChildNode" presStyleCnt="0"/>
      <dgm:spPr/>
    </dgm:pt>
    <dgm:pt modelId="{5B454FF7-0253-4425-BC73-6067FBBD57F4}" type="pres">
      <dgm:prSet presAssocID="{83B189E2-ABFF-4F81-94AA-F97833110A50}" presName="theInnerList" presStyleCnt="0"/>
      <dgm:spPr/>
    </dgm:pt>
    <dgm:pt modelId="{328F4B01-5B38-4411-87FC-61DBF8FDD1E4}" type="pres">
      <dgm:prSet presAssocID="{2480A94D-459C-4706-BFDF-DD3F6A07E244}" presName="childNode" presStyleLbl="node1" presStyleIdx="0" presStyleCnt="11">
        <dgm:presLayoutVars>
          <dgm:bulletEnabled val="1"/>
        </dgm:presLayoutVars>
      </dgm:prSet>
      <dgm:spPr/>
    </dgm:pt>
    <dgm:pt modelId="{CCD5CC4B-ACE1-4179-911C-29EB080D3AB0}" type="pres">
      <dgm:prSet presAssocID="{2480A94D-459C-4706-BFDF-DD3F6A07E244}" presName="aSpace2" presStyleCnt="0"/>
      <dgm:spPr/>
    </dgm:pt>
    <dgm:pt modelId="{FD2674E8-4135-41CE-AE4B-9E7CA01F238F}" type="pres">
      <dgm:prSet presAssocID="{232AE953-7F6D-478E-8453-40D33EA52744}" presName="childNode" presStyleLbl="node1" presStyleIdx="1" presStyleCnt="11">
        <dgm:presLayoutVars>
          <dgm:bulletEnabled val="1"/>
        </dgm:presLayoutVars>
      </dgm:prSet>
      <dgm:spPr/>
    </dgm:pt>
    <dgm:pt modelId="{D60CDAFE-FC89-46EF-B122-CA5FB8941910}" type="pres">
      <dgm:prSet presAssocID="{232AE953-7F6D-478E-8453-40D33EA52744}" presName="aSpace2" presStyleCnt="0"/>
      <dgm:spPr/>
    </dgm:pt>
    <dgm:pt modelId="{C050B18A-F7CC-42B7-BFA5-387E2FD1C016}" type="pres">
      <dgm:prSet presAssocID="{62990DC9-D689-4B47-8A60-FF3661934220}" presName="childNode" presStyleLbl="node1" presStyleIdx="2" presStyleCnt="11">
        <dgm:presLayoutVars>
          <dgm:bulletEnabled val="1"/>
        </dgm:presLayoutVars>
      </dgm:prSet>
      <dgm:spPr/>
    </dgm:pt>
    <dgm:pt modelId="{6577384C-F154-4234-8F15-0EA2A3DA1061}" type="pres">
      <dgm:prSet presAssocID="{62990DC9-D689-4B47-8A60-FF3661934220}" presName="aSpace2" presStyleCnt="0"/>
      <dgm:spPr/>
    </dgm:pt>
    <dgm:pt modelId="{C05F64B7-B198-4DC0-9ECA-2032BEF55E12}" type="pres">
      <dgm:prSet presAssocID="{6A13470E-8570-4FC2-AA17-8DBC02F27AF3}" presName="childNode" presStyleLbl="node1" presStyleIdx="3" presStyleCnt="11">
        <dgm:presLayoutVars>
          <dgm:bulletEnabled val="1"/>
        </dgm:presLayoutVars>
      </dgm:prSet>
      <dgm:spPr/>
    </dgm:pt>
    <dgm:pt modelId="{4EA51181-6BB5-4BAD-9A56-0D6D7CEA514E}" type="pres">
      <dgm:prSet presAssocID="{6A13470E-8570-4FC2-AA17-8DBC02F27AF3}" presName="aSpace2" presStyleCnt="0"/>
      <dgm:spPr/>
    </dgm:pt>
    <dgm:pt modelId="{4E047BF9-00D7-4203-B957-CB96673541BD}" type="pres">
      <dgm:prSet presAssocID="{F2453F28-F348-46E9-92E6-83606180C6AD}" presName="childNode" presStyleLbl="node1" presStyleIdx="4" presStyleCnt="11">
        <dgm:presLayoutVars>
          <dgm:bulletEnabled val="1"/>
        </dgm:presLayoutVars>
      </dgm:prSet>
      <dgm:spPr/>
    </dgm:pt>
    <dgm:pt modelId="{865A062F-C602-4D56-B8FB-35D3B43992DA}" type="pres">
      <dgm:prSet presAssocID="{83B189E2-ABFF-4F81-94AA-F97833110A50}" presName="aSpace" presStyleCnt="0"/>
      <dgm:spPr/>
    </dgm:pt>
    <dgm:pt modelId="{F5EE5696-3F44-4125-B33D-9E6F4A203F6C}" type="pres">
      <dgm:prSet presAssocID="{D05B5DD1-989A-4384-B432-F9BD79100F20}" presName="compNode" presStyleCnt="0"/>
      <dgm:spPr/>
    </dgm:pt>
    <dgm:pt modelId="{72F864D5-9904-455E-9FA9-DD9DD785B0AA}" type="pres">
      <dgm:prSet presAssocID="{D05B5DD1-989A-4384-B432-F9BD79100F20}" presName="aNode" presStyleLbl="bgShp" presStyleIdx="1" presStyleCnt="3"/>
      <dgm:spPr/>
    </dgm:pt>
    <dgm:pt modelId="{3C69DABE-CA0E-4DF1-9C7C-3F76CFC1B63D}" type="pres">
      <dgm:prSet presAssocID="{D05B5DD1-989A-4384-B432-F9BD79100F20}" presName="textNode" presStyleLbl="bgShp" presStyleIdx="1" presStyleCnt="3"/>
      <dgm:spPr/>
    </dgm:pt>
    <dgm:pt modelId="{B83655AF-C786-40CF-84A4-C0030B6399BF}" type="pres">
      <dgm:prSet presAssocID="{D05B5DD1-989A-4384-B432-F9BD79100F20}" presName="compChildNode" presStyleCnt="0"/>
      <dgm:spPr/>
    </dgm:pt>
    <dgm:pt modelId="{6A4B15A8-9683-443C-996E-279544B69D73}" type="pres">
      <dgm:prSet presAssocID="{D05B5DD1-989A-4384-B432-F9BD79100F20}" presName="theInnerList" presStyleCnt="0"/>
      <dgm:spPr/>
    </dgm:pt>
    <dgm:pt modelId="{960193F0-B871-4AB1-9D16-419EEE79E6F1}" type="pres">
      <dgm:prSet presAssocID="{D05B5DD1-989A-4384-B432-F9BD79100F20}" presName="aSpace" presStyleCnt="0"/>
      <dgm:spPr/>
    </dgm:pt>
    <dgm:pt modelId="{AE5A5CCF-AB9E-44ED-88D6-7B93C77F17D7}" type="pres">
      <dgm:prSet presAssocID="{7C923C98-D766-440F-BD0A-F4B03A0DED3D}" presName="compNode" presStyleCnt="0"/>
      <dgm:spPr/>
    </dgm:pt>
    <dgm:pt modelId="{EB511DF1-6515-48B7-804D-199C27EEE290}" type="pres">
      <dgm:prSet presAssocID="{7C923C98-D766-440F-BD0A-F4B03A0DED3D}" presName="aNode" presStyleLbl="bgShp" presStyleIdx="2" presStyleCnt="3"/>
      <dgm:spPr/>
    </dgm:pt>
    <dgm:pt modelId="{C7885BB4-4A34-41BC-9E35-C8BFF4A5D12D}" type="pres">
      <dgm:prSet presAssocID="{7C923C98-D766-440F-BD0A-F4B03A0DED3D}" presName="textNode" presStyleLbl="bgShp" presStyleIdx="2" presStyleCnt="3"/>
      <dgm:spPr/>
    </dgm:pt>
    <dgm:pt modelId="{1820EDD3-7230-4D65-9CFE-33BAEFB73455}" type="pres">
      <dgm:prSet presAssocID="{7C923C98-D766-440F-BD0A-F4B03A0DED3D}" presName="compChildNode" presStyleCnt="0"/>
      <dgm:spPr/>
    </dgm:pt>
    <dgm:pt modelId="{9D98EF4C-912B-482B-B8B4-4DF52412A756}" type="pres">
      <dgm:prSet presAssocID="{7C923C98-D766-440F-BD0A-F4B03A0DED3D}" presName="theInnerList" presStyleCnt="0"/>
      <dgm:spPr/>
    </dgm:pt>
    <dgm:pt modelId="{62EF42CF-5296-4FE6-A2A8-6AD2077B9CDB}" type="pres">
      <dgm:prSet presAssocID="{B3C5BFEE-2413-45CE-B27F-6946ADF74413}" presName="childNode" presStyleLbl="node1" presStyleIdx="5" presStyleCnt="11">
        <dgm:presLayoutVars>
          <dgm:bulletEnabled val="1"/>
        </dgm:presLayoutVars>
      </dgm:prSet>
      <dgm:spPr/>
    </dgm:pt>
    <dgm:pt modelId="{A70C6A2D-E980-42AA-BB7E-0B8E0C5AF4C5}" type="pres">
      <dgm:prSet presAssocID="{B3C5BFEE-2413-45CE-B27F-6946ADF74413}" presName="aSpace2" presStyleCnt="0"/>
      <dgm:spPr/>
    </dgm:pt>
    <dgm:pt modelId="{86EB8F1A-A185-4938-819A-156A52509180}" type="pres">
      <dgm:prSet presAssocID="{47EB8A0D-57BA-49C7-9B00-9596E9D668B4}" presName="childNode" presStyleLbl="node1" presStyleIdx="6" presStyleCnt="11">
        <dgm:presLayoutVars>
          <dgm:bulletEnabled val="1"/>
        </dgm:presLayoutVars>
      </dgm:prSet>
      <dgm:spPr/>
    </dgm:pt>
    <dgm:pt modelId="{DD1D1A06-75A7-43A6-ACCD-B73A0DA2EE58}" type="pres">
      <dgm:prSet presAssocID="{47EB8A0D-57BA-49C7-9B00-9596E9D668B4}" presName="aSpace2" presStyleCnt="0"/>
      <dgm:spPr/>
    </dgm:pt>
    <dgm:pt modelId="{52329C51-0966-4048-898E-A64718D31CD8}" type="pres">
      <dgm:prSet presAssocID="{BB5B631D-1DA6-4401-BB6D-0FD9EB343229}" presName="childNode" presStyleLbl="node1" presStyleIdx="7" presStyleCnt="11">
        <dgm:presLayoutVars>
          <dgm:bulletEnabled val="1"/>
        </dgm:presLayoutVars>
      </dgm:prSet>
      <dgm:spPr/>
    </dgm:pt>
    <dgm:pt modelId="{DDBF420B-15DC-4B7A-BC4A-668FBC51A4B5}" type="pres">
      <dgm:prSet presAssocID="{BB5B631D-1DA6-4401-BB6D-0FD9EB343229}" presName="aSpace2" presStyleCnt="0"/>
      <dgm:spPr/>
    </dgm:pt>
    <dgm:pt modelId="{BE38E8B3-5F23-4ADC-9A0C-D3E1FB6490DA}" type="pres">
      <dgm:prSet presAssocID="{F9B57A10-2E53-44F1-80BC-246A32EE61E9}" presName="childNode" presStyleLbl="node1" presStyleIdx="8" presStyleCnt="11">
        <dgm:presLayoutVars>
          <dgm:bulletEnabled val="1"/>
        </dgm:presLayoutVars>
      </dgm:prSet>
      <dgm:spPr/>
    </dgm:pt>
    <dgm:pt modelId="{605AD6F3-659B-40F2-A117-026BD1B22D20}" type="pres">
      <dgm:prSet presAssocID="{F9B57A10-2E53-44F1-80BC-246A32EE61E9}" presName="aSpace2" presStyleCnt="0"/>
      <dgm:spPr/>
    </dgm:pt>
    <dgm:pt modelId="{1BBAE7C7-DE41-4653-A7AC-4F36CEAE7B2E}" type="pres">
      <dgm:prSet presAssocID="{AFBD212C-60E8-4974-8961-95760F224418}" presName="childNode" presStyleLbl="node1" presStyleIdx="9" presStyleCnt="11">
        <dgm:presLayoutVars>
          <dgm:bulletEnabled val="1"/>
        </dgm:presLayoutVars>
      </dgm:prSet>
      <dgm:spPr/>
    </dgm:pt>
    <dgm:pt modelId="{9B351252-A36C-4B6C-9448-7F02D9E1A379}" type="pres">
      <dgm:prSet presAssocID="{AFBD212C-60E8-4974-8961-95760F224418}" presName="aSpace2" presStyleCnt="0"/>
      <dgm:spPr/>
    </dgm:pt>
    <dgm:pt modelId="{0598E5BB-479B-4EE6-A074-810A4ED8B805}" type="pres">
      <dgm:prSet presAssocID="{B738F9D6-6C78-4F5E-9556-5D0D85919A32}" presName="childNode" presStyleLbl="node1" presStyleIdx="10" presStyleCnt="11">
        <dgm:presLayoutVars>
          <dgm:bulletEnabled val="1"/>
        </dgm:presLayoutVars>
      </dgm:prSet>
      <dgm:spPr/>
    </dgm:pt>
  </dgm:ptLst>
  <dgm:cxnLst>
    <dgm:cxn modelId="{E70A9D06-CACA-4D34-9E13-6C4370958F1B}" srcId="{83B189E2-ABFF-4F81-94AA-F97833110A50}" destId="{6A13470E-8570-4FC2-AA17-8DBC02F27AF3}" srcOrd="3" destOrd="0" parTransId="{156BE695-F63D-415B-9035-0106F50AA9E5}" sibTransId="{65EE46E2-60AC-4F3A-B73E-5F861A202B5E}"/>
    <dgm:cxn modelId="{E69B510A-35A5-4C67-895E-6C5BFB7316E3}" type="presOf" srcId="{AFBD212C-60E8-4974-8961-95760F224418}" destId="{1BBAE7C7-DE41-4653-A7AC-4F36CEAE7B2E}" srcOrd="0" destOrd="0" presId="urn:microsoft.com/office/officeart/2005/8/layout/lProcess2"/>
    <dgm:cxn modelId="{B91D0F0F-AC65-43D1-A39F-8EADF878B47B}" type="presOf" srcId="{BB5B631D-1DA6-4401-BB6D-0FD9EB343229}" destId="{52329C51-0966-4048-898E-A64718D31CD8}" srcOrd="0" destOrd="0" presId="urn:microsoft.com/office/officeart/2005/8/layout/lProcess2"/>
    <dgm:cxn modelId="{803F7F24-EA31-4026-9D1D-F78A48B22CB2}" type="presOf" srcId="{7C923C98-D766-440F-BD0A-F4B03A0DED3D}" destId="{C7885BB4-4A34-41BC-9E35-C8BFF4A5D12D}" srcOrd="1" destOrd="0" presId="urn:microsoft.com/office/officeart/2005/8/layout/lProcess2"/>
    <dgm:cxn modelId="{1FCA112B-C7CC-4D58-BAFB-71CFE69C3598}" srcId="{83B189E2-ABFF-4F81-94AA-F97833110A50}" destId="{F2453F28-F348-46E9-92E6-83606180C6AD}" srcOrd="4" destOrd="0" parTransId="{26749C7F-4B7F-4C10-B2ED-BD3028150799}" sibTransId="{73E71300-FC52-4A3A-BED8-551BDD8FF1CE}"/>
    <dgm:cxn modelId="{E923DE3C-F06F-4252-8843-F34B5A43E941}" type="presOf" srcId="{D05B5DD1-989A-4384-B432-F9BD79100F20}" destId="{3C69DABE-CA0E-4DF1-9C7C-3F76CFC1B63D}" srcOrd="1" destOrd="0" presId="urn:microsoft.com/office/officeart/2005/8/layout/lProcess2"/>
    <dgm:cxn modelId="{59999E3E-EF21-4C78-9805-DCE6E324384B}" srcId="{7C923C98-D766-440F-BD0A-F4B03A0DED3D}" destId="{BB5B631D-1DA6-4401-BB6D-0FD9EB343229}" srcOrd="2" destOrd="0" parTransId="{6F8A8E70-3D11-4BDA-B5B6-7DD410E8BC7F}" sibTransId="{19BDE4B9-67F2-4E4F-B82F-5FAA13092691}"/>
    <dgm:cxn modelId="{5B24F640-B070-490E-BDF6-958C0BFF1456}" type="presOf" srcId="{B3C5BFEE-2413-45CE-B27F-6946ADF74413}" destId="{62EF42CF-5296-4FE6-A2A8-6AD2077B9CDB}" srcOrd="0" destOrd="0" presId="urn:microsoft.com/office/officeart/2005/8/layout/lProcess2"/>
    <dgm:cxn modelId="{237D5F4B-0606-42AE-BAD8-23741F461D7E}" srcId="{7C923C98-D766-440F-BD0A-F4B03A0DED3D}" destId="{AFBD212C-60E8-4974-8961-95760F224418}" srcOrd="4" destOrd="0" parTransId="{28AB0E44-64CA-412F-975A-C25C0704F695}" sibTransId="{107C4B62-40F8-4C5F-88EC-898D32CA3826}"/>
    <dgm:cxn modelId="{A5143C53-2A54-4D0F-A62F-18BBF347F2A9}" type="presOf" srcId="{B738F9D6-6C78-4F5E-9556-5D0D85919A32}" destId="{0598E5BB-479B-4EE6-A074-810A4ED8B805}" srcOrd="0" destOrd="0" presId="urn:microsoft.com/office/officeart/2005/8/layout/lProcess2"/>
    <dgm:cxn modelId="{1EFA9476-1B41-4918-B58B-A7A7C064D728}" srcId="{7C923C98-D766-440F-BD0A-F4B03A0DED3D}" destId="{47EB8A0D-57BA-49C7-9B00-9596E9D668B4}" srcOrd="1" destOrd="0" parTransId="{D6646E66-C377-4DD4-97F5-28A136539A17}" sibTransId="{C6781938-EA6B-4B17-9C11-4B202927E622}"/>
    <dgm:cxn modelId="{4D335457-0D69-4AC7-93C9-FDAF33F1A4CA}" srcId="{83B189E2-ABFF-4F81-94AA-F97833110A50}" destId="{62990DC9-D689-4B47-8A60-FF3661934220}" srcOrd="2" destOrd="0" parTransId="{8C605C67-5B6F-4089-8EFE-11FD5A6A3EC1}" sibTransId="{1BD65FE6-338A-44F2-9627-739BB0875030}"/>
    <dgm:cxn modelId="{629D9277-09F8-432A-B366-94BBBFE4972D}" srcId="{83B189E2-ABFF-4F81-94AA-F97833110A50}" destId="{2480A94D-459C-4706-BFDF-DD3F6A07E244}" srcOrd="0" destOrd="0" parTransId="{C090A0B2-EE94-46BC-B8BE-6BF7C28B9F11}" sibTransId="{969ED79D-4BA2-4600-ABA6-DF45092602EF}"/>
    <dgm:cxn modelId="{5BA4127A-5695-432A-A55B-3B7444DE0328}" srcId="{5A234440-A1C4-42B5-BFCE-67020072A163}" destId="{D05B5DD1-989A-4384-B432-F9BD79100F20}" srcOrd="1" destOrd="0" parTransId="{777C6AAD-2BF2-43FD-B6C6-C069B03BD6FC}" sibTransId="{27CCE62D-F6FA-47DC-B23A-F68CD98EE933}"/>
    <dgm:cxn modelId="{0F87C85A-D34D-470A-AD29-4E6036304667}" srcId="{7C923C98-D766-440F-BD0A-F4B03A0DED3D}" destId="{B3C5BFEE-2413-45CE-B27F-6946ADF74413}" srcOrd="0" destOrd="0" parTransId="{642D2920-5D09-4555-812C-4A00B0E40C5E}" sibTransId="{FD40F77F-8239-415E-8F6D-90A74BCB85E1}"/>
    <dgm:cxn modelId="{BE570791-3E44-4482-A78F-2BE49E2C9EEE}" type="presOf" srcId="{232AE953-7F6D-478E-8453-40D33EA52744}" destId="{FD2674E8-4135-41CE-AE4B-9E7CA01F238F}" srcOrd="0" destOrd="0" presId="urn:microsoft.com/office/officeart/2005/8/layout/lProcess2"/>
    <dgm:cxn modelId="{36AF2994-D7AF-4093-9778-E320BDB99549}" srcId="{7C923C98-D766-440F-BD0A-F4B03A0DED3D}" destId="{B738F9D6-6C78-4F5E-9556-5D0D85919A32}" srcOrd="5" destOrd="0" parTransId="{7FD5B795-52F2-42CB-B682-8559402EA2F2}" sibTransId="{11CFA5C6-400D-4FE9-8A94-125306D8C37D}"/>
    <dgm:cxn modelId="{EF4FFCA1-2DB2-42C9-A057-892911888215}" srcId="{5A234440-A1C4-42B5-BFCE-67020072A163}" destId="{83B189E2-ABFF-4F81-94AA-F97833110A50}" srcOrd="0" destOrd="0" parTransId="{A7BA4148-AB47-442E-BAA8-13593E50382F}" sibTransId="{062C57CA-F681-4951-B266-C4CFCFB90CBE}"/>
    <dgm:cxn modelId="{4C7F6CA4-9472-4026-BF9C-41706EA8DAD7}" type="presOf" srcId="{62990DC9-D689-4B47-8A60-FF3661934220}" destId="{C050B18A-F7CC-42B7-BFA5-387E2FD1C016}" srcOrd="0" destOrd="0" presId="urn:microsoft.com/office/officeart/2005/8/layout/lProcess2"/>
    <dgm:cxn modelId="{A6CF09A8-CE89-41C4-B5B6-48B49E45236C}" srcId="{5A234440-A1C4-42B5-BFCE-67020072A163}" destId="{7C923C98-D766-440F-BD0A-F4B03A0DED3D}" srcOrd="2" destOrd="0" parTransId="{69F27CFD-9F9F-4317-9469-BDEB9468D68F}" sibTransId="{829F12E0-94B2-4E1E-91D5-C057C1790261}"/>
    <dgm:cxn modelId="{44A56EB9-1234-4C0E-9717-E1A5862D3A9F}" type="presOf" srcId="{F9B57A10-2E53-44F1-80BC-246A32EE61E9}" destId="{BE38E8B3-5F23-4ADC-9A0C-D3E1FB6490DA}" srcOrd="0" destOrd="0" presId="urn:microsoft.com/office/officeart/2005/8/layout/lProcess2"/>
    <dgm:cxn modelId="{8FE90DBA-C791-4F63-9B83-DE2E59FA0360}" type="presOf" srcId="{83B189E2-ABFF-4F81-94AA-F97833110A50}" destId="{39C46E20-B2B6-492D-9DDF-59D58B27C807}" srcOrd="1" destOrd="0" presId="urn:microsoft.com/office/officeart/2005/8/layout/lProcess2"/>
    <dgm:cxn modelId="{1C29A4CB-1499-46FA-BA3E-40F0585BB99E}" srcId="{7C923C98-D766-440F-BD0A-F4B03A0DED3D}" destId="{F9B57A10-2E53-44F1-80BC-246A32EE61E9}" srcOrd="3" destOrd="0" parTransId="{ED80AE00-0806-4539-B3CD-93D3F86343AD}" sibTransId="{4736DD10-9628-4402-B09D-CEA87BEE24C9}"/>
    <dgm:cxn modelId="{69D9D9D1-3C58-4FFE-8064-4FEF4DE21ED2}" type="presOf" srcId="{47EB8A0D-57BA-49C7-9B00-9596E9D668B4}" destId="{86EB8F1A-A185-4938-819A-156A52509180}" srcOrd="0" destOrd="0" presId="urn:microsoft.com/office/officeart/2005/8/layout/lProcess2"/>
    <dgm:cxn modelId="{C47EC2D8-4C70-423A-A545-12DDF82ADC7C}" type="presOf" srcId="{F2453F28-F348-46E9-92E6-83606180C6AD}" destId="{4E047BF9-00D7-4203-B957-CB96673541BD}" srcOrd="0" destOrd="0" presId="urn:microsoft.com/office/officeart/2005/8/layout/lProcess2"/>
    <dgm:cxn modelId="{E1EDD5D8-2663-4DEF-A2EF-10B16E03F62D}" type="presOf" srcId="{83B189E2-ABFF-4F81-94AA-F97833110A50}" destId="{B477D0F2-DB27-4429-9935-BFDD973468BD}" srcOrd="0" destOrd="0" presId="urn:microsoft.com/office/officeart/2005/8/layout/lProcess2"/>
    <dgm:cxn modelId="{B25C47D9-967A-4813-BF13-F602822899ED}" type="presOf" srcId="{6A13470E-8570-4FC2-AA17-8DBC02F27AF3}" destId="{C05F64B7-B198-4DC0-9ECA-2032BEF55E12}" srcOrd="0" destOrd="0" presId="urn:microsoft.com/office/officeart/2005/8/layout/lProcess2"/>
    <dgm:cxn modelId="{F693C7E1-817A-464F-8906-AFEDACFB0798}" srcId="{83B189E2-ABFF-4F81-94AA-F97833110A50}" destId="{232AE953-7F6D-478E-8453-40D33EA52744}" srcOrd="1" destOrd="0" parTransId="{A3F16A47-1B0D-4BC7-B911-A98651CA72A2}" sibTransId="{948DD5FE-6849-434C-94AD-983231606DAC}"/>
    <dgm:cxn modelId="{928F7DE5-AFA5-4B2C-98F4-6D8DD1F4306C}" type="presOf" srcId="{2480A94D-459C-4706-BFDF-DD3F6A07E244}" destId="{328F4B01-5B38-4411-87FC-61DBF8FDD1E4}" srcOrd="0" destOrd="0" presId="urn:microsoft.com/office/officeart/2005/8/layout/lProcess2"/>
    <dgm:cxn modelId="{6CC735F5-322E-4B92-B500-38F20C29B6D8}" type="presOf" srcId="{7C923C98-D766-440F-BD0A-F4B03A0DED3D}" destId="{EB511DF1-6515-48B7-804D-199C27EEE290}" srcOrd="0" destOrd="0" presId="urn:microsoft.com/office/officeart/2005/8/layout/lProcess2"/>
    <dgm:cxn modelId="{F4C411FC-B30D-4F7F-854B-34DB31FAD2D9}" type="presOf" srcId="{D05B5DD1-989A-4384-B432-F9BD79100F20}" destId="{72F864D5-9904-455E-9FA9-DD9DD785B0AA}" srcOrd="0" destOrd="0" presId="urn:microsoft.com/office/officeart/2005/8/layout/lProcess2"/>
    <dgm:cxn modelId="{C1D91FFD-DA24-4E65-9C00-B912DB97AEE5}" type="presOf" srcId="{5A234440-A1C4-42B5-BFCE-67020072A163}" destId="{AA55B001-F1D4-46D8-BE1C-8770561EACA7}" srcOrd="0" destOrd="0" presId="urn:microsoft.com/office/officeart/2005/8/layout/lProcess2"/>
    <dgm:cxn modelId="{72005F93-E589-47BB-BC45-966AA1F1630D}" type="presParOf" srcId="{AA55B001-F1D4-46D8-BE1C-8770561EACA7}" destId="{241ED10C-0B85-4914-93B3-0D9F880C61EC}" srcOrd="0" destOrd="0" presId="urn:microsoft.com/office/officeart/2005/8/layout/lProcess2"/>
    <dgm:cxn modelId="{A0F7261D-0004-48A2-9BA6-07B530B88C4C}" type="presParOf" srcId="{241ED10C-0B85-4914-93B3-0D9F880C61EC}" destId="{B477D0F2-DB27-4429-9935-BFDD973468BD}" srcOrd="0" destOrd="0" presId="urn:microsoft.com/office/officeart/2005/8/layout/lProcess2"/>
    <dgm:cxn modelId="{A6794ADE-39E8-4F00-ACAA-F54F4A2037AD}" type="presParOf" srcId="{241ED10C-0B85-4914-93B3-0D9F880C61EC}" destId="{39C46E20-B2B6-492D-9DDF-59D58B27C807}" srcOrd="1" destOrd="0" presId="urn:microsoft.com/office/officeart/2005/8/layout/lProcess2"/>
    <dgm:cxn modelId="{80D88AB4-E171-4038-BA96-79AB9F3F0240}" type="presParOf" srcId="{241ED10C-0B85-4914-93B3-0D9F880C61EC}" destId="{1AA3EEA6-97B9-4650-ACF0-15B78EC514A8}" srcOrd="2" destOrd="0" presId="urn:microsoft.com/office/officeart/2005/8/layout/lProcess2"/>
    <dgm:cxn modelId="{C5B07B89-D71D-4DB1-9113-606E33E4F79E}" type="presParOf" srcId="{1AA3EEA6-97B9-4650-ACF0-15B78EC514A8}" destId="{5B454FF7-0253-4425-BC73-6067FBBD57F4}" srcOrd="0" destOrd="0" presId="urn:microsoft.com/office/officeart/2005/8/layout/lProcess2"/>
    <dgm:cxn modelId="{0A2EDE1B-9A79-4FB8-AE42-61FFA0326EA7}" type="presParOf" srcId="{5B454FF7-0253-4425-BC73-6067FBBD57F4}" destId="{328F4B01-5B38-4411-87FC-61DBF8FDD1E4}" srcOrd="0" destOrd="0" presId="urn:microsoft.com/office/officeart/2005/8/layout/lProcess2"/>
    <dgm:cxn modelId="{0930DC8B-B161-4DFC-838C-3121DCA8F355}" type="presParOf" srcId="{5B454FF7-0253-4425-BC73-6067FBBD57F4}" destId="{CCD5CC4B-ACE1-4179-911C-29EB080D3AB0}" srcOrd="1" destOrd="0" presId="urn:microsoft.com/office/officeart/2005/8/layout/lProcess2"/>
    <dgm:cxn modelId="{E15929DC-043C-48C9-8C8E-CF46B1F687DC}" type="presParOf" srcId="{5B454FF7-0253-4425-BC73-6067FBBD57F4}" destId="{FD2674E8-4135-41CE-AE4B-9E7CA01F238F}" srcOrd="2" destOrd="0" presId="urn:microsoft.com/office/officeart/2005/8/layout/lProcess2"/>
    <dgm:cxn modelId="{1D7F28B7-0189-465D-B6C2-ED31743AE175}" type="presParOf" srcId="{5B454FF7-0253-4425-BC73-6067FBBD57F4}" destId="{D60CDAFE-FC89-46EF-B122-CA5FB8941910}" srcOrd="3" destOrd="0" presId="urn:microsoft.com/office/officeart/2005/8/layout/lProcess2"/>
    <dgm:cxn modelId="{04FFA4B6-D03B-4BF4-BF7C-80AA4D3C9599}" type="presParOf" srcId="{5B454FF7-0253-4425-BC73-6067FBBD57F4}" destId="{C050B18A-F7CC-42B7-BFA5-387E2FD1C016}" srcOrd="4" destOrd="0" presId="urn:microsoft.com/office/officeart/2005/8/layout/lProcess2"/>
    <dgm:cxn modelId="{4DEA05D0-9B7B-4768-8728-B18BE0B96E53}" type="presParOf" srcId="{5B454FF7-0253-4425-BC73-6067FBBD57F4}" destId="{6577384C-F154-4234-8F15-0EA2A3DA1061}" srcOrd="5" destOrd="0" presId="urn:microsoft.com/office/officeart/2005/8/layout/lProcess2"/>
    <dgm:cxn modelId="{52671CFD-240B-4333-8A3B-88A03263914F}" type="presParOf" srcId="{5B454FF7-0253-4425-BC73-6067FBBD57F4}" destId="{C05F64B7-B198-4DC0-9ECA-2032BEF55E12}" srcOrd="6" destOrd="0" presId="urn:microsoft.com/office/officeart/2005/8/layout/lProcess2"/>
    <dgm:cxn modelId="{06B2CB02-010C-4068-BA27-5245775214BD}" type="presParOf" srcId="{5B454FF7-0253-4425-BC73-6067FBBD57F4}" destId="{4EA51181-6BB5-4BAD-9A56-0D6D7CEA514E}" srcOrd="7" destOrd="0" presId="urn:microsoft.com/office/officeart/2005/8/layout/lProcess2"/>
    <dgm:cxn modelId="{87C92590-711B-421F-9869-DA2B852E777F}" type="presParOf" srcId="{5B454FF7-0253-4425-BC73-6067FBBD57F4}" destId="{4E047BF9-00D7-4203-B957-CB96673541BD}" srcOrd="8" destOrd="0" presId="urn:microsoft.com/office/officeart/2005/8/layout/lProcess2"/>
    <dgm:cxn modelId="{6DC09C9E-CDEA-460C-8642-E03D13B59120}" type="presParOf" srcId="{AA55B001-F1D4-46D8-BE1C-8770561EACA7}" destId="{865A062F-C602-4D56-B8FB-35D3B43992DA}" srcOrd="1" destOrd="0" presId="urn:microsoft.com/office/officeart/2005/8/layout/lProcess2"/>
    <dgm:cxn modelId="{7D8312F0-236A-439F-BD22-C54A40B4FC55}" type="presParOf" srcId="{AA55B001-F1D4-46D8-BE1C-8770561EACA7}" destId="{F5EE5696-3F44-4125-B33D-9E6F4A203F6C}" srcOrd="2" destOrd="0" presId="urn:microsoft.com/office/officeart/2005/8/layout/lProcess2"/>
    <dgm:cxn modelId="{201EC6C9-8DA6-471A-9880-E9AA272A315C}" type="presParOf" srcId="{F5EE5696-3F44-4125-B33D-9E6F4A203F6C}" destId="{72F864D5-9904-455E-9FA9-DD9DD785B0AA}" srcOrd="0" destOrd="0" presId="urn:microsoft.com/office/officeart/2005/8/layout/lProcess2"/>
    <dgm:cxn modelId="{808B25CD-7634-4DF5-8CB8-4ECFC58E7F19}" type="presParOf" srcId="{F5EE5696-3F44-4125-B33D-9E6F4A203F6C}" destId="{3C69DABE-CA0E-4DF1-9C7C-3F76CFC1B63D}" srcOrd="1" destOrd="0" presId="urn:microsoft.com/office/officeart/2005/8/layout/lProcess2"/>
    <dgm:cxn modelId="{28804CB3-F933-457A-920B-9A31D83DDF8A}" type="presParOf" srcId="{F5EE5696-3F44-4125-B33D-9E6F4A203F6C}" destId="{B83655AF-C786-40CF-84A4-C0030B6399BF}" srcOrd="2" destOrd="0" presId="urn:microsoft.com/office/officeart/2005/8/layout/lProcess2"/>
    <dgm:cxn modelId="{113FF293-F4DD-4E84-A309-57F064F4793E}" type="presParOf" srcId="{B83655AF-C786-40CF-84A4-C0030B6399BF}" destId="{6A4B15A8-9683-443C-996E-279544B69D73}" srcOrd="0" destOrd="0" presId="urn:microsoft.com/office/officeart/2005/8/layout/lProcess2"/>
    <dgm:cxn modelId="{785C84B7-B573-4912-9C1F-CF97046936BB}" type="presParOf" srcId="{AA55B001-F1D4-46D8-BE1C-8770561EACA7}" destId="{960193F0-B871-4AB1-9D16-419EEE79E6F1}" srcOrd="3" destOrd="0" presId="urn:microsoft.com/office/officeart/2005/8/layout/lProcess2"/>
    <dgm:cxn modelId="{1296DCC4-430E-4EA5-94BC-2B48E253451F}" type="presParOf" srcId="{AA55B001-F1D4-46D8-BE1C-8770561EACA7}" destId="{AE5A5CCF-AB9E-44ED-88D6-7B93C77F17D7}" srcOrd="4" destOrd="0" presId="urn:microsoft.com/office/officeart/2005/8/layout/lProcess2"/>
    <dgm:cxn modelId="{4DEEE407-3442-445E-B5D5-18E3DC6FD674}" type="presParOf" srcId="{AE5A5CCF-AB9E-44ED-88D6-7B93C77F17D7}" destId="{EB511DF1-6515-48B7-804D-199C27EEE290}" srcOrd="0" destOrd="0" presId="urn:microsoft.com/office/officeart/2005/8/layout/lProcess2"/>
    <dgm:cxn modelId="{FA5EB5E1-2381-4147-BAC8-06C449EC653D}" type="presParOf" srcId="{AE5A5CCF-AB9E-44ED-88D6-7B93C77F17D7}" destId="{C7885BB4-4A34-41BC-9E35-C8BFF4A5D12D}" srcOrd="1" destOrd="0" presId="urn:microsoft.com/office/officeart/2005/8/layout/lProcess2"/>
    <dgm:cxn modelId="{0E568CF9-2B3B-4041-A3EF-045BD704B101}" type="presParOf" srcId="{AE5A5CCF-AB9E-44ED-88D6-7B93C77F17D7}" destId="{1820EDD3-7230-4D65-9CFE-33BAEFB73455}" srcOrd="2" destOrd="0" presId="urn:microsoft.com/office/officeart/2005/8/layout/lProcess2"/>
    <dgm:cxn modelId="{97B58E8C-5F6C-402A-A675-F439F5FD7E7E}" type="presParOf" srcId="{1820EDD3-7230-4D65-9CFE-33BAEFB73455}" destId="{9D98EF4C-912B-482B-B8B4-4DF52412A756}" srcOrd="0" destOrd="0" presId="urn:microsoft.com/office/officeart/2005/8/layout/lProcess2"/>
    <dgm:cxn modelId="{52AFC74E-1E8A-4340-99EA-2B8E5AA0F8A5}" type="presParOf" srcId="{9D98EF4C-912B-482B-B8B4-4DF52412A756}" destId="{62EF42CF-5296-4FE6-A2A8-6AD2077B9CDB}" srcOrd="0" destOrd="0" presId="urn:microsoft.com/office/officeart/2005/8/layout/lProcess2"/>
    <dgm:cxn modelId="{6FEEEA1C-01A8-43A7-B852-0A8363871B28}" type="presParOf" srcId="{9D98EF4C-912B-482B-B8B4-4DF52412A756}" destId="{A70C6A2D-E980-42AA-BB7E-0B8E0C5AF4C5}" srcOrd="1" destOrd="0" presId="urn:microsoft.com/office/officeart/2005/8/layout/lProcess2"/>
    <dgm:cxn modelId="{C1E6DF58-A3D1-48D7-BA49-AF335AED248A}" type="presParOf" srcId="{9D98EF4C-912B-482B-B8B4-4DF52412A756}" destId="{86EB8F1A-A185-4938-819A-156A52509180}" srcOrd="2" destOrd="0" presId="urn:microsoft.com/office/officeart/2005/8/layout/lProcess2"/>
    <dgm:cxn modelId="{E7F5FB8A-2CDC-4344-A7EB-71F34D13BDC5}" type="presParOf" srcId="{9D98EF4C-912B-482B-B8B4-4DF52412A756}" destId="{DD1D1A06-75A7-43A6-ACCD-B73A0DA2EE58}" srcOrd="3" destOrd="0" presId="urn:microsoft.com/office/officeart/2005/8/layout/lProcess2"/>
    <dgm:cxn modelId="{0294883B-B3EF-4AEF-92C2-74486F737C23}" type="presParOf" srcId="{9D98EF4C-912B-482B-B8B4-4DF52412A756}" destId="{52329C51-0966-4048-898E-A64718D31CD8}" srcOrd="4" destOrd="0" presId="urn:microsoft.com/office/officeart/2005/8/layout/lProcess2"/>
    <dgm:cxn modelId="{F4545B2A-4D45-44E1-94E9-9F303C64D4BE}" type="presParOf" srcId="{9D98EF4C-912B-482B-B8B4-4DF52412A756}" destId="{DDBF420B-15DC-4B7A-BC4A-668FBC51A4B5}" srcOrd="5" destOrd="0" presId="urn:microsoft.com/office/officeart/2005/8/layout/lProcess2"/>
    <dgm:cxn modelId="{25B330FE-DEF1-4A53-A024-FC969454EC6C}" type="presParOf" srcId="{9D98EF4C-912B-482B-B8B4-4DF52412A756}" destId="{BE38E8B3-5F23-4ADC-9A0C-D3E1FB6490DA}" srcOrd="6" destOrd="0" presId="urn:microsoft.com/office/officeart/2005/8/layout/lProcess2"/>
    <dgm:cxn modelId="{ACECA166-DD21-43B9-8572-678483167244}" type="presParOf" srcId="{9D98EF4C-912B-482B-B8B4-4DF52412A756}" destId="{605AD6F3-659B-40F2-A117-026BD1B22D20}" srcOrd="7" destOrd="0" presId="urn:microsoft.com/office/officeart/2005/8/layout/lProcess2"/>
    <dgm:cxn modelId="{2F8268D8-845E-4051-A2F5-5DD67DA83795}" type="presParOf" srcId="{9D98EF4C-912B-482B-B8B4-4DF52412A756}" destId="{1BBAE7C7-DE41-4653-A7AC-4F36CEAE7B2E}" srcOrd="8" destOrd="0" presId="urn:microsoft.com/office/officeart/2005/8/layout/lProcess2"/>
    <dgm:cxn modelId="{B6E034B1-93BD-4195-BC6F-5F744690B320}" type="presParOf" srcId="{9D98EF4C-912B-482B-B8B4-4DF52412A756}" destId="{9B351252-A36C-4B6C-9448-7F02D9E1A379}" srcOrd="9" destOrd="0" presId="urn:microsoft.com/office/officeart/2005/8/layout/lProcess2"/>
    <dgm:cxn modelId="{FAD13B1F-6272-4B41-84F2-9D7234DD4037}" type="presParOf" srcId="{9D98EF4C-912B-482B-B8B4-4DF52412A756}" destId="{0598E5BB-479B-4EE6-A074-810A4ED8B805}" srcOrd="1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DCA95B-FE8B-41D6-9051-C33FAE72CD9F}">
      <dsp:nvSpPr>
        <dsp:cNvPr id="0" name=""/>
        <dsp:cNvSpPr/>
      </dsp:nvSpPr>
      <dsp:spPr>
        <a:xfrm>
          <a:off x="338928" y="255186"/>
          <a:ext cx="2332670" cy="2332670"/>
        </a:xfrm>
        <a:prstGeom prst="circularArrow">
          <a:avLst>
            <a:gd name="adj1" fmla="val 4668"/>
            <a:gd name="adj2" fmla="val 272909"/>
            <a:gd name="adj3" fmla="val 13356196"/>
            <a:gd name="adj4" fmla="val 17683934"/>
            <a:gd name="adj5" fmla="val 4847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4F20F41-DBA0-4661-B506-F7850FF4B981}">
      <dsp:nvSpPr>
        <dsp:cNvPr id="0" name=""/>
        <dsp:cNvSpPr/>
      </dsp:nvSpPr>
      <dsp:spPr>
        <a:xfrm>
          <a:off x="837891" y="270284"/>
          <a:ext cx="1334745" cy="66737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Room Choice</a:t>
          </a:r>
        </a:p>
      </dsp:txBody>
      <dsp:txXfrm>
        <a:off x="870469" y="302862"/>
        <a:ext cx="1269589" cy="602216"/>
      </dsp:txXfrm>
    </dsp:sp>
    <dsp:sp modelId="{57A836CE-6EF6-4729-B01A-6981AE564A93}">
      <dsp:nvSpPr>
        <dsp:cNvPr id="0" name=""/>
        <dsp:cNvSpPr/>
      </dsp:nvSpPr>
      <dsp:spPr>
        <a:xfrm>
          <a:off x="1675474" y="1107868"/>
          <a:ext cx="1334745" cy="66737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360 Room and Resort Tours</a:t>
          </a:r>
        </a:p>
      </dsp:txBody>
      <dsp:txXfrm>
        <a:off x="1708052" y="1140446"/>
        <a:ext cx="1269589" cy="602216"/>
      </dsp:txXfrm>
    </dsp:sp>
    <dsp:sp modelId="{9B308BED-E7B8-4ADB-91EE-D90C08E815B5}">
      <dsp:nvSpPr>
        <dsp:cNvPr id="0" name=""/>
        <dsp:cNvSpPr/>
      </dsp:nvSpPr>
      <dsp:spPr>
        <a:xfrm>
          <a:off x="837891" y="1945452"/>
          <a:ext cx="1334745" cy="66737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Digital Key</a:t>
          </a:r>
          <a:endParaRPr lang="en-US" sz="1300" kern="1200"/>
        </a:p>
      </dsp:txBody>
      <dsp:txXfrm>
        <a:off x="870469" y="1978030"/>
        <a:ext cx="1269589" cy="602216"/>
      </dsp:txXfrm>
    </dsp:sp>
    <dsp:sp modelId="{8FB276A4-8989-40C7-8996-167431968C31}">
      <dsp:nvSpPr>
        <dsp:cNvPr id="0" name=""/>
        <dsp:cNvSpPr/>
      </dsp:nvSpPr>
      <dsp:spPr>
        <a:xfrm>
          <a:off x="307" y="1107868"/>
          <a:ext cx="1334745" cy="66737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>
              <a:latin typeface="Arial"/>
              <a:cs typeface="Arial"/>
            </a:rPr>
            <a:t>Digital Concierge </a:t>
          </a:r>
        </a:p>
      </dsp:txBody>
      <dsp:txXfrm>
        <a:off x="32885" y="1140446"/>
        <a:ext cx="1269589" cy="6022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3DA72-555A-4D1C-8CBF-3E2167107B37}">
      <dsp:nvSpPr>
        <dsp:cNvPr id="0" name=""/>
        <dsp:cNvSpPr/>
      </dsp:nvSpPr>
      <dsp:spPr>
        <a:xfrm>
          <a:off x="372816" y="229135"/>
          <a:ext cx="2489745" cy="2489745"/>
        </a:xfrm>
        <a:prstGeom prst="circularArrow">
          <a:avLst>
            <a:gd name="adj1" fmla="val 4668"/>
            <a:gd name="adj2" fmla="val 272909"/>
            <a:gd name="adj3" fmla="val 13311698"/>
            <a:gd name="adj4" fmla="val 17712510"/>
            <a:gd name="adj5" fmla="val 4847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E45A3E5E-BBFC-4084-A088-5132018B5993}">
      <dsp:nvSpPr>
        <dsp:cNvPr id="0" name=""/>
        <dsp:cNvSpPr/>
      </dsp:nvSpPr>
      <dsp:spPr>
        <a:xfrm>
          <a:off x="894942" y="248656"/>
          <a:ext cx="1445493" cy="72274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Arial"/>
              <a:cs typeface="Arial"/>
            </a:rPr>
            <a:t>Stay Management</a:t>
          </a:r>
        </a:p>
      </dsp:txBody>
      <dsp:txXfrm>
        <a:off x="930224" y="283938"/>
        <a:ext cx="1374929" cy="652182"/>
      </dsp:txXfrm>
    </dsp:sp>
    <dsp:sp modelId="{5BBE31ED-1C68-4592-9F0E-204F47336E94}">
      <dsp:nvSpPr>
        <dsp:cNvPr id="0" name=""/>
        <dsp:cNvSpPr/>
      </dsp:nvSpPr>
      <dsp:spPr>
        <a:xfrm>
          <a:off x="1788926" y="1142640"/>
          <a:ext cx="1445493" cy="722746"/>
        </a:xfrm>
        <a:prstGeom prst="roundRect">
          <a:avLst/>
        </a:prstGeom>
        <a:gradFill rotWithShape="0">
          <a:gsLst>
            <a:gs pos="0">
              <a:schemeClr val="accent5">
                <a:hueOff val="3038109"/>
                <a:satOff val="-1368"/>
                <a:lumOff val="-16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038109"/>
                <a:satOff val="-1368"/>
                <a:lumOff val="-16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038109"/>
                <a:satOff val="-1368"/>
                <a:lumOff val="-16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Arial"/>
              <a:cs typeface="Arial"/>
            </a:rPr>
            <a:t>20 Different Languages</a:t>
          </a:r>
        </a:p>
      </dsp:txBody>
      <dsp:txXfrm>
        <a:off x="1824208" y="1177922"/>
        <a:ext cx="1374929" cy="652182"/>
      </dsp:txXfrm>
    </dsp:sp>
    <dsp:sp modelId="{486FFA19-3619-42D6-8ECB-E56F7D481CE6}">
      <dsp:nvSpPr>
        <dsp:cNvPr id="0" name=""/>
        <dsp:cNvSpPr/>
      </dsp:nvSpPr>
      <dsp:spPr>
        <a:xfrm>
          <a:off x="894942" y="2036623"/>
          <a:ext cx="1445493" cy="722746"/>
        </a:xfrm>
        <a:prstGeom prst="roundRect">
          <a:avLst/>
        </a:prstGeom>
        <a:gradFill rotWithShape="0">
          <a:gsLst>
            <a:gs pos="0">
              <a:schemeClr val="accent5">
                <a:hueOff val="6076219"/>
                <a:satOff val="-2736"/>
                <a:lumOff val="-33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6076219"/>
                <a:satOff val="-2736"/>
                <a:lumOff val="-33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6076219"/>
                <a:satOff val="-2736"/>
                <a:lumOff val="-33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Arial"/>
              <a:cs typeface="Arial"/>
            </a:rPr>
            <a:t>Reward Milestones </a:t>
          </a:r>
        </a:p>
      </dsp:txBody>
      <dsp:txXfrm>
        <a:off x="930224" y="2071905"/>
        <a:ext cx="1374929" cy="652182"/>
      </dsp:txXfrm>
    </dsp:sp>
    <dsp:sp modelId="{94E3792B-8A82-4944-AEDC-95265E4A15A5}">
      <dsp:nvSpPr>
        <dsp:cNvPr id="0" name=""/>
        <dsp:cNvSpPr/>
      </dsp:nvSpPr>
      <dsp:spPr>
        <a:xfrm>
          <a:off x="958" y="1142640"/>
          <a:ext cx="1445493" cy="722746"/>
        </a:xfrm>
        <a:prstGeom prst="roundRect">
          <a:avLst/>
        </a:prstGeom>
        <a:gradFill rotWithShape="0">
          <a:gsLst>
            <a:gs pos="0">
              <a:schemeClr val="accent5">
                <a:hueOff val="9114327"/>
                <a:satOff val="-4104"/>
                <a:lumOff val="-50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9114327"/>
                <a:satOff val="-4104"/>
                <a:lumOff val="-50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9114327"/>
                <a:satOff val="-4104"/>
                <a:lumOff val="-50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Arial"/>
              <a:cs typeface="Arial"/>
            </a:rPr>
            <a:t>Bonus Points</a:t>
          </a:r>
          <a:endParaRPr lang="en-US" sz="1000" b="1" kern="1200"/>
        </a:p>
      </dsp:txBody>
      <dsp:txXfrm>
        <a:off x="36240" y="1177922"/>
        <a:ext cx="1374929" cy="652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A19E1E-E4CE-4018-99DE-CF324572EDBF}">
      <dsp:nvSpPr>
        <dsp:cNvPr id="0" name=""/>
        <dsp:cNvSpPr/>
      </dsp:nvSpPr>
      <dsp:spPr>
        <a:xfrm>
          <a:off x="318335" y="209402"/>
          <a:ext cx="2236444" cy="2236444"/>
        </a:xfrm>
        <a:prstGeom prst="circularArrow">
          <a:avLst>
            <a:gd name="adj1" fmla="val 4668"/>
            <a:gd name="adj2" fmla="val 272909"/>
            <a:gd name="adj3" fmla="val 13386529"/>
            <a:gd name="adj4" fmla="val 17664540"/>
            <a:gd name="adj5" fmla="val 4847"/>
          </a:avLst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5BB5E8C9-2FAB-4CB3-AF08-180E65D9CE91}">
      <dsp:nvSpPr>
        <dsp:cNvPr id="0" name=""/>
        <dsp:cNvSpPr/>
      </dsp:nvSpPr>
      <dsp:spPr>
        <a:xfrm>
          <a:off x="803153" y="221885"/>
          <a:ext cx="1266808" cy="63340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latin typeface="Neue Haas Grotesk Text Pro"/>
            </a:rPr>
            <a:t>Travel Wishlist</a:t>
          </a:r>
          <a:endParaRPr lang="en-US" sz="1200" b="1" kern="1200"/>
        </a:p>
      </dsp:txBody>
      <dsp:txXfrm>
        <a:off x="834073" y="252805"/>
        <a:ext cx="1204968" cy="571564"/>
      </dsp:txXfrm>
    </dsp:sp>
    <dsp:sp modelId="{7D4A6F5A-DCBE-4E88-B8F0-C9F7BAE286C8}">
      <dsp:nvSpPr>
        <dsp:cNvPr id="0" name=""/>
        <dsp:cNvSpPr/>
      </dsp:nvSpPr>
      <dsp:spPr>
        <a:xfrm>
          <a:off x="1606185" y="1024917"/>
          <a:ext cx="1266808" cy="633404"/>
        </a:xfrm>
        <a:prstGeom prst="roundRect">
          <a:avLst/>
        </a:prstGeom>
        <a:gradFill rotWithShape="0">
          <a:gsLst>
            <a:gs pos="0">
              <a:schemeClr val="accent5">
                <a:hueOff val="3038109"/>
                <a:satOff val="-1368"/>
                <a:lumOff val="-169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3038109"/>
                <a:satOff val="-1368"/>
                <a:lumOff val="-169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3038109"/>
                <a:satOff val="-1368"/>
                <a:lumOff val="-169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err="1">
              <a:latin typeface="Neue Haas Grotesk Text Pro"/>
            </a:rPr>
            <a:t>WiFi</a:t>
          </a:r>
          <a:r>
            <a:rPr lang="en-US" sz="1200" b="1" kern="1200">
              <a:latin typeface="Neue Haas Grotesk Text Pro"/>
            </a:rPr>
            <a:t> One Time Sign On</a:t>
          </a:r>
          <a:endParaRPr lang="en-US" sz="1200" b="1" kern="1200"/>
        </a:p>
      </dsp:txBody>
      <dsp:txXfrm>
        <a:off x="1637105" y="1055837"/>
        <a:ext cx="1204968" cy="571564"/>
      </dsp:txXfrm>
    </dsp:sp>
    <dsp:sp modelId="{C83CCC76-D980-4148-9277-5E2C3A5E9323}">
      <dsp:nvSpPr>
        <dsp:cNvPr id="0" name=""/>
        <dsp:cNvSpPr/>
      </dsp:nvSpPr>
      <dsp:spPr>
        <a:xfrm>
          <a:off x="803153" y="1827949"/>
          <a:ext cx="1266808" cy="633404"/>
        </a:xfrm>
        <a:prstGeom prst="roundRect">
          <a:avLst/>
        </a:prstGeom>
        <a:gradFill rotWithShape="0">
          <a:gsLst>
            <a:gs pos="0">
              <a:schemeClr val="accent5">
                <a:hueOff val="6076219"/>
                <a:satOff val="-2736"/>
                <a:lumOff val="-339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6076219"/>
                <a:satOff val="-2736"/>
                <a:lumOff val="-339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6076219"/>
                <a:satOff val="-2736"/>
                <a:lumOff val="-339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latin typeface="Neue Haas Grotesk Text Pro"/>
            </a:rPr>
            <a:t>Room Charges In Real Time</a:t>
          </a:r>
          <a:endParaRPr lang="en-US" sz="1200" b="1" kern="1200"/>
        </a:p>
      </dsp:txBody>
      <dsp:txXfrm>
        <a:off x="834073" y="1858869"/>
        <a:ext cx="1204968" cy="571564"/>
      </dsp:txXfrm>
    </dsp:sp>
    <dsp:sp modelId="{D8EFAF35-BAAA-457E-8D5C-E7445FCA556E}">
      <dsp:nvSpPr>
        <dsp:cNvPr id="0" name=""/>
        <dsp:cNvSpPr/>
      </dsp:nvSpPr>
      <dsp:spPr>
        <a:xfrm>
          <a:off x="121" y="1024917"/>
          <a:ext cx="1266808" cy="633404"/>
        </a:xfrm>
        <a:prstGeom prst="roundRect">
          <a:avLst/>
        </a:prstGeom>
        <a:gradFill rotWithShape="0">
          <a:gsLst>
            <a:gs pos="0">
              <a:schemeClr val="accent5">
                <a:hueOff val="9114327"/>
                <a:satOff val="-4104"/>
                <a:lumOff val="-509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9114327"/>
                <a:satOff val="-4104"/>
                <a:lumOff val="-509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9114327"/>
                <a:satOff val="-4104"/>
                <a:lumOff val="-509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latin typeface="Neue Haas Grotesk Text Pro"/>
            </a:rPr>
            <a:t>In App Check In/Out</a:t>
          </a:r>
        </a:p>
      </dsp:txBody>
      <dsp:txXfrm>
        <a:off x="31041" y="1055837"/>
        <a:ext cx="1204968" cy="5715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77D0F2-DB27-4429-9935-BFDD973468BD}">
      <dsp:nvSpPr>
        <dsp:cNvPr id="0" name=""/>
        <dsp:cNvSpPr/>
      </dsp:nvSpPr>
      <dsp:spPr>
        <a:xfrm>
          <a:off x="1104" y="0"/>
          <a:ext cx="2870430" cy="4794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>
              <a:solidFill>
                <a:srgbClr val="0070C0"/>
              </a:solidFill>
              <a:latin typeface="Neue Haas Grotesk Text Pro"/>
            </a:rPr>
            <a:t>Driving Forces</a:t>
          </a:r>
          <a:endParaRPr lang="en-US" sz="3600" b="1" kern="1200">
            <a:solidFill>
              <a:srgbClr val="0070C0"/>
            </a:solidFill>
          </a:endParaRPr>
        </a:p>
      </dsp:txBody>
      <dsp:txXfrm>
        <a:off x="1104" y="0"/>
        <a:ext cx="2870430" cy="1438306"/>
      </dsp:txXfrm>
    </dsp:sp>
    <dsp:sp modelId="{328F4B01-5B38-4411-87FC-61DBF8FDD1E4}">
      <dsp:nvSpPr>
        <dsp:cNvPr id="0" name=""/>
        <dsp:cNvSpPr/>
      </dsp:nvSpPr>
      <dsp:spPr>
        <a:xfrm>
          <a:off x="288147" y="1439213"/>
          <a:ext cx="2296344" cy="5546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Fastest growing revenue channel</a:t>
          </a:r>
          <a:endParaRPr lang="en-US" sz="1200" b="1" kern="120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04392" y="1455458"/>
        <a:ext cx="2263854" cy="522149"/>
      </dsp:txXfrm>
    </dsp:sp>
    <dsp:sp modelId="{FD2674E8-4135-41CE-AE4B-9E7CA01F238F}">
      <dsp:nvSpPr>
        <dsp:cNvPr id="0" name=""/>
        <dsp:cNvSpPr/>
      </dsp:nvSpPr>
      <dsp:spPr>
        <a:xfrm>
          <a:off x="288147" y="2079182"/>
          <a:ext cx="2296344" cy="5546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4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100m users globally</a:t>
          </a:r>
          <a:endParaRPr lang="en-US" sz="1200" b="1" kern="120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04392" y="2095427"/>
        <a:ext cx="2263854" cy="522149"/>
      </dsp:txXfrm>
    </dsp:sp>
    <dsp:sp modelId="{C050B18A-F7CC-42B7-BFA5-387E2FD1C016}">
      <dsp:nvSpPr>
        <dsp:cNvPr id="0" name=""/>
        <dsp:cNvSpPr/>
      </dsp:nvSpPr>
      <dsp:spPr>
        <a:xfrm>
          <a:off x="288147" y="2719151"/>
          <a:ext cx="2296344" cy="5546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8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8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8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½ of all digital bookings made through One Rewards App</a:t>
          </a:r>
          <a:endParaRPr lang="en-US" sz="1200" b="1" kern="120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04392" y="2735396"/>
        <a:ext cx="2263854" cy="522149"/>
      </dsp:txXfrm>
    </dsp:sp>
    <dsp:sp modelId="{C05F64B7-B198-4DC0-9ECA-2032BEF55E12}">
      <dsp:nvSpPr>
        <dsp:cNvPr id="0" name=""/>
        <dsp:cNvSpPr/>
      </dsp:nvSpPr>
      <dsp:spPr>
        <a:xfrm>
          <a:off x="288147" y="3359120"/>
          <a:ext cx="2296344" cy="5546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2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12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2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Accounts for ¼ of IHG revenue</a:t>
          </a:r>
          <a:endParaRPr lang="en-US" sz="1200" b="1" kern="120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04392" y="3375365"/>
        <a:ext cx="2263854" cy="522149"/>
      </dsp:txXfrm>
    </dsp:sp>
    <dsp:sp modelId="{4E047BF9-00D7-4203-B957-CB96673541BD}">
      <dsp:nvSpPr>
        <dsp:cNvPr id="0" name=""/>
        <dsp:cNvSpPr/>
      </dsp:nvSpPr>
      <dsp:spPr>
        <a:xfrm>
          <a:off x="288147" y="3999089"/>
          <a:ext cx="2296344" cy="55463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16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16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16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High review ranking on Apple and Android</a:t>
          </a:r>
          <a:endParaRPr lang="en-US" sz="1200" b="1" kern="1200">
            <a:solidFill>
              <a:schemeClr val="tx1">
                <a:lumMod val="65000"/>
                <a:lumOff val="35000"/>
              </a:schemeClr>
            </a:solidFill>
          </a:endParaRPr>
        </a:p>
      </dsp:txBody>
      <dsp:txXfrm>
        <a:off x="304392" y="4015334"/>
        <a:ext cx="2263854" cy="522149"/>
      </dsp:txXfrm>
    </dsp:sp>
    <dsp:sp modelId="{72F864D5-9904-455E-9FA9-DD9DD785B0AA}">
      <dsp:nvSpPr>
        <dsp:cNvPr id="0" name=""/>
        <dsp:cNvSpPr/>
      </dsp:nvSpPr>
      <dsp:spPr>
        <a:xfrm>
          <a:off x="3086817" y="0"/>
          <a:ext cx="2870430" cy="4794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b="1" kern="1200">
            <a:solidFill>
              <a:schemeClr val="bg1">
                <a:lumMod val="50000"/>
              </a:schemeClr>
            </a:solidFill>
            <a:latin typeface="Neue Haas Grotesk Text Pro"/>
          </a:endParaRPr>
        </a:p>
      </dsp:txBody>
      <dsp:txXfrm>
        <a:off x="3086817" y="0"/>
        <a:ext cx="2870430" cy="1438306"/>
      </dsp:txXfrm>
    </dsp:sp>
    <dsp:sp modelId="{EB511DF1-6515-48B7-804D-199C27EEE290}">
      <dsp:nvSpPr>
        <dsp:cNvPr id="0" name=""/>
        <dsp:cNvSpPr/>
      </dsp:nvSpPr>
      <dsp:spPr>
        <a:xfrm>
          <a:off x="6172530" y="0"/>
          <a:ext cx="2870430" cy="47943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>
              <a:solidFill>
                <a:srgbClr val="0070C0"/>
              </a:solidFill>
              <a:latin typeface="Neue Haas Grotesk Text Pro"/>
            </a:rPr>
            <a:t>Restraining Forces</a:t>
          </a:r>
        </a:p>
      </dsp:txBody>
      <dsp:txXfrm>
        <a:off x="6172530" y="0"/>
        <a:ext cx="2870430" cy="1438306"/>
      </dsp:txXfrm>
    </dsp:sp>
    <dsp:sp modelId="{62EF42CF-5296-4FE6-A2A8-6AD2077B9CDB}">
      <dsp:nvSpPr>
        <dsp:cNvPr id="0" name=""/>
        <dsp:cNvSpPr/>
      </dsp:nvSpPr>
      <dsp:spPr>
        <a:xfrm>
          <a:off x="6459573" y="1438540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Staff Training</a:t>
          </a:r>
        </a:p>
      </dsp:txBody>
      <dsp:txXfrm>
        <a:off x="6473055" y="1452022"/>
        <a:ext cx="2269380" cy="433333"/>
      </dsp:txXfrm>
    </dsp:sp>
    <dsp:sp modelId="{86EB8F1A-A185-4938-819A-156A52509180}">
      <dsp:nvSpPr>
        <dsp:cNvPr id="0" name=""/>
        <dsp:cNvSpPr/>
      </dsp:nvSpPr>
      <dsp:spPr>
        <a:xfrm>
          <a:off x="6459573" y="1969653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4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4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4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Does a change compliment a guests experience</a:t>
          </a:r>
        </a:p>
      </dsp:txBody>
      <dsp:txXfrm>
        <a:off x="6473055" y="1983135"/>
        <a:ext cx="2269380" cy="433333"/>
      </dsp:txXfrm>
    </dsp:sp>
    <dsp:sp modelId="{52329C51-0966-4048-898E-A64718D31CD8}">
      <dsp:nvSpPr>
        <dsp:cNvPr id="0" name=""/>
        <dsp:cNvSpPr/>
      </dsp:nvSpPr>
      <dsp:spPr>
        <a:xfrm>
          <a:off x="6459573" y="2500765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28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28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28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Examining data to assist change</a:t>
          </a:r>
        </a:p>
      </dsp:txBody>
      <dsp:txXfrm>
        <a:off x="6473055" y="2514247"/>
        <a:ext cx="2269380" cy="433333"/>
      </dsp:txXfrm>
    </dsp:sp>
    <dsp:sp modelId="{BE38E8B3-5F23-4ADC-9A0C-D3E1FB6490DA}">
      <dsp:nvSpPr>
        <dsp:cNvPr id="0" name=""/>
        <dsp:cNvSpPr/>
      </dsp:nvSpPr>
      <dsp:spPr>
        <a:xfrm>
          <a:off x="6459573" y="3031878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2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32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2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Keep it simple</a:t>
          </a:r>
        </a:p>
      </dsp:txBody>
      <dsp:txXfrm>
        <a:off x="6473055" y="3045360"/>
        <a:ext cx="2269380" cy="433333"/>
      </dsp:txXfrm>
    </dsp:sp>
    <dsp:sp modelId="{1BBAE7C7-DE41-4653-A7AC-4F36CEAE7B2E}">
      <dsp:nvSpPr>
        <dsp:cNvPr id="0" name=""/>
        <dsp:cNvSpPr/>
      </dsp:nvSpPr>
      <dsp:spPr>
        <a:xfrm>
          <a:off x="6459573" y="3562991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36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36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36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Person centered approach</a:t>
          </a:r>
        </a:p>
      </dsp:txBody>
      <dsp:txXfrm>
        <a:off x="6473055" y="3576473"/>
        <a:ext cx="2269380" cy="433333"/>
      </dsp:txXfrm>
    </dsp:sp>
    <dsp:sp modelId="{0598E5BB-479B-4EE6-A074-810A4ED8B805}">
      <dsp:nvSpPr>
        <dsp:cNvPr id="0" name=""/>
        <dsp:cNvSpPr/>
      </dsp:nvSpPr>
      <dsp:spPr>
        <a:xfrm>
          <a:off x="6459573" y="4094104"/>
          <a:ext cx="2296344" cy="46029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alpha val="90000"/>
                <a:hueOff val="0"/>
                <a:satOff val="0"/>
                <a:lumOff val="0"/>
                <a:alphaOff val="-40000"/>
                <a:satMod val="103000"/>
                <a:lumMod val="102000"/>
                <a:tint val="94000"/>
              </a:schemeClr>
            </a:gs>
            <a:gs pos="50000">
              <a:schemeClr val="accent2">
                <a:alpha val="90000"/>
                <a:hueOff val="0"/>
                <a:satOff val="0"/>
                <a:lumOff val="0"/>
                <a:alphaOff val="-40000"/>
                <a:satMod val="110000"/>
                <a:lumMod val="100000"/>
                <a:shade val="100000"/>
              </a:schemeClr>
            </a:gs>
            <a:gs pos="100000">
              <a:schemeClr val="accent2">
                <a:alpha val="90000"/>
                <a:hueOff val="0"/>
                <a:satOff val="0"/>
                <a:lumOff val="0"/>
                <a:alphaOff val="-4000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>
                  <a:lumMod val="65000"/>
                  <a:lumOff val="35000"/>
                </a:schemeClr>
              </a:solidFill>
              <a:latin typeface="Neue Haas Grotesk Text Pro"/>
            </a:rPr>
            <a:t>Maintaing app functionality and demand</a:t>
          </a:r>
        </a:p>
      </dsp:txBody>
      <dsp:txXfrm>
        <a:off x="6473055" y="4107586"/>
        <a:ext cx="2269380" cy="433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C114ED-8AFF-471B-9E87-3CF95780EA6B}" type="datetimeFigureOut">
              <a:t>6/3/2024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5EFE3C-FFD1-401F-B082-C53E4FB0F7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805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9D1E7E-1170-4E6D-B9F0-0F1B8F8B93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89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9D1E7E-1170-4E6D-B9F0-0F1B8F8B93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5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14575"/>
      </p:ext>
    </p:extLst>
  </p:cSld>
  <p:clrMapOvr>
    <a:masterClrMapping/>
  </p:clrMapOvr>
  <p:hf sldNum="0" hdr="0" ftr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265933"/>
      </p:ext>
    </p:extLst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463929"/>
      </p:ext>
    </p:extLst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125749"/>
      </p:ext>
    </p:extLst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69203"/>
      </p:ext>
    </p:extLst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11820"/>
      </p:ext>
    </p:extLst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2190269"/>
      </p:ext>
    </p:extLst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537366"/>
      </p:ext>
    </p:extLst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2675746"/>
      </p:ext>
    </p:extLst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28114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636562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093FB-EA37-5199-6058-37E77959E5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2EE9F-1650-5FBE-E942-EC99246142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76AAC6-F0D1-73D8-E54B-39741E670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AE008-72A6-4A42-826D-90C2C23E0618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4317C-1BA5-85C0-F1B4-5147148EC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EB61D-2572-3407-205D-6BC9390A1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0216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E077-FBEE-2FE7-84C1-995A1F8A2E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E1115-642E-3889-8F86-75E94F0F7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60D6E-DB19-A5B9-0CE3-7E4589BEB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50500-E73F-4D5A-873D-EE05CC6ED71D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18B902-2213-FECB-3D57-40A4ED6FA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E64C1F-E278-2559-7D00-C075C7AD3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4885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12ED5-195B-8F0C-B82D-15B450818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990232-D68C-B49A-3169-8069EFCE6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FFBC3D-A3DC-5C1F-D047-2BEB2BC2C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9A346-C02F-4726-9C38-53E238C32F16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84C33-1072-A9AF-CDB5-98533052F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710B22-F32B-328D-8E4B-1107F85854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422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1DCFA-AC49-24A2-4D81-5F38D9512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AB6FF7-FEFC-929F-4815-D45F03BA15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960D8F-9CD8-3D68-7275-A4E0E52229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98C8B-FD81-4231-B7D8-D11D7CD66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F8BA48-ABBF-40D2-B4EF-E862A0319952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CA70EB-023B-00CE-ECE9-BFF7E8E42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0AA71E-AA95-B71E-206D-794F5B371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00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D280F-BCF1-171D-CA63-C33AD368A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B63DCD-AE9D-734D-BB81-BB3AD04D21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466282-51BE-87CD-4280-324DE5A4B7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B9FF4D-A749-3A2A-5A5F-40AB8FD4E8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0D1EB6-61B1-4F71-34B2-F7C3F4C632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3D437F-8351-4626-1912-7BB9597585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1A590-A6B2-4276-B9A3-F1DC35B87621}" type="datetime1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64AC75-72FA-2B2F-5687-F2908541D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C311F0-4574-99B2-466D-904766FD7B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301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41F00-FBA9-9F29-155C-9552BBF16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E50C3B-DF8B-56BC-4C27-A22BAE3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513989-9657-4766-8334-0A1770144A99}" type="datetime1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A2B032-1B68-55F4-D14F-21F501D10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E8A774-C128-61CB-8026-E1B87C67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9395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2347E4-5DC4-9E5B-F50E-68D7005F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D89A82-1797-4F3C-BFFE-F625397D6EFF}" type="datetime1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BCE993-C811-5C79-BDC4-8DA398E5E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06604-468C-FE63-EBC4-21A29A6BD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094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D9E48-12F7-4627-F126-69E8AD3C5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557CF-8C43-3304-F5D7-56AB849B8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1B6AF2-C170-BF2D-FA0C-67BB4410BB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25CEF-065A-5686-845C-9545600B10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9E26C-2F7C-4B16-92CD-9ED2F63C3B2D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25DB6F-948B-B8F8-1821-AD9809460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DAA52-CAD3-5882-54F5-DAED19387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3376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669DB-B976-707D-1665-AE3FC73FD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688C8C-3605-F4EE-58B1-5D745087DE7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063166-8396-B431-A015-C809C642E3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A5297-1EBC-B837-8626-9E23F7B12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CFCA9-BAB3-4D05-B6D4-05FD96940E88}" type="datetime1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11BE5D-CD6B-1292-1749-E03D12B8D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AB213B-138F-60B9-E1C1-015C8630A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448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50002-3E90-0F44-2DA2-707A271CF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414F6A-7F21-3886-E26C-E2D6389AB8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C6EB01-5000-B673-FF1B-68FEE789A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7EC94-4DC1-44C2-BBE3-0E2465B415C2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B98AE-6DEF-90D5-AF25-6AADD5BCF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F3529-B8D3-546F-959D-ECFA77BBA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6009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7E7AB-6485-7AB6-7BBA-67340B60B7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9167C3-4A2A-6AA4-53D5-F9C54DA22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7EC45-53FA-7047-8E58-31B72C01E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E27EE-B4B6-4B59-BE67-A25F1FDFCE6A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8252C-B8AD-8EA0-E8A4-3B0DB17BA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A30FD-E91B-8E9E-2798-4904C87E4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151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662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54FB0B-9025-B384-6FC4-7DDD5BAD6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8D470-9C5B-6896-C7E7-5A6BC0504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A669F-B325-D2A1-28DE-EDA2248755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BAD172-502E-441D-92FD-F64636294B49}" type="datetime1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4A942-92DB-C09A-5765-2611A738D3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Jessica Newport 2327495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434C7E-FB8D-75D7-22F2-879AF304FE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33182A-AFED-48D0-AFA0-4F0F36F27E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03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18" Type="http://schemas.microsoft.com/office/2007/relationships/diagramDrawing" Target="../diagrams/drawing3.xml"/><Relationship Id="rId3" Type="http://schemas.openxmlformats.org/officeDocument/2006/relationships/image" Target="../media/image17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17" Type="http://schemas.openxmlformats.org/officeDocument/2006/relationships/diagramColors" Target="../diagrams/colors3.xml"/><Relationship Id="rId2" Type="http://schemas.openxmlformats.org/officeDocument/2006/relationships/image" Target="../media/image16.png"/><Relationship Id="rId16" Type="http://schemas.openxmlformats.org/officeDocument/2006/relationships/diagramQuickStyle" Target="../diagrams/quickStyl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3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diagramData" Target="../diagrams/data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28B0D-16FD-F836-19E8-627015D00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BD340-12CC-432D-B512-23229E864491}" type="datetime1">
              <a:rPr lang="en-GB"/>
              <a:t>03/06/2024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2FD507-84CE-8A30-D8D9-43E3FE70EB9D}"/>
              </a:ext>
            </a:extLst>
          </p:cNvPr>
          <p:cNvSpPr txBox="1"/>
          <p:nvPr/>
        </p:nvSpPr>
        <p:spPr>
          <a:xfrm>
            <a:off x="1601304" y="474869"/>
            <a:ext cx="943113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>
                <a:solidFill>
                  <a:srgbClr val="0D0D0D"/>
                </a:solidFill>
                <a:latin typeface="ui-sans-serif"/>
              </a:rPr>
              <a:t>Technology's Impact on Marketing Strategies: A Case Study of InterContinental Hotels Group (IHG)</a:t>
            </a:r>
            <a:endParaRPr lang="en-GB"/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C96B9D-6EF1-90B6-5729-86B1FA2CA92A}"/>
              </a:ext>
            </a:extLst>
          </p:cNvPr>
          <p:cNvSpPr txBox="1"/>
          <p:nvPr/>
        </p:nvSpPr>
        <p:spPr>
          <a:xfrm>
            <a:off x="1717261" y="4671391"/>
            <a:ext cx="875747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ea typeface="+mn-lt"/>
                <a:cs typeface="+mn-lt"/>
              </a:rPr>
              <a:t>Planning for Marketing Drivers of Change</a:t>
            </a:r>
            <a:endParaRPr lang="en-US"/>
          </a:p>
          <a:p>
            <a:pPr algn="ctr"/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3792797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B8C85A-999F-3C5B-8850-BC928DE1E9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7208" y="33708"/>
            <a:ext cx="12188908" cy="6805599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algn="l"/>
            <a:r>
              <a:rPr lang="en-GB" dirty="0">
                <a:ea typeface="+mn-lt"/>
                <a:cs typeface="+mn-lt"/>
              </a:rPr>
              <a:t>Group Members:</a:t>
            </a:r>
            <a:endParaRPr lang="en-US" dirty="0"/>
          </a:p>
          <a:p>
            <a:pPr algn="l"/>
            <a:r>
              <a:rPr lang="en-GB" sz="1400" dirty="0">
                <a:ea typeface="+mn-lt"/>
                <a:cs typeface="+mn-lt"/>
              </a:rPr>
              <a:t>-Introduction</a:t>
            </a:r>
            <a:endParaRPr lang="en-US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Name :</a:t>
            </a:r>
            <a:r>
              <a:rPr lang="en-GB" sz="1400" dirty="0" err="1">
                <a:ea typeface="+mn-lt"/>
                <a:cs typeface="+mn-lt"/>
              </a:rPr>
              <a:t>Vijeyalashimi</a:t>
            </a:r>
            <a:r>
              <a:rPr lang="en-GB" sz="1400" dirty="0">
                <a:ea typeface="+mn-lt"/>
                <a:cs typeface="+mn-lt"/>
              </a:rPr>
              <a:t> </a:t>
            </a:r>
            <a:r>
              <a:rPr lang="en-GB" sz="1400" dirty="0" err="1">
                <a:ea typeface="+mn-lt"/>
                <a:cs typeface="+mn-lt"/>
              </a:rPr>
              <a:t>Gersone</a:t>
            </a:r>
            <a:endParaRPr lang="en-GB" sz="1400" dirty="0">
              <a:ea typeface="+mn-lt"/>
              <a:cs typeface="+mn-lt"/>
            </a:endParaRPr>
          </a:p>
          <a:p>
            <a:pPr algn="l"/>
            <a:r>
              <a:rPr lang="en-GB" sz="1400" dirty="0">
                <a:ea typeface="+mn-lt"/>
                <a:cs typeface="+mn-lt"/>
              </a:rPr>
              <a:t>-Student Number : 1816441</a:t>
            </a:r>
          </a:p>
          <a:p>
            <a:pPr algn="l"/>
            <a:r>
              <a:rPr lang="en-GB" sz="1400" dirty="0">
                <a:ea typeface="+mn-lt"/>
                <a:cs typeface="+mn-lt"/>
              </a:rPr>
              <a:t>-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-Analysis of IHG Plc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Name : </a:t>
            </a:r>
            <a:r>
              <a:rPr lang="en-GB" sz="1400" dirty="0" err="1">
                <a:ea typeface="+mn-lt"/>
                <a:cs typeface="+mn-lt"/>
              </a:rPr>
              <a:t>Andreea</a:t>
            </a:r>
            <a:r>
              <a:rPr lang="en-GB" sz="1400" dirty="0">
                <a:ea typeface="+mn-lt"/>
                <a:cs typeface="+mn-lt"/>
              </a:rPr>
              <a:t> </a:t>
            </a:r>
            <a:r>
              <a:rPr lang="en-GB" sz="1400" dirty="0" err="1">
                <a:ea typeface="+mn-lt"/>
                <a:cs typeface="+mn-lt"/>
              </a:rPr>
              <a:t>Tudosis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Number :1905196</a:t>
            </a:r>
          </a:p>
          <a:p>
            <a:pPr algn="l"/>
            <a:r>
              <a:rPr lang="en-GB" sz="1400" dirty="0">
                <a:ea typeface="+mn-lt"/>
                <a:cs typeface="+mn-lt"/>
              </a:rPr>
              <a:t>-Internal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Name: Jessica Newport </a:t>
            </a:r>
          </a:p>
          <a:p>
            <a:pPr algn="l"/>
            <a:r>
              <a:rPr lang="en-GB" sz="1400" dirty="0">
                <a:ea typeface="+mn-lt"/>
                <a:cs typeface="+mn-lt"/>
              </a:rPr>
              <a:t>-Student Number :2327495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-External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-Evaluation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Name : Greg </a:t>
            </a:r>
            <a:r>
              <a:rPr lang="en-GB" sz="1400" dirty="0" err="1">
                <a:ea typeface="+mn-lt"/>
                <a:cs typeface="+mn-lt"/>
              </a:rPr>
              <a:t>walczynski</a:t>
            </a:r>
            <a:endParaRPr lang="en-GB" sz="1400" dirty="0">
              <a:ea typeface="+mn-lt"/>
              <a:cs typeface="+mn-lt"/>
            </a:endParaRPr>
          </a:p>
          <a:p>
            <a:pPr algn="l"/>
            <a:r>
              <a:rPr lang="en-GB" sz="1400" dirty="0">
                <a:ea typeface="+mn-lt"/>
                <a:cs typeface="+mn-lt"/>
              </a:rPr>
              <a:t>-Student Number 216330</a:t>
            </a:r>
          </a:p>
          <a:p>
            <a:pPr algn="l"/>
            <a:r>
              <a:rPr lang="en-GB" sz="1400" dirty="0">
                <a:ea typeface="+mn-lt"/>
                <a:cs typeface="+mn-lt"/>
              </a:rPr>
              <a:t>-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-conclusion</a:t>
            </a:r>
            <a:endParaRPr lang="en-GB" dirty="0"/>
          </a:p>
          <a:p>
            <a:pPr algn="l"/>
            <a:r>
              <a:rPr lang="en-GB" sz="1400" dirty="0">
                <a:ea typeface="+mn-lt"/>
                <a:cs typeface="+mn-lt"/>
              </a:rPr>
              <a:t>-Student Name :Mohammad khan </a:t>
            </a:r>
            <a:endParaRPr lang="en-GB" dirty="0"/>
          </a:p>
          <a:p>
            <a:pPr algn="l"/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-      Student Number :2022401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00511C-AE78-7FC5-C4B3-BA76868D8D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947C5-5015-4EC1-B8B2-E63098F5D88F}" type="datetime1">
              <a:rPr lang="en-US" smtClean="0"/>
              <a:t>6/3/2024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932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76899-E18B-6A6F-DA4E-CCCBF455B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0">
                <a:solidFill>
                  <a:srgbClr val="000000"/>
                </a:solidFill>
                <a:ea typeface="+mj-lt"/>
                <a:cs typeface="+mj-lt"/>
              </a:rPr>
              <a:t>Introduction  of IHG:</a:t>
            </a:r>
            <a:br>
              <a:rPr lang="en-GB" sz="4400" b="0">
                <a:solidFill>
                  <a:srgbClr val="000000"/>
                </a:solidFill>
                <a:ea typeface="+mj-lt"/>
                <a:cs typeface="+mj-lt"/>
              </a:rPr>
            </a:br>
            <a:endParaRPr lang="en-GB" sz="4400" b="0">
              <a:solidFill>
                <a:srgbClr val="000000"/>
              </a:solidFill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869B0-BB64-4C04-CCC1-B653DC8FBD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8967"/>
            <a:ext cx="11117405" cy="47097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solidFill>
                  <a:srgbClr val="404040"/>
                </a:solidFill>
                <a:latin typeface="Arial"/>
                <a:cs typeface="Arial"/>
              </a:rPr>
              <a:t>•- Founded in 2003</a:t>
            </a:r>
            <a:endParaRPr lang="en-GB"/>
          </a:p>
          <a:p>
            <a:r>
              <a:rPr lang="en-GB" sz="1800">
                <a:solidFill>
                  <a:srgbClr val="404040"/>
                </a:solidFill>
                <a:latin typeface="Arial"/>
                <a:ea typeface="+mn-lt"/>
                <a:cs typeface="Arial"/>
              </a:rPr>
              <a:t>•- </a:t>
            </a:r>
            <a:r>
              <a:rPr lang="en-GB" sz="1800">
                <a:solidFill>
                  <a:srgbClr val="404040"/>
                </a:solidFill>
                <a:latin typeface="Arial"/>
                <a:cs typeface="Arial"/>
              </a:rPr>
              <a:t>Over 5,900 hotels in nearly 100 countries</a:t>
            </a:r>
            <a:r>
              <a:rPr lang="en-GB" sz="1800">
                <a:solidFill>
                  <a:srgbClr val="404040"/>
                </a:solidFill>
                <a:latin typeface="Arial"/>
                <a:ea typeface="+mn-lt"/>
                <a:cs typeface="Arial"/>
              </a:rPr>
              <a:t> (</a:t>
            </a:r>
            <a:r>
              <a:rPr lang="en-GB" sz="1800" err="1">
                <a:solidFill>
                  <a:srgbClr val="404040"/>
                </a:solidFill>
                <a:latin typeface="Arial"/>
                <a:ea typeface="+mn-lt"/>
                <a:cs typeface="Arial"/>
              </a:rPr>
              <a:t>fuchs</a:t>
            </a:r>
            <a:r>
              <a:rPr lang="en-GB" sz="1800">
                <a:solidFill>
                  <a:srgbClr val="404040"/>
                </a:solidFill>
                <a:latin typeface="Arial"/>
                <a:cs typeface="Arial"/>
              </a:rPr>
              <a:t>., 2022)</a:t>
            </a:r>
            <a:endParaRPr lang="en-GB" sz="1800">
              <a:latin typeface="Arial"/>
              <a:cs typeface="Arial"/>
            </a:endParaRPr>
          </a:p>
          <a:p>
            <a:r>
              <a:rPr lang="en-GB" sz="1800">
                <a:solidFill>
                  <a:srgbClr val="404040"/>
                </a:solidFill>
                <a:latin typeface="Arial"/>
                <a:cs typeface="Arial"/>
              </a:rPr>
              <a:t>•- Brands include InterContinental, Holiday Inn, Crowne Plaza, and more</a:t>
            </a:r>
            <a:endParaRPr lang="en-GB"/>
          </a:p>
          <a:p>
            <a:pPr marL="0" indent="0">
              <a:buNone/>
            </a:pPr>
            <a:endParaRPr lang="en-GB" sz="2800">
              <a:solidFill>
                <a:srgbClr val="404040"/>
              </a:solidFill>
              <a:latin typeface="Arial"/>
              <a:cs typeface="Arial"/>
            </a:endParaRP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903D76-53F0-AE01-D99D-C8EAAB8FE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2C7065-CEAC-4A49-87B2-AB0A8233FDFE}" type="datetime1">
              <a:rPr lang="en-US" smtClean="0"/>
              <a:t>6/3/2024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27A4BE-8273-304A-EC83-FFED03633699}"/>
              </a:ext>
            </a:extLst>
          </p:cNvPr>
          <p:cNvSpPr txBox="1"/>
          <p:nvPr/>
        </p:nvSpPr>
        <p:spPr>
          <a:xfrm>
            <a:off x="8307049" y="5290277"/>
            <a:ext cx="34102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Student Name : </a:t>
            </a:r>
            <a:r>
              <a:rPr lang="en-GB" sz="1200" err="1"/>
              <a:t>Vijeyalashimi</a:t>
            </a:r>
            <a:r>
              <a:rPr lang="en-GB" sz="1200" dirty="0"/>
              <a:t> </a:t>
            </a:r>
            <a:r>
              <a:rPr lang="en-GB" sz="1200" err="1"/>
              <a:t>Gersone</a:t>
            </a:r>
            <a:endParaRPr lang="en-GB" sz="1200"/>
          </a:p>
          <a:p>
            <a:r>
              <a:rPr lang="en-GB" sz="1200" dirty="0"/>
              <a:t>Student Number :</a:t>
            </a:r>
          </a:p>
          <a:p>
            <a:r>
              <a:rPr lang="en-GB" sz="1200" dirty="0"/>
              <a:t>1816441</a:t>
            </a:r>
          </a:p>
        </p:txBody>
      </p:sp>
    </p:spTree>
    <p:extLst>
      <p:ext uri="{BB962C8B-B14F-4D97-AF65-F5344CB8AC3E}">
        <p14:creationId xmlns:p14="http://schemas.microsoft.com/office/powerpoint/2010/main" val="3335553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19684-087A-E842-CC11-CDC88E95D9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</a:t>
            </a:r>
            <a:r>
              <a:rPr lang="en-GB" sz="1800" b="1" dirty="0">
                <a:ea typeface="+mn-lt"/>
                <a:cs typeface="+mn-lt"/>
              </a:rPr>
              <a:t>Key Issue:</a:t>
            </a:r>
            <a:endParaRPr lang="en-US" sz="1800" b="1" dirty="0">
              <a:ea typeface="+mn-lt"/>
              <a:cs typeface="+mn-lt"/>
            </a:endParaRP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•- The impact of technology on marketing strategies at IHG.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</a:t>
            </a:r>
            <a:r>
              <a:rPr lang="en-GB" sz="1800" b="1" dirty="0">
                <a:ea typeface="+mn-lt"/>
                <a:cs typeface="+mn-lt"/>
              </a:rPr>
              <a:t>Significance: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•- Technological advancements are crucial for maintaining competitive advantage in the hospitality industry.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</a:t>
            </a:r>
            <a:r>
              <a:rPr lang="en-GB" sz="1800" b="1" dirty="0">
                <a:ea typeface="+mn-lt"/>
                <a:cs typeface="+mn-lt"/>
              </a:rPr>
              <a:t>Examples of Relevant Technologies: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•- Mobile apps for booking and customer service (Voegeli et al., 2021).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•- Artificial intelligence for personalized marketing</a:t>
            </a:r>
            <a:endParaRPr lang="en-GB" dirty="0"/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•- Big data analytics for market insights</a:t>
            </a:r>
            <a:endParaRPr lang="en-GB" sz="1800" dirty="0"/>
          </a:p>
          <a:p>
            <a:pPr>
              <a:buNone/>
            </a:pPr>
            <a:endParaRPr lang="en-GB" sz="280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endParaRPr lang="en-GB"/>
          </a:p>
          <a:p>
            <a:pPr marL="0" indent="0">
              <a:buNone/>
            </a:pPr>
            <a:endParaRPr lang="en-GB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D69B9F-791D-9567-CC3E-FF84AAAA03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CC105-57A2-4EB2-BE02-E973F6EFE316}" type="datetime1">
              <a:rPr lang="en-US" smtClean="0"/>
              <a:t>6/3/2024</a:t>
            </a:fld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8078FE-9F59-C9EF-7186-BFF303A50107}"/>
              </a:ext>
            </a:extLst>
          </p:cNvPr>
          <p:cNvSpPr txBox="1"/>
          <p:nvPr/>
        </p:nvSpPr>
        <p:spPr>
          <a:xfrm>
            <a:off x="7800914" y="5406560"/>
            <a:ext cx="37702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Segoe UI"/>
              </a:rPr>
              <a:t>Student Name :  </a:t>
            </a:r>
            <a:r>
              <a:rPr lang="en-GB" sz="1200" err="1">
                <a:cs typeface="Segoe UI"/>
              </a:rPr>
              <a:t>Vijeyalashimi</a:t>
            </a:r>
            <a:r>
              <a:rPr lang="en-GB" sz="1200" dirty="0">
                <a:cs typeface="Segoe UI"/>
              </a:rPr>
              <a:t> </a:t>
            </a:r>
            <a:r>
              <a:rPr lang="en-GB" sz="1200" err="1">
                <a:cs typeface="Segoe UI"/>
              </a:rPr>
              <a:t>Gersone</a:t>
            </a:r>
            <a:r>
              <a:rPr lang="en-GB" sz="1200" dirty="0">
                <a:cs typeface="Segoe UI"/>
              </a:rPr>
              <a:t>​</a:t>
            </a:r>
          </a:p>
          <a:p>
            <a:r>
              <a:rPr lang="en-GB" sz="1200" dirty="0">
                <a:cs typeface="Segoe UI"/>
              </a:rPr>
              <a:t>Student Number :</a:t>
            </a:r>
            <a:r>
              <a:rPr lang="en-US" sz="1200" dirty="0">
                <a:cs typeface="Segoe UI"/>
              </a:rPr>
              <a:t>​</a:t>
            </a:r>
          </a:p>
          <a:p>
            <a:r>
              <a:rPr lang="en-GB" sz="1200" dirty="0">
                <a:cs typeface="Segoe UI"/>
              </a:rPr>
              <a:t>1816441</a:t>
            </a:r>
            <a:r>
              <a:rPr lang="en-US" sz="1200" dirty="0">
                <a:cs typeface="Segoe UI"/>
              </a:rPr>
              <a:t>​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7768FA-1DF7-A978-A239-32355A63D1C5}"/>
              </a:ext>
            </a:extLst>
          </p:cNvPr>
          <p:cNvSpPr txBox="1"/>
          <p:nvPr/>
        </p:nvSpPr>
        <p:spPr>
          <a:xfrm>
            <a:off x="1457739" y="485913"/>
            <a:ext cx="880165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ea typeface="+mn-lt"/>
                <a:cs typeface="+mn-lt"/>
              </a:rPr>
              <a:t>Identifying the Key Issue: Technology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4864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6E2CE-FD4F-7473-DD9B-7AD145805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0">
                <a:ea typeface="+mj-lt"/>
                <a:cs typeface="+mj-lt"/>
              </a:rPr>
              <a:t>Title: Why Technology is a Key Issue for IHG’s Marketing Department</a:t>
            </a:r>
            <a:br>
              <a:rPr lang="en-GB" sz="4000" b="0">
                <a:ea typeface="+mj-lt"/>
                <a:cs typeface="+mj-lt"/>
              </a:rPr>
            </a:br>
            <a:endParaRPr lang="en-GB" sz="4000" b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062AE-B647-776D-A7AE-BE16274A8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>
                <a:ea typeface="+mn-lt"/>
                <a:cs typeface="+mn-lt"/>
              </a:rPr>
              <a:t> Reasons: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Increasing reliance on digital marketing and online booking platforms.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Importance of personalized customer experiences through technology.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Competition from tech-savvy hospitality startups.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Need for data-driven marketing strategies (Vo., 2016).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•Impact: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Enhanced customer engagement and satisfaction.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Improved operational efficiency.</a:t>
            </a:r>
            <a:endParaRPr lang="en-GB"/>
          </a:p>
          <a:p>
            <a:r>
              <a:rPr lang="en-GB" sz="1700">
                <a:ea typeface="+mn-lt"/>
                <a:cs typeface="+mn-lt"/>
              </a:rPr>
              <a:t>•- Greater market reach and competitiveness.</a:t>
            </a:r>
            <a:endParaRPr lang="en-GB"/>
          </a:p>
          <a:p>
            <a:pPr marL="0" indent="0">
              <a:buNone/>
            </a:pPr>
            <a:endParaRPr lang="en-GB" sz="2600"/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4C4100-356D-8B2B-B91A-7EC4AE9F98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7464C-CDDD-4AC6-866C-3B50B4B0AA20}" type="datetime1">
              <a:rPr lang="en-US"/>
              <a:t>6/3/2024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685A4B-65D3-A03E-17AE-88066810372F}"/>
              </a:ext>
            </a:extLst>
          </p:cNvPr>
          <p:cNvSpPr txBox="1"/>
          <p:nvPr/>
        </p:nvSpPr>
        <p:spPr>
          <a:xfrm>
            <a:off x="8838096" y="4956313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Segoe UI"/>
              </a:rPr>
              <a:t>Student Name :</a:t>
            </a:r>
            <a:endParaRPr lang="en-US" sz="1200" dirty="0"/>
          </a:p>
          <a:p>
            <a:r>
              <a:rPr lang="en-GB" sz="1200" dirty="0">
                <a:cs typeface="Segoe UI"/>
              </a:rPr>
              <a:t> </a:t>
            </a:r>
            <a:r>
              <a:rPr lang="en-GB" sz="1200" dirty="0" err="1">
                <a:cs typeface="Segoe UI"/>
              </a:rPr>
              <a:t>Vijeyalashimi</a:t>
            </a:r>
            <a:r>
              <a:rPr lang="en-GB" sz="1200" dirty="0">
                <a:cs typeface="Segoe UI"/>
              </a:rPr>
              <a:t> </a:t>
            </a:r>
            <a:r>
              <a:rPr lang="en-GB" sz="1200" dirty="0" err="1">
                <a:cs typeface="Segoe UI"/>
              </a:rPr>
              <a:t>Gersone</a:t>
            </a:r>
            <a:r>
              <a:rPr lang="en-GB" sz="1200" dirty="0">
                <a:cs typeface="Segoe UI"/>
              </a:rPr>
              <a:t>​</a:t>
            </a:r>
            <a:r>
              <a:rPr lang="en-US" sz="1200" dirty="0">
                <a:cs typeface="Segoe UI"/>
              </a:rPr>
              <a:t>​</a:t>
            </a:r>
            <a:endParaRPr lang="en-US" sz="1200" dirty="0"/>
          </a:p>
          <a:p>
            <a:r>
              <a:rPr lang="en-GB" sz="1200" dirty="0">
                <a:cs typeface="Segoe UI"/>
              </a:rPr>
              <a:t>Student Number :</a:t>
            </a:r>
            <a:r>
              <a:rPr lang="en-US" sz="1200" dirty="0">
                <a:cs typeface="Segoe UI"/>
              </a:rPr>
              <a:t>​​</a:t>
            </a:r>
          </a:p>
          <a:p>
            <a:r>
              <a:rPr lang="en-GB" sz="1200" dirty="0">
                <a:cs typeface="Segoe UI"/>
              </a:rPr>
              <a:t>1816441</a:t>
            </a:r>
            <a:r>
              <a:rPr lang="en-US" sz="1200" dirty="0">
                <a:cs typeface="Segoe UI"/>
              </a:rPr>
              <a:t>​​</a:t>
            </a:r>
          </a:p>
        </p:txBody>
      </p:sp>
    </p:spTree>
    <p:extLst>
      <p:ext uri="{BB962C8B-B14F-4D97-AF65-F5344CB8AC3E}">
        <p14:creationId xmlns:p14="http://schemas.microsoft.com/office/powerpoint/2010/main" val="1233553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FCF1C-A3C9-A276-FA6D-08AF9E496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b="0">
                <a:solidFill>
                  <a:srgbClr val="000000"/>
                </a:solidFill>
                <a:ea typeface="+mj-lt"/>
                <a:cs typeface="+mj-lt"/>
              </a:rPr>
              <a:t>References</a:t>
            </a:r>
            <a:endParaRPr lang="en-GB" sz="4400">
              <a:solidFill>
                <a:srgbClr val="000000"/>
              </a:solidFill>
              <a:ea typeface="+mj-lt"/>
              <a:cs typeface="+mj-lt"/>
            </a:endParaRP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29A15-71D3-9F7C-A305-102BBCF46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698967"/>
            <a:ext cx="8676797" cy="42017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rgbClr val="222222"/>
                </a:solidFill>
                <a:latin typeface="Calibri"/>
                <a:cs typeface="Arial"/>
              </a:rPr>
              <a:t>•</a:t>
            </a:r>
            <a:r>
              <a:rPr lang="en-GB" sz="1600">
                <a:solidFill>
                  <a:srgbClr val="222222"/>
                </a:solidFill>
                <a:latin typeface="Calibri"/>
                <a:ea typeface="+mn-lt"/>
                <a:cs typeface="Arial"/>
              </a:rPr>
              <a:t>Fuchs, M., 2022. </a:t>
            </a:r>
            <a:r>
              <a:rPr lang="en-GB" sz="1600" i="1">
                <a:solidFill>
                  <a:srgbClr val="222222"/>
                </a:solidFill>
                <a:latin typeface="Calibri"/>
                <a:ea typeface="+mn-lt"/>
                <a:cs typeface="Arial"/>
              </a:rPr>
              <a:t>Crisis communication and corporate social responsibility: a case study on IHG Hotels &amp; Resorts and what organizations can learn from Covid-19</a:t>
            </a:r>
            <a:r>
              <a:rPr lang="en-GB" sz="1600">
                <a:solidFill>
                  <a:srgbClr val="222222"/>
                </a:solidFill>
                <a:latin typeface="Calibri"/>
                <a:ea typeface="+mn-lt"/>
                <a:cs typeface="Arial"/>
              </a:rPr>
              <a:t> (Doctoral dissertation).</a:t>
            </a:r>
            <a:endParaRPr lang="en-GB" sz="1600">
              <a:latin typeface="Calibri"/>
              <a:cs typeface="Arial"/>
            </a:endParaRPr>
          </a:p>
          <a:p>
            <a:r>
              <a:rPr lang="en-GB" sz="1600">
                <a:solidFill>
                  <a:srgbClr val="222222"/>
                </a:solidFill>
                <a:latin typeface="Calibri"/>
                <a:cs typeface="Arial"/>
              </a:rPr>
              <a:t>•</a:t>
            </a:r>
            <a:r>
              <a:rPr lang="en-GB" sz="1600">
                <a:solidFill>
                  <a:srgbClr val="222222"/>
                </a:solidFill>
                <a:latin typeface="Calibri"/>
                <a:ea typeface="+mn-lt"/>
                <a:cs typeface="Arial"/>
              </a:rPr>
              <a:t>Voegeli, C., 2021. A Case Study of Knowledge Management Practices at the Intercontinental Hotels’ Group. </a:t>
            </a:r>
            <a:r>
              <a:rPr lang="en-GB" sz="1600" i="1">
                <a:solidFill>
                  <a:srgbClr val="222222"/>
                </a:solidFill>
                <a:latin typeface="Calibri"/>
                <a:ea typeface="+mn-lt"/>
                <a:cs typeface="Arial"/>
              </a:rPr>
              <a:t>Available at SSRN 3819409</a:t>
            </a:r>
            <a:r>
              <a:rPr lang="en-GB" sz="1600">
                <a:solidFill>
                  <a:srgbClr val="222222"/>
                </a:solidFill>
                <a:latin typeface="Calibri"/>
                <a:ea typeface="+mn-lt"/>
                <a:cs typeface="Arial"/>
              </a:rPr>
              <a:t>.</a:t>
            </a:r>
            <a:endParaRPr lang="en-GB" sz="1600">
              <a:latin typeface="Calibri"/>
              <a:cs typeface="Arial"/>
            </a:endParaRPr>
          </a:p>
          <a:p>
            <a:r>
              <a:rPr lang="en-GB" sz="1600">
                <a:solidFill>
                  <a:srgbClr val="222222"/>
                </a:solidFill>
                <a:latin typeface="Calibri"/>
                <a:cs typeface="Arial"/>
              </a:rPr>
              <a:t>•</a:t>
            </a:r>
            <a:r>
              <a:rPr lang="en-GB" sz="1600">
                <a:solidFill>
                  <a:srgbClr val="222222"/>
                </a:solidFill>
                <a:latin typeface="Calibri"/>
                <a:ea typeface="+mn-lt"/>
                <a:cs typeface="Arial"/>
              </a:rPr>
              <a:t>Vo, D.T., 2016. EVALUATION OF THE SOCIAL MEDIA CHANNELS IN HOSPITALITY MARKETING. CASE STUDY: INTERCONTINENTAL HOTELS.</a:t>
            </a:r>
            <a:endParaRPr lang="en-GB" sz="1600">
              <a:latin typeface="Calibri"/>
              <a:cs typeface="Arial"/>
            </a:endParaRPr>
          </a:p>
          <a:p>
            <a:endParaRPr lang="en-GB" sz="1600">
              <a:latin typeface="Calibri"/>
              <a:cs typeface="Calibri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33B54-0AE9-3698-C8E1-4982998E3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EDA98-599D-48E0-A26B-E531D40B6482}" type="datetime1">
              <a:rPr lang="en-US" smtClean="0"/>
              <a:t>6/3/2024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2760BB9-3960-8CC3-7A61-5ED6E1B39F6D}"/>
              </a:ext>
            </a:extLst>
          </p:cNvPr>
          <p:cNvSpPr txBox="1"/>
          <p:nvPr/>
        </p:nvSpPr>
        <p:spPr>
          <a:xfrm>
            <a:off x="9107213" y="5104676"/>
            <a:ext cx="274320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cs typeface="Segoe UI"/>
              </a:rPr>
              <a:t>Student Name</a:t>
            </a:r>
            <a:endParaRPr lang="en-US" sz="1200" dirty="0"/>
          </a:p>
          <a:p>
            <a:r>
              <a:rPr lang="en-GB" sz="1200" dirty="0" err="1">
                <a:cs typeface="Segoe UI"/>
              </a:rPr>
              <a:t>Vijeyalashimi</a:t>
            </a:r>
            <a:r>
              <a:rPr lang="en-GB" sz="1200" dirty="0">
                <a:cs typeface="Segoe UI"/>
              </a:rPr>
              <a:t> </a:t>
            </a:r>
            <a:r>
              <a:rPr lang="en-GB" sz="1200" dirty="0" err="1">
                <a:cs typeface="Segoe UI"/>
              </a:rPr>
              <a:t>Gersone</a:t>
            </a:r>
            <a:r>
              <a:rPr lang="en-GB" sz="1200" dirty="0">
                <a:cs typeface="Segoe UI"/>
              </a:rPr>
              <a:t>​</a:t>
            </a:r>
            <a:endParaRPr lang="en-GB" sz="1200" dirty="0"/>
          </a:p>
          <a:p>
            <a:r>
              <a:rPr lang="en-GB" sz="1200" dirty="0">
                <a:cs typeface="Segoe UI"/>
              </a:rPr>
              <a:t>Student Number </a:t>
            </a:r>
            <a:endParaRPr lang="en-US" sz="1200" dirty="0">
              <a:cs typeface="Segoe UI"/>
            </a:endParaRPr>
          </a:p>
          <a:p>
            <a:r>
              <a:rPr lang="en-GB" sz="1200" dirty="0">
                <a:cs typeface="Segoe UI"/>
              </a:rPr>
              <a:t>1816441</a:t>
            </a:r>
            <a:r>
              <a:rPr lang="en-US" sz="1200" dirty="0">
                <a:cs typeface="Segoe UI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4020113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5AC4B-C165-9853-B918-2F74AB31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/>
              <a:t>ANDREEA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0CEC0-71E3-A1B7-4BFF-D363B9671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4p analysis of IHG plc 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The aspect of the 4p is an analysis of the marketing approach of a company.</a:t>
            </a:r>
            <a:endParaRPr lang="en-GB" sz="1400"/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 This analysis stands for the four basic elements of the marketing of a company, which are product, place, price, and promotion (Mir-Bernal and </a:t>
            </a:r>
            <a:r>
              <a:rPr lang="en-GB" sz="1400" err="1">
                <a:ea typeface="+mn-lt"/>
                <a:cs typeface="+mn-lt"/>
              </a:rPr>
              <a:t>Sadaba</a:t>
            </a:r>
            <a:r>
              <a:rPr lang="en-GB" sz="1400">
                <a:ea typeface="+mn-lt"/>
                <a:cs typeface="+mn-lt"/>
              </a:rPr>
              <a:t>, 2022). 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From the analysis of the sales growth of the company, it can be observed that InterContinental Hotels Group has achieved a sales growth of 18.81% (Plc, 2024).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 This value has declined from the previous financial period. In recent times, the company has also been accused of fixing prices (Hospitality On, 2022).</a:t>
            </a:r>
          </a:p>
          <a:p>
            <a:pPr>
              <a:lnSpc>
                <a:spcPct val="110000"/>
              </a:lnSpc>
            </a:pPr>
            <a:r>
              <a:rPr lang="en-GB" sz="1400">
                <a:ea typeface="+mn-lt"/>
                <a:cs typeface="+mn-lt"/>
              </a:rPr>
              <a:t> This can also hurt the marketing approach of InterContinental Hotels Group plc. </a:t>
            </a:r>
            <a:endParaRPr lang="en-GB" sz="140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53509-D066-B4B8-9335-7704FD41A8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3D23EBB-1408-4E21-ABE0-8B8956F3D254}" type="datetime1">
              <a:rPr lang="en-US" smtClean="0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pic>
        <p:nvPicPr>
          <p:cNvPr id="5" name="Picture 4" descr="A hotel at night with lights&#10;&#10;Description automatically generated">
            <a:extLst>
              <a:ext uri="{FF2B5EF4-FFF2-40B4-BE49-F238E27FC236}">
                <a16:creationId xmlns:a16="http://schemas.microsoft.com/office/drawing/2014/main" id="{E7DD529D-C9CF-83ED-619F-B105A57582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740" r="-2" b="-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2" name="Arc 2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blue line on a black background&#10;&#10;Description automatically generated">
            <a:extLst>
              <a:ext uri="{FF2B5EF4-FFF2-40B4-BE49-F238E27FC236}">
                <a16:creationId xmlns:a16="http://schemas.microsoft.com/office/drawing/2014/main" id="{9D9C1EDF-33FD-5298-B223-09F6293826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747" r="1455" b="-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26349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5A7B1-9061-4B3D-8552-19E81A71E3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ANDREEA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4B5B94-FCA5-3DB5-170D-A2E692031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Reference List Hospitality On. (2022) InterContinental Hotels Group accused of price-fixing, Hospitality ON. Available at: https://hospitality-on.com/en/distribution/intercontinental-hotels-group-accused-price-fixing (Accessed: 30 May 2024). </a:t>
            </a:r>
            <a:r>
              <a:rPr lang="en-GB" dirty="0" err="1">
                <a:ea typeface="+mn-lt"/>
                <a:cs typeface="+mn-lt"/>
              </a:rPr>
              <a:t>Kehnscherper</a:t>
            </a:r>
            <a:r>
              <a:rPr lang="en-GB" dirty="0">
                <a:ea typeface="+mn-lt"/>
                <a:cs typeface="+mn-lt"/>
              </a:rPr>
              <a:t>, L. (2023) Bloomberg.com. Available at: https://www.bloomberg.com/news/articles/2023-10-20/intercontinental-says-new-hotel-developments-held-back-by-financing-challenges (Accessed: 30 May 2024). Mir-Bernal, P. and </a:t>
            </a:r>
            <a:r>
              <a:rPr lang="en-GB" dirty="0" err="1">
                <a:ea typeface="+mn-lt"/>
                <a:cs typeface="+mn-lt"/>
              </a:rPr>
              <a:t>Sadaba</a:t>
            </a:r>
            <a:r>
              <a:rPr lang="en-GB" dirty="0">
                <a:ea typeface="+mn-lt"/>
                <a:cs typeface="+mn-lt"/>
              </a:rPr>
              <a:t>, T., (2022). The ultimate theory of the marketing mix: A proposal for marketers and managers. International Journal of Entrepreneurship, 26(1). https://www.researchgate.net/profile/Pedro-Mir-3/publication/359160575_THE_ULTIMATE_THEORY_OF_THE_MARKETING_MIX_A_PROPOSAL_FOR_MARKETERS_AND_MANAGERS/links/622b3a833c53d31ba4ba9ce5/THE-ULTIMATE-THEORY-OF-THE-MARKETING-MIX-A-PROPOSAL-FOR-MARKETERS-AND-MANAGERS.pdf?origin=journalDetail&amp;_tp=eyJwYWdlIjoiam91cm5hbERldGFpbCJ9. Moss, S. (2022) Major InterContinental Hotels Group outage blamed on ‘unauthorized activity’, All Content RSS. Available at: https://www.datacenterdynamics.com/en/news/major-intercontinental-hotels-group-outage-blamed-on-unauthorised-activity/#:~:text=Major%20InterContinental%20Hotels%20Group%20outage,of%20thousands%20in%20lost%20bookings. (Accessed: 30 May 2024). Plc, G.D. (2024) InterContinental Hotels Group PLC Company Profile - Intercontinental Hotels Group plc overview, Global Data. Available at: https://www.globaldata.com/company-profile/intercontinental-hotels-group-plc/ (Accessed: 30 May 2024).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25248-AEF9-148C-76E1-7D10C83F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15863-6979-4322-9BBA-F100717459E0}" type="datetime1">
              <a:rPr lang="en-US" smtClean="0"/>
              <a:t>6/3/2024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280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2" name="Rectangle 5141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Central hotel Glasgow: voco Grand Central Glasgow">
            <a:extLst>
              <a:ext uri="{FF2B5EF4-FFF2-40B4-BE49-F238E27FC236}">
                <a16:creationId xmlns:a16="http://schemas.microsoft.com/office/drawing/2014/main" id="{40A0055F-60FE-4010-B0A3-03E9371D76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11" r="24326"/>
          <a:stretch/>
        </p:blipFill>
        <p:spPr bwMode="auto">
          <a:xfrm>
            <a:off x="4283902" y="10"/>
            <a:ext cx="7908098" cy="6857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3" name="Rectangle 5142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9F0E1-6C91-CF95-5492-8D546AB7D5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663" y="1115219"/>
            <a:ext cx="5505449" cy="2387600"/>
          </a:xfrm>
        </p:spPr>
        <p:txBody>
          <a:bodyPr>
            <a:normAutofit/>
          </a:bodyPr>
          <a:lstStyle/>
          <a:p>
            <a:pPr algn="l"/>
            <a:r>
              <a:rPr lang="en-GB" sz="5000" b="1">
                <a:solidFill>
                  <a:schemeClr val="bg1"/>
                </a:solidFill>
              </a:rPr>
              <a:t>Internal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12531C-A931-4DA4-CDA3-564E9E3D53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663" y="3902075"/>
            <a:ext cx="5505449" cy="1655762"/>
          </a:xfrm>
        </p:spPr>
        <p:txBody>
          <a:bodyPr>
            <a:normAutofit/>
          </a:bodyPr>
          <a:lstStyle/>
          <a:p>
            <a:pPr algn="l"/>
            <a:r>
              <a:rPr lang="en-GB" sz="2000">
                <a:solidFill>
                  <a:schemeClr val="bg1"/>
                </a:solidFill>
              </a:rPr>
              <a:t>Technology as a key internal driver of marketing change</a:t>
            </a:r>
          </a:p>
        </p:txBody>
      </p:sp>
      <p:cxnSp>
        <p:nvCxnSpPr>
          <p:cNvPr id="5144" name="Straight Connector 5143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39338E-3F0A-18EA-C8BB-CE2844C5A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045464" y="6492875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4177644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C411C930-E271-A57A-35A8-1E04C53238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77" r="2" b="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1" name="Rectangle 1030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A555A1-6DBE-5CD7-4A90-96DFD115FF22}"/>
              </a:ext>
            </a:extLst>
          </p:cNvPr>
          <p:cNvSpPr txBox="1"/>
          <p:nvPr/>
        </p:nvSpPr>
        <p:spPr>
          <a:xfrm>
            <a:off x="523875" y="5317240"/>
            <a:ext cx="11210925" cy="7448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300" b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“industry technology has not kept pace with changing consumer behaviours and market demands.”</a:t>
            </a:r>
            <a:endParaRPr lang="en-US" sz="23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033" name="Straight Connector 1032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4F013F-3E05-7D61-4AFE-C2CFE713C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2145812" y="6495566"/>
            <a:ext cx="4114800" cy="365125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r" defTabSz="457200">
              <a:lnSpc>
                <a:spcPct val="90000"/>
              </a:lnSpc>
              <a:spcAft>
                <a:spcPts val="600"/>
              </a:spcAft>
            </a:pPr>
            <a:r>
              <a:rPr lang="en-US" b="1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Jessica Newport 2327495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C5BE3C-2D1A-F2EB-D0EF-F78E7809BE25}"/>
              </a:ext>
            </a:extLst>
          </p:cNvPr>
          <p:cNvSpPr txBox="1"/>
          <p:nvPr/>
        </p:nvSpPr>
        <p:spPr>
          <a:xfrm>
            <a:off x="10354848" y="6263013"/>
            <a:ext cx="215030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1"/>
                </a:solidFill>
                <a:latin typeface="Noto Sans"/>
                <a:ea typeface="Noto Sans"/>
                <a:cs typeface="Noto Sans"/>
              </a:rPr>
              <a:t>IHG Hotels and Resorts (2019)</a:t>
            </a:r>
          </a:p>
        </p:txBody>
      </p:sp>
    </p:spTree>
    <p:extLst>
      <p:ext uri="{BB962C8B-B14F-4D97-AF65-F5344CB8AC3E}">
        <p14:creationId xmlns:p14="http://schemas.microsoft.com/office/powerpoint/2010/main" val="125932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2" name="Picture 4" descr="All-New IHG One Rewards app powers loyalty, gives members more choice with  Milestone Rewards - 2022 - News &amp; Media - Newsroom - InterContinental  Hotels Group PLC">
            <a:extLst>
              <a:ext uri="{FF2B5EF4-FFF2-40B4-BE49-F238E27FC236}">
                <a16:creationId xmlns:a16="http://schemas.microsoft.com/office/drawing/2014/main" id="{90112C0A-31A7-BCFF-71C5-9745F4F926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334250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4FD14A9-89BB-9D0E-0DBA-1B3CC6080278}"/>
              </a:ext>
            </a:extLst>
          </p:cNvPr>
          <p:cNvSpPr txBox="1"/>
          <p:nvPr/>
        </p:nvSpPr>
        <p:spPr>
          <a:xfrm>
            <a:off x="7144512" y="377952"/>
            <a:ext cx="4620768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u="sng"/>
              <a:t>IHG Concerto </a:t>
            </a:r>
            <a:r>
              <a:rPr lang="en-GB" sz="3600"/>
              <a:t>– Guest Reservation System with Cloud based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u="sng"/>
              <a:t>IHG One Rewards Loyalty App</a:t>
            </a:r>
            <a:r>
              <a:rPr lang="en-GB" sz="3600" b="1"/>
              <a:t> </a:t>
            </a:r>
            <a:r>
              <a:rPr lang="en-GB" sz="3600"/>
              <a:t>– Google Cloud Partnership to create an A.I generated travel companion.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0A5CB5-7066-D0D3-1709-9D49842E2BCB}"/>
              </a:ext>
            </a:extLst>
          </p:cNvPr>
          <p:cNvSpPr txBox="1"/>
          <p:nvPr/>
        </p:nvSpPr>
        <p:spPr>
          <a:xfrm>
            <a:off x="92693" y="5546113"/>
            <a:ext cx="5482467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IHG Hotels and Resorts. (2024).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/>
              <a:t>Michal Christine Escobar. (2019).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4312E7-34FE-05B9-B4DE-25210ECA9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082040" y="6535705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982144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Smart Robot Assistant On Reception">
            <a:extLst>
              <a:ext uri="{FF2B5EF4-FFF2-40B4-BE49-F238E27FC236}">
                <a16:creationId xmlns:a16="http://schemas.microsoft.com/office/drawing/2014/main" id="{1D6DD5A8-DDA7-1F97-F1BA-C8B8CF9B32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82" b="-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00889A-6253-7E04-BE45-F4BE32C4032F}"/>
              </a:ext>
            </a:extLst>
          </p:cNvPr>
          <p:cNvSpPr txBox="1"/>
          <p:nvPr/>
        </p:nvSpPr>
        <p:spPr>
          <a:xfrm>
            <a:off x="8176125" y="215257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/>
              <a:t>Hilton’s Connie the concierge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/>
              <a:t>Marriott International’s A.I enhanced smart room technology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36305A-7436-6BB9-6E60-CB1ABAC931FF}"/>
              </a:ext>
            </a:extLst>
          </p:cNvPr>
          <p:cNvSpPr txBox="1"/>
          <p:nvPr/>
        </p:nvSpPr>
        <p:spPr>
          <a:xfrm>
            <a:off x="10574232" y="6261378"/>
            <a:ext cx="6096000" cy="291362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/>
                <a:ea typeface="DengXian"/>
                <a:cs typeface="Arial"/>
              </a:rPr>
              <a:t>Neil Sahota</a:t>
            </a:r>
            <a:r>
              <a:rPr lang="en-GB" sz="1200" kern="100">
                <a:solidFill>
                  <a:srgbClr val="000000"/>
                </a:solidFill>
                <a:highlight>
                  <a:srgbClr val="FFFFFF"/>
                </a:highlight>
                <a:latin typeface="Noto Sans"/>
                <a:ea typeface="DengXian"/>
                <a:cs typeface="Arial"/>
              </a:rPr>
              <a:t>. 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/>
                <a:ea typeface="DengXian"/>
                <a:cs typeface="Arial"/>
              </a:rPr>
              <a:t>(2024).</a:t>
            </a:r>
            <a:endParaRPr lang="en-GB" sz="1200" kern="100">
              <a:effectLst/>
              <a:highlight>
                <a:srgbClr val="FFFFFF"/>
              </a:highlight>
              <a:latin typeface="Noto Sans"/>
              <a:ea typeface="DengXian"/>
              <a:cs typeface="Arial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69329F-B01C-5B23-DA15-8A71DD97E2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136904" y="6556883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2741060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How to Complete a Personal SWOT Analysis">
            <a:extLst>
              <a:ext uri="{FF2B5EF4-FFF2-40B4-BE49-F238E27FC236}">
                <a16:creationId xmlns:a16="http://schemas.microsoft.com/office/drawing/2014/main" id="{1406436A-7FD0-7AD5-51A1-9099DF6D2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1913387"/>
            <a:ext cx="5294716" cy="3031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Lewin's Force Field Analysis Explained">
            <a:extLst>
              <a:ext uri="{FF2B5EF4-FFF2-40B4-BE49-F238E27FC236}">
                <a16:creationId xmlns:a16="http://schemas.microsoft.com/office/drawing/2014/main" id="{F9075E44-EA55-399C-DC98-8A00A8BA6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3817" y="1370680"/>
            <a:ext cx="5294715" cy="411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93AF975-760E-FB48-07AF-51C335A20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643128" y="6053961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27231465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A9F529C3-C941-49FD-8C67-82F134F64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20586029-32A0-47E5-9AEC-AE3ABA6B9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How to Complete a Personal SWOT Analysis">
            <a:extLst>
              <a:ext uri="{FF2B5EF4-FFF2-40B4-BE49-F238E27FC236}">
                <a16:creationId xmlns:a16="http://schemas.microsoft.com/office/drawing/2014/main" id="{1406436A-7FD0-7AD5-51A1-9099DF6D23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18901" y="590415"/>
            <a:ext cx="4425694" cy="253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109" name="Straight Connector 4108">
            <a:extLst>
              <a:ext uri="{FF2B5EF4-FFF2-40B4-BE49-F238E27FC236}">
                <a16:creationId xmlns:a16="http://schemas.microsoft.com/office/drawing/2014/main" id="{8C730EAB-A532-4295-A302-FB4B90DB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 descr="Lewin's Force Field Analysis Explained">
            <a:extLst>
              <a:ext uri="{FF2B5EF4-FFF2-40B4-BE49-F238E27FC236}">
                <a16:creationId xmlns:a16="http://schemas.microsoft.com/office/drawing/2014/main" id="{F9075E44-EA55-399C-DC98-8A00A8BA6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55895" y="3370306"/>
            <a:ext cx="3551706" cy="276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7209B8B-6DBE-527E-1F14-B75AB6D15099}"/>
              </a:ext>
            </a:extLst>
          </p:cNvPr>
          <p:cNvSpPr txBox="1"/>
          <p:nvPr/>
        </p:nvSpPr>
        <p:spPr>
          <a:xfrm>
            <a:off x="9742308" y="5840012"/>
            <a:ext cx="4425694" cy="2769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kern="100">
                <a:solidFill>
                  <a:srgbClr val="000000"/>
                </a:solidFill>
                <a:highlight>
                  <a:srgbClr val="FFFFFF"/>
                </a:highlight>
                <a:latin typeface="Noto Sans"/>
                <a:ea typeface="DengXian"/>
                <a:cs typeface="Arial"/>
              </a:rPr>
              <a:t>Harrington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/>
                <a:ea typeface="DengXian"/>
                <a:cs typeface="Arial"/>
              </a:rPr>
              <a:t>. (no date).</a:t>
            </a:r>
            <a:endParaRPr lang="en-GB" sz="1200" kern="100">
              <a:highlight>
                <a:srgbClr val="FFFFFF"/>
              </a:highlight>
              <a:latin typeface="Noto Sans"/>
              <a:ea typeface="DengXian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0316DF-FD21-449B-5084-F4E0FFACB908}"/>
              </a:ext>
            </a:extLst>
          </p:cNvPr>
          <p:cNvSpPr txBox="1"/>
          <p:nvPr/>
        </p:nvSpPr>
        <p:spPr>
          <a:xfrm>
            <a:off x="6548284" y="590415"/>
            <a:ext cx="498495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Established reputation with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Global success.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Strategic partnerships.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Cost and value concerns.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Danger of inconsistency.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AI for recruitment – algorithm generator.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Utilise existing resources.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Intense competition.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751872-DE41-9E76-7B60-442BA8D218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628420" y="6063106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3652214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51E54B-F705-E912-A959-5A4E50974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279655"/>
            <a:ext cx="11277600" cy="27630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1BA9C5-7D45-31B7-E785-8751DF1C636C}"/>
              </a:ext>
            </a:extLst>
          </p:cNvPr>
          <p:cNvSpPr txBox="1"/>
          <p:nvPr/>
        </p:nvSpPr>
        <p:spPr>
          <a:xfrm>
            <a:off x="1761541" y="3321892"/>
            <a:ext cx="865632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>
                <a:solidFill>
                  <a:schemeClr val="bg1"/>
                </a:solidFill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“A guest’s decision to stay with us relies as much on their booking experience and our marketing and app functionality, as it does the hotel destination and a brand’s hallmarks”</a:t>
            </a:r>
            <a:endParaRPr lang="en-GB" sz="3200" b="1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62CC40-EEDA-A738-163D-D62050C37BCA}"/>
              </a:ext>
            </a:extLst>
          </p:cNvPr>
          <p:cNvSpPr txBox="1"/>
          <p:nvPr/>
        </p:nvSpPr>
        <p:spPr>
          <a:xfrm>
            <a:off x="6195009" y="6261913"/>
            <a:ext cx="6094324" cy="2462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000" b="0" i="0">
                <a:effectLst/>
                <a:highlight>
                  <a:srgbClr val="FFFFFF"/>
                </a:highlight>
                <a:latin typeface="Noto Sans"/>
                <a:ea typeface="Noto Sans"/>
                <a:cs typeface="Noto Sans"/>
              </a:rPr>
              <a:t>IHG Hotels and Resorts. (no date). </a:t>
            </a:r>
            <a:endParaRPr lang="en-GB" sz="1000">
              <a:highlight>
                <a:srgbClr val="FFFFFF"/>
              </a:highlight>
              <a:latin typeface="Noto Sans"/>
              <a:ea typeface="Noto Sans"/>
              <a:cs typeface="Noto San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E9966A1-BB41-ACFE-14FF-5A7265BCF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118616" y="6502623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</a:rPr>
              <a:t>Jessica Newport 2327495</a:t>
            </a:r>
          </a:p>
        </p:txBody>
      </p:sp>
    </p:spTree>
    <p:extLst>
      <p:ext uri="{BB962C8B-B14F-4D97-AF65-F5344CB8AC3E}">
        <p14:creationId xmlns:p14="http://schemas.microsoft.com/office/powerpoint/2010/main" val="22132009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4A8E6D-A680-8826-31C1-93B1F8AFA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-1036320" y="6492875"/>
            <a:ext cx="4114800" cy="365125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Jessica Newport 2327495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1A5249-B3F1-80D5-CB8F-73A5B3A2ED46}"/>
              </a:ext>
            </a:extLst>
          </p:cNvPr>
          <p:cNvSpPr txBox="1"/>
          <p:nvPr/>
        </p:nvSpPr>
        <p:spPr>
          <a:xfrm>
            <a:off x="246888" y="128016"/>
            <a:ext cx="11722608" cy="71342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/>
              <a:t>References</a:t>
            </a:r>
          </a:p>
          <a:p>
            <a:endParaRPr lang="en-GB"/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IHG Hotels and Resorts. (2019).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Drivers of Change in Hospitality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IHG Hotels and Resorts. Last Updated: 29 April. Available at: https://www.ihgplc.com/en/news-and-media/research-centre/drivers-of-change-in-hospitality [Accessed 20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Katherine Noyes. (2019).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IHG CIO: Driving Value Through Transformation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The Wall Street Journal. Last Updated: 18 March. Available at: https://deloitte.wsj.com/cio/ihg-cio-driving-valuethrough-transformation-01552867326 [Accessed 28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IHG Hotels and Resorts. (2024).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IHG Hotels &amp; Resorts Builds a New Travel Planner Powered by Google Cloud AI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IHG Hotels and Resorts. Last Updated: 09 April. Available at: https://www.ihgplc.com/en/news-and-media/news-releases/2024/ihg-hotels-and-resorts-builds-a-new-trav [Accessed 20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Michal Christine Escobar. (2019).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At IHG, All Roads Lead Back to Concerto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Hospitality Technology Smarter Hotels and Restaurants. Last Updated: 21 February. Available at: https://hospitalitytech.com/ihg-all-roads-lead-back-concerto [Accessed 28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Neil Sahota. (2024).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 In Hospitality: Elevating The Hotel Guest Experience Through Innovation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Forbes. Last Updated: 06 March. Available at: https://www.forbes.com/sites/neilsahota/2024/03/06/ai-in-hospitality-elevating-the-hotel-guest-exper [Accessed 20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Sian Harrington. (no date).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How international hotel giant IHG is using artificial intelligence to bring HR and recruitment benefits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The People Space. Available at: https://www.thepeoplespace.com/practice/articles/how-international-hotel-giant-ihg-using-artificial- [Accessed 28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IHG Hotels and Resorts. (no date). </a:t>
            </a:r>
            <a:r>
              <a:rPr lang="en-GB" sz="1200" i="1" kern="100">
                <a:solidFill>
                  <a:srgbClr val="000000"/>
                </a:solidFill>
                <a:effectLst/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Digital Advantage</a:t>
            </a: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. [Online]. IHG Hotels and Resorts. Available at: https://development.ihg.com/hotel-development/owner-value/digital-advantage#:~:text=A%20guest%27s%20 [Accessed 22 May 2024].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200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6691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913BA-88C6-D60F-6082-FE6560F6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GB"/>
              <a:t>External Evaluation</a:t>
            </a:r>
          </a:p>
        </p:txBody>
      </p:sp>
      <p:pic>
        <p:nvPicPr>
          <p:cNvPr id="6" name="Picture 5" descr="Pen placed on top of a signature line">
            <a:extLst>
              <a:ext uri="{FF2B5EF4-FFF2-40B4-BE49-F238E27FC236}">
                <a16:creationId xmlns:a16="http://schemas.microsoft.com/office/drawing/2014/main" id="{AA78E44F-2683-629C-865C-958ED5497E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35401"/>
          <a:stretch/>
        </p:blipFill>
        <p:spPr>
          <a:xfrm>
            <a:off x="612647" y="1715532"/>
            <a:ext cx="10653579" cy="459382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079475-D097-CBEB-8DF4-A1EAC29349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Grzegorz Walczynski </a:t>
            </a:r>
            <a:r>
              <a:rPr lang="en-US" sz="900" b="1">
                <a:latin typeface="Helvetica"/>
                <a:cs typeface="Helvetica"/>
              </a:rPr>
              <a:t>2316330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8810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762D15C0-FDA0-28EC-428C-7E58F89E6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881" y="1716014"/>
            <a:ext cx="5919122" cy="3380826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36F8E10-3224-1B51-9707-6B42A80CE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9E3F32-CA2F-4FA5-9C9E-10C271BE8318}" type="datetime1">
              <a:rPr lang="en-US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087B77-84B1-F8E0-CBE6-594226DBCC77}"/>
              </a:ext>
            </a:extLst>
          </p:cNvPr>
          <p:cNvSpPr txBox="1"/>
          <p:nvPr/>
        </p:nvSpPr>
        <p:spPr>
          <a:xfrm>
            <a:off x="417047" y="429004"/>
            <a:ext cx="1133898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i="1">
                <a:solidFill>
                  <a:schemeClr val="accent2">
                    <a:lumMod val="75000"/>
                  </a:schemeClr>
                </a:solidFill>
              </a:rPr>
              <a:t>The Uncompromising Customer: </a:t>
            </a:r>
            <a:endParaRPr lang="en-US">
              <a:solidFill>
                <a:schemeClr val="accent2">
                  <a:lumMod val="75000"/>
                </a:schemeClr>
              </a:solidFill>
            </a:endParaRPr>
          </a:p>
          <a:p>
            <a:pPr algn="ctr"/>
            <a:r>
              <a:rPr lang="en-US" sz="2800" b="1" i="1">
                <a:solidFill>
                  <a:schemeClr val="accent2">
                    <a:lumMod val="75000"/>
                  </a:schemeClr>
                </a:solidFill>
              </a:rPr>
              <a:t>Addressing the Paradoxes of the 'Age of I'</a:t>
            </a:r>
            <a:endParaRPr lang="en-US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682D09-77DD-7405-B9C9-073B97D0BA77}"/>
              </a:ext>
            </a:extLst>
          </p:cNvPr>
          <p:cNvSpPr txBox="1"/>
          <p:nvPr/>
        </p:nvSpPr>
        <p:spPr>
          <a:xfrm>
            <a:off x="674913" y="6022127"/>
            <a:ext cx="4071257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(IHG Hotel &amp; Resorts, 2017)</a:t>
            </a:r>
          </a:p>
          <a:p>
            <a:endParaRPr lang="en-US" sz="1000"/>
          </a:p>
          <a:p>
            <a:r>
              <a:rPr lang="en-US" sz="1000" b="1">
                <a:latin typeface="Helvetica"/>
                <a:cs typeface="Helvetica"/>
              </a:rPr>
              <a:t>STUDENT NUMBER :2316330</a:t>
            </a:r>
          </a:p>
          <a:p>
            <a:r>
              <a:rPr lang="en-US" sz="1000" b="1">
                <a:latin typeface="Helvetica"/>
                <a:cs typeface="Helvetica"/>
              </a:rPr>
              <a:t>STUDENT NAME GRZEGORZ WALCZYNSKI</a:t>
            </a:r>
          </a:p>
          <a:p>
            <a:endParaRPr lang="en-US" sz="10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8F186C-517B-4C9B-5E37-8AEFD1CAF156}"/>
              </a:ext>
            </a:extLst>
          </p:cNvPr>
          <p:cNvSpPr txBox="1"/>
          <p:nvPr/>
        </p:nvSpPr>
        <p:spPr>
          <a:xfrm>
            <a:off x="413656" y="1719942"/>
            <a:ext cx="229688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chemeClr val="bg1">
                    <a:lumMod val="50000"/>
                  </a:schemeClr>
                </a:solidFill>
              </a:rPr>
              <a:t>Separate </a:t>
            </a:r>
            <a:r>
              <a:rPr lang="en-US" sz="2400" b="1">
                <a:solidFill>
                  <a:schemeClr val="tx1">
                    <a:lumMod val="50000"/>
                    <a:lumOff val="50000"/>
                  </a:schemeClr>
                </a:solidFill>
              </a:rPr>
              <a:t>but connected</a:t>
            </a:r>
          </a:p>
          <a:p>
            <a:pPr algn="ctr"/>
            <a:endParaRPr lang="en-US" sz="2400" b="1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/>
            <a:endParaRPr lang="en-US" sz="2400" b="1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/>
            <a:endParaRPr lang="en-US" sz="2400" b="1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algn="ctr"/>
            <a:r>
              <a:rPr lang="en-US" sz="2400" b="1">
                <a:solidFill>
                  <a:schemeClr val="tx1">
                    <a:lumMod val="50000"/>
                    <a:lumOff val="50000"/>
                  </a:schemeClr>
                </a:solidFill>
              </a:rPr>
              <a:t>The new definition of connection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2A0F6C-13FB-61B8-91FA-5ADD22731E3C}"/>
              </a:ext>
            </a:extLst>
          </p:cNvPr>
          <p:cNvSpPr txBox="1"/>
          <p:nvPr/>
        </p:nvSpPr>
        <p:spPr>
          <a:xfrm>
            <a:off x="9535886" y="1709058"/>
            <a:ext cx="2220685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chemeClr val="tx1">
                    <a:lumMod val="50000"/>
                    <a:lumOff val="50000"/>
                  </a:schemeClr>
                </a:solidFill>
              </a:rPr>
              <a:t>Do It Myself and Do It For Me In My Way</a:t>
            </a:r>
          </a:p>
          <a:p>
            <a:pPr algn="ctr"/>
            <a:endParaRPr lang="en-US" sz="2400" b="1">
              <a:solidFill>
                <a:srgbClr val="7030A0"/>
              </a:solidFill>
            </a:endParaRPr>
          </a:p>
          <a:p>
            <a:pPr algn="ctr"/>
            <a:endParaRPr lang="en-US" sz="2400" b="1">
              <a:solidFill>
                <a:srgbClr val="7030A0"/>
              </a:solidFill>
            </a:endParaRPr>
          </a:p>
          <a:p>
            <a:pPr algn="ctr"/>
            <a:endParaRPr lang="en-US" sz="2400" b="1">
              <a:solidFill>
                <a:srgbClr val="7030A0"/>
              </a:solidFill>
            </a:endParaRPr>
          </a:p>
          <a:p>
            <a:pPr algn="ctr"/>
            <a:r>
              <a:rPr lang="en-US" sz="2400" b="1">
                <a:solidFill>
                  <a:schemeClr val="tx1">
                    <a:lumMod val="50000"/>
                    <a:lumOff val="50000"/>
                  </a:schemeClr>
                </a:solidFill>
              </a:rPr>
              <a:t>Rethinking consumer control</a:t>
            </a:r>
            <a:endParaRPr lang="en-US" b="1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US"/>
          </a:p>
        </p:txBody>
      </p:sp>
      <p:pic>
        <p:nvPicPr>
          <p:cNvPr id="10" name="Graphic 9" descr="Aperture with solid fill">
            <a:extLst>
              <a:ext uri="{FF2B5EF4-FFF2-40B4-BE49-F238E27FC236}">
                <a16:creationId xmlns:a16="http://schemas.microsoft.com/office/drawing/2014/main" id="{EC3EC05F-5F4D-E959-BD6F-B77D8463FF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89029" y="2950028"/>
            <a:ext cx="914400" cy="914400"/>
          </a:xfrm>
          <a:prstGeom prst="rect">
            <a:avLst/>
          </a:prstGeom>
        </p:spPr>
      </p:pic>
      <p:pic>
        <p:nvPicPr>
          <p:cNvPr id="11" name="Graphic 10" descr="Wireless with solid fill">
            <a:extLst>
              <a:ext uri="{FF2B5EF4-FFF2-40B4-BE49-F238E27FC236}">
                <a16:creationId xmlns:a16="http://schemas.microsoft.com/office/drawing/2014/main" id="{E11CA7F7-23D3-38E1-5DA7-C862E0AB1C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99457" y="2645229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2BA2A40-4C31-1B97-9181-B536887A897E}"/>
              </a:ext>
            </a:extLst>
          </p:cNvPr>
          <p:cNvSpPr txBox="1"/>
          <p:nvPr/>
        </p:nvSpPr>
        <p:spPr>
          <a:xfrm>
            <a:off x="2068285" y="5399313"/>
            <a:ext cx="80554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chemeClr val="accent1"/>
                </a:solidFill>
              </a:rPr>
              <a:t>Two key insights in understanding todays uncompromising customer</a:t>
            </a:r>
          </a:p>
        </p:txBody>
      </p:sp>
    </p:spTree>
    <p:extLst>
      <p:ext uri="{BB962C8B-B14F-4D97-AF65-F5344CB8AC3E}">
        <p14:creationId xmlns:p14="http://schemas.microsoft.com/office/powerpoint/2010/main" val="9121809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927A7322-5480-3E71-19E9-C67DED6DC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A8CFAE6-CA39-4D4C-8DCE-60033FD9D823}" type="datetime1">
              <a:rPr lang="en-US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ADBEEA-08AB-7A24-FA84-874CAC4A5939}"/>
              </a:ext>
            </a:extLst>
          </p:cNvPr>
          <p:cNvSpPr txBox="1"/>
          <p:nvPr/>
        </p:nvSpPr>
        <p:spPr>
          <a:xfrm>
            <a:off x="712033" y="6325670"/>
            <a:ext cx="3147934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(IHG Hotel &amp; Resorts,2022)</a:t>
            </a:r>
          </a:p>
          <a:p>
            <a:r>
              <a:rPr lang="en-US" sz="1000" b="1">
                <a:latin typeface="Helvetica"/>
                <a:cs typeface="Helvetica"/>
              </a:rPr>
              <a:t>STUDENT NUMBER :2316330</a:t>
            </a:r>
          </a:p>
          <a:p>
            <a:r>
              <a:rPr lang="en-US" sz="1000" b="1">
                <a:latin typeface="Helvetica"/>
                <a:cs typeface="Helvetica"/>
              </a:rPr>
              <a:t>STUDENT NAME GRZEGORZ WALCZYNSKI</a:t>
            </a:r>
          </a:p>
          <a:p>
            <a:endParaRPr lang="en-US" sz="1000"/>
          </a:p>
        </p:txBody>
      </p:sp>
      <p:pic>
        <p:nvPicPr>
          <p:cNvPr id="18" name="Picture 17" descr="A group of logos on a white background&#10;&#10;Description automatically generated">
            <a:extLst>
              <a:ext uri="{FF2B5EF4-FFF2-40B4-BE49-F238E27FC236}">
                <a16:creationId xmlns:a16="http://schemas.microsoft.com/office/drawing/2014/main" id="{655EFCC6-425C-A565-9829-D08F23717C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6386" y="278763"/>
            <a:ext cx="7755505" cy="1250657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 descr="A screenshot of a mobile device&#10;&#10;Description automatically generated">
            <a:extLst>
              <a:ext uri="{FF2B5EF4-FFF2-40B4-BE49-F238E27FC236}">
                <a16:creationId xmlns:a16="http://schemas.microsoft.com/office/drawing/2014/main" id="{5426B748-37E3-75E6-29FE-CFB5C406C3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783" y="789991"/>
            <a:ext cx="2408580" cy="5058460"/>
          </a:xfrm>
          <a:prstGeom prst="rect">
            <a:avLst/>
          </a:prstGeom>
        </p:spPr>
      </p:pic>
      <p:graphicFrame>
        <p:nvGraphicFramePr>
          <p:cNvPr id="5019" name="Diagram 5018">
            <a:extLst>
              <a:ext uri="{FF2B5EF4-FFF2-40B4-BE49-F238E27FC236}">
                <a16:creationId xmlns:a16="http://schemas.microsoft.com/office/drawing/2014/main" id="{4959EBD9-F10D-2341-23ED-15B00668A7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6248845"/>
              </p:ext>
            </p:extLst>
          </p:nvPr>
        </p:nvGraphicFramePr>
        <p:xfrm>
          <a:off x="5821180" y="1812561"/>
          <a:ext cx="3010528" cy="2883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5474" name="Diagram 5473">
            <a:extLst>
              <a:ext uri="{FF2B5EF4-FFF2-40B4-BE49-F238E27FC236}">
                <a16:creationId xmlns:a16="http://schemas.microsoft.com/office/drawing/2014/main" id="{5EB9F274-4486-A6FE-AB07-A8C19CB065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2543250"/>
              </p:ext>
            </p:extLst>
          </p:nvPr>
        </p:nvGraphicFramePr>
        <p:xfrm>
          <a:off x="8831706" y="2999281"/>
          <a:ext cx="3235378" cy="30080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E85F97C9-607C-D385-8D0B-D57B73AAB8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3852454"/>
              </p:ext>
            </p:extLst>
          </p:nvPr>
        </p:nvGraphicFramePr>
        <p:xfrm>
          <a:off x="3047999" y="3161677"/>
          <a:ext cx="2873116" cy="2683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6287" name="TextBox 6286">
            <a:extLst>
              <a:ext uri="{FF2B5EF4-FFF2-40B4-BE49-F238E27FC236}">
                <a16:creationId xmlns:a16="http://schemas.microsoft.com/office/drawing/2014/main" id="{D0F77048-9C03-0A1F-974F-B57C3818F240}"/>
              </a:ext>
            </a:extLst>
          </p:cNvPr>
          <p:cNvSpPr txBox="1"/>
          <p:nvPr/>
        </p:nvSpPr>
        <p:spPr>
          <a:xfrm>
            <a:off x="3610133" y="6120984"/>
            <a:ext cx="742012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1">
                <a:solidFill>
                  <a:srgbClr val="E67106"/>
                </a:solidFill>
              </a:rPr>
              <a:t>Redefining Hospitality &amp; Delivering Choice and Control</a:t>
            </a:r>
          </a:p>
        </p:txBody>
      </p:sp>
    </p:spTree>
    <p:extLst>
      <p:ext uri="{BB962C8B-B14F-4D97-AF65-F5344CB8AC3E}">
        <p14:creationId xmlns:p14="http://schemas.microsoft.com/office/powerpoint/2010/main" val="32308628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36F8E10-3224-1B51-9707-6B42A80CE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9E3F32-CA2F-4FA5-9C9E-10C271BE8318}" type="datetime1">
              <a:rPr lang="en-US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pic>
        <p:nvPicPr>
          <p:cNvPr id="3" name="Picture 2" descr="A two cell phones with a website on the screen&#10;&#10;Description automatically generated">
            <a:extLst>
              <a:ext uri="{FF2B5EF4-FFF2-40B4-BE49-F238E27FC236}">
                <a16:creationId xmlns:a16="http://schemas.microsoft.com/office/drawing/2014/main" id="{67420032-8D7C-2469-9A85-10222BFF8D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889" r="5397" b="313"/>
          <a:stretch/>
        </p:blipFill>
        <p:spPr>
          <a:xfrm>
            <a:off x="223207" y="230188"/>
            <a:ext cx="3661653" cy="5018888"/>
          </a:xfrm>
          <a:prstGeom prst="rect">
            <a:avLst/>
          </a:prstGeom>
        </p:spPr>
      </p:pic>
      <p:pic>
        <p:nvPicPr>
          <p:cNvPr id="13" name="Graphic 12" descr="Programmer male with solid fill">
            <a:extLst>
              <a:ext uri="{FF2B5EF4-FFF2-40B4-BE49-F238E27FC236}">
                <a16:creationId xmlns:a16="http://schemas.microsoft.com/office/drawing/2014/main" id="{FBD6E43F-C55F-7935-C483-AE3FB2CE1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332872" y="2303132"/>
            <a:ext cx="1526497" cy="1663907"/>
          </a:xfrm>
          <a:prstGeom prst="rect">
            <a:avLst/>
          </a:prstGeom>
        </p:spPr>
      </p:pic>
      <p:pic>
        <p:nvPicPr>
          <p:cNvPr id="15" name="Graphic 14" descr="Sleep with solid fill">
            <a:extLst>
              <a:ext uri="{FF2B5EF4-FFF2-40B4-BE49-F238E27FC236}">
                <a16:creationId xmlns:a16="http://schemas.microsoft.com/office/drawing/2014/main" id="{D374A858-9573-43CB-6FE7-5B5FB228062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174636" y="2297244"/>
            <a:ext cx="1613940" cy="1638923"/>
          </a:xfrm>
          <a:prstGeom prst="rect">
            <a:avLst/>
          </a:prstGeom>
        </p:spPr>
      </p:pic>
      <p:pic>
        <p:nvPicPr>
          <p:cNvPr id="17" name="Graphic 16" descr="Money outline">
            <a:extLst>
              <a:ext uri="{FF2B5EF4-FFF2-40B4-BE49-F238E27FC236}">
                <a16:creationId xmlns:a16="http://schemas.microsoft.com/office/drawing/2014/main" id="{B1DC1BB0-D036-7FE1-66AB-5538F53506E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222105" y="3972928"/>
            <a:ext cx="1526497" cy="1339120"/>
          </a:xfrm>
          <a:prstGeom prst="rect">
            <a:avLst/>
          </a:prstGeom>
        </p:spPr>
      </p:pic>
      <p:pic>
        <p:nvPicPr>
          <p:cNvPr id="18" name="Graphic 17" descr="Group of people with solid fill">
            <a:extLst>
              <a:ext uri="{FF2B5EF4-FFF2-40B4-BE49-F238E27FC236}">
                <a16:creationId xmlns:a16="http://schemas.microsoft.com/office/drawing/2014/main" id="{E01FE927-BB02-2CD2-6C29-ACBB6E23BCA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4227227" y="510915"/>
            <a:ext cx="1713875" cy="1676399"/>
          </a:xfrm>
          <a:prstGeom prst="rect">
            <a:avLst/>
          </a:prstGeom>
        </p:spPr>
      </p:pic>
      <p:pic>
        <p:nvPicPr>
          <p:cNvPr id="21" name="Graphic 20" descr="Presentation with bar chart with solid fill">
            <a:extLst>
              <a:ext uri="{FF2B5EF4-FFF2-40B4-BE49-F238E27FC236}">
                <a16:creationId xmlns:a16="http://schemas.microsoft.com/office/drawing/2014/main" id="{ABAA5BA3-C67F-E487-D981-452FB5383FC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937292" y="398489"/>
            <a:ext cx="1926235" cy="1788825"/>
          </a:xfrm>
          <a:prstGeom prst="rect">
            <a:avLst/>
          </a:prstGeom>
        </p:spPr>
      </p:pic>
      <p:pic>
        <p:nvPicPr>
          <p:cNvPr id="26" name="Graphic 25" descr="Wireless with solid fill">
            <a:extLst>
              <a:ext uri="{FF2B5EF4-FFF2-40B4-BE49-F238E27FC236}">
                <a16:creationId xmlns:a16="http://schemas.microsoft.com/office/drawing/2014/main" id="{9C7EDD36-586C-AC89-E12A-F3662B36F39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4452080" y="4146029"/>
            <a:ext cx="1389088" cy="133912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A7ABA92B-68CC-569A-A3C6-4661AB2A4D81}"/>
              </a:ext>
            </a:extLst>
          </p:cNvPr>
          <p:cNvSpPr txBox="1"/>
          <p:nvPr/>
        </p:nvSpPr>
        <p:spPr>
          <a:xfrm>
            <a:off x="5946098" y="811967"/>
            <a:ext cx="1718871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Over 100 million </a:t>
            </a:r>
            <a:endParaRPr lang="en-US">
              <a:solidFill>
                <a:schemeClr val="bg1">
                  <a:lumMod val="50000"/>
                </a:schemeClr>
              </a:solidFill>
            </a:endParaRPr>
          </a:p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IHG One Rewards users</a:t>
            </a:r>
            <a:endParaRPr lang="en-US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41BAA70-3EEE-98F1-3127-B2ACE789D158}"/>
              </a:ext>
            </a:extLst>
          </p:cNvPr>
          <p:cNvSpPr txBox="1"/>
          <p:nvPr/>
        </p:nvSpPr>
        <p:spPr>
          <a:xfrm>
            <a:off x="5946097" y="4322164"/>
            <a:ext cx="208113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Download Rating </a:t>
            </a:r>
          </a:p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Apple 4.9</a:t>
            </a:r>
          </a:p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Android 4.8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0F564F8-2789-5C12-2439-FDBF5125273B}"/>
              </a:ext>
            </a:extLst>
          </p:cNvPr>
          <p:cNvSpPr txBox="1"/>
          <p:nvPr/>
        </p:nvSpPr>
        <p:spPr>
          <a:xfrm>
            <a:off x="9930983" y="2385935"/>
            <a:ext cx="2156086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Half of all digital bookings completed through the app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07B4BE8-C01D-6BA2-72BC-7AD3465F0701}"/>
              </a:ext>
            </a:extLst>
          </p:cNvPr>
          <p:cNvSpPr txBox="1"/>
          <p:nvPr/>
        </p:nvSpPr>
        <p:spPr>
          <a:xfrm>
            <a:off x="5971081" y="2385933"/>
            <a:ext cx="1831299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Half a billion users visiting IHG Digital Channels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5F43BB3-DC65-938A-657F-5CE366372A9C}"/>
              </a:ext>
            </a:extLst>
          </p:cNvPr>
          <p:cNvSpPr txBox="1"/>
          <p:nvPr/>
        </p:nvSpPr>
        <p:spPr>
          <a:xfrm>
            <a:off x="9930983" y="861934"/>
            <a:ext cx="193123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Fastest growing revenue channel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0EFFCA3-CEBB-7F9B-C67E-5DCC78F38191}"/>
              </a:ext>
            </a:extLst>
          </p:cNvPr>
          <p:cNvSpPr txBox="1"/>
          <p:nvPr/>
        </p:nvSpPr>
        <p:spPr>
          <a:xfrm>
            <a:off x="9868524" y="4147278"/>
            <a:ext cx="2156086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solidFill>
                  <a:schemeClr val="bg1">
                    <a:lumMod val="50000"/>
                  </a:schemeClr>
                </a:solidFill>
              </a:rPr>
              <a:t>One Rewards App accounts for a quarter of IHG $4.6bn revenue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EFA9CCE-F4D8-DFA8-4CEB-ED32DE437342}"/>
              </a:ext>
            </a:extLst>
          </p:cNvPr>
          <p:cNvSpPr txBox="1"/>
          <p:nvPr/>
        </p:nvSpPr>
        <p:spPr>
          <a:xfrm>
            <a:off x="574622" y="6208426"/>
            <a:ext cx="1082539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(IHG Hotel &amp; Resorts, 2024). </a:t>
            </a:r>
            <a:r>
              <a:rPr lang="en-US" sz="1000">
                <a:latin typeface="Neue Haas Grotesk Text Pro"/>
                <a:cs typeface="Times New Roman"/>
              </a:rPr>
              <a:t>(Escobar, 2023). (Grieco, 2023)</a:t>
            </a:r>
          </a:p>
          <a:p>
            <a:endParaRPr lang="en-US" sz="1000">
              <a:latin typeface="Neue Haas Grotesk Text Pro"/>
              <a:cs typeface="Times New Roman"/>
            </a:endParaRPr>
          </a:p>
          <a:p>
            <a:r>
              <a:rPr lang="en-US" sz="1000" b="1">
                <a:latin typeface="Helvetica"/>
                <a:cs typeface="Helvetica"/>
              </a:rPr>
              <a:t>STUDENT NUMBER :2316330</a:t>
            </a:r>
          </a:p>
          <a:p>
            <a:r>
              <a:rPr lang="en-US" sz="1000" b="1">
                <a:latin typeface="Helvetica"/>
                <a:cs typeface="Helvetica"/>
              </a:rPr>
              <a:t>STUDENT NAME GRZEGORZ WALCZYNSKI</a:t>
            </a:r>
          </a:p>
          <a:p>
            <a:endParaRPr lang="en-US" sz="1000">
              <a:latin typeface="Neue Haas Grotesk Text Pro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A69B1E-1835-2654-84ED-E84C44CB904C}"/>
              </a:ext>
            </a:extLst>
          </p:cNvPr>
          <p:cNvSpPr txBox="1"/>
          <p:nvPr/>
        </p:nvSpPr>
        <p:spPr>
          <a:xfrm>
            <a:off x="2373442" y="5533867"/>
            <a:ext cx="7140314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i="1">
                <a:solidFill>
                  <a:srgbClr val="E67106"/>
                </a:solidFill>
                <a:ea typeface="+mn-lt"/>
                <a:cs typeface="+mn-lt"/>
              </a:rPr>
              <a:t>Driving Value Through Transformation</a:t>
            </a:r>
            <a:endParaRPr lang="en-US" sz="2000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3102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36F8E10-3224-1B51-9707-6B42A80CE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9E3F32-CA2F-4FA5-9C9E-10C271BE8318}" type="datetime1">
              <a:rPr lang="en-US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EFA9CCE-F4D8-DFA8-4CEB-ED32DE437342}"/>
              </a:ext>
            </a:extLst>
          </p:cNvPr>
          <p:cNvSpPr txBox="1"/>
          <p:nvPr/>
        </p:nvSpPr>
        <p:spPr>
          <a:xfrm>
            <a:off x="574622" y="6208426"/>
            <a:ext cx="1082539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000"/>
              <a:t>(Amadeus, 2019)</a:t>
            </a:r>
          </a:p>
          <a:p>
            <a:endParaRPr lang="en-US" sz="1000">
              <a:latin typeface="Neue Haas Grotesk Text Pro"/>
              <a:cs typeface="Times New Roman"/>
            </a:endParaRPr>
          </a:p>
          <a:p>
            <a:r>
              <a:rPr lang="en-US" sz="1000" b="1">
                <a:latin typeface="Helvetica"/>
                <a:cs typeface="Helvetica"/>
              </a:rPr>
              <a:t>STUDENT NUMBER :2316330</a:t>
            </a:r>
          </a:p>
          <a:p>
            <a:r>
              <a:rPr lang="en-US" sz="1000" b="1">
                <a:latin typeface="Helvetica"/>
                <a:cs typeface="Helvetica"/>
              </a:rPr>
              <a:t>STUDENT NAME GRZEGORZ WALCZYNSKI</a:t>
            </a:r>
          </a:p>
          <a:p>
            <a:endParaRPr lang="en-US" sz="1000">
              <a:latin typeface="Neue Haas Grotesk Text Pro"/>
              <a:cs typeface="Times New Roman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8D7D9898-162F-AFA1-79E4-36A21FB519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7113151"/>
              </p:ext>
            </p:extLst>
          </p:nvPr>
        </p:nvGraphicFramePr>
        <p:xfrm>
          <a:off x="1524000" y="1350363"/>
          <a:ext cx="9044065" cy="4794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468" name="Arrow: Right 4467">
            <a:extLst>
              <a:ext uri="{FF2B5EF4-FFF2-40B4-BE49-F238E27FC236}">
                <a16:creationId xmlns:a16="http://schemas.microsoft.com/office/drawing/2014/main" id="{38A45DB3-828B-3E46-3E26-91C6290AD7F8}"/>
              </a:ext>
            </a:extLst>
          </p:cNvPr>
          <p:cNvSpPr/>
          <p:nvPr/>
        </p:nvSpPr>
        <p:spPr>
          <a:xfrm>
            <a:off x="4876800" y="2111828"/>
            <a:ext cx="1188076" cy="6417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69" name="Arrow: Right 4468">
            <a:extLst>
              <a:ext uri="{FF2B5EF4-FFF2-40B4-BE49-F238E27FC236}">
                <a16:creationId xmlns:a16="http://schemas.microsoft.com/office/drawing/2014/main" id="{A4585496-BBFD-2ED6-6BCB-2264193DE8F6}"/>
              </a:ext>
            </a:extLst>
          </p:cNvPr>
          <p:cNvSpPr/>
          <p:nvPr/>
        </p:nvSpPr>
        <p:spPr>
          <a:xfrm>
            <a:off x="4876800" y="3428107"/>
            <a:ext cx="1184079" cy="62976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70" name="Arrow: Right 4469">
            <a:extLst>
              <a:ext uri="{FF2B5EF4-FFF2-40B4-BE49-F238E27FC236}">
                <a16:creationId xmlns:a16="http://schemas.microsoft.com/office/drawing/2014/main" id="{4FE50292-A63E-E34E-70B3-C77FED286376}"/>
              </a:ext>
            </a:extLst>
          </p:cNvPr>
          <p:cNvSpPr/>
          <p:nvPr/>
        </p:nvSpPr>
        <p:spPr>
          <a:xfrm>
            <a:off x="4876799" y="4593770"/>
            <a:ext cx="1173586" cy="64175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71" name="Arrow: Left 4470">
            <a:extLst>
              <a:ext uri="{FF2B5EF4-FFF2-40B4-BE49-F238E27FC236}">
                <a16:creationId xmlns:a16="http://schemas.microsoft.com/office/drawing/2014/main" id="{43B1FDB4-E093-E8B9-0AA8-05AD40278B9C}"/>
              </a:ext>
            </a:extLst>
          </p:cNvPr>
          <p:cNvSpPr/>
          <p:nvPr/>
        </p:nvSpPr>
        <p:spPr>
          <a:xfrm>
            <a:off x="5993745" y="2787813"/>
            <a:ext cx="1186078" cy="635262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72" name="Arrow: Left 4471">
            <a:extLst>
              <a:ext uri="{FF2B5EF4-FFF2-40B4-BE49-F238E27FC236}">
                <a16:creationId xmlns:a16="http://schemas.microsoft.com/office/drawing/2014/main" id="{41F96156-C3B3-73C3-6E4C-3655D092D0C3}"/>
              </a:ext>
            </a:extLst>
          </p:cNvPr>
          <p:cNvSpPr/>
          <p:nvPr/>
        </p:nvSpPr>
        <p:spPr>
          <a:xfrm>
            <a:off x="5993745" y="3953120"/>
            <a:ext cx="1186078" cy="629265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73" name="Arrow: Left 4472">
            <a:extLst>
              <a:ext uri="{FF2B5EF4-FFF2-40B4-BE49-F238E27FC236}">
                <a16:creationId xmlns:a16="http://schemas.microsoft.com/office/drawing/2014/main" id="{F5D52CCA-CA3C-0743-BF43-666C1E5CB9DF}"/>
              </a:ext>
            </a:extLst>
          </p:cNvPr>
          <p:cNvSpPr/>
          <p:nvPr/>
        </p:nvSpPr>
        <p:spPr>
          <a:xfrm>
            <a:off x="5992495" y="5071135"/>
            <a:ext cx="1186078" cy="64175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CF4B6B2-E674-59CA-55B7-EABAB08BB42D}"/>
              </a:ext>
            </a:extLst>
          </p:cNvPr>
          <p:cNvSpPr txBox="1"/>
          <p:nvPr/>
        </p:nvSpPr>
        <p:spPr>
          <a:xfrm>
            <a:off x="3460229" y="587114"/>
            <a:ext cx="505418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>
                <a:solidFill>
                  <a:schemeClr val="bg1">
                    <a:lumMod val="50000"/>
                  </a:schemeClr>
                </a:solidFill>
              </a:rPr>
              <a:t>Force Field Analysis</a:t>
            </a:r>
            <a:endParaRPr lang="en-US" b="1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7725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D36F8E10-3224-1B51-9707-6B42A80CE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89E3F32-CA2F-4FA5-9C9E-10C271BE8318}" type="datetime1">
              <a:rPr lang="en-US"/>
              <a:pPr>
                <a:spcAft>
                  <a:spcPts val="600"/>
                </a:spcAft>
              </a:pPr>
              <a:t>6/3/2024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51DDB2-B08C-E631-9329-5A8D0A44B965}"/>
              </a:ext>
            </a:extLst>
          </p:cNvPr>
          <p:cNvSpPr txBox="1"/>
          <p:nvPr/>
        </p:nvSpPr>
        <p:spPr>
          <a:xfrm>
            <a:off x="499671" y="437212"/>
            <a:ext cx="10700478" cy="65556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latin typeface="Helvetica"/>
                <a:cs typeface="Helvetica"/>
              </a:rPr>
              <a:t>Reference List: </a:t>
            </a:r>
          </a:p>
          <a:p>
            <a:r>
              <a:rPr lang="en-US" sz="1200" b="1" dirty="0">
                <a:latin typeface="Helvetica"/>
                <a:cs typeface="Helvetica"/>
              </a:rPr>
              <a:t>STUDENT NUMBER :2316330</a:t>
            </a:r>
          </a:p>
          <a:p>
            <a:r>
              <a:rPr lang="en-US" sz="1200" b="1" dirty="0">
                <a:latin typeface="Helvetica"/>
                <a:cs typeface="Helvetica"/>
              </a:rPr>
              <a:t>STUDENT NAME GRZEGORZ WALCZYNSKI</a:t>
            </a:r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Amadeus (2019). </a:t>
            </a:r>
            <a:r>
              <a:rPr lang="en-US" sz="1200" i="1" dirty="0">
                <a:latin typeface="Helvetica"/>
                <a:cs typeface="Helvetica"/>
              </a:rPr>
              <a:t>Drivers Of Change In Hospitality</a:t>
            </a:r>
            <a:r>
              <a:rPr lang="en-US" sz="1200" dirty="0">
                <a:latin typeface="Helvetica"/>
                <a:cs typeface="Helvetica"/>
              </a:rPr>
              <a:t>. [online] Amadeus. Available at: https://connect.amadeus-hospitality.com/hubfs/IHG%20Whitepaper%20Drivers%20of%20Change%20in%20Hospitality.pdf?utm_campaign=2019%20IHG%20Whitepaper&amp;utm_medium=email&amp;_hsenc=p2ANqtz--IpW90Et8ifNR2J37-nMqINazpHvDuYNEF5YJP5y6mYukESc1IO6N6Svc5-rRTHJt7F_yUNFmuIIrsSwRXKeR-T8S9YQ&amp;_hsmi=72265442&amp;utm_content=72265442&amp;utm_source=hs_automation&amp;hsCtaTracking=9926a8cb-b155-48bc-94be-d82552203f7d%7Cf4d6596b-5174-4d06-926d-a293dbbdd007 [Accessed 29 May 2024].</a:t>
            </a:r>
            <a:endParaRPr lang="en-US" sz="1200" dirty="0"/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Escobar, M. (2023). </a:t>
            </a:r>
            <a:r>
              <a:rPr lang="en-US" sz="1200" i="1" dirty="0">
                <a:latin typeface="Helvetica"/>
                <a:cs typeface="Helvetica"/>
              </a:rPr>
              <a:t>How IHG Created a New Mobile App that Is Outperforming Pre-Pandemic Metrics</a:t>
            </a:r>
            <a:r>
              <a:rPr lang="en-US" sz="1200" dirty="0">
                <a:latin typeface="Helvetica"/>
                <a:cs typeface="Helvetica"/>
              </a:rPr>
              <a:t>. [online] Hospitality Technology. Available at: https://hospitalitytech.com/how-ihg-created-new-mobile-app-outperforming-pre-pandemic-metrics</a:t>
            </a:r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 err="1">
                <a:latin typeface="Helvetica"/>
                <a:cs typeface="Helvetica"/>
              </a:rPr>
              <a:t>Grieco</a:t>
            </a:r>
            <a:r>
              <a:rPr lang="en-US" sz="1200" dirty="0">
                <a:latin typeface="Helvetica"/>
                <a:cs typeface="Helvetica"/>
              </a:rPr>
              <a:t>, L. (2023). </a:t>
            </a:r>
            <a:r>
              <a:rPr lang="en-US" sz="1200" i="1" dirty="0">
                <a:latin typeface="Helvetica"/>
                <a:cs typeface="Helvetica"/>
              </a:rPr>
              <a:t>IHG proves technology is key as it sets sights on expansion</a:t>
            </a:r>
            <a:r>
              <a:rPr lang="en-US" sz="1200" dirty="0">
                <a:latin typeface="Helvetica"/>
                <a:cs typeface="Helvetica"/>
              </a:rPr>
              <a:t>. [online] </a:t>
            </a:r>
            <a:r>
              <a:rPr lang="en-US" sz="1200" dirty="0" err="1">
                <a:latin typeface="Helvetica"/>
                <a:cs typeface="Helvetica"/>
              </a:rPr>
              <a:t>Proactiveinvestors</a:t>
            </a:r>
            <a:r>
              <a:rPr lang="en-US" sz="1200" dirty="0">
                <a:latin typeface="Helvetica"/>
                <a:cs typeface="Helvetica"/>
              </a:rPr>
              <a:t> UK. Available at: https://www.proactiveinvestors.co.uk/companies/news/1022923/ihg-proves-technology-is-key-as-it-sets-sights-on-expansion-1022923.html</a:t>
            </a:r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IHG Hotel &amp; Resorts (2017). </a:t>
            </a:r>
            <a:r>
              <a:rPr lang="en-US" sz="1200" i="1" dirty="0">
                <a:latin typeface="Helvetica"/>
                <a:cs typeface="Helvetica"/>
              </a:rPr>
              <a:t>IHG® challenges brands to address the needs of the uncompromising customer in the ‘Age of I’</a:t>
            </a:r>
            <a:r>
              <a:rPr lang="en-US" sz="1200" dirty="0">
                <a:latin typeface="Helvetica"/>
                <a:cs typeface="Helvetica"/>
              </a:rPr>
              <a:t>. [online] InterContinental Hotels Group PLC. Available at: https://www.ihgplc.com/en/news-and-media/news-releases/2017/ihg-challenges-brands-to-address-the-needs-of-the-uncompromising-customer-in-the-age-of-i#:~:text=IHG [Accessed 29 May 2024].</a:t>
            </a:r>
            <a:endParaRPr lang="en-US" sz="1200" dirty="0"/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IHG Hotel &amp; Resorts (2022). </a:t>
            </a:r>
            <a:r>
              <a:rPr lang="en-US" sz="1200" i="1" dirty="0">
                <a:latin typeface="Helvetica"/>
                <a:cs typeface="Helvetica"/>
              </a:rPr>
              <a:t>All-New IHG One Rewards app powers loyalty, gives members more choice with Milestone Rewards</a:t>
            </a:r>
            <a:r>
              <a:rPr lang="en-US" sz="1200" dirty="0">
                <a:latin typeface="Helvetica"/>
                <a:cs typeface="Helvetica"/>
              </a:rPr>
              <a:t>. [online] InterContinental Hotels Group PLC. Available at: https://www.ihgplc.com/en/news-and-media/news-releases/2022/ihg-one-rewards-app-powers-loyalty-gives-members-more-choice-with-milestone-rewards</a:t>
            </a:r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IHG Hotel &amp; Resorts (2024). </a:t>
            </a:r>
            <a:r>
              <a:rPr lang="en-US" sz="1200" i="1" dirty="0">
                <a:latin typeface="Helvetica"/>
                <a:cs typeface="Helvetica"/>
              </a:rPr>
              <a:t>Full Year Results for the year to 31 December 2023</a:t>
            </a:r>
            <a:r>
              <a:rPr lang="en-US" sz="1200" dirty="0">
                <a:latin typeface="Helvetica"/>
                <a:cs typeface="Helvetica"/>
              </a:rPr>
              <a:t>. [online] InterContinental Hotels Group PLC. Available at: https://www.ihgplc.com/en/news-and-media/news-releases/2024/full-year-results-for-the-year-to-31-dec-2023</a:t>
            </a:r>
            <a:endParaRPr lang="en-US" sz="1200" dirty="0"/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Miller, L. (2019). </a:t>
            </a:r>
            <a:r>
              <a:rPr lang="en-US" sz="1200" i="1" dirty="0">
                <a:latin typeface="Helvetica"/>
                <a:cs typeface="Helvetica"/>
              </a:rPr>
              <a:t>Creating an Extraordinary IT Organization</a:t>
            </a:r>
            <a:r>
              <a:rPr lang="en-US" sz="1200" dirty="0">
                <a:latin typeface="Helvetica"/>
                <a:cs typeface="Helvetica"/>
              </a:rPr>
              <a:t>. [online] www.linkedin.com. Available at: https://www.linkedin.com/pulse/creating-extraordinary-organization-laura-miller?trk=portfolio_article-card_title [Accessed 29 May 2024].</a:t>
            </a:r>
            <a:endParaRPr lang="en-US" sz="1200" dirty="0"/>
          </a:p>
          <a:p>
            <a:endParaRPr lang="en-US" sz="1200" dirty="0">
              <a:latin typeface="Helvetica"/>
              <a:cs typeface="Helvetica"/>
            </a:endParaRPr>
          </a:p>
          <a:p>
            <a:r>
              <a:rPr lang="en-US" sz="1200" dirty="0">
                <a:latin typeface="Helvetica"/>
                <a:cs typeface="Helvetica"/>
              </a:rPr>
              <a:t>Noyes, K. (2019). IHG CIO: Driving Value Through Transformation. </a:t>
            </a:r>
            <a:r>
              <a:rPr lang="en-US" sz="1200" i="1" dirty="0">
                <a:latin typeface="Helvetica"/>
                <a:cs typeface="Helvetica"/>
              </a:rPr>
              <a:t>WSJ</a:t>
            </a:r>
            <a:r>
              <a:rPr lang="en-US" sz="1200" dirty="0">
                <a:latin typeface="Helvetica"/>
                <a:cs typeface="Helvetica"/>
              </a:rPr>
              <a:t>. [online] 18 Mar. Available at: https://deloitte.wsj.com/cio/ihg-cio-driving-valuethrough-transformation-01552867326 [Accessed 29 May 2024].</a:t>
            </a:r>
            <a:endParaRPr lang="en-US" sz="1200" dirty="0"/>
          </a:p>
          <a:p>
            <a:endParaRPr lang="en-US" sz="1200" dirty="0"/>
          </a:p>
          <a:p>
            <a:endParaRPr lang="en-US" sz="1200" dirty="0"/>
          </a:p>
          <a:p>
            <a:pPr algn="l"/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75607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0CE71F-55AB-F362-320E-361433D3F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37D7F2-3DB8-438D-AB31-F4A1466EE8AB}" type="datetime1">
              <a:rPr lang="en-US" smtClean="0"/>
              <a:t>6/3/2024</a:t>
            </a:fld>
            <a:endParaRPr lang="en-US"/>
          </a:p>
        </p:txBody>
      </p:sp>
      <p:pic>
        <p:nvPicPr>
          <p:cNvPr id="7" name="Picture 6" descr="A close-up of a computer&#10;&#10;Description automatically generated">
            <a:extLst>
              <a:ext uri="{FF2B5EF4-FFF2-40B4-BE49-F238E27FC236}">
                <a16:creationId xmlns:a16="http://schemas.microsoft.com/office/drawing/2014/main" id="{65D78276-4F4C-AF72-8A5F-F4C77EBCF1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840" r="-66"/>
          <a:stretch/>
        </p:blipFill>
        <p:spPr>
          <a:xfrm>
            <a:off x="48077" y="0"/>
            <a:ext cx="11889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040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075DD-EA1D-ABF0-DFF1-2058E58B3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0178E-CA14-4B74-AD16-155D56B4152F}" type="datetime1">
              <a:rPr lang="en-US" smtClean="0"/>
              <a:t>6/3/2024</a:t>
            </a:fld>
            <a:endParaRPr lang="en-US"/>
          </a:p>
        </p:txBody>
      </p:sp>
      <p:pic>
        <p:nvPicPr>
          <p:cNvPr id="14" name="Content Placeholder 13" descr="A robot hand typing on a keyboard&#10;&#10;Description automatically generated">
            <a:extLst>
              <a:ext uri="{FF2B5EF4-FFF2-40B4-BE49-F238E27FC236}">
                <a16:creationId xmlns:a16="http://schemas.microsoft.com/office/drawing/2014/main" id="{8D3B5134-7548-5A72-072A-EAE0B3F693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59" t="-1069" b="176"/>
          <a:stretch/>
        </p:blipFill>
        <p:spPr>
          <a:xfrm>
            <a:off x="423205" y="396378"/>
            <a:ext cx="11381457" cy="6243526"/>
          </a:xfrm>
        </p:spPr>
      </p:pic>
    </p:spTree>
    <p:extLst>
      <p:ext uri="{BB962C8B-B14F-4D97-AF65-F5344CB8AC3E}">
        <p14:creationId xmlns:p14="http://schemas.microsoft.com/office/powerpoint/2010/main" val="2244835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screenshot of a computer">
            <a:extLst>
              <a:ext uri="{FF2B5EF4-FFF2-40B4-BE49-F238E27FC236}">
                <a16:creationId xmlns:a16="http://schemas.microsoft.com/office/drawing/2014/main" id="{B9AF0AA2-0EB7-9191-D178-F7763B2B4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58490" y="437836"/>
            <a:ext cx="10923485" cy="587152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211B60-548F-37F3-7D83-034FEBD3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2A3887-6E35-4431-9259-7DD26E33EFCD}" type="datetime1">
              <a:rPr lang="en-US" smtClean="0"/>
              <a:t>6/3/2024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1227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7E0337E9-95E3-BA9F-730F-342BE980DF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784522"/>
            <a:ext cx="10905066" cy="528895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55327-8B7B-6BB8-C5E0-FA4DE9CCA6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1A8E7A4-0E5B-4062-9568-9D002E54548F}" type="datetime1">
              <a:rPr lang="en-US" sz="12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6/3/2024</a:t>
            </a:fld>
            <a:endParaRPr lang="en-US" sz="12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2928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ollage of images of people working on computers&#10;&#10;Description automatically generated">
            <a:extLst>
              <a:ext uri="{FF2B5EF4-FFF2-40B4-BE49-F238E27FC236}">
                <a16:creationId xmlns:a16="http://schemas.microsoft.com/office/drawing/2014/main" id="{DB61379E-8287-F367-12A8-EBC94B51A1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6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5AF0D7-AF8C-BF1C-06C3-781F3AFFA2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74D5338-EA5F-4003-9428-732C437C5FAD}" type="datetime1">
              <a:rPr lang="en-US" sz="12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6/3/2024</a:t>
            </a:fld>
            <a:endParaRPr 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9771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Content Placeholder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3962FB7E-B75F-14A0-9210-89EEABBF50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86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687949-DA2F-DA2A-5840-13785CA138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F84BC7-26BA-4680-84D4-47496D5798DD}" type="datetime1">
              <a:rPr lang="en-US" sz="120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6/3/2024</a:t>
            </a:fld>
            <a:endParaRPr 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51125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2144</Words>
  <Application>Microsoft Office PowerPoint</Application>
  <PresentationFormat>Widescreen</PresentationFormat>
  <Paragraphs>229</Paragraphs>
  <Slides>28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VanillaVTI</vt:lpstr>
      <vt:lpstr>Office Theme</vt:lpstr>
      <vt:lpstr>PowerPoint Presentation</vt:lpstr>
      <vt:lpstr>PowerPoint Presentation</vt:lpstr>
      <vt:lpstr>Introduction  of IHG: </vt:lpstr>
      <vt:lpstr>PowerPoint Presentation</vt:lpstr>
      <vt:lpstr>Title: Why Technology is a Key Issue for IHG’s Marketing Department </vt:lpstr>
      <vt:lpstr>References </vt:lpstr>
      <vt:lpstr>ANDREEA</vt:lpstr>
      <vt:lpstr>ANDREEA</vt:lpstr>
      <vt:lpstr>Internal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External Evaluation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grzegorz Walczynski</dc:creator>
  <cp:lastModifiedBy>grzegorz Walczynski</cp:lastModifiedBy>
  <cp:revision>26</cp:revision>
  <dcterms:created xsi:type="dcterms:W3CDTF">2024-05-28T21:34:46Z</dcterms:created>
  <dcterms:modified xsi:type="dcterms:W3CDTF">2024-06-03T14:43:31Z</dcterms:modified>
</cp:coreProperties>
</file>