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78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468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695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277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003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786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138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628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343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161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49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8933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483053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72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783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7713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7125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102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7612038-119F-454A-927B-922071508FA4}" type="datetimeFigureOut">
              <a:rPr lang="en-US" smtClean="0"/>
              <a:t>6/12/2023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38BEF07-64A9-40DD-8820-BFB663362D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354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632" y="1300785"/>
            <a:ext cx="5293894" cy="4426247"/>
          </a:xfrm>
        </p:spPr>
        <p:txBody>
          <a:bodyPr>
            <a:noAutofit/>
          </a:bodyPr>
          <a:lstStyle/>
          <a:p>
            <a:r>
              <a:rPr lang="en-US" sz="66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66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6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Plan </a:t>
            </a:r>
            <a:br>
              <a:rPr lang="en-US" sz="66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6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br>
              <a:rPr lang="en-US" sz="66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6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Best Western </a:t>
            </a:r>
            <a:endParaRPr lang="en-US" sz="66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405" y="1808933"/>
            <a:ext cx="5467350" cy="340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716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185381"/>
            <a:ext cx="10364451" cy="1186220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62940" y="1371600"/>
            <a:ext cx="8288556" cy="5197641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mainly discusses the marketing plan of the chosen hotel.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Best western hotel is selected for the presentation.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Best western is known as the best western hotel having headquarters in </a:t>
            </a:r>
            <a:r>
              <a:rPr lang="en-US" sz="2400" cap="none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pheonix</a:t>
            </a:r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Arizona.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contains around 4,700 hotels all across the world. </a:t>
            </a:r>
            <a:endParaRPr lang="en-US" sz="24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8442" y="2701577"/>
            <a:ext cx="3652838" cy="2537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335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535" y="778537"/>
            <a:ext cx="10364451" cy="1596177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SITUATIONAL </a:t>
            </a:r>
            <a:r>
              <a:rPr lang="en-US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- SWOT Analysis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1698978"/>
              </p:ext>
            </p:extLst>
          </p:nvPr>
        </p:nvGraphicFramePr>
        <p:xfrm>
          <a:off x="1626870" y="2148842"/>
          <a:ext cx="9669780" cy="3948072"/>
        </p:xfrm>
        <a:graphic>
          <a:graphicData uri="http://schemas.openxmlformats.org/drawingml/2006/table">
            <a:tbl>
              <a:tblPr firstRow="1" firstCol="1" bandRow="1">
                <a:tableStyleId>{616DA210-FB5B-4158-B5E0-FEB733F419BA}</a:tableStyleId>
              </a:tblPr>
              <a:tblGrid>
                <a:gridCol w="4834890"/>
                <a:gridCol w="4834890"/>
              </a:tblGrid>
              <a:tr h="33090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518" marR="6451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518" marR="64518" marT="0" marB="0"/>
                </a:tc>
              </a:tr>
              <a:tr h="1827554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Well-established brand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Global presence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Popular loyalty programs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Quality services and standards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 advancement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518" marR="64518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Improper brand differentiation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Limited target market and segment (Best Western, 2023)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Independently owned and inconsistent services in different areas and locations. </a:t>
                      </a:r>
                      <a:endParaRPr lang="en-US" sz="14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518" marR="64518" marT="0" marB="0"/>
                </a:tc>
              </a:tr>
              <a:tr h="33090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518" marR="6451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518" marR="64518" marT="0" marB="0"/>
                </a:tc>
              </a:tr>
              <a:tr h="145870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Emerging market expansion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 penetration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Enhancing digital presence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Eco-friendly and sustainable practices 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518" marR="64518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Tough market competition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Challenges of regulatory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 recession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Changing customer demands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518" marR="64518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8405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884" y="618517"/>
            <a:ext cx="11371670" cy="1596177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SITUATIONAL </a:t>
            </a:r>
            <a:r>
              <a:rPr lang="en-US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- Perceptual </a:t>
            </a:r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Positioning Map</a:t>
            </a:r>
            <a:endParaRPr lang="en-US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3007392" y="1920541"/>
            <a:ext cx="6858501" cy="3878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925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535" y="778537"/>
            <a:ext cx="10364451" cy="1596177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SITUATIONAL </a:t>
            </a:r>
            <a:r>
              <a:rPr lang="en-US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- Collaborators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sz="quarter" idx="13"/>
          </p:nvPr>
        </p:nvSpPr>
        <p:spPr>
          <a:xfrm>
            <a:off x="662940" y="1988820"/>
            <a:ext cx="10981046" cy="4171348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collaborates with corporate entity Best Western International Inc.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collaboration support brand standard and resources ensure consistency all across the hotels.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partners of Best Western include; AAA/CAA, The Disney Channel, Tip Advisor, and Costco (Best Western, 2023a).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Western is associated with Destination Marketing Organizations (DMOs) and Tourism Boards in order to promote tourism as well as attract tourists.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2117" y="5483893"/>
            <a:ext cx="284797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467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884" y="618517"/>
            <a:ext cx="11371670" cy="1596177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SITUATIONAL </a:t>
            </a:r>
            <a:r>
              <a:rPr lang="en-US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- PEST Analysis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370444"/>
              </p:ext>
            </p:extLst>
          </p:nvPr>
        </p:nvGraphicFramePr>
        <p:xfrm>
          <a:off x="986589" y="2214694"/>
          <a:ext cx="10058400" cy="4065789"/>
        </p:xfrm>
        <a:graphic>
          <a:graphicData uri="http://schemas.openxmlformats.org/drawingml/2006/table">
            <a:tbl>
              <a:tblPr firstRow="1" firstCol="1" bandRow="1">
                <a:tableStyleId>{616DA210-FB5B-4158-B5E0-FEB733F419BA}</a:tableStyleId>
              </a:tblPr>
              <a:tblGrid>
                <a:gridCol w="5029200"/>
                <a:gridCol w="5029200"/>
              </a:tblGrid>
              <a:tr h="3800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1836493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Government regulations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Changes in </a:t>
                      </a:r>
                      <a:r>
                        <a:rPr lang="en-US" sz="1400" b="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labour</a:t>
                      </a: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supply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Political and trade barriers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GDP rate in the UK is expected to grow to about 1.53% by the end of 2028 (Statista, 2023).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Declination in the inflation rate impact the hotel industry in the UK. </a:t>
                      </a:r>
                    </a:p>
                  </a:txBody>
                  <a:tcPr marL="68580" marR="68580" marT="0" marB="0"/>
                </a:tc>
              </a:tr>
              <a:tr h="3800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1469194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Health and safety concerns influence the practices of hotel brands.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 b="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demands and necessities of customers are changing continuously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hotel industry is experiencing digital transformation.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"/>
                      </a:pPr>
                      <a:r>
                        <a:rPr lang="en-US" sz="14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focus on hotel brands shifts towards the use of smart technologies.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7620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535" y="1"/>
            <a:ext cx="10364451" cy="1203158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STRATEGY </a:t>
            </a:r>
            <a:endParaRPr lang="en-US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sz="quarter" idx="13"/>
          </p:nvPr>
        </p:nvSpPr>
        <p:spPr>
          <a:xfrm>
            <a:off x="662940" y="1411304"/>
            <a:ext cx="10981046" cy="515793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attract customers, Best Western focus on the features that set Best Western apart from the other hotels in the world.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offers amenities, room designs, experiences, or services that are not accessible to the general public in order to appeal to a certain customer (Best Western, 2023b).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Due to the brand's emphasis on offering distinctive hotel experiences, Best Western is able to draw in and retain customers who are seeking them.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requiring Best Western hotels to embrace sustainable practices, it can provide value for </a:t>
            </a:r>
            <a:r>
              <a:rPr lang="en-US" cap="none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who are environmentally sensitive.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cap="none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Utilising</a:t>
            </a: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less energy, recycling more, saving water, and purchasing items from ethical vendors are beneficial for Best Western. </a:t>
            </a:r>
          </a:p>
        </p:txBody>
      </p:sp>
    </p:spTree>
    <p:extLst>
      <p:ext uri="{BB962C8B-B14F-4D97-AF65-F5344CB8AC3E}">
        <p14:creationId xmlns:p14="http://schemas.microsoft.com/office/powerpoint/2010/main" val="2337716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535" y="1"/>
            <a:ext cx="10364451" cy="1203158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sz="quarter" idx="13"/>
          </p:nvPr>
        </p:nvSpPr>
        <p:spPr>
          <a:xfrm>
            <a:off x="662940" y="1748188"/>
            <a:ext cx="10981046" cy="4075096"/>
          </a:xfrm>
        </p:spPr>
        <p:txBody>
          <a:bodyPr>
            <a:noAutofit/>
          </a:bodyPr>
          <a:lstStyle/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objectives that will achieve by Best Western are;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improve guest satisfaction rate to about 10% within the next eight months. 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boost online presence and website traffic to 15% by the end of 2024.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implement sustainable practices and reduce energy consumption to 20% by the end of this year.</a:t>
            </a:r>
          </a:p>
        </p:txBody>
      </p:sp>
    </p:spTree>
    <p:extLst>
      <p:ext uri="{BB962C8B-B14F-4D97-AF65-F5344CB8AC3E}">
        <p14:creationId xmlns:p14="http://schemas.microsoft.com/office/powerpoint/2010/main" val="1548705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535" y="1"/>
            <a:ext cx="10364451" cy="1203158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sz="quarter" idx="13"/>
          </p:nvPr>
        </p:nvSpPr>
        <p:spPr>
          <a:xfrm>
            <a:off x="662940" y="1748188"/>
            <a:ext cx="10981046" cy="4075096"/>
          </a:xfrm>
        </p:spPr>
        <p:txBody>
          <a:bodyPr>
            <a:noAutofit/>
          </a:bodyPr>
          <a:lstStyle/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above presentation discussed the marketing plan of Best Western. 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popular because of its global presence and strong brand reputation. 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Western takes special consideration towards quality services and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810777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5472" y="2695075"/>
            <a:ext cx="10364451" cy="1203158"/>
          </a:xfrm>
        </p:spPr>
        <p:txBody>
          <a:bodyPr>
            <a:normAutofit/>
          </a:bodyPr>
          <a:lstStyle/>
          <a:p>
            <a:r>
              <a:rPr lang="en-US" sz="8000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US" sz="80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931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535" y="1"/>
            <a:ext cx="10364451" cy="1203158"/>
          </a:xfrm>
        </p:spPr>
        <p:txBody>
          <a:bodyPr/>
          <a:lstStyle/>
          <a:p>
            <a:r>
              <a:rPr lang="en-US" b="1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sz="quarter" idx="13"/>
          </p:nvPr>
        </p:nvSpPr>
        <p:spPr>
          <a:xfrm>
            <a:off x="662940" y="1748188"/>
            <a:ext cx="10981046" cy="4075096"/>
          </a:xfrm>
        </p:spPr>
        <p:txBody>
          <a:bodyPr>
            <a:noAutofit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Western, 2023. About us. [Online] Available at &lt; https://www.bestwestern.se/&gt; [Accessed on 10th June 2023].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Western, 2023a. Best Western Rewards. [Online] Available at &lt; https://www.bestwestern.se/rewards&gt; [Accessed on 10th June 2023].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Western, 2023b. Our Strategy. [Online] Available at &lt; https://www.bestwestern.se/hotell&gt; [Accessed on 10th June 2023].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400" cap="none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Statista</a:t>
            </a:r>
            <a:r>
              <a:rPr lang="en-US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2023. Gross domestic product (GDP) of the United Kingdom 2028 (in U.S. dollars). [Online] Available at &lt; https://www.statista.com/statistics/263590/gross-domestic-product-gdp-of-the-united-kingdom/&gt; [Accessed on 10th June 2023]. </a:t>
            </a:r>
          </a:p>
        </p:txBody>
      </p:sp>
    </p:spTree>
    <p:extLst>
      <p:ext uri="{BB962C8B-B14F-4D97-AF65-F5344CB8AC3E}">
        <p14:creationId xmlns:p14="http://schemas.microsoft.com/office/powerpoint/2010/main" val="422292740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206</TotalTime>
  <Words>644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Times New Roman</vt:lpstr>
      <vt:lpstr>Tw Cen MT</vt:lpstr>
      <vt:lpstr>Wingdings</vt:lpstr>
      <vt:lpstr>Droplet</vt:lpstr>
      <vt:lpstr> Marketing Plan  Of  Best Western </vt:lpstr>
      <vt:lpstr>INTRODUCTION </vt:lpstr>
      <vt:lpstr>SITUATIONAL ANALYSIS - SWOT Analysis</vt:lpstr>
      <vt:lpstr>SITUATIONAL ANALYSIS - Perceptual Positioning Map</vt:lpstr>
      <vt:lpstr>SITUATIONAL ANALYSIS - Collaborators</vt:lpstr>
      <vt:lpstr>SITUATIONAL ANALYSIS - PEST Analysis</vt:lpstr>
      <vt:lpstr>STRATEGY </vt:lpstr>
      <vt:lpstr>OBJECTIVES</vt:lpstr>
      <vt:lpstr>CONCLUSION </vt:lpstr>
      <vt:lpstr>THANK YOU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User</cp:lastModifiedBy>
  <cp:revision>6</cp:revision>
  <dcterms:created xsi:type="dcterms:W3CDTF">2023-06-10T10:49:36Z</dcterms:created>
  <dcterms:modified xsi:type="dcterms:W3CDTF">2023-06-12T12:34:19Z</dcterms:modified>
</cp:coreProperties>
</file>