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8877FE0-91BF-4C56-9A9A-A715724600FA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1176DC4-9784-4F09-9745-9B11B17DCD8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familyinternational.org/" TargetMode="External"/><Relationship Id="rId2" Type="http://schemas.openxmlformats.org/officeDocument/2006/relationships/hyperlink" Target="http://www.icsahom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Cults; Kelly Woodrow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Describe what you consider to be the most effective strategies currently available to support their inclusion in society.</a:t>
            </a:r>
          </a:p>
          <a:p>
            <a:r>
              <a:rPr lang="en-GB" dirty="0" smtClean="0"/>
              <a:t>Phillip Morgan; Hard to reach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530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484784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To understand why we need to offer support for inclusion for cult members we first need to understand what a cult is.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04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1628800"/>
            <a:ext cx="777686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Definitions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“ A cult is a group or organisation which used any form of psychological coercion to recruit and indoctrinate people so that all previous incidences</a:t>
            </a:r>
          </a:p>
          <a:p>
            <a:r>
              <a:rPr lang="en-GB" dirty="0" smtClean="0"/>
              <a:t>- spiritual, social, intellectual, financial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Are replaced with a new set of values and explanations so that their reality is changed” </a:t>
            </a:r>
          </a:p>
          <a:p>
            <a:pPr marL="285750" indent="-285750">
              <a:buFontTx/>
              <a:buChar char="-"/>
            </a:pP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860032" y="544522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(Howarth </a:t>
            </a:r>
            <a:r>
              <a:rPr lang="en-GB" i="1" dirty="0" smtClean="0"/>
              <a:t>cited in </a:t>
            </a:r>
            <a:r>
              <a:rPr lang="en-GB" dirty="0" smtClean="0"/>
              <a:t>Hunt,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702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0556" y="1628552"/>
            <a:ext cx="81369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According to Howarth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u="sng" dirty="0" smtClean="0"/>
              <a:t>Primary Motivations </a:t>
            </a:r>
          </a:p>
          <a:p>
            <a:endParaRPr lang="en-GB" u="sng" dirty="0"/>
          </a:p>
          <a:p>
            <a:r>
              <a:rPr lang="en-GB" dirty="0" smtClean="0"/>
              <a:t>People and money</a:t>
            </a:r>
          </a:p>
          <a:p>
            <a:r>
              <a:rPr lang="en-GB" dirty="0" smtClean="0"/>
              <a:t>Power over a mass of people</a:t>
            </a:r>
          </a:p>
          <a:p>
            <a:r>
              <a:rPr lang="en-GB" dirty="0" smtClean="0"/>
              <a:t>Acquire financial benefits</a:t>
            </a:r>
          </a:p>
          <a:p>
            <a:r>
              <a:rPr lang="en-GB" dirty="0" smtClean="0"/>
              <a:t>Amass a great wealth</a:t>
            </a:r>
          </a:p>
          <a:p>
            <a:r>
              <a:rPr lang="en-GB" dirty="0" smtClean="0"/>
              <a:t>Ambitions of taking over the world</a:t>
            </a:r>
          </a:p>
          <a:p>
            <a:r>
              <a:rPr lang="en-GB" dirty="0" smtClean="0"/>
              <a:t>A belief that they are god</a:t>
            </a:r>
          </a:p>
          <a:p>
            <a:r>
              <a:rPr lang="en-GB" dirty="0" smtClean="0"/>
              <a:t>Mentally ill ?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508104" y="602128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Howarth,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274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1988840"/>
            <a:ext cx="65527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Howarth’s Missing Motivations.</a:t>
            </a:r>
          </a:p>
          <a:p>
            <a:endParaRPr lang="en-GB" dirty="0"/>
          </a:p>
          <a:p>
            <a:r>
              <a:rPr lang="en-GB" dirty="0" smtClean="0"/>
              <a:t>Sexual desire</a:t>
            </a:r>
          </a:p>
          <a:p>
            <a:r>
              <a:rPr lang="en-GB" dirty="0" smtClean="0"/>
              <a:t>Sexual deviants</a:t>
            </a:r>
          </a:p>
          <a:p>
            <a:r>
              <a:rPr lang="en-GB" dirty="0" smtClean="0"/>
              <a:t>Paedophilia </a:t>
            </a:r>
          </a:p>
          <a:p>
            <a:r>
              <a:rPr lang="en-GB" dirty="0" smtClean="0"/>
              <a:t>Rape</a:t>
            </a:r>
          </a:p>
          <a:p>
            <a:r>
              <a:rPr lang="en-GB" dirty="0" smtClean="0"/>
              <a:t>Sexual assault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4725144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 know how to offer inclusion we must understand what happens inside a cult.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022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hildren of God pamphlet promoting promiscu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7918"/>
            <a:ext cx="5712472" cy="495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300192" y="2204864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Jac</a:t>
            </a:r>
            <a:r>
              <a:rPr lang="en-GB" dirty="0" smtClean="0"/>
              <a:t> Sailor image from the children of god cult.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786246" y="5733256"/>
            <a:ext cx="1548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Image , (google.com)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9087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Children of God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516216" y="3356992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Allegations of rape and sexual assault.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79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1268760"/>
            <a:ext cx="41764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Children of God 1968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Years of allegations of rape and sexual assault from ex members and a policy of openly encouraging sex between members to “increase the tribe” </a:t>
            </a:r>
            <a:endParaRPr lang="en-GB" dirty="0"/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13518"/>
            <a:ext cx="2371725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64" y="3429000"/>
            <a:ext cx="474345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364088" y="630932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Images google.com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88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412776"/>
            <a:ext cx="59766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 how can we offer inclusion?</a:t>
            </a:r>
          </a:p>
          <a:p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Understanding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Education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Open minded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Tolerance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Medical treatment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Inclusion in social activities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71600" y="4365104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need to offer therapists, psychologists, psychiatrists to current and ex cult members.  Specialist rape recovery treatment and child bereavement counselling.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309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844824"/>
            <a:ext cx="7200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Referencing </a:t>
            </a:r>
          </a:p>
          <a:p>
            <a:endParaRPr lang="en-GB" dirty="0"/>
          </a:p>
          <a:p>
            <a:r>
              <a:rPr lang="en-GB" dirty="0" smtClean="0"/>
              <a:t>McGowan, R (2018) Brave</a:t>
            </a:r>
          </a:p>
          <a:p>
            <a:r>
              <a:rPr lang="en-GB" dirty="0" smtClean="0"/>
              <a:t>Haworth, I (2017) This Is How British Cults Work</a:t>
            </a:r>
          </a:p>
          <a:p>
            <a:r>
              <a:rPr lang="en-GB" dirty="0" smtClean="0"/>
              <a:t>Hunt, L (no date) cults using mind control</a:t>
            </a:r>
          </a:p>
          <a:p>
            <a:r>
              <a:rPr lang="en-GB" dirty="0" err="1" smtClean="0"/>
              <a:t>Bugliosi</a:t>
            </a:r>
            <a:r>
              <a:rPr lang="en-GB" dirty="0" smtClean="0"/>
              <a:t>, V &amp; Gentry, C (1974) Helter </a:t>
            </a:r>
            <a:r>
              <a:rPr lang="en-GB" dirty="0" err="1" smtClean="0"/>
              <a:t>Skelter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www.icsahome.com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www.thefamilyinternational.org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5373216"/>
            <a:ext cx="4028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Cult information centre run by Haworth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74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100</TotalTime>
  <Words>333</Words>
  <Application>Microsoft Office PowerPoint</Application>
  <PresentationFormat>On-screen Show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Waveform</vt:lpstr>
      <vt:lpstr>Cults; Kelly Woodrow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Cults; Kelly Woodrow</dc:title>
  <dc:creator>kellynick</dc:creator>
  <cp:lastModifiedBy>kellynick</cp:lastModifiedBy>
  <cp:revision>9</cp:revision>
  <dcterms:created xsi:type="dcterms:W3CDTF">2018-03-19T11:58:44Z</dcterms:created>
  <dcterms:modified xsi:type="dcterms:W3CDTF">2018-03-19T13:38:52Z</dcterms:modified>
</cp:coreProperties>
</file>