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D1135C-FA84-3BBC-AAD9-0427A644090D}" v="247" dt="2026-03-23T17:30:00.119"/>
    <p1510:client id="{BFA7CF33-1238-6260-AE5A-4BBB5C87FEFA}" v="1" dt="2026-03-23T17:34:05.8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 Todorova Yankulova (2317960)" userId="S::2317960@student.uwtsd.ac.uk::23b31805-51f1-44e6-bd49-7b85f90db150" providerId="AD" clId="Web-{84D1135C-FA84-3BBC-AAD9-0427A644090D}"/>
    <pc:docChg chg="addSld delSld modSld">
      <pc:chgData name="Melani Todorova Yankulova (2317960)" userId="S::2317960@student.uwtsd.ac.uk::23b31805-51f1-44e6-bd49-7b85f90db150" providerId="AD" clId="Web-{84D1135C-FA84-3BBC-AAD9-0427A644090D}" dt="2026-03-23T17:30:00.119" v="282" actId="20577"/>
      <pc:docMkLst>
        <pc:docMk/>
      </pc:docMkLst>
      <pc:sldChg chg="addSp delSp modSp mod setBg">
        <pc:chgData name="Melani Todorova Yankulova (2317960)" userId="S::2317960@student.uwtsd.ac.uk::23b31805-51f1-44e6-bd49-7b85f90db150" providerId="AD" clId="Web-{84D1135C-FA84-3BBC-AAD9-0427A644090D}" dt="2026-03-23T17:26:34.268" v="262" actId="20577"/>
        <pc:sldMkLst>
          <pc:docMk/>
          <pc:sldMk cId="109857222" sldId="256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26:34.268" v="262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elani Todorova Yankulova (2317960)" userId="S::2317960@student.uwtsd.ac.uk::23b31805-51f1-44e6-bd49-7b85f90db150" providerId="AD" clId="Web-{84D1135C-FA84-3BBC-AAD9-0427A644090D}" dt="2026-03-23T17:19:54.051" v="250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57" v="244"/>
          <ac:spMkLst>
            <pc:docMk/>
            <pc:sldMk cId="109857222" sldId="256"/>
            <ac:spMk id="9" creationId="{73C994B4-9721-4148-9EEC-6793CECDE8DD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57" v="244"/>
          <ac:spMkLst>
            <pc:docMk/>
            <pc:sldMk cId="109857222" sldId="256"/>
            <ac:spMk id="11" creationId="{F9D95E49-763A-4886-B038-82F734740554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57" v="244"/>
          <ac:spMkLst>
            <pc:docMk/>
            <pc:sldMk cId="109857222" sldId="256"/>
            <ac:spMk id="13" creationId="{0E204F28-F6AA-43FB-8D03-0EC15B75DE4E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57" v="244"/>
          <ac:spMkLst>
            <pc:docMk/>
            <pc:sldMk cId="109857222" sldId="256"/>
            <ac:spMk id="15" creationId="{2C8ABDC5-2AC0-4E31-8744-FACDC1B33C1D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02.503" v="239"/>
          <ac:spMkLst>
            <pc:docMk/>
            <pc:sldMk cId="109857222" sldId="256"/>
            <ac:spMk id="24" creationId="{743AA782-23D1-4521-8CAD-47662984AA08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02.503" v="239"/>
          <ac:spMkLst>
            <pc:docMk/>
            <pc:sldMk cId="109857222" sldId="256"/>
            <ac:spMk id="26" creationId="{650D18FE-0824-4A46-B22C-A86B52E5780A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15.394" v="241"/>
          <ac:spMkLst>
            <pc:docMk/>
            <pc:sldMk cId="109857222" sldId="256"/>
            <ac:spMk id="28" creationId="{131BAD53-4E89-4F62-BBB7-26359763ED39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15.394" v="241"/>
          <ac:spMkLst>
            <pc:docMk/>
            <pc:sldMk cId="109857222" sldId="256"/>
            <ac:spMk id="29" creationId="{62756DA2-40EB-4C6F-B962-5822FFB54FB6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41" v="243"/>
          <ac:spMkLst>
            <pc:docMk/>
            <pc:sldMk cId="109857222" sldId="256"/>
            <ac:spMk id="30" creationId="{49D6C862-61CC-4B46-8080-96583D653BAB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41" v="243"/>
          <ac:spMkLst>
            <pc:docMk/>
            <pc:sldMk cId="109857222" sldId="256"/>
            <ac:spMk id="31" creationId="{A8384FB5-9ADC-4DDC-881B-597D56F5B15D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41" v="243"/>
          <ac:spMkLst>
            <pc:docMk/>
            <pc:sldMk cId="109857222" sldId="256"/>
            <ac:spMk id="32" creationId="{E37EECFC-A684-4391-AE85-4CDAF5565F61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9:24.941" v="243"/>
          <ac:spMkLst>
            <pc:docMk/>
            <pc:sldMk cId="109857222" sldId="256"/>
            <ac:spMk id="34" creationId="{D4331EE8-85A4-4588-8D9E-70E534D477DB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9:24.957" v="244"/>
          <ac:spMkLst>
            <pc:docMk/>
            <pc:sldMk cId="109857222" sldId="256"/>
            <ac:spMk id="36" creationId="{131BAD53-4E89-4F62-BBB7-26359763ED39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9:24.957" v="244"/>
          <ac:spMkLst>
            <pc:docMk/>
            <pc:sldMk cId="109857222" sldId="256"/>
            <ac:spMk id="37" creationId="{62756DA2-40EB-4C6F-B962-5822FFB54FB6}"/>
          </ac:spMkLst>
        </pc:spChg>
        <pc:picChg chg="add mod">
          <ac:chgData name="Melani Todorova Yankulova (2317960)" userId="S::2317960@student.uwtsd.ac.uk::23b31805-51f1-44e6-bd49-7b85f90db150" providerId="AD" clId="Web-{84D1135C-FA84-3BBC-AAD9-0427A644090D}" dt="2026-03-23T17:19:24.957" v="244"/>
          <ac:picMkLst>
            <pc:docMk/>
            <pc:sldMk cId="109857222" sldId="256"/>
            <ac:picMk id="4" creationId="{86C9D613-9394-2DC2-814A-08CFD7B91F48}"/>
          </ac:picMkLst>
        </pc:picChg>
        <pc:cxnChg chg="add del">
          <ac:chgData name="Melani Todorova Yankulova (2317960)" userId="S::2317960@student.uwtsd.ac.uk::23b31805-51f1-44e6-bd49-7b85f90db150" providerId="AD" clId="Web-{84D1135C-FA84-3BBC-AAD9-0427A644090D}" dt="2026-03-23T17:19:24.957" v="244"/>
          <ac:cxnSpMkLst>
            <pc:docMk/>
            <pc:sldMk cId="109857222" sldId="256"/>
            <ac:cxnSpMk id="17" creationId="{F085D7B9-E066-4923-8CB7-294BF306296A}"/>
          </ac:cxnSpMkLst>
        </pc:cxnChg>
        <pc:cxnChg chg="add">
          <ac:chgData name="Melani Todorova Yankulova (2317960)" userId="S::2317960@student.uwtsd.ac.uk::23b31805-51f1-44e6-bd49-7b85f90db150" providerId="AD" clId="Web-{84D1135C-FA84-3BBC-AAD9-0427A644090D}" dt="2026-03-23T17:00:54.756" v="154"/>
          <ac:cxnSpMkLst>
            <pc:docMk/>
            <pc:sldMk cId="109857222" sldId="256"/>
            <ac:cxnSpMk id="19" creationId="{A6CBE437-BB9C-4A38-9E6D-D251449E801D}"/>
          </ac:cxnSpMkLst>
        </pc:cxnChg>
      </pc:sldChg>
      <pc:sldChg chg="addSp modSp new mod setBg">
        <pc:chgData name="Melani Todorova Yankulova (2317960)" userId="S::2317960@student.uwtsd.ac.uk::23b31805-51f1-44e6-bd49-7b85f90db150" providerId="AD" clId="Web-{84D1135C-FA84-3BBC-AAD9-0427A644090D}" dt="2026-03-23T17:25:16.484" v="255" actId="20577"/>
        <pc:sldMkLst>
          <pc:docMk/>
          <pc:sldMk cId="182853919" sldId="257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24:15.715" v="251" actId="20577"/>
          <ac:spMkLst>
            <pc:docMk/>
            <pc:sldMk cId="182853919" sldId="257"/>
            <ac:spMk id="2" creationId="{8A7DE968-6FC7-01CF-60DF-2C3E5C4A6C52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25:16.484" v="255" actId="20577"/>
          <ac:spMkLst>
            <pc:docMk/>
            <pc:sldMk cId="182853919" sldId="257"/>
            <ac:spMk id="3" creationId="{EE7822AA-AC3C-4980-08F7-AC1D311A6B0E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2:46.507" v="163"/>
          <ac:spMkLst>
            <pc:docMk/>
            <pc:sldMk cId="182853919" sldId="257"/>
            <ac:spMk id="8" creationId="{3AD318CC-E2A8-4E27-9548-A047A78999B1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2:46.507" v="163"/>
          <ac:spMkLst>
            <pc:docMk/>
            <pc:sldMk cId="182853919" sldId="257"/>
            <ac:spMk id="14" creationId="{2C1BBA94-3F40-40AA-8BB9-E69E25E537C1}"/>
          </ac:spMkLst>
        </pc:spChg>
        <pc:grpChg chg="add">
          <ac:chgData name="Melani Todorova Yankulova (2317960)" userId="S::2317960@student.uwtsd.ac.uk::23b31805-51f1-44e6-bd49-7b85f90db150" providerId="AD" clId="Web-{84D1135C-FA84-3BBC-AAD9-0427A644090D}" dt="2026-03-23T17:02:46.507" v="163"/>
          <ac:grpSpMkLst>
            <pc:docMk/>
            <pc:sldMk cId="182853919" sldId="257"/>
            <ac:grpSpMk id="10" creationId="{B14B560F-9DD7-4302-A60B-EBD3EF59B073}"/>
          </ac:grpSpMkLst>
        </pc:grpChg>
      </pc:sldChg>
      <pc:sldChg chg="addSp delSp modSp new mod setBg">
        <pc:chgData name="Melani Todorova Yankulova (2317960)" userId="S::2317960@student.uwtsd.ac.uk::23b31805-51f1-44e6-bd49-7b85f90db150" providerId="AD" clId="Web-{84D1135C-FA84-3BBC-AAD9-0427A644090D}" dt="2026-03-23T17:25:57.267" v="257" actId="20577"/>
        <pc:sldMkLst>
          <pc:docMk/>
          <pc:sldMk cId="1050993646" sldId="258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25:57.267" v="257" actId="20577"/>
          <ac:spMkLst>
            <pc:docMk/>
            <pc:sldMk cId="1050993646" sldId="258"/>
            <ac:spMk id="2" creationId="{27927EDA-7D81-2EF3-85B8-C4DC1893C649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25:21.484" v="256" actId="20577"/>
          <ac:spMkLst>
            <pc:docMk/>
            <pc:sldMk cId="1050993646" sldId="258"/>
            <ac:spMk id="3" creationId="{0F895F67-8054-C468-E681-FF2C9984602D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4:26.267" v="168"/>
          <ac:spMkLst>
            <pc:docMk/>
            <pc:sldMk cId="1050993646" sldId="258"/>
            <ac:spMk id="6" creationId="{A71B37C7-31EB-8D47-443F-54F28C3A2229}"/>
          </ac:spMkLst>
        </pc:spChg>
        <pc:spChg chg="add mod">
          <ac:chgData name="Melani Todorova Yankulova (2317960)" userId="S::2317960@student.uwtsd.ac.uk::23b31805-51f1-44e6-bd49-7b85f90db150" providerId="AD" clId="Web-{84D1135C-FA84-3BBC-AAD9-0427A644090D}" dt="2026-03-23T17:05:29.273" v="176" actId="20577"/>
          <ac:spMkLst>
            <pc:docMk/>
            <pc:sldMk cId="1050993646" sldId="258"/>
            <ac:spMk id="7" creationId="{E5EC5497-C2FD-20DA-3353-792E27EA4D93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10" creationId="{2550BE34-C2B8-49B8-8519-67A8CAD51AE9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12" creationId="{A7457DD9-5A45-400A-AB4B-4B4EDECA25F1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14" creationId="{441CF7D6-A660-431A-B0BB-140A0D5556B6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16" creationId="{0570A85B-3810-4F95-97B0-CBF4CCDB381C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7.983" v="165"/>
          <ac:spMkLst>
            <pc:docMk/>
            <pc:sldMk cId="1050993646" sldId="258"/>
            <ac:spMk id="21" creationId="{73C994B4-9721-4148-9EEC-6793CECDE8DD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7.983" v="165"/>
          <ac:spMkLst>
            <pc:docMk/>
            <pc:sldMk cId="1050993646" sldId="258"/>
            <ac:spMk id="23" creationId="{F9D95E49-763A-4886-B038-82F734740554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7.983" v="165"/>
          <ac:spMkLst>
            <pc:docMk/>
            <pc:sldMk cId="1050993646" sldId="258"/>
            <ac:spMk id="25" creationId="{0E204F28-F6AA-43FB-8D03-0EC15B75DE4E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3:57.983" v="165"/>
          <ac:spMkLst>
            <pc:docMk/>
            <pc:sldMk cId="1050993646" sldId="258"/>
            <ac:spMk id="27" creationId="{2C8ABDC5-2AC0-4E31-8744-FACDC1B33C1D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33" creationId="{058A14AF-9FB5-4CC7-BA35-E8E85D3EDF0E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34" creationId="{3A9A4357-BD1D-4622-A4FE-766E6AB8DE84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35" creationId="{E659831F-0D9A-4C63-9EBB-8435B85A440F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3:58.014" v="166"/>
          <ac:spMkLst>
            <pc:docMk/>
            <pc:sldMk cId="1050993646" sldId="258"/>
            <ac:spMk id="36" creationId="{E6995CE5-F890-4ABA-82A2-26507CE8D2A3}"/>
          </ac:spMkLst>
        </pc:spChg>
        <pc:graphicFrameChg chg="add mod modGraphic">
          <ac:chgData name="Melani Todorova Yankulova (2317960)" userId="S::2317960@student.uwtsd.ac.uk::23b31805-51f1-44e6-bd49-7b85f90db150" providerId="AD" clId="Web-{84D1135C-FA84-3BBC-AAD9-0427A644090D}" dt="2026-03-23T16:32:25.567" v="14"/>
          <ac:graphicFrameMkLst>
            <pc:docMk/>
            <pc:sldMk cId="1050993646" sldId="258"/>
            <ac:graphicFrameMk id="5" creationId="{CA416312-A089-E355-DC98-2C4F95979FCC}"/>
          </ac:graphicFrameMkLst>
        </pc:graphicFrameChg>
      </pc:sldChg>
      <pc:sldChg chg="addSp modSp new mod setBg">
        <pc:chgData name="Melani Todorova Yankulova (2317960)" userId="S::2317960@student.uwtsd.ac.uk::23b31805-51f1-44e6-bd49-7b85f90db150" providerId="AD" clId="Web-{84D1135C-FA84-3BBC-AAD9-0427A644090D}" dt="2026-03-23T17:26:17.018" v="259" actId="1076"/>
        <pc:sldMkLst>
          <pc:docMk/>
          <pc:sldMk cId="1153571189" sldId="259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6:36:32.501" v="30"/>
          <ac:spMkLst>
            <pc:docMk/>
            <pc:sldMk cId="1153571189" sldId="259"/>
            <ac:spMk id="2" creationId="{E3D02573-C208-65DE-725D-BE416FB70B21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26:17.018" v="259" actId="1076"/>
          <ac:spMkLst>
            <pc:docMk/>
            <pc:sldMk cId="1153571189" sldId="259"/>
            <ac:spMk id="3" creationId="{44A7CE5E-D013-01DF-D83D-F2475733D68D}"/>
          </ac:spMkLst>
        </pc:spChg>
        <pc:spChg chg="add mod">
          <ac:chgData name="Melani Todorova Yankulova (2317960)" userId="S::2317960@student.uwtsd.ac.uk::23b31805-51f1-44e6-bd49-7b85f90db150" providerId="AD" clId="Web-{84D1135C-FA84-3BBC-AAD9-0427A644090D}" dt="2026-03-23T16:38:22.410" v="53" actId="1076"/>
          <ac:spMkLst>
            <pc:docMk/>
            <pc:sldMk cId="1153571189" sldId="259"/>
            <ac:spMk id="5" creationId="{003BB7F6-745F-951D-81BC-342D0B0C943F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6:36:32.501" v="30"/>
          <ac:spMkLst>
            <pc:docMk/>
            <pc:sldMk cId="1153571189" sldId="259"/>
            <ac:spMk id="9" creationId="{C0763A76-9F1C-4FC5-82B7-DD475DA461B2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6:36:32.501" v="30"/>
          <ac:spMkLst>
            <pc:docMk/>
            <pc:sldMk cId="1153571189" sldId="259"/>
            <ac:spMk id="11" creationId="{E81BF4F6-F2CF-4984-9D14-D6966D92F99F}"/>
          </ac:spMkLst>
        </pc:spChg>
        <pc:picChg chg="add mod">
          <ac:chgData name="Melani Todorova Yankulova (2317960)" userId="S::2317960@student.uwtsd.ac.uk::23b31805-51f1-44e6-bd49-7b85f90db150" providerId="AD" clId="Web-{84D1135C-FA84-3BBC-AAD9-0427A644090D}" dt="2026-03-23T16:38:27.207" v="54" actId="14100"/>
          <ac:picMkLst>
            <pc:docMk/>
            <pc:sldMk cId="1153571189" sldId="259"/>
            <ac:picMk id="4" creationId="{FBA2E0F5-ED1F-597C-07A0-D2F118D69933}"/>
          </ac:picMkLst>
        </pc:picChg>
      </pc:sldChg>
      <pc:sldChg chg="addSp delSp modSp new mod setBg">
        <pc:chgData name="Melani Todorova Yankulova (2317960)" userId="S::2317960@student.uwtsd.ac.uk::23b31805-51f1-44e6-bd49-7b85f90db150" providerId="AD" clId="Web-{84D1135C-FA84-3BBC-AAD9-0427A644090D}" dt="2026-03-23T17:06:34.372" v="178"/>
        <pc:sldMkLst>
          <pc:docMk/>
          <pc:sldMk cId="1729643944" sldId="260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06:34.372" v="178"/>
          <ac:spMkLst>
            <pc:docMk/>
            <pc:sldMk cId="1729643944" sldId="260"/>
            <ac:spMk id="2" creationId="{507C1E1C-538A-88D8-0E69-DD7893870140}"/>
          </ac:spMkLst>
        </pc:spChg>
        <pc:spChg chg="del mod">
          <ac:chgData name="Melani Todorova Yankulova (2317960)" userId="S::2317960@student.uwtsd.ac.uk::23b31805-51f1-44e6-bd49-7b85f90db150" providerId="AD" clId="Web-{84D1135C-FA84-3BBC-AAD9-0427A644090D}" dt="2026-03-23T16:39:27.521" v="60"/>
          <ac:spMkLst>
            <pc:docMk/>
            <pc:sldMk cId="1729643944" sldId="260"/>
            <ac:spMk id="3" creationId="{35FF1D9F-EE7B-61CA-B4A8-B119EFE0715D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6:34.372" v="178"/>
          <ac:spMkLst>
            <pc:docMk/>
            <pc:sldMk cId="1729643944" sldId="260"/>
            <ac:spMk id="10" creationId="{6753252F-4873-4F63-801D-CC719279A7D5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6:34.372" v="178"/>
          <ac:spMkLst>
            <pc:docMk/>
            <pc:sldMk cId="1729643944" sldId="260"/>
            <ac:spMk id="12" creationId="{047C8CCB-F95D-4249-92DD-651249D3535A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6:34.372" v="178"/>
          <ac:spMkLst>
            <pc:docMk/>
            <pc:sldMk cId="1729643944" sldId="260"/>
            <ac:spMk id="17" creationId="{738F59A4-4431-460D-8E49-6E65C189A566}"/>
          </ac:spMkLst>
        </pc:spChg>
        <pc:grpChg chg="add">
          <ac:chgData name="Melani Todorova Yankulova (2317960)" userId="S::2317960@student.uwtsd.ac.uk::23b31805-51f1-44e6-bd49-7b85f90db150" providerId="AD" clId="Web-{84D1135C-FA84-3BBC-AAD9-0427A644090D}" dt="2026-03-23T17:06:34.372" v="178"/>
          <ac:grpSpMkLst>
            <pc:docMk/>
            <pc:sldMk cId="1729643944" sldId="260"/>
            <ac:grpSpMk id="19" creationId="{8A919B9C-5C01-47E4-B2F2-45F589208ABF}"/>
          </ac:grpSpMkLst>
        </pc:grpChg>
        <pc:graphicFrameChg chg="add mod ord modGraphic">
          <ac:chgData name="Melani Todorova Yankulova (2317960)" userId="S::2317960@student.uwtsd.ac.uk::23b31805-51f1-44e6-bd49-7b85f90db150" providerId="AD" clId="Web-{84D1135C-FA84-3BBC-AAD9-0427A644090D}" dt="2026-03-23T17:06:34.372" v="178"/>
          <ac:graphicFrameMkLst>
            <pc:docMk/>
            <pc:sldMk cId="1729643944" sldId="260"/>
            <ac:graphicFrameMk id="5" creationId="{2C519BCC-9086-2CAC-60BA-B117CD03A5C5}"/>
          </ac:graphicFrameMkLst>
        </pc:graphicFrameChg>
      </pc:sldChg>
      <pc:sldChg chg="addSp modSp new mod setBg">
        <pc:chgData name="Melani Todorova Yankulova (2317960)" userId="S::2317960@student.uwtsd.ac.uk::23b31805-51f1-44e6-bd49-7b85f90db150" providerId="AD" clId="Web-{84D1135C-FA84-3BBC-AAD9-0427A644090D}" dt="2026-03-23T17:27:19.505" v="268" actId="20577"/>
        <pc:sldMkLst>
          <pc:docMk/>
          <pc:sldMk cId="2781803475" sldId="261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07:07.874" v="179"/>
          <ac:spMkLst>
            <pc:docMk/>
            <pc:sldMk cId="2781803475" sldId="261"/>
            <ac:spMk id="2" creationId="{CF812511-EBA5-C97F-555E-7820FBAA2DF7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27:19.505" v="268" actId="20577"/>
          <ac:spMkLst>
            <pc:docMk/>
            <pc:sldMk cId="2781803475" sldId="261"/>
            <ac:spMk id="3" creationId="{12B817C2-A976-987F-76F5-74F167137CD4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7:07.874" v="179"/>
          <ac:spMkLst>
            <pc:docMk/>
            <pc:sldMk cId="2781803475" sldId="261"/>
            <ac:spMk id="9" creationId="{C0763A76-9F1C-4FC5-82B7-DD475DA461B2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07:07.874" v="179"/>
          <ac:spMkLst>
            <pc:docMk/>
            <pc:sldMk cId="2781803475" sldId="261"/>
            <ac:spMk id="11" creationId="{E81BF4F6-F2CF-4984-9D14-D6966D92F99F}"/>
          </ac:spMkLst>
        </pc:spChg>
        <pc:picChg chg="add">
          <ac:chgData name="Melani Todorova Yankulova (2317960)" userId="S::2317960@student.uwtsd.ac.uk::23b31805-51f1-44e6-bd49-7b85f90db150" providerId="AD" clId="Web-{84D1135C-FA84-3BBC-AAD9-0427A644090D}" dt="2026-03-23T17:07:07.874" v="179"/>
          <ac:picMkLst>
            <pc:docMk/>
            <pc:sldMk cId="2781803475" sldId="261"/>
            <ac:picMk id="5" creationId="{E7808029-C035-DEE3-0136-F1459CCD3032}"/>
          </ac:picMkLst>
        </pc:picChg>
      </pc:sldChg>
      <pc:sldChg chg="addSp delSp modSp new mod setBg">
        <pc:chgData name="Melani Todorova Yankulova (2317960)" userId="S::2317960@student.uwtsd.ac.uk::23b31805-51f1-44e6-bd49-7b85f90db150" providerId="AD" clId="Web-{84D1135C-FA84-3BBC-AAD9-0427A644090D}" dt="2026-03-23T17:28:53.054" v="275" actId="20577"/>
        <pc:sldMkLst>
          <pc:docMk/>
          <pc:sldMk cId="1224290458" sldId="262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28:53.054" v="275" actId="20577"/>
          <ac:spMkLst>
            <pc:docMk/>
            <pc:sldMk cId="1224290458" sldId="262"/>
            <ac:spMk id="2" creationId="{F8932585-30FE-A011-A12F-9950B452530E}"/>
          </ac:spMkLst>
        </pc:spChg>
        <pc:spChg chg="del mod">
          <ac:chgData name="Melani Todorova Yankulova (2317960)" userId="S::2317960@student.uwtsd.ac.uk::23b31805-51f1-44e6-bd49-7b85f90db150" providerId="AD" clId="Web-{84D1135C-FA84-3BBC-AAD9-0427A644090D}" dt="2026-03-23T17:07:46.361" v="180"/>
          <ac:spMkLst>
            <pc:docMk/>
            <pc:sldMk cId="1224290458" sldId="262"/>
            <ac:spMk id="3" creationId="{26D3C061-0A75-E13D-5E76-D771AD394F2B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8:37.129" v="183"/>
          <ac:spMkLst>
            <pc:docMk/>
            <pc:sldMk cId="1224290458" sldId="262"/>
            <ac:spMk id="9" creationId="{BACC6370-2D7E-4714-9D71-7542949D7D5D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8:37.129" v="183"/>
          <ac:spMkLst>
            <pc:docMk/>
            <pc:sldMk cId="1224290458" sldId="262"/>
            <ac:spMk id="11" creationId="{F68B3F68-107C-434F-AA38-110D5EA91B85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8:37.129" v="183"/>
          <ac:spMkLst>
            <pc:docMk/>
            <pc:sldMk cId="1224290458" sldId="262"/>
            <ac:spMk id="13" creationId="{AAD0DBB9-1A4B-4391-81D4-CB19F9AB918A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8:37.129" v="183"/>
          <ac:spMkLst>
            <pc:docMk/>
            <pc:sldMk cId="1224290458" sldId="262"/>
            <ac:spMk id="15" creationId="{063BBA22-50EA-4C4D-BE05-F1CE4E63AA56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8:50.958" v="184"/>
          <ac:spMkLst>
            <pc:docMk/>
            <pc:sldMk cId="1224290458" sldId="262"/>
            <ac:spMk id="20" creationId="{955A2079-FA98-4876-80F0-72364A7D2EA4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08:37.066" v="182"/>
          <ac:spMkLst>
            <pc:docMk/>
            <pc:sldMk cId="1224290458" sldId="262"/>
            <ac:spMk id="21" creationId="{B50AB553-2A96-4A92-96F2-93548E096954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28:03.584" v="269"/>
          <ac:spMkLst>
            <pc:docMk/>
            <pc:sldMk cId="1224290458" sldId="262"/>
            <ac:spMk id="25" creationId="{955A2079-FA98-4876-80F0-72364A7D2EA4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28:03.584" v="269"/>
          <ac:spMkLst>
            <pc:docMk/>
            <pc:sldMk cId="1224290458" sldId="262"/>
            <ac:spMk id="36" creationId="{F5897CCA-486C-491C-B4C1-5E5C95A82709}"/>
          </ac:spMkLst>
        </pc:spChg>
        <pc:graphicFrameChg chg="add mod ord modGraphic">
          <ac:chgData name="Melani Todorova Yankulova (2317960)" userId="S::2317960@student.uwtsd.ac.uk::23b31805-51f1-44e6-bd49-7b85f90db150" providerId="AD" clId="Web-{84D1135C-FA84-3BBC-AAD9-0427A644090D}" dt="2026-03-23T17:28:46.835" v="274" actId="1076"/>
          <ac:graphicFrameMkLst>
            <pc:docMk/>
            <pc:sldMk cId="1224290458" sldId="262"/>
            <ac:graphicFrameMk id="5" creationId="{E0709886-9BB8-8B2F-8AD9-C5FE8CC0DF11}"/>
          </ac:graphicFrameMkLst>
        </pc:graphicFrameChg>
        <pc:picChg chg="add del">
          <ac:chgData name="Melani Todorova Yankulova (2317960)" userId="S::2317960@student.uwtsd.ac.uk::23b31805-51f1-44e6-bd49-7b85f90db150" providerId="AD" clId="Web-{84D1135C-FA84-3BBC-AAD9-0427A644090D}" dt="2026-03-23T17:08:37.066" v="182"/>
          <ac:picMkLst>
            <pc:docMk/>
            <pc:sldMk cId="1224290458" sldId="262"/>
            <ac:picMk id="17" creationId="{FEF710E3-7034-579F-81A6-F79DF17D9E9A}"/>
          </ac:picMkLst>
        </pc:picChg>
        <pc:picChg chg="add mod">
          <ac:chgData name="Melani Todorova Yankulova (2317960)" userId="S::2317960@student.uwtsd.ac.uk::23b31805-51f1-44e6-bd49-7b85f90db150" providerId="AD" clId="Web-{84D1135C-FA84-3BBC-AAD9-0427A644090D}" dt="2026-03-23T17:28:26.288" v="272" actId="1076"/>
          <ac:picMkLst>
            <pc:docMk/>
            <pc:sldMk cId="1224290458" sldId="262"/>
            <ac:picMk id="31" creationId="{7E58F401-522B-2954-00D6-97013953ED75}"/>
          </ac:picMkLst>
        </pc:picChg>
      </pc:sldChg>
      <pc:sldChg chg="addSp delSp modSp new mod setBg">
        <pc:chgData name="Melani Todorova Yankulova (2317960)" userId="S::2317960@student.uwtsd.ac.uk::23b31805-51f1-44e6-bd49-7b85f90db150" providerId="AD" clId="Web-{84D1135C-FA84-3BBC-AAD9-0427A644090D}" dt="2026-03-23T17:29:10.742" v="277" actId="20577"/>
        <pc:sldMkLst>
          <pc:docMk/>
          <pc:sldMk cId="1727093640" sldId="263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29:04.117" v="276" actId="20577"/>
          <ac:spMkLst>
            <pc:docMk/>
            <pc:sldMk cId="1727093640" sldId="263"/>
            <ac:spMk id="2" creationId="{B54AD3F6-054F-BFC3-BDBE-4B86F26A063F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29:10.742" v="277" actId="20577"/>
          <ac:spMkLst>
            <pc:docMk/>
            <pc:sldMk cId="1727093640" sldId="263"/>
            <ac:spMk id="3" creationId="{1F60C59A-5CF7-985D-868E-7F5A5CB4B8E0}"/>
          </ac:spMkLst>
        </pc:spChg>
        <pc:spChg chg="add mod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5" creationId="{FDCA3C08-1E16-7B81-E61A-0A4A4D3F5ED9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8" creationId="{4BC99CB9-DDAD-44A2-8A1C-E3AF4E72DF5C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10" creationId="{64053CBF-3932-45FF-8285-EE5146085F3A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27" creationId="{10EB215C-7839-4CEA-AA02-B8F7755F9CE9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29" creationId="{91011C6D-05BE-4D99-8C11-A0E478B12996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31" creationId="{6BFFEA99-E831-4C3B-8D16-0EA4AB33FFCA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33" creationId="{3B9FD11D-7561-43C8-BE54-00D7DCF0E211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3:26.857" v="211"/>
          <ac:spMkLst>
            <pc:docMk/>
            <pc:sldMk cId="1727093640" sldId="263"/>
            <ac:spMk id="35" creationId="{8D91DE60-2C2D-4D7E-A6B4-C9499017DE4C}"/>
          </ac:spMkLst>
        </pc:spChg>
        <pc:grpChg chg="add">
          <ac:chgData name="Melani Todorova Yankulova (2317960)" userId="S::2317960@student.uwtsd.ac.uk::23b31805-51f1-44e6-bd49-7b85f90db150" providerId="AD" clId="Web-{84D1135C-FA84-3BBC-AAD9-0427A644090D}" dt="2026-03-23T17:09:12.896" v="185"/>
          <ac:grpSpMkLst>
            <pc:docMk/>
            <pc:sldMk cId="1727093640" sldId="263"/>
            <ac:grpSpMk id="12" creationId="{2E751C04-BEA6-446B-A678-9C74819EBD4C}"/>
          </ac:grpSpMkLst>
        </pc:grpChg>
        <pc:grpChg chg="add">
          <ac:chgData name="Melani Todorova Yankulova (2317960)" userId="S::2317960@student.uwtsd.ac.uk::23b31805-51f1-44e6-bd49-7b85f90db150" providerId="AD" clId="Web-{84D1135C-FA84-3BBC-AAD9-0427A644090D}" dt="2026-03-23T17:09:12.896" v="185"/>
          <ac:grpSpMkLst>
            <pc:docMk/>
            <pc:sldMk cId="1727093640" sldId="263"/>
            <ac:grpSpMk id="18" creationId="{B63ACBA3-DEFD-4C6D-BBA0-64468FA99C2D}"/>
          </ac:grpSpMkLst>
        </pc:grpChg>
        <pc:picChg chg="add mod">
          <ac:chgData name="Melani Todorova Yankulova (2317960)" userId="S::2317960@student.uwtsd.ac.uk::23b31805-51f1-44e6-bd49-7b85f90db150" providerId="AD" clId="Web-{84D1135C-FA84-3BBC-AAD9-0427A644090D}" dt="2026-03-23T17:13:38.857" v="213" actId="1076"/>
          <ac:picMkLst>
            <pc:docMk/>
            <pc:sldMk cId="1727093640" sldId="263"/>
            <ac:picMk id="4" creationId="{7749ED1B-84D1-FDB0-3FCF-7CA821A4E72D}"/>
          </ac:picMkLst>
        </pc:picChg>
      </pc:sldChg>
      <pc:sldChg chg="addSp delSp modSp new mod setBg">
        <pc:chgData name="Melani Todorova Yankulova (2317960)" userId="S::2317960@student.uwtsd.ac.uk::23b31805-51f1-44e6-bd49-7b85f90db150" providerId="AD" clId="Web-{84D1135C-FA84-3BBC-AAD9-0427A644090D}" dt="2026-03-23T17:29:34.040" v="280" actId="20577"/>
        <pc:sldMkLst>
          <pc:docMk/>
          <pc:sldMk cId="1026215569" sldId="264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2" creationId="{D3C03AC2-3D0B-4085-D3EC-823950588C88}"/>
          </ac:spMkLst>
        </pc:spChg>
        <pc:spChg chg="mod ord">
          <ac:chgData name="Melani Todorova Yankulova (2317960)" userId="S::2317960@student.uwtsd.ac.uk::23b31805-51f1-44e6-bd49-7b85f90db150" providerId="AD" clId="Web-{84D1135C-FA84-3BBC-AAD9-0427A644090D}" dt="2026-03-23T17:29:34.040" v="280" actId="20577"/>
          <ac:spMkLst>
            <pc:docMk/>
            <pc:sldMk cId="1026215569" sldId="264"/>
            <ac:spMk id="3" creationId="{24FCE2DB-0360-E6DD-FDB1-E427C8760173}"/>
          </ac:spMkLst>
        </pc:spChg>
        <pc:spChg chg="add mo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5" creationId="{66F065D0-005F-8A1A-B112-FFDF458FCA04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8" creationId="{4BC99CB9-DDAD-44A2-8A1C-E3AF4E72DF5C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10" creationId="{64053CBF-3932-45FF-8285-EE5146085F3A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27" creationId="{327D73B4-9F5C-4A64-A179-51B9500CB8B5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29" creationId="{C1F06963-6374-4B48-844F-071A9BAAAE02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31" creationId="{6CB927A4-E432-4310-9CD5-E89FF5063179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33" creationId="{1453BF6C-B012-48B7-B4E8-6D7AC7C27D02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5:08.672" v="222"/>
          <ac:spMkLst>
            <pc:docMk/>
            <pc:sldMk cId="1026215569" sldId="264"/>
            <ac:spMk id="35" creationId="{E3020543-B24B-4EC4-8FFC-8DD88EEA91A8}"/>
          </ac:spMkLst>
        </pc:spChg>
        <pc:grpChg chg="add">
          <ac:chgData name="Melani Todorova Yankulova (2317960)" userId="S::2317960@student.uwtsd.ac.uk::23b31805-51f1-44e6-bd49-7b85f90db150" providerId="AD" clId="Web-{84D1135C-FA84-3BBC-AAD9-0427A644090D}" dt="2026-03-23T17:09:23.678" v="186"/>
          <ac:grpSpMkLst>
            <pc:docMk/>
            <pc:sldMk cId="1026215569" sldId="264"/>
            <ac:grpSpMk id="12" creationId="{2E751C04-BEA6-446B-A678-9C74819EBD4C}"/>
          </ac:grpSpMkLst>
        </pc:grpChg>
        <pc:grpChg chg="add">
          <ac:chgData name="Melani Todorova Yankulova (2317960)" userId="S::2317960@student.uwtsd.ac.uk::23b31805-51f1-44e6-bd49-7b85f90db150" providerId="AD" clId="Web-{84D1135C-FA84-3BBC-AAD9-0427A644090D}" dt="2026-03-23T17:09:23.678" v="186"/>
          <ac:grpSpMkLst>
            <pc:docMk/>
            <pc:sldMk cId="1026215569" sldId="264"/>
            <ac:grpSpMk id="18" creationId="{B63ACBA3-DEFD-4C6D-BBA0-64468FA99C2D}"/>
          </ac:grpSpMkLst>
        </pc:grpChg>
        <pc:picChg chg="add mod">
          <ac:chgData name="Melani Todorova Yankulova (2317960)" userId="S::2317960@student.uwtsd.ac.uk::23b31805-51f1-44e6-bd49-7b85f90db150" providerId="AD" clId="Web-{84D1135C-FA84-3BBC-AAD9-0427A644090D}" dt="2026-03-23T17:14:45.468" v="220" actId="1076"/>
          <ac:picMkLst>
            <pc:docMk/>
            <pc:sldMk cId="1026215569" sldId="264"/>
            <ac:picMk id="4" creationId="{CE795562-9DF2-3AAB-9845-E6E8863E45F1}"/>
          </ac:picMkLst>
        </pc:picChg>
      </pc:sldChg>
      <pc:sldChg chg="addSp delSp modSp new mod setBg">
        <pc:chgData name="Melani Todorova Yankulova (2317960)" userId="S::2317960@student.uwtsd.ac.uk::23b31805-51f1-44e6-bd49-7b85f90db150" providerId="AD" clId="Web-{84D1135C-FA84-3BBC-AAD9-0427A644090D}" dt="2026-03-23T17:29:27.243" v="279" actId="1076"/>
        <pc:sldMkLst>
          <pc:docMk/>
          <pc:sldMk cId="813898119" sldId="265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2" creationId="{54A32826-CA40-FC80-C9A0-6294B6DA81C5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29:27.243" v="279" actId="1076"/>
          <ac:spMkLst>
            <pc:docMk/>
            <pc:sldMk cId="813898119" sldId="265"/>
            <ac:spMk id="3" creationId="{C17C0FC2-BD47-64D6-7EB3-7396E5C2CA57}"/>
          </ac:spMkLst>
        </pc:spChg>
        <pc:spChg chg="add mo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5" creationId="{701A2156-F707-5CE0-DE11-96631C559C94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8" creationId="{4BC99CB9-DDAD-44A2-8A1C-E3AF4E72DF5C}"/>
          </ac:spMkLst>
        </pc:spChg>
        <pc:spChg chg="add del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10" creationId="{64053CBF-3932-45FF-8285-EE5146085F3A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27" creationId="{12609869-9E80-471B-A487-A53288E0E791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29" creationId="{7004738A-9D34-43E8-97D2-CA0EED4F8BE0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31" creationId="{B8B8D07F-F13E-443E-BA68-2D26672D76B9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33" creationId="{2813A4FA-24A5-41ED-A534-3807D1B2F344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00.032" v="231"/>
          <ac:spMkLst>
            <pc:docMk/>
            <pc:sldMk cId="813898119" sldId="265"/>
            <ac:spMk id="35" creationId="{C3944F27-CA70-4E84-A51A-E6BF89558979}"/>
          </ac:spMkLst>
        </pc:spChg>
        <pc:grpChg chg="add">
          <ac:chgData name="Melani Todorova Yankulova (2317960)" userId="S::2317960@student.uwtsd.ac.uk::23b31805-51f1-44e6-bd49-7b85f90db150" providerId="AD" clId="Web-{84D1135C-FA84-3BBC-AAD9-0427A644090D}" dt="2026-03-23T17:09:40.382" v="187"/>
          <ac:grpSpMkLst>
            <pc:docMk/>
            <pc:sldMk cId="813898119" sldId="265"/>
            <ac:grpSpMk id="12" creationId="{2E751C04-BEA6-446B-A678-9C74819EBD4C}"/>
          </ac:grpSpMkLst>
        </pc:grpChg>
        <pc:grpChg chg="add">
          <ac:chgData name="Melani Todorova Yankulova (2317960)" userId="S::2317960@student.uwtsd.ac.uk::23b31805-51f1-44e6-bd49-7b85f90db150" providerId="AD" clId="Web-{84D1135C-FA84-3BBC-AAD9-0427A644090D}" dt="2026-03-23T17:09:40.382" v="187"/>
          <ac:grpSpMkLst>
            <pc:docMk/>
            <pc:sldMk cId="813898119" sldId="265"/>
            <ac:grpSpMk id="18" creationId="{B63ACBA3-DEFD-4C6D-BBA0-64468FA99C2D}"/>
          </ac:grpSpMkLst>
        </pc:grpChg>
        <pc:picChg chg="add mod">
          <ac:chgData name="Melani Todorova Yankulova (2317960)" userId="S::2317960@student.uwtsd.ac.uk::23b31805-51f1-44e6-bd49-7b85f90db150" providerId="AD" clId="Web-{84D1135C-FA84-3BBC-AAD9-0427A644090D}" dt="2026-03-23T17:15:48.391" v="229" actId="1076"/>
          <ac:picMkLst>
            <pc:docMk/>
            <pc:sldMk cId="813898119" sldId="265"/>
            <ac:picMk id="4" creationId="{47B212A9-6029-2FCA-1B7C-726844709B4F}"/>
          </ac:picMkLst>
        </pc:picChg>
      </pc:sldChg>
      <pc:sldChg chg="addSp modSp new mod setBg">
        <pc:chgData name="Melani Todorova Yankulova (2317960)" userId="S::2317960@student.uwtsd.ac.uk::23b31805-51f1-44e6-bd49-7b85f90db150" providerId="AD" clId="Web-{84D1135C-FA84-3BBC-AAD9-0427A644090D}" dt="2026-03-23T17:29:47.884" v="281" actId="20577"/>
        <pc:sldMkLst>
          <pc:docMk/>
          <pc:sldMk cId="3236635480" sldId="266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29:47.884" v="281" actId="20577"/>
          <ac:spMkLst>
            <pc:docMk/>
            <pc:sldMk cId="3236635480" sldId="266"/>
            <ac:spMk id="2" creationId="{C55F6019-EA87-CCAB-1BE1-D26490B5C96F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16:53.767" v="233" actId="20577"/>
          <ac:spMkLst>
            <pc:docMk/>
            <pc:sldMk cId="3236635480" sldId="266"/>
            <ac:spMk id="3" creationId="{571308B5-0163-1B68-DC1E-D58029270E43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31.954" v="232"/>
          <ac:spMkLst>
            <pc:docMk/>
            <pc:sldMk cId="3236635480" sldId="266"/>
            <ac:spMk id="8" creationId="{DEE2AD96-B495-4E06-9291-B71706F728CB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31.954" v="232"/>
          <ac:spMkLst>
            <pc:docMk/>
            <pc:sldMk cId="3236635480" sldId="266"/>
            <ac:spMk id="10" creationId="{53CF6D67-C5A8-4ADD-9E8E-1E38CA1D3166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31.954" v="232"/>
          <ac:spMkLst>
            <pc:docMk/>
            <pc:sldMk cId="3236635480" sldId="266"/>
            <ac:spMk id="12" creationId="{86909FA0-B515-4681-B7A8-FA281D133B94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31.954" v="232"/>
          <ac:spMkLst>
            <pc:docMk/>
            <pc:sldMk cId="3236635480" sldId="266"/>
            <ac:spMk id="14" creationId="{21C9FE86-FCC3-4A31-AA1C-C882262B7FE7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31.954" v="232"/>
          <ac:spMkLst>
            <pc:docMk/>
            <pc:sldMk cId="3236635480" sldId="266"/>
            <ac:spMk id="16" creationId="{7D96243B-ECED-4B71-8E06-AE9A285EAD20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6:31.954" v="232"/>
          <ac:spMkLst>
            <pc:docMk/>
            <pc:sldMk cId="3236635480" sldId="266"/>
            <ac:spMk id="18" creationId="{A09989E4-EFDC-4A90-A633-E0525FB4139E}"/>
          </ac:spMkLst>
        </pc:spChg>
      </pc:sldChg>
      <pc:sldChg chg="addSp modSp new mod setBg">
        <pc:chgData name="Melani Todorova Yankulova (2317960)" userId="S::2317960@student.uwtsd.ac.uk::23b31805-51f1-44e6-bd49-7b85f90db150" providerId="AD" clId="Web-{84D1135C-FA84-3BBC-AAD9-0427A644090D}" dt="2026-03-23T17:30:00.119" v="282" actId="20577"/>
        <pc:sldMkLst>
          <pc:docMk/>
          <pc:sldMk cId="3824947473" sldId="267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30:00.119" v="282" actId="20577"/>
          <ac:spMkLst>
            <pc:docMk/>
            <pc:sldMk cId="3824947473" sldId="267"/>
            <ac:spMk id="2" creationId="{21EF18E4-6D7A-92F7-5945-814B29972742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17:35.268" v="235" actId="20577"/>
          <ac:spMkLst>
            <pc:docMk/>
            <pc:sldMk cId="3824947473" sldId="267"/>
            <ac:spMk id="3" creationId="{2A7AFDC5-19C9-C3DC-79ED-51A479391D88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7:17.799" v="234"/>
          <ac:spMkLst>
            <pc:docMk/>
            <pc:sldMk cId="3824947473" sldId="267"/>
            <ac:spMk id="9" creationId="{C0763A76-9F1C-4FC5-82B7-DD475DA461B2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7:17.799" v="234"/>
          <ac:spMkLst>
            <pc:docMk/>
            <pc:sldMk cId="3824947473" sldId="267"/>
            <ac:spMk id="11" creationId="{E81BF4F6-F2CF-4984-9D14-D6966D92F99F}"/>
          </ac:spMkLst>
        </pc:spChg>
        <pc:picChg chg="add">
          <ac:chgData name="Melani Todorova Yankulova (2317960)" userId="S::2317960@student.uwtsd.ac.uk::23b31805-51f1-44e6-bd49-7b85f90db150" providerId="AD" clId="Web-{84D1135C-FA84-3BBC-AAD9-0427A644090D}" dt="2026-03-23T17:17:17.799" v="234"/>
          <ac:picMkLst>
            <pc:docMk/>
            <pc:sldMk cId="3824947473" sldId="267"/>
            <ac:picMk id="5" creationId="{E366080C-ED2D-8CD0-7580-E4C433BD331F}"/>
          </ac:picMkLst>
        </pc:picChg>
      </pc:sldChg>
      <pc:sldChg chg="addSp modSp new mod setBg">
        <pc:chgData name="Melani Todorova Yankulova (2317960)" userId="S::2317960@student.uwtsd.ac.uk::23b31805-51f1-44e6-bd49-7b85f90db150" providerId="AD" clId="Web-{84D1135C-FA84-3BBC-AAD9-0427A644090D}" dt="2026-03-23T17:17:58.846" v="236"/>
        <pc:sldMkLst>
          <pc:docMk/>
          <pc:sldMk cId="74917615" sldId="268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17:58.846" v="236"/>
          <ac:spMkLst>
            <pc:docMk/>
            <pc:sldMk cId="74917615" sldId="268"/>
            <ac:spMk id="2" creationId="{336D89D6-90BC-09A5-3A73-AFC61367CC92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17:58.846" v="236"/>
          <ac:spMkLst>
            <pc:docMk/>
            <pc:sldMk cId="74917615" sldId="268"/>
            <ac:spMk id="3" creationId="{9EDBF2F4-9902-C821-4AD9-134F1C598B16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7:58.846" v="236"/>
          <ac:spMkLst>
            <pc:docMk/>
            <pc:sldMk cId="74917615" sldId="268"/>
            <ac:spMk id="8" creationId="{C3896A03-3945-419A-B66B-4EE266EDD152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7:58.846" v="236"/>
          <ac:spMkLst>
            <pc:docMk/>
            <pc:sldMk cId="74917615" sldId="268"/>
            <ac:spMk id="10" creationId="{B34F5AD2-EDBD-4BBD-A55C-EAFFD0C7097A}"/>
          </ac:spMkLst>
        </pc:spChg>
      </pc:sldChg>
      <pc:sldChg chg="addSp modSp new mod setBg">
        <pc:chgData name="Melani Todorova Yankulova (2317960)" userId="S::2317960@student.uwtsd.ac.uk::23b31805-51f1-44e6-bd49-7b85f90db150" providerId="AD" clId="Web-{84D1135C-FA84-3BBC-AAD9-0427A644090D}" dt="2026-03-23T17:18:14.612" v="237"/>
        <pc:sldMkLst>
          <pc:docMk/>
          <pc:sldMk cId="4101503690" sldId="269"/>
        </pc:sldMkLst>
        <pc:spChg chg="mo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2" creationId="{6B03B618-2259-BC4E-2377-7FAFCF3F9683}"/>
          </ac:spMkLst>
        </pc:spChg>
        <pc:spChg chg="mo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3" creationId="{9114AEE8-6856-0121-ABAB-6E4BEACBF2B2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8" creationId="{09588DA8-065E-4F6F-8EFD-43104AB2E0CF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10" creationId="{C4285719-470E-454C-AF62-8323075F1F5B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12" creationId="{CD9FE4EF-C4D8-49A0-B2FF-81D8DB7D8A24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14" creationId="{4300840D-0A0B-4512-BACA-B439D5B9C57C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16" creationId="{D2B78728-A580-49A7-84F9-6EF6F583ADE0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18" creationId="{38FAA1A1-D861-433F-88FA-1E9D6FD31D11}"/>
          </ac:spMkLst>
        </pc:spChg>
        <pc:spChg chg="add">
          <ac:chgData name="Melani Todorova Yankulova (2317960)" userId="S::2317960@student.uwtsd.ac.uk::23b31805-51f1-44e6-bd49-7b85f90db150" providerId="AD" clId="Web-{84D1135C-FA84-3BBC-AAD9-0427A644090D}" dt="2026-03-23T17:18:14.612" v="237"/>
          <ac:spMkLst>
            <pc:docMk/>
            <pc:sldMk cId="4101503690" sldId="269"/>
            <ac:spMk id="20" creationId="{8D71EDA1-87BF-4D5D-AB79-F346FD19278A}"/>
          </ac:spMkLst>
        </pc:spChg>
      </pc:sldChg>
      <pc:sldChg chg="new del">
        <pc:chgData name="Melani Todorova Yankulova (2317960)" userId="S::2317960@student.uwtsd.ac.uk::23b31805-51f1-44e6-bd49-7b85f90db150" providerId="AD" clId="Web-{84D1135C-FA84-3BBC-AAD9-0427A644090D}" dt="2026-03-23T17:04:52.426" v="170"/>
        <pc:sldMkLst>
          <pc:docMk/>
          <pc:sldMk cId="4220679615" sldId="270"/>
        </pc:sldMkLst>
      </pc:sldChg>
    </pc:docChg>
  </pc:docChgLst>
  <pc:docChgLst>
    <pc:chgData name="Melani Todorova Yankulova (2317960)" userId="S::2317960@student.uwtsd.ac.uk::23b31805-51f1-44e6-bd49-7b85f90db150" providerId="AD" clId="Web-{BFA7CF33-1238-6260-AE5A-4BBB5C87FEFA}"/>
    <pc:docChg chg="modSld">
      <pc:chgData name="Melani Todorova Yankulova (2317960)" userId="S::2317960@student.uwtsd.ac.uk::23b31805-51f1-44e6-bd49-7b85f90db150" providerId="AD" clId="Web-{BFA7CF33-1238-6260-AE5A-4BBB5C87FEFA}" dt="2026-03-23T17:34:05.810" v="0" actId="20577"/>
      <pc:docMkLst>
        <pc:docMk/>
      </pc:docMkLst>
      <pc:sldChg chg="modSp">
        <pc:chgData name="Melani Todorova Yankulova (2317960)" userId="S::2317960@student.uwtsd.ac.uk::23b31805-51f1-44e6-bd49-7b85f90db150" providerId="AD" clId="Web-{BFA7CF33-1238-6260-AE5A-4BBB5C87FEFA}" dt="2026-03-23T17:34:05.810" v="0" actId="20577"/>
        <pc:sldMkLst>
          <pc:docMk/>
          <pc:sldMk cId="3824947473" sldId="267"/>
        </pc:sldMkLst>
        <pc:spChg chg="mod">
          <ac:chgData name="Melani Todorova Yankulova (2317960)" userId="S::2317960@student.uwtsd.ac.uk::23b31805-51f1-44e6-bd49-7b85f90db150" providerId="AD" clId="Web-{BFA7CF33-1238-6260-AE5A-4BBB5C87FEFA}" dt="2026-03-23T17:34:05.810" v="0" actId="20577"/>
          <ac:spMkLst>
            <pc:docMk/>
            <pc:sldMk cId="3824947473" sldId="267"/>
            <ac:spMk id="3" creationId="{2A7AFDC5-19C9-C3DC-79ED-51A479391D8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D9C793-0015-4DFB-9EC1-AC2A5864F9AA}" type="doc">
      <dgm:prSet loTypeId="urn:microsoft.com/office/officeart/2005/8/layout/hierarchy1" loCatId="hierarchy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F9B4666-85E6-4258-B240-9C94BA0BAFC0}">
      <dgm:prSet/>
      <dgm:spPr/>
      <dgm:t>
        <a:bodyPr/>
        <a:lstStyle/>
        <a:p>
          <a:r>
            <a:rPr lang="en-GB"/>
            <a:t>Example 1: Satya Nadella – Microsoft</a:t>
          </a:r>
          <a:endParaRPr lang="en-US"/>
        </a:p>
      </dgm:t>
    </dgm:pt>
    <dgm:pt modelId="{C3F4D2DD-F027-4C11-BE8A-126750961046}" type="parTrans" cxnId="{0DFF23AD-EDFD-42EA-9064-C9EA62994E8B}">
      <dgm:prSet/>
      <dgm:spPr/>
      <dgm:t>
        <a:bodyPr/>
        <a:lstStyle/>
        <a:p>
          <a:endParaRPr lang="en-US"/>
        </a:p>
      </dgm:t>
    </dgm:pt>
    <dgm:pt modelId="{200D6980-9EB0-4CD0-A73E-A59574C9C06D}" type="sibTrans" cxnId="{0DFF23AD-EDFD-42EA-9064-C9EA62994E8B}">
      <dgm:prSet/>
      <dgm:spPr/>
      <dgm:t>
        <a:bodyPr/>
        <a:lstStyle/>
        <a:p>
          <a:endParaRPr lang="en-US"/>
        </a:p>
      </dgm:t>
    </dgm:pt>
    <dgm:pt modelId="{DD5C2C53-388C-440C-ABBC-281F08F1CDEE}">
      <dgm:prSet/>
      <dgm:spPr/>
      <dgm:t>
        <a:bodyPr/>
        <a:lstStyle/>
        <a:p>
          <a:r>
            <a:rPr lang="en-GB"/>
            <a:t>Nadella transformed Microsoft’s culture by emphasising </a:t>
          </a:r>
          <a:r>
            <a:rPr lang="en-GB" b="1"/>
            <a:t>empathy</a:t>
          </a:r>
          <a:r>
            <a:rPr lang="en-GB"/>
            <a:t> as a leadership value. This shift improved collaboration, innovation, and employee engagement globally.</a:t>
          </a:r>
          <a:endParaRPr lang="en-US"/>
        </a:p>
      </dgm:t>
    </dgm:pt>
    <dgm:pt modelId="{34891412-E3DA-43C8-874F-432C18E5BB2E}" type="parTrans" cxnId="{525F45A1-E8D6-4710-A0EB-41144F565681}">
      <dgm:prSet/>
      <dgm:spPr/>
      <dgm:t>
        <a:bodyPr/>
        <a:lstStyle/>
        <a:p>
          <a:endParaRPr lang="en-US"/>
        </a:p>
      </dgm:t>
    </dgm:pt>
    <dgm:pt modelId="{BF411D1F-CF31-4C46-AAF7-23A440010309}" type="sibTrans" cxnId="{525F45A1-E8D6-4710-A0EB-41144F565681}">
      <dgm:prSet/>
      <dgm:spPr/>
      <dgm:t>
        <a:bodyPr/>
        <a:lstStyle/>
        <a:p>
          <a:endParaRPr lang="en-US"/>
        </a:p>
      </dgm:t>
    </dgm:pt>
    <dgm:pt modelId="{D4136CED-CF30-41BD-9D65-6E493856B5DE}" type="pres">
      <dgm:prSet presAssocID="{C7D9C793-0015-4DFB-9EC1-AC2A5864F9A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9926A00-244F-4742-BC6F-FC154B6F6C77}" type="pres">
      <dgm:prSet presAssocID="{1F9B4666-85E6-4258-B240-9C94BA0BAFC0}" presName="hierRoot1" presStyleCnt="0"/>
      <dgm:spPr/>
    </dgm:pt>
    <dgm:pt modelId="{090F6EFA-CDDE-449B-B5A2-A2C95BC4A764}" type="pres">
      <dgm:prSet presAssocID="{1F9B4666-85E6-4258-B240-9C94BA0BAFC0}" presName="composite" presStyleCnt="0"/>
      <dgm:spPr/>
    </dgm:pt>
    <dgm:pt modelId="{38139CB7-1809-428C-B28F-00DA1350C2F0}" type="pres">
      <dgm:prSet presAssocID="{1F9B4666-85E6-4258-B240-9C94BA0BAFC0}" presName="background" presStyleLbl="node0" presStyleIdx="0" presStyleCnt="2"/>
      <dgm:spPr/>
    </dgm:pt>
    <dgm:pt modelId="{CDF8284A-2A23-4DE9-931C-E9FD2CDC2007}" type="pres">
      <dgm:prSet presAssocID="{1F9B4666-85E6-4258-B240-9C94BA0BAFC0}" presName="text" presStyleLbl="fgAcc0" presStyleIdx="0" presStyleCnt="2">
        <dgm:presLayoutVars>
          <dgm:chPref val="3"/>
        </dgm:presLayoutVars>
      </dgm:prSet>
      <dgm:spPr/>
    </dgm:pt>
    <dgm:pt modelId="{580D6FB3-713A-46FF-B7AC-BA4DB8B5A874}" type="pres">
      <dgm:prSet presAssocID="{1F9B4666-85E6-4258-B240-9C94BA0BAFC0}" presName="hierChild2" presStyleCnt="0"/>
      <dgm:spPr/>
    </dgm:pt>
    <dgm:pt modelId="{35C64A33-A60F-490E-9362-8AD065E021F2}" type="pres">
      <dgm:prSet presAssocID="{DD5C2C53-388C-440C-ABBC-281F08F1CDEE}" presName="hierRoot1" presStyleCnt="0"/>
      <dgm:spPr/>
    </dgm:pt>
    <dgm:pt modelId="{683F111E-3718-4FB0-B640-595F459276BF}" type="pres">
      <dgm:prSet presAssocID="{DD5C2C53-388C-440C-ABBC-281F08F1CDEE}" presName="composite" presStyleCnt="0"/>
      <dgm:spPr/>
    </dgm:pt>
    <dgm:pt modelId="{0C5EB185-9DC5-403F-83BE-E827605749F9}" type="pres">
      <dgm:prSet presAssocID="{DD5C2C53-388C-440C-ABBC-281F08F1CDEE}" presName="background" presStyleLbl="node0" presStyleIdx="1" presStyleCnt="2"/>
      <dgm:spPr/>
    </dgm:pt>
    <dgm:pt modelId="{57DDDA6B-280B-43DC-826B-0A4F7385A575}" type="pres">
      <dgm:prSet presAssocID="{DD5C2C53-388C-440C-ABBC-281F08F1CDEE}" presName="text" presStyleLbl="fgAcc0" presStyleIdx="1" presStyleCnt="2">
        <dgm:presLayoutVars>
          <dgm:chPref val="3"/>
        </dgm:presLayoutVars>
      </dgm:prSet>
      <dgm:spPr/>
    </dgm:pt>
    <dgm:pt modelId="{B5BD26CC-5A35-4B01-98B2-89D0DD046EA0}" type="pres">
      <dgm:prSet presAssocID="{DD5C2C53-388C-440C-ABBC-281F08F1CDEE}" presName="hierChild2" presStyleCnt="0"/>
      <dgm:spPr/>
    </dgm:pt>
  </dgm:ptLst>
  <dgm:cxnLst>
    <dgm:cxn modelId="{E8DFF132-26DA-48B0-A978-BE1691075EA4}" type="presOf" srcId="{1F9B4666-85E6-4258-B240-9C94BA0BAFC0}" destId="{CDF8284A-2A23-4DE9-931C-E9FD2CDC2007}" srcOrd="0" destOrd="0" presId="urn:microsoft.com/office/officeart/2005/8/layout/hierarchy1"/>
    <dgm:cxn modelId="{4FC1EC4B-81BC-4597-B81B-664708C86374}" type="presOf" srcId="{C7D9C793-0015-4DFB-9EC1-AC2A5864F9AA}" destId="{D4136CED-CF30-41BD-9D65-6E493856B5DE}" srcOrd="0" destOrd="0" presId="urn:microsoft.com/office/officeart/2005/8/layout/hierarchy1"/>
    <dgm:cxn modelId="{338A2B95-46A6-4603-961D-C93FF74749B4}" type="presOf" srcId="{DD5C2C53-388C-440C-ABBC-281F08F1CDEE}" destId="{57DDDA6B-280B-43DC-826B-0A4F7385A575}" srcOrd="0" destOrd="0" presId="urn:microsoft.com/office/officeart/2005/8/layout/hierarchy1"/>
    <dgm:cxn modelId="{525F45A1-E8D6-4710-A0EB-41144F565681}" srcId="{C7D9C793-0015-4DFB-9EC1-AC2A5864F9AA}" destId="{DD5C2C53-388C-440C-ABBC-281F08F1CDEE}" srcOrd="1" destOrd="0" parTransId="{34891412-E3DA-43C8-874F-432C18E5BB2E}" sibTransId="{BF411D1F-CF31-4C46-AAF7-23A440010309}"/>
    <dgm:cxn modelId="{0DFF23AD-EDFD-42EA-9064-C9EA62994E8B}" srcId="{C7D9C793-0015-4DFB-9EC1-AC2A5864F9AA}" destId="{1F9B4666-85E6-4258-B240-9C94BA0BAFC0}" srcOrd="0" destOrd="0" parTransId="{C3F4D2DD-F027-4C11-BE8A-126750961046}" sibTransId="{200D6980-9EB0-4CD0-A73E-A59574C9C06D}"/>
    <dgm:cxn modelId="{0FA68BC5-5885-44A6-A11C-1F14221E55BC}" type="presParOf" srcId="{D4136CED-CF30-41BD-9D65-6E493856B5DE}" destId="{89926A00-244F-4742-BC6F-FC154B6F6C77}" srcOrd="0" destOrd="0" presId="urn:microsoft.com/office/officeart/2005/8/layout/hierarchy1"/>
    <dgm:cxn modelId="{2E55FAB2-04CE-408F-BBB8-F409DC5D0CAE}" type="presParOf" srcId="{89926A00-244F-4742-BC6F-FC154B6F6C77}" destId="{090F6EFA-CDDE-449B-B5A2-A2C95BC4A764}" srcOrd="0" destOrd="0" presId="urn:microsoft.com/office/officeart/2005/8/layout/hierarchy1"/>
    <dgm:cxn modelId="{E92D563E-B7CE-4BB0-B60E-A680B6C3E19F}" type="presParOf" srcId="{090F6EFA-CDDE-449B-B5A2-A2C95BC4A764}" destId="{38139CB7-1809-428C-B28F-00DA1350C2F0}" srcOrd="0" destOrd="0" presId="urn:microsoft.com/office/officeart/2005/8/layout/hierarchy1"/>
    <dgm:cxn modelId="{3FA5B42E-C7EB-451B-80CE-2ADAC556D136}" type="presParOf" srcId="{090F6EFA-CDDE-449B-B5A2-A2C95BC4A764}" destId="{CDF8284A-2A23-4DE9-931C-E9FD2CDC2007}" srcOrd="1" destOrd="0" presId="urn:microsoft.com/office/officeart/2005/8/layout/hierarchy1"/>
    <dgm:cxn modelId="{F0227473-2666-4EB5-A22B-CADE768DFB1E}" type="presParOf" srcId="{89926A00-244F-4742-BC6F-FC154B6F6C77}" destId="{580D6FB3-713A-46FF-B7AC-BA4DB8B5A874}" srcOrd="1" destOrd="0" presId="urn:microsoft.com/office/officeart/2005/8/layout/hierarchy1"/>
    <dgm:cxn modelId="{EA0E1D74-E05E-44C2-8719-85693E530FEC}" type="presParOf" srcId="{D4136CED-CF30-41BD-9D65-6E493856B5DE}" destId="{35C64A33-A60F-490E-9362-8AD065E021F2}" srcOrd="1" destOrd="0" presId="urn:microsoft.com/office/officeart/2005/8/layout/hierarchy1"/>
    <dgm:cxn modelId="{BB461929-FD41-4ECA-949D-D3D01A0F3082}" type="presParOf" srcId="{35C64A33-A60F-490E-9362-8AD065E021F2}" destId="{683F111E-3718-4FB0-B640-595F459276BF}" srcOrd="0" destOrd="0" presId="urn:microsoft.com/office/officeart/2005/8/layout/hierarchy1"/>
    <dgm:cxn modelId="{18DCA184-00FC-44F0-AAC5-7CD6628D9FEC}" type="presParOf" srcId="{683F111E-3718-4FB0-B640-595F459276BF}" destId="{0C5EB185-9DC5-403F-83BE-E827605749F9}" srcOrd="0" destOrd="0" presId="urn:microsoft.com/office/officeart/2005/8/layout/hierarchy1"/>
    <dgm:cxn modelId="{9F691D31-8C63-46E0-BFEE-86331ACDB34B}" type="presParOf" srcId="{683F111E-3718-4FB0-B640-595F459276BF}" destId="{57DDDA6B-280B-43DC-826B-0A4F7385A575}" srcOrd="1" destOrd="0" presId="urn:microsoft.com/office/officeart/2005/8/layout/hierarchy1"/>
    <dgm:cxn modelId="{CD62B144-8E8D-45F1-9CD5-38CC7EEE7BDA}" type="presParOf" srcId="{35C64A33-A60F-490E-9362-8AD065E021F2}" destId="{B5BD26CC-5A35-4B01-98B2-89D0DD046EA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139CB7-1809-428C-B28F-00DA1350C2F0}">
      <dsp:nvSpPr>
        <dsp:cNvPr id="0" name=""/>
        <dsp:cNvSpPr/>
      </dsp:nvSpPr>
      <dsp:spPr>
        <a:xfrm>
          <a:off x="995" y="1024915"/>
          <a:ext cx="3492593" cy="22177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DF8284A-2A23-4DE9-931C-E9FD2CDC2007}">
      <dsp:nvSpPr>
        <dsp:cNvPr id="0" name=""/>
        <dsp:cNvSpPr/>
      </dsp:nvSpPr>
      <dsp:spPr>
        <a:xfrm>
          <a:off x="389060" y="1393577"/>
          <a:ext cx="3492593" cy="221779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Example 1: Satya Nadella – Microsoft</a:t>
          </a:r>
          <a:endParaRPr lang="en-US" sz="1900" kern="1200"/>
        </a:p>
      </dsp:txBody>
      <dsp:txXfrm>
        <a:off x="454017" y="1458534"/>
        <a:ext cx="3362679" cy="2087882"/>
      </dsp:txXfrm>
    </dsp:sp>
    <dsp:sp modelId="{0C5EB185-9DC5-403F-83BE-E827605749F9}">
      <dsp:nvSpPr>
        <dsp:cNvPr id="0" name=""/>
        <dsp:cNvSpPr/>
      </dsp:nvSpPr>
      <dsp:spPr>
        <a:xfrm>
          <a:off x="4269719" y="1024915"/>
          <a:ext cx="3492593" cy="221779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DDDA6B-280B-43DC-826B-0A4F7385A575}">
      <dsp:nvSpPr>
        <dsp:cNvPr id="0" name=""/>
        <dsp:cNvSpPr/>
      </dsp:nvSpPr>
      <dsp:spPr>
        <a:xfrm>
          <a:off x="4657785" y="1393577"/>
          <a:ext cx="3492593" cy="221779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Nadella transformed Microsoft’s culture by emphasising </a:t>
          </a:r>
          <a:r>
            <a:rPr lang="en-GB" sz="1900" b="1" kern="1200"/>
            <a:t>empathy</a:t>
          </a:r>
          <a:r>
            <a:rPr lang="en-GB" sz="1900" kern="1200"/>
            <a:t> as a leadership value. This shift improved collaboration, innovation, and employee engagement globally.</a:t>
          </a:r>
          <a:endParaRPr lang="en-US" sz="1900" kern="1200"/>
        </a:p>
      </dsp:txBody>
      <dsp:txXfrm>
        <a:off x="4722742" y="1458534"/>
        <a:ext cx="3362679" cy="20878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umble.com/blog/cultural-intelligence/?utm_source=copilot.com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2190-pepsi-logo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humblog/14668315844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iki.pokemoncentral.it/Unilever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" TargetMode="External"/><Relationship Id="rId2" Type="http://schemas.openxmlformats.org/officeDocument/2006/relationships/hyperlink" Target="https://www.airbnb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lever.com" TargetMode="External"/><Relationship Id="rId4" Type="http://schemas.openxmlformats.org/officeDocument/2006/relationships/hyperlink" Target="https://www.pepsico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25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609600"/>
            <a:ext cx="3739341" cy="133083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2800" kern="1200" dirty="0">
                <a:latin typeface="+mj-lt"/>
                <a:ea typeface="+mj-ea"/>
                <a:cs typeface="+mj-cs"/>
              </a:rPr>
              <a:t>The importance of emotional and cultural </a:t>
            </a:r>
            <a:r>
              <a:rPr lang="en-US" sz="2800" kern="1200">
                <a:latin typeface="+mj-lt"/>
                <a:ea typeface="+mj-ea"/>
                <a:cs typeface="+mj-cs"/>
              </a:rPr>
              <a:t>intelligence in </a:t>
            </a:r>
            <a:r>
              <a:rPr lang="en-US" sz="2800"/>
              <a:t>Leadership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2366" y="2194102"/>
            <a:ext cx="3427001" cy="39085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Leadership and Management Theory and Practice  LCBB6022</a:t>
            </a:r>
            <a:endParaRPr lang="en-US"/>
          </a:p>
          <a:p>
            <a:pPr marL="57150"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algn="l"/>
            <a:r>
              <a:rPr lang="en-US" sz="2000" dirty="0"/>
              <a:t>Student name &amp; ID :Melani </a:t>
            </a:r>
            <a:r>
              <a:rPr lang="en-US" sz="2000" dirty="0" err="1"/>
              <a:t>Yankulova</a:t>
            </a:r>
            <a:r>
              <a:rPr lang="en-US" sz="2000" dirty="0"/>
              <a:t> 2317960</a:t>
            </a:r>
          </a:p>
          <a:p>
            <a:pPr algn="l"/>
            <a:r>
              <a:rPr lang="en-US" sz="2000" dirty="0"/>
              <a:t>Lecturer </a:t>
            </a:r>
            <a:r>
              <a:rPr lang="en-US" sz="2000" dirty="0" err="1"/>
              <a:t>name:Dr</a:t>
            </a:r>
            <a:r>
              <a:rPr lang="en-US" sz="2000" dirty="0"/>
              <a:t> </a:t>
            </a:r>
            <a:r>
              <a:rPr lang="en-US" sz="2000" dirty="0" err="1"/>
              <a:t>Faizu</a:t>
            </a:r>
            <a:r>
              <a:rPr lang="en-US" sz="2000" dirty="0"/>
              <a:t> Edu </a:t>
            </a:r>
          </a:p>
          <a:p>
            <a:pPr algn="l"/>
            <a:r>
              <a:rPr lang="en-US" sz="2000" dirty="0"/>
              <a:t>Component 1: Practical - Individual Presentation </a:t>
            </a:r>
          </a:p>
          <a:p>
            <a:pPr algn="l"/>
            <a:r>
              <a:rPr lang="en-US" sz="2000"/>
              <a:t>Submission:23.03.2026</a:t>
            </a:r>
          </a:p>
          <a:p>
            <a:pPr marL="57150"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4" name="Picture 3" descr="A logo of a university&#10;&#10;AI-generated content may be incorrect.">
            <a:extLst>
              <a:ext uri="{FF2B5EF4-FFF2-40B4-BE49-F238E27FC236}">
                <a16:creationId xmlns:a16="http://schemas.microsoft.com/office/drawing/2014/main" id="{86C9D613-9394-2DC2-814A-08CFD7B91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4073" y="661916"/>
            <a:ext cx="5557909" cy="555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7DE968-6FC7-01CF-60DF-2C3E5C4A6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b="1">
                <a:ea typeface="+mj-lt"/>
                <a:cs typeface="+mj-lt"/>
              </a:rPr>
              <a:t>1.Introduction: </a:t>
            </a:r>
            <a:r>
              <a:rPr lang="en-GB" b="1" dirty="0">
                <a:ea typeface="+mj-lt"/>
                <a:cs typeface="+mj-lt"/>
              </a:rPr>
              <a:t>Why This Matters</a:t>
            </a:r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822AA-AC3C-4980-08F7-AC1D311A6B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ea typeface="+mn-lt"/>
                <a:cs typeface="+mn-lt"/>
              </a:rPr>
              <a:t>Edith Heard’s reflection on empathy, collaboration, and navigating multicultural environments captures a core truth of modern leadership: </a:t>
            </a:r>
            <a:r>
              <a:rPr lang="en-GB" sz="2200" b="1" dirty="0">
                <a:ea typeface="+mn-lt"/>
                <a:cs typeface="+mn-lt"/>
              </a:rPr>
              <a:t>technical expertise is no longer enough</a:t>
            </a:r>
            <a:r>
              <a:rPr lang="en-GB" sz="2200" dirty="0">
                <a:ea typeface="+mn-lt"/>
                <a:cs typeface="+mn-lt"/>
              </a:rPr>
              <a:t>. Leaders must </a:t>
            </a:r>
            <a:r>
              <a:rPr lang="en-GB" sz="2200">
                <a:ea typeface="+mn-lt"/>
                <a:cs typeface="+mn-lt"/>
              </a:rPr>
              <a:t>understand people emotionally and culturally to bring out the best in diverse </a:t>
            </a:r>
            <a:r>
              <a:rPr lang="en-GB" sz="2200" dirty="0">
                <a:ea typeface="+mn-lt"/>
                <a:cs typeface="+mn-lt"/>
              </a:rPr>
              <a:t>teams.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Today’s organisations operate across borders, time zones, and cultures. This makes </a:t>
            </a:r>
            <a:r>
              <a:rPr lang="en-GB" sz="2200" b="1" dirty="0">
                <a:ea typeface="+mn-lt"/>
                <a:cs typeface="+mn-lt"/>
              </a:rPr>
              <a:t>Emotional Intelligence (EI)</a:t>
            </a:r>
            <a:r>
              <a:rPr lang="en-GB" sz="2200" dirty="0">
                <a:ea typeface="+mn-lt"/>
                <a:cs typeface="+mn-lt"/>
              </a:rPr>
              <a:t> and </a:t>
            </a:r>
            <a:r>
              <a:rPr lang="en-GB" sz="2200" b="1" dirty="0">
                <a:ea typeface="+mn-lt"/>
                <a:cs typeface="+mn-lt"/>
              </a:rPr>
              <a:t>Cultural Intelligence (CQ)</a:t>
            </a:r>
            <a:r>
              <a:rPr lang="en-GB" sz="2200" dirty="0">
                <a:ea typeface="+mn-lt"/>
                <a:cs typeface="+mn-lt"/>
              </a:rPr>
              <a:t> not optional, but essential.</a:t>
            </a:r>
            <a:endParaRPr lang="en-GB" sz="2200" dirty="0"/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82853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927EDA-7D81-2EF3-85B8-C4DC1893C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pPr algn="ctr"/>
            <a:r>
              <a:rPr lang="en-GB" sz="4100">
                <a:ea typeface="+mj-lt"/>
                <a:cs typeface="+mj-lt"/>
              </a:rPr>
              <a:t>2. Emotional Intelligence (EI): What It Is &amp; Why It Matters</a:t>
            </a:r>
            <a:endParaRPr lang="en-US" sz="410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95F67-8054-C468-E681-FF2C99846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900">
              <a:ea typeface="+mn-lt"/>
              <a:cs typeface="+mn-lt"/>
            </a:endParaRPr>
          </a:p>
          <a:p>
            <a:endParaRPr lang="en-GB" sz="19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900">
                <a:ea typeface="+mn-lt"/>
                <a:cs typeface="+mn-lt"/>
              </a:rPr>
              <a:t>Emotional Intelligence refers to the ability to </a:t>
            </a:r>
            <a:r>
              <a:rPr lang="en-GB" sz="1900" b="1">
                <a:ea typeface="+mn-lt"/>
                <a:cs typeface="+mn-lt"/>
              </a:rPr>
              <a:t>recognise, understand, and manage your own emotions</a:t>
            </a:r>
            <a:r>
              <a:rPr lang="en-GB" sz="1900">
                <a:ea typeface="+mn-lt"/>
                <a:cs typeface="+mn-lt"/>
              </a:rPr>
              <a:t>, and to </a:t>
            </a:r>
            <a:r>
              <a:rPr lang="en-GB" sz="1900" b="1">
                <a:ea typeface="+mn-lt"/>
                <a:cs typeface="+mn-lt"/>
              </a:rPr>
              <a:t>recognise and influence the emotions of others</a:t>
            </a:r>
            <a:r>
              <a:rPr lang="en-GB" sz="1900">
                <a:ea typeface="+mn-lt"/>
                <a:cs typeface="+mn-lt"/>
              </a:rPr>
              <a:t>.</a:t>
            </a:r>
            <a:endParaRPr lang="en-GB" sz="1900"/>
          </a:p>
          <a:p>
            <a:endParaRPr lang="en-GB" sz="1900">
              <a:ea typeface="+mn-lt"/>
              <a:cs typeface="+mn-lt"/>
            </a:endParaRPr>
          </a:p>
          <a:p>
            <a:pPr marL="0" indent="0">
              <a:buNone/>
            </a:pPr>
            <a:endParaRPr lang="en-GB" sz="1900">
              <a:ea typeface="+mn-lt"/>
              <a:cs typeface="+mn-lt"/>
            </a:endParaRPr>
          </a:p>
          <a:p>
            <a:pPr marL="0" indent="0">
              <a:buNone/>
            </a:pPr>
            <a:endParaRPr lang="en-GB" sz="1900" i="1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A416312-A089-E355-DC98-2C4F95979F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1216"/>
              </p:ext>
            </p:extLst>
          </p:nvPr>
        </p:nvGraphicFramePr>
        <p:xfrm>
          <a:off x="5911532" y="2611614"/>
          <a:ext cx="5150278" cy="345952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88616">
                  <a:extLst>
                    <a:ext uri="{9D8B030D-6E8A-4147-A177-3AD203B41FA5}">
                      <a16:colId xmlns:a16="http://schemas.microsoft.com/office/drawing/2014/main" val="1193683929"/>
                    </a:ext>
                  </a:extLst>
                </a:gridCol>
                <a:gridCol w="3461662">
                  <a:extLst>
                    <a:ext uri="{9D8B030D-6E8A-4147-A177-3AD203B41FA5}">
                      <a16:colId xmlns:a16="http://schemas.microsoft.com/office/drawing/2014/main" val="562040756"/>
                    </a:ext>
                  </a:extLst>
                </a:gridCol>
              </a:tblGrid>
              <a:tr h="3412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Component</a:t>
                      </a:r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Leadership Impact</a:t>
                      </a:r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7773518"/>
                  </a:ext>
                </a:extLst>
              </a:tr>
              <a:tr h="5765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Self-awareness</a:t>
                      </a:r>
                      <a:endParaRPr lang="en-GB" sz="1500"/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Leaders understand their strengths, biases, and triggers.</a:t>
                      </a:r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6771980"/>
                  </a:ext>
                </a:extLst>
              </a:tr>
              <a:tr h="5765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Self-regulation</a:t>
                      </a:r>
                      <a:endParaRPr lang="en-GB" sz="1500"/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They stay calm under pressure and model stability.</a:t>
                      </a:r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240075"/>
                  </a:ext>
                </a:extLst>
              </a:tr>
              <a:tr h="5765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Motivation</a:t>
                      </a:r>
                      <a:endParaRPr lang="en-GB" sz="1500"/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They inspire teams with purpose and resilience.</a:t>
                      </a:r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30226852"/>
                  </a:ext>
                </a:extLst>
              </a:tr>
              <a:tr h="811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Empathy</a:t>
                      </a:r>
                      <a:endParaRPr lang="en-GB" sz="1500"/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They understand others’ perspectives—critical in multicultural teams.</a:t>
                      </a:r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6164669"/>
                  </a:ext>
                </a:extLst>
              </a:tr>
              <a:tr h="5765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/>
                        <a:t>Social skills</a:t>
                      </a:r>
                      <a:endParaRPr lang="en-GB" sz="1500"/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They build trust, resolve conflict, and communicate effectively.</a:t>
                      </a:r>
                    </a:p>
                  </a:txBody>
                  <a:tcPr marL="79062" marR="79062" marT="39530" marB="39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183617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5EC5497-C2FD-20DA-3353-792E27EA4D93}"/>
              </a:ext>
            </a:extLst>
          </p:cNvPr>
          <p:cNvSpPr txBox="1"/>
          <p:nvPr/>
        </p:nvSpPr>
        <p:spPr>
          <a:xfrm>
            <a:off x="6574994" y="2100085"/>
            <a:ext cx="4480292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900" dirty="0"/>
              <a:t>Key Model: </a:t>
            </a:r>
            <a:r>
              <a:rPr lang="en-GB" sz="1900" i="1" dirty="0"/>
              <a:t>Daniel Goleman’s </a:t>
            </a:r>
            <a:r>
              <a:rPr lang="en-GB" sz="1900" i="1"/>
              <a:t>EI Framework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1050993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02573-C208-65DE-725D-BE416FB70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>
                <a:ea typeface="+mj-lt"/>
                <a:cs typeface="+mj-lt"/>
              </a:rPr>
              <a:t>3. Cultural Intelligence (CQ): Leading Across Cultures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7CE5E-D013-01DF-D83D-F2475733D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20" y="2832847"/>
            <a:ext cx="4646905" cy="46552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Cultural Intelligence is the capability to </a:t>
            </a:r>
            <a:r>
              <a:rPr lang="en-GB" sz="2000" b="1">
                <a:ea typeface="+mn-lt"/>
                <a:cs typeface="+mn-lt"/>
              </a:rPr>
              <a:t>function effectively in culturally diverse settings</a:t>
            </a:r>
            <a:r>
              <a:rPr lang="en-GB" sz="2000">
                <a:ea typeface="+mn-lt"/>
                <a:cs typeface="+mn-lt"/>
              </a:rPr>
              <a:t>.</a:t>
            </a:r>
            <a:endParaRPr lang="en-US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dirty="0">
              <a:solidFill>
                <a:srgbClr val="272320"/>
              </a:solidFill>
              <a:highlight>
                <a:srgbClr val="EFEAE7"/>
              </a:highlight>
            </a:endParaRPr>
          </a:p>
          <a:p>
            <a:endParaRPr lang="en-GB" sz="2000" dirty="0"/>
          </a:p>
        </p:txBody>
      </p:sp>
      <p:pic>
        <p:nvPicPr>
          <p:cNvPr id="4" name="Picture 3" descr="Cultural Intelligence: Definition, Importance, and Tips">
            <a:extLst>
              <a:ext uri="{FF2B5EF4-FFF2-40B4-BE49-F238E27FC236}">
                <a16:creationId xmlns:a16="http://schemas.microsoft.com/office/drawing/2014/main" id="{FBA2E0F5-ED1F-597C-07A0-D2F118D699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3" r="6" b="9573"/>
          <a:stretch>
            <a:fillRect/>
          </a:stretch>
        </p:blipFill>
        <p:spPr>
          <a:xfrm>
            <a:off x="6095999" y="1"/>
            <a:ext cx="6091620" cy="64769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3BB7F6-745F-951D-81BC-342D0B0C943F}"/>
              </a:ext>
            </a:extLst>
          </p:cNvPr>
          <p:cNvSpPr txBox="1"/>
          <p:nvPr/>
        </p:nvSpPr>
        <p:spPr>
          <a:xfrm>
            <a:off x="6667359" y="6485398"/>
            <a:ext cx="564257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rgbClr val="272320"/>
                </a:solidFill>
                <a:highlight>
                  <a:srgbClr val="EFEAE7"/>
                </a:highlight>
              </a:rPr>
              <a:t>Cultural Intelligence: Definition, Importance, and Tips</a:t>
            </a:r>
            <a:endParaRPr lang="en-US" sz="1200"/>
          </a:p>
          <a:p>
            <a:r>
              <a:rPr lang="en-GB" sz="1200" dirty="0">
                <a:solidFill>
                  <a:srgbClr val="272320"/>
                </a:solidFill>
                <a:highlight>
                  <a:srgbClr val="EFEAE7"/>
                </a:highlight>
                <a:ea typeface="+mn-lt"/>
                <a:cs typeface="+mn-lt"/>
                <a:hlinkClick r:id="rId3"/>
              </a:rPr>
              <a:t>pumble.com</a:t>
            </a:r>
            <a:endParaRPr lang="en-GB" sz="120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3571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7C1E1C-538A-88D8-0E69-DD7893870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365125"/>
            <a:ext cx="11090274" cy="1325563"/>
          </a:xfrm>
          <a:prstGeom prst="ellipse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kern="1200">
                <a:latin typeface="+mj-lt"/>
                <a:ea typeface="+mj-ea"/>
                <a:cs typeface="+mj-cs"/>
              </a:rPr>
              <a:t>Key Model: </a:t>
            </a:r>
            <a:r>
              <a:rPr lang="en-US" sz="4000" i="1" kern="1200">
                <a:latin typeface="+mj-lt"/>
                <a:ea typeface="+mj-ea"/>
                <a:cs typeface="+mj-cs"/>
              </a:rPr>
              <a:t>Earley &amp; Ang’s CQ Model</a:t>
            </a:r>
            <a:endParaRPr lang="en-US" sz="4000" kern="120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C519BCC-9086-2CAC-60BA-B117CD03A5C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7688" y="2614358"/>
          <a:ext cx="11093451" cy="3196150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548766">
                  <a:extLst>
                    <a:ext uri="{9D8B030D-6E8A-4147-A177-3AD203B41FA5}">
                      <a16:colId xmlns:a16="http://schemas.microsoft.com/office/drawing/2014/main" val="653800170"/>
                    </a:ext>
                  </a:extLst>
                </a:gridCol>
                <a:gridCol w="7544685">
                  <a:extLst>
                    <a:ext uri="{9D8B030D-6E8A-4147-A177-3AD203B41FA5}">
                      <a16:colId xmlns:a16="http://schemas.microsoft.com/office/drawing/2014/main" val="2203985502"/>
                    </a:ext>
                  </a:extLst>
                </a:gridCol>
              </a:tblGrid>
              <a:tr h="6392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cap="none" spc="0">
                          <a:solidFill>
                            <a:schemeClr val="tx1"/>
                          </a:solidFill>
                        </a:rPr>
                        <a:t>CQ Dimension</a:t>
                      </a: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cap="none" spc="0">
                          <a:solidFill>
                            <a:schemeClr val="tx1"/>
                          </a:solidFill>
                        </a:rPr>
                        <a:t>Description</a:t>
                      </a: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3348439"/>
                  </a:ext>
                </a:extLst>
              </a:tr>
              <a:tr h="6392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b="1" cap="none" spc="0">
                          <a:solidFill>
                            <a:schemeClr val="tx1"/>
                          </a:solidFill>
                        </a:rPr>
                        <a:t>Cognitive CQ</a:t>
                      </a:r>
                      <a:endParaRPr lang="en-GB" sz="2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cap="none" spc="0">
                          <a:solidFill>
                            <a:schemeClr val="tx1"/>
                          </a:solidFill>
                        </a:rPr>
                        <a:t>Understanding cultural norms and differences.</a:t>
                      </a: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9244889"/>
                  </a:ext>
                </a:extLst>
              </a:tr>
              <a:tr h="6392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b="1" cap="none" spc="0">
                          <a:solidFill>
                            <a:schemeClr val="tx1"/>
                          </a:solidFill>
                        </a:rPr>
                        <a:t>Motivational CQ</a:t>
                      </a:r>
                      <a:endParaRPr lang="en-GB" sz="2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cap="none" spc="0">
                          <a:solidFill>
                            <a:schemeClr val="tx1"/>
                          </a:solidFill>
                        </a:rPr>
                        <a:t>Interest and confidence in working across cultures.</a:t>
                      </a: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1216899"/>
                  </a:ext>
                </a:extLst>
              </a:tr>
              <a:tr h="6392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b="1" cap="none" spc="0">
                          <a:solidFill>
                            <a:schemeClr val="tx1"/>
                          </a:solidFill>
                        </a:rPr>
                        <a:t>Behavioural CQ</a:t>
                      </a:r>
                      <a:endParaRPr lang="en-GB" sz="2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cap="none" spc="0">
                          <a:solidFill>
                            <a:schemeClr val="tx1"/>
                          </a:solidFill>
                        </a:rPr>
                        <a:t>Ability to adapt verbal and non-verbal behaviour.</a:t>
                      </a: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7358581"/>
                  </a:ext>
                </a:extLst>
              </a:tr>
              <a:tr h="6392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b="1" cap="none" spc="0">
                          <a:solidFill>
                            <a:schemeClr val="tx1"/>
                          </a:solidFill>
                        </a:rPr>
                        <a:t>Metacognitive CQ</a:t>
                      </a:r>
                      <a:endParaRPr lang="en-GB" sz="2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200" cap="none" spc="0">
                          <a:solidFill>
                            <a:schemeClr val="tx1"/>
                          </a:solidFill>
                        </a:rPr>
                        <a:t>Awareness and reflection during intercultural interactions.</a:t>
                      </a:r>
                    </a:p>
                  </a:txBody>
                  <a:tcPr marL="85969" marR="85969" marT="85969" marB="17193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94557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9643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12511-EBA5-C97F-555E-7820FBAA2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>
                <a:ea typeface="+mj-lt"/>
                <a:cs typeface="+mj-lt"/>
              </a:rPr>
              <a:t>4. How EI and CQ Work Together in Leadership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817C2-A976-987F-76F5-74F167137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272553"/>
            <a:ext cx="4646905" cy="40837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 b="1"/>
              <a:t>Complementary Strengths</a:t>
            </a:r>
            <a:endParaRPr lang="en-GB" sz="1700"/>
          </a:p>
          <a:p>
            <a:pPr>
              <a:buFont typeface="Wingdings" panose="020B0604020202020204" pitchFamily="34" charset="0"/>
              <a:buChar char="ü"/>
            </a:pPr>
            <a:r>
              <a:rPr lang="en-GB" sz="1700">
                <a:ea typeface="+mn-lt"/>
                <a:cs typeface="+mn-lt"/>
              </a:rPr>
              <a:t>EI helps leaders understand </a:t>
            </a:r>
            <a:r>
              <a:rPr lang="en-GB" sz="1700" i="1">
                <a:ea typeface="+mn-lt"/>
                <a:cs typeface="+mn-lt"/>
              </a:rPr>
              <a:t>people</a:t>
            </a:r>
            <a:r>
              <a:rPr lang="en-GB" sz="1700">
                <a:ea typeface="+mn-lt"/>
                <a:cs typeface="+mn-lt"/>
              </a:rPr>
              <a:t>.</a:t>
            </a:r>
            <a:endParaRPr lang="en-GB" sz="1700"/>
          </a:p>
          <a:p>
            <a:pPr>
              <a:buFont typeface="Wingdings" panose="020B0604020202020204" pitchFamily="34" charset="0"/>
              <a:buChar char="ü"/>
            </a:pPr>
            <a:r>
              <a:rPr lang="en-GB" sz="1700">
                <a:ea typeface="+mn-lt"/>
                <a:cs typeface="+mn-lt"/>
              </a:rPr>
              <a:t>CQ helps leaders understand </a:t>
            </a:r>
            <a:r>
              <a:rPr lang="en-GB" sz="1700" i="1">
                <a:ea typeface="+mn-lt"/>
                <a:cs typeface="+mn-lt"/>
              </a:rPr>
              <a:t>people in context</a:t>
            </a:r>
            <a:r>
              <a:rPr lang="en-GB" sz="1700">
                <a:ea typeface="+mn-lt"/>
                <a:cs typeface="+mn-lt"/>
              </a:rPr>
              <a:t>.</a:t>
            </a:r>
            <a:endParaRPr lang="en-GB" sz="1700"/>
          </a:p>
          <a:p>
            <a:pPr>
              <a:buFont typeface="Wingdings" panose="020B0604020202020204" pitchFamily="34" charset="0"/>
              <a:buChar char="ü"/>
            </a:pPr>
            <a:endParaRPr lang="en-GB" sz="17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Together, they enable leaders to:</a:t>
            </a:r>
            <a:endParaRPr lang="en-GB" sz="1700"/>
          </a:p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GB" sz="1700">
                <a:ea typeface="+mn-lt"/>
                <a:cs typeface="+mn-lt"/>
              </a:rPr>
              <a:t>Build trust across cultures</a:t>
            </a:r>
            <a:endParaRPr lang="en-GB" sz="1700"/>
          </a:p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GB" sz="1700">
                <a:ea typeface="+mn-lt"/>
                <a:cs typeface="+mn-lt"/>
              </a:rPr>
              <a:t>Communicate with sensitivity</a:t>
            </a:r>
            <a:endParaRPr lang="en-GB" sz="1700"/>
          </a:p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GB" sz="1700">
                <a:ea typeface="+mn-lt"/>
                <a:cs typeface="+mn-lt"/>
              </a:rPr>
              <a:t>Reduce misunderstandings</a:t>
            </a:r>
            <a:endParaRPr lang="en-GB" sz="1700"/>
          </a:p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GB" sz="1700">
                <a:ea typeface="+mn-lt"/>
                <a:cs typeface="+mn-lt"/>
              </a:rPr>
              <a:t>Foster collaboration</a:t>
            </a:r>
            <a:endParaRPr lang="en-GB" sz="1700"/>
          </a:p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GB" sz="1700">
                <a:ea typeface="+mn-lt"/>
                <a:cs typeface="+mn-lt"/>
              </a:rPr>
              <a:t>Lead diverse, global teams effectively</a:t>
            </a:r>
            <a:endParaRPr lang="en-GB" sz="1700"/>
          </a:p>
          <a:p>
            <a:pPr>
              <a:buFont typeface="Wingdings" panose="020B0604020202020204" pitchFamily="34" charset="0"/>
              <a:buChar char="ü"/>
            </a:pPr>
            <a:endParaRPr lang="en-GB" sz="1700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E7808029-C035-DEE3-0136-F1459CCD30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68" r="12993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803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5897CCA-486C-491C-B4C1-5E5C95A82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932585-30FE-A011-A12F-9950B4525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988" y="385474"/>
            <a:ext cx="6356606" cy="184328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ea typeface="+mj-lt"/>
                <a:cs typeface="+mj-lt"/>
              </a:rPr>
              <a:t>5. Business Examples: EI &amp; CQ in Action</a:t>
            </a:r>
            <a:endParaRPr lang="en-US" sz="4000"/>
          </a:p>
        </p:txBody>
      </p:sp>
      <p:pic>
        <p:nvPicPr>
          <p:cNvPr id="31" name="Picture 30" descr="Windows Logo · Free vector graphic on Pixabay">
            <a:extLst>
              <a:ext uri="{FF2B5EF4-FFF2-40B4-BE49-F238E27FC236}">
                <a16:creationId xmlns:a16="http://schemas.microsoft.com/office/drawing/2014/main" id="{7E58F401-522B-2954-00D6-97013953ED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74" r="21154" b="-1"/>
          <a:stretch>
            <a:fillRect/>
          </a:stretch>
        </p:blipFill>
        <p:spPr>
          <a:xfrm>
            <a:off x="8430467" y="1453661"/>
            <a:ext cx="2841723" cy="3958249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709886-9BB8-8B2F-8AD9-C5FE8CC0DF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762295"/>
              </p:ext>
            </p:extLst>
          </p:nvPr>
        </p:nvGraphicFramePr>
        <p:xfrm>
          <a:off x="-64484" y="1716914"/>
          <a:ext cx="8151374" cy="46362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24290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0EB215C-7839-4CEA-AA02-B8F7755F9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1011C6D-05BE-4D99-8C11-A0E478B12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0915134" cy="2251389"/>
          </a:xfrm>
          <a:custGeom>
            <a:avLst/>
            <a:gdLst>
              <a:gd name="connsiteX0" fmla="*/ 0 w 10915134"/>
              <a:gd name="connsiteY0" fmla="*/ 0 h 2251389"/>
              <a:gd name="connsiteX1" fmla="*/ 10915134 w 10915134"/>
              <a:gd name="connsiteY1" fmla="*/ 0 h 2251389"/>
              <a:gd name="connsiteX2" fmla="*/ 10882980 w 10915134"/>
              <a:gd name="connsiteY2" fmla="*/ 49990 h 2251389"/>
              <a:gd name="connsiteX3" fmla="*/ 10834795 w 10915134"/>
              <a:gd name="connsiteY3" fmla="*/ 110024 h 2251389"/>
              <a:gd name="connsiteX4" fmla="*/ 10738392 w 10915134"/>
              <a:gd name="connsiteY4" fmla="*/ 165813 h 2251389"/>
              <a:gd name="connsiteX5" fmla="*/ 10633692 w 10915134"/>
              <a:gd name="connsiteY5" fmla="*/ 209264 h 2251389"/>
              <a:gd name="connsiteX6" fmla="*/ 10586800 w 10915134"/>
              <a:gd name="connsiteY6" fmla="*/ 239716 h 2251389"/>
              <a:gd name="connsiteX7" fmla="*/ 10501658 w 10915134"/>
              <a:gd name="connsiteY7" fmla="*/ 307174 h 2251389"/>
              <a:gd name="connsiteX8" fmla="*/ 10404067 w 10915134"/>
              <a:gd name="connsiteY8" fmla="*/ 412395 h 2251389"/>
              <a:gd name="connsiteX9" fmla="*/ 10380953 w 10915134"/>
              <a:gd name="connsiteY9" fmla="*/ 472334 h 2251389"/>
              <a:gd name="connsiteX10" fmla="*/ 10341416 w 10915134"/>
              <a:gd name="connsiteY10" fmla="*/ 504774 h 2251389"/>
              <a:gd name="connsiteX11" fmla="*/ 10326329 w 10915134"/>
              <a:gd name="connsiteY11" fmla="*/ 523459 h 2251389"/>
              <a:gd name="connsiteX12" fmla="*/ 10298289 w 10915134"/>
              <a:gd name="connsiteY12" fmla="*/ 532173 h 2251389"/>
              <a:gd name="connsiteX13" fmla="*/ 10243127 w 10915134"/>
              <a:gd name="connsiteY13" fmla="*/ 540715 h 2251389"/>
              <a:gd name="connsiteX14" fmla="*/ 10141243 w 10915134"/>
              <a:gd name="connsiteY14" fmla="*/ 592343 h 2251389"/>
              <a:gd name="connsiteX15" fmla="*/ 9940352 w 10915134"/>
              <a:gd name="connsiteY15" fmla="*/ 631518 h 2251389"/>
              <a:gd name="connsiteX16" fmla="*/ 9836226 w 10915134"/>
              <a:gd name="connsiteY16" fmla="*/ 660496 h 2251389"/>
              <a:gd name="connsiteX17" fmla="*/ 9686899 w 10915134"/>
              <a:gd name="connsiteY17" fmla="*/ 683782 h 2251389"/>
              <a:gd name="connsiteX18" fmla="*/ 9578209 w 10915134"/>
              <a:gd name="connsiteY18" fmla="*/ 709781 h 2251389"/>
              <a:gd name="connsiteX19" fmla="*/ 9437298 w 10915134"/>
              <a:gd name="connsiteY19" fmla="*/ 757337 h 2251389"/>
              <a:gd name="connsiteX20" fmla="*/ 9435498 w 10915134"/>
              <a:gd name="connsiteY20" fmla="*/ 759689 h 2251389"/>
              <a:gd name="connsiteX21" fmla="*/ 9413910 w 10915134"/>
              <a:gd name="connsiteY21" fmla="*/ 764531 h 2251389"/>
              <a:gd name="connsiteX22" fmla="*/ 9361370 w 10915134"/>
              <a:gd name="connsiteY22" fmla="*/ 760593 h 2251389"/>
              <a:gd name="connsiteX23" fmla="*/ 9356626 w 10915134"/>
              <a:gd name="connsiteY23" fmla="*/ 764594 h 2251389"/>
              <a:gd name="connsiteX24" fmla="*/ 9311281 w 10915134"/>
              <a:gd name="connsiteY24" fmla="*/ 769260 h 2251389"/>
              <a:gd name="connsiteX25" fmla="*/ 9311173 w 10915134"/>
              <a:gd name="connsiteY25" fmla="*/ 771337 h 2251389"/>
              <a:gd name="connsiteX26" fmla="*/ 9300658 w 10915134"/>
              <a:gd name="connsiteY26" fmla="*/ 781452 h 2251389"/>
              <a:gd name="connsiteX27" fmla="*/ 9279376 w 10915134"/>
              <a:gd name="connsiteY27" fmla="*/ 796188 h 2251389"/>
              <a:gd name="connsiteX28" fmla="*/ 9189502 w 10915134"/>
              <a:gd name="connsiteY28" fmla="*/ 860175 h 2251389"/>
              <a:gd name="connsiteX29" fmla="*/ 9180260 w 10915134"/>
              <a:gd name="connsiteY29" fmla="*/ 862300 h 2251389"/>
              <a:gd name="connsiteX30" fmla="*/ 9180186 w 10915134"/>
              <a:gd name="connsiteY30" fmla="*/ 862799 h 2251389"/>
              <a:gd name="connsiteX31" fmla="*/ 9170652 w 10915134"/>
              <a:gd name="connsiteY31" fmla="*/ 865945 h 2251389"/>
              <a:gd name="connsiteX32" fmla="*/ 9145484 w 10915134"/>
              <a:gd name="connsiteY32" fmla="*/ 870300 h 2251389"/>
              <a:gd name="connsiteX33" fmla="*/ 9140031 w 10915134"/>
              <a:gd name="connsiteY33" fmla="*/ 874741 h 2251389"/>
              <a:gd name="connsiteX34" fmla="*/ 9138892 w 10915134"/>
              <a:gd name="connsiteY34" fmla="*/ 880860 h 2251389"/>
              <a:gd name="connsiteX35" fmla="*/ 9107257 w 10915134"/>
              <a:gd name="connsiteY35" fmla="*/ 903704 h 2251389"/>
              <a:gd name="connsiteX36" fmla="*/ 9034880 w 10915134"/>
              <a:gd name="connsiteY36" fmla="*/ 948837 h 2251389"/>
              <a:gd name="connsiteX37" fmla="*/ 8950600 w 10915134"/>
              <a:gd name="connsiteY37" fmla="*/ 994853 h 2251389"/>
              <a:gd name="connsiteX38" fmla="*/ 8753014 w 10915134"/>
              <a:gd name="connsiteY38" fmla="*/ 1118658 h 2251389"/>
              <a:gd name="connsiteX39" fmla="*/ 8581094 w 10915134"/>
              <a:gd name="connsiteY39" fmla="*/ 1153261 h 2251389"/>
              <a:gd name="connsiteX40" fmla="*/ 8498175 w 10915134"/>
              <a:gd name="connsiteY40" fmla="*/ 1187969 h 2251389"/>
              <a:gd name="connsiteX41" fmla="*/ 8448788 w 10915134"/>
              <a:gd name="connsiteY41" fmla="*/ 1206463 h 2251389"/>
              <a:gd name="connsiteX42" fmla="*/ 8367996 w 10915134"/>
              <a:gd name="connsiteY42" fmla="*/ 1232783 h 2251389"/>
              <a:gd name="connsiteX43" fmla="*/ 8367423 w 10915134"/>
              <a:gd name="connsiteY43" fmla="*/ 1238278 h 2251389"/>
              <a:gd name="connsiteX44" fmla="*/ 8359640 w 10915134"/>
              <a:gd name="connsiteY44" fmla="*/ 1246782 h 2251389"/>
              <a:gd name="connsiteX45" fmla="*/ 8346100 w 10915134"/>
              <a:gd name="connsiteY45" fmla="*/ 1266142 h 2251389"/>
              <a:gd name="connsiteX46" fmla="*/ 8318833 w 10915134"/>
              <a:gd name="connsiteY46" fmla="*/ 1292714 h 2251389"/>
              <a:gd name="connsiteX47" fmla="*/ 8317719 w 10915134"/>
              <a:gd name="connsiteY47" fmla="*/ 1291904 h 2251389"/>
              <a:gd name="connsiteX48" fmla="*/ 8307730 w 10915134"/>
              <a:gd name="connsiteY48" fmla="*/ 1293984 h 2251389"/>
              <a:gd name="connsiteX49" fmla="*/ 8240756 w 10915134"/>
              <a:gd name="connsiteY49" fmla="*/ 1301537 h 2251389"/>
              <a:gd name="connsiteX50" fmla="*/ 8216639 w 10915134"/>
              <a:gd name="connsiteY50" fmla="*/ 1327887 h 2251389"/>
              <a:gd name="connsiteX51" fmla="*/ 8211337 w 10915134"/>
              <a:gd name="connsiteY51" fmla="*/ 1332570 h 2251389"/>
              <a:gd name="connsiteX52" fmla="*/ 8211048 w 10915134"/>
              <a:gd name="connsiteY52" fmla="*/ 1332403 h 2251389"/>
              <a:gd name="connsiteX53" fmla="*/ 8205085 w 10915134"/>
              <a:gd name="connsiteY53" fmla="*/ 1336831 h 2251389"/>
              <a:gd name="connsiteX54" fmla="*/ 8137554 w 10915134"/>
              <a:gd name="connsiteY54" fmla="*/ 1342145 h 2251389"/>
              <a:gd name="connsiteX55" fmla="*/ 8054564 w 10915134"/>
              <a:gd name="connsiteY55" fmla="*/ 1367911 h 2251389"/>
              <a:gd name="connsiteX56" fmla="*/ 7973237 w 10915134"/>
              <a:gd name="connsiteY56" fmla="*/ 1397544 h 2251389"/>
              <a:gd name="connsiteX57" fmla="*/ 7944198 w 10915134"/>
              <a:gd name="connsiteY57" fmla="*/ 1410276 h 2251389"/>
              <a:gd name="connsiteX58" fmla="*/ 7890643 w 10915134"/>
              <a:gd name="connsiteY58" fmla="*/ 1424144 h 2251389"/>
              <a:gd name="connsiteX59" fmla="*/ 7864997 w 10915134"/>
              <a:gd name="connsiteY59" fmla="*/ 1425023 h 2251389"/>
              <a:gd name="connsiteX60" fmla="*/ 7864067 w 10915134"/>
              <a:gd name="connsiteY60" fmla="*/ 1426002 h 2251389"/>
              <a:gd name="connsiteX61" fmla="*/ 7861153 w 10915134"/>
              <a:gd name="connsiteY61" fmla="*/ 1423038 h 2251389"/>
              <a:gd name="connsiteX62" fmla="*/ 7844586 w 10915134"/>
              <a:gd name="connsiteY62" fmla="*/ 1429169 h 2251389"/>
              <a:gd name="connsiteX63" fmla="*/ 7840350 w 10915134"/>
              <a:gd name="connsiteY63" fmla="*/ 1432451 h 2251389"/>
              <a:gd name="connsiteX64" fmla="*/ 7833722 w 10915134"/>
              <a:gd name="connsiteY64" fmla="*/ 1435148 h 2251389"/>
              <a:gd name="connsiteX65" fmla="*/ 7833492 w 10915134"/>
              <a:gd name="connsiteY65" fmla="*/ 1434901 h 2251389"/>
              <a:gd name="connsiteX66" fmla="*/ 7827413 w 10915134"/>
              <a:gd name="connsiteY66" fmla="*/ 1438043 h 2251389"/>
              <a:gd name="connsiteX67" fmla="*/ 7798463 w 10915134"/>
              <a:gd name="connsiteY67" fmla="*/ 1457407 h 2251389"/>
              <a:gd name="connsiteX68" fmla="*/ 7759015 w 10915134"/>
              <a:gd name="connsiteY68" fmla="*/ 1458666 h 2251389"/>
              <a:gd name="connsiteX69" fmla="*/ 7752684 w 10915134"/>
              <a:gd name="connsiteY69" fmla="*/ 1444792 h 2251389"/>
              <a:gd name="connsiteX70" fmla="*/ 7747867 w 10915134"/>
              <a:gd name="connsiteY70" fmla="*/ 1447976 h 2251389"/>
              <a:gd name="connsiteX71" fmla="*/ 7738750 w 10915134"/>
              <a:gd name="connsiteY71" fmla="*/ 1456574 h 2251389"/>
              <a:gd name="connsiteX72" fmla="*/ 7735619 w 10915134"/>
              <a:gd name="connsiteY72" fmla="*/ 1456320 h 2251389"/>
              <a:gd name="connsiteX73" fmla="*/ 7705072 w 10915134"/>
              <a:gd name="connsiteY73" fmla="*/ 1465768 h 2251389"/>
              <a:gd name="connsiteX74" fmla="*/ 7696073 w 10915134"/>
              <a:gd name="connsiteY74" fmla="*/ 1462212 h 2251389"/>
              <a:gd name="connsiteX75" fmla="*/ 7692096 w 10915134"/>
              <a:gd name="connsiteY75" fmla="*/ 1462163 h 2251389"/>
              <a:gd name="connsiteX76" fmla="*/ 7674689 w 10915134"/>
              <a:gd name="connsiteY76" fmla="*/ 1477613 h 2251389"/>
              <a:gd name="connsiteX77" fmla="*/ 7665348 w 10915134"/>
              <a:gd name="connsiteY77" fmla="*/ 1483862 h 2251389"/>
              <a:gd name="connsiteX78" fmla="*/ 7606276 w 10915134"/>
              <a:gd name="connsiteY78" fmla="*/ 1538521 h 2251389"/>
              <a:gd name="connsiteX79" fmla="*/ 7504695 w 10915134"/>
              <a:gd name="connsiteY79" fmla="*/ 1566686 h 2251389"/>
              <a:gd name="connsiteX80" fmla="*/ 7401270 w 10915134"/>
              <a:gd name="connsiteY80" fmla="*/ 1597361 h 2251389"/>
              <a:gd name="connsiteX81" fmla="*/ 7320321 w 10915134"/>
              <a:gd name="connsiteY81" fmla="*/ 1619535 h 2251389"/>
              <a:gd name="connsiteX82" fmla="*/ 7149526 w 10915134"/>
              <a:gd name="connsiteY82" fmla="*/ 1743630 h 2251389"/>
              <a:gd name="connsiteX83" fmla="*/ 7105391 w 10915134"/>
              <a:gd name="connsiteY83" fmla="*/ 1752328 h 2251389"/>
              <a:gd name="connsiteX84" fmla="*/ 7071654 w 10915134"/>
              <a:gd name="connsiteY84" fmla="*/ 1785091 h 2251389"/>
              <a:gd name="connsiteX85" fmla="*/ 7054359 w 10915134"/>
              <a:gd name="connsiteY85" fmla="*/ 1782439 h 2251389"/>
              <a:gd name="connsiteX86" fmla="*/ 7051319 w 10915134"/>
              <a:gd name="connsiteY86" fmla="*/ 1781706 h 2251389"/>
              <a:gd name="connsiteX87" fmla="*/ 7040377 w 10915134"/>
              <a:gd name="connsiteY87" fmla="*/ 1784767 h 2251389"/>
              <a:gd name="connsiteX88" fmla="*/ 7035771 w 10915134"/>
              <a:gd name="connsiteY88" fmla="*/ 1778137 h 2251389"/>
              <a:gd name="connsiteX89" fmla="*/ 7018208 w 10915134"/>
              <a:gd name="connsiteY89" fmla="*/ 1777373 h 2251389"/>
              <a:gd name="connsiteX90" fmla="*/ 6998493 w 10915134"/>
              <a:gd name="connsiteY90" fmla="*/ 1785098 h 2251389"/>
              <a:gd name="connsiteX91" fmla="*/ 6928288 w 10915134"/>
              <a:gd name="connsiteY91" fmla="*/ 1811732 h 2251389"/>
              <a:gd name="connsiteX92" fmla="*/ 6917773 w 10915134"/>
              <a:gd name="connsiteY92" fmla="*/ 1820666 h 2251389"/>
              <a:gd name="connsiteX93" fmla="*/ 6881789 w 10915134"/>
              <a:gd name="connsiteY93" fmla="*/ 1828309 h 2251389"/>
              <a:gd name="connsiteX94" fmla="*/ 6879926 w 10915134"/>
              <a:gd name="connsiteY94" fmla="*/ 1830591 h 2251389"/>
              <a:gd name="connsiteX95" fmla="*/ 6845508 w 10915134"/>
              <a:gd name="connsiteY95" fmla="*/ 1841035 h 2251389"/>
              <a:gd name="connsiteX96" fmla="*/ 6786683 w 10915134"/>
              <a:gd name="connsiteY96" fmla="*/ 1868367 h 2251389"/>
              <a:gd name="connsiteX97" fmla="*/ 6773874 w 10915134"/>
              <a:gd name="connsiteY97" fmla="*/ 1863267 h 2251389"/>
              <a:gd name="connsiteX98" fmla="*/ 6771241 w 10915134"/>
              <a:gd name="connsiteY98" fmla="*/ 1859449 h 2251389"/>
              <a:gd name="connsiteX99" fmla="*/ 6755065 w 10915134"/>
              <a:gd name="connsiteY99" fmla="*/ 1866822 h 2251389"/>
              <a:gd name="connsiteX100" fmla="*/ 6740854 w 10915134"/>
              <a:gd name="connsiteY100" fmla="*/ 1865352 h 2251389"/>
              <a:gd name="connsiteX101" fmla="*/ 6730997 w 10915134"/>
              <a:gd name="connsiteY101" fmla="*/ 1874155 h 2251389"/>
              <a:gd name="connsiteX102" fmla="*/ 6714212 w 10915134"/>
              <a:gd name="connsiteY102" fmla="*/ 1876293 h 2251389"/>
              <a:gd name="connsiteX103" fmla="*/ 6693130 w 10915134"/>
              <a:gd name="connsiteY103" fmla="*/ 1876808 h 2251389"/>
              <a:gd name="connsiteX104" fmla="*/ 6674405 w 10915134"/>
              <a:gd name="connsiteY104" fmla="*/ 1873459 h 2251389"/>
              <a:gd name="connsiteX105" fmla="*/ 6647714 w 10915134"/>
              <a:gd name="connsiteY105" fmla="*/ 1878941 h 2251389"/>
              <a:gd name="connsiteX106" fmla="*/ 6586613 w 10915134"/>
              <a:gd name="connsiteY106" fmla="*/ 1887053 h 2251389"/>
              <a:gd name="connsiteX107" fmla="*/ 6540424 w 10915134"/>
              <a:gd name="connsiteY107" fmla="*/ 1893269 h 2251389"/>
              <a:gd name="connsiteX108" fmla="*/ 6460034 w 10915134"/>
              <a:gd name="connsiteY108" fmla="*/ 1911286 h 2251389"/>
              <a:gd name="connsiteX109" fmla="*/ 6445449 w 10915134"/>
              <a:gd name="connsiteY109" fmla="*/ 1926499 h 2251389"/>
              <a:gd name="connsiteX110" fmla="*/ 6407092 w 10915134"/>
              <a:gd name="connsiteY110" fmla="*/ 1921993 h 2251389"/>
              <a:gd name="connsiteX111" fmla="*/ 6396332 w 10915134"/>
              <a:gd name="connsiteY111" fmla="*/ 1907025 h 2251389"/>
              <a:gd name="connsiteX112" fmla="*/ 6347048 w 10915134"/>
              <a:gd name="connsiteY112" fmla="*/ 1912130 h 2251389"/>
              <a:gd name="connsiteX113" fmla="*/ 6302270 w 10915134"/>
              <a:gd name="connsiteY113" fmla="*/ 1933613 h 2251389"/>
              <a:gd name="connsiteX114" fmla="*/ 6243078 w 10915134"/>
              <a:gd name="connsiteY114" fmla="*/ 1945644 h 2251389"/>
              <a:gd name="connsiteX115" fmla="*/ 6207738 w 10915134"/>
              <a:gd name="connsiteY115" fmla="*/ 1953011 h 2251389"/>
              <a:gd name="connsiteX116" fmla="*/ 6108781 w 10915134"/>
              <a:gd name="connsiteY116" fmla="*/ 1959474 h 2251389"/>
              <a:gd name="connsiteX117" fmla="*/ 6103698 w 10915134"/>
              <a:gd name="connsiteY117" fmla="*/ 1959304 h 2251389"/>
              <a:gd name="connsiteX118" fmla="*/ 6087017 w 10915134"/>
              <a:gd name="connsiteY118" fmla="*/ 1969078 h 2251389"/>
              <a:gd name="connsiteX119" fmla="*/ 6086313 w 10915134"/>
              <a:gd name="connsiteY119" fmla="*/ 1971580 h 2251389"/>
              <a:gd name="connsiteX120" fmla="*/ 6024291 w 10915134"/>
              <a:gd name="connsiteY120" fmla="*/ 1966761 h 2251389"/>
              <a:gd name="connsiteX121" fmla="*/ 6016853 w 10915134"/>
              <a:gd name="connsiteY121" fmla="*/ 1970526 h 2251389"/>
              <a:gd name="connsiteX122" fmla="*/ 5975404 w 10915134"/>
              <a:gd name="connsiteY122" fmla="*/ 1961749 h 2251389"/>
              <a:gd name="connsiteX123" fmla="*/ 5954536 w 10915134"/>
              <a:gd name="connsiteY123" fmla="*/ 1960220 h 2251389"/>
              <a:gd name="connsiteX124" fmla="*/ 5917280 w 10915134"/>
              <a:gd name="connsiteY124" fmla="*/ 1954478 h 2251389"/>
              <a:gd name="connsiteX125" fmla="*/ 5914232 w 10915134"/>
              <a:gd name="connsiteY125" fmla="*/ 1956919 h 2251389"/>
              <a:gd name="connsiteX126" fmla="*/ 5906850 w 10915134"/>
              <a:gd name="connsiteY126" fmla="*/ 1954702 h 2251389"/>
              <a:gd name="connsiteX127" fmla="*/ 5901461 w 10915134"/>
              <a:gd name="connsiteY127" fmla="*/ 1957577 h 2251389"/>
              <a:gd name="connsiteX128" fmla="*/ 5895317 w 10915134"/>
              <a:gd name="connsiteY128" fmla="*/ 1956828 h 2251389"/>
              <a:gd name="connsiteX129" fmla="*/ 5831128 w 10915134"/>
              <a:gd name="connsiteY129" fmla="*/ 1968382 h 2251389"/>
              <a:gd name="connsiteX130" fmla="*/ 5817261 w 10915134"/>
              <a:gd name="connsiteY130" fmla="*/ 1966124 h 2251389"/>
              <a:gd name="connsiteX131" fmla="*/ 5806791 w 10915134"/>
              <a:gd name="connsiteY131" fmla="*/ 1974713 h 2251389"/>
              <a:gd name="connsiteX132" fmla="*/ 5762574 w 10915134"/>
              <a:gd name="connsiteY132" fmla="*/ 1976973 h 2251389"/>
              <a:gd name="connsiteX133" fmla="*/ 5747297 w 10915134"/>
              <a:gd name="connsiteY133" fmla="*/ 1970252 h 2251389"/>
              <a:gd name="connsiteX134" fmla="*/ 5733169 w 10915134"/>
              <a:gd name="connsiteY134" fmla="*/ 1965433 h 2251389"/>
              <a:gd name="connsiteX135" fmla="*/ 5731338 w 10915134"/>
              <a:gd name="connsiteY135" fmla="*/ 1965447 h 2251389"/>
              <a:gd name="connsiteX136" fmla="*/ 5712957 w 10915134"/>
              <a:gd name="connsiteY136" fmla="*/ 1965596 h 2251389"/>
              <a:gd name="connsiteX137" fmla="*/ 5678760 w 10915134"/>
              <a:gd name="connsiteY137" fmla="*/ 1965873 h 2251389"/>
              <a:gd name="connsiteX138" fmla="*/ 5612457 w 10915134"/>
              <a:gd name="connsiteY138" fmla="*/ 1972287 h 2251389"/>
              <a:gd name="connsiteX139" fmla="*/ 5462439 w 10915134"/>
              <a:gd name="connsiteY139" fmla="*/ 1941766 h 2251389"/>
              <a:gd name="connsiteX140" fmla="*/ 5249426 w 10915134"/>
              <a:gd name="connsiteY140" fmla="*/ 1957993 h 2251389"/>
              <a:gd name="connsiteX141" fmla="*/ 4795460 w 10915134"/>
              <a:gd name="connsiteY141" fmla="*/ 2018541 h 2251389"/>
              <a:gd name="connsiteX142" fmla="*/ 4698875 w 10915134"/>
              <a:gd name="connsiteY142" fmla="*/ 2031693 h 2251389"/>
              <a:gd name="connsiteX143" fmla="*/ 4635334 w 10915134"/>
              <a:gd name="connsiteY143" fmla="*/ 2035504 h 2251389"/>
              <a:gd name="connsiteX144" fmla="*/ 4529228 w 10915134"/>
              <a:gd name="connsiteY144" fmla="*/ 2076609 h 2251389"/>
              <a:gd name="connsiteX145" fmla="*/ 4408461 w 10915134"/>
              <a:gd name="connsiteY145" fmla="*/ 2090939 h 2251389"/>
              <a:gd name="connsiteX146" fmla="*/ 4254651 w 10915134"/>
              <a:gd name="connsiteY146" fmla="*/ 2101730 h 2251389"/>
              <a:gd name="connsiteX147" fmla="*/ 4213233 w 10915134"/>
              <a:gd name="connsiteY147" fmla="*/ 2120326 h 2251389"/>
              <a:gd name="connsiteX148" fmla="*/ 4153938 w 10915134"/>
              <a:gd name="connsiteY148" fmla="*/ 2137520 h 2251389"/>
              <a:gd name="connsiteX149" fmla="*/ 4050969 w 10915134"/>
              <a:gd name="connsiteY149" fmla="*/ 2177971 h 2251389"/>
              <a:gd name="connsiteX150" fmla="*/ 3933162 w 10915134"/>
              <a:gd name="connsiteY150" fmla="*/ 2199509 h 2251389"/>
              <a:gd name="connsiteX151" fmla="*/ 3797609 w 10915134"/>
              <a:gd name="connsiteY151" fmla="*/ 2185813 h 2251389"/>
              <a:gd name="connsiteX152" fmla="*/ 3723511 w 10915134"/>
              <a:gd name="connsiteY152" fmla="*/ 2185401 h 2251389"/>
              <a:gd name="connsiteX153" fmla="*/ 3478465 w 10915134"/>
              <a:gd name="connsiteY153" fmla="*/ 2181087 h 2251389"/>
              <a:gd name="connsiteX154" fmla="*/ 3308996 w 10915134"/>
              <a:gd name="connsiteY154" fmla="*/ 2177978 h 2251389"/>
              <a:gd name="connsiteX155" fmla="*/ 3260282 w 10915134"/>
              <a:gd name="connsiteY155" fmla="*/ 2194479 h 2251389"/>
              <a:gd name="connsiteX156" fmla="*/ 3178557 w 10915134"/>
              <a:gd name="connsiteY156" fmla="*/ 2221451 h 2251389"/>
              <a:gd name="connsiteX157" fmla="*/ 3097074 w 10915134"/>
              <a:gd name="connsiteY157" fmla="*/ 2229837 h 2251389"/>
              <a:gd name="connsiteX158" fmla="*/ 3029944 w 10915134"/>
              <a:gd name="connsiteY158" fmla="*/ 2248531 h 2251389"/>
              <a:gd name="connsiteX159" fmla="*/ 2964870 w 10915134"/>
              <a:gd name="connsiteY159" fmla="*/ 2251389 h 2251389"/>
              <a:gd name="connsiteX160" fmla="*/ 2931496 w 10915134"/>
              <a:gd name="connsiteY160" fmla="*/ 2243024 h 2251389"/>
              <a:gd name="connsiteX161" fmla="*/ 2892959 w 10915134"/>
              <a:gd name="connsiteY161" fmla="*/ 2233969 h 2251389"/>
              <a:gd name="connsiteX162" fmla="*/ 2839074 w 10915134"/>
              <a:gd name="connsiteY162" fmla="*/ 2225008 h 2251389"/>
              <a:gd name="connsiteX163" fmla="*/ 2693779 w 10915134"/>
              <a:gd name="connsiteY163" fmla="*/ 2231570 h 2251389"/>
              <a:gd name="connsiteX164" fmla="*/ 2523799 w 10915134"/>
              <a:gd name="connsiteY164" fmla="*/ 2236547 h 2251389"/>
              <a:gd name="connsiteX165" fmla="*/ 2340069 w 10915134"/>
              <a:gd name="connsiteY165" fmla="*/ 2220699 h 2251389"/>
              <a:gd name="connsiteX166" fmla="*/ 2076408 w 10915134"/>
              <a:gd name="connsiteY166" fmla="*/ 2194398 h 2251389"/>
              <a:gd name="connsiteX167" fmla="*/ 1983593 w 10915134"/>
              <a:gd name="connsiteY167" fmla="*/ 2219360 h 2251389"/>
              <a:gd name="connsiteX168" fmla="*/ 1853105 w 10915134"/>
              <a:gd name="connsiteY168" fmla="*/ 2214141 h 2251389"/>
              <a:gd name="connsiteX169" fmla="*/ 1748511 w 10915134"/>
              <a:gd name="connsiteY169" fmla="*/ 2178472 h 2251389"/>
              <a:gd name="connsiteX170" fmla="*/ 1633422 w 10915134"/>
              <a:gd name="connsiteY170" fmla="*/ 2143415 h 2251389"/>
              <a:gd name="connsiteX171" fmla="*/ 1558946 w 10915134"/>
              <a:gd name="connsiteY171" fmla="*/ 2128843 h 2251389"/>
              <a:gd name="connsiteX172" fmla="*/ 1385344 w 10915134"/>
              <a:gd name="connsiteY172" fmla="*/ 2124817 h 2251389"/>
              <a:gd name="connsiteX173" fmla="*/ 1227473 w 10915134"/>
              <a:gd name="connsiteY173" fmla="*/ 2113291 h 2251389"/>
              <a:gd name="connsiteX174" fmla="*/ 1088711 w 10915134"/>
              <a:gd name="connsiteY174" fmla="*/ 2097947 h 2251389"/>
              <a:gd name="connsiteX175" fmla="*/ 939259 w 10915134"/>
              <a:gd name="connsiteY175" fmla="*/ 2073411 h 2251389"/>
              <a:gd name="connsiteX176" fmla="*/ 914345 w 10915134"/>
              <a:gd name="connsiteY176" fmla="*/ 2063135 h 2251389"/>
              <a:gd name="connsiteX177" fmla="*/ 879393 w 10915134"/>
              <a:gd name="connsiteY177" fmla="*/ 2068419 h 2251389"/>
              <a:gd name="connsiteX178" fmla="*/ 739242 w 10915134"/>
              <a:gd name="connsiteY178" fmla="*/ 2091539 h 2251389"/>
              <a:gd name="connsiteX179" fmla="*/ 628509 w 10915134"/>
              <a:gd name="connsiteY179" fmla="*/ 2108134 h 2251389"/>
              <a:gd name="connsiteX180" fmla="*/ 508046 w 10915134"/>
              <a:gd name="connsiteY180" fmla="*/ 2109851 h 2251389"/>
              <a:gd name="connsiteX181" fmla="*/ 408793 w 10915134"/>
              <a:gd name="connsiteY181" fmla="*/ 2105335 h 2251389"/>
              <a:gd name="connsiteX182" fmla="*/ 259142 w 10915134"/>
              <a:gd name="connsiteY182" fmla="*/ 2115883 h 2251389"/>
              <a:gd name="connsiteX183" fmla="*/ 91266 w 10915134"/>
              <a:gd name="connsiteY183" fmla="*/ 2135533 h 2251389"/>
              <a:gd name="connsiteX184" fmla="*/ 12251 w 10915134"/>
              <a:gd name="connsiteY184" fmla="*/ 2121489 h 2251389"/>
              <a:gd name="connsiteX185" fmla="*/ 0 w 10915134"/>
              <a:gd name="connsiteY185" fmla="*/ 2122164 h 2251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</a:cxnLst>
            <a:rect l="l" t="t" r="r" b="b"/>
            <a:pathLst>
              <a:path w="10915134" h="2251389">
                <a:moveTo>
                  <a:pt x="0" y="0"/>
                </a:moveTo>
                <a:lnTo>
                  <a:pt x="10915134" y="0"/>
                </a:lnTo>
                <a:lnTo>
                  <a:pt x="10882980" y="49990"/>
                </a:lnTo>
                <a:cubicBezTo>
                  <a:pt x="10880871" y="52147"/>
                  <a:pt x="10836905" y="107867"/>
                  <a:pt x="10834795" y="110024"/>
                </a:cubicBezTo>
                <a:cubicBezTo>
                  <a:pt x="10820319" y="128194"/>
                  <a:pt x="10762503" y="175620"/>
                  <a:pt x="10738392" y="165813"/>
                </a:cubicBezTo>
                <a:cubicBezTo>
                  <a:pt x="10748670" y="186392"/>
                  <a:pt x="10638347" y="188684"/>
                  <a:pt x="10633692" y="209264"/>
                </a:cubicBezTo>
                <a:cubicBezTo>
                  <a:pt x="10631767" y="225908"/>
                  <a:pt x="10597419" y="233945"/>
                  <a:pt x="10586800" y="239716"/>
                </a:cubicBezTo>
                <a:cubicBezTo>
                  <a:pt x="10579628" y="256520"/>
                  <a:pt x="10520682" y="224915"/>
                  <a:pt x="10501658" y="307174"/>
                </a:cubicBezTo>
                <a:cubicBezTo>
                  <a:pt x="10447727" y="313339"/>
                  <a:pt x="10447126" y="425780"/>
                  <a:pt x="10404067" y="412395"/>
                </a:cubicBezTo>
                <a:cubicBezTo>
                  <a:pt x="10392937" y="413598"/>
                  <a:pt x="10388815" y="467371"/>
                  <a:pt x="10380953" y="472334"/>
                </a:cubicBezTo>
                <a:lnTo>
                  <a:pt x="10341416" y="504774"/>
                </a:lnTo>
                <a:lnTo>
                  <a:pt x="10326329" y="523459"/>
                </a:lnTo>
                <a:lnTo>
                  <a:pt x="10298289" y="532173"/>
                </a:lnTo>
                <a:cubicBezTo>
                  <a:pt x="10284422" y="535049"/>
                  <a:pt x="10265952" y="533199"/>
                  <a:pt x="10243127" y="540715"/>
                </a:cubicBezTo>
                <a:cubicBezTo>
                  <a:pt x="10203910" y="562831"/>
                  <a:pt x="10165274" y="534580"/>
                  <a:pt x="10141243" y="592343"/>
                </a:cubicBezTo>
                <a:cubicBezTo>
                  <a:pt x="10059374" y="598371"/>
                  <a:pt x="10021953" y="650378"/>
                  <a:pt x="9940352" y="631518"/>
                </a:cubicBezTo>
                <a:cubicBezTo>
                  <a:pt x="9959797" y="646419"/>
                  <a:pt x="9860152" y="623282"/>
                  <a:pt x="9836226" y="660496"/>
                </a:cubicBezTo>
                <a:cubicBezTo>
                  <a:pt x="9788121" y="672556"/>
                  <a:pt x="9760988" y="668531"/>
                  <a:pt x="9686899" y="683782"/>
                </a:cubicBezTo>
                <a:cubicBezTo>
                  <a:pt x="9623800" y="700369"/>
                  <a:pt x="9613948" y="700871"/>
                  <a:pt x="9578209" y="709781"/>
                </a:cubicBezTo>
                <a:lnTo>
                  <a:pt x="9437298" y="757337"/>
                </a:lnTo>
                <a:lnTo>
                  <a:pt x="9435498" y="759689"/>
                </a:lnTo>
                <a:cubicBezTo>
                  <a:pt x="9426240" y="765982"/>
                  <a:pt x="9419508" y="766527"/>
                  <a:pt x="9413910" y="764531"/>
                </a:cubicBezTo>
                <a:lnTo>
                  <a:pt x="9361370" y="760593"/>
                </a:lnTo>
                <a:lnTo>
                  <a:pt x="9356626" y="764594"/>
                </a:lnTo>
                <a:lnTo>
                  <a:pt x="9311281" y="769260"/>
                </a:lnTo>
                <a:cubicBezTo>
                  <a:pt x="9311245" y="769953"/>
                  <a:pt x="9311210" y="770644"/>
                  <a:pt x="9311173" y="771337"/>
                </a:cubicBezTo>
                <a:cubicBezTo>
                  <a:pt x="9309900" y="776105"/>
                  <a:pt x="9307010" y="779823"/>
                  <a:pt x="9300658" y="781452"/>
                </a:cubicBezTo>
                <a:cubicBezTo>
                  <a:pt x="9318003" y="808459"/>
                  <a:pt x="9299643" y="793767"/>
                  <a:pt x="9279376" y="796188"/>
                </a:cubicBezTo>
                <a:cubicBezTo>
                  <a:pt x="9260850" y="809309"/>
                  <a:pt x="9206021" y="849156"/>
                  <a:pt x="9189502" y="860175"/>
                </a:cubicBezTo>
                <a:lnTo>
                  <a:pt x="9180260" y="862300"/>
                </a:lnTo>
                <a:cubicBezTo>
                  <a:pt x="9180236" y="862466"/>
                  <a:pt x="9180211" y="862633"/>
                  <a:pt x="9180186" y="862799"/>
                </a:cubicBezTo>
                <a:cubicBezTo>
                  <a:pt x="9178407" y="864232"/>
                  <a:pt x="9175456" y="865295"/>
                  <a:pt x="9170652" y="865945"/>
                </a:cubicBezTo>
                <a:lnTo>
                  <a:pt x="9145484" y="870300"/>
                </a:lnTo>
                <a:lnTo>
                  <a:pt x="9140031" y="874741"/>
                </a:lnTo>
                <a:lnTo>
                  <a:pt x="9138892" y="880860"/>
                </a:lnTo>
                <a:lnTo>
                  <a:pt x="9107257" y="903704"/>
                </a:lnTo>
                <a:cubicBezTo>
                  <a:pt x="9091321" y="899193"/>
                  <a:pt x="9043942" y="941365"/>
                  <a:pt x="9034880" y="948837"/>
                </a:cubicBezTo>
                <a:lnTo>
                  <a:pt x="8950600" y="994853"/>
                </a:lnTo>
                <a:cubicBezTo>
                  <a:pt x="8865196" y="1081843"/>
                  <a:pt x="8818875" y="1077389"/>
                  <a:pt x="8753014" y="1118658"/>
                </a:cubicBezTo>
                <a:cubicBezTo>
                  <a:pt x="8692981" y="1124704"/>
                  <a:pt x="8636332" y="1128410"/>
                  <a:pt x="8581094" y="1153261"/>
                </a:cubicBezTo>
                <a:cubicBezTo>
                  <a:pt x="8538621" y="1164812"/>
                  <a:pt x="8511758" y="1169577"/>
                  <a:pt x="8498175" y="1187969"/>
                </a:cubicBezTo>
                <a:lnTo>
                  <a:pt x="8448788" y="1206463"/>
                </a:lnTo>
                <a:lnTo>
                  <a:pt x="8367996" y="1232783"/>
                </a:lnTo>
                <a:cubicBezTo>
                  <a:pt x="8367806" y="1234615"/>
                  <a:pt x="8367614" y="1236446"/>
                  <a:pt x="8367423" y="1238278"/>
                </a:cubicBezTo>
                <a:lnTo>
                  <a:pt x="8359640" y="1246782"/>
                </a:lnTo>
                <a:lnTo>
                  <a:pt x="8346100" y="1266142"/>
                </a:lnTo>
                <a:lnTo>
                  <a:pt x="8318833" y="1292714"/>
                </a:lnTo>
                <a:lnTo>
                  <a:pt x="8317719" y="1291904"/>
                </a:lnTo>
                <a:cubicBezTo>
                  <a:pt x="8314688" y="1290662"/>
                  <a:pt x="8311461" y="1290840"/>
                  <a:pt x="8307730" y="1293984"/>
                </a:cubicBezTo>
                <a:cubicBezTo>
                  <a:pt x="8294903" y="1295590"/>
                  <a:pt x="8255937" y="1295887"/>
                  <a:pt x="8240756" y="1301537"/>
                </a:cubicBezTo>
                <a:cubicBezTo>
                  <a:pt x="8233324" y="1310481"/>
                  <a:pt x="8225256" y="1319366"/>
                  <a:pt x="8216639" y="1327887"/>
                </a:cubicBezTo>
                <a:lnTo>
                  <a:pt x="8211337" y="1332570"/>
                </a:lnTo>
                <a:lnTo>
                  <a:pt x="8211048" y="1332403"/>
                </a:lnTo>
                <a:cubicBezTo>
                  <a:pt x="8209501" y="1332874"/>
                  <a:pt x="8207607" y="1334206"/>
                  <a:pt x="8205085" y="1336831"/>
                </a:cubicBezTo>
                <a:lnTo>
                  <a:pt x="8137554" y="1342145"/>
                </a:lnTo>
                <a:cubicBezTo>
                  <a:pt x="8105705" y="1354688"/>
                  <a:pt x="8080446" y="1339423"/>
                  <a:pt x="8054564" y="1367911"/>
                </a:cubicBezTo>
                <a:cubicBezTo>
                  <a:pt x="8024726" y="1379555"/>
                  <a:pt x="7996957" y="1380148"/>
                  <a:pt x="7973237" y="1397544"/>
                </a:cubicBezTo>
                <a:cubicBezTo>
                  <a:pt x="7961439" y="1393972"/>
                  <a:pt x="7951168" y="1394796"/>
                  <a:pt x="7944198" y="1410276"/>
                </a:cubicBezTo>
                <a:cubicBezTo>
                  <a:pt x="7915673" y="1417804"/>
                  <a:pt x="7905583" y="1403950"/>
                  <a:pt x="7890643" y="1424144"/>
                </a:cubicBezTo>
                <a:cubicBezTo>
                  <a:pt x="7869590" y="1403678"/>
                  <a:pt x="7870757" y="1414314"/>
                  <a:pt x="7864997" y="1425023"/>
                </a:cubicBezTo>
                <a:lnTo>
                  <a:pt x="7864067" y="1426002"/>
                </a:lnTo>
                <a:lnTo>
                  <a:pt x="7861153" y="1423038"/>
                </a:lnTo>
                <a:lnTo>
                  <a:pt x="7844586" y="1429169"/>
                </a:lnTo>
                <a:lnTo>
                  <a:pt x="7840350" y="1432451"/>
                </a:lnTo>
                <a:cubicBezTo>
                  <a:pt x="7837357" y="1434345"/>
                  <a:pt x="7835272" y="1435129"/>
                  <a:pt x="7833722" y="1435148"/>
                </a:cubicBezTo>
                <a:lnTo>
                  <a:pt x="7833492" y="1434901"/>
                </a:lnTo>
                <a:lnTo>
                  <a:pt x="7827413" y="1438043"/>
                </a:lnTo>
                <a:cubicBezTo>
                  <a:pt x="7817294" y="1444069"/>
                  <a:pt x="7807591" y="1450613"/>
                  <a:pt x="7798463" y="1457407"/>
                </a:cubicBezTo>
                <a:cubicBezTo>
                  <a:pt x="7789625" y="1446704"/>
                  <a:pt x="7769649" y="1464040"/>
                  <a:pt x="7759015" y="1458666"/>
                </a:cubicBezTo>
                <a:lnTo>
                  <a:pt x="7752684" y="1444792"/>
                </a:lnTo>
                <a:lnTo>
                  <a:pt x="7747867" y="1447976"/>
                </a:lnTo>
                <a:lnTo>
                  <a:pt x="7738750" y="1456574"/>
                </a:lnTo>
                <a:cubicBezTo>
                  <a:pt x="7737328" y="1457741"/>
                  <a:pt x="7736297" y="1457914"/>
                  <a:pt x="7735619" y="1456320"/>
                </a:cubicBezTo>
                <a:cubicBezTo>
                  <a:pt x="7730006" y="1457852"/>
                  <a:pt x="7711662" y="1464787"/>
                  <a:pt x="7705072" y="1465768"/>
                </a:cubicBezTo>
                <a:lnTo>
                  <a:pt x="7696073" y="1462212"/>
                </a:lnTo>
                <a:lnTo>
                  <a:pt x="7692096" y="1462163"/>
                </a:lnTo>
                <a:lnTo>
                  <a:pt x="7674689" y="1477613"/>
                </a:lnTo>
                <a:lnTo>
                  <a:pt x="7665348" y="1483862"/>
                </a:lnTo>
                <a:lnTo>
                  <a:pt x="7606276" y="1538521"/>
                </a:lnTo>
                <a:lnTo>
                  <a:pt x="7504695" y="1566686"/>
                </a:lnTo>
                <a:cubicBezTo>
                  <a:pt x="7473718" y="1603709"/>
                  <a:pt x="7404436" y="1554658"/>
                  <a:pt x="7401270" y="1597361"/>
                </a:cubicBezTo>
                <a:cubicBezTo>
                  <a:pt x="7369238" y="1613154"/>
                  <a:pt x="7363418" y="1605164"/>
                  <a:pt x="7320321" y="1619535"/>
                </a:cubicBezTo>
                <a:cubicBezTo>
                  <a:pt x="7280514" y="1668809"/>
                  <a:pt x="7198683" y="1708462"/>
                  <a:pt x="7149526" y="1743630"/>
                </a:cubicBezTo>
                <a:cubicBezTo>
                  <a:pt x="7114410" y="1721934"/>
                  <a:pt x="7136043" y="1746476"/>
                  <a:pt x="7105391" y="1752328"/>
                </a:cubicBezTo>
                <a:cubicBezTo>
                  <a:pt x="7119677" y="1779725"/>
                  <a:pt x="7066212" y="1749779"/>
                  <a:pt x="7071654" y="1785091"/>
                </a:cubicBezTo>
                <a:cubicBezTo>
                  <a:pt x="7065905" y="1785038"/>
                  <a:pt x="7060161" y="1783873"/>
                  <a:pt x="7054359" y="1782439"/>
                </a:cubicBezTo>
                <a:lnTo>
                  <a:pt x="7051319" y="1781706"/>
                </a:lnTo>
                <a:lnTo>
                  <a:pt x="7040377" y="1784767"/>
                </a:lnTo>
                <a:lnTo>
                  <a:pt x="7035771" y="1778137"/>
                </a:lnTo>
                <a:lnTo>
                  <a:pt x="7018208" y="1777373"/>
                </a:lnTo>
                <a:cubicBezTo>
                  <a:pt x="7011866" y="1778247"/>
                  <a:pt x="7005318" y="1780539"/>
                  <a:pt x="6998493" y="1785098"/>
                </a:cubicBezTo>
                <a:cubicBezTo>
                  <a:pt x="6983689" y="1806072"/>
                  <a:pt x="6952865" y="1800516"/>
                  <a:pt x="6928288" y="1811732"/>
                </a:cubicBezTo>
                <a:lnTo>
                  <a:pt x="6917773" y="1820666"/>
                </a:lnTo>
                <a:lnTo>
                  <a:pt x="6881789" y="1828309"/>
                </a:lnTo>
                <a:lnTo>
                  <a:pt x="6879926" y="1830591"/>
                </a:lnTo>
                <a:cubicBezTo>
                  <a:pt x="6873880" y="1832712"/>
                  <a:pt x="6861049" y="1834739"/>
                  <a:pt x="6845508" y="1841035"/>
                </a:cubicBezTo>
                <a:lnTo>
                  <a:pt x="6786683" y="1868367"/>
                </a:lnTo>
                <a:lnTo>
                  <a:pt x="6773874" y="1863267"/>
                </a:lnTo>
                <a:lnTo>
                  <a:pt x="6771241" y="1859449"/>
                </a:lnTo>
                <a:lnTo>
                  <a:pt x="6755065" y="1866822"/>
                </a:lnTo>
                <a:lnTo>
                  <a:pt x="6740854" y="1865352"/>
                </a:lnTo>
                <a:lnTo>
                  <a:pt x="6730997" y="1874155"/>
                </a:lnTo>
                <a:lnTo>
                  <a:pt x="6714212" y="1876293"/>
                </a:lnTo>
                <a:cubicBezTo>
                  <a:pt x="6707919" y="1876308"/>
                  <a:pt x="6700834" y="1876122"/>
                  <a:pt x="6693130" y="1876808"/>
                </a:cubicBezTo>
                <a:lnTo>
                  <a:pt x="6674405" y="1873459"/>
                </a:lnTo>
                <a:lnTo>
                  <a:pt x="6647714" y="1878941"/>
                </a:lnTo>
                <a:cubicBezTo>
                  <a:pt x="6627122" y="1883360"/>
                  <a:pt x="6607220" y="1886896"/>
                  <a:pt x="6586613" y="1887053"/>
                </a:cubicBezTo>
                <a:cubicBezTo>
                  <a:pt x="6572205" y="1895536"/>
                  <a:pt x="6557706" y="1900239"/>
                  <a:pt x="6540424" y="1893269"/>
                </a:cubicBezTo>
                <a:cubicBezTo>
                  <a:pt x="6497538" y="1902769"/>
                  <a:pt x="6490601" y="1917381"/>
                  <a:pt x="6460034" y="1911286"/>
                </a:cubicBezTo>
                <a:cubicBezTo>
                  <a:pt x="6453811" y="1919532"/>
                  <a:pt x="6449254" y="1924158"/>
                  <a:pt x="6445449" y="1926499"/>
                </a:cubicBezTo>
                <a:cubicBezTo>
                  <a:pt x="6434030" y="1933525"/>
                  <a:pt x="6429411" y="1919994"/>
                  <a:pt x="6407092" y="1921993"/>
                </a:cubicBezTo>
                <a:cubicBezTo>
                  <a:pt x="6382682" y="1922166"/>
                  <a:pt x="6418607" y="1903450"/>
                  <a:pt x="6396332" y="1907025"/>
                </a:cubicBezTo>
                <a:cubicBezTo>
                  <a:pt x="6376015" y="1918727"/>
                  <a:pt x="6367614" y="1898795"/>
                  <a:pt x="6347048" y="1912130"/>
                </a:cubicBezTo>
                <a:cubicBezTo>
                  <a:pt x="6360109" y="1925598"/>
                  <a:pt x="6297691" y="1920276"/>
                  <a:pt x="6302270" y="1933613"/>
                </a:cubicBezTo>
                <a:cubicBezTo>
                  <a:pt x="6272680" y="1919839"/>
                  <a:pt x="6273323" y="1945036"/>
                  <a:pt x="6243078" y="1945644"/>
                </a:cubicBezTo>
                <a:cubicBezTo>
                  <a:pt x="6226744" y="1941607"/>
                  <a:pt x="6216828" y="1942552"/>
                  <a:pt x="6207738" y="1953011"/>
                </a:cubicBezTo>
                <a:cubicBezTo>
                  <a:pt x="6131633" y="1932600"/>
                  <a:pt x="6170923" y="1959774"/>
                  <a:pt x="6108781" y="1959474"/>
                </a:cubicBezTo>
                <a:lnTo>
                  <a:pt x="6103698" y="1959304"/>
                </a:lnTo>
                <a:lnTo>
                  <a:pt x="6087017" y="1969078"/>
                </a:lnTo>
                <a:cubicBezTo>
                  <a:pt x="6086783" y="1969912"/>
                  <a:pt x="6086547" y="1970745"/>
                  <a:pt x="6086313" y="1971580"/>
                </a:cubicBezTo>
                <a:lnTo>
                  <a:pt x="6024291" y="1966761"/>
                </a:lnTo>
                <a:lnTo>
                  <a:pt x="6016853" y="1970526"/>
                </a:lnTo>
                <a:lnTo>
                  <a:pt x="5975404" y="1961749"/>
                </a:lnTo>
                <a:lnTo>
                  <a:pt x="5954536" y="1960220"/>
                </a:lnTo>
                <a:lnTo>
                  <a:pt x="5917280" y="1954478"/>
                </a:lnTo>
                <a:lnTo>
                  <a:pt x="5914232" y="1956919"/>
                </a:lnTo>
                <a:lnTo>
                  <a:pt x="5906850" y="1954702"/>
                </a:lnTo>
                <a:lnTo>
                  <a:pt x="5901461" y="1957577"/>
                </a:lnTo>
                <a:lnTo>
                  <a:pt x="5895317" y="1956828"/>
                </a:lnTo>
                <a:cubicBezTo>
                  <a:pt x="5883595" y="1958629"/>
                  <a:pt x="5844137" y="1966833"/>
                  <a:pt x="5831128" y="1968382"/>
                </a:cubicBezTo>
                <a:lnTo>
                  <a:pt x="5817261" y="1966124"/>
                </a:lnTo>
                <a:lnTo>
                  <a:pt x="5806791" y="1974713"/>
                </a:lnTo>
                <a:lnTo>
                  <a:pt x="5762574" y="1976973"/>
                </a:lnTo>
                <a:lnTo>
                  <a:pt x="5747297" y="1970252"/>
                </a:lnTo>
                <a:lnTo>
                  <a:pt x="5733169" y="1965433"/>
                </a:lnTo>
                <a:lnTo>
                  <a:pt x="5731338" y="1965447"/>
                </a:lnTo>
                <a:lnTo>
                  <a:pt x="5712957" y="1965596"/>
                </a:lnTo>
                <a:lnTo>
                  <a:pt x="5678760" y="1965873"/>
                </a:lnTo>
                <a:cubicBezTo>
                  <a:pt x="5656934" y="1966331"/>
                  <a:pt x="5634795" y="1967772"/>
                  <a:pt x="5612457" y="1972287"/>
                </a:cubicBezTo>
                <a:cubicBezTo>
                  <a:pt x="5527023" y="1949966"/>
                  <a:pt x="5534401" y="1947926"/>
                  <a:pt x="5462439" y="1941766"/>
                </a:cubicBezTo>
                <a:cubicBezTo>
                  <a:pt x="5427425" y="1917624"/>
                  <a:pt x="5291183" y="1960519"/>
                  <a:pt x="5249426" y="1957993"/>
                </a:cubicBezTo>
                <a:cubicBezTo>
                  <a:pt x="5146406" y="1973328"/>
                  <a:pt x="4927624" y="2044719"/>
                  <a:pt x="4795460" y="2018541"/>
                </a:cubicBezTo>
                <a:cubicBezTo>
                  <a:pt x="4762844" y="2022395"/>
                  <a:pt x="4718233" y="2031407"/>
                  <a:pt x="4698875" y="2031693"/>
                </a:cubicBezTo>
                <a:lnTo>
                  <a:pt x="4635334" y="2035504"/>
                </a:lnTo>
                <a:lnTo>
                  <a:pt x="4529228" y="2076609"/>
                </a:lnTo>
                <a:cubicBezTo>
                  <a:pt x="4475152" y="2050383"/>
                  <a:pt x="4475600" y="2080729"/>
                  <a:pt x="4408461" y="2090939"/>
                </a:cubicBezTo>
                <a:cubicBezTo>
                  <a:pt x="4383821" y="2082708"/>
                  <a:pt x="4268804" y="2082966"/>
                  <a:pt x="4254651" y="2101730"/>
                </a:cubicBezTo>
                <a:cubicBezTo>
                  <a:pt x="4238862" y="2106286"/>
                  <a:pt x="4220313" y="2100544"/>
                  <a:pt x="4213233" y="2120326"/>
                </a:cubicBezTo>
                <a:cubicBezTo>
                  <a:pt x="4201430" y="2144259"/>
                  <a:pt x="4145731" y="2110137"/>
                  <a:pt x="4153938" y="2137520"/>
                </a:cubicBezTo>
                <a:cubicBezTo>
                  <a:pt x="4114396" y="2114195"/>
                  <a:pt x="4083806" y="2164553"/>
                  <a:pt x="4050969" y="2177971"/>
                </a:cubicBezTo>
                <a:cubicBezTo>
                  <a:pt x="4019767" y="2177378"/>
                  <a:pt x="4005088" y="2190554"/>
                  <a:pt x="3933162" y="2199509"/>
                </a:cubicBezTo>
                <a:cubicBezTo>
                  <a:pt x="3898830" y="2172322"/>
                  <a:pt x="3861284" y="2221170"/>
                  <a:pt x="3797609" y="2185813"/>
                </a:cubicBezTo>
                <a:cubicBezTo>
                  <a:pt x="3795667" y="2189772"/>
                  <a:pt x="3776702" y="2186188"/>
                  <a:pt x="3723511" y="2185401"/>
                </a:cubicBezTo>
                <a:cubicBezTo>
                  <a:pt x="3670320" y="2184613"/>
                  <a:pt x="3558625" y="2184230"/>
                  <a:pt x="3478465" y="2181087"/>
                </a:cubicBezTo>
                <a:cubicBezTo>
                  <a:pt x="3387474" y="2181789"/>
                  <a:pt x="3428499" y="2219948"/>
                  <a:pt x="3308996" y="2177978"/>
                </a:cubicBezTo>
                <a:cubicBezTo>
                  <a:pt x="3299910" y="2200517"/>
                  <a:pt x="3285785" y="2202748"/>
                  <a:pt x="3260282" y="2194479"/>
                </a:cubicBezTo>
                <a:cubicBezTo>
                  <a:pt x="3216295" y="2196427"/>
                  <a:pt x="3227371" y="2250251"/>
                  <a:pt x="3178557" y="2221451"/>
                </a:cubicBezTo>
                <a:cubicBezTo>
                  <a:pt x="3146795" y="2234329"/>
                  <a:pt x="3117401" y="2220418"/>
                  <a:pt x="3097074" y="2229837"/>
                </a:cubicBezTo>
                <a:lnTo>
                  <a:pt x="3029944" y="2248531"/>
                </a:lnTo>
                <a:cubicBezTo>
                  <a:pt x="2992804" y="2254069"/>
                  <a:pt x="2982389" y="2213943"/>
                  <a:pt x="2964870" y="2251389"/>
                </a:cubicBezTo>
                <a:lnTo>
                  <a:pt x="2931496" y="2243024"/>
                </a:lnTo>
                <a:lnTo>
                  <a:pt x="2892959" y="2233969"/>
                </a:lnTo>
                <a:cubicBezTo>
                  <a:pt x="2872669" y="2227791"/>
                  <a:pt x="2882203" y="2234774"/>
                  <a:pt x="2839074" y="2225008"/>
                </a:cubicBezTo>
                <a:cubicBezTo>
                  <a:pt x="2811442" y="2251884"/>
                  <a:pt x="2766379" y="2232117"/>
                  <a:pt x="2693779" y="2231570"/>
                </a:cubicBezTo>
                <a:lnTo>
                  <a:pt x="2523799" y="2236547"/>
                </a:lnTo>
                <a:cubicBezTo>
                  <a:pt x="2466172" y="2242686"/>
                  <a:pt x="2414634" y="2227724"/>
                  <a:pt x="2340069" y="2220699"/>
                </a:cubicBezTo>
                <a:cubicBezTo>
                  <a:pt x="2265503" y="2213674"/>
                  <a:pt x="2139796" y="2191971"/>
                  <a:pt x="2076408" y="2194398"/>
                </a:cubicBezTo>
                <a:cubicBezTo>
                  <a:pt x="2032508" y="2197562"/>
                  <a:pt x="2027933" y="2185141"/>
                  <a:pt x="1983593" y="2219360"/>
                </a:cubicBezTo>
                <a:cubicBezTo>
                  <a:pt x="1947094" y="2209205"/>
                  <a:pt x="1890960" y="2218305"/>
                  <a:pt x="1853105" y="2214141"/>
                </a:cubicBezTo>
                <a:cubicBezTo>
                  <a:pt x="1825748" y="2216625"/>
                  <a:pt x="1783192" y="2179879"/>
                  <a:pt x="1748511" y="2178472"/>
                </a:cubicBezTo>
                <a:cubicBezTo>
                  <a:pt x="1703498" y="2196202"/>
                  <a:pt x="1694831" y="2157630"/>
                  <a:pt x="1633422" y="2143415"/>
                </a:cubicBezTo>
                <a:cubicBezTo>
                  <a:pt x="1607630" y="2161065"/>
                  <a:pt x="1579060" y="2145077"/>
                  <a:pt x="1558946" y="2128843"/>
                </a:cubicBezTo>
                <a:cubicBezTo>
                  <a:pt x="1499069" y="2134267"/>
                  <a:pt x="1452565" y="2133855"/>
                  <a:pt x="1385344" y="2124817"/>
                </a:cubicBezTo>
                <a:cubicBezTo>
                  <a:pt x="1312492" y="2145463"/>
                  <a:pt x="1299315" y="2122756"/>
                  <a:pt x="1227473" y="2113291"/>
                </a:cubicBezTo>
                <a:cubicBezTo>
                  <a:pt x="1199075" y="2120045"/>
                  <a:pt x="1149241" y="2095660"/>
                  <a:pt x="1088711" y="2097947"/>
                </a:cubicBezTo>
                <a:cubicBezTo>
                  <a:pt x="1048569" y="2095382"/>
                  <a:pt x="1091396" y="2061344"/>
                  <a:pt x="939259" y="2073411"/>
                </a:cubicBezTo>
                <a:cubicBezTo>
                  <a:pt x="930603" y="2080267"/>
                  <a:pt x="912274" y="2072716"/>
                  <a:pt x="914345" y="2063135"/>
                </a:cubicBezTo>
                <a:cubicBezTo>
                  <a:pt x="904674" y="2065915"/>
                  <a:pt x="881392" y="2083881"/>
                  <a:pt x="879393" y="2068419"/>
                </a:cubicBezTo>
                <a:cubicBezTo>
                  <a:pt x="831068" y="2065554"/>
                  <a:pt x="782797" y="2073516"/>
                  <a:pt x="739242" y="2091539"/>
                </a:cubicBezTo>
                <a:cubicBezTo>
                  <a:pt x="713063" y="2085924"/>
                  <a:pt x="685973" y="2097939"/>
                  <a:pt x="628509" y="2108134"/>
                </a:cubicBezTo>
                <a:cubicBezTo>
                  <a:pt x="575136" y="2076613"/>
                  <a:pt x="570057" y="2131408"/>
                  <a:pt x="508046" y="2109851"/>
                </a:cubicBezTo>
                <a:cubicBezTo>
                  <a:pt x="473420" y="2105939"/>
                  <a:pt x="433697" y="2091842"/>
                  <a:pt x="408793" y="2105335"/>
                </a:cubicBezTo>
                <a:cubicBezTo>
                  <a:pt x="383633" y="2099507"/>
                  <a:pt x="299763" y="2118030"/>
                  <a:pt x="259142" y="2115883"/>
                </a:cubicBezTo>
                <a:cubicBezTo>
                  <a:pt x="191085" y="2103328"/>
                  <a:pt x="127146" y="2128850"/>
                  <a:pt x="91266" y="2135533"/>
                </a:cubicBezTo>
                <a:cubicBezTo>
                  <a:pt x="55346" y="2131669"/>
                  <a:pt x="37547" y="2122850"/>
                  <a:pt x="12251" y="2121489"/>
                </a:cubicBezTo>
                <a:lnTo>
                  <a:pt x="0" y="2122164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AD3F6-054F-BFC3-BDBE-4B86F26A0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5915197" cy="1330519"/>
          </a:xfrm>
        </p:spPr>
        <p:txBody>
          <a:bodyPr>
            <a:normAutofit/>
          </a:bodyPr>
          <a:lstStyle/>
          <a:p>
            <a:pPr algn="ctr"/>
            <a:r>
              <a:rPr lang="en-GB">
                <a:ea typeface="+mj-lt"/>
                <a:cs typeface="+mj-lt"/>
              </a:rPr>
              <a:t>Example 2: Indra Nooyi – PepsiCo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0C59A-5CF7-985D-868E-7F5A5CB4B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7" y="2549718"/>
            <a:ext cx="5747857" cy="35529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Nooyi’s culturally intelligent leadership—shaped by her Indian heritage and global experience—helped her navigate diverse markets and build strong stakeholder relationships. Her “Performance with Purpose” strategy reflected both EI and CQ.</a:t>
            </a:r>
            <a:endParaRPr lang="en-GB" sz="200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BFFEA99-E831-4C3B-8D16-0EA4AB33F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5584" y="610517"/>
            <a:ext cx="4010943" cy="5636963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logo of a soda company&#10;&#10;AI-generated content may be incorrect.">
            <a:extLst>
              <a:ext uri="{FF2B5EF4-FFF2-40B4-BE49-F238E27FC236}">
                <a16:creationId xmlns:a16="http://schemas.microsoft.com/office/drawing/2014/main" id="{7749ED1B-84D1-FDB0-3FCF-7CA821A4E7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31" r="3585" b="1"/>
          <a:stretch>
            <a:fillRect/>
          </a:stretch>
        </p:blipFill>
        <p:spPr>
          <a:xfrm>
            <a:off x="7593004" y="771383"/>
            <a:ext cx="3684567" cy="5311922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B9FD11D-7561-43C8-BE54-00D7DCF0E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5391" y="5800300"/>
            <a:ext cx="5736610" cy="1057702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4114838 w 5741575"/>
              <a:gd name="connsiteY74" fmla="*/ 238165 h 955271"/>
              <a:gd name="connsiteX75" fmla="*/ 4271023 w 5741575"/>
              <a:gd name="connsiteY75" fmla="*/ 241959 h 955271"/>
              <a:gd name="connsiteX76" fmla="*/ 4367397 w 5741575"/>
              <a:gd name="connsiteY76" fmla="*/ 271442 h 955271"/>
              <a:gd name="connsiteX77" fmla="*/ 4495366 w 5741575"/>
              <a:gd name="connsiteY77" fmla="*/ 271618 h 955271"/>
              <a:gd name="connsiteX78" fmla="*/ 4517347 w 5741575"/>
              <a:gd name="connsiteY78" fmla="*/ 275639 h 955271"/>
              <a:gd name="connsiteX79" fmla="*/ 4546116 w 5741575"/>
              <a:gd name="connsiteY79" fmla="*/ 268568 h 955271"/>
              <a:gd name="connsiteX80" fmla="*/ 4661259 w 5741575"/>
              <a:gd name="connsiteY80" fmla="*/ 238966 h 955271"/>
              <a:gd name="connsiteX81" fmla="*/ 4750403 w 5741575"/>
              <a:gd name="connsiteY81" fmla="*/ 204364 h 955271"/>
              <a:gd name="connsiteX82" fmla="*/ 4867614 w 5741575"/>
              <a:gd name="connsiteY82" fmla="*/ 208668 h 955271"/>
              <a:gd name="connsiteX83" fmla="*/ 4937036 w 5741575"/>
              <a:gd name="connsiteY83" fmla="*/ 195446 h 955271"/>
              <a:gd name="connsiteX84" fmla="*/ 5047626 w 5741575"/>
              <a:gd name="connsiteY84" fmla="*/ 149604 h 955271"/>
              <a:gd name="connsiteX85" fmla="*/ 5200247 w 5741575"/>
              <a:gd name="connsiteY85" fmla="*/ 142695 h 955271"/>
              <a:gd name="connsiteX86" fmla="*/ 5235691 w 5741575"/>
              <a:gd name="connsiteY86" fmla="*/ 173330 h 955271"/>
              <a:gd name="connsiteX87" fmla="*/ 5280133 w 5741575"/>
              <a:gd name="connsiteY87" fmla="*/ 189342 h 955271"/>
              <a:gd name="connsiteX88" fmla="*/ 5291963 w 5741575"/>
              <a:gd name="connsiteY88" fmla="*/ 139446 h 955271"/>
              <a:gd name="connsiteX89" fmla="*/ 5418472 w 5741575"/>
              <a:gd name="connsiteY89" fmla="*/ 89163 h 955271"/>
              <a:gd name="connsiteX90" fmla="*/ 5482354 w 5741575"/>
              <a:gd name="connsiteY90" fmla="*/ 69470 h 955271"/>
              <a:gd name="connsiteX91" fmla="*/ 5583280 w 5741575"/>
              <a:gd name="connsiteY91" fmla="*/ 49787 h 955271"/>
              <a:gd name="connsiteX92" fmla="*/ 5613766 w 5741575"/>
              <a:gd name="connsiteY92" fmla="*/ 41855 h 955271"/>
              <a:gd name="connsiteX93" fmla="*/ 5684952 w 5741575"/>
              <a:gd name="connsiteY93" fmla="*/ 26088 h 955271"/>
              <a:gd name="connsiteX94" fmla="*/ 5741575 w 5741575"/>
              <a:gd name="connsiteY9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873778 w 5741575"/>
              <a:gd name="connsiteY38" fmla="*/ 530130 h 955271"/>
              <a:gd name="connsiteX39" fmla="*/ 1988411 w 5741575"/>
              <a:gd name="connsiteY39" fmla="*/ 491599 h 955271"/>
              <a:gd name="connsiteX40" fmla="*/ 2085507 w 5741575"/>
              <a:gd name="connsiteY40" fmla="*/ 498527 h 955271"/>
              <a:gd name="connsiteX41" fmla="*/ 2090767 w 5741575"/>
              <a:gd name="connsiteY41" fmla="*/ 490616 h 955271"/>
              <a:gd name="connsiteX42" fmla="*/ 2151143 w 5741575"/>
              <a:gd name="connsiteY42" fmla="*/ 478332 h 955271"/>
              <a:gd name="connsiteX43" fmla="*/ 2378710 w 5741575"/>
              <a:gd name="connsiteY43" fmla="*/ 477570 h 955271"/>
              <a:gd name="connsiteX44" fmla="*/ 2496256 w 5741575"/>
              <a:gd name="connsiteY44" fmla="*/ 452396 h 955271"/>
              <a:gd name="connsiteX45" fmla="*/ 2535387 w 5741575"/>
              <a:gd name="connsiteY45" fmla="*/ 436645 h 955271"/>
              <a:gd name="connsiteX46" fmla="*/ 2601109 w 5741575"/>
              <a:gd name="connsiteY46" fmla="*/ 410678 h 955271"/>
              <a:gd name="connsiteX47" fmla="*/ 2643855 w 5741575"/>
              <a:gd name="connsiteY47" fmla="*/ 374482 h 955271"/>
              <a:gd name="connsiteX48" fmla="*/ 2657726 w 5741575"/>
              <a:gd name="connsiteY48" fmla="*/ 365841 h 955271"/>
              <a:gd name="connsiteX49" fmla="*/ 2687125 w 5741575"/>
              <a:gd name="connsiteY49" fmla="*/ 366820 h 955271"/>
              <a:gd name="connsiteX50" fmla="*/ 2697479 w 5741575"/>
              <a:gd name="connsiteY50" fmla="*/ 361430 h 955271"/>
              <a:gd name="connsiteX51" fmla="*/ 2701547 w 5741575"/>
              <a:gd name="connsiteY51" fmla="*/ 361545 h 955271"/>
              <a:gd name="connsiteX52" fmla="*/ 2711054 w 5741575"/>
              <a:gd name="connsiteY52" fmla="*/ 360597 h 955271"/>
              <a:gd name="connsiteX53" fmla="*/ 2710438 w 5741575"/>
              <a:gd name="connsiteY53" fmla="*/ 366958 h 955271"/>
              <a:gd name="connsiteX54" fmla="*/ 2722936 w 5741575"/>
              <a:gd name="connsiteY54" fmla="*/ 377633 h 955271"/>
              <a:gd name="connsiteX55" fmla="*/ 2777227 w 5741575"/>
              <a:gd name="connsiteY55" fmla="*/ 368972 h 955271"/>
              <a:gd name="connsiteX56" fmla="*/ 2779510 w 5741575"/>
              <a:gd name="connsiteY56" fmla="*/ 361652 h 955271"/>
              <a:gd name="connsiteX57" fmla="*/ 2786278 w 5741575"/>
              <a:gd name="connsiteY57" fmla="*/ 359869 h 955271"/>
              <a:gd name="connsiteX58" fmla="*/ 2792101 w 5741575"/>
              <a:gd name="connsiteY58" fmla="*/ 365927 h 955271"/>
              <a:gd name="connsiteX59" fmla="*/ 2885545 w 5741575"/>
              <a:gd name="connsiteY59" fmla="*/ 372818 h 955271"/>
              <a:gd name="connsiteX60" fmla="*/ 3009558 w 5741575"/>
              <a:gd name="connsiteY60" fmla="*/ 370573 h 955271"/>
              <a:gd name="connsiteX61" fmla="*/ 3095010 w 5741575"/>
              <a:gd name="connsiteY61" fmla="*/ 332454 h 955271"/>
              <a:gd name="connsiteX62" fmla="*/ 3103742 w 5741575"/>
              <a:gd name="connsiteY62" fmla="*/ 337974 h 955271"/>
              <a:gd name="connsiteX63" fmla="*/ 3165093 w 5741575"/>
              <a:gd name="connsiteY63" fmla="*/ 329459 h 955271"/>
              <a:gd name="connsiteX64" fmla="*/ 3373785 w 5741575"/>
              <a:gd name="connsiteY64" fmla="*/ 255680 h 955271"/>
              <a:gd name="connsiteX65" fmla="*/ 3493851 w 5741575"/>
              <a:gd name="connsiteY65" fmla="*/ 240255 h 955271"/>
              <a:gd name="connsiteX66" fmla="*/ 3537470 w 5741575"/>
              <a:gd name="connsiteY66" fmla="*/ 241867 h 955271"/>
              <a:gd name="connsiteX67" fmla="*/ 3610489 w 5741575"/>
              <a:gd name="connsiteY67" fmla="*/ 244128 h 955271"/>
              <a:gd name="connsiteX68" fmla="*/ 3667539 w 5741575"/>
              <a:gd name="connsiteY68" fmla="*/ 263271 h 955271"/>
              <a:gd name="connsiteX69" fmla="*/ 3727614 w 5741575"/>
              <a:gd name="connsiteY69" fmla="*/ 258245 h 955271"/>
              <a:gd name="connsiteX70" fmla="*/ 3738369 w 5741575"/>
              <a:gd name="connsiteY70" fmla="*/ 234506 h 955271"/>
              <a:gd name="connsiteX71" fmla="*/ 3803670 w 5741575"/>
              <a:gd name="connsiteY71" fmla="*/ 236457 h 955271"/>
              <a:gd name="connsiteX72" fmla="*/ 3903080 w 5741575"/>
              <a:gd name="connsiteY72" fmla="*/ 241890 h 955271"/>
              <a:gd name="connsiteX73" fmla="*/ 4114838 w 5741575"/>
              <a:gd name="connsiteY73" fmla="*/ 238165 h 955271"/>
              <a:gd name="connsiteX74" fmla="*/ 4271023 w 5741575"/>
              <a:gd name="connsiteY74" fmla="*/ 241959 h 955271"/>
              <a:gd name="connsiteX75" fmla="*/ 4367397 w 5741575"/>
              <a:gd name="connsiteY75" fmla="*/ 271442 h 955271"/>
              <a:gd name="connsiteX76" fmla="*/ 4495366 w 5741575"/>
              <a:gd name="connsiteY76" fmla="*/ 271618 h 955271"/>
              <a:gd name="connsiteX77" fmla="*/ 4517347 w 5741575"/>
              <a:gd name="connsiteY77" fmla="*/ 275639 h 955271"/>
              <a:gd name="connsiteX78" fmla="*/ 4546116 w 5741575"/>
              <a:gd name="connsiteY78" fmla="*/ 268568 h 955271"/>
              <a:gd name="connsiteX79" fmla="*/ 4661259 w 5741575"/>
              <a:gd name="connsiteY79" fmla="*/ 238966 h 955271"/>
              <a:gd name="connsiteX80" fmla="*/ 4750403 w 5741575"/>
              <a:gd name="connsiteY80" fmla="*/ 204364 h 955271"/>
              <a:gd name="connsiteX81" fmla="*/ 4867614 w 5741575"/>
              <a:gd name="connsiteY81" fmla="*/ 208668 h 955271"/>
              <a:gd name="connsiteX82" fmla="*/ 4937036 w 5741575"/>
              <a:gd name="connsiteY82" fmla="*/ 195446 h 955271"/>
              <a:gd name="connsiteX83" fmla="*/ 5047626 w 5741575"/>
              <a:gd name="connsiteY83" fmla="*/ 149604 h 955271"/>
              <a:gd name="connsiteX84" fmla="*/ 5200247 w 5741575"/>
              <a:gd name="connsiteY84" fmla="*/ 142695 h 955271"/>
              <a:gd name="connsiteX85" fmla="*/ 5235691 w 5741575"/>
              <a:gd name="connsiteY85" fmla="*/ 173330 h 955271"/>
              <a:gd name="connsiteX86" fmla="*/ 5280133 w 5741575"/>
              <a:gd name="connsiteY86" fmla="*/ 189342 h 955271"/>
              <a:gd name="connsiteX87" fmla="*/ 5291963 w 5741575"/>
              <a:gd name="connsiteY87" fmla="*/ 139446 h 955271"/>
              <a:gd name="connsiteX88" fmla="*/ 5418472 w 5741575"/>
              <a:gd name="connsiteY88" fmla="*/ 89163 h 955271"/>
              <a:gd name="connsiteX89" fmla="*/ 5482354 w 5741575"/>
              <a:gd name="connsiteY89" fmla="*/ 69470 h 955271"/>
              <a:gd name="connsiteX90" fmla="*/ 5583280 w 5741575"/>
              <a:gd name="connsiteY90" fmla="*/ 49787 h 955271"/>
              <a:gd name="connsiteX91" fmla="*/ 5613766 w 5741575"/>
              <a:gd name="connsiteY91" fmla="*/ 41855 h 955271"/>
              <a:gd name="connsiteX92" fmla="*/ 5684952 w 5741575"/>
              <a:gd name="connsiteY92" fmla="*/ 26088 h 955271"/>
              <a:gd name="connsiteX93" fmla="*/ 5741575 w 5741575"/>
              <a:gd name="connsiteY9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84157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306299 w 5741575"/>
              <a:gd name="connsiteY16" fmla="*/ 873609 h 955271"/>
              <a:gd name="connsiteX17" fmla="*/ 331571 w 5741575"/>
              <a:gd name="connsiteY17" fmla="*/ 869866 h 955271"/>
              <a:gd name="connsiteX18" fmla="*/ 384157 w 5741575"/>
              <a:gd name="connsiteY18" fmla="*/ 867971 h 955271"/>
              <a:gd name="connsiteX19" fmla="*/ 477637 w 5741575"/>
              <a:gd name="connsiteY19" fmla="*/ 870334 h 955271"/>
              <a:gd name="connsiteX20" fmla="*/ 570239 w 5741575"/>
              <a:gd name="connsiteY20" fmla="*/ 829596 h 955271"/>
              <a:gd name="connsiteX21" fmla="*/ 787156 w 5741575"/>
              <a:gd name="connsiteY21" fmla="*/ 838447 h 955271"/>
              <a:gd name="connsiteX22" fmla="*/ 948872 w 5741575"/>
              <a:gd name="connsiteY22" fmla="*/ 772201 h 955271"/>
              <a:gd name="connsiteX23" fmla="*/ 1127089 w 5741575"/>
              <a:gd name="connsiteY23" fmla="*/ 746926 h 955271"/>
              <a:gd name="connsiteX24" fmla="*/ 1220426 w 5741575"/>
              <a:gd name="connsiteY24" fmla="*/ 721810 h 955271"/>
              <a:gd name="connsiteX25" fmla="*/ 1306771 w 5741575"/>
              <a:gd name="connsiteY25" fmla="*/ 717936 h 955271"/>
              <a:gd name="connsiteX26" fmla="*/ 1374314 w 5741575"/>
              <a:gd name="connsiteY26" fmla="*/ 688815 h 955271"/>
              <a:gd name="connsiteX27" fmla="*/ 1378034 w 5741575"/>
              <a:gd name="connsiteY27" fmla="*/ 685842 h 955271"/>
              <a:gd name="connsiteX28" fmla="*/ 1395604 w 5741575"/>
              <a:gd name="connsiteY28" fmla="*/ 680460 h 955271"/>
              <a:gd name="connsiteX29" fmla="*/ 1397206 w 5741575"/>
              <a:gd name="connsiteY29" fmla="*/ 670793 h 955271"/>
              <a:gd name="connsiteX30" fmla="*/ 1421250 w 5741575"/>
              <a:gd name="connsiteY30" fmla="*/ 656855 h 955271"/>
              <a:gd name="connsiteX31" fmla="*/ 1454524 w 5741575"/>
              <a:gd name="connsiteY31" fmla="*/ 649224 h 955271"/>
              <a:gd name="connsiteX32" fmla="*/ 1616217 w 5741575"/>
              <a:gd name="connsiteY32" fmla="*/ 622107 h 955271"/>
              <a:gd name="connsiteX33" fmla="*/ 1710928 w 5741575"/>
              <a:gd name="connsiteY33" fmla="*/ 600666 h 955271"/>
              <a:gd name="connsiteX34" fmla="*/ 1743718 w 5741575"/>
              <a:gd name="connsiteY34" fmla="*/ 584327 h 955271"/>
              <a:gd name="connsiteX35" fmla="*/ 1873778 w 5741575"/>
              <a:gd name="connsiteY35" fmla="*/ 530130 h 955271"/>
              <a:gd name="connsiteX36" fmla="*/ 1988411 w 5741575"/>
              <a:gd name="connsiteY36" fmla="*/ 491599 h 955271"/>
              <a:gd name="connsiteX37" fmla="*/ 2085507 w 5741575"/>
              <a:gd name="connsiteY37" fmla="*/ 498527 h 955271"/>
              <a:gd name="connsiteX38" fmla="*/ 2090767 w 5741575"/>
              <a:gd name="connsiteY38" fmla="*/ 490616 h 955271"/>
              <a:gd name="connsiteX39" fmla="*/ 2151143 w 5741575"/>
              <a:gd name="connsiteY39" fmla="*/ 478332 h 955271"/>
              <a:gd name="connsiteX40" fmla="*/ 2378710 w 5741575"/>
              <a:gd name="connsiteY40" fmla="*/ 477570 h 955271"/>
              <a:gd name="connsiteX41" fmla="*/ 2496256 w 5741575"/>
              <a:gd name="connsiteY41" fmla="*/ 452396 h 955271"/>
              <a:gd name="connsiteX42" fmla="*/ 2535387 w 5741575"/>
              <a:gd name="connsiteY42" fmla="*/ 436645 h 955271"/>
              <a:gd name="connsiteX43" fmla="*/ 2601109 w 5741575"/>
              <a:gd name="connsiteY43" fmla="*/ 410678 h 955271"/>
              <a:gd name="connsiteX44" fmla="*/ 2643855 w 5741575"/>
              <a:gd name="connsiteY44" fmla="*/ 374482 h 955271"/>
              <a:gd name="connsiteX45" fmla="*/ 2657726 w 5741575"/>
              <a:gd name="connsiteY45" fmla="*/ 365841 h 955271"/>
              <a:gd name="connsiteX46" fmla="*/ 2687125 w 5741575"/>
              <a:gd name="connsiteY46" fmla="*/ 366820 h 955271"/>
              <a:gd name="connsiteX47" fmla="*/ 2697479 w 5741575"/>
              <a:gd name="connsiteY47" fmla="*/ 361430 h 955271"/>
              <a:gd name="connsiteX48" fmla="*/ 2701547 w 5741575"/>
              <a:gd name="connsiteY48" fmla="*/ 361545 h 955271"/>
              <a:gd name="connsiteX49" fmla="*/ 2711054 w 5741575"/>
              <a:gd name="connsiteY49" fmla="*/ 360597 h 955271"/>
              <a:gd name="connsiteX50" fmla="*/ 2710438 w 5741575"/>
              <a:gd name="connsiteY50" fmla="*/ 366958 h 955271"/>
              <a:gd name="connsiteX51" fmla="*/ 2722936 w 5741575"/>
              <a:gd name="connsiteY51" fmla="*/ 377633 h 955271"/>
              <a:gd name="connsiteX52" fmla="*/ 2777227 w 5741575"/>
              <a:gd name="connsiteY52" fmla="*/ 368972 h 955271"/>
              <a:gd name="connsiteX53" fmla="*/ 2779510 w 5741575"/>
              <a:gd name="connsiteY53" fmla="*/ 361652 h 955271"/>
              <a:gd name="connsiteX54" fmla="*/ 2786278 w 5741575"/>
              <a:gd name="connsiteY54" fmla="*/ 359869 h 955271"/>
              <a:gd name="connsiteX55" fmla="*/ 2792101 w 5741575"/>
              <a:gd name="connsiteY55" fmla="*/ 365927 h 955271"/>
              <a:gd name="connsiteX56" fmla="*/ 2885545 w 5741575"/>
              <a:gd name="connsiteY56" fmla="*/ 372818 h 955271"/>
              <a:gd name="connsiteX57" fmla="*/ 3009558 w 5741575"/>
              <a:gd name="connsiteY57" fmla="*/ 370573 h 955271"/>
              <a:gd name="connsiteX58" fmla="*/ 3095010 w 5741575"/>
              <a:gd name="connsiteY58" fmla="*/ 332454 h 955271"/>
              <a:gd name="connsiteX59" fmla="*/ 3103742 w 5741575"/>
              <a:gd name="connsiteY59" fmla="*/ 337974 h 955271"/>
              <a:gd name="connsiteX60" fmla="*/ 3165093 w 5741575"/>
              <a:gd name="connsiteY60" fmla="*/ 329459 h 955271"/>
              <a:gd name="connsiteX61" fmla="*/ 3373785 w 5741575"/>
              <a:gd name="connsiteY61" fmla="*/ 255680 h 955271"/>
              <a:gd name="connsiteX62" fmla="*/ 3493851 w 5741575"/>
              <a:gd name="connsiteY62" fmla="*/ 240255 h 955271"/>
              <a:gd name="connsiteX63" fmla="*/ 3537470 w 5741575"/>
              <a:gd name="connsiteY63" fmla="*/ 241867 h 955271"/>
              <a:gd name="connsiteX64" fmla="*/ 3610489 w 5741575"/>
              <a:gd name="connsiteY64" fmla="*/ 244128 h 955271"/>
              <a:gd name="connsiteX65" fmla="*/ 3667539 w 5741575"/>
              <a:gd name="connsiteY65" fmla="*/ 263271 h 955271"/>
              <a:gd name="connsiteX66" fmla="*/ 3727614 w 5741575"/>
              <a:gd name="connsiteY66" fmla="*/ 258245 h 955271"/>
              <a:gd name="connsiteX67" fmla="*/ 3738369 w 5741575"/>
              <a:gd name="connsiteY67" fmla="*/ 234506 h 955271"/>
              <a:gd name="connsiteX68" fmla="*/ 3803670 w 5741575"/>
              <a:gd name="connsiteY68" fmla="*/ 236457 h 955271"/>
              <a:gd name="connsiteX69" fmla="*/ 3903080 w 5741575"/>
              <a:gd name="connsiteY69" fmla="*/ 241890 h 955271"/>
              <a:gd name="connsiteX70" fmla="*/ 4114838 w 5741575"/>
              <a:gd name="connsiteY70" fmla="*/ 238165 h 955271"/>
              <a:gd name="connsiteX71" fmla="*/ 4271023 w 5741575"/>
              <a:gd name="connsiteY71" fmla="*/ 241959 h 955271"/>
              <a:gd name="connsiteX72" fmla="*/ 4367397 w 5741575"/>
              <a:gd name="connsiteY72" fmla="*/ 271442 h 955271"/>
              <a:gd name="connsiteX73" fmla="*/ 4495366 w 5741575"/>
              <a:gd name="connsiteY73" fmla="*/ 271618 h 955271"/>
              <a:gd name="connsiteX74" fmla="*/ 4517347 w 5741575"/>
              <a:gd name="connsiteY74" fmla="*/ 275639 h 955271"/>
              <a:gd name="connsiteX75" fmla="*/ 4546116 w 5741575"/>
              <a:gd name="connsiteY75" fmla="*/ 268568 h 955271"/>
              <a:gd name="connsiteX76" fmla="*/ 4661259 w 5741575"/>
              <a:gd name="connsiteY76" fmla="*/ 238966 h 955271"/>
              <a:gd name="connsiteX77" fmla="*/ 4750403 w 5741575"/>
              <a:gd name="connsiteY77" fmla="*/ 204364 h 955271"/>
              <a:gd name="connsiteX78" fmla="*/ 4867614 w 5741575"/>
              <a:gd name="connsiteY78" fmla="*/ 208668 h 955271"/>
              <a:gd name="connsiteX79" fmla="*/ 4937036 w 5741575"/>
              <a:gd name="connsiteY79" fmla="*/ 195446 h 955271"/>
              <a:gd name="connsiteX80" fmla="*/ 5047626 w 5741575"/>
              <a:gd name="connsiteY80" fmla="*/ 149604 h 955271"/>
              <a:gd name="connsiteX81" fmla="*/ 5200247 w 5741575"/>
              <a:gd name="connsiteY81" fmla="*/ 142695 h 955271"/>
              <a:gd name="connsiteX82" fmla="*/ 5235691 w 5741575"/>
              <a:gd name="connsiteY82" fmla="*/ 173330 h 955271"/>
              <a:gd name="connsiteX83" fmla="*/ 5280133 w 5741575"/>
              <a:gd name="connsiteY83" fmla="*/ 189342 h 955271"/>
              <a:gd name="connsiteX84" fmla="*/ 5291963 w 5741575"/>
              <a:gd name="connsiteY84" fmla="*/ 139446 h 955271"/>
              <a:gd name="connsiteX85" fmla="*/ 5418472 w 5741575"/>
              <a:gd name="connsiteY85" fmla="*/ 89163 h 955271"/>
              <a:gd name="connsiteX86" fmla="*/ 5482354 w 5741575"/>
              <a:gd name="connsiteY86" fmla="*/ 69470 h 955271"/>
              <a:gd name="connsiteX87" fmla="*/ 5583280 w 5741575"/>
              <a:gd name="connsiteY87" fmla="*/ 49787 h 955271"/>
              <a:gd name="connsiteX88" fmla="*/ 5613766 w 5741575"/>
              <a:gd name="connsiteY88" fmla="*/ 41855 h 955271"/>
              <a:gd name="connsiteX89" fmla="*/ 5684952 w 5741575"/>
              <a:gd name="connsiteY89" fmla="*/ 26088 h 955271"/>
              <a:gd name="connsiteX90" fmla="*/ 5741575 w 5741575"/>
              <a:gd name="connsiteY9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22923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41364 w 5741575"/>
              <a:gd name="connsiteY28" fmla="*/ 661393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94753 w 5741575"/>
              <a:gd name="connsiteY28" fmla="*/ 644686 h 955271"/>
              <a:gd name="connsiteX29" fmla="*/ 1616217 w 5741575"/>
              <a:gd name="connsiteY29" fmla="*/ 622107 h 955271"/>
              <a:gd name="connsiteX30" fmla="*/ 1710928 w 5741575"/>
              <a:gd name="connsiteY30" fmla="*/ 600666 h 955271"/>
              <a:gd name="connsiteX31" fmla="*/ 1743718 w 5741575"/>
              <a:gd name="connsiteY31" fmla="*/ 584327 h 955271"/>
              <a:gd name="connsiteX32" fmla="*/ 1873778 w 5741575"/>
              <a:gd name="connsiteY32" fmla="*/ 530130 h 955271"/>
              <a:gd name="connsiteX33" fmla="*/ 1988411 w 5741575"/>
              <a:gd name="connsiteY33" fmla="*/ 491599 h 955271"/>
              <a:gd name="connsiteX34" fmla="*/ 2085507 w 5741575"/>
              <a:gd name="connsiteY34" fmla="*/ 498527 h 955271"/>
              <a:gd name="connsiteX35" fmla="*/ 2090767 w 5741575"/>
              <a:gd name="connsiteY35" fmla="*/ 490616 h 955271"/>
              <a:gd name="connsiteX36" fmla="*/ 2151143 w 5741575"/>
              <a:gd name="connsiteY36" fmla="*/ 478332 h 955271"/>
              <a:gd name="connsiteX37" fmla="*/ 2378710 w 5741575"/>
              <a:gd name="connsiteY37" fmla="*/ 477570 h 955271"/>
              <a:gd name="connsiteX38" fmla="*/ 2496256 w 5741575"/>
              <a:gd name="connsiteY38" fmla="*/ 452396 h 955271"/>
              <a:gd name="connsiteX39" fmla="*/ 2535387 w 5741575"/>
              <a:gd name="connsiteY39" fmla="*/ 436645 h 955271"/>
              <a:gd name="connsiteX40" fmla="*/ 2601109 w 5741575"/>
              <a:gd name="connsiteY40" fmla="*/ 410678 h 955271"/>
              <a:gd name="connsiteX41" fmla="*/ 2643855 w 5741575"/>
              <a:gd name="connsiteY41" fmla="*/ 374482 h 955271"/>
              <a:gd name="connsiteX42" fmla="*/ 2657726 w 5741575"/>
              <a:gd name="connsiteY42" fmla="*/ 365841 h 955271"/>
              <a:gd name="connsiteX43" fmla="*/ 2687125 w 5741575"/>
              <a:gd name="connsiteY43" fmla="*/ 366820 h 955271"/>
              <a:gd name="connsiteX44" fmla="*/ 2697479 w 5741575"/>
              <a:gd name="connsiteY44" fmla="*/ 361430 h 955271"/>
              <a:gd name="connsiteX45" fmla="*/ 2701547 w 5741575"/>
              <a:gd name="connsiteY45" fmla="*/ 361545 h 955271"/>
              <a:gd name="connsiteX46" fmla="*/ 2711054 w 5741575"/>
              <a:gd name="connsiteY46" fmla="*/ 360597 h 955271"/>
              <a:gd name="connsiteX47" fmla="*/ 2710438 w 5741575"/>
              <a:gd name="connsiteY47" fmla="*/ 366958 h 955271"/>
              <a:gd name="connsiteX48" fmla="*/ 2722936 w 5741575"/>
              <a:gd name="connsiteY48" fmla="*/ 377633 h 955271"/>
              <a:gd name="connsiteX49" fmla="*/ 2777227 w 5741575"/>
              <a:gd name="connsiteY49" fmla="*/ 368972 h 955271"/>
              <a:gd name="connsiteX50" fmla="*/ 2779510 w 5741575"/>
              <a:gd name="connsiteY50" fmla="*/ 361652 h 955271"/>
              <a:gd name="connsiteX51" fmla="*/ 2786278 w 5741575"/>
              <a:gd name="connsiteY51" fmla="*/ 359869 h 955271"/>
              <a:gd name="connsiteX52" fmla="*/ 2792101 w 5741575"/>
              <a:gd name="connsiteY52" fmla="*/ 365927 h 955271"/>
              <a:gd name="connsiteX53" fmla="*/ 2885545 w 5741575"/>
              <a:gd name="connsiteY53" fmla="*/ 372818 h 955271"/>
              <a:gd name="connsiteX54" fmla="*/ 3009558 w 5741575"/>
              <a:gd name="connsiteY54" fmla="*/ 370573 h 955271"/>
              <a:gd name="connsiteX55" fmla="*/ 3095010 w 5741575"/>
              <a:gd name="connsiteY55" fmla="*/ 332454 h 955271"/>
              <a:gd name="connsiteX56" fmla="*/ 3103742 w 5741575"/>
              <a:gd name="connsiteY56" fmla="*/ 337974 h 955271"/>
              <a:gd name="connsiteX57" fmla="*/ 3165093 w 5741575"/>
              <a:gd name="connsiteY57" fmla="*/ 329459 h 955271"/>
              <a:gd name="connsiteX58" fmla="*/ 3373785 w 5741575"/>
              <a:gd name="connsiteY58" fmla="*/ 255680 h 955271"/>
              <a:gd name="connsiteX59" fmla="*/ 3493851 w 5741575"/>
              <a:gd name="connsiteY59" fmla="*/ 240255 h 955271"/>
              <a:gd name="connsiteX60" fmla="*/ 3537470 w 5741575"/>
              <a:gd name="connsiteY60" fmla="*/ 241867 h 955271"/>
              <a:gd name="connsiteX61" fmla="*/ 3610489 w 5741575"/>
              <a:gd name="connsiteY61" fmla="*/ 244128 h 955271"/>
              <a:gd name="connsiteX62" fmla="*/ 3667539 w 5741575"/>
              <a:gd name="connsiteY62" fmla="*/ 263271 h 955271"/>
              <a:gd name="connsiteX63" fmla="*/ 3727614 w 5741575"/>
              <a:gd name="connsiteY63" fmla="*/ 258245 h 955271"/>
              <a:gd name="connsiteX64" fmla="*/ 3738369 w 5741575"/>
              <a:gd name="connsiteY64" fmla="*/ 234506 h 955271"/>
              <a:gd name="connsiteX65" fmla="*/ 3803670 w 5741575"/>
              <a:gd name="connsiteY65" fmla="*/ 236457 h 955271"/>
              <a:gd name="connsiteX66" fmla="*/ 3903080 w 5741575"/>
              <a:gd name="connsiteY66" fmla="*/ 241890 h 955271"/>
              <a:gd name="connsiteX67" fmla="*/ 4114838 w 5741575"/>
              <a:gd name="connsiteY67" fmla="*/ 238165 h 955271"/>
              <a:gd name="connsiteX68" fmla="*/ 4271023 w 5741575"/>
              <a:gd name="connsiteY68" fmla="*/ 241959 h 955271"/>
              <a:gd name="connsiteX69" fmla="*/ 4367397 w 5741575"/>
              <a:gd name="connsiteY69" fmla="*/ 271442 h 955271"/>
              <a:gd name="connsiteX70" fmla="*/ 4495366 w 5741575"/>
              <a:gd name="connsiteY70" fmla="*/ 271618 h 955271"/>
              <a:gd name="connsiteX71" fmla="*/ 4517347 w 5741575"/>
              <a:gd name="connsiteY71" fmla="*/ 275639 h 955271"/>
              <a:gd name="connsiteX72" fmla="*/ 4546116 w 5741575"/>
              <a:gd name="connsiteY72" fmla="*/ 268568 h 955271"/>
              <a:gd name="connsiteX73" fmla="*/ 4661259 w 5741575"/>
              <a:gd name="connsiteY73" fmla="*/ 238966 h 955271"/>
              <a:gd name="connsiteX74" fmla="*/ 4750403 w 5741575"/>
              <a:gd name="connsiteY74" fmla="*/ 204364 h 955271"/>
              <a:gd name="connsiteX75" fmla="*/ 4867614 w 5741575"/>
              <a:gd name="connsiteY75" fmla="*/ 208668 h 955271"/>
              <a:gd name="connsiteX76" fmla="*/ 4937036 w 5741575"/>
              <a:gd name="connsiteY76" fmla="*/ 195446 h 955271"/>
              <a:gd name="connsiteX77" fmla="*/ 5047626 w 5741575"/>
              <a:gd name="connsiteY77" fmla="*/ 149604 h 955271"/>
              <a:gd name="connsiteX78" fmla="*/ 5200247 w 5741575"/>
              <a:gd name="connsiteY78" fmla="*/ 142695 h 955271"/>
              <a:gd name="connsiteX79" fmla="*/ 5235691 w 5741575"/>
              <a:gd name="connsiteY79" fmla="*/ 173330 h 955271"/>
              <a:gd name="connsiteX80" fmla="*/ 5280133 w 5741575"/>
              <a:gd name="connsiteY80" fmla="*/ 189342 h 955271"/>
              <a:gd name="connsiteX81" fmla="*/ 5291963 w 5741575"/>
              <a:gd name="connsiteY81" fmla="*/ 139446 h 955271"/>
              <a:gd name="connsiteX82" fmla="*/ 5418472 w 5741575"/>
              <a:gd name="connsiteY82" fmla="*/ 89163 h 955271"/>
              <a:gd name="connsiteX83" fmla="*/ 5482354 w 5741575"/>
              <a:gd name="connsiteY83" fmla="*/ 69470 h 955271"/>
              <a:gd name="connsiteX84" fmla="*/ 5583280 w 5741575"/>
              <a:gd name="connsiteY84" fmla="*/ 49787 h 955271"/>
              <a:gd name="connsiteX85" fmla="*/ 5613766 w 5741575"/>
              <a:gd name="connsiteY85" fmla="*/ 41855 h 955271"/>
              <a:gd name="connsiteX86" fmla="*/ 5684952 w 5741575"/>
              <a:gd name="connsiteY86" fmla="*/ 26088 h 955271"/>
              <a:gd name="connsiteX87" fmla="*/ 5741575 w 5741575"/>
              <a:gd name="connsiteY8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306771 w 5741575"/>
              <a:gd name="connsiteY22" fmla="*/ 717936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11050 w 5741575"/>
              <a:gd name="connsiteY47" fmla="*/ 358572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792101 w 5741575"/>
              <a:gd name="connsiteY49" fmla="*/ 365927 h 955271"/>
              <a:gd name="connsiteX50" fmla="*/ 2885545 w 5741575"/>
              <a:gd name="connsiteY50" fmla="*/ 372818 h 955271"/>
              <a:gd name="connsiteX51" fmla="*/ 3009558 w 5741575"/>
              <a:gd name="connsiteY51" fmla="*/ 370573 h 955271"/>
              <a:gd name="connsiteX52" fmla="*/ 3095010 w 5741575"/>
              <a:gd name="connsiteY52" fmla="*/ 332454 h 955271"/>
              <a:gd name="connsiteX53" fmla="*/ 3103742 w 5741575"/>
              <a:gd name="connsiteY53" fmla="*/ 337974 h 955271"/>
              <a:gd name="connsiteX54" fmla="*/ 3165093 w 5741575"/>
              <a:gd name="connsiteY54" fmla="*/ 329459 h 955271"/>
              <a:gd name="connsiteX55" fmla="*/ 3373785 w 5741575"/>
              <a:gd name="connsiteY55" fmla="*/ 255680 h 955271"/>
              <a:gd name="connsiteX56" fmla="*/ 3493851 w 5741575"/>
              <a:gd name="connsiteY56" fmla="*/ 240255 h 955271"/>
              <a:gd name="connsiteX57" fmla="*/ 3537470 w 5741575"/>
              <a:gd name="connsiteY57" fmla="*/ 241867 h 955271"/>
              <a:gd name="connsiteX58" fmla="*/ 3610489 w 5741575"/>
              <a:gd name="connsiteY58" fmla="*/ 244128 h 955271"/>
              <a:gd name="connsiteX59" fmla="*/ 3667539 w 5741575"/>
              <a:gd name="connsiteY59" fmla="*/ 263271 h 955271"/>
              <a:gd name="connsiteX60" fmla="*/ 3727614 w 5741575"/>
              <a:gd name="connsiteY60" fmla="*/ 258245 h 955271"/>
              <a:gd name="connsiteX61" fmla="*/ 3738369 w 5741575"/>
              <a:gd name="connsiteY61" fmla="*/ 234506 h 955271"/>
              <a:gd name="connsiteX62" fmla="*/ 3803670 w 5741575"/>
              <a:gd name="connsiteY62" fmla="*/ 236457 h 955271"/>
              <a:gd name="connsiteX63" fmla="*/ 3903080 w 5741575"/>
              <a:gd name="connsiteY63" fmla="*/ 241890 h 955271"/>
              <a:gd name="connsiteX64" fmla="*/ 4114838 w 5741575"/>
              <a:gd name="connsiteY64" fmla="*/ 238165 h 955271"/>
              <a:gd name="connsiteX65" fmla="*/ 4271023 w 5741575"/>
              <a:gd name="connsiteY65" fmla="*/ 241959 h 955271"/>
              <a:gd name="connsiteX66" fmla="*/ 4367397 w 5741575"/>
              <a:gd name="connsiteY66" fmla="*/ 271442 h 955271"/>
              <a:gd name="connsiteX67" fmla="*/ 4495366 w 5741575"/>
              <a:gd name="connsiteY67" fmla="*/ 271618 h 955271"/>
              <a:gd name="connsiteX68" fmla="*/ 4517347 w 5741575"/>
              <a:gd name="connsiteY68" fmla="*/ 275639 h 955271"/>
              <a:gd name="connsiteX69" fmla="*/ 4546116 w 5741575"/>
              <a:gd name="connsiteY69" fmla="*/ 268568 h 955271"/>
              <a:gd name="connsiteX70" fmla="*/ 4661259 w 5741575"/>
              <a:gd name="connsiteY70" fmla="*/ 238966 h 955271"/>
              <a:gd name="connsiteX71" fmla="*/ 4750403 w 5741575"/>
              <a:gd name="connsiteY71" fmla="*/ 204364 h 955271"/>
              <a:gd name="connsiteX72" fmla="*/ 4867614 w 5741575"/>
              <a:gd name="connsiteY72" fmla="*/ 208668 h 955271"/>
              <a:gd name="connsiteX73" fmla="*/ 4937036 w 5741575"/>
              <a:gd name="connsiteY73" fmla="*/ 195446 h 955271"/>
              <a:gd name="connsiteX74" fmla="*/ 5047626 w 5741575"/>
              <a:gd name="connsiteY74" fmla="*/ 149604 h 955271"/>
              <a:gd name="connsiteX75" fmla="*/ 5200247 w 5741575"/>
              <a:gd name="connsiteY75" fmla="*/ 142695 h 955271"/>
              <a:gd name="connsiteX76" fmla="*/ 5235691 w 5741575"/>
              <a:gd name="connsiteY76" fmla="*/ 173330 h 955271"/>
              <a:gd name="connsiteX77" fmla="*/ 5280133 w 5741575"/>
              <a:gd name="connsiteY77" fmla="*/ 189342 h 955271"/>
              <a:gd name="connsiteX78" fmla="*/ 5291963 w 5741575"/>
              <a:gd name="connsiteY78" fmla="*/ 139446 h 955271"/>
              <a:gd name="connsiteX79" fmla="*/ 5418472 w 5741575"/>
              <a:gd name="connsiteY79" fmla="*/ 89163 h 955271"/>
              <a:gd name="connsiteX80" fmla="*/ 5482354 w 5741575"/>
              <a:gd name="connsiteY80" fmla="*/ 69470 h 955271"/>
              <a:gd name="connsiteX81" fmla="*/ 5583280 w 5741575"/>
              <a:gd name="connsiteY81" fmla="*/ 49787 h 955271"/>
              <a:gd name="connsiteX82" fmla="*/ 5613766 w 5741575"/>
              <a:gd name="connsiteY82" fmla="*/ 41855 h 955271"/>
              <a:gd name="connsiteX83" fmla="*/ 5684952 w 5741575"/>
              <a:gd name="connsiteY83" fmla="*/ 26088 h 955271"/>
              <a:gd name="connsiteX84" fmla="*/ 5741575 w 5741575"/>
              <a:gd name="connsiteY8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885545 w 5741575"/>
              <a:gd name="connsiteY49" fmla="*/ 372818 h 955271"/>
              <a:gd name="connsiteX50" fmla="*/ 3009558 w 5741575"/>
              <a:gd name="connsiteY50" fmla="*/ 370573 h 955271"/>
              <a:gd name="connsiteX51" fmla="*/ 3095010 w 5741575"/>
              <a:gd name="connsiteY51" fmla="*/ 332454 h 955271"/>
              <a:gd name="connsiteX52" fmla="*/ 3103742 w 5741575"/>
              <a:gd name="connsiteY52" fmla="*/ 337974 h 955271"/>
              <a:gd name="connsiteX53" fmla="*/ 3165093 w 5741575"/>
              <a:gd name="connsiteY53" fmla="*/ 329459 h 955271"/>
              <a:gd name="connsiteX54" fmla="*/ 3373785 w 5741575"/>
              <a:gd name="connsiteY54" fmla="*/ 255680 h 955271"/>
              <a:gd name="connsiteX55" fmla="*/ 3493851 w 5741575"/>
              <a:gd name="connsiteY55" fmla="*/ 240255 h 955271"/>
              <a:gd name="connsiteX56" fmla="*/ 3537470 w 5741575"/>
              <a:gd name="connsiteY56" fmla="*/ 241867 h 955271"/>
              <a:gd name="connsiteX57" fmla="*/ 3610489 w 5741575"/>
              <a:gd name="connsiteY57" fmla="*/ 244128 h 955271"/>
              <a:gd name="connsiteX58" fmla="*/ 3667539 w 5741575"/>
              <a:gd name="connsiteY58" fmla="*/ 263271 h 955271"/>
              <a:gd name="connsiteX59" fmla="*/ 3727614 w 5741575"/>
              <a:gd name="connsiteY59" fmla="*/ 258245 h 955271"/>
              <a:gd name="connsiteX60" fmla="*/ 3738369 w 5741575"/>
              <a:gd name="connsiteY60" fmla="*/ 234506 h 955271"/>
              <a:gd name="connsiteX61" fmla="*/ 3803670 w 5741575"/>
              <a:gd name="connsiteY61" fmla="*/ 236457 h 955271"/>
              <a:gd name="connsiteX62" fmla="*/ 3903080 w 5741575"/>
              <a:gd name="connsiteY62" fmla="*/ 241890 h 955271"/>
              <a:gd name="connsiteX63" fmla="*/ 4114838 w 5741575"/>
              <a:gd name="connsiteY63" fmla="*/ 238165 h 955271"/>
              <a:gd name="connsiteX64" fmla="*/ 4271023 w 5741575"/>
              <a:gd name="connsiteY64" fmla="*/ 241959 h 955271"/>
              <a:gd name="connsiteX65" fmla="*/ 4367397 w 5741575"/>
              <a:gd name="connsiteY65" fmla="*/ 271442 h 955271"/>
              <a:gd name="connsiteX66" fmla="*/ 4495366 w 5741575"/>
              <a:gd name="connsiteY66" fmla="*/ 271618 h 955271"/>
              <a:gd name="connsiteX67" fmla="*/ 4517347 w 5741575"/>
              <a:gd name="connsiteY67" fmla="*/ 275639 h 955271"/>
              <a:gd name="connsiteX68" fmla="*/ 4546116 w 5741575"/>
              <a:gd name="connsiteY68" fmla="*/ 268568 h 955271"/>
              <a:gd name="connsiteX69" fmla="*/ 4661259 w 5741575"/>
              <a:gd name="connsiteY69" fmla="*/ 238966 h 955271"/>
              <a:gd name="connsiteX70" fmla="*/ 4750403 w 5741575"/>
              <a:gd name="connsiteY70" fmla="*/ 204364 h 955271"/>
              <a:gd name="connsiteX71" fmla="*/ 4867614 w 5741575"/>
              <a:gd name="connsiteY71" fmla="*/ 208668 h 955271"/>
              <a:gd name="connsiteX72" fmla="*/ 4937036 w 5741575"/>
              <a:gd name="connsiteY72" fmla="*/ 195446 h 955271"/>
              <a:gd name="connsiteX73" fmla="*/ 5047626 w 5741575"/>
              <a:gd name="connsiteY73" fmla="*/ 149604 h 955271"/>
              <a:gd name="connsiteX74" fmla="*/ 5200247 w 5741575"/>
              <a:gd name="connsiteY74" fmla="*/ 142695 h 955271"/>
              <a:gd name="connsiteX75" fmla="*/ 5235691 w 5741575"/>
              <a:gd name="connsiteY75" fmla="*/ 173330 h 955271"/>
              <a:gd name="connsiteX76" fmla="*/ 5280133 w 5741575"/>
              <a:gd name="connsiteY76" fmla="*/ 189342 h 955271"/>
              <a:gd name="connsiteX77" fmla="*/ 5291963 w 5741575"/>
              <a:gd name="connsiteY77" fmla="*/ 139446 h 955271"/>
              <a:gd name="connsiteX78" fmla="*/ 5418472 w 5741575"/>
              <a:gd name="connsiteY78" fmla="*/ 89163 h 955271"/>
              <a:gd name="connsiteX79" fmla="*/ 5482354 w 5741575"/>
              <a:gd name="connsiteY79" fmla="*/ 69470 h 955271"/>
              <a:gd name="connsiteX80" fmla="*/ 5583280 w 5741575"/>
              <a:gd name="connsiteY80" fmla="*/ 49787 h 955271"/>
              <a:gd name="connsiteX81" fmla="*/ 5613766 w 5741575"/>
              <a:gd name="connsiteY81" fmla="*/ 41855 h 955271"/>
              <a:gd name="connsiteX82" fmla="*/ 5684952 w 5741575"/>
              <a:gd name="connsiteY82" fmla="*/ 26088 h 955271"/>
              <a:gd name="connsiteX83" fmla="*/ 5741575 w 5741575"/>
              <a:gd name="connsiteY8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824768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91963 w 5741575"/>
              <a:gd name="connsiteY74" fmla="*/ 139446 h 955271"/>
              <a:gd name="connsiteX75" fmla="*/ 5418472 w 5741575"/>
              <a:gd name="connsiteY75" fmla="*/ 89163 h 955271"/>
              <a:gd name="connsiteX76" fmla="*/ 5482354 w 5741575"/>
              <a:gd name="connsiteY76" fmla="*/ 69470 h 955271"/>
              <a:gd name="connsiteX77" fmla="*/ 5583280 w 5741575"/>
              <a:gd name="connsiteY77" fmla="*/ 49787 h 955271"/>
              <a:gd name="connsiteX78" fmla="*/ 5613766 w 5741575"/>
              <a:gd name="connsiteY78" fmla="*/ 41855 h 955271"/>
              <a:gd name="connsiteX79" fmla="*/ 5684952 w 5741575"/>
              <a:gd name="connsiteY79" fmla="*/ 26088 h 955271"/>
              <a:gd name="connsiteX80" fmla="*/ 5741575 w 5741575"/>
              <a:gd name="connsiteY8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48998 w 5741575"/>
              <a:gd name="connsiteY50" fmla="*/ 315286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77227 w 5741575"/>
              <a:gd name="connsiteY44" fmla="*/ 368972 h 955271"/>
              <a:gd name="connsiteX45" fmla="*/ 2824768 w 5741575"/>
              <a:gd name="connsiteY45" fmla="*/ 361652 h 955271"/>
              <a:gd name="connsiteX46" fmla="*/ 2885545 w 5741575"/>
              <a:gd name="connsiteY46" fmla="*/ 372818 h 955271"/>
              <a:gd name="connsiteX47" fmla="*/ 3009558 w 5741575"/>
              <a:gd name="connsiteY47" fmla="*/ 370573 h 955271"/>
              <a:gd name="connsiteX48" fmla="*/ 3095010 w 5741575"/>
              <a:gd name="connsiteY48" fmla="*/ 332454 h 955271"/>
              <a:gd name="connsiteX49" fmla="*/ 3148998 w 5741575"/>
              <a:gd name="connsiteY49" fmla="*/ 315286 h 955271"/>
              <a:gd name="connsiteX50" fmla="*/ 3195264 w 5741575"/>
              <a:gd name="connsiteY50" fmla="*/ 293158 h 955271"/>
              <a:gd name="connsiteX51" fmla="*/ 3373785 w 5741575"/>
              <a:gd name="connsiteY51" fmla="*/ 255680 h 955271"/>
              <a:gd name="connsiteX52" fmla="*/ 3493851 w 5741575"/>
              <a:gd name="connsiteY52" fmla="*/ 240255 h 955271"/>
              <a:gd name="connsiteX53" fmla="*/ 3537470 w 5741575"/>
              <a:gd name="connsiteY53" fmla="*/ 241867 h 955271"/>
              <a:gd name="connsiteX54" fmla="*/ 3610489 w 5741575"/>
              <a:gd name="connsiteY54" fmla="*/ 244128 h 955271"/>
              <a:gd name="connsiteX55" fmla="*/ 3667539 w 5741575"/>
              <a:gd name="connsiteY55" fmla="*/ 263271 h 955271"/>
              <a:gd name="connsiteX56" fmla="*/ 3727614 w 5741575"/>
              <a:gd name="connsiteY56" fmla="*/ 258245 h 955271"/>
              <a:gd name="connsiteX57" fmla="*/ 3738369 w 5741575"/>
              <a:gd name="connsiteY57" fmla="*/ 234506 h 955271"/>
              <a:gd name="connsiteX58" fmla="*/ 3803670 w 5741575"/>
              <a:gd name="connsiteY58" fmla="*/ 236457 h 955271"/>
              <a:gd name="connsiteX59" fmla="*/ 3903080 w 5741575"/>
              <a:gd name="connsiteY59" fmla="*/ 241890 h 955271"/>
              <a:gd name="connsiteX60" fmla="*/ 4114838 w 5741575"/>
              <a:gd name="connsiteY60" fmla="*/ 238165 h 955271"/>
              <a:gd name="connsiteX61" fmla="*/ 4271023 w 5741575"/>
              <a:gd name="connsiteY61" fmla="*/ 241959 h 955271"/>
              <a:gd name="connsiteX62" fmla="*/ 4367397 w 5741575"/>
              <a:gd name="connsiteY62" fmla="*/ 271442 h 955271"/>
              <a:gd name="connsiteX63" fmla="*/ 4495366 w 5741575"/>
              <a:gd name="connsiteY63" fmla="*/ 271618 h 955271"/>
              <a:gd name="connsiteX64" fmla="*/ 4517347 w 5741575"/>
              <a:gd name="connsiteY64" fmla="*/ 275639 h 955271"/>
              <a:gd name="connsiteX65" fmla="*/ 4546116 w 5741575"/>
              <a:gd name="connsiteY65" fmla="*/ 268568 h 955271"/>
              <a:gd name="connsiteX66" fmla="*/ 4661259 w 5741575"/>
              <a:gd name="connsiteY66" fmla="*/ 238966 h 955271"/>
              <a:gd name="connsiteX67" fmla="*/ 4750403 w 5741575"/>
              <a:gd name="connsiteY67" fmla="*/ 204364 h 955271"/>
              <a:gd name="connsiteX68" fmla="*/ 4867614 w 5741575"/>
              <a:gd name="connsiteY68" fmla="*/ 208668 h 955271"/>
              <a:gd name="connsiteX69" fmla="*/ 4937036 w 5741575"/>
              <a:gd name="connsiteY69" fmla="*/ 195446 h 955271"/>
              <a:gd name="connsiteX70" fmla="*/ 5067740 w 5741575"/>
              <a:gd name="connsiteY70" fmla="*/ 172293 h 955271"/>
              <a:gd name="connsiteX71" fmla="*/ 5200247 w 5741575"/>
              <a:gd name="connsiteY71" fmla="*/ 142695 h 955271"/>
              <a:gd name="connsiteX72" fmla="*/ 5291963 w 5741575"/>
              <a:gd name="connsiteY72" fmla="*/ 139446 h 955271"/>
              <a:gd name="connsiteX73" fmla="*/ 5418472 w 5741575"/>
              <a:gd name="connsiteY73" fmla="*/ 89163 h 955271"/>
              <a:gd name="connsiteX74" fmla="*/ 5482354 w 5741575"/>
              <a:gd name="connsiteY74" fmla="*/ 69470 h 955271"/>
              <a:gd name="connsiteX75" fmla="*/ 5583280 w 5741575"/>
              <a:gd name="connsiteY75" fmla="*/ 49787 h 955271"/>
              <a:gd name="connsiteX76" fmla="*/ 5613766 w 5741575"/>
              <a:gd name="connsiteY76" fmla="*/ 41855 h 955271"/>
              <a:gd name="connsiteX77" fmla="*/ 5684952 w 5741575"/>
              <a:gd name="connsiteY77" fmla="*/ 26088 h 955271"/>
              <a:gd name="connsiteX78" fmla="*/ 5741575 w 5741575"/>
              <a:gd name="connsiteY7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02777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59229" y="903950"/>
                </a:lnTo>
                <a:cubicBezTo>
                  <a:pt x="79290" y="895144"/>
                  <a:pt x="126084" y="908630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84157" y="867971"/>
                </a:lnTo>
                <a:lnTo>
                  <a:pt x="477637" y="870334"/>
                </a:lnTo>
                <a:cubicBezTo>
                  <a:pt x="485456" y="872042"/>
                  <a:pt x="563433" y="825458"/>
                  <a:pt x="570239" y="829596"/>
                </a:cubicBezTo>
                <a:cubicBezTo>
                  <a:pt x="641939" y="824282"/>
                  <a:pt x="685473" y="832029"/>
                  <a:pt x="772070" y="820296"/>
                </a:cubicBezTo>
                <a:cubicBezTo>
                  <a:pt x="833120" y="817018"/>
                  <a:pt x="871984" y="794388"/>
                  <a:pt x="948872" y="772201"/>
                </a:cubicBezTo>
                <a:cubicBezTo>
                  <a:pt x="1011630" y="801590"/>
                  <a:pt x="1039188" y="762914"/>
                  <a:pt x="1127089" y="746926"/>
                </a:cubicBezTo>
                <a:cubicBezTo>
                  <a:pt x="1186739" y="737882"/>
                  <a:pt x="1185110" y="732158"/>
                  <a:pt x="1226314" y="722473"/>
                </a:cubicBezTo>
                <a:cubicBezTo>
                  <a:pt x="1234331" y="718091"/>
                  <a:pt x="1271693" y="717214"/>
                  <a:pt x="1278773" y="711503"/>
                </a:cubicBezTo>
                <a:lnTo>
                  <a:pt x="1317691" y="708529"/>
                </a:lnTo>
                <a:lnTo>
                  <a:pt x="1360404" y="675922"/>
                </a:lnTo>
                <a:lnTo>
                  <a:pt x="1412292" y="670793"/>
                </a:lnTo>
                <a:lnTo>
                  <a:pt x="1494753" y="644686"/>
                </a:lnTo>
                <a:cubicBezTo>
                  <a:pt x="1542884" y="655944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70860" y="572571"/>
                  <a:pt x="1832996" y="545585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45486" y="367874"/>
                  <a:pt x="2657726" y="365841"/>
                </a:cubicBezTo>
                <a:cubicBezTo>
                  <a:pt x="2669966" y="363808"/>
                  <a:pt x="2707566" y="363569"/>
                  <a:pt x="2717296" y="362282"/>
                </a:cubicBezTo>
                <a:lnTo>
                  <a:pt x="2777227" y="368972"/>
                </a:lnTo>
                <a:lnTo>
                  <a:pt x="2824768" y="361652"/>
                </a:lnTo>
                <a:lnTo>
                  <a:pt x="2885545" y="372818"/>
                </a:ln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32289" y="321835"/>
                  <a:pt x="3148998" y="315286"/>
                </a:cubicBezTo>
                <a:cubicBezTo>
                  <a:pt x="3165707" y="308737"/>
                  <a:pt x="3180646" y="306766"/>
                  <a:pt x="3195264" y="293158"/>
                </a:cubicBezTo>
                <a:cubicBezTo>
                  <a:pt x="3267122" y="246372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54941" y="242175"/>
                  <a:pt x="4053514" y="238154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20874" y="2713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33435" y="175163"/>
                  <a:pt x="5067740" y="172293"/>
                </a:cubicBezTo>
                <a:cubicBezTo>
                  <a:pt x="5126160" y="173265"/>
                  <a:pt x="5172786" y="183138"/>
                  <a:pt x="5200247" y="142695"/>
                </a:cubicBezTo>
                <a:cubicBezTo>
                  <a:pt x="5240970" y="141002"/>
                  <a:pt x="5240507" y="134755"/>
                  <a:pt x="5276878" y="125833"/>
                </a:cubicBezTo>
                <a:cubicBezTo>
                  <a:pt x="5316470" y="106736"/>
                  <a:pt x="5327221" y="110178"/>
                  <a:pt x="5373216" y="111851"/>
                </a:cubicBezTo>
                <a:cubicBezTo>
                  <a:pt x="5382801" y="84741"/>
                  <a:pt x="5419294" y="93078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lnTo>
                  <a:pt x="574157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8D91DE60-2C2D-4D7E-A6B4-C9499017D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82623" y="6128773"/>
            <a:ext cx="1201506" cy="365125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CA3C08-1E16-7B81-E61A-0A4A4D3F5ED9}"/>
              </a:ext>
            </a:extLst>
          </p:cNvPr>
          <p:cNvSpPr txBox="1"/>
          <p:nvPr/>
        </p:nvSpPr>
        <p:spPr>
          <a:xfrm>
            <a:off x="7761092" y="5552113"/>
            <a:ext cx="3684567" cy="531192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 dirty="0" err="1">
                <a:solidFill>
                  <a:srgbClr val="FFFFFF"/>
                </a:solidFill>
              </a:rPr>
              <a:t>ThePhoto</a:t>
            </a:r>
            <a:r>
              <a:rPr lang="en-US" sz="1300" dirty="0">
                <a:solidFill>
                  <a:srgbClr val="FFFFFF"/>
                </a:solidFill>
              </a:rPr>
              <a:t> by </a:t>
            </a:r>
            <a:r>
              <a:rPr lang="en-US" sz="1300" dirty="0" err="1">
                <a:solidFill>
                  <a:srgbClr val="FFFFFF"/>
                </a:solidFill>
              </a:rPr>
              <a:t>PhotoAuthor</a:t>
            </a:r>
            <a:r>
              <a:rPr lang="en-US" sz="1300" dirty="0">
                <a:solidFill>
                  <a:srgbClr val="FFFFFF"/>
                </a:solidFill>
              </a:rPr>
              <a:t>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727093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C03AC2-3D0B-4085-D3EC-823950588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4300">
                <a:ea typeface="+mj-lt"/>
                <a:cs typeface="+mj-lt"/>
              </a:rPr>
              <a:t>Example 3: Airbnb’s Global Expansion</a:t>
            </a:r>
            <a:endParaRPr lang="en-US" sz="4300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red screen with white text&#10;&#10;AI-generated content may be incorrect.">
            <a:extLst>
              <a:ext uri="{FF2B5EF4-FFF2-40B4-BE49-F238E27FC236}">
                <a16:creationId xmlns:a16="http://schemas.microsoft.com/office/drawing/2014/main" id="{CE795562-9DF2-3AAB-9845-E6E8863E45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3" b="-3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31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CE2DB-0360-E6DD-FDB1-E427C8760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Airbnb’s leadership invested heavily in </a:t>
            </a:r>
            <a:r>
              <a:rPr lang="en-GB" sz="2000" b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cultural intelligence training</a:t>
            </a:r>
            <a:r>
              <a:rPr lang="en-GB" sz="20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to adapt to local norms and regulations. This helped them build trust with hosts and communities worldwide.</a:t>
            </a:r>
            <a:endParaRPr lang="en-GB" sz="2000">
              <a:solidFill>
                <a:srgbClr val="000000">
                  <a:alpha val="80000"/>
                </a:srgbClr>
              </a:solidFill>
            </a:endParaRPr>
          </a:p>
        </p:txBody>
      </p:sp>
      <p:sp>
        <p:nvSpPr>
          <p:cNvPr id="35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7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66F065D0-005F-8A1A-B112-FFDF458FCA04}"/>
              </a:ext>
            </a:extLst>
          </p:cNvPr>
          <p:cNvSpPr txBox="1"/>
          <p:nvPr/>
        </p:nvSpPr>
        <p:spPr>
          <a:xfrm>
            <a:off x="505418" y="5722122"/>
            <a:ext cx="5742189" cy="57421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262155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A32826-CA40-FC80-C9A0-6294B6DA8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Example 4: Unilever’s Multicultural Teams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C0FC2-BD47-64D6-7EB3-7396E5C2C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3717" y="2865335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Unilever’s leaders rely on EI and CQ to manage teams spread across 190+ countries. Their success in sustainability and innovation is tied to leaders who can collaborate across cultures and understand diverse consumer needs.</a:t>
            </a:r>
            <a:endParaRPr lang="en-GB" sz="200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blue letter with a pattern on it&#10;&#10;AI-generated content may be incorrect.">
            <a:extLst>
              <a:ext uri="{FF2B5EF4-FFF2-40B4-BE49-F238E27FC236}">
                <a16:creationId xmlns:a16="http://schemas.microsoft.com/office/drawing/2014/main" id="{47B212A9-6029-2FCA-1B7C-726844709B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75967" y="1359681"/>
            <a:ext cx="4170530" cy="41705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01A2156-F707-5CE0-DE11-96631C559C94}"/>
              </a:ext>
            </a:extLst>
          </p:cNvPr>
          <p:cNvSpPr txBox="1"/>
          <p:nvPr/>
        </p:nvSpPr>
        <p:spPr>
          <a:xfrm>
            <a:off x="7075967" y="5113158"/>
            <a:ext cx="4170530" cy="41705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813898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5F6019-EA87-CCAB-1BE1-D26490B5C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>
                <a:solidFill>
                  <a:srgbClr val="FFFFFF"/>
                </a:solidFill>
                <a:ea typeface="+mj-lt"/>
                <a:cs typeface="+mj-lt"/>
              </a:rPr>
              <a:t>6. Critical Analysis: Why These Skills Drive Effectiveness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308B5-0163-1B68-DC1E-D58029270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/>
              <a:t>✔ </a:t>
            </a:r>
            <a:r>
              <a:rPr lang="en-GB" sz="1700" b="1"/>
              <a:t>Improved Communication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EI reduces emotional conflict; CQ reduces cultural misunderstandings.</a:t>
            </a:r>
            <a:endParaRPr lang="en-GB" sz="1700"/>
          </a:p>
          <a:p>
            <a:pPr marL="0" indent="0">
              <a:buNone/>
            </a:pPr>
            <a:r>
              <a:rPr lang="en-GB" sz="1700"/>
              <a:t>✔ </a:t>
            </a:r>
            <a:r>
              <a:rPr lang="en-GB" sz="1700" b="1"/>
              <a:t>Stronger Collaboration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Teams feel heard, respected, and included—boosting creativity and performance.</a:t>
            </a:r>
            <a:endParaRPr lang="en-GB" sz="1700"/>
          </a:p>
          <a:p>
            <a:pPr marL="0" indent="0">
              <a:buNone/>
            </a:pPr>
            <a:r>
              <a:rPr lang="en-GB" sz="1700"/>
              <a:t>✔ </a:t>
            </a:r>
            <a:r>
              <a:rPr lang="en-GB" sz="1700" b="1"/>
              <a:t>Better Decision-Making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Leaders with EI and CQ consider multiple perspectives, leading to more ethical and sustainable decisions.</a:t>
            </a:r>
            <a:endParaRPr lang="en-GB" sz="1700"/>
          </a:p>
          <a:p>
            <a:pPr marL="0" indent="0">
              <a:buNone/>
            </a:pPr>
            <a:r>
              <a:rPr lang="en-GB" sz="1700"/>
              <a:t>✔ </a:t>
            </a:r>
            <a:r>
              <a:rPr lang="en-GB" sz="1700" b="1"/>
              <a:t>Higher Employee Engagement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Empathetic and culturally aware leaders create psychological safety, which increases motivation and retention.</a:t>
            </a:r>
            <a:endParaRPr lang="en-GB" sz="1700"/>
          </a:p>
          <a:p>
            <a:pPr marL="0" indent="0">
              <a:buNone/>
            </a:pPr>
            <a:r>
              <a:rPr lang="en-GB" sz="1700"/>
              <a:t>✔ </a:t>
            </a:r>
            <a:r>
              <a:rPr lang="en-GB" sz="1700" b="1"/>
              <a:t>Competitive Advantage</a:t>
            </a:r>
            <a:endParaRPr lang="en-GB" sz="1700"/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In global markets, leaders who understand cultural nuances can adapt products, strategies, and relationships more effectively.</a:t>
            </a: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2366354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EF18E4-6D7A-92F7-5945-814B29972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GB" sz="4000">
                <a:ea typeface="+mj-lt"/>
                <a:cs typeface="+mj-lt"/>
              </a:rPr>
              <a:t>7. Conclusion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AFDC5-19C9-C3DC-79ED-51A479391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900" dirty="0">
                <a:ea typeface="+mn-lt"/>
                <a:cs typeface="+mn-lt"/>
              </a:rPr>
              <a:t>Edith Heard’s leadership philosophy highlights a universal truth: </a:t>
            </a:r>
            <a:r>
              <a:rPr lang="en-GB" sz="1900" b="1" dirty="0">
                <a:ea typeface="+mn-lt"/>
                <a:cs typeface="+mn-lt"/>
              </a:rPr>
              <a:t>effective leadership is deeply human</a:t>
            </a:r>
            <a:r>
              <a:rPr lang="en-GB" sz="1900" dirty="0">
                <a:ea typeface="+mn-lt"/>
                <a:cs typeface="+mn-lt"/>
              </a:rPr>
              <a:t>. Emotional and cultural intelligence are not soft </a:t>
            </a:r>
            <a:r>
              <a:rPr lang="en-GB" sz="1900">
                <a:ea typeface="+mn-lt"/>
                <a:cs typeface="+mn-lt"/>
              </a:rPr>
              <a:t>skills-they are strategic capabilities that </a:t>
            </a:r>
            <a:r>
              <a:rPr lang="en-GB" sz="1900" dirty="0">
                <a:ea typeface="+mn-lt"/>
                <a:cs typeface="+mn-lt"/>
              </a:rPr>
              <a:t>enable leaders to navigate complexity, inspire diverse teams, and drive organisational success.</a:t>
            </a:r>
            <a:endParaRPr lang="en-GB" sz="1900" dirty="0"/>
          </a:p>
          <a:p>
            <a:pPr marL="0" indent="0">
              <a:buNone/>
            </a:pPr>
            <a:r>
              <a:rPr lang="en-GB" sz="1900">
                <a:ea typeface="+mn-lt"/>
                <a:cs typeface="+mn-lt"/>
              </a:rPr>
              <a:t>In a world where collaboration and multicultural interaction are the norm, leaders who cultivate EI and CQ will always stand out.</a:t>
            </a:r>
            <a:endParaRPr lang="en-GB" sz="1900"/>
          </a:p>
          <a:p>
            <a:pPr marL="0" indent="0">
              <a:buNone/>
            </a:pPr>
            <a:endParaRPr lang="en-GB" sz="1900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E366080C-ED2D-8CD0-7580-E4C433BD33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68" r="12993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947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8344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6D89D6-90BC-09A5-3A73-AFC61367C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8" y="637762"/>
            <a:ext cx="4284397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BF2F4-9902-C821-4AD9-134F1C598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464" y="637762"/>
            <a:ext cx="4305881" cy="58609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4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749176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03B618-2259-BC4E-2377-7FAFCF3F9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AEE8-6856-0121-ABAB-6E4BEACBF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 b="1">
                <a:ea typeface="+mn-lt"/>
                <a:cs typeface="+mn-lt"/>
              </a:rPr>
              <a:t>Airbnb (2023)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Global Diversity and Belonging Report</a:t>
            </a:r>
            <a:r>
              <a:rPr lang="en-GB" sz="1300">
                <a:ea typeface="+mn-lt"/>
                <a:cs typeface="+mn-lt"/>
              </a:rPr>
              <a:t>. Airbnb. Available at: </a:t>
            </a:r>
            <a:r>
              <a:rPr lang="en-GB" sz="1300">
                <a:ea typeface="+mn-lt"/>
                <a:cs typeface="+mn-lt"/>
                <a:hlinkClick r:id="rId2"/>
              </a:rPr>
              <a:t>https://www.airbnb.com</a:t>
            </a:r>
            <a:r>
              <a:rPr lang="en-GB" sz="1300">
                <a:ea typeface="+mn-lt"/>
                <a:cs typeface="+mn-lt"/>
              </a:rPr>
              <a:t> (Accessed: 23 March 2026).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Ang, S. and Van Dyne, L. (2008)</a:t>
            </a:r>
            <a:r>
              <a:rPr lang="en-GB" sz="1300">
                <a:ea typeface="+mn-lt"/>
                <a:cs typeface="+mn-lt"/>
              </a:rPr>
              <a:t> ‘Conceptualization of cultural intelligence: Definition, distinctiveness, and nomological network’, </a:t>
            </a:r>
            <a:r>
              <a:rPr lang="en-GB" sz="1300" i="1">
                <a:ea typeface="+mn-lt"/>
                <a:cs typeface="+mn-lt"/>
              </a:rPr>
              <a:t>Handbook of Cultural Intelligence</a:t>
            </a:r>
            <a:r>
              <a:rPr lang="en-GB" sz="1300">
                <a:ea typeface="+mn-lt"/>
                <a:cs typeface="+mn-lt"/>
              </a:rPr>
              <a:t>, pp. 3–15. New York: M.E. Sharpe.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Earley, P.C. and Ang, S. (2003)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Cultural Intelligence: Individual Interactions Across Cultures</a:t>
            </a:r>
            <a:r>
              <a:rPr lang="en-GB" sz="1300">
                <a:ea typeface="+mn-lt"/>
                <a:cs typeface="+mn-lt"/>
              </a:rPr>
              <a:t>. Stanford, CA: Stanford University Press.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Financial Times (2022)</a:t>
            </a:r>
            <a:r>
              <a:rPr lang="en-GB" sz="1300">
                <a:ea typeface="+mn-lt"/>
                <a:cs typeface="+mn-lt"/>
              </a:rPr>
              <a:t> ‘Interview with Edith Heard’, </a:t>
            </a:r>
            <a:r>
              <a:rPr lang="en-GB" sz="1300" i="1">
                <a:ea typeface="+mn-lt"/>
                <a:cs typeface="+mn-lt"/>
              </a:rPr>
              <a:t>Financial Times</a:t>
            </a:r>
            <a:r>
              <a:rPr lang="en-GB" sz="1300">
                <a:ea typeface="+mn-lt"/>
                <a:cs typeface="+mn-lt"/>
              </a:rPr>
              <a:t>, 27 February.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Goleman, D. (1995)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Emotional Intelligence: Why It Can Matter More Than IQ</a:t>
            </a:r>
            <a:r>
              <a:rPr lang="en-GB" sz="1300">
                <a:ea typeface="+mn-lt"/>
                <a:cs typeface="+mn-lt"/>
              </a:rPr>
              <a:t>. New York: Bantam Books.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Goleman, D. (1998)</a:t>
            </a:r>
            <a:r>
              <a:rPr lang="en-GB" sz="1300">
                <a:ea typeface="+mn-lt"/>
                <a:cs typeface="+mn-lt"/>
              </a:rPr>
              <a:t> ‘What makes a leader?’, </a:t>
            </a:r>
            <a:r>
              <a:rPr lang="en-GB" sz="1300" i="1">
                <a:ea typeface="+mn-lt"/>
                <a:cs typeface="+mn-lt"/>
              </a:rPr>
              <a:t>Harvard Business Review</a:t>
            </a:r>
            <a:r>
              <a:rPr lang="en-GB" sz="1300">
                <a:ea typeface="+mn-lt"/>
                <a:cs typeface="+mn-lt"/>
              </a:rPr>
              <a:t>, 76(6), pp. 93–102.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Livermore, D. (2015)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Leading with Cultural Intelligence: The Real Secret to Success</a:t>
            </a:r>
            <a:r>
              <a:rPr lang="en-GB" sz="1300">
                <a:ea typeface="+mn-lt"/>
                <a:cs typeface="+mn-lt"/>
              </a:rPr>
              <a:t>. 2nd edn. New York: AMACOM.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Microsoft (2020)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Satya Nadella on organisational culture and empathy</a:t>
            </a:r>
            <a:r>
              <a:rPr lang="en-GB" sz="1300">
                <a:ea typeface="+mn-lt"/>
                <a:cs typeface="+mn-lt"/>
              </a:rPr>
              <a:t>. Microsoft. Available at: </a:t>
            </a:r>
            <a:r>
              <a:rPr lang="en-GB" sz="1300">
                <a:ea typeface="+mn-lt"/>
                <a:cs typeface="+mn-lt"/>
                <a:hlinkClick r:id="rId3"/>
              </a:rPr>
              <a:t>https://www.microsoft.com</a:t>
            </a:r>
            <a:r>
              <a:rPr lang="en-GB" sz="1300">
                <a:ea typeface="+mn-lt"/>
                <a:cs typeface="+mn-lt"/>
              </a:rPr>
              <a:t> (Accessed: 23 March 2026).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Nooyi, I. (2018)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My Life in Full: Work, Family, and Our Future</a:t>
            </a:r>
            <a:r>
              <a:rPr lang="en-GB" sz="1300">
                <a:ea typeface="+mn-lt"/>
                <a:cs typeface="+mn-lt"/>
              </a:rPr>
              <a:t>. New York: Penguin.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PepsiCo (2021)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Performance with Purpose: Sustainability and Leadership</a:t>
            </a:r>
            <a:r>
              <a:rPr lang="en-GB" sz="1300">
                <a:ea typeface="+mn-lt"/>
                <a:cs typeface="+mn-lt"/>
              </a:rPr>
              <a:t>. PepsiCo. Available at: </a:t>
            </a:r>
            <a:r>
              <a:rPr lang="en-GB" sz="1300">
                <a:ea typeface="+mn-lt"/>
                <a:cs typeface="+mn-lt"/>
                <a:hlinkClick r:id="rId4"/>
              </a:rPr>
              <a:t>https://www.pepsico.com</a:t>
            </a:r>
            <a:r>
              <a:rPr lang="en-GB" sz="1300">
                <a:ea typeface="+mn-lt"/>
                <a:cs typeface="+mn-lt"/>
              </a:rPr>
              <a:t> (Accessed: 23 March 2026).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Unilever (2023)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Diversity and Inclusion at Unilever</a:t>
            </a:r>
            <a:r>
              <a:rPr lang="en-GB" sz="1300">
                <a:ea typeface="+mn-lt"/>
                <a:cs typeface="+mn-lt"/>
              </a:rPr>
              <a:t>. Unilever. Available at: </a:t>
            </a:r>
            <a:r>
              <a:rPr lang="en-GB" sz="1300">
                <a:ea typeface="+mn-lt"/>
                <a:cs typeface="+mn-lt"/>
                <a:hlinkClick r:id="rId5"/>
              </a:rPr>
              <a:t>https://www.unilever.com</a:t>
            </a:r>
            <a:r>
              <a:rPr lang="en-GB" sz="1300">
                <a:ea typeface="+mn-lt"/>
                <a:cs typeface="+mn-lt"/>
              </a:rPr>
              <a:t> (Accessed:23 March 2026).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Yukl, G. (2013)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Leadership in Organizations</a:t>
            </a:r>
            <a:r>
              <a:rPr lang="en-GB" sz="1300">
                <a:ea typeface="+mn-lt"/>
                <a:cs typeface="+mn-lt"/>
              </a:rPr>
              <a:t>. 8th edn. Harlow: Pearson.</a:t>
            </a:r>
            <a:endParaRPr lang="en-GB" sz="1300"/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4101503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The importance of emotional and cultural intelligence in Leadership</vt:lpstr>
      <vt:lpstr>1.Introduction: Why This Matters</vt:lpstr>
      <vt:lpstr>2. Emotional Intelligence (EI): What It Is &amp; Why It Matters</vt:lpstr>
      <vt:lpstr>3. Cultural Intelligence (CQ): Leading Across Cultures</vt:lpstr>
      <vt:lpstr>Key Model: Earley &amp; Ang’s CQ Model</vt:lpstr>
      <vt:lpstr>4. How EI and CQ Work Together in Leadership</vt:lpstr>
      <vt:lpstr>5. Business Examples: EI &amp; CQ in Action</vt:lpstr>
      <vt:lpstr>Example 2: Indra Nooyi – PepsiCo</vt:lpstr>
      <vt:lpstr>Example 3: Airbnb’s Global Expansion</vt:lpstr>
      <vt:lpstr>Example 4: Unilever’s Multicultural Teams</vt:lpstr>
      <vt:lpstr>6. Critical Analysis: Why These Skills Drive Effectiveness</vt:lpstr>
      <vt:lpstr>7. Conclusion</vt:lpstr>
      <vt:lpstr>Thank you!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199</cp:revision>
  <dcterms:created xsi:type="dcterms:W3CDTF">2026-03-23T16:27:32Z</dcterms:created>
  <dcterms:modified xsi:type="dcterms:W3CDTF">2026-03-23T17:34:16Z</dcterms:modified>
</cp:coreProperties>
</file>