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58" r:id="rId4"/>
    <p:sldId id="259" r:id="rId5"/>
    <p:sldId id="260" r:id="rId6"/>
    <p:sldId id="261" r:id="rId7"/>
    <p:sldId id="267" r:id="rId8"/>
    <p:sldId id="268" r:id="rId9"/>
    <p:sldId id="266" r:id="rId10"/>
    <p:sldId id="265" r:id="rId11"/>
    <p:sldId id="264"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C9C784-6CCF-4E9C-9EC4-AC19F5706EA6}" v="36" dt="2019-12-12T21:42:47.50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62" d="100"/>
          <a:sy n="62" d="100"/>
        </p:scale>
        <p:origin x="828"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norata Sieczych" userId="b48ea67307940b86" providerId="LiveId" clId="{21C9C784-6CCF-4E9C-9EC4-AC19F5706EA6}"/>
    <pc:docChg chg="undo redo custSel mod addSld delSld modSld">
      <pc:chgData name="Honorata Sieczych" userId="b48ea67307940b86" providerId="LiveId" clId="{21C9C784-6CCF-4E9C-9EC4-AC19F5706EA6}" dt="2019-12-12T21:55:13.019" v="1899" actId="20577"/>
      <pc:docMkLst>
        <pc:docMk/>
      </pc:docMkLst>
      <pc:sldChg chg="modNotesTx">
        <pc:chgData name="Honorata Sieczych" userId="b48ea67307940b86" providerId="LiveId" clId="{21C9C784-6CCF-4E9C-9EC4-AC19F5706EA6}" dt="2019-12-12T21:55:13.019" v="1899" actId="20577"/>
        <pc:sldMkLst>
          <pc:docMk/>
          <pc:sldMk cId="879610881" sldId="256"/>
        </pc:sldMkLst>
      </pc:sldChg>
      <pc:sldChg chg="modNotesTx">
        <pc:chgData name="Honorata Sieczych" userId="b48ea67307940b86" providerId="LiveId" clId="{21C9C784-6CCF-4E9C-9EC4-AC19F5706EA6}" dt="2019-12-12T21:09:39.430" v="1641" actId="20577"/>
        <pc:sldMkLst>
          <pc:docMk/>
          <pc:sldMk cId="3393759723" sldId="257"/>
        </pc:sldMkLst>
      </pc:sldChg>
      <pc:sldChg chg="modSp modNotesTx">
        <pc:chgData name="Honorata Sieczych" userId="b48ea67307940b86" providerId="LiveId" clId="{21C9C784-6CCF-4E9C-9EC4-AC19F5706EA6}" dt="2019-12-12T21:16:38.030" v="1683" actId="20577"/>
        <pc:sldMkLst>
          <pc:docMk/>
          <pc:sldMk cId="2323270040" sldId="258"/>
        </pc:sldMkLst>
        <pc:graphicFrameChg chg="mod">
          <ac:chgData name="Honorata Sieczych" userId="b48ea67307940b86" providerId="LiveId" clId="{21C9C784-6CCF-4E9C-9EC4-AC19F5706EA6}" dt="2019-12-12T21:16:02.515" v="1682" actId="20577"/>
          <ac:graphicFrameMkLst>
            <pc:docMk/>
            <pc:sldMk cId="2323270040" sldId="258"/>
            <ac:graphicFrameMk id="35" creationId="{93B34610-A4BD-4872-BFD7-9ABE7B3CE224}"/>
          </ac:graphicFrameMkLst>
        </pc:graphicFrameChg>
      </pc:sldChg>
      <pc:sldChg chg="modSp">
        <pc:chgData name="Honorata Sieczych" userId="b48ea67307940b86" providerId="LiveId" clId="{21C9C784-6CCF-4E9C-9EC4-AC19F5706EA6}" dt="2019-12-12T20:33:21.896" v="1636" actId="20577"/>
        <pc:sldMkLst>
          <pc:docMk/>
          <pc:sldMk cId="1207594740" sldId="261"/>
        </pc:sldMkLst>
        <pc:graphicFrameChg chg="modGraphic">
          <ac:chgData name="Honorata Sieczych" userId="b48ea67307940b86" providerId="LiveId" clId="{21C9C784-6CCF-4E9C-9EC4-AC19F5706EA6}" dt="2019-12-12T20:33:21.896" v="1636" actId="20577"/>
          <ac:graphicFrameMkLst>
            <pc:docMk/>
            <pc:sldMk cId="1207594740" sldId="261"/>
            <ac:graphicFrameMk id="6" creationId="{DDCCA797-E887-4B13-B0F7-9DDC0F8B3021}"/>
          </ac:graphicFrameMkLst>
        </pc:graphicFrameChg>
      </pc:sldChg>
      <pc:sldChg chg="del">
        <pc:chgData name="Honorata Sieczych" userId="b48ea67307940b86" providerId="LiveId" clId="{21C9C784-6CCF-4E9C-9EC4-AC19F5706EA6}" dt="2019-12-12T15:06:42.873" v="41" actId="2696"/>
        <pc:sldMkLst>
          <pc:docMk/>
          <pc:sldMk cId="2187670892" sldId="262"/>
        </pc:sldMkLst>
      </pc:sldChg>
      <pc:sldChg chg="addSp delSp modSp del mod setBg">
        <pc:chgData name="Honorata Sieczych" userId="b48ea67307940b86" providerId="LiveId" clId="{21C9C784-6CCF-4E9C-9EC4-AC19F5706EA6}" dt="2019-12-12T15:08:14.960" v="46" actId="2696"/>
        <pc:sldMkLst>
          <pc:docMk/>
          <pc:sldMk cId="3612462430" sldId="263"/>
        </pc:sldMkLst>
        <pc:spChg chg="mod">
          <ac:chgData name="Honorata Sieczych" userId="b48ea67307940b86" providerId="LiveId" clId="{21C9C784-6CCF-4E9C-9EC4-AC19F5706EA6}" dt="2019-12-12T15:03:53.054" v="38" actId="26606"/>
          <ac:spMkLst>
            <pc:docMk/>
            <pc:sldMk cId="3612462430" sldId="263"/>
            <ac:spMk id="2" creationId="{9968B476-FC67-49C9-87F9-3648268C8830}"/>
          </ac:spMkLst>
        </pc:spChg>
        <pc:spChg chg="add del mod">
          <ac:chgData name="Honorata Sieczych" userId="b48ea67307940b86" providerId="LiveId" clId="{21C9C784-6CCF-4E9C-9EC4-AC19F5706EA6}" dt="2019-12-12T15:02:08.334" v="27" actId="931"/>
          <ac:spMkLst>
            <pc:docMk/>
            <pc:sldMk cId="3612462430" sldId="263"/>
            <ac:spMk id="3" creationId="{3530A059-C40F-4FE3-95E8-C90A9E7B050C}"/>
          </ac:spMkLst>
        </pc:spChg>
        <pc:spChg chg="add del">
          <ac:chgData name="Honorata Sieczych" userId="b48ea67307940b86" providerId="LiveId" clId="{21C9C784-6CCF-4E9C-9EC4-AC19F5706EA6}" dt="2019-12-12T15:01:34.782" v="25"/>
          <ac:spMkLst>
            <pc:docMk/>
            <pc:sldMk cId="3612462430" sldId="263"/>
            <ac:spMk id="5" creationId="{D411FBD8-BCAA-47BE-9976-3E8FE23B1727}"/>
          </ac:spMkLst>
        </pc:spChg>
        <pc:spChg chg="add mod">
          <ac:chgData name="Honorata Sieczych" userId="b48ea67307940b86" providerId="LiveId" clId="{21C9C784-6CCF-4E9C-9EC4-AC19F5706EA6}" dt="2019-12-12T15:03:53.054" v="38" actId="26606"/>
          <ac:spMkLst>
            <pc:docMk/>
            <pc:sldMk cId="3612462430" sldId="263"/>
            <ac:spMk id="9" creationId="{E0E53661-81C7-43E9-BD5E-A06B9EC02232}"/>
          </ac:spMkLst>
        </pc:spChg>
        <pc:spChg chg="add del">
          <ac:chgData name="Honorata Sieczych" userId="b48ea67307940b86" providerId="LiveId" clId="{21C9C784-6CCF-4E9C-9EC4-AC19F5706EA6}" dt="2019-12-12T15:02:41.359" v="32"/>
          <ac:spMkLst>
            <pc:docMk/>
            <pc:sldMk cId="3612462430" sldId="263"/>
            <ac:spMk id="11" creationId="{4EE006B7-F873-439B-A65B-5B83BEB457D6}"/>
          </ac:spMkLst>
        </pc:spChg>
        <pc:spChg chg="add del">
          <ac:chgData name="Honorata Sieczych" userId="b48ea67307940b86" providerId="LiveId" clId="{21C9C784-6CCF-4E9C-9EC4-AC19F5706EA6}" dt="2019-12-12T15:03:23.144" v="35"/>
          <ac:spMkLst>
            <pc:docMk/>
            <pc:sldMk cId="3612462430" sldId="263"/>
            <ac:spMk id="13" creationId="{B6AF2F7D-3F1B-4836-A096-6ACBBBF27D43}"/>
          </ac:spMkLst>
        </pc:spChg>
        <pc:spChg chg="add del">
          <ac:chgData name="Honorata Sieczych" userId="b48ea67307940b86" providerId="LiveId" clId="{21C9C784-6CCF-4E9C-9EC4-AC19F5706EA6}" dt="2019-12-12T15:02:55.898" v="34"/>
          <ac:spMkLst>
            <pc:docMk/>
            <pc:sldMk cId="3612462430" sldId="263"/>
            <ac:spMk id="14" creationId="{184A14D2-21EF-43B0-9A79-6F71EFF8A1D5}"/>
          </ac:spMkLst>
        </pc:spChg>
        <pc:grpChg chg="add">
          <ac:chgData name="Honorata Sieczych" userId="b48ea67307940b86" providerId="LiveId" clId="{21C9C784-6CCF-4E9C-9EC4-AC19F5706EA6}" dt="2019-12-12T15:03:53.054" v="38" actId="26606"/>
          <ac:grpSpMkLst>
            <pc:docMk/>
            <pc:sldMk cId="3612462430" sldId="263"/>
            <ac:grpSpMk id="20" creationId="{90A61547-2555-4DE2-A37F-A53E54917441}"/>
          </ac:grpSpMkLst>
        </pc:grpChg>
        <pc:graphicFrameChg chg="add del mod">
          <ac:chgData name="Honorata Sieczych" userId="b48ea67307940b86" providerId="LiveId" clId="{21C9C784-6CCF-4E9C-9EC4-AC19F5706EA6}" dt="2019-12-12T15:01:34.782" v="25"/>
          <ac:graphicFrameMkLst>
            <pc:docMk/>
            <pc:sldMk cId="3612462430" sldId="263"/>
            <ac:graphicFrameMk id="4" creationId="{126EA75B-BB3E-42EC-9540-094F84D60513}"/>
          </ac:graphicFrameMkLst>
        </pc:graphicFrameChg>
        <pc:graphicFrameChg chg="add del mod">
          <ac:chgData name="Honorata Sieczych" userId="b48ea67307940b86" providerId="LiveId" clId="{21C9C784-6CCF-4E9C-9EC4-AC19F5706EA6}" dt="2019-12-12T15:02:41.359" v="32"/>
          <ac:graphicFrameMkLst>
            <pc:docMk/>
            <pc:sldMk cId="3612462430" sldId="263"/>
            <ac:graphicFrameMk id="10" creationId="{9EFEAD67-18A6-48D9-9EA6-13BF7C9C88E7}"/>
          </ac:graphicFrameMkLst>
        </pc:graphicFrameChg>
        <pc:graphicFrameChg chg="add del mod">
          <ac:chgData name="Honorata Sieczych" userId="b48ea67307940b86" providerId="LiveId" clId="{21C9C784-6CCF-4E9C-9EC4-AC19F5706EA6}" dt="2019-12-12T15:02:55.898" v="34"/>
          <ac:graphicFrameMkLst>
            <pc:docMk/>
            <pc:sldMk cId="3612462430" sldId="263"/>
            <ac:graphicFrameMk id="12" creationId="{5ABA7EE1-4971-4857-9872-10FA0DD88B11}"/>
          </ac:graphicFrameMkLst>
        </pc:graphicFrameChg>
        <pc:picChg chg="add mod">
          <ac:chgData name="Honorata Sieczych" userId="b48ea67307940b86" providerId="LiveId" clId="{21C9C784-6CCF-4E9C-9EC4-AC19F5706EA6}" dt="2019-12-12T15:03:53.054" v="38" actId="26606"/>
          <ac:picMkLst>
            <pc:docMk/>
            <pc:sldMk cId="3612462430" sldId="263"/>
            <ac:picMk id="7" creationId="{F8F637F8-CFB4-4367-8BC9-D3DEEDE8AC8E}"/>
          </ac:picMkLst>
        </pc:picChg>
        <pc:picChg chg="add mod">
          <ac:chgData name="Honorata Sieczych" userId="b48ea67307940b86" providerId="LiveId" clId="{21C9C784-6CCF-4E9C-9EC4-AC19F5706EA6}" dt="2019-12-12T15:04:02.699" v="40" actId="14100"/>
          <ac:picMkLst>
            <pc:docMk/>
            <pc:sldMk cId="3612462430" sldId="263"/>
            <ac:picMk id="15" creationId="{117E8DEB-59FB-4C34-9227-C165C60925E7}"/>
          </ac:picMkLst>
        </pc:picChg>
        <pc:cxnChg chg="add del">
          <ac:chgData name="Honorata Sieczych" userId="b48ea67307940b86" providerId="LiveId" clId="{21C9C784-6CCF-4E9C-9EC4-AC19F5706EA6}" dt="2019-12-12T15:02:13.965" v="30" actId="26606"/>
          <ac:cxnSpMkLst>
            <pc:docMk/>
            <pc:sldMk cId="3612462430" sldId="263"/>
            <ac:cxnSpMk id="8" creationId="{0B5F7E3B-C5F1-40E0-A491-558BAFBC1127}"/>
          </ac:cxnSpMkLst>
        </pc:cxnChg>
      </pc:sldChg>
      <pc:sldChg chg="addSp delSp modSp add">
        <pc:chgData name="Honorata Sieczych" userId="b48ea67307940b86" providerId="LiveId" clId="{21C9C784-6CCF-4E9C-9EC4-AC19F5706EA6}" dt="2019-12-12T21:42:47.500" v="1778"/>
        <pc:sldMkLst>
          <pc:docMk/>
          <pc:sldMk cId="2608848536" sldId="264"/>
        </pc:sldMkLst>
        <pc:spChg chg="del">
          <ac:chgData name="Honorata Sieczych" userId="b48ea67307940b86" providerId="LiveId" clId="{21C9C784-6CCF-4E9C-9EC4-AC19F5706EA6}" dt="2019-12-12T15:25:24.088" v="378"/>
          <ac:spMkLst>
            <pc:docMk/>
            <pc:sldMk cId="2608848536" sldId="264"/>
            <ac:spMk id="2" creationId="{40ECE92F-9A8E-45A7-A087-00E4463B9969}"/>
          </ac:spMkLst>
        </pc:spChg>
        <pc:spChg chg="del">
          <ac:chgData name="Honorata Sieczych" userId="b48ea67307940b86" providerId="LiveId" clId="{21C9C784-6CCF-4E9C-9EC4-AC19F5706EA6}" dt="2019-12-12T15:25:24.088" v="378"/>
          <ac:spMkLst>
            <pc:docMk/>
            <pc:sldMk cId="2608848536" sldId="264"/>
            <ac:spMk id="3" creationId="{9BCEC08D-C328-4659-8AC9-4A86E49BB196}"/>
          </ac:spMkLst>
        </pc:spChg>
        <pc:spChg chg="add mod">
          <ac:chgData name="Honorata Sieczych" userId="b48ea67307940b86" providerId="LiveId" clId="{21C9C784-6CCF-4E9C-9EC4-AC19F5706EA6}" dt="2019-12-12T15:25:42.854" v="389" actId="20577"/>
          <ac:spMkLst>
            <pc:docMk/>
            <pc:sldMk cId="2608848536" sldId="264"/>
            <ac:spMk id="4" creationId="{33934F9C-B8DA-4344-B1F0-049A04C9F1C8}"/>
          </ac:spMkLst>
        </pc:spChg>
        <pc:spChg chg="add del mod">
          <ac:chgData name="Honorata Sieczych" userId="b48ea67307940b86" providerId="LiveId" clId="{21C9C784-6CCF-4E9C-9EC4-AC19F5706EA6}" dt="2019-12-12T21:42:47.500" v="1778"/>
          <ac:spMkLst>
            <pc:docMk/>
            <pc:sldMk cId="2608848536" sldId="264"/>
            <ac:spMk id="5" creationId="{8E2CF825-22FE-4615-8504-2700B59162AF}"/>
          </ac:spMkLst>
        </pc:spChg>
        <pc:picChg chg="add del mod">
          <ac:chgData name="Honorata Sieczych" userId="b48ea67307940b86" providerId="LiveId" clId="{21C9C784-6CCF-4E9C-9EC4-AC19F5706EA6}" dt="2019-12-12T21:35:52.082" v="1777"/>
          <ac:picMkLst>
            <pc:docMk/>
            <pc:sldMk cId="2608848536" sldId="264"/>
            <ac:picMk id="6" creationId="{23A27B16-95D0-426E-B624-9B5D07810389}"/>
          </ac:picMkLst>
        </pc:picChg>
        <pc:picChg chg="add mod">
          <ac:chgData name="Honorata Sieczych" userId="b48ea67307940b86" providerId="LiveId" clId="{21C9C784-6CCF-4E9C-9EC4-AC19F5706EA6}" dt="2019-12-12T21:42:47.500" v="1778"/>
          <ac:picMkLst>
            <pc:docMk/>
            <pc:sldMk cId="2608848536" sldId="264"/>
            <ac:picMk id="7" creationId="{A6AF8334-E6D1-49F1-9E9D-037FB05BE486}"/>
          </ac:picMkLst>
        </pc:picChg>
      </pc:sldChg>
      <pc:sldChg chg="addSp delSp modSp add mod setBg">
        <pc:chgData name="Honorata Sieczych" userId="b48ea67307940b86" providerId="LiveId" clId="{21C9C784-6CCF-4E9C-9EC4-AC19F5706EA6}" dt="2019-12-12T15:24:57.054" v="377" actId="26606"/>
        <pc:sldMkLst>
          <pc:docMk/>
          <pc:sldMk cId="3682243397" sldId="265"/>
        </pc:sldMkLst>
        <pc:spChg chg="del">
          <ac:chgData name="Honorata Sieczych" userId="b48ea67307940b86" providerId="LiveId" clId="{21C9C784-6CCF-4E9C-9EC4-AC19F5706EA6}" dt="2019-12-12T15:21:12.877" v="277"/>
          <ac:spMkLst>
            <pc:docMk/>
            <pc:sldMk cId="3682243397" sldId="265"/>
            <ac:spMk id="2" creationId="{7E3EE4BC-93DB-4104-A474-122AF534EEB7}"/>
          </ac:spMkLst>
        </pc:spChg>
        <pc:spChg chg="del">
          <ac:chgData name="Honorata Sieczych" userId="b48ea67307940b86" providerId="LiveId" clId="{21C9C784-6CCF-4E9C-9EC4-AC19F5706EA6}" dt="2019-12-12T15:21:12.877" v="277"/>
          <ac:spMkLst>
            <pc:docMk/>
            <pc:sldMk cId="3682243397" sldId="265"/>
            <ac:spMk id="3" creationId="{A66F5247-6652-4B3F-853B-FC7E22C72450}"/>
          </ac:spMkLst>
        </pc:spChg>
        <pc:spChg chg="add mod ord">
          <ac:chgData name="Honorata Sieczych" userId="b48ea67307940b86" providerId="LiveId" clId="{21C9C784-6CCF-4E9C-9EC4-AC19F5706EA6}" dt="2019-12-12T15:24:57.054" v="377" actId="26606"/>
          <ac:spMkLst>
            <pc:docMk/>
            <pc:sldMk cId="3682243397" sldId="265"/>
            <ac:spMk id="4" creationId="{3C26B670-58B2-4229-94DE-5ACDE6C073D8}"/>
          </ac:spMkLst>
        </pc:spChg>
        <pc:spChg chg="add mod ord">
          <ac:chgData name="Honorata Sieczych" userId="b48ea67307940b86" providerId="LiveId" clId="{21C9C784-6CCF-4E9C-9EC4-AC19F5706EA6}" dt="2019-12-12T15:24:57.054" v="377" actId="26606"/>
          <ac:spMkLst>
            <pc:docMk/>
            <pc:sldMk cId="3682243397" sldId="265"/>
            <ac:spMk id="5" creationId="{A9B260F3-127A-4970-9E1B-54394DBDC644}"/>
          </ac:spMkLst>
        </pc:spChg>
        <pc:spChg chg="add del mod">
          <ac:chgData name="Honorata Sieczych" userId="b48ea67307940b86" providerId="LiveId" clId="{21C9C784-6CCF-4E9C-9EC4-AC19F5706EA6}" dt="2019-12-12T15:24:57.054" v="377" actId="26606"/>
          <ac:spMkLst>
            <pc:docMk/>
            <pc:sldMk cId="3682243397" sldId="265"/>
            <ac:spMk id="8" creationId="{F167DC03-EA02-4849-9D43-F2D3BA5BCAA3}"/>
          </ac:spMkLst>
        </pc:spChg>
        <pc:spChg chg="add del">
          <ac:chgData name="Honorata Sieczych" userId="b48ea67307940b86" providerId="LiveId" clId="{21C9C784-6CCF-4E9C-9EC4-AC19F5706EA6}" dt="2019-12-12T15:23:55.873" v="320" actId="26606"/>
          <ac:spMkLst>
            <pc:docMk/>
            <pc:sldMk cId="3682243397" sldId="265"/>
            <ac:spMk id="10" creationId="{4F57DB1C-6494-4CC4-A5E8-931957565379}"/>
          </ac:spMkLst>
        </pc:spChg>
        <pc:spChg chg="add del">
          <ac:chgData name="Honorata Sieczych" userId="b48ea67307940b86" providerId="LiveId" clId="{21C9C784-6CCF-4E9C-9EC4-AC19F5706EA6}" dt="2019-12-12T15:23:55.873" v="320" actId="26606"/>
          <ac:spMkLst>
            <pc:docMk/>
            <pc:sldMk cId="3682243397" sldId="265"/>
            <ac:spMk id="12" creationId="{FFFB778B-5206-4BB0-A468-327E71367654}"/>
          </ac:spMkLst>
        </pc:spChg>
        <pc:spChg chg="add del">
          <ac:chgData name="Honorata Sieczych" userId="b48ea67307940b86" providerId="LiveId" clId="{21C9C784-6CCF-4E9C-9EC4-AC19F5706EA6}" dt="2019-12-12T15:23:55.873" v="320" actId="26606"/>
          <ac:spMkLst>
            <pc:docMk/>
            <pc:sldMk cId="3682243397" sldId="265"/>
            <ac:spMk id="14" creationId="{E6C0471D-BE03-4D81-BDB5-D510BC0D8A77}"/>
          </ac:spMkLst>
        </pc:spChg>
        <pc:spChg chg="add del">
          <ac:chgData name="Honorata Sieczych" userId="b48ea67307940b86" providerId="LiveId" clId="{21C9C784-6CCF-4E9C-9EC4-AC19F5706EA6}" dt="2019-12-12T15:23:55.873" v="320" actId="26606"/>
          <ac:spMkLst>
            <pc:docMk/>
            <pc:sldMk cId="3682243397" sldId="265"/>
            <ac:spMk id="20" creationId="{A27691EB-14CF-4237-B5EB-C94B92677A05}"/>
          </ac:spMkLst>
        </pc:spChg>
        <pc:spChg chg="add del">
          <ac:chgData name="Honorata Sieczych" userId="b48ea67307940b86" providerId="LiveId" clId="{21C9C784-6CCF-4E9C-9EC4-AC19F5706EA6}" dt="2019-12-12T15:24:30.706" v="359" actId="26606"/>
          <ac:spMkLst>
            <pc:docMk/>
            <pc:sldMk cId="3682243397" sldId="265"/>
            <ac:spMk id="22" creationId="{AA330523-F25B-4007-B3E5-ABB5637D160A}"/>
          </ac:spMkLst>
        </pc:spChg>
        <pc:spChg chg="add del">
          <ac:chgData name="Honorata Sieczych" userId="b48ea67307940b86" providerId="LiveId" clId="{21C9C784-6CCF-4E9C-9EC4-AC19F5706EA6}" dt="2019-12-12T15:23:42.579" v="315" actId="26606"/>
          <ac:spMkLst>
            <pc:docMk/>
            <pc:sldMk cId="3682243397" sldId="265"/>
            <ac:spMk id="25" creationId="{AA330523-F25B-4007-B3E5-ABB5637D160A}"/>
          </ac:spMkLst>
        </pc:spChg>
        <pc:spChg chg="add del">
          <ac:chgData name="Honorata Sieczych" userId="b48ea67307940b86" providerId="LiveId" clId="{21C9C784-6CCF-4E9C-9EC4-AC19F5706EA6}" dt="2019-12-12T15:24:57.054" v="377" actId="26606"/>
          <ac:spMkLst>
            <pc:docMk/>
            <pc:sldMk cId="3682243397" sldId="265"/>
            <ac:spMk id="27" creationId="{5A7802B6-FF37-40CF-A7E2-6F2A0D9A91EF}"/>
          </ac:spMkLst>
        </pc:spChg>
        <pc:spChg chg="add">
          <ac:chgData name="Honorata Sieczych" userId="b48ea67307940b86" providerId="LiveId" clId="{21C9C784-6CCF-4E9C-9EC4-AC19F5706EA6}" dt="2019-12-12T15:24:57.054" v="377" actId="26606"/>
          <ac:spMkLst>
            <pc:docMk/>
            <pc:sldMk cId="3682243397" sldId="265"/>
            <ac:spMk id="32" creationId="{AA330523-F25B-4007-B3E5-ABB5637D160A}"/>
          </ac:spMkLst>
        </pc:spChg>
        <pc:picChg chg="add del mod">
          <ac:chgData name="Honorata Sieczych" userId="b48ea67307940b86" providerId="LiveId" clId="{21C9C784-6CCF-4E9C-9EC4-AC19F5706EA6}" dt="2019-12-12T15:24:57.054" v="377" actId="26606"/>
          <ac:picMkLst>
            <pc:docMk/>
            <pc:sldMk cId="3682243397" sldId="265"/>
            <ac:picMk id="7" creationId="{C376DD8E-A70B-4CFE-B92B-4C485441B237}"/>
          </ac:picMkLst>
        </pc:picChg>
        <pc:cxnChg chg="add del">
          <ac:chgData name="Honorata Sieczych" userId="b48ea67307940b86" providerId="LiveId" clId="{21C9C784-6CCF-4E9C-9EC4-AC19F5706EA6}" dt="2019-12-12T15:23:55.873" v="320" actId="26606"/>
          <ac:cxnSpMkLst>
            <pc:docMk/>
            <pc:sldMk cId="3682243397" sldId="265"/>
            <ac:cxnSpMk id="16" creationId="{E5E836EB-03CD-4BA5-A751-21D2ACC28303}"/>
          </ac:cxnSpMkLst>
        </pc:cxnChg>
        <pc:cxnChg chg="add del">
          <ac:chgData name="Honorata Sieczych" userId="b48ea67307940b86" providerId="LiveId" clId="{21C9C784-6CCF-4E9C-9EC4-AC19F5706EA6}" dt="2019-12-12T15:23:55.873" v="320" actId="26606"/>
          <ac:cxnSpMkLst>
            <pc:docMk/>
            <pc:sldMk cId="3682243397" sldId="265"/>
            <ac:cxnSpMk id="18" creationId="{22721A85-1EA4-4D87-97AB-0BB4AB78F92D}"/>
          </ac:cxnSpMkLst>
        </pc:cxnChg>
      </pc:sldChg>
      <pc:sldChg chg="add">
        <pc:chgData name="Honorata Sieczych" userId="b48ea67307940b86" providerId="LiveId" clId="{21C9C784-6CCF-4E9C-9EC4-AC19F5706EA6}" dt="2019-12-12T15:07:57.689" v="44"/>
        <pc:sldMkLst>
          <pc:docMk/>
          <pc:sldMk cId="2760800225" sldId="266"/>
        </pc:sldMkLst>
      </pc:sldChg>
      <pc:sldChg chg="addSp delSp modSp add mod setBg modNotesTx">
        <pc:chgData name="Honorata Sieczych" userId="b48ea67307940b86" providerId="LiveId" clId="{21C9C784-6CCF-4E9C-9EC4-AC19F5706EA6}" dt="2019-12-12T21:48:46.564" v="1823" actId="20577"/>
        <pc:sldMkLst>
          <pc:docMk/>
          <pc:sldMk cId="230144" sldId="267"/>
        </pc:sldMkLst>
        <pc:spChg chg="mod">
          <ac:chgData name="Honorata Sieczych" userId="b48ea67307940b86" providerId="LiveId" clId="{21C9C784-6CCF-4E9C-9EC4-AC19F5706EA6}" dt="2019-12-12T17:30:04.956" v="990" actId="26606"/>
          <ac:spMkLst>
            <pc:docMk/>
            <pc:sldMk cId="230144" sldId="267"/>
            <ac:spMk id="2" creationId="{9D79ECA3-204D-469A-8F31-D0F7DC778C81}"/>
          </ac:spMkLst>
        </pc:spChg>
        <pc:spChg chg="del mod">
          <ac:chgData name="Honorata Sieczych" userId="b48ea67307940b86" providerId="LiveId" clId="{21C9C784-6CCF-4E9C-9EC4-AC19F5706EA6}" dt="2019-12-12T16:42:39.414" v="978" actId="26606"/>
          <ac:spMkLst>
            <pc:docMk/>
            <pc:sldMk cId="230144" sldId="267"/>
            <ac:spMk id="3" creationId="{4815DD5C-0016-445A-A033-167DAAEF92E7}"/>
          </ac:spMkLst>
        </pc:spChg>
        <pc:spChg chg="add mod">
          <ac:chgData name="Honorata Sieczych" userId="b48ea67307940b86" providerId="LiveId" clId="{21C9C784-6CCF-4E9C-9EC4-AC19F5706EA6}" dt="2019-12-12T17:30:04.956" v="990" actId="26606"/>
          <ac:spMkLst>
            <pc:docMk/>
            <pc:sldMk cId="230144" sldId="267"/>
            <ac:spMk id="7" creationId="{D299B718-3770-4A05-A1A0-F90193571BF2}"/>
          </ac:spMkLst>
        </pc:spChg>
        <pc:spChg chg="add del">
          <ac:chgData name="Honorata Sieczych" userId="b48ea67307940b86" providerId="LiveId" clId="{21C9C784-6CCF-4E9C-9EC4-AC19F5706EA6}" dt="2019-12-12T16:43:14.359" v="984" actId="26606"/>
          <ac:spMkLst>
            <pc:docMk/>
            <pc:sldMk cId="230144" sldId="267"/>
            <ac:spMk id="10" creationId="{655AE6B0-AC9E-4167-806F-E9DB135FC46B}"/>
          </ac:spMkLst>
        </pc:spChg>
        <pc:spChg chg="add del">
          <ac:chgData name="Honorata Sieczych" userId="b48ea67307940b86" providerId="LiveId" clId="{21C9C784-6CCF-4E9C-9EC4-AC19F5706EA6}" dt="2019-12-12T16:43:14.359" v="984" actId="26606"/>
          <ac:spMkLst>
            <pc:docMk/>
            <pc:sldMk cId="230144" sldId="267"/>
            <ac:spMk id="23" creationId="{87BD1F4E-A66D-4C06-86DA-8D56CA7A3B41}"/>
          </ac:spMkLst>
        </pc:spChg>
        <pc:spChg chg="add del">
          <ac:chgData name="Honorata Sieczych" userId="b48ea67307940b86" providerId="LiveId" clId="{21C9C784-6CCF-4E9C-9EC4-AC19F5706EA6}" dt="2019-12-12T17:30:04.956" v="990" actId="26606"/>
          <ac:spMkLst>
            <pc:docMk/>
            <pc:sldMk cId="230144" sldId="267"/>
            <ac:spMk id="40" creationId="{03E8462A-FEBA-4848-81CC-3F8DA3E477BE}"/>
          </ac:spMkLst>
        </pc:spChg>
        <pc:spChg chg="add del">
          <ac:chgData name="Honorata Sieczych" userId="b48ea67307940b86" providerId="LiveId" clId="{21C9C784-6CCF-4E9C-9EC4-AC19F5706EA6}" dt="2019-12-12T17:30:04.956" v="990" actId="26606"/>
          <ac:spMkLst>
            <pc:docMk/>
            <pc:sldMk cId="230144" sldId="267"/>
            <ac:spMk id="53" creationId="{7941F9B1-B01B-4A84-89D9-B169AEB4E456}"/>
          </ac:spMkLst>
        </pc:spChg>
        <pc:grpChg chg="add del">
          <ac:chgData name="Honorata Sieczych" userId="b48ea67307940b86" providerId="LiveId" clId="{21C9C784-6CCF-4E9C-9EC4-AC19F5706EA6}" dt="2019-12-12T16:43:14.359" v="984" actId="26606"/>
          <ac:grpSpMkLst>
            <pc:docMk/>
            <pc:sldMk cId="230144" sldId="267"/>
            <ac:grpSpMk id="12" creationId="{3523416A-383B-4FDC-B4C9-D8EDDFE9C043}"/>
          </ac:grpSpMkLst>
        </pc:grpChg>
        <pc:grpChg chg="add del">
          <ac:chgData name="Honorata Sieczych" userId="b48ea67307940b86" providerId="LiveId" clId="{21C9C784-6CCF-4E9C-9EC4-AC19F5706EA6}" dt="2019-12-12T17:30:04.956" v="990" actId="26606"/>
          <ac:grpSpMkLst>
            <pc:docMk/>
            <pc:sldMk cId="230144" sldId="267"/>
            <ac:grpSpMk id="28" creationId="{609316A9-990D-4EC3-A671-70EE5C1493A4}"/>
          </ac:grpSpMkLst>
        </pc:grpChg>
        <pc:grpChg chg="add del">
          <ac:chgData name="Honorata Sieczych" userId="b48ea67307940b86" providerId="LiveId" clId="{21C9C784-6CCF-4E9C-9EC4-AC19F5706EA6}" dt="2019-12-12T17:30:04.956" v="990" actId="26606"/>
          <ac:grpSpMkLst>
            <pc:docMk/>
            <pc:sldMk cId="230144" sldId="267"/>
            <ac:grpSpMk id="42" creationId="{2109F83F-40FE-4DB3-84CC-09FB3340D06D}"/>
          </ac:grpSpMkLst>
        </pc:grpChg>
        <pc:graphicFrameChg chg="add mod ord modGraphic">
          <ac:chgData name="Honorata Sieczych" userId="b48ea67307940b86" providerId="LiveId" clId="{21C9C784-6CCF-4E9C-9EC4-AC19F5706EA6}" dt="2019-12-12T17:30:04.956" v="990" actId="26606"/>
          <ac:graphicFrameMkLst>
            <pc:docMk/>
            <pc:sldMk cId="230144" sldId="267"/>
            <ac:graphicFrameMk id="5" creationId="{6001E964-7D73-46D0-8147-6A06C3C6C3F3}"/>
          </ac:graphicFrameMkLst>
        </pc:graphicFrameChg>
        <pc:picChg chg="add mod">
          <ac:chgData name="Honorata Sieczych" userId="b48ea67307940b86" providerId="LiveId" clId="{21C9C784-6CCF-4E9C-9EC4-AC19F5706EA6}" dt="2019-12-12T17:30:04.956" v="990" actId="26606"/>
          <ac:picMkLst>
            <pc:docMk/>
            <pc:sldMk cId="230144" sldId="267"/>
            <ac:picMk id="6" creationId="{792FA206-2ABE-419C-B329-855543087505}"/>
          </ac:picMkLst>
        </pc:picChg>
      </pc:sldChg>
      <pc:sldChg chg="addSp delSp modSp add mod setBg">
        <pc:chgData name="Honorata Sieczych" userId="b48ea67307940b86" providerId="LiveId" clId="{21C9C784-6CCF-4E9C-9EC4-AC19F5706EA6}" dt="2019-12-12T20:34:13.182" v="1637" actId="26606"/>
        <pc:sldMkLst>
          <pc:docMk/>
          <pc:sldMk cId="50030079" sldId="268"/>
        </pc:sldMkLst>
        <pc:spChg chg="mod">
          <ac:chgData name="Honorata Sieczych" userId="b48ea67307940b86" providerId="LiveId" clId="{21C9C784-6CCF-4E9C-9EC4-AC19F5706EA6}" dt="2019-12-12T16:08:00.789" v="687" actId="26606"/>
          <ac:spMkLst>
            <pc:docMk/>
            <pc:sldMk cId="50030079" sldId="268"/>
            <ac:spMk id="2" creationId="{9D79ECA3-204D-469A-8F31-D0F7DC778C81}"/>
          </ac:spMkLst>
        </pc:spChg>
        <pc:spChg chg="del mod">
          <ac:chgData name="Honorata Sieczych" userId="b48ea67307940b86" providerId="LiveId" clId="{21C9C784-6CCF-4E9C-9EC4-AC19F5706EA6}" dt="2019-12-12T16:08:00.789" v="687" actId="26606"/>
          <ac:spMkLst>
            <pc:docMk/>
            <pc:sldMk cId="50030079" sldId="268"/>
            <ac:spMk id="3" creationId="{4815DD5C-0016-445A-A033-167DAAEF92E7}"/>
          </ac:spMkLst>
        </pc:spChg>
        <pc:spChg chg="add del">
          <ac:chgData name="Honorata Sieczych" userId="b48ea67307940b86" providerId="LiveId" clId="{21C9C784-6CCF-4E9C-9EC4-AC19F5706EA6}" dt="2019-12-12T20:34:13.182" v="1637" actId="26606"/>
          <ac:spMkLst>
            <pc:docMk/>
            <pc:sldMk cId="50030079" sldId="268"/>
            <ac:spMk id="10" creationId="{655AE6B0-AC9E-4167-806F-E9DB135FC46B}"/>
          </ac:spMkLst>
        </pc:spChg>
        <pc:spChg chg="add del">
          <ac:chgData name="Honorata Sieczych" userId="b48ea67307940b86" providerId="LiveId" clId="{21C9C784-6CCF-4E9C-9EC4-AC19F5706EA6}" dt="2019-12-12T20:34:13.182" v="1637" actId="26606"/>
          <ac:spMkLst>
            <pc:docMk/>
            <pc:sldMk cId="50030079" sldId="268"/>
            <ac:spMk id="23" creationId="{87BD1F4E-A66D-4C06-86DA-8D56CA7A3B41}"/>
          </ac:spMkLst>
        </pc:spChg>
        <pc:spChg chg="add">
          <ac:chgData name="Honorata Sieczych" userId="b48ea67307940b86" providerId="LiveId" clId="{21C9C784-6CCF-4E9C-9EC4-AC19F5706EA6}" dt="2019-12-12T20:34:13.182" v="1637" actId="26606"/>
          <ac:spMkLst>
            <pc:docMk/>
            <pc:sldMk cId="50030079" sldId="268"/>
            <ac:spMk id="28" creationId="{655AE6B0-AC9E-4167-806F-E9DB135FC46B}"/>
          </ac:spMkLst>
        </pc:spChg>
        <pc:spChg chg="add">
          <ac:chgData name="Honorata Sieczych" userId="b48ea67307940b86" providerId="LiveId" clId="{21C9C784-6CCF-4E9C-9EC4-AC19F5706EA6}" dt="2019-12-12T20:34:13.182" v="1637" actId="26606"/>
          <ac:spMkLst>
            <pc:docMk/>
            <pc:sldMk cId="50030079" sldId="268"/>
            <ac:spMk id="41" creationId="{87BD1F4E-A66D-4C06-86DA-8D56CA7A3B41}"/>
          </ac:spMkLst>
        </pc:spChg>
        <pc:grpChg chg="add del">
          <ac:chgData name="Honorata Sieczych" userId="b48ea67307940b86" providerId="LiveId" clId="{21C9C784-6CCF-4E9C-9EC4-AC19F5706EA6}" dt="2019-12-12T20:34:13.182" v="1637" actId="26606"/>
          <ac:grpSpMkLst>
            <pc:docMk/>
            <pc:sldMk cId="50030079" sldId="268"/>
            <ac:grpSpMk id="12" creationId="{3523416A-383B-4FDC-B4C9-D8EDDFE9C043}"/>
          </ac:grpSpMkLst>
        </pc:grpChg>
        <pc:grpChg chg="add">
          <ac:chgData name="Honorata Sieczych" userId="b48ea67307940b86" providerId="LiveId" clId="{21C9C784-6CCF-4E9C-9EC4-AC19F5706EA6}" dt="2019-12-12T20:34:13.182" v="1637" actId="26606"/>
          <ac:grpSpMkLst>
            <pc:docMk/>
            <pc:sldMk cId="50030079" sldId="268"/>
            <ac:grpSpMk id="30" creationId="{3523416A-383B-4FDC-B4C9-D8EDDFE9C043}"/>
          </ac:grpSpMkLst>
        </pc:grpChg>
        <pc:graphicFrameChg chg="add mod modGraphic">
          <ac:chgData name="Honorata Sieczych" userId="b48ea67307940b86" providerId="LiveId" clId="{21C9C784-6CCF-4E9C-9EC4-AC19F5706EA6}" dt="2019-12-12T20:34:13.182" v="1637" actId="26606"/>
          <ac:graphicFrameMkLst>
            <pc:docMk/>
            <pc:sldMk cId="50030079" sldId="268"/>
            <ac:graphicFrameMk id="5" creationId="{7FD7F124-CBDE-4577-BCB7-7F9D0ED35EBD}"/>
          </ac:graphicFrameMkLst>
        </pc:graphicFrameChg>
      </pc:sldChg>
      <pc:sldChg chg="add del">
        <pc:chgData name="Honorata Sieczych" userId="b48ea67307940b86" providerId="LiveId" clId="{21C9C784-6CCF-4E9C-9EC4-AC19F5706EA6}" dt="2019-12-12T15:20:58.330" v="276" actId="2696"/>
        <pc:sldMkLst>
          <pc:docMk/>
          <pc:sldMk cId="240466081" sldId="269"/>
        </pc:sldMkLst>
      </pc:sldChg>
    </pc:docChg>
  </pc:docChgLst>
</pc:chgInfo>
</file>

<file path=ppt/diagrams/_rels/data2.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image" Target="../media/image4.png"/></Relationships>
</file>

<file path=ppt/diagrams/_rels/data3.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rawing2.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image" Target="../media/image4.png"/></Relationships>
</file>

<file path=ppt/diagrams/_rels/drawing3.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dgm:fillClrLst>
    <dgm:linClrLst meth="repeat">
      <a:schemeClr val="lt1">
        <a:alpha val="0"/>
      </a:schemeClr>
    </dgm:linClrLst>
    <dgm:effectClrLst/>
    <dgm:txLinClrLst/>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C053764-F3E9-441D-945A-ABD3CEC6837A}"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2BDE0702-9DCD-41E0-AF3E-1C0F6AD32E16}">
      <dgm:prSet/>
      <dgm:spPr/>
      <dgm:t>
        <a:bodyPr/>
        <a:lstStyle/>
        <a:p>
          <a:r>
            <a:rPr lang="en-GB"/>
            <a:t>Mission – “discover your smile”</a:t>
          </a:r>
          <a:endParaRPr lang="en-US"/>
        </a:p>
      </dgm:t>
    </dgm:pt>
    <dgm:pt modelId="{823A0172-D8E3-49E8-B6A4-29007D8495A6}" type="parTrans" cxnId="{CCB5C506-A070-4A88-981F-121108FCCBBB}">
      <dgm:prSet/>
      <dgm:spPr/>
      <dgm:t>
        <a:bodyPr/>
        <a:lstStyle/>
        <a:p>
          <a:endParaRPr lang="en-US"/>
        </a:p>
      </dgm:t>
    </dgm:pt>
    <dgm:pt modelId="{7E88CCFF-3BB2-40B7-930B-7F13BC47DFA9}" type="sibTrans" cxnId="{CCB5C506-A070-4A88-981F-121108FCCBBB}">
      <dgm:prSet/>
      <dgm:spPr/>
      <dgm:t>
        <a:bodyPr/>
        <a:lstStyle/>
        <a:p>
          <a:endParaRPr lang="en-US"/>
        </a:p>
      </dgm:t>
    </dgm:pt>
    <dgm:pt modelId="{C5D99753-A9EC-4B01-AC4D-AB60C13174C9}">
      <dgm:prSet/>
      <dgm:spPr/>
      <dgm:t>
        <a:bodyPr/>
        <a:lstStyle/>
        <a:p>
          <a:r>
            <a:rPr lang="en-GB"/>
            <a:t>Vision – “think travel think TUI”</a:t>
          </a:r>
          <a:endParaRPr lang="en-US"/>
        </a:p>
      </dgm:t>
    </dgm:pt>
    <dgm:pt modelId="{34FC4EE2-00CB-492C-B0FB-35EEECC3E3D5}" type="parTrans" cxnId="{0B55FD42-8EA0-49A8-826F-D5DC6B45A891}">
      <dgm:prSet/>
      <dgm:spPr/>
      <dgm:t>
        <a:bodyPr/>
        <a:lstStyle/>
        <a:p>
          <a:endParaRPr lang="en-US"/>
        </a:p>
      </dgm:t>
    </dgm:pt>
    <dgm:pt modelId="{F0496F1F-6282-404F-82B4-A960755AF519}" type="sibTrans" cxnId="{0B55FD42-8EA0-49A8-826F-D5DC6B45A891}">
      <dgm:prSet/>
      <dgm:spPr/>
      <dgm:t>
        <a:bodyPr/>
        <a:lstStyle/>
        <a:p>
          <a:endParaRPr lang="en-US"/>
        </a:p>
      </dgm:t>
    </dgm:pt>
    <dgm:pt modelId="{9418A0FF-0419-4577-9711-40C5DE926EEB}">
      <dgm:prSet/>
      <dgm:spPr/>
      <dgm:t>
        <a:bodyPr/>
        <a:lstStyle/>
        <a:p>
          <a:r>
            <a:rPr lang="en-GB" dirty="0"/>
            <a:t>CSR  motto “ better holidays better world” and is  divided into four categories:</a:t>
          </a:r>
          <a:endParaRPr lang="en-US" dirty="0"/>
        </a:p>
      </dgm:t>
    </dgm:pt>
    <dgm:pt modelId="{6DBFFC1E-F339-4971-AF91-85C291EA76D1}" type="parTrans" cxnId="{DCC4A52D-673C-4643-966E-FCB846C86AA4}">
      <dgm:prSet/>
      <dgm:spPr/>
      <dgm:t>
        <a:bodyPr/>
        <a:lstStyle/>
        <a:p>
          <a:endParaRPr lang="en-US"/>
        </a:p>
      </dgm:t>
    </dgm:pt>
    <dgm:pt modelId="{C53590C6-4CDA-4330-9DCE-A661C65BA4DE}" type="sibTrans" cxnId="{DCC4A52D-673C-4643-966E-FCB846C86AA4}">
      <dgm:prSet/>
      <dgm:spPr/>
      <dgm:t>
        <a:bodyPr/>
        <a:lstStyle/>
        <a:p>
          <a:endParaRPr lang="en-US"/>
        </a:p>
      </dgm:t>
    </dgm:pt>
    <dgm:pt modelId="{3640C5F8-3181-49B0-82AB-BC37F7C6B6B7}">
      <dgm:prSet/>
      <dgm:spPr/>
      <dgm:t>
        <a:bodyPr/>
        <a:lstStyle/>
        <a:p>
          <a:r>
            <a:rPr lang="en-GB"/>
            <a:t>1. Step lightly</a:t>
          </a:r>
          <a:endParaRPr lang="en-US"/>
        </a:p>
      </dgm:t>
    </dgm:pt>
    <dgm:pt modelId="{D137789A-7429-4F1A-87AD-8F55E33FE454}" type="parTrans" cxnId="{F7B8618E-C362-4489-A4E8-8E1285D4C700}">
      <dgm:prSet/>
      <dgm:spPr/>
      <dgm:t>
        <a:bodyPr/>
        <a:lstStyle/>
        <a:p>
          <a:endParaRPr lang="en-US"/>
        </a:p>
      </dgm:t>
    </dgm:pt>
    <dgm:pt modelId="{B414B73F-F6BD-46AB-831A-C436E382BD6D}" type="sibTrans" cxnId="{F7B8618E-C362-4489-A4E8-8E1285D4C700}">
      <dgm:prSet/>
      <dgm:spPr/>
      <dgm:t>
        <a:bodyPr/>
        <a:lstStyle/>
        <a:p>
          <a:endParaRPr lang="en-US"/>
        </a:p>
      </dgm:t>
    </dgm:pt>
    <dgm:pt modelId="{7A94530F-4860-4504-A346-1D713A78578A}">
      <dgm:prSet/>
      <dgm:spPr/>
      <dgm:t>
        <a:bodyPr/>
        <a:lstStyle/>
        <a:p>
          <a:r>
            <a:rPr lang="en-GB" dirty="0"/>
            <a:t>2. Make a difference</a:t>
          </a:r>
          <a:endParaRPr lang="en-US" dirty="0"/>
        </a:p>
      </dgm:t>
    </dgm:pt>
    <dgm:pt modelId="{37836113-D879-4792-B937-9F7A5BACEBF0}" type="parTrans" cxnId="{DBD48C46-3646-402D-BD04-33DDC93BCAC1}">
      <dgm:prSet/>
      <dgm:spPr/>
      <dgm:t>
        <a:bodyPr/>
        <a:lstStyle/>
        <a:p>
          <a:endParaRPr lang="en-US"/>
        </a:p>
      </dgm:t>
    </dgm:pt>
    <dgm:pt modelId="{A3EB8C1B-BDE3-4F1F-9746-DA65AE382F59}" type="sibTrans" cxnId="{DBD48C46-3646-402D-BD04-33DDC93BCAC1}">
      <dgm:prSet/>
      <dgm:spPr/>
      <dgm:t>
        <a:bodyPr/>
        <a:lstStyle/>
        <a:p>
          <a:endParaRPr lang="en-US"/>
        </a:p>
      </dgm:t>
    </dgm:pt>
    <dgm:pt modelId="{F814489F-3425-4BB8-B428-A149B0159867}">
      <dgm:prSet/>
      <dgm:spPr/>
      <dgm:t>
        <a:bodyPr/>
        <a:lstStyle/>
        <a:p>
          <a:r>
            <a:rPr lang="en-GB"/>
            <a:t>3. Lead the way</a:t>
          </a:r>
          <a:endParaRPr lang="en-US"/>
        </a:p>
      </dgm:t>
    </dgm:pt>
    <dgm:pt modelId="{C4D614ED-2970-464C-950C-08E71F7CA31E}" type="parTrans" cxnId="{458B6A79-ADC7-47E1-A1A3-88E02CF93CB7}">
      <dgm:prSet/>
      <dgm:spPr/>
      <dgm:t>
        <a:bodyPr/>
        <a:lstStyle/>
        <a:p>
          <a:endParaRPr lang="en-US"/>
        </a:p>
      </dgm:t>
    </dgm:pt>
    <dgm:pt modelId="{91251475-FD97-4A86-87E5-D9DC64E6B4B8}" type="sibTrans" cxnId="{458B6A79-ADC7-47E1-A1A3-88E02CF93CB7}">
      <dgm:prSet/>
      <dgm:spPr/>
      <dgm:t>
        <a:bodyPr/>
        <a:lstStyle/>
        <a:p>
          <a:endParaRPr lang="en-US"/>
        </a:p>
      </dgm:t>
    </dgm:pt>
    <dgm:pt modelId="{115CE225-BEF3-46C0-9385-36683F67F8CA}">
      <dgm:prSet/>
      <dgm:spPr/>
      <dgm:t>
        <a:bodyPr/>
        <a:lstStyle/>
        <a:p>
          <a:r>
            <a:rPr lang="en-GB" dirty="0"/>
            <a:t>4. Care more</a:t>
          </a:r>
          <a:endParaRPr lang="en-US" dirty="0"/>
        </a:p>
      </dgm:t>
    </dgm:pt>
    <dgm:pt modelId="{F8DDE46F-3467-4476-86DF-0BA31506D009}" type="parTrans" cxnId="{323E9E1F-C801-461E-B349-66220567A5B3}">
      <dgm:prSet/>
      <dgm:spPr/>
      <dgm:t>
        <a:bodyPr/>
        <a:lstStyle/>
        <a:p>
          <a:endParaRPr lang="en-US"/>
        </a:p>
      </dgm:t>
    </dgm:pt>
    <dgm:pt modelId="{E72520CF-08E2-4BAD-BBB8-0753339EEE5A}" type="sibTrans" cxnId="{323E9E1F-C801-461E-B349-66220567A5B3}">
      <dgm:prSet/>
      <dgm:spPr/>
      <dgm:t>
        <a:bodyPr/>
        <a:lstStyle/>
        <a:p>
          <a:endParaRPr lang="en-US"/>
        </a:p>
      </dgm:t>
    </dgm:pt>
    <dgm:pt modelId="{FFE370ED-E36F-4F50-9ACB-15549D3D729D}" type="pres">
      <dgm:prSet presAssocID="{7C053764-F3E9-441D-945A-ABD3CEC6837A}" presName="diagram" presStyleCnt="0">
        <dgm:presLayoutVars>
          <dgm:dir/>
          <dgm:resizeHandles val="exact"/>
        </dgm:presLayoutVars>
      </dgm:prSet>
      <dgm:spPr/>
    </dgm:pt>
    <dgm:pt modelId="{1192B752-3C75-4831-9B3A-D1655FB60166}" type="pres">
      <dgm:prSet presAssocID="{2BDE0702-9DCD-41E0-AF3E-1C0F6AD32E16}" presName="node" presStyleLbl="node1" presStyleIdx="0" presStyleCnt="7" custLinFactNeighborX="41765" custLinFactNeighborY="-718">
        <dgm:presLayoutVars>
          <dgm:bulletEnabled val="1"/>
        </dgm:presLayoutVars>
      </dgm:prSet>
      <dgm:spPr/>
    </dgm:pt>
    <dgm:pt modelId="{AA2C28D0-768B-4D9F-854C-56EA1689CA5C}" type="pres">
      <dgm:prSet presAssocID="{7E88CCFF-3BB2-40B7-930B-7F13BC47DFA9}" presName="sibTrans" presStyleCnt="0"/>
      <dgm:spPr/>
    </dgm:pt>
    <dgm:pt modelId="{4ACAFE9C-2F3F-4BDD-BE4B-122AB99A39FA}" type="pres">
      <dgm:prSet presAssocID="{C5D99753-A9EC-4B01-AC4D-AB60C13174C9}" presName="node" presStyleLbl="node1" presStyleIdx="1" presStyleCnt="7" custLinFactNeighborX="55000" custLinFactNeighborY="-718">
        <dgm:presLayoutVars>
          <dgm:bulletEnabled val="1"/>
        </dgm:presLayoutVars>
      </dgm:prSet>
      <dgm:spPr/>
    </dgm:pt>
    <dgm:pt modelId="{1A37EE28-E57D-4EEB-912A-8C19EA0CD3FE}" type="pres">
      <dgm:prSet presAssocID="{F0496F1F-6282-404F-82B4-A960755AF519}" presName="sibTrans" presStyleCnt="0"/>
      <dgm:spPr/>
    </dgm:pt>
    <dgm:pt modelId="{7156E0EB-A8BD-4D2E-A280-6097203F71DE}" type="pres">
      <dgm:prSet presAssocID="{9418A0FF-0419-4577-9711-40C5DE926EEB}" presName="node" presStyleLbl="node1" presStyleIdx="2" presStyleCnt="7" custLinFactNeighborX="62863">
        <dgm:presLayoutVars>
          <dgm:bulletEnabled val="1"/>
        </dgm:presLayoutVars>
      </dgm:prSet>
      <dgm:spPr/>
    </dgm:pt>
    <dgm:pt modelId="{C62D30EE-D158-4F29-A5CC-933B39FBB9B0}" type="pres">
      <dgm:prSet presAssocID="{C53590C6-4CDA-4330-9DCE-A661C65BA4DE}" presName="sibTrans" presStyleCnt="0"/>
      <dgm:spPr/>
    </dgm:pt>
    <dgm:pt modelId="{7B868FE7-BAD6-43FD-8CD8-ECA5C94CCC9D}" type="pres">
      <dgm:prSet presAssocID="{3640C5F8-3181-49B0-82AB-BC37F7C6B6B7}" presName="node" presStyleLbl="node1" presStyleIdx="3" presStyleCnt="7" custLinFactX="-130126" custLinFactY="27165" custLinFactNeighborX="-200000" custLinFactNeighborY="100000">
        <dgm:presLayoutVars>
          <dgm:bulletEnabled val="1"/>
        </dgm:presLayoutVars>
      </dgm:prSet>
      <dgm:spPr/>
    </dgm:pt>
    <dgm:pt modelId="{06FD39E8-7F0C-493D-BFE9-4EBBD23E2DA0}" type="pres">
      <dgm:prSet presAssocID="{B414B73F-F6BD-46AB-831A-C436E382BD6D}" presName="sibTrans" presStyleCnt="0"/>
      <dgm:spPr/>
    </dgm:pt>
    <dgm:pt modelId="{54BC239D-20FC-4F50-926D-4B6A0ADC9E26}" type="pres">
      <dgm:prSet presAssocID="{7A94530F-4860-4504-A346-1D713A78578A}" presName="node" presStyleLbl="node1" presStyleIdx="4" presStyleCnt="7" custLinFactNeighborX="60000" custLinFactNeighborY="7176">
        <dgm:presLayoutVars>
          <dgm:bulletEnabled val="1"/>
        </dgm:presLayoutVars>
      </dgm:prSet>
      <dgm:spPr/>
    </dgm:pt>
    <dgm:pt modelId="{76A6D1B9-E044-4B22-9E70-F23E4CDFA24B}" type="pres">
      <dgm:prSet presAssocID="{A3EB8C1B-BDE3-4F1F-9746-DA65AE382F59}" presName="sibTrans" presStyleCnt="0"/>
      <dgm:spPr/>
    </dgm:pt>
    <dgm:pt modelId="{4B7CFF73-5F86-43F3-8C99-21DF8FCDA3E3}" type="pres">
      <dgm:prSet presAssocID="{F814489F-3425-4BB8-B428-A149B0159867}" presName="node" presStyleLbl="node1" presStyleIdx="5" presStyleCnt="7" custLinFactNeighborX="56405" custLinFactNeighborY="7176">
        <dgm:presLayoutVars>
          <dgm:bulletEnabled val="1"/>
        </dgm:presLayoutVars>
      </dgm:prSet>
      <dgm:spPr/>
    </dgm:pt>
    <dgm:pt modelId="{14D82D61-0819-4F9B-81F6-F05610FB7BC5}" type="pres">
      <dgm:prSet presAssocID="{91251475-FD97-4A86-87E5-D9DC64E6B4B8}" presName="sibTrans" presStyleCnt="0"/>
      <dgm:spPr/>
    </dgm:pt>
    <dgm:pt modelId="{804A2558-E4F0-4BF4-84B1-8DD9DCDD8801}" type="pres">
      <dgm:prSet presAssocID="{115CE225-BEF3-46C0-9385-36683F67F8CA}" presName="node" presStyleLbl="node1" presStyleIdx="6" presStyleCnt="7" custLinFactNeighborX="52530" custLinFactNeighborY="7176">
        <dgm:presLayoutVars>
          <dgm:bulletEnabled val="1"/>
        </dgm:presLayoutVars>
      </dgm:prSet>
      <dgm:spPr/>
    </dgm:pt>
  </dgm:ptLst>
  <dgm:cxnLst>
    <dgm:cxn modelId="{CCB5C506-A070-4A88-981F-121108FCCBBB}" srcId="{7C053764-F3E9-441D-945A-ABD3CEC6837A}" destId="{2BDE0702-9DCD-41E0-AF3E-1C0F6AD32E16}" srcOrd="0" destOrd="0" parTransId="{823A0172-D8E3-49E8-B6A4-29007D8495A6}" sibTransId="{7E88CCFF-3BB2-40B7-930B-7F13BC47DFA9}"/>
    <dgm:cxn modelId="{7BE32511-46CF-4D41-BF7A-E3F97392327F}" type="presOf" srcId="{F814489F-3425-4BB8-B428-A149B0159867}" destId="{4B7CFF73-5F86-43F3-8C99-21DF8FCDA3E3}" srcOrd="0" destOrd="0" presId="urn:microsoft.com/office/officeart/2005/8/layout/default"/>
    <dgm:cxn modelId="{AA34DD12-B6A3-4775-B6D8-A9D201AA9988}" type="presOf" srcId="{7C053764-F3E9-441D-945A-ABD3CEC6837A}" destId="{FFE370ED-E36F-4F50-9ACB-15549D3D729D}" srcOrd="0" destOrd="0" presId="urn:microsoft.com/office/officeart/2005/8/layout/default"/>
    <dgm:cxn modelId="{323E9E1F-C801-461E-B349-66220567A5B3}" srcId="{7C053764-F3E9-441D-945A-ABD3CEC6837A}" destId="{115CE225-BEF3-46C0-9385-36683F67F8CA}" srcOrd="6" destOrd="0" parTransId="{F8DDE46F-3467-4476-86DF-0BA31506D009}" sibTransId="{E72520CF-08E2-4BAD-BBB8-0753339EEE5A}"/>
    <dgm:cxn modelId="{DCC4A52D-673C-4643-966E-FCB846C86AA4}" srcId="{7C053764-F3E9-441D-945A-ABD3CEC6837A}" destId="{9418A0FF-0419-4577-9711-40C5DE926EEB}" srcOrd="2" destOrd="0" parTransId="{6DBFFC1E-F339-4971-AF91-85C291EA76D1}" sibTransId="{C53590C6-4CDA-4330-9DCE-A661C65BA4DE}"/>
    <dgm:cxn modelId="{0B55FD42-8EA0-49A8-826F-D5DC6B45A891}" srcId="{7C053764-F3E9-441D-945A-ABD3CEC6837A}" destId="{C5D99753-A9EC-4B01-AC4D-AB60C13174C9}" srcOrd="1" destOrd="0" parTransId="{34FC4EE2-00CB-492C-B0FB-35EEECC3E3D5}" sibTransId="{F0496F1F-6282-404F-82B4-A960755AF519}"/>
    <dgm:cxn modelId="{DBD48C46-3646-402D-BD04-33DDC93BCAC1}" srcId="{7C053764-F3E9-441D-945A-ABD3CEC6837A}" destId="{7A94530F-4860-4504-A346-1D713A78578A}" srcOrd="4" destOrd="0" parTransId="{37836113-D879-4792-B937-9F7A5BACEBF0}" sibTransId="{A3EB8C1B-BDE3-4F1F-9746-DA65AE382F59}"/>
    <dgm:cxn modelId="{458B6A79-ADC7-47E1-A1A3-88E02CF93CB7}" srcId="{7C053764-F3E9-441D-945A-ABD3CEC6837A}" destId="{F814489F-3425-4BB8-B428-A149B0159867}" srcOrd="5" destOrd="0" parTransId="{C4D614ED-2970-464C-950C-08E71F7CA31E}" sibTransId="{91251475-FD97-4A86-87E5-D9DC64E6B4B8}"/>
    <dgm:cxn modelId="{B0F8BA82-655B-4BCD-80E4-7BE7DB7FB103}" type="presOf" srcId="{3640C5F8-3181-49B0-82AB-BC37F7C6B6B7}" destId="{7B868FE7-BAD6-43FD-8CD8-ECA5C94CCC9D}" srcOrd="0" destOrd="0" presId="urn:microsoft.com/office/officeart/2005/8/layout/default"/>
    <dgm:cxn modelId="{F7B8618E-C362-4489-A4E8-8E1285D4C700}" srcId="{7C053764-F3E9-441D-945A-ABD3CEC6837A}" destId="{3640C5F8-3181-49B0-82AB-BC37F7C6B6B7}" srcOrd="3" destOrd="0" parTransId="{D137789A-7429-4F1A-87AD-8F55E33FE454}" sibTransId="{B414B73F-F6BD-46AB-831A-C436E382BD6D}"/>
    <dgm:cxn modelId="{02B223B7-174C-42B4-83EB-BD929C47D4E2}" type="presOf" srcId="{7A94530F-4860-4504-A346-1D713A78578A}" destId="{54BC239D-20FC-4F50-926D-4B6A0ADC9E26}" srcOrd="0" destOrd="0" presId="urn:microsoft.com/office/officeart/2005/8/layout/default"/>
    <dgm:cxn modelId="{F8D5D7E4-F750-45EF-8659-016F7FC91950}" type="presOf" srcId="{2BDE0702-9DCD-41E0-AF3E-1C0F6AD32E16}" destId="{1192B752-3C75-4831-9B3A-D1655FB60166}" srcOrd="0" destOrd="0" presId="urn:microsoft.com/office/officeart/2005/8/layout/default"/>
    <dgm:cxn modelId="{4A7107E9-CD86-4096-A822-778931F590F1}" type="presOf" srcId="{C5D99753-A9EC-4B01-AC4D-AB60C13174C9}" destId="{4ACAFE9C-2F3F-4BDD-BE4B-122AB99A39FA}" srcOrd="0" destOrd="0" presId="urn:microsoft.com/office/officeart/2005/8/layout/default"/>
    <dgm:cxn modelId="{413B4DF3-F9B5-4BBE-B79C-11772C3E0812}" type="presOf" srcId="{9418A0FF-0419-4577-9711-40C5DE926EEB}" destId="{7156E0EB-A8BD-4D2E-A280-6097203F71DE}" srcOrd="0" destOrd="0" presId="urn:microsoft.com/office/officeart/2005/8/layout/default"/>
    <dgm:cxn modelId="{1E9EF8F6-2524-4AEB-BFC2-B09CC707D823}" type="presOf" srcId="{115CE225-BEF3-46C0-9385-36683F67F8CA}" destId="{804A2558-E4F0-4BF4-84B1-8DD9DCDD8801}" srcOrd="0" destOrd="0" presId="urn:microsoft.com/office/officeart/2005/8/layout/default"/>
    <dgm:cxn modelId="{FA8A73A9-C165-42B6-AE44-82BE1E21804F}" type="presParOf" srcId="{FFE370ED-E36F-4F50-9ACB-15549D3D729D}" destId="{1192B752-3C75-4831-9B3A-D1655FB60166}" srcOrd="0" destOrd="0" presId="urn:microsoft.com/office/officeart/2005/8/layout/default"/>
    <dgm:cxn modelId="{760A36C8-B830-44A7-B606-4C4F9BA4F205}" type="presParOf" srcId="{FFE370ED-E36F-4F50-9ACB-15549D3D729D}" destId="{AA2C28D0-768B-4D9F-854C-56EA1689CA5C}" srcOrd="1" destOrd="0" presId="urn:microsoft.com/office/officeart/2005/8/layout/default"/>
    <dgm:cxn modelId="{14938C1A-9EB1-43D8-9513-439F0A387251}" type="presParOf" srcId="{FFE370ED-E36F-4F50-9ACB-15549D3D729D}" destId="{4ACAFE9C-2F3F-4BDD-BE4B-122AB99A39FA}" srcOrd="2" destOrd="0" presId="urn:microsoft.com/office/officeart/2005/8/layout/default"/>
    <dgm:cxn modelId="{EB2FB7C5-8504-41ED-B711-0CFFD0D86410}" type="presParOf" srcId="{FFE370ED-E36F-4F50-9ACB-15549D3D729D}" destId="{1A37EE28-E57D-4EEB-912A-8C19EA0CD3FE}" srcOrd="3" destOrd="0" presId="urn:microsoft.com/office/officeart/2005/8/layout/default"/>
    <dgm:cxn modelId="{7E3BDF56-24D7-413B-B4E9-0828C9DCEDD4}" type="presParOf" srcId="{FFE370ED-E36F-4F50-9ACB-15549D3D729D}" destId="{7156E0EB-A8BD-4D2E-A280-6097203F71DE}" srcOrd="4" destOrd="0" presId="urn:microsoft.com/office/officeart/2005/8/layout/default"/>
    <dgm:cxn modelId="{E0833D71-223D-4C87-9EA9-4772BEB72A2F}" type="presParOf" srcId="{FFE370ED-E36F-4F50-9ACB-15549D3D729D}" destId="{C62D30EE-D158-4F29-A5CC-933B39FBB9B0}" srcOrd="5" destOrd="0" presId="urn:microsoft.com/office/officeart/2005/8/layout/default"/>
    <dgm:cxn modelId="{A29DFD34-78EF-4DA1-868B-E6C98946D9DB}" type="presParOf" srcId="{FFE370ED-E36F-4F50-9ACB-15549D3D729D}" destId="{7B868FE7-BAD6-43FD-8CD8-ECA5C94CCC9D}" srcOrd="6" destOrd="0" presId="urn:microsoft.com/office/officeart/2005/8/layout/default"/>
    <dgm:cxn modelId="{578D6A9B-DA12-4B5B-B2F8-9D532758E41C}" type="presParOf" srcId="{FFE370ED-E36F-4F50-9ACB-15549D3D729D}" destId="{06FD39E8-7F0C-493D-BFE9-4EBBD23E2DA0}" srcOrd="7" destOrd="0" presId="urn:microsoft.com/office/officeart/2005/8/layout/default"/>
    <dgm:cxn modelId="{F20FB7A9-E390-46C7-B089-8D282305187B}" type="presParOf" srcId="{FFE370ED-E36F-4F50-9ACB-15549D3D729D}" destId="{54BC239D-20FC-4F50-926D-4B6A0ADC9E26}" srcOrd="8" destOrd="0" presId="urn:microsoft.com/office/officeart/2005/8/layout/default"/>
    <dgm:cxn modelId="{F620D2CB-FE55-4183-A6D3-01A861F40BF7}" type="presParOf" srcId="{FFE370ED-E36F-4F50-9ACB-15549D3D729D}" destId="{76A6D1B9-E044-4B22-9E70-F23E4CDFA24B}" srcOrd="9" destOrd="0" presId="urn:microsoft.com/office/officeart/2005/8/layout/default"/>
    <dgm:cxn modelId="{113CE506-F574-4978-947A-56F558AD2E44}" type="presParOf" srcId="{FFE370ED-E36F-4F50-9ACB-15549D3D729D}" destId="{4B7CFF73-5F86-43F3-8C99-21DF8FCDA3E3}" srcOrd="10" destOrd="0" presId="urn:microsoft.com/office/officeart/2005/8/layout/default"/>
    <dgm:cxn modelId="{CC018C7B-A097-4884-990C-7BDA58DAAB16}" type="presParOf" srcId="{FFE370ED-E36F-4F50-9ACB-15549D3D729D}" destId="{14D82D61-0819-4F9B-81F6-F05610FB7BC5}" srcOrd="11" destOrd="0" presId="urn:microsoft.com/office/officeart/2005/8/layout/default"/>
    <dgm:cxn modelId="{E5F8349C-54ED-449A-B68F-4488F1EACC73}" type="presParOf" srcId="{FFE370ED-E36F-4F50-9ACB-15549D3D729D}" destId="{804A2558-E4F0-4BF4-84B1-8DD9DCDD8801}"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796A7EC-214E-4115-BF4F-6971397C831D}" type="doc">
      <dgm:prSet loTypeId="urn:microsoft.com/office/officeart/2018/2/layout/IconCircleList" loCatId="icon" qsTypeId="urn:microsoft.com/office/officeart/2005/8/quickstyle/simple1" qsCatId="simple" csTypeId="urn:microsoft.com/office/officeart/2018/5/colors/Iconchunking_neutralicon_accent2_2" csCatId="accent2" phldr="1"/>
      <dgm:spPr/>
      <dgm:t>
        <a:bodyPr/>
        <a:lstStyle/>
        <a:p>
          <a:endParaRPr lang="en-US"/>
        </a:p>
      </dgm:t>
    </dgm:pt>
    <dgm:pt modelId="{E40A5A67-0CEA-4DE2-99A9-A11F307959D3}">
      <dgm:prSet/>
      <dgm:spPr/>
      <dgm:t>
        <a:bodyPr/>
        <a:lstStyle/>
        <a:p>
          <a:r>
            <a:rPr lang="en-GB" dirty="0"/>
            <a:t>“Culture eats strategy for breakfast” Peter Drucker</a:t>
          </a:r>
        </a:p>
        <a:p>
          <a:endParaRPr lang="en-US" dirty="0"/>
        </a:p>
      </dgm:t>
    </dgm:pt>
    <dgm:pt modelId="{DB2A3D52-C40F-481D-B9C2-2B9876A1AFE9}" type="parTrans" cxnId="{2CD73173-A44A-4BF8-9AD6-DAC3CA3DA5FA}">
      <dgm:prSet/>
      <dgm:spPr/>
      <dgm:t>
        <a:bodyPr/>
        <a:lstStyle/>
        <a:p>
          <a:endParaRPr lang="en-US"/>
        </a:p>
      </dgm:t>
    </dgm:pt>
    <dgm:pt modelId="{023EE757-D214-4739-944C-4B9D360A8A68}" type="sibTrans" cxnId="{2CD73173-A44A-4BF8-9AD6-DAC3CA3DA5FA}">
      <dgm:prSet/>
      <dgm:spPr/>
      <dgm:t>
        <a:bodyPr/>
        <a:lstStyle/>
        <a:p>
          <a:endParaRPr lang="en-US"/>
        </a:p>
      </dgm:t>
    </dgm:pt>
    <dgm:pt modelId="{63EFAE31-2B4B-4A70-B657-B9387FD54649}">
      <dgm:prSet/>
      <dgm:spPr/>
      <dgm:t>
        <a:bodyPr/>
        <a:lstStyle/>
        <a:p>
          <a:endParaRPr lang="en-GB"/>
        </a:p>
      </dgm:t>
    </dgm:pt>
    <dgm:pt modelId="{5D806030-8C50-4FCA-9D63-1A431E9C171A}" type="parTrans" cxnId="{A55E737E-C14B-4103-91DD-44C7AC891D52}">
      <dgm:prSet/>
      <dgm:spPr/>
      <dgm:t>
        <a:bodyPr/>
        <a:lstStyle/>
        <a:p>
          <a:endParaRPr lang="en-US"/>
        </a:p>
      </dgm:t>
    </dgm:pt>
    <dgm:pt modelId="{B6EAC1E0-5759-49BC-BAA7-B2D39B3F5491}" type="sibTrans" cxnId="{A55E737E-C14B-4103-91DD-44C7AC891D52}">
      <dgm:prSet/>
      <dgm:spPr/>
      <dgm:t>
        <a:bodyPr/>
        <a:lstStyle/>
        <a:p>
          <a:endParaRPr lang="en-US"/>
        </a:p>
      </dgm:t>
    </dgm:pt>
    <dgm:pt modelId="{D55ABD2C-2EA7-4457-80E8-497D5A5261B8}">
      <dgm:prSet/>
      <dgm:spPr/>
      <dgm:t>
        <a:bodyPr/>
        <a:lstStyle/>
        <a:p>
          <a:endParaRPr lang="en-GB"/>
        </a:p>
      </dgm:t>
    </dgm:pt>
    <dgm:pt modelId="{0B878C04-F7CC-49C8-A6DD-224D4D360554}" type="parTrans" cxnId="{A0F83529-9B4F-4C2E-A7FC-120A07DFDCBB}">
      <dgm:prSet/>
      <dgm:spPr/>
      <dgm:t>
        <a:bodyPr/>
        <a:lstStyle/>
        <a:p>
          <a:endParaRPr lang="en-US"/>
        </a:p>
      </dgm:t>
    </dgm:pt>
    <dgm:pt modelId="{6A5B9F19-BD3B-478C-A401-AA0E0BA2BE24}" type="sibTrans" cxnId="{A0F83529-9B4F-4C2E-A7FC-120A07DFDCBB}">
      <dgm:prSet/>
      <dgm:spPr/>
      <dgm:t>
        <a:bodyPr/>
        <a:lstStyle/>
        <a:p>
          <a:endParaRPr lang="en-US"/>
        </a:p>
      </dgm:t>
    </dgm:pt>
    <dgm:pt modelId="{4975D624-4A7E-415C-B858-5062580AC065}" type="pres">
      <dgm:prSet presAssocID="{F796A7EC-214E-4115-BF4F-6971397C831D}" presName="root" presStyleCnt="0">
        <dgm:presLayoutVars>
          <dgm:dir/>
          <dgm:resizeHandles val="exact"/>
        </dgm:presLayoutVars>
      </dgm:prSet>
      <dgm:spPr/>
    </dgm:pt>
    <dgm:pt modelId="{B7E66E90-BF04-400A-80C4-5E61ACC1D150}" type="pres">
      <dgm:prSet presAssocID="{F796A7EC-214E-4115-BF4F-6971397C831D}" presName="container" presStyleCnt="0">
        <dgm:presLayoutVars>
          <dgm:dir/>
          <dgm:resizeHandles val="exact"/>
        </dgm:presLayoutVars>
      </dgm:prSet>
      <dgm:spPr/>
    </dgm:pt>
    <dgm:pt modelId="{91B2D835-BB6D-4F3C-8E7F-4BF00FB4F894}" type="pres">
      <dgm:prSet presAssocID="{E40A5A67-0CEA-4DE2-99A9-A11F307959D3}" presName="compNode" presStyleCnt="0"/>
      <dgm:spPr/>
    </dgm:pt>
    <dgm:pt modelId="{41C788A9-E52C-4F28-A376-8896694044E4}" type="pres">
      <dgm:prSet presAssocID="{E40A5A67-0CEA-4DE2-99A9-A11F307959D3}" presName="iconBgRect" presStyleLbl="bgShp" presStyleIdx="0" presStyleCnt="1"/>
      <dgm:spPr/>
    </dgm:pt>
    <dgm:pt modelId="{7D7AE1D8-8D16-43AA-858D-2C747CDDC665}" type="pres">
      <dgm:prSet presAssocID="{E40A5A67-0CEA-4DE2-99A9-A11F307959D3}" presName="iconRect" presStyleLbl="node1" presStyleIdx="0" presStyleCnt="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ork and knife"/>
        </a:ext>
      </dgm:extLst>
    </dgm:pt>
    <dgm:pt modelId="{015528AC-3356-457D-85E4-27F0EE3D9D61}" type="pres">
      <dgm:prSet presAssocID="{E40A5A67-0CEA-4DE2-99A9-A11F307959D3}" presName="spaceRect" presStyleCnt="0"/>
      <dgm:spPr/>
    </dgm:pt>
    <dgm:pt modelId="{BD0AE96C-3077-4C3F-85C1-E83EB4C4A241}" type="pres">
      <dgm:prSet presAssocID="{E40A5A67-0CEA-4DE2-99A9-A11F307959D3}" presName="textRect" presStyleLbl="revTx" presStyleIdx="0" presStyleCnt="1">
        <dgm:presLayoutVars>
          <dgm:chMax val="1"/>
          <dgm:chPref val="1"/>
        </dgm:presLayoutVars>
      </dgm:prSet>
      <dgm:spPr/>
    </dgm:pt>
  </dgm:ptLst>
  <dgm:cxnLst>
    <dgm:cxn modelId="{DF68AB26-221A-4648-A48E-85A762667CCB}" type="presOf" srcId="{F796A7EC-214E-4115-BF4F-6971397C831D}" destId="{4975D624-4A7E-415C-B858-5062580AC065}" srcOrd="0" destOrd="0" presId="urn:microsoft.com/office/officeart/2018/2/layout/IconCircleList"/>
    <dgm:cxn modelId="{A0F83529-9B4F-4C2E-A7FC-120A07DFDCBB}" srcId="{E40A5A67-0CEA-4DE2-99A9-A11F307959D3}" destId="{D55ABD2C-2EA7-4457-80E8-497D5A5261B8}" srcOrd="1" destOrd="0" parTransId="{0B878C04-F7CC-49C8-A6DD-224D4D360554}" sibTransId="{6A5B9F19-BD3B-478C-A401-AA0E0BA2BE24}"/>
    <dgm:cxn modelId="{2CD73173-A44A-4BF8-9AD6-DAC3CA3DA5FA}" srcId="{F796A7EC-214E-4115-BF4F-6971397C831D}" destId="{E40A5A67-0CEA-4DE2-99A9-A11F307959D3}" srcOrd="0" destOrd="0" parTransId="{DB2A3D52-C40F-481D-B9C2-2B9876A1AFE9}" sibTransId="{023EE757-D214-4739-944C-4B9D360A8A68}"/>
    <dgm:cxn modelId="{A55E737E-C14B-4103-91DD-44C7AC891D52}" srcId="{E40A5A67-0CEA-4DE2-99A9-A11F307959D3}" destId="{63EFAE31-2B4B-4A70-B657-B9387FD54649}" srcOrd="0" destOrd="0" parTransId="{5D806030-8C50-4FCA-9D63-1A431E9C171A}" sibTransId="{B6EAC1E0-5759-49BC-BAA7-B2D39B3F5491}"/>
    <dgm:cxn modelId="{5AA85BF2-63CF-40A5-9D91-7FF44C66E9E6}" type="presOf" srcId="{E40A5A67-0CEA-4DE2-99A9-A11F307959D3}" destId="{BD0AE96C-3077-4C3F-85C1-E83EB4C4A241}" srcOrd="0" destOrd="0" presId="urn:microsoft.com/office/officeart/2018/2/layout/IconCircleList"/>
    <dgm:cxn modelId="{FCDBACAF-9E1D-41BC-8EBE-9D908CBA344F}" type="presParOf" srcId="{4975D624-4A7E-415C-B858-5062580AC065}" destId="{B7E66E90-BF04-400A-80C4-5E61ACC1D150}" srcOrd="0" destOrd="0" presId="urn:microsoft.com/office/officeart/2018/2/layout/IconCircleList"/>
    <dgm:cxn modelId="{060C0BA3-08A3-463D-8D54-99956E421132}" type="presParOf" srcId="{B7E66E90-BF04-400A-80C4-5E61ACC1D150}" destId="{91B2D835-BB6D-4F3C-8E7F-4BF00FB4F894}" srcOrd="0" destOrd="0" presId="urn:microsoft.com/office/officeart/2018/2/layout/IconCircleList"/>
    <dgm:cxn modelId="{D8925D0E-C9FA-4BA7-8188-09B03D03C23E}" type="presParOf" srcId="{91B2D835-BB6D-4F3C-8E7F-4BF00FB4F894}" destId="{41C788A9-E52C-4F28-A376-8896694044E4}" srcOrd="0" destOrd="0" presId="urn:microsoft.com/office/officeart/2018/2/layout/IconCircleList"/>
    <dgm:cxn modelId="{CB5A6C1B-B9CB-40F0-8D18-4D32F493C25D}" type="presParOf" srcId="{91B2D835-BB6D-4F3C-8E7F-4BF00FB4F894}" destId="{7D7AE1D8-8D16-43AA-858D-2C747CDDC665}" srcOrd="1" destOrd="0" presId="urn:microsoft.com/office/officeart/2018/2/layout/IconCircleList"/>
    <dgm:cxn modelId="{8EDDA96F-AF70-40C5-B05E-49308AD1FFD6}" type="presParOf" srcId="{91B2D835-BB6D-4F3C-8E7F-4BF00FB4F894}" destId="{015528AC-3356-457D-85E4-27F0EE3D9D61}" srcOrd="2" destOrd="0" presId="urn:microsoft.com/office/officeart/2018/2/layout/IconCircleList"/>
    <dgm:cxn modelId="{0F40CD83-AEDB-43E3-9D2B-5C3205132264}" type="presParOf" srcId="{91B2D835-BB6D-4F3C-8E7F-4BF00FB4F894}" destId="{BD0AE96C-3077-4C3F-85C1-E83EB4C4A241}" srcOrd="3" destOrd="0" presId="urn:microsoft.com/office/officeart/2018/2/layout/IconCircle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9B076E0-BB7A-40FC-819C-1F6EFD2C1E76}"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F1AAA95B-9572-441F-B4A6-E171E20B4616}">
      <dgm:prSet/>
      <dgm:spPr/>
      <dgm:t>
        <a:bodyPr/>
        <a:lstStyle/>
        <a:p>
          <a:pPr>
            <a:lnSpc>
              <a:spcPct val="100000"/>
            </a:lnSpc>
          </a:pPr>
          <a:r>
            <a:rPr lang="en-GB"/>
            <a:t>Leadership organisational culture</a:t>
          </a:r>
          <a:endParaRPr lang="en-US"/>
        </a:p>
      </dgm:t>
    </dgm:pt>
    <dgm:pt modelId="{EFCE040B-E35A-4678-9515-A67302BC68EF}" type="parTrans" cxnId="{E42390E5-BE6F-48F3-8800-B7AB7641FC47}">
      <dgm:prSet/>
      <dgm:spPr/>
      <dgm:t>
        <a:bodyPr/>
        <a:lstStyle/>
        <a:p>
          <a:endParaRPr lang="en-US"/>
        </a:p>
      </dgm:t>
    </dgm:pt>
    <dgm:pt modelId="{66C30AEE-C857-4EF4-93CA-AC93D2D4FD49}" type="sibTrans" cxnId="{E42390E5-BE6F-48F3-8800-B7AB7641FC47}">
      <dgm:prSet/>
      <dgm:spPr/>
      <dgm:t>
        <a:bodyPr/>
        <a:lstStyle/>
        <a:p>
          <a:pPr>
            <a:lnSpc>
              <a:spcPct val="100000"/>
            </a:lnSpc>
          </a:pPr>
          <a:endParaRPr lang="en-US"/>
        </a:p>
      </dgm:t>
    </dgm:pt>
    <dgm:pt modelId="{FCCBBD48-4E18-47B1-B440-8982EAFC34DF}">
      <dgm:prSet/>
      <dgm:spPr/>
      <dgm:t>
        <a:bodyPr/>
        <a:lstStyle/>
        <a:p>
          <a:pPr>
            <a:lnSpc>
              <a:spcPct val="100000"/>
            </a:lnSpc>
          </a:pPr>
          <a:r>
            <a:rPr lang="en-GB"/>
            <a:t>Close supervision of customer service</a:t>
          </a:r>
          <a:endParaRPr lang="en-US"/>
        </a:p>
      </dgm:t>
    </dgm:pt>
    <dgm:pt modelId="{E0987790-BDBD-48A6-852C-4BBFBCC88C6A}" type="parTrans" cxnId="{0500E332-B5A5-4CD5-8904-6BFC615F84B4}">
      <dgm:prSet/>
      <dgm:spPr/>
      <dgm:t>
        <a:bodyPr/>
        <a:lstStyle/>
        <a:p>
          <a:endParaRPr lang="en-US"/>
        </a:p>
      </dgm:t>
    </dgm:pt>
    <dgm:pt modelId="{85082098-A267-43FE-AEB2-A38A9F7D9149}" type="sibTrans" cxnId="{0500E332-B5A5-4CD5-8904-6BFC615F84B4}">
      <dgm:prSet/>
      <dgm:spPr/>
      <dgm:t>
        <a:bodyPr/>
        <a:lstStyle/>
        <a:p>
          <a:pPr>
            <a:lnSpc>
              <a:spcPct val="100000"/>
            </a:lnSpc>
          </a:pPr>
          <a:endParaRPr lang="en-US"/>
        </a:p>
      </dgm:t>
    </dgm:pt>
    <dgm:pt modelId="{66185425-1390-4EAF-BE15-70165A58494F}">
      <dgm:prSet/>
      <dgm:spPr/>
      <dgm:t>
        <a:bodyPr/>
        <a:lstStyle/>
        <a:p>
          <a:pPr>
            <a:lnSpc>
              <a:spcPct val="100000"/>
            </a:lnSpc>
          </a:pPr>
          <a:r>
            <a:rPr lang="en-GB"/>
            <a:t>Staff training development and performance</a:t>
          </a:r>
          <a:endParaRPr lang="en-US"/>
        </a:p>
      </dgm:t>
    </dgm:pt>
    <dgm:pt modelId="{4B3934EC-76E3-490F-8DC4-510CDC5388FC}" type="parTrans" cxnId="{5FC3DAFD-6C09-4E66-A138-FACFAE1C8776}">
      <dgm:prSet/>
      <dgm:spPr/>
      <dgm:t>
        <a:bodyPr/>
        <a:lstStyle/>
        <a:p>
          <a:endParaRPr lang="en-US"/>
        </a:p>
      </dgm:t>
    </dgm:pt>
    <dgm:pt modelId="{20E8F2B6-47C1-415A-8D38-12BA95DE5357}" type="sibTrans" cxnId="{5FC3DAFD-6C09-4E66-A138-FACFAE1C8776}">
      <dgm:prSet/>
      <dgm:spPr/>
      <dgm:t>
        <a:bodyPr/>
        <a:lstStyle/>
        <a:p>
          <a:pPr>
            <a:lnSpc>
              <a:spcPct val="100000"/>
            </a:lnSpc>
          </a:pPr>
          <a:endParaRPr lang="en-US"/>
        </a:p>
      </dgm:t>
    </dgm:pt>
    <dgm:pt modelId="{746672A0-1B7C-4E35-A995-0D6F90B5B85C}">
      <dgm:prSet/>
      <dgm:spPr/>
      <dgm:t>
        <a:bodyPr/>
        <a:lstStyle/>
        <a:p>
          <a:pPr>
            <a:lnSpc>
              <a:spcPct val="100000"/>
            </a:lnSpc>
          </a:pPr>
          <a:r>
            <a:rPr lang="en-GB"/>
            <a:t>Global financial monitoring of TUI</a:t>
          </a:r>
          <a:endParaRPr lang="en-US"/>
        </a:p>
      </dgm:t>
    </dgm:pt>
    <dgm:pt modelId="{48FB29C0-0D92-4353-BD68-DA013BC678F0}" type="parTrans" cxnId="{FA785FAA-EDC1-4180-97FC-47F87182798A}">
      <dgm:prSet/>
      <dgm:spPr/>
      <dgm:t>
        <a:bodyPr/>
        <a:lstStyle/>
        <a:p>
          <a:endParaRPr lang="en-US"/>
        </a:p>
      </dgm:t>
    </dgm:pt>
    <dgm:pt modelId="{DBD8E4D2-A540-442B-9854-9BD9EC9C3C01}" type="sibTrans" cxnId="{FA785FAA-EDC1-4180-97FC-47F87182798A}">
      <dgm:prSet/>
      <dgm:spPr/>
      <dgm:t>
        <a:bodyPr/>
        <a:lstStyle/>
        <a:p>
          <a:pPr>
            <a:lnSpc>
              <a:spcPct val="100000"/>
            </a:lnSpc>
          </a:pPr>
          <a:endParaRPr lang="en-US"/>
        </a:p>
      </dgm:t>
    </dgm:pt>
    <dgm:pt modelId="{083133F4-EE22-4AB7-9ECB-4D5AA36206B1}">
      <dgm:prSet/>
      <dgm:spPr/>
      <dgm:t>
        <a:bodyPr/>
        <a:lstStyle/>
        <a:p>
          <a:pPr>
            <a:lnSpc>
              <a:spcPct val="100000"/>
            </a:lnSpc>
          </a:pPr>
          <a:r>
            <a:rPr lang="en-GB"/>
            <a:t>Target eco tourism niche market</a:t>
          </a:r>
          <a:endParaRPr lang="en-US"/>
        </a:p>
      </dgm:t>
    </dgm:pt>
    <dgm:pt modelId="{33EDD3FB-530C-4F21-BD3E-194C7FCF9AB9}" type="parTrans" cxnId="{F6F00C54-23C3-4117-AE09-032DDF6A2A79}">
      <dgm:prSet/>
      <dgm:spPr/>
      <dgm:t>
        <a:bodyPr/>
        <a:lstStyle/>
        <a:p>
          <a:endParaRPr lang="en-US"/>
        </a:p>
      </dgm:t>
    </dgm:pt>
    <dgm:pt modelId="{F7C82CE5-7EC2-47C6-A8C4-FF940BF0BA7D}" type="sibTrans" cxnId="{F6F00C54-23C3-4117-AE09-032DDF6A2A79}">
      <dgm:prSet/>
      <dgm:spPr/>
      <dgm:t>
        <a:bodyPr/>
        <a:lstStyle/>
        <a:p>
          <a:pPr>
            <a:lnSpc>
              <a:spcPct val="100000"/>
            </a:lnSpc>
          </a:pPr>
          <a:endParaRPr lang="en-US"/>
        </a:p>
      </dgm:t>
    </dgm:pt>
    <dgm:pt modelId="{39D0FF38-18F3-4939-895C-36B309941FD7}">
      <dgm:prSet/>
      <dgm:spPr/>
      <dgm:t>
        <a:bodyPr/>
        <a:lstStyle/>
        <a:p>
          <a:pPr>
            <a:lnSpc>
              <a:spcPct val="100000"/>
            </a:lnSpc>
          </a:pPr>
          <a:r>
            <a:rPr lang="en-GB"/>
            <a:t>Evaluation of marketing performance</a:t>
          </a:r>
          <a:endParaRPr lang="en-US"/>
        </a:p>
      </dgm:t>
    </dgm:pt>
    <dgm:pt modelId="{C069C45F-2AB7-4829-8402-A1898BEE596E}" type="parTrans" cxnId="{C36B671B-AD6B-4DC6-AE47-8C01FCCA8452}">
      <dgm:prSet/>
      <dgm:spPr/>
      <dgm:t>
        <a:bodyPr/>
        <a:lstStyle/>
        <a:p>
          <a:endParaRPr lang="en-US"/>
        </a:p>
      </dgm:t>
    </dgm:pt>
    <dgm:pt modelId="{D65C2123-1377-43FC-97DF-3BB2DD17D26B}" type="sibTrans" cxnId="{C36B671B-AD6B-4DC6-AE47-8C01FCCA8452}">
      <dgm:prSet/>
      <dgm:spPr/>
      <dgm:t>
        <a:bodyPr/>
        <a:lstStyle/>
        <a:p>
          <a:endParaRPr lang="en-US"/>
        </a:p>
      </dgm:t>
    </dgm:pt>
    <dgm:pt modelId="{691FE190-3115-4DFB-997D-51BE4FE9B38B}" type="pres">
      <dgm:prSet presAssocID="{F9B076E0-BB7A-40FC-819C-1F6EFD2C1E76}" presName="root" presStyleCnt="0">
        <dgm:presLayoutVars>
          <dgm:dir/>
          <dgm:resizeHandles val="exact"/>
        </dgm:presLayoutVars>
      </dgm:prSet>
      <dgm:spPr/>
    </dgm:pt>
    <dgm:pt modelId="{5B3F4D6E-A39B-402F-A26F-DB5B91271735}" type="pres">
      <dgm:prSet presAssocID="{F9B076E0-BB7A-40FC-819C-1F6EFD2C1E76}" presName="container" presStyleCnt="0">
        <dgm:presLayoutVars>
          <dgm:dir/>
          <dgm:resizeHandles val="exact"/>
        </dgm:presLayoutVars>
      </dgm:prSet>
      <dgm:spPr/>
    </dgm:pt>
    <dgm:pt modelId="{3916039C-CFEE-4CE9-9983-277441176C76}" type="pres">
      <dgm:prSet presAssocID="{F1AAA95B-9572-441F-B4A6-E171E20B4616}" presName="compNode" presStyleCnt="0"/>
      <dgm:spPr/>
    </dgm:pt>
    <dgm:pt modelId="{71825062-2E27-40CC-A21B-AC1CEBD4A567}" type="pres">
      <dgm:prSet presAssocID="{F1AAA95B-9572-441F-B4A6-E171E20B4616}" presName="iconBgRect" presStyleLbl="bgShp" presStyleIdx="0" presStyleCnt="6"/>
      <dgm:spPr/>
    </dgm:pt>
    <dgm:pt modelId="{F4A9682D-ECB6-4E4A-9912-14657CA13716}" type="pres">
      <dgm:prSet presAssocID="{F1AAA95B-9572-441F-B4A6-E171E20B4616}"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5C4C2F2D-9303-4F3F-9136-4CC660E8FB32}" type="pres">
      <dgm:prSet presAssocID="{F1AAA95B-9572-441F-B4A6-E171E20B4616}" presName="spaceRect" presStyleCnt="0"/>
      <dgm:spPr/>
    </dgm:pt>
    <dgm:pt modelId="{B9E3835D-FD3D-4F9B-959B-54DBEFD0E12D}" type="pres">
      <dgm:prSet presAssocID="{F1AAA95B-9572-441F-B4A6-E171E20B4616}" presName="textRect" presStyleLbl="revTx" presStyleIdx="0" presStyleCnt="6">
        <dgm:presLayoutVars>
          <dgm:chMax val="1"/>
          <dgm:chPref val="1"/>
        </dgm:presLayoutVars>
      </dgm:prSet>
      <dgm:spPr/>
    </dgm:pt>
    <dgm:pt modelId="{8C03A9BB-F3AA-4121-B599-A9C01717C50E}" type="pres">
      <dgm:prSet presAssocID="{66C30AEE-C857-4EF4-93CA-AC93D2D4FD49}" presName="sibTrans" presStyleLbl="sibTrans2D1" presStyleIdx="0" presStyleCnt="0"/>
      <dgm:spPr/>
    </dgm:pt>
    <dgm:pt modelId="{0F2E1BD3-9433-4879-97A1-FB9601F4B73D}" type="pres">
      <dgm:prSet presAssocID="{FCCBBD48-4E18-47B1-B440-8982EAFC34DF}" presName="compNode" presStyleCnt="0"/>
      <dgm:spPr/>
    </dgm:pt>
    <dgm:pt modelId="{6B7BF2D0-1048-453F-B66B-03BFA1E5390D}" type="pres">
      <dgm:prSet presAssocID="{FCCBBD48-4E18-47B1-B440-8982EAFC34DF}" presName="iconBgRect" presStyleLbl="bgShp" presStyleIdx="1" presStyleCnt="6"/>
      <dgm:spPr/>
    </dgm:pt>
    <dgm:pt modelId="{BB7F6207-3D5A-4CC9-8F7F-6C0DB0DE3AF2}" type="pres">
      <dgm:prSet presAssocID="{FCCBBD48-4E18-47B1-B440-8982EAFC34DF}"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ll center"/>
        </a:ext>
      </dgm:extLst>
    </dgm:pt>
    <dgm:pt modelId="{E2E0782D-9A84-4547-8FE5-805F374D2591}" type="pres">
      <dgm:prSet presAssocID="{FCCBBD48-4E18-47B1-B440-8982EAFC34DF}" presName="spaceRect" presStyleCnt="0"/>
      <dgm:spPr/>
    </dgm:pt>
    <dgm:pt modelId="{A3F1C384-71B5-436A-B912-4DF9567AA807}" type="pres">
      <dgm:prSet presAssocID="{FCCBBD48-4E18-47B1-B440-8982EAFC34DF}" presName="textRect" presStyleLbl="revTx" presStyleIdx="1" presStyleCnt="6">
        <dgm:presLayoutVars>
          <dgm:chMax val="1"/>
          <dgm:chPref val="1"/>
        </dgm:presLayoutVars>
      </dgm:prSet>
      <dgm:spPr/>
    </dgm:pt>
    <dgm:pt modelId="{FB53DE10-A771-430F-A34D-4ACE7C738EB8}" type="pres">
      <dgm:prSet presAssocID="{85082098-A267-43FE-AEB2-A38A9F7D9149}" presName="sibTrans" presStyleLbl="sibTrans2D1" presStyleIdx="0" presStyleCnt="0"/>
      <dgm:spPr/>
    </dgm:pt>
    <dgm:pt modelId="{CE61A682-31FA-446A-9CEA-0E4E2AB6E25D}" type="pres">
      <dgm:prSet presAssocID="{66185425-1390-4EAF-BE15-70165A58494F}" presName="compNode" presStyleCnt="0"/>
      <dgm:spPr/>
    </dgm:pt>
    <dgm:pt modelId="{DAE27A15-1AFC-4837-81C7-AC0DC5347097}" type="pres">
      <dgm:prSet presAssocID="{66185425-1390-4EAF-BE15-70165A58494F}" presName="iconBgRect" presStyleLbl="bgShp" presStyleIdx="2" presStyleCnt="6"/>
      <dgm:spPr/>
    </dgm:pt>
    <dgm:pt modelId="{5F28795F-E3EB-470A-9261-11A4B3B5598B}" type="pres">
      <dgm:prSet presAssocID="{66185425-1390-4EAF-BE15-70165A58494F}"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eacher"/>
        </a:ext>
      </dgm:extLst>
    </dgm:pt>
    <dgm:pt modelId="{B3CFD92F-8625-4E48-AB89-A775551CE108}" type="pres">
      <dgm:prSet presAssocID="{66185425-1390-4EAF-BE15-70165A58494F}" presName="spaceRect" presStyleCnt="0"/>
      <dgm:spPr/>
    </dgm:pt>
    <dgm:pt modelId="{F855AF02-D60D-47DD-9103-A8AE61B5E8B6}" type="pres">
      <dgm:prSet presAssocID="{66185425-1390-4EAF-BE15-70165A58494F}" presName="textRect" presStyleLbl="revTx" presStyleIdx="2" presStyleCnt="6">
        <dgm:presLayoutVars>
          <dgm:chMax val="1"/>
          <dgm:chPref val="1"/>
        </dgm:presLayoutVars>
      </dgm:prSet>
      <dgm:spPr/>
    </dgm:pt>
    <dgm:pt modelId="{797B009B-5CF3-4B6E-B9D8-02AFC26B1876}" type="pres">
      <dgm:prSet presAssocID="{20E8F2B6-47C1-415A-8D38-12BA95DE5357}" presName="sibTrans" presStyleLbl="sibTrans2D1" presStyleIdx="0" presStyleCnt="0"/>
      <dgm:spPr/>
    </dgm:pt>
    <dgm:pt modelId="{8D6C4111-D02B-41CE-B9B6-D126848E78BD}" type="pres">
      <dgm:prSet presAssocID="{746672A0-1B7C-4E35-A995-0D6F90B5B85C}" presName="compNode" presStyleCnt="0"/>
      <dgm:spPr/>
    </dgm:pt>
    <dgm:pt modelId="{9338D15D-2DD9-4E79-A10F-B726F93EE0C4}" type="pres">
      <dgm:prSet presAssocID="{746672A0-1B7C-4E35-A995-0D6F90B5B85C}" presName="iconBgRect" presStyleLbl="bgShp" presStyleIdx="3" presStyleCnt="6"/>
      <dgm:spPr/>
    </dgm:pt>
    <dgm:pt modelId="{F2FB73A9-BF14-48AD-A103-6A32532323FB}" type="pres">
      <dgm:prSet presAssocID="{746672A0-1B7C-4E35-A995-0D6F90B5B85C}"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arth Globe Americas"/>
        </a:ext>
      </dgm:extLst>
    </dgm:pt>
    <dgm:pt modelId="{2C199608-3D7B-4606-AE6B-FC6BA44B48B8}" type="pres">
      <dgm:prSet presAssocID="{746672A0-1B7C-4E35-A995-0D6F90B5B85C}" presName="spaceRect" presStyleCnt="0"/>
      <dgm:spPr/>
    </dgm:pt>
    <dgm:pt modelId="{10F3F645-2FE2-42CB-98E1-262D4D5D120A}" type="pres">
      <dgm:prSet presAssocID="{746672A0-1B7C-4E35-A995-0D6F90B5B85C}" presName="textRect" presStyleLbl="revTx" presStyleIdx="3" presStyleCnt="6">
        <dgm:presLayoutVars>
          <dgm:chMax val="1"/>
          <dgm:chPref val="1"/>
        </dgm:presLayoutVars>
      </dgm:prSet>
      <dgm:spPr/>
    </dgm:pt>
    <dgm:pt modelId="{95E1E652-3BAB-4EDA-B23C-91C930BB4AA1}" type="pres">
      <dgm:prSet presAssocID="{DBD8E4D2-A540-442B-9854-9BD9EC9C3C01}" presName="sibTrans" presStyleLbl="sibTrans2D1" presStyleIdx="0" presStyleCnt="0"/>
      <dgm:spPr/>
    </dgm:pt>
    <dgm:pt modelId="{AD903CA3-3585-46EB-B1E9-B2DE38DB0B1F}" type="pres">
      <dgm:prSet presAssocID="{083133F4-EE22-4AB7-9ECB-4D5AA36206B1}" presName="compNode" presStyleCnt="0"/>
      <dgm:spPr/>
    </dgm:pt>
    <dgm:pt modelId="{2CF95656-FDCC-42B0-A374-4D9AF919CA27}" type="pres">
      <dgm:prSet presAssocID="{083133F4-EE22-4AB7-9ECB-4D5AA36206B1}" presName="iconBgRect" presStyleLbl="bgShp" presStyleIdx="4" presStyleCnt="6"/>
      <dgm:spPr/>
    </dgm:pt>
    <dgm:pt modelId="{E2027A61-680E-4428-9696-53D335909E9A}" type="pres">
      <dgm:prSet presAssocID="{083133F4-EE22-4AB7-9ECB-4D5AA36206B1}"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ullseye"/>
        </a:ext>
      </dgm:extLst>
    </dgm:pt>
    <dgm:pt modelId="{385C0190-5E18-4A32-B7C5-5E596531F4D2}" type="pres">
      <dgm:prSet presAssocID="{083133F4-EE22-4AB7-9ECB-4D5AA36206B1}" presName="spaceRect" presStyleCnt="0"/>
      <dgm:spPr/>
    </dgm:pt>
    <dgm:pt modelId="{1BAE07B6-9EB0-4944-AA85-F5817B5D9B40}" type="pres">
      <dgm:prSet presAssocID="{083133F4-EE22-4AB7-9ECB-4D5AA36206B1}" presName="textRect" presStyleLbl="revTx" presStyleIdx="4" presStyleCnt="6">
        <dgm:presLayoutVars>
          <dgm:chMax val="1"/>
          <dgm:chPref val="1"/>
        </dgm:presLayoutVars>
      </dgm:prSet>
      <dgm:spPr/>
    </dgm:pt>
    <dgm:pt modelId="{2AF212DB-DAF2-4B59-A2FF-E4739214A0A1}" type="pres">
      <dgm:prSet presAssocID="{F7C82CE5-7EC2-47C6-A8C4-FF940BF0BA7D}" presName="sibTrans" presStyleLbl="sibTrans2D1" presStyleIdx="0" presStyleCnt="0"/>
      <dgm:spPr/>
    </dgm:pt>
    <dgm:pt modelId="{0C07ADD4-2342-4B4C-AE73-1436E7A21DF6}" type="pres">
      <dgm:prSet presAssocID="{39D0FF38-18F3-4939-895C-36B309941FD7}" presName="compNode" presStyleCnt="0"/>
      <dgm:spPr/>
    </dgm:pt>
    <dgm:pt modelId="{D2678BF3-D614-4044-9ED1-659ED6A8674F}" type="pres">
      <dgm:prSet presAssocID="{39D0FF38-18F3-4939-895C-36B309941FD7}" presName="iconBgRect" presStyleLbl="bgShp" presStyleIdx="5" presStyleCnt="6"/>
      <dgm:spPr/>
    </dgm:pt>
    <dgm:pt modelId="{89F71D8A-3EAB-4C6D-948D-687CFB9B993A}" type="pres">
      <dgm:prSet presAssocID="{39D0FF38-18F3-4939-895C-36B309941FD7}"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Upward trend"/>
        </a:ext>
      </dgm:extLst>
    </dgm:pt>
    <dgm:pt modelId="{90C17691-CB9B-4245-9D27-56014070F145}" type="pres">
      <dgm:prSet presAssocID="{39D0FF38-18F3-4939-895C-36B309941FD7}" presName="spaceRect" presStyleCnt="0"/>
      <dgm:spPr/>
    </dgm:pt>
    <dgm:pt modelId="{6CA5CBE9-3699-44EE-954C-E439BF193B49}" type="pres">
      <dgm:prSet presAssocID="{39D0FF38-18F3-4939-895C-36B309941FD7}" presName="textRect" presStyleLbl="revTx" presStyleIdx="5" presStyleCnt="6">
        <dgm:presLayoutVars>
          <dgm:chMax val="1"/>
          <dgm:chPref val="1"/>
        </dgm:presLayoutVars>
      </dgm:prSet>
      <dgm:spPr/>
    </dgm:pt>
  </dgm:ptLst>
  <dgm:cxnLst>
    <dgm:cxn modelId="{B555550A-0E23-4720-BF29-BFA05A5213A4}" type="presOf" srcId="{66185425-1390-4EAF-BE15-70165A58494F}" destId="{F855AF02-D60D-47DD-9103-A8AE61B5E8B6}" srcOrd="0" destOrd="0" presId="urn:microsoft.com/office/officeart/2018/2/layout/IconCircleList"/>
    <dgm:cxn modelId="{8451CD15-F51E-4FFD-AB2D-837D464D661E}" type="presOf" srcId="{DBD8E4D2-A540-442B-9854-9BD9EC9C3C01}" destId="{95E1E652-3BAB-4EDA-B23C-91C930BB4AA1}" srcOrd="0" destOrd="0" presId="urn:microsoft.com/office/officeart/2018/2/layout/IconCircleList"/>
    <dgm:cxn modelId="{C36B671B-AD6B-4DC6-AE47-8C01FCCA8452}" srcId="{F9B076E0-BB7A-40FC-819C-1F6EFD2C1E76}" destId="{39D0FF38-18F3-4939-895C-36B309941FD7}" srcOrd="5" destOrd="0" parTransId="{C069C45F-2AB7-4829-8402-A1898BEE596E}" sibTransId="{D65C2123-1377-43FC-97DF-3BB2DD17D26B}"/>
    <dgm:cxn modelId="{02DA7122-DAEF-4F22-B3AB-36ADCA935EE8}" type="presOf" srcId="{083133F4-EE22-4AB7-9ECB-4D5AA36206B1}" destId="{1BAE07B6-9EB0-4944-AA85-F5817B5D9B40}" srcOrd="0" destOrd="0" presId="urn:microsoft.com/office/officeart/2018/2/layout/IconCircleList"/>
    <dgm:cxn modelId="{EBDC852E-58D7-44C1-9602-AA9C13C085D3}" type="presOf" srcId="{39D0FF38-18F3-4939-895C-36B309941FD7}" destId="{6CA5CBE9-3699-44EE-954C-E439BF193B49}" srcOrd="0" destOrd="0" presId="urn:microsoft.com/office/officeart/2018/2/layout/IconCircleList"/>
    <dgm:cxn modelId="{0500E332-B5A5-4CD5-8904-6BFC615F84B4}" srcId="{F9B076E0-BB7A-40FC-819C-1F6EFD2C1E76}" destId="{FCCBBD48-4E18-47B1-B440-8982EAFC34DF}" srcOrd="1" destOrd="0" parTransId="{E0987790-BDBD-48A6-852C-4BBFBCC88C6A}" sibTransId="{85082098-A267-43FE-AEB2-A38A9F7D9149}"/>
    <dgm:cxn modelId="{826BB33F-A3FA-4454-8C6B-AB87F6D75BEE}" type="presOf" srcId="{20E8F2B6-47C1-415A-8D38-12BA95DE5357}" destId="{797B009B-5CF3-4B6E-B9D8-02AFC26B1876}" srcOrd="0" destOrd="0" presId="urn:microsoft.com/office/officeart/2018/2/layout/IconCircleList"/>
    <dgm:cxn modelId="{0213B05F-C947-443C-BA1C-6C15FE576BC2}" type="presOf" srcId="{746672A0-1B7C-4E35-A995-0D6F90B5B85C}" destId="{10F3F645-2FE2-42CB-98E1-262D4D5D120A}" srcOrd="0" destOrd="0" presId="urn:microsoft.com/office/officeart/2018/2/layout/IconCircleList"/>
    <dgm:cxn modelId="{F6F00C54-23C3-4117-AE09-032DDF6A2A79}" srcId="{F9B076E0-BB7A-40FC-819C-1F6EFD2C1E76}" destId="{083133F4-EE22-4AB7-9ECB-4D5AA36206B1}" srcOrd="4" destOrd="0" parTransId="{33EDD3FB-530C-4F21-BD3E-194C7FCF9AB9}" sibTransId="{F7C82CE5-7EC2-47C6-A8C4-FF940BF0BA7D}"/>
    <dgm:cxn modelId="{84180F78-4213-4A9F-B996-BBBBDE5265F3}" type="presOf" srcId="{66C30AEE-C857-4EF4-93CA-AC93D2D4FD49}" destId="{8C03A9BB-F3AA-4121-B599-A9C01717C50E}" srcOrd="0" destOrd="0" presId="urn:microsoft.com/office/officeart/2018/2/layout/IconCircleList"/>
    <dgm:cxn modelId="{3FBD2890-C3F7-4624-940A-A9E5F9E9D318}" type="presOf" srcId="{F7C82CE5-7EC2-47C6-A8C4-FF940BF0BA7D}" destId="{2AF212DB-DAF2-4B59-A2FF-E4739214A0A1}" srcOrd="0" destOrd="0" presId="urn:microsoft.com/office/officeart/2018/2/layout/IconCircleList"/>
    <dgm:cxn modelId="{FA785FAA-EDC1-4180-97FC-47F87182798A}" srcId="{F9B076E0-BB7A-40FC-819C-1F6EFD2C1E76}" destId="{746672A0-1B7C-4E35-A995-0D6F90B5B85C}" srcOrd="3" destOrd="0" parTransId="{48FB29C0-0D92-4353-BD68-DA013BC678F0}" sibTransId="{DBD8E4D2-A540-442B-9854-9BD9EC9C3C01}"/>
    <dgm:cxn modelId="{1EF399AF-EE23-4EDD-B187-6756F4273405}" type="presOf" srcId="{FCCBBD48-4E18-47B1-B440-8982EAFC34DF}" destId="{A3F1C384-71B5-436A-B912-4DF9567AA807}" srcOrd="0" destOrd="0" presId="urn:microsoft.com/office/officeart/2018/2/layout/IconCircleList"/>
    <dgm:cxn modelId="{4A2979C3-7416-4AA0-AEDD-3A338B94A93C}" type="presOf" srcId="{F9B076E0-BB7A-40FC-819C-1F6EFD2C1E76}" destId="{691FE190-3115-4DFB-997D-51BE4FE9B38B}" srcOrd="0" destOrd="0" presId="urn:microsoft.com/office/officeart/2018/2/layout/IconCircleList"/>
    <dgm:cxn modelId="{E42390E5-BE6F-48F3-8800-B7AB7641FC47}" srcId="{F9B076E0-BB7A-40FC-819C-1F6EFD2C1E76}" destId="{F1AAA95B-9572-441F-B4A6-E171E20B4616}" srcOrd="0" destOrd="0" parTransId="{EFCE040B-E35A-4678-9515-A67302BC68EF}" sibTransId="{66C30AEE-C857-4EF4-93CA-AC93D2D4FD49}"/>
    <dgm:cxn modelId="{1866F6E9-2886-481D-8962-3474A9E139CA}" type="presOf" srcId="{F1AAA95B-9572-441F-B4A6-E171E20B4616}" destId="{B9E3835D-FD3D-4F9B-959B-54DBEFD0E12D}" srcOrd="0" destOrd="0" presId="urn:microsoft.com/office/officeart/2018/2/layout/IconCircleList"/>
    <dgm:cxn modelId="{8FDC1FF8-FE4C-48DD-9D89-FD670B1B75E1}" type="presOf" srcId="{85082098-A267-43FE-AEB2-A38A9F7D9149}" destId="{FB53DE10-A771-430F-A34D-4ACE7C738EB8}" srcOrd="0" destOrd="0" presId="urn:microsoft.com/office/officeart/2018/2/layout/IconCircleList"/>
    <dgm:cxn modelId="{5FC3DAFD-6C09-4E66-A138-FACFAE1C8776}" srcId="{F9B076E0-BB7A-40FC-819C-1F6EFD2C1E76}" destId="{66185425-1390-4EAF-BE15-70165A58494F}" srcOrd="2" destOrd="0" parTransId="{4B3934EC-76E3-490F-8DC4-510CDC5388FC}" sibTransId="{20E8F2B6-47C1-415A-8D38-12BA95DE5357}"/>
    <dgm:cxn modelId="{8857B20D-EE6C-439D-9706-D0F17F0B6CD5}" type="presParOf" srcId="{691FE190-3115-4DFB-997D-51BE4FE9B38B}" destId="{5B3F4D6E-A39B-402F-A26F-DB5B91271735}" srcOrd="0" destOrd="0" presId="urn:microsoft.com/office/officeart/2018/2/layout/IconCircleList"/>
    <dgm:cxn modelId="{6A30AF48-8539-4D4D-836D-109F6C3DAAA1}" type="presParOf" srcId="{5B3F4D6E-A39B-402F-A26F-DB5B91271735}" destId="{3916039C-CFEE-4CE9-9983-277441176C76}" srcOrd="0" destOrd="0" presId="urn:microsoft.com/office/officeart/2018/2/layout/IconCircleList"/>
    <dgm:cxn modelId="{01FA6737-8D24-47AD-BDB8-CA5C2F2C97EA}" type="presParOf" srcId="{3916039C-CFEE-4CE9-9983-277441176C76}" destId="{71825062-2E27-40CC-A21B-AC1CEBD4A567}" srcOrd="0" destOrd="0" presId="urn:microsoft.com/office/officeart/2018/2/layout/IconCircleList"/>
    <dgm:cxn modelId="{087756EE-791C-47F9-9163-7D9EE328B092}" type="presParOf" srcId="{3916039C-CFEE-4CE9-9983-277441176C76}" destId="{F4A9682D-ECB6-4E4A-9912-14657CA13716}" srcOrd="1" destOrd="0" presId="urn:microsoft.com/office/officeart/2018/2/layout/IconCircleList"/>
    <dgm:cxn modelId="{C4C20DA9-8EB6-4B46-A4EB-F4FD0195E674}" type="presParOf" srcId="{3916039C-CFEE-4CE9-9983-277441176C76}" destId="{5C4C2F2D-9303-4F3F-9136-4CC660E8FB32}" srcOrd="2" destOrd="0" presId="urn:microsoft.com/office/officeart/2018/2/layout/IconCircleList"/>
    <dgm:cxn modelId="{30F58A44-381C-4B70-A35D-E8D99E9DA7AA}" type="presParOf" srcId="{3916039C-CFEE-4CE9-9983-277441176C76}" destId="{B9E3835D-FD3D-4F9B-959B-54DBEFD0E12D}" srcOrd="3" destOrd="0" presId="urn:microsoft.com/office/officeart/2018/2/layout/IconCircleList"/>
    <dgm:cxn modelId="{4366D043-B8BE-4386-888D-32FD4BF8211B}" type="presParOf" srcId="{5B3F4D6E-A39B-402F-A26F-DB5B91271735}" destId="{8C03A9BB-F3AA-4121-B599-A9C01717C50E}" srcOrd="1" destOrd="0" presId="urn:microsoft.com/office/officeart/2018/2/layout/IconCircleList"/>
    <dgm:cxn modelId="{689F272B-916E-49D5-9DA7-1B5F3BB438C6}" type="presParOf" srcId="{5B3F4D6E-A39B-402F-A26F-DB5B91271735}" destId="{0F2E1BD3-9433-4879-97A1-FB9601F4B73D}" srcOrd="2" destOrd="0" presId="urn:microsoft.com/office/officeart/2018/2/layout/IconCircleList"/>
    <dgm:cxn modelId="{361BA12B-A3B6-4EC6-AF56-A31C251D24C0}" type="presParOf" srcId="{0F2E1BD3-9433-4879-97A1-FB9601F4B73D}" destId="{6B7BF2D0-1048-453F-B66B-03BFA1E5390D}" srcOrd="0" destOrd="0" presId="urn:microsoft.com/office/officeart/2018/2/layout/IconCircleList"/>
    <dgm:cxn modelId="{818FB09F-95ED-4C9F-A788-1DC4F2906C63}" type="presParOf" srcId="{0F2E1BD3-9433-4879-97A1-FB9601F4B73D}" destId="{BB7F6207-3D5A-4CC9-8F7F-6C0DB0DE3AF2}" srcOrd="1" destOrd="0" presId="urn:microsoft.com/office/officeart/2018/2/layout/IconCircleList"/>
    <dgm:cxn modelId="{B624C811-255A-4A3C-84D4-23A76CDE3621}" type="presParOf" srcId="{0F2E1BD3-9433-4879-97A1-FB9601F4B73D}" destId="{E2E0782D-9A84-4547-8FE5-805F374D2591}" srcOrd="2" destOrd="0" presId="urn:microsoft.com/office/officeart/2018/2/layout/IconCircleList"/>
    <dgm:cxn modelId="{E9511C0A-EE7F-4349-A5EE-229F62035A0A}" type="presParOf" srcId="{0F2E1BD3-9433-4879-97A1-FB9601F4B73D}" destId="{A3F1C384-71B5-436A-B912-4DF9567AA807}" srcOrd="3" destOrd="0" presId="urn:microsoft.com/office/officeart/2018/2/layout/IconCircleList"/>
    <dgm:cxn modelId="{1978506F-20C5-4860-9F59-7B05206C559F}" type="presParOf" srcId="{5B3F4D6E-A39B-402F-A26F-DB5B91271735}" destId="{FB53DE10-A771-430F-A34D-4ACE7C738EB8}" srcOrd="3" destOrd="0" presId="urn:microsoft.com/office/officeart/2018/2/layout/IconCircleList"/>
    <dgm:cxn modelId="{EF4CD8F6-488A-4121-B8DE-D84DE1FBB6B7}" type="presParOf" srcId="{5B3F4D6E-A39B-402F-A26F-DB5B91271735}" destId="{CE61A682-31FA-446A-9CEA-0E4E2AB6E25D}" srcOrd="4" destOrd="0" presId="urn:microsoft.com/office/officeart/2018/2/layout/IconCircleList"/>
    <dgm:cxn modelId="{D7782E55-0752-48BE-A47E-7B337C479A32}" type="presParOf" srcId="{CE61A682-31FA-446A-9CEA-0E4E2AB6E25D}" destId="{DAE27A15-1AFC-4837-81C7-AC0DC5347097}" srcOrd="0" destOrd="0" presId="urn:microsoft.com/office/officeart/2018/2/layout/IconCircleList"/>
    <dgm:cxn modelId="{826C32D3-A736-41BC-9BCE-FC7B8821770B}" type="presParOf" srcId="{CE61A682-31FA-446A-9CEA-0E4E2AB6E25D}" destId="{5F28795F-E3EB-470A-9261-11A4B3B5598B}" srcOrd="1" destOrd="0" presId="urn:microsoft.com/office/officeart/2018/2/layout/IconCircleList"/>
    <dgm:cxn modelId="{60066816-95C5-48A1-8C57-B77089215C56}" type="presParOf" srcId="{CE61A682-31FA-446A-9CEA-0E4E2AB6E25D}" destId="{B3CFD92F-8625-4E48-AB89-A775551CE108}" srcOrd="2" destOrd="0" presId="urn:microsoft.com/office/officeart/2018/2/layout/IconCircleList"/>
    <dgm:cxn modelId="{71725F2A-ADD6-44E6-A9D7-65C67BF87735}" type="presParOf" srcId="{CE61A682-31FA-446A-9CEA-0E4E2AB6E25D}" destId="{F855AF02-D60D-47DD-9103-A8AE61B5E8B6}" srcOrd="3" destOrd="0" presId="urn:microsoft.com/office/officeart/2018/2/layout/IconCircleList"/>
    <dgm:cxn modelId="{70B04225-C608-4D01-839A-EC232835196D}" type="presParOf" srcId="{5B3F4D6E-A39B-402F-A26F-DB5B91271735}" destId="{797B009B-5CF3-4B6E-B9D8-02AFC26B1876}" srcOrd="5" destOrd="0" presId="urn:microsoft.com/office/officeart/2018/2/layout/IconCircleList"/>
    <dgm:cxn modelId="{65E8F008-C7ED-4C31-A506-41343FD3F81C}" type="presParOf" srcId="{5B3F4D6E-A39B-402F-A26F-DB5B91271735}" destId="{8D6C4111-D02B-41CE-B9B6-D126848E78BD}" srcOrd="6" destOrd="0" presId="urn:microsoft.com/office/officeart/2018/2/layout/IconCircleList"/>
    <dgm:cxn modelId="{9E9889D9-2DE2-4925-9115-DF1917C23F5C}" type="presParOf" srcId="{8D6C4111-D02B-41CE-B9B6-D126848E78BD}" destId="{9338D15D-2DD9-4E79-A10F-B726F93EE0C4}" srcOrd="0" destOrd="0" presId="urn:microsoft.com/office/officeart/2018/2/layout/IconCircleList"/>
    <dgm:cxn modelId="{D1D170E4-0092-4C72-8674-5848801652B4}" type="presParOf" srcId="{8D6C4111-D02B-41CE-B9B6-D126848E78BD}" destId="{F2FB73A9-BF14-48AD-A103-6A32532323FB}" srcOrd="1" destOrd="0" presId="urn:microsoft.com/office/officeart/2018/2/layout/IconCircleList"/>
    <dgm:cxn modelId="{D56D70B3-A0D5-4152-8204-F0C544BE44DB}" type="presParOf" srcId="{8D6C4111-D02B-41CE-B9B6-D126848E78BD}" destId="{2C199608-3D7B-4606-AE6B-FC6BA44B48B8}" srcOrd="2" destOrd="0" presId="urn:microsoft.com/office/officeart/2018/2/layout/IconCircleList"/>
    <dgm:cxn modelId="{3FF34626-A689-4E64-A52E-5CE15E0BD52B}" type="presParOf" srcId="{8D6C4111-D02B-41CE-B9B6-D126848E78BD}" destId="{10F3F645-2FE2-42CB-98E1-262D4D5D120A}" srcOrd="3" destOrd="0" presId="urn:microsoft.com/office/officeart/2018/2/layout/IconCircleList"/>
    <dgm:cxn modelId="{A9007427-576B-4D56-8EF7-D6814E872F3F}" type="presParOf" srcId="{5B3F4D6E-A39B-402F-A26F-DB5B91271735}" destId="{95E1E652-3BAB-4EDA-B23C-91C930BB4AA1}" srcOrd="7" destOrd="0" presId="urn:microsoft.com/office/officeart/2018/2/layout/IconCircleList"/>
    <dgm:cxn modelId="{D2C9D765-2B86-4C6E-B59C-AC03E5BBB05C}" type="presParOf" srcId="{5B3F4D6E-A39B-402F-A26F-DB5B91271735}" destId="{AD903CA3-3585-46EB-B1E9-B2DE38DB0B1F}" srcOrd="8" destOrd="0" presId="urn:microsoft.com/office/officeart/2018/2/layout/IconCircleList"/>
    <dgm:cxn modelId="{C0E724EB-DD64-484C-B294-573DF53E15C1}" type="presParOf" srcId="{AD903CA3-3585-46EB-B1E9-B2DE38DB0B1F}" destId="{2CF95656-FDCC-42B0-A374-4D9AF919CA27}" srcOrd="0" destOrd="0" presId="urn:microsoft.com/office/officeart/2018/2/layout/IconCircleList"/>
    <dgm:cxn modelId="{3143860F-D457-45A5-B87B-5ACC64DBFDC1}" type="presParOf" srcId="{AD903CA3-3585-46EB-B1E9-B2DE38DB0B1F}" destId="{E2027A61-680E-4428-9696-53D335909E9A}" srcOrd="1" destOrd="0" presId="urn:microsoft.com/office/officeart/2018/2/layout/IconCircleList"/>
    <dgm:cxn modelId="{712C7842-A454-45DB-B80E-420D85956F94}" type="presParOf" srcId="{AD903CA3-3585-46EB-B1E9-B2DE38DB0B1F}" destId="{385C0190-5E18-4A32-B7C5-5E596531F4D2}" srcOrd="2" destOrd="0" presId="urn:microsoft.com/office/officeart/2018/2/layout/IconCircleList"/>
    <dgm:cxn modelId="{C31AEE99-85C5-46A6-8913-2B33FBF416CA}" type="presParOf" srcId="{AD903CA3-3585-46EB-B1E9-B2DE38DB0B1F}" destId="{1BAE07B6-9EB0-4944-AA85-F5817B5D9B40}" srcOrd="3" destOrd="0" presId="urn:microsoft.com/office/officeart/2018/2/layout/IconCircleList"/>
    <dgm:cxn modelId="{8AF56092-3AE7-409E-BAF8-005E16702F80}" type="presParOf" srcId="{5B3F4D6E-A39B-402F-A26F-DB5B91271735}" destId="{2AF212DB-DAF2-4B59-A2FF-E4739214A0A1}" srcOrd="9" destOrd="0" presId="urn:microsoft.com/office/officeart/2018/2/layout/IconCircleList"/>
    <dgm:cxn modelId="{E0D75861-56DB-4563-AE74-EA1026542B4E}" type="presParOf" srcId="{5B3F4D6E-A39B-402F-A26F-DB5B91271735}" destId="{0C07ADD4-2342-4B4C-AE73-1436E7A21DF6}" srcOrd="10" destOrd="0" presId="urn:microsoft.com/office/officeart/2018/2/layout/IconCircleList"/>
    <dgm:cxn modelId="{DBBF9BF4-5ECA-4E73-93FD-9B9423769631}" type="presParOf" srcId="{0C07ADD4-2342-4B4C-AE73-1436E7A21DF6}" destId="{D2678BF3-D614-4044-9ED1-659ED6A8674F}" srcOrd="0" destOrd="0" presId="urn:microsoft.com/office/officeart/2018/2/layout/IconCircleList"/>
    <dgm:cxn modelId="{57EFD194-A03A-49A9-B308-8F9CA6044168}" type="presParOf" srcId="{0C07ADD4-2342-4B4C-AE73-1436E7A21DF6}" destId="{89F71D8A-3EAB-4C6D-948D-687CFB9B993A}" srcOrd="1" destOrd="0" presId="urn:microsoft.com/office/officeart/2018/2/layout/IconCircleList"/>
    <dgm:cxn modelId="{FC0F4AC6-EC5C-40E9-AE2F-2970B5471381}" type="presParOf" srcId="{0C07ADD4-2342-4B4C-AE73-1436E7A21DF6}" destId="{90C17691-CB9B-4245-9D27-56014070F145}" srcOrd="2" destOrd="0" presId="urn:microsoft.com/office/officeart/2018/2/layout/IconCircleList"/>
    <dgm:cxn modelId="{6B9C1EEC-C560-43C6-8FFD-8E875EE93F67}" type="presParOf" srcId="{0C07ADD4-2342-4B4C-AE73-1436E7A21DF6}" destId="{6CA5CBE9-3699-44EE-954C-E439BF193B49}"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92B752-3C75-4831-9B3A-D1655FB60166}">
      <dsp:nvSpPr>
        <dsp:cNvPr id="0" name=""/>
        <dsp:cNvSpPr/>
      </dsp:nvSpPr>
      <dsp:spPr>
        <a:xfrm>
          <a:off x="936459" y="584058"/>
          <a:ext cx="2235464" cy="1341278"/>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Mission – “discover your smile”</a:t>
          </a:r>
          <a:endParaRPr lang="en-US" sz="1800" kern="1200"/>
        </a:p>
      </dsp:txBody>
      <dsp:txXfrm>
        <a:off x="936459" y="584058"/>
        <a:ext cx="2235464" cy="1341278"/>
      </dsp:txXfrm>
    </dsp:sp>
    <dsp:sp modelId="{4ACAFE9C-2F3F-4BDD-BE4B-122AB99A39FA}">
      <dsp:nvSpPr>
        <dsp:cNvPr id="0" name=""/>
        <dsp:cNvSpPr/>
      </dsp:nvSpPr>
      <dsp:spPr>
        <a:xfrm>
          <a:off x="3691334" y="584058"/>
          <a:ext cx="2235464" cy="1341278"/>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Vision – “think travel think TUI”</a:t>
          </a:r>
          <a:endParaRPr lang="en-US" sz="1800" kern="1200"/>
        </a:p>
      </dsp:txBody>
      <dsp:txXfrm>
        <a:off x="3691334" y="584058"/>
        <a:ext cx="2235464" cy="1341278"/>
      </dsp:txXfrm>
    </dsp:sp>
    <dsp:sp modelId="{7156E0EB-A8BD-4D2E-A280-6097203F71DE}">
      <dsp:nvSpPr>
        <dsp:cNvPr id="0" name=""/>
        <dsp:cNvSpPr/>
      </dsp:nvSpPr>
      <dsp:spPr>
        <a:xfrm>
          <a:off x="6326119" y="593689"/>
          <a:ext cx="2235464" cy="1341278"/>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CSR  motto “ better holidays better world” and is  divided into four categories:</a:t>
          </a:r>
          <a:endParaRPr lang="en-US" sz="1800" kern="1200" dirty="0"/>
        </a:p>
      </dsp:txBody>
      <dsp:txXfrm>
        <a:off x="6326119" y="593689"/>
        <a:ext cx="2235464" cy="1341278"/>
      </dsp:txXfrm>
    </dsp:sp>
    <dsp:sp modelId="{7B868FE7-BAD6-43FD-8CD8-ECA5C94CCC9D}">
      <dsp:nvSpPr>
        <dsp:cNvPr id="0" name=""/>
        <dsp:cNvSpPr/>
      </dsp:nvSpPr>
      <dsp:spPr>
        <a:xfrm>
          <a:off x="1" y="2299326"/>
          <a:ext cx="2235464" cy="1341278"/>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1. Step lightly</a:t>
          </a:r>
          <a:endParaRPr lang="en-US" sz="1800" kern="1200"/>
        </a:p>
      </dsp:txBody>
      <dsp:txXfrm>
        <a:off x="1" y="2299326"/>
        <a:ext cx="2235464" cy="1341278"/>
      </dsp:txXfrm>
    </dsp:sp>
    <dsp:sp modelId="{54BC239D-20FC-4F50-926D-4B6A0ADC9E26}">
      <dsp:nvSpPr>
        <dsp:cNvPr id="0" name=""/>
        <dsp:cNvSpPr/>
      </dsp:nvSpPr>
      <dsp:spPr>
        <a:xfrm>
          <a:off x="2573601" y="2254764"/>
          <a:ext cx="2235464" cy="1341278"/>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2. Make a difference</a:t>
          </a:r>
          <a:endParaRPr lang="en-US" sz="1800" kern="1200" dirty="0"/>
        </a:p>
      </dsp:txBody>
      <dsp:txXfrm>
        <a:off x="2573601" y="2254764"/>
        <a:ext cx="2235464" cy="1341278"/>
      </dsp:txXfrm>
    </dsp:sp>
    <dsp:sp modelId="{4B7CFF73-5F86-43F3-8C99-21DF8FCDA3E3}">
      <dsp:nvSpPr>
        <dsp:cNvPr id="0" name=""/>
        <dsp:cNvSpPr/>
      </dsp:nvSpPr>
      <dsp:spPr>
        <a:xfrm>
          <a:off x="4952248" y="2254764"/>
          <a:ext cx="2235464" cy="1341278"/>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3. Lead the way</a:t>
          </a:r>
          <a:endParaRPr lang="en-US" sz="1800" kern="1200"/>
        </a:p>
      </dsp:txBody>
      <dsp:txXfrm>
        <a:off x="4952248" y="2254764"/>
        <a:ext cx="2235464" cy="1341278"/>
      </dsp:txXfrm>
    </dsp:sp>
    <dsp:sp modelId="{804A2558-E4F0-4BF4-84B1-8DD9DCDD8801}">
      <dsp:nvSpPr>
        <dsp:cNvPr id="0" name=""/>
        <dsp:cNvSpPr/>
      </dsp:nvSpPr>
      <dsp:spPr>
        <a:xfrm>
          <a:off x="7324634" y="2254764"/>
          <a:ext cx="2235464" cy="1341278"/>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4. Care more</a:t>
          </a:r>
          <a:endParaRPr lang="en-US" sz="1800" kern="1200" dirty="0"/>
        </a:p>
      </dsp:txBody>
      <dsp:txXfrm>
        <a:off x="7324634" y="2254764"/>
        <a:ext cx="2235464" cy="13412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C788A9-E52C-4F28-A376-8896694044E4}">
      <dsp:nvSpPr>
        <dsp:cNvPr id="0" name=""/>
        <dsp:cNvSpPr/>
      </dsp:nvSpPr>
      <dsp:spPr>
        <a:xfrm>
          <a:off x="0" y="1495664"/>
          <a:ext cx="889444" cy="88944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7AE1D8-8D16-43AA-858D-2C747CDDC665}">
      <dsp:nvSpPr>
        <dsp:cNvPr id="0" name=""/>
        <dsp:cNvSpPr/>
      </dsp:nvSpPr>
      <dsp:spPr>
        <a:xfrm>
          <a:off x="186783" y="1682447"/>
          <a:ext cx="515878" cy="51587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D0AE96C-3077-4C3F-85C1-E83EB4C4A241}">
      <dsp:nvSpPr>
        <dsp:cNvPr id="0" name=""/>
        <dsp:cNvSpPr/>
      </dsp:nvSpPr>
      <dsp:spPr>
        <a:xfrm>
          <a:off x="1080040" y="1495664"/>
          <a:ext cx="2096548" cy="8894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kern="1200" dirty="0"/>
            <a:t>“Culture eats strategy for breakfast” Peter Drucker</a:t>
          </a:r>
        </a:p>
        <a:p>
          <a:pPr marL="0" lvl="0" indent="0" algn="l" defTabSz="666750">
            <a:lnSpc>
              <a:spcPct val="90000"/>
            </a:lnSpc>
            <a:spcBef>
              <a:spcPct val="0"/>
            </a:spcBef>
            <a:spcAft>
              <a:spcPct val="35000"/>
            </a:spcAft>
            <a:buNone/>
          </a:pPr>
          <a:endParaRPr lang="en-US" sz="1500" kern="1200" dirty="0"/>
        </a:p>
      </dsp:txBody>
      <dsp:txXfrm>
        <a:off x="1080040" y="1495664"/>
        <a:ext cx="2096548" cy="88944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825062-2E27-40CC-A21B-AC1CEBD4A567}">
      <dsp:nvSpPr>
        <dsp:cNvPr id="0" name=""/>
        <dsp:cNvSpPr/>
      </dsp:nvSpPr>
      <dsp:spPr>
        <a:xfrm>
          <a:off x="144121" y="384143"/>
          <a:ext cx="839412" cy="83941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A9682D-ECB6-4E4A-9912-14657CA13716}">
      <dsp:nvSpPr>
        <dsp:cNvPr id="0" name=""/>
        <dsp:cNvSpPr/>
      </dsp:nvSpPr>
      <dsp:spPr>
        <a:xfrm>
          <a:off x="320398" y="560419"/>
          <a:ext cx="486859" cy="48685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9E3835D-FD3D-4F9B-959B-54DBEFD0E12D}">
      <dsp:nvSpPr>
        <dsp:cNvPr id="0" name=""/>
        <dsp:cNvSpPr/>
      </dsp:nvSpPr>
      <dsp:spPr>
        <a:xfrm>
          <a:off x="1163408" y="384143"/>
          <a:ext cx="1978614" cy="839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Leadership organisational culture</a:t>
          </a:r>
          <a:endParaRPr lang="en-US" sz="1800" kern="1200"/>
        </a:p>
      </dsp:txBody>
      <dsp:txXfrm>
        <a:off x="1163408" y="384143"/>
        <a:ext cx="1978614" cy="839412"/>
      </dsp:txXfrm>
    </dsp:sp>
    <dsp:sp modelId="{6B7BF2D0-1048-453F-B66B-03BFA1E5390D}">
      <dsp:nvSpPr>
        <dsp:cNvPr id="0" name=""/>
        <dsp:cNvSpPr/>
      </dsp:nvSpPr>
      <dsp:spPr>
        <a:xfrm>
          <a:off x="3486781" y="384143"/>
          <a:ext cx="839412" cy="83941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7F6207-3D5A-4CC9-8F7F-6C0DB0DE3AF2}">
      <dsp:nvSpPr>
        <dsp:cNvPr id="0" name=""/>
        <dsp:cNvSpPr/>
      </dsp:nvSpPr>
      <dsp:spPr>
        <a:xfrm>
          <a:off x="3663057" y="560419"/>
          <a:ext cx="486859" cy="48685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3F1C384-71B5-436A-B912-4DF9567AA807}">
      <dsp:nvSpPr>
        <dsp:cNvPr id="0" name=""/>
        <dsp:cNvSpPr/>
      </dsp:nvSpPr>
      <dsp:spPr>
        <a:xfrm>
          <a:off x="4506067" y="384143"/>
          <a:ext cx="1978614" cy="839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Close supervision of customer service</a:t>
          </a:r>
          <a:endParaRPr lang="en-US" sz="1800" kern="1200"/>
        </a:p>
      </dsp:txBody>
      <dsp:txXfrm>
        <a:off x="4506067" y="384143"/>
        <a:ext cx="1978614" cy="839412"/>
      </dsp:txXfrm>
    </dsp:sp>
    <dsp:sp modelId="{DAE27A15-1AFC-4837-81C7-AC0DC5347097}">
      <dsp:nvSpPr>
        <dsp:cNvPr id="0" name=""/>
        <dsp:cNvSpPr/>
      </dsp:nvSpPr>
      <dsp:spPr>
        <a:xfrm>
          <a:off x="144121" y="2070084"/>
          <a:ext cx="839412" cy="83941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28795F-E3EB-470A-9261-11A4B3B5598B}">
      <dsp:nvSpPr>
        <dsp:cNvPr id="0" name=""/>
        <dsp:cNvSpPr/>
      </dsp:nvSpPr>
      <dsp:spPr>
        <a:xfrm>
          <a:off x="320398" y="2246360"/>
          <a:ext cx="486859" cy="48685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855AF02-D60D-47DD-9103-A8AE61B5E8B6}">
      <dsp:nvSpPr>
        <dsp:cNvPr id="0" name=""/>
        <dsp:cNvSpPr/>
      </dsp:nvSpPr>
      <dsp:spPr>
        <a:xfrm>
          <a:off x="1163408" y="2070084"/>
          <a:ext cx="1978614" cy="839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Staff training development and performance</a:t>
          </a:r>
          <a:endParaRPr lang="en-US" sz="1800" kern="1200"/>
        </a:p>
      </dsp:txBody>
      <dsp:txXfrm>
        <a:off x="1163408" y="2070084"/>
        <a:ext cx="1978614" cy="839412"/>
      </dsp:txXfrm>
    </dsp:sp>
    <dsp:sp modelId="{9338D15D-2DD9-4E79-A10F-B726F93EE0C4}">
      <dsp:nvSpPr>
        <dsp:cNvPr id="0" name=""/>
        <dsp:cNvSpPr/>
      </dsp:nvSpPr>
      <dsp:spPr>
        <a:xfrm>
          <a:off x="3486781" y="2070084"/>
          <a:ext cx="839412" cy="839412"/>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FB73A9-BF14-48AD-A103-6A32532323FB}">
      <dsp:nvSpPr>
        <dsp:cNvPr id="0" name=""/>
        <dsp:cNvSpPr/>
      </dsp:nvSpPr>
      <dsp:spPr>
        <a:xfrm>
          <a:off x="3663057" y="2246360"/>
          <a:ext cx="486859" cy="48685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0F3F645-2FE2-42CB-98E1-262D4D5D120A}">
      <dsp:nvSpPr>
        <dsp:cNvPr id="0" name=""/>
        <dsp:cNvSpPr/>
      </dsp:nvSpPr>
      <dsp:spPr>
        <a:xfrm>
          <a:off x="4506067" y="2070084"/>
          <a:ext cx="1978614" cy="839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Global financial monitoring of TUI</a:t>
          </a:r>
          <a:endParaRPr lang="en-US" sz="1800" kern="1200"/>
        </a:p>
      </dsp:txBody>
      <dsp:txXfrm>
        <a:off x="4506067" y="2070084"/>
        <a:ext cx="1978614" cy="839412"/>
      </dsp:txXfrm>
    </dsp:sp>
    <dsp:sp modelId="{2CF95656-FDCC-42B0-A374-4D9AF919CA27}">
      <dsp:nvSpPr>
        <dsp:cNvPr id="0" name=""/>
        <dsp:cNvSpPr/>
      </dsp:nvSpPr>
      <dsp:spPr>
        <a:xfrm>
          <a:off x="144121" y="3756025"/>
          <a:ext cx="839412" cy="839412"/>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027A61-680E-4428-9696-53D335909E9A}">
      <dsp:nvSpPr>
        <dsp:cNvPr id="0" name=""/>
        <dsp:cNvSpPr/>
      </dsp:nvSpPr>
      <dsp:spPr>
        <a:xfrm>
          <a:off x="320398" y="3932301"/>
          <a:ext cx="486859" cy="48685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BAE07B6-9EB0-4944-AA85-F5817B5D9B40}">
      <dsp:nvSpPr>
        <dsp:cNvPr id="0" name=""/>
        <dsp:cNvSpPr/>
      </dsp:nvSpPr>
      <dsp:spPr>
        <a:xfrm>
          <a:off x="1163408" y="3756025"/>
          <a:ext cx="1978614" cy="839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Target eco tourism niche market</a:t>
          </a:r>
          <a:endParaRPr lang="en-US" sz="1800" kern="1200"/>
        </a:p>
      </dsp:txBody>
      <dsp:txXfrm>
        <a:off x="1163408" y="3756025"/>
        <a:ext cx="1978614" cy="839412"/>
      </dsp:txXfrm>
    </dsp:sp>
    <dsp:sp modelId="{D2678BF3-D614-4044-9ED1-659ED6A8674F}">
      <dsp:nvSpPr>
        <dsp:cNvPr id="0" name=""/>
        <dsp:cNvSpPr/>
      </dsp:nvSpPr>
      <dsp:spPr>
        <a:xfrm>
          <a:off x="3486781" y="3756025"/>
          <a:ext cx="839412" cy="83941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F71D8A-3EAB-4C6D-948D-687CFB9B993A}">
      <dsp:nvSpPr>
        <dsp:cNvPr id="0" name=""/>
        <dsp:cNvSpPr/>
      </dsp:nvSpPr>
      <dsp:spPr>
        <a:xfrm>
          <a:off x="3663057" y="3932301"/>
          <a:ext cx="486859" cy="48685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CA5CBE9-3699-44EE-954C-E439BF193B49}">
      <dsp:nvSpPr>
        <dsp:cNvPr id="0" name=""/>
        <dsp:cNvSpPr/>
      </dsp:nvSpPr>
      <dsp:spPr>
        <a:xfrm>
          <a:off x="4506067" y="3756025"/>
          <a:ext cx="1978614" cy="839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Evaluation of marketing performance</a:t>
          </a:r>
          <a:endParaRPr lang="en-US" sz="1800" kern="1200"/>
        </a:p>
      </dsp:txBody>
      <dsp:txXfrm>
        <a:off x="4506067" y="3756025"/>
        <a:ext cx="1978614" cy="839412"/>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BF63C2-A8AA-49BC-8EC6-DA941D03106D}" type="datetimeFigureOut">
              <a:rPr lang="en-GB" smtClean="0"/>
              <a:t>12/12/2019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FEC9A5-80C7-4654-8B7D-C312AF2E5FAB}" type="slidenum">
              <a:rPr lang="en-GB" smtClean="0"/>
              <a:t>‹#›</a:t>
            </a:fld>
            <a:endParaRPr lang="en-GB"/>
          </a:p>
        </p:txBody>
      </p:sp>
    </p:spTree>
    <p:extLst>
      <p:ext uri="{BB962C8B-B14F-4D97-AF65-F5344CB8AC3E}">
        <p14:creationId xmlns:p14="http://schemas.microsoft.com/office/powerpoint/2010/main" val="37706940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my name is Honi and today I will talk about TUI company strategies.</a:t>
            </a:r>
          </a:p>
        </p:txBody>
      </p:sp>
      <p:sp>
        <p:nvSpPr>
          <p:cNvPr id="4" name="Slide Number Placeholder 3"/>
          <p:cNvSpPr>
            <a:spLocks noGrp="1"/>
          </p:cNvSpPr>
          <p:nvPr>
            <p:ph type="sldNum" sz="quarter" idx="5"/>
          </p:nvPr>
        </p:nvSpPr>
        <p:spPr/>
        <p:txBody>
          <a:bodyPr/>
          <a:lstStyle/>
          <a:p>
            <a:fld id="{16FEC9A5-80C7-4654-8B7D-C312AF2E5FAB}" type="slidenum">
              <a:rPr lang="en-GB" smtClean="0"/>
              <a:t>1</a:t>
            </a:fld>
            <a:endParaRPr lang="en-GB"/>
          </a:p>
        </p:txBody>
      </p:sp>
    </p:spTree>
    <p:extLst>
      <p:ext uri="{BB962C8B-B14F-4D97-AF65-F5344CB8AC3E}">
        <p14:creationId xmlns:p14="http://schemas.microsoft.com/office/powerpoint/2010/main" val="22825576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(TUI AG, 2018)  , </a:t>
            </a:r>
          </a:p>
          <a:p>
            <a:endParaRPr lang="en-GB" dirty="0"/>
          </a:p>
        </p:txBody>
      </p:sp>
      <p:sp>
        <p:nvSpPr>
          <p:cNvPr id="4" name="Slide Number Placeholder 3"/>
          <p:cNvSpPr>
            <a:spLocks noGrp="1"/>
          </p:cNvSpPr>
          <p:nvPr>
            <p:ph type="sldNum" sz="quarter" idx="5"/>
          </p:nvPr>
        </p:nvSpPr>
        <p:spPr/>
        <p:txBody>
          <a:bodyPr/>
          <a:lstStyle/>
          <a:p>
            <a:fld id="{16FEC9A5-80C7-4654-8B7D-C312AF2E5FAB}" type="slidenum">
              <a:rPr lang="en-GB" smtClean="0"/>
              <a:t>2</a:t>
            </a:fld>
            <a:endParaRPr lang="en-GB"/>
          </a:p>
        </p:txBody>
      </p:sp>
    </p:spTree>
    <p:extLst>
      <p:ext uri="{BB962C8B-B14F-4D97-AF65-F5344CB8AC3E}">
        <p14:creationId xmlns:p14="http://schemas.microsoft.com/office/powerpoint/2010/main" val="42140650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1.Reduce carbon footprint</a:t>
            </a:r>
          </a:p>
          <a:p>
            <a:r>
              <a:rPr lang="en-GB" dirty="0"/>
              <a:t>2.TUI care foundation</a:t>
            </a:r>
          </a:p>
          <a:p>
            <a:r>
              <a:rPr lang="en-GB" dirty="0"/>
              <a:t>3. Pioneering sustainable tourism </a:t>
            </a:r>
          </a:p>
          <a:p>
            <a:r>
              <a:rPr lang="en-GB" dirty="0"/>
              <a:t>4. Improve their organisational culture and performance in order to be one of 25 best companies in the world</a:t>
            </a:r>
          </a:p>
          <a:p>
            <a:pPr marL="457200" indent="-457200">
              <a:lnSpc>
                <a:spcPct val="200000"/>
              </a:lnSpc>
              <a:spcAft>
                <a:spcPts val="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(TUI CF, 2017)</a:t>
            </a:r>
          </a:p>
          <a:p>
            <a:endParaRPr lang="en-GB" dirty="0"/>
          </a:p>
          <a:p>
            <a:endParaRPr lang="en-GB" dirty="0"/>
          </a:p>
        </p:txBody>
      </p:sp>
      <p:sp>
        <p:nvSpPr>
          <p:cNvPr id="4" name="Slide Number Placeholder 3"/>
          <p:cNvSpPr>
            <a:spLocks noGrp="1"/>
          </p:cNvSpPr>
          <p:nvPr>
            <p:ph type="sldNum" sz="quarter" idx="5"/>
          </p:nvPr>
        </p:nvSpPr>
        <p:spPr/>
        <p:txBody>
          <a:bodyPr/>
          <a:lstStyle/>
          <a:p>
            <a:fld id="{16FEC9A5-80C7-4654-8B7D-C312AF2E5FAB}" type="slidenum">
              <a:rPr lang="en-GB" smtClean="0"/>
              <a:t>3</a:t>
            </a:fld>
            <a:endParaRPr lang="en-GB"/>
          </a:p>
        </p:txBody>
      </p:sp>
    </p:spTree>
    <p:extLst>
      <p:ext uri="{BB962C8B-B14F-4D97-AF65-F5344CB8AC3E}">
        <p14:creationId xmlns:p14="http://schemas.microsoft.com/office/powerpoint/2010/main" val="10124668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effectLst/>
                <a:latin typeface="Times New Roman" panose="02020603050405020304" pitchFamily="18" charset="0"/>
                <a:ea typeface="Calibri" panose="020F0502020204030204" pitchFamily="34" charset="0"/>
              </a:rPr>
              <a:t>The green cross below on Bowman’s Clock pictures represents TUI differentiation strategies. The purpose of a differentiation strategy in Bowman’s clock is to offer customers the highest level of perceived added value. Product quality and branding play a significant role in this strategy. A differentiation strategy requires a high-quality product or services with strong brand awareness and loyalty in order to achieve the average prices and added value (Kotler &amp; Armstrong, 2014)</a:t>
            </a:r>
            <a:endParaRPr lang="en-GB" dirty="0"/>
          </a:p>
        </p:txBody>
      </p:sp>
      <p:sp>
        <p:nvSpPr>
          <p:cNvPr id="4" name="Slide Number Placeholder 3"/>
          <p:cNvSpPr>
            <a:spLocks noGrp="1"/>
          </p:cNvSpPr>
          <p:nvPr>
            <p:ph type="sldNum" sz="quarter" idx="5"/>
          </p:nvPr>
        </p:nvSpPr>
        <p:spPr/>
        <p:txBody>
          <a:bodyPr/>
          <a:lstStyle/>
          <a:p>
            <a:fld id="{16FEC9A5-80C7-4654-8B7D-C312AF2E5FAB}" type="slidenum">
              <a:rPr lang="en-GB" smtClean="0"/>
              <a:t>4</a:t>
            </a:fld>
            <a:endParaRPr lang="en-GB"/>
          </a:p>
        </p:txBody>
      </p:sp>
    </p:spTree>
    <p:extLst>
      <p:ext uri="{BB962C8B-B14F-4D97-AF65-F5344CB8AC3E}">
        <p14:creationId xmlns:p14="http://schemas.microsoft.com/office/powerpoint/2010/main" val="12212823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Digital technologies can be a threat as there is a wide range of choices of online rivals travel companies. </a:t>
            </a:r>
          </a:p>
          <a:p>
            <a:r>
              <a:rPr lang="en-GB" sz="1200" kern="1200" dirty="0">
                <a:solidFill>
                  <a:schemeClr val="tx1"/>
                </a:solidFill>
                <a:effectLst/>
                <a:latin typeface="+mn-lt"/>
                <a:ea typeface="+mn-ea"/>
                <a:cs typeface="+mn-cs"/>
              </a:rPr>
              <a:t> Advanced technologies create personal experiences, such as a mobile application or virtual interactive experiences.</a:t>
            </a:r>
            <a:endParaRPr lang="en-GB" dirty="0"/>
          </a:p>
        </p:txBody>
      </p:sp>
      <p:sp>
        <p:nvSpPr>
          <p:cNvPr id="4" name="Slide Number Placeholder 3"/>
          <p:cNvSpPr>
            <a:spLocks noGrp="1"/>
          </p:cNvSpPr>
          <p:nvPr>
            <p:ph type="sldNum" sz="quarter" idx="5"/>
          </p:nvPr>
        </p:nvSpPr>
        <p:spPr/>
        <p:txBody>
          <a:bodyPr/>
          <a:lstStyle/>
          <a:p>
            <a:fld id="{16FEC9A5-80C7-4654-8B7D-C312AF2E5FAB}" type="slidenum">
              <a:rPr lang="en-GB" smtClean="0"/>
              <a:t>5</a:t>
            </a:fld>
            <a:endParaRPr lang="en-GB"/>
          </a:p>
        </p:txBody>
      </p:sp>
    </p:spTree>
    <p:extLst>
      <p:ext uri="{BB962C8B-B14F-4D97-AF65-F5344CB8AC3E}">
        <p14:creationId xmlns:p14="http://schemas.microsoft.com/office/powerpoint/2010/main" val="5836008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Indeed website  employees Reviews TUI have 3.8 score and overall result is satisfied. However, there are comments regarding their organisational culture and room for improvement. As Johnson and Scholes cultural web support  organisational culture refers to the relations between each other and their organisations. Also, it highlights what is good and what need to be improved in order to achieve TUI’s strategic goals and objectives( Indeed, 2019; Sun, 2008; Drucker 1998).</a:t>
            </a:r>
          </a:p>
        </p:txBody>
      </p:sp>
      <p:sp>
        <p:nvSpPr>
          <p:cNvPr id="4" name="Slide Number Placeholder 3"/>
          <p:cNvSpPr>
            <a:spLocks noGrp="1"/>
          </p:cNvSpPr>
          <p:nvPr>
            <p:ph type="sldNum" sz="quarter" idx="5"/>
          </p:nvPr>
        </p:nvSpPr>
        <p:spPr/>
        <p:txBody>
          <a:bodyPr/>
          <a:lstStyle/>
          <a:p>
            <a:fld id="{16FEC9A5-80C7-4654-8B7D-C312AF2E5FAB}" type="slidenum">
              <a:rPr lang="en-GB" smtClean="0"/>
              <a:t>7</a:t>
            </a:fld>
            <a:endParaRPr lang="en-GB"/>
          </a:p>
        </p:txBody>
      </p:sp>
    </p:spTree>
    <p:extLst>
      <p:ext uri="{BB962C8B-B14F-4D97-AF65-F5344CB8AC3E}">
        <p14:creationId xmlns:p14="http://schemas.microsoft.com/office/powerpoint/2010/main" val="4542863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7F19382-9464-4E55-8423-E44A8C44CDB2}" type="datetimeFigureOut">
              <a:rPr lang="en-GB" smtClean="0"/>
              <a:t>12/12/2019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394C73-2395-41BC-B3C3-6F8A619BF507}" type="slidenum">
              <a:rPr lang="en-GB" smtClean="0"/>
              <a:t>‹#›</a:t>
            </a:fld>
            <a:endParaRPr lang="en-GB"/>
          </a:p>
        </p:txBody>
      </p:sp>
    </p:spTree>
    <p:extLst>
      <p:ext uri="{BB962C8B-B14F-4D97-AF65-F5344CB8AC3E}">
        <p14:creationId xmlns:p14="http://schemas.microsoft.com/office/powerpoint/2010/main" val="28894210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7F19382-9464-4E55-8423-E44A8C44CDB2}" type="datetimeFigureOut">
              <a:rPr lang="en-GB" smtClean="0"/>
              <a:t>12/12/2019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394C73-2395-41BC-B3C3-6F8A619BF507}" type="slidenum">
              <a:rPr lang="en-GB" smtClean="0"/>
              <a:t>‹#›</a:t>
            </a:fld>
            <a:endParaRPr lang="en-GB"/>
          </a:p>
        </p:txBody>
      </p:sp>
    </p:spTree>
    <p:extLst>
      <p:ext uri="{BB962C8B-B14F-4D97-AF65-F5344CB8AC3E}">
        <p14:creationId xmlns:p14="http://schemas.microsoft.com/office/powerpoint/2010/main" val="9044137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7F19382-9464-4E55-8423-E44A8C44CDB2}" type="datetimeFigureOut">
              <a:rPr lang="en-GB" smtClean="0"/>
              <a:t>12/12/2019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394C73-2395-41BC-B3C3-6F8A619BF507}" type="slidenum">
              <a:rPr lang="en-GB" smtClean="0"/>
              <a:t>‹#›</a:t>
            </a:fld>
            <a:endParaRPr lang="en-GB"/>
          </a:p>
        </p:txBody>
      </p:sp>
    </p:spTree>
    <p:extLst>
      <p:ext uri="{BB962C8B-B14F-4D97-AF65-F5344CB8AC3E}">
        <p14:creationId xmlns:p14="http://schemas.microsoft.com/office/powerpoint/2010/main" val="33573373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7F19382-9464-4E55-8423-E44A8C44CDB2}" type="datetimeFigureOut">
              <a:rPr lang="en-GB" smtClean="0"/>
              <a:t>12/12/2019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394C73-2395-41BC-B3C3-6F8A619BF507}" type="slidenum">
              <a:rPr lang="en-GB" smtClean="0"/>
              <a:t>‹#›</a:t>
            </a:fld>
            <a:endParaRPr lang="en-GB"/>
          </a:p>
        </p:txBody>
      </p:sp>
    </p:spTree>
    <p:extLst>
      <p:ext uri="{BB962C8B-B14F-4D97-AF65-F5344CB8AC3E}">
        <p14:creationId xmlns:p14="http://schemas.microsoft.com/office/powerpoint/2010/main" val="29334669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7F19382-9464-4E55-8423-E44A8C44CDB2}" type="datetimeFigureOut">
              <a:rPr lang="en-GB" smtClean="0"/>
              <a:t>12/12/2019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A394C73-2395-41BC-B3C3-6F8A619BF507}" type="slidenum">
              <a:rPr lang="en-GB" smtClean="0"/>
              <a:t>‹#›</a:t>
            </a:fld>
            <a:endParaRPr lang="en-GB"/>
          </a:p>
        </p:txBody>
      </p:sp>
    </p:spTree>
    <p:extLst>
      <p:ext uri="{BB962C8B-B14F-4D97-AF65-F5344CB8AC3E}">
        <p14:creationId xmlns:p14="http://schemas.microsoft.com/office/powerpoint/2010/main" val="33277847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7F19382-9464-4E55-8423-E44A8C44CDB2}" type="datetimeFigureOut">
              <a:rPr lang="en-GB" smtClean="0"/>
              <a:t>12/12/2019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A394C73-2395-41BC-B3C3-6F8A619BF507}" type="slidenum">
              <a:rPr lang="en-GB" smtClean="0"/>
              <a:t>‹#›</a:t>
            </a:fld>
            <a:endParaRPr lang="en-GB"/>
          </a:p>
        </p:txBody>
      </p:sp>
    </p:spTree>
    <p:extLst>
      <p:ext uri="{BB962C8B-B14F-4D97-AF65-F5344CB8AC3E}">
        <p14:creationId xmlns:p14="http://schemas.microsoft.com/office/powerpoint/2010/main" val="11323656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7F19382-9464-4E55-8423-E44A8C44CDB2}" type="datetimeFigureOut">
              <a:rPr lang="en-GB" smtClean="0"/>
              <a:t>12/12/2019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A394C73-2395-41BC-B3C3-6F8A619BF507}" type="slidenum">
              <a:rPr lang="en-GB" smtClean="0"/>
              <a:t>‹#›</a:t>
            </a:fld>
            <a:endParaRPr lang="en-GB"/>
          </a:p>
        </p:txBody>
      </p:sp>
    </p:spTree>
    <p:extLst>
      <p:ext uri="{BB962C8B-B14F-4D97-AF65-F5344CB8AC3E}">
        <p14:creationId xmlns:p14="http://schemas.microsoft.com/office/powerpoint/2010/main" val="1095408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7F19382-9464-4E55-8423-E44A8C44CDB2}" type="datetimeFigureOut">
              <a:rPr lang="en-GB" smtClean="0"/>
              <a:t>12/12/2019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394C73-2395-41BC-B3C3-6F8A619BF507}" type="slidenum">
              <a:rPr lang="en-GB" smtClean="0"/>
              <a:t>‹#›</a:t>
            </a:fld>
            <a:endParaRPr lang="en-GB"/>
          </a:p>
        </p:txBody>
      </p:sp>
    </p:spTree>
    <p:extLst>
      <p:ext uri="{BB962C8B-B14F-4D97-AF65-F5344CB8AC3E}">
        <p14:creationId xmlns:p14="http://schemas.microsoft.com/office/powerpoint/2010/main" val="4152600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7F19382-9464-4E55-8423-E44A8C44CDB2}" type="datetimeFigureOut">
              <a:rPr lang="en-GB" smtClean="0"/>
              <a:t>12/12/2019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394C73-2395-41BC-B3C3-6F8A619BF507}" type="slidenum">
              <a:rPr lang="en-GB" smtClean="0"/>
              <a:t>‹#›</a:t>
            </a:fld>
            <a:endParaRPr lang="en-GB"/>
          </a:p>
        </p:txBody>
      </p:sp>
    </p:spTree>
    <p:extLst>
      <p:ext uri="{BB962C8B-B14F-4D97-AF65-F5344CB8AC3E}">
        <p14:creationId xmlns:p14="http://schemas.microsoft.com/office/powerpoint/2010/main" val="30670011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7F19382-9464-4E55-8423-E44A8C44CDB2}" type="datetimeFigureOut">
              <a:rPr lang="en-GB" smtClean="0"/>
              <a:t>12/12/2019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394C73-2395-41BC-B3C3-6F8A619BF507}" type="slidenum">
              <a:rPr lang="en-GB" smtClean="0"/>
              <a:t>‹#›</a:t>
            </a:fld>
            <a:endParaRPr lang="en-GB"/>
          </a:p>
        </p:txBody>
      </p:sp>
    </p:spTree>
    <p:extLst>
      <p:ext uri="{BB962C8B-B14F-4D97-AF65-F5344CB8AC3E}">
        <p14:creationId xmlns:p14="http://schemas.microsoft.com/office/powerpoint/2010/main" val="20803734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7F19382-9464-4E55-8423-E44A8C44CDB2}" type="datetimeFigureOut">
              <a:rPr lang="en-GB" smtClean="0"/>
              <a:t>12/12/2019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394C73-2395-41BC-B3C3-6F8A619BF507}"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7343787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7F19382-9464-4E55-8423-E44A8C44CDB2}" type="datetimeFigureOut">
              <a:rPr lang="en-GB" smtClean="0"/>
              <a:t>12/12/2019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394C73-2395-41BC-B3C3-6F8A619BF507}" type="slidenum">
              <a:rPr lang="en-GB" smtClean="0"/>
              <a:t>‹#›</a:t>
            </a:fld>
            <a:endParaRPr lang="en-GB"/>
          </a:p>
        </p:txBody>
      </p:sp>
    </p:spTree>
    <p:extLst>
      <p:ext uri="{BB962C8B-B14F-4D97-AF65-F5344CB8AC3E}">
        <p14:creationId xmlns:p14="http://schemas.microsoft.com/office/powerpoint/2010/main" val="16014541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7F19382-9464-4E55-8423-E44A8C44CDB2}" type="datetimeFigureOut">
              <a:rPr lang="en-GB" smtClean="0"/>
              <a:t>12/12/2019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394C73-2395-41BC-B3C3-6F8A619BF507}"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2239555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7F19382-9464-4E55-8423-E44A8C44CDB2}" type="datetimeFigureOut">
              <a:rPr lang="en-GB" smtClean="0"/>
              <a:t>12/12/2019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394C73-2395-41BC-B3C3-6F8A619BF507}" type="slidenum">
              <a:rPr lang="en-GB" smtClean="0"/>
              <a:t>‹#›</a:t>
            </a:fld>
            <a:endParaRPr lang="en-GB"/>
          </a:p>
        </p:txBody>
      </p:sp>
    </p:spTree>
    <p:extLst>
      <p:ext uri="{BB962C8B-B14F-4D97-AF65-F5344CB8AC3E}">
        <p14:creationId xmlns:p14="http://schemas.microsoft.com/office/powerpoint/2010/main" val="4711227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7F19382-9464-4E55-8423-E44A8C44CDB2}" type="datetimeFigureOut">
              <a:rPr lang="en-GB" smtClean="0"/>
              <a:t>12/12/2019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394C73-2395-41BC-B3C3-6F8A619BF507}" type="slidenum">
              <a:rPr lang="en-GB" smtClean="0"/>
              <a:t>‹#›</a:t>
            </a:fld>
            <a:endParaRPr lang="en-GB"/>
          </a:p>
        </p:txBody>
      </p:sp>
    </p:spTree>
    <p:extLst>
      <p:ext uri="{BB962C8B-B14F-4D97-AF65-F5344CB8AC3E}">
        <p14:creationId xmlns:p14="http://schemas.microsoft.com/office/powerpoint/2010/main" val="27477055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7F19382-9464-4E55-8423-E44A8C44CDB2}" type="datetimeFigureOut">
              <a:rPr lang="en-GB" smtClean="0"/>
              <a:t>12/12/2019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394C73-2395-41BC-B3C3-6F8A619BF507}" type="slidenum">
              <a:rPr lang="en-GB" smtClean="0"/>
              <a:t>‹#›</a:t>
            </a:fld>
            <a:endParaRPr lang="en-GB"/>
          </a:p>
        </p:txBody>
      </p:sp>
    </p:spTree>
    <p:extLst>
      <p:ext uri="{BB962C8B-B14F-4D97-AF65-F5344CB8AC3E}">
        <p14:creationId xmlns:p14="http://schemas.microsoft.com/office/powerpoint/2010/main" val="25828831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7F19382-9464-4E55-8423-E44A8C44CDB2}" type="datetimeFigureOut">
              <a:rPr lang="en-GB" smtClean="0"/>
              <a:t>12/12/2019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A394C73-2395-41BC-B3C3-6F8A619BF507}" type="slidenum">
              <a:rPr lang="en-GB" smtClean="0"/>
              <a:t>‹#›</a:t>
            </a:fld>
            <a:endParaRPr lang="en-GB"/>
          </a:p>
        </p:txBody>
      </p:sp>
    </p:spTree>
    <p:extLst>
      <p:ext uri="{BB962C8B-B14F-4D97-AF65-F5344CB8AC3E}">
        <p14:creationId xmlns:p14="http://schemas.microsoft.com/office/powerpoint/2010/main" val="90019625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8.xml"/><Relationship Id="rId5" Type="http://schemas.openxmlformats.org/officeDocument/2006/relationships/hyperlink" Target="https://creativecommons.org/licenses/by-nc-sa/3.0/" TargetMode="External"/><Relationship Id="rId4" Type="http://schemas.openxmlformats.org/officeDocument/2006/relationships/hyperlink" Target="https://www.iha.com/Short-term-rentals-Palm-beach-Villa/d-t/" TargetMode="Externa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3.jpg"/><Relationship Id="rId7" Type="http://schemas.openxmlformats.org/officeDocument/2006/relationships/diagramQuickStyle" Target="../diagrams/quickStyle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hyperlink" Target="https://creativecommons.org/licenses/by-nc-nd/3.0/" TargetMode="External"/><Relationship Id="rId4" Type="http://schemas.openxmlformats.org/officeDocument/2006/relationships/hyperlink" Target="https://sockmonkeyconsulting.com/2013/01/30/the-way-we-do-things-around-here/" TargetMode="External"/><Relationship Id="rId9" Type="http://schemas.microsoft.com/office/2007/relationships/diagramDrawing" Target="../diagrams/drawing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hyperlink" Target="https://commons.wikimedia.org/wiki/File:TUI_Logo_2016.svg" TargetMode="External"/><Relationship Id="rId2" Type="http://schemas.openxmlformats.org/officeDocument/2006/relationships/image" Target="../media/image18.png"/><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image" Target="../media/image19.emf"/></Relationships>
</file>

<file path=ppt/slides/_rels/slide10.xml.rels><?xml version="1.0" encoding="UTF-8" standalone="yes"?>
<Relationships xmlns="http://schemas.openxmlformats.org/package/2006/relationships"><Relationship Id="rId3" Type="http://schemas.openxmlformats.org/officeDocument/2006/relationships/hyperlink" Target="https://en.wikipedia.org/wiki/Smiley" TargetMode="External"/><Relationship Id="rId2" Type="http://schemas.openxmlformats.org/officeDocument/2006/relationships/image" Target="../media/image20.png"/><Relationship Id="rId1" Type="http://schemas.openxmlformats.org/officeDocument/2006/relationships/slideLayout" Target="../slideLayouts/slideLayout1.xml"/><Relationship Id="rId4" Type="http://schemas.openxmlformats.org/officeDocument/2006/relationships/hyperlink" Target="https://creativecommons.org/licenses/by-sa/3.0/"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21.em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D6BC9EB-F181-48AB-BCA2-3D1DB20D2D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E13BF4-C138-49AF-845E-42CE727BDED9}"/>
              </a:ext>
            </a:extLst>
          </p:cNvPr>
          <p:cNvSpPr>
            <a:spLocks noGrp="1"/>
          </p:cNvSpPr>
          <p:nvPr>
            <p:ph type="ctrTitle"/>
          </p:nvPr>
        </p:nvSpPr>
        <p:spPr>
          <a:xfrm>
            <a:off x="1507066" y="999460"/>
            <a:ext cx="5698067" cy="4479852"/>
          </a:xfrm>
        </p:spPr>
        <p:txBody>
          <a:bodyPr anchor="ctr">
            <a:normAutofit/>
          </a:bodyPr>
          <a:lstStyle/>
          <a:p>
            <a:pPr>
              <a:lnSpc>
                <a:spcPct val="90000"/>
              </a:lnSpc>
            </a:pPr>
            <a:r>
              <a:rPr lang="en-GB" sz="4200"/>
              <a:t>Strategies for Resilience</a:t>
            </a:r>
            <a:br>
              <a:rPr lang="en-GB" sz="4200"/>
            </a:br>
            <a:r>
              <a:rPr lang="en-GB" sz="4200"/>
              <a:t>BMSP 6006</a:t>
            </a:r>
            <a:br>
              <a:rPr lang="en-GB" sz="4200"/>
            </a:br>
            <a:r>
              <a:rPr lang="en-GB" sz="4200"/>
              <a:t>Tutor: Glenn Behenna</a:t>
            </a:r>
            <a:br>
              <a:rPr lang="en-GB" sz="4200"/>
            </a:br>
            <a:r>
              <a:rPr lang="en-GB" sz="4200"/>
              <a:t>Submission Date: 12/12/2019</a:t>
            </a:r>
          </a:p>
        </p:txBody>
      </p:sp>
      <p:sp>
        <p:nvSpPr>
          <p:cNvPr id="3" name="Subtitle 2">
            <a:extLst>
              <a:ext uri="{FF2B5EF4-FFF2-40B4-BE49-F238E27FC236}">
                <a16:creationId xmlns:a16="http://schemas.microsoft.com/office/drawing/2014/main" id="{7FB6F413-2EA9-4B41-B5A2-9C078E58654C}"/>
              </a:ext>
            </a:extLst>
          </p:cNvPr>
          <p:cNvSpPr>
            <a:spLocks noGrp="1"/>
          </p:cNvSpPr>
          <p:nvPr>
            <p:ph type="subTitle" idx="1"/>
          </p:nvPr>
        </p:nvSpPr>
        <p:spPr>
          <a:xfrm>
            <a:off x="7871971" y="999460"/>
            <a:ext cx="3123620" cy="4479852"/>
          </a:xfrm>
        </p:spPr>
        <p:txBody>
          <a:bodyPr anchor="ctr">
            <a:normAutofit/>
          </a:bodyPr>
          <a:lstStyle/>
          <a:p>
            <a:pPr algn="l"/>
            <a:r>
              <a:rPr lang="en-GB" dirty="0"/>
              <a:t>Honorata Sieczych</a:t>
            </a:r>
            <a:endParaRPr lang="en-GB"/>
          </a:p>
          <a:p>
            <a:pPr algn="l"/>
            <a:r>
              <a:rPr lang="en-GB" dirty="0"/>
              <a:t>Student No.1708007</a:t>
            </a:r>
            <a:endParaRPr lang="en-GB"/>
          </a:p>
        </p:txBody>
      </p:sp>
      <p:sp>
        <p:nvSpPr>
          <p:cNvPr id="10" name="Isosceles Triangle 9">
            <a:extLst>
              <a:ext uri="{FF2B5EF4-FFF2-40B4-BE49-F238E27FC236}">
                <a16:creationId xmlns:a16="http://schemas.microsoft.com/office/drawing/2014/main" id="{D33AAA80-39DC-4020-9BFF-0718F35C7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2" name="Straight Connector 11">
            <a:extLst>
              <a:ext uri="{FF2B5EF4-FFF2-40B4-BE49-F238E27FC236}">
                <a16:creationId xmlns:a16="http://schemas.microsoft.com/office/drawing/2014/main" id="{C9C5D90B-7EE3-4D26-AB7D-A5A3A6E112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639186"/>
            <a:ext cx="0" cy="3200400"/>
          </a:xfrm>
          <a:prstGeom prst="line">
            <a:avLst/>
          </a:prstGeom>
        </p:spPr>
        <p:style>
          <a:lnRef idx="1">
            <a:schemeClr val="accent1"/>
          </a:lnRef>
          <a:fillRef idx="0">
            <a:schemeClr val="accent1"/>
          </a:fillRef>
          <a:effectRef idx="0">
            <a:schemeClr val="accent1"/>
          </a:effectRef>
          <a:fontRef idx="minor">
            <a:schemeClr val="tx1"/>
          </a:fontRef>
        </p:style>
      </p:cxnSp>
      <p:sp>
        <p:nvSpPr>
          <p:cNvPr id="14" name="Isosceles Triangle 13">
            <a:extLst>
              <a:ext uri="{FF2B5EF4-FFF2-40B4-BE49-F238E27FC236}">
                <a16:creationId xmlns:a16="http://schemas.microsoft.com/office/drawing/2014/main" id="{1177F295-741F-4EFF-B0CA-BE69295ADA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flipV="1">
            <a:off x="11349404" y="1217756"/>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8796108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2" name="Group 11">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3" name="Straight Connector 12">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8656D9D8-6F9F-4DBF-879B-8A4AE90C189E}"/>
              </a:ext>
            </a:extLst>
          </p:cNvPr>
          <p:cNvSpPr>
            <a:spLocks noGrp="1"/>
          </p:cNvSpPr>
          <p:nvPr>
            <p:ph type="title"/>
          </p:nvPr>
        </p:nvSpPr>
        <p:spPr>
          <a:xfrm>
            <a:off x="677334" y="609600"/>
            <a:ext cx="8596668" cy="1320800"/>
          </a:xfrm>
        </p:spPr>
        <p:txBody>
          <a:bodyPr vert="horz" lIns="91440" tIns="45720" rIns="91440" bIns="45720" rtlCol="0" anchor="t">
            <a:normAutofit/>
          </a:bodyPr>
          <a:lstStyle/>
          <a:p>
            <a:r>
              <a:rPr lang="en-US" sz="3600" dirty="0"/>
              <a:t>TUI Overview</a:t>
            </a:r>
          </a:p>
        </p:txBody>
      </p:sp>
      <p:sp>
        <p:nvSpPr>
          <p:cNvPr id="4" name="Text Placeholder 3">
            <a:extLst>
              <a:ext uri="{FF2B5EF4-FFF2-40B4-BE49-F238E27FC236}">
                <a16:creationId xmlns:a16="http://schemas.microsoft.com/office/drawing/2014/main" id="{20EEEFB9-7D7C-4C0F-97C8-BB94EC048B62}"/>
              </a:ext>
            </a:extLst>
          </p:cNvPr>
          <p:cNvSpPr>
            <a:spLocks noGrp="1"/>
          </p:cNvSpPr>
          <p:nvPr>
            <p:ph type="body" sz="half" idx="2"/>
          </p:nvPr>
        </p:nvSpPr>
        <p:spPr>
          <a:xfrm>
            <a:off x="6336287" y="2160589"/>
            <a:ext cx="2934714" cy="3880773"/>
          </a:xfrm>
        </p:spPr>
        <p:txBody>
          <a:bodyPr vert="horz" lIns="91440" tIns="45720" rIns="91440" bIns="45720" rtlCol="0">
            <a:normAutofit/>
          </a:bodyPr>
          <a:lstStyle/>
          <a:p>
            <a:r>
              <a:rPr lang="en-US" dirty="0"/>
              <a:t>Largest multinational travel and leisure company in Europe with headquarter in Germany established in 1923 year.</a:t>
            </a:r>
          </a:p>
          <a:p>
            <a:pPr>
              <a:buFont typeface="Wingdings 3" charset="2"/>
              <a:buChar char=""/>
            </a:pPr>
            <a:r>
              <a:rPr lang="en-US" dirty="0"/>
              <a:t>TUI owns:</a:t>
            </a:r>
          </a:p>
          <a:p>
            <a:pPr marL="285750" indent="-285750">
              <a:buFont typeface="Wingdings 3" charset="2"/>
              <a:buChar char=""/>
            </a:pPr>
            <a:r>
              <a:rPr lang="en-US" dirty="0"/>
              <a:t>380 hotels in 49 countries across the globe</a:t>
            </a:r>
          </a:p>
          <a:p>
            <a:pPr marL="285750" indent="-285750">
              <a:buFont typeface="Wingdings 3" charset="2"/>
              <a:buChar char=""/>
            </a:pPr>
            <a:r>
              <a:rPr lang="en-US" dirty="0"/>
              <a:t>150 planes flying to major destinations worldwide</a:t>
            </a:r>
          </a:p>
          <a:p>
            <a:pPr marL="285750" indent="-285750">
              <a:buFont typeface="Wingdings 3" charset="2"/>
              <a:buChar char=""/>
            </a:pPr>
            <a:r>
              <a:rPr lang="en-US" dirty="0"/>
              <a:t>16 cruise ships sail to 200 destinations around the world </a:t>
            </a:r>
          </a:p>
          <a:p>
            <a:pPr>
              <a:buFont typeface="Wingdings 3" charset="2"/>
              <a:buChar char=""/>
            </a:pPr>
            <a:endParaRPr lang="en-US" dirty="0"/>
          </a:p>
          <a:p>
            <a:pPr>
              <a:buFont typeface="Wingdings 3" charset="2"/>
              <a:buChar char=""/>
            </a:pPr>
            <a:endParaRPr lang="en-US" dirty="0"/>
          </a:p>
        </p:txBody>
      </p:sp>
      <p:pic>
        <p:nvPicPr>
          <p:cNvPr id="6" name="Content Placeholder 5" descr="A beach with palm trees and a body of water&#10;&#10;Description automatically generated">
            <a:extLst>
              <a:ext uri="{FF2B5EF4-FFF2-40B4-BE49-F238E27FC236}">
                <a16:creationId xmlns:a16="http://schemas.microsoft.com/office/drawing/2014/main" id="{85051019-5231-4089-B5E2-CBB70FA25683}"/>
              </a:ext>
            </a:extLst>
          </p:cNvPr>
          <p:cNvPicPr>
            <a:picLocks noGrp="1" noChangeAspect="1"/>
          </p:cNvPicPr>
          <p:nvPr>
            <p:ph idx="1"/>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3" b="4556"/>
          <a:stretch/>
        </p:blipFill>
        <p:spPr>
          <a:xfrm>
            <a:off x="677334" y="2159331"/>
            <a:ext cx="5423429" cy="3882362"/>
          </a:xfrm>
          <a:prstGeom prst="rect">
            <a:avLst/>
          </a:prstGeom>
        </p:spPr>
      </p:pic>
      <p:sp>
        <p:nvSpPr>
          <p:cNvPr id="7" name="TextBox 6">
            <a:extLst>
              <a:ext uri="{FF2B5EF4-FFF2-40B4-BE49-F238E27FC236}">
                <a16:creationId xmlns:a16="http://schemas.microsoft.com/office/drawing/2014/main" id="{1DAA6CDC-FEEA-4B6A-8A86-97375886ED35}"/>
              </a:ext>
            </a:extLst>
          </p:cNvPr>
          <p:cNvSpPr txBox="1"/>
          <p:nvPr/>
        </p:nvSpPr>
        <p:spPr>
          <a:xfrm>
            <a:off x="3429839" y="5841638"/>
            <a:ext cx="267092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iha.com/Short-term-rentals-Palm-beach-Villa/d-t/">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33937597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FAED029F-7E4F-4DFF-99ED-1D35311FA370}"/>
              </a:ext>
            </a:extLst>
          </p:cNvPr>
          <p:cNvSpPr>
            <a:spLocks noGrp="1"/>
          </p:cNvSpPr>
          <p:nvPr>
            <p:ph type="title"/>
          </p:nvPr>
        </p:nvSpPr>
        <p:spPr>
          <a:xfrm>
            <a:off x="1286933" y="609600"/>
            <a:ext cx="10197494" cy="1099457"/>
          </a:xfrm>
        </p:spPr>
        <p:txBody>
          <a:bodyPr>
            <a:normAutofit/>
          </a:bodyPr>
          <a:lstStyle/>
          <a:p>
            <a:pPr>
              <a:lnSpc>
                <a:spcPct val="90000"/>
              </a:lnSpc>
            </a:pPr>
            <a:r>
              <a:rPr lang="en-GB" dirty="0"/>
              <a:t>TUI’s Corporate Social Responsibility</a:t>
            </a:r>
            <a:br>
              <a:rPr lang="en-GB" dirty="0"/>
            </a:br>
            <a:endParaRPr lang="en-GB" dirty="0"/>
          </a:p>
        </p:txBody>
      </p:sp>
      <p:sp>
        <p:nvSpPr>
          <p:cNvPr id="42" name="Isosceles Triangle 41">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4" name="Isosceles Triangle 43">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35" name="Content Placeholder 5">
            <a:extLst>
              <a:ext uri="{FF2B5EF4-FFF2-40B4-BE49-F238E27FC236}">
                <a16:creationId xmlns:a16="http://schemas.microsoft.com/office/drawing/2014/main" id="{93B34610-A4BD-4872-BFD7-9ABE7B3CE224}"/>
              </a:ext>
            </a:extLst>
          </p:cNvPr>
          <p:cNvGraphicFramePr>
            <a:graphicFrameLocks noGrp="1"/>
          </p:cNvGraphicFramePr>
          <p:nvPr>
            <p:ph idx="1"/>
            <p:extLst>
              <p:ext uri="{D42A27DB-BD31-4B8C-83A1-F6EECF244321}">
                <p14:modId xmlns:p14="http://schemas.microsoft.com/office/powerpoint/2010/main" val="2674632095"/>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232700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02397-BCF4-4286-8733-A2889629C35D}"/>
              </a:ext>
            </a:extLst>
          </p:cNvPr>
          <p:cNvSpPr>
            <a:spLocks noGrp="1"/>
          </p:cNvSpPr>
          <p:nvPr>
            <p:ph type="title"/>
          </p:nvPr>
        </p:nvSpPr>
        <p:spPr>
          <a:xfrm>
            <a:off x="677334" y="609600"/>
            <a:ext cx="8596668" cy="1320800"/>
          </a:xfrm>
        </p:spPr>
        <p:txBody>
          <a:bodyPr anchor="t">
            <a:normAutofit/>
          </a:bodyPr>
          <a:lstStyle/>
          <a:p>
            <a:r>
              <a:rPr lang="en-GB" dirty="0"/>
              <a:t>Current Strategies</a:t>
            </a:r>
          </a:p>
        </p:txBody>
      </p:sp>
      <p:pic>
        <p:nvPicPr>
          <p:cNvPr id="10" name="Content Placeholder 9" descr="A picture containing clock&#10;&#10;Description automatically generated">
            <a:extLst>
              <a:ext uri="{FF2B5EF4-FFF2-40B4-BE49-F238E27FC236}">
                <a16:creationId xmlns:a16="http://schemas.microsoft.com/office/drawing/2014/main" id="{9FD98685-4B78-404E-8A73-4CD1ABA73C33}"/>
              </a:ext>
            </a:extLst>
          </p:cNvPr>
          <p:cNvPicPr>
            <a:picLocks noChangeAspect="1"/>
          </p:cNvPicPr>
          <p:nvPr/>
        </p:nvPicPr>
        <p:blipFill rotWithShape="1">
          <a:blip r:embed="rId3">
            <a:extLst>
              <a:ext uri="{28A0092B-C50C-407E-A947-70E740481C1C}">
                <a14:useLocalDpi xmlns:a14="http://schemas.microsoft.com/office/drawing/2010/main" val="0"/>
              </a:ext>
            </a:extLst>
          </a:blip>
          <a:srcRect l="5191" r="16232"/>
          <a:stretch/>
        </p:blipFill>
        <p:spPr>
          <a:xfrm>
            <a:off x="799814" y="2159331"/>
            <a:ext cx="3854481" cy="2759262"/>
          </a:xfrm>
          <a:prstGeom prst="rect">
            <a:avLst/>
          </a:prstGeom>
        </p:spPr>
      </p:pic>
      <p:sp>
        <p:nvSpPr>
          <p:cNvPr id="14" name="Content Placeholder 13">
            <a:extLst>
              <a:ext uri="{FF2B5EF4-FFF2-40B4-BE49-F238E27FC236}">
                <a16:creationId xmlns:a16="http://schemas.microsoft.com/office/drawing/2014/main" id="{424487A5-21CF-4042-8471-702402A11EDA}"/>
              </a:ext>
            </a:extLst>
          </p:cNvPr>
          <p:cNvSpPr>
            <a:spLocks noGrp="1"/>
          </p:cNvSpPr>
          <p:nvPr>
            <p:ph idx="1"/>
          </p:nvPr>
        </p:nvSpPr>
        <p:spPr>
          <a:xfrm>
            <a:off x="4860323" y="2160589"/>
            <a:ext cx="4410676" cy="3768573"/>
          </a:xfrm>
        </p:spPr>
        <p:txBody>
          <a:bodyPr>
            <a:normAutofit/>
          </a:bodyPr>
          <a:lstStyle/>
          <a:p>
            <a:r>
              <a:rPr lang="en-GB" dirty="0"/>
              <a:t>Bowman strategy clock scrutinises the competitive position of the TUI on the market in comparison to the offerings of their rivals (Dănălache, 2018). </a:t>
            </a:r>
          </a:p>
          <a:p>
            <a:r>
              <a:rPr lang="en-GB" dirty="0"/>
              <a:t>The green cross on the  clock represents TUI differentiation strategies which offers customer highest level of perceived added value</a:t>
            </a:r>
            <a:r>
              <a:rPr lang="en-GB" dirty="0">
                <a:ea typeface="Calibri" panose="020F0502020204030204" pitchFamily="34" charset="0"/>
              </a:rPr>
              <a:t>(Kotler &amp; Armstrong, 2014)</a:t>
            </a:r>
            <a:r>
              <a:rPr lang="en-GB" dirty="0"/>
              <a:t>  </a:t>
            </a:r>
          </a:p>
          <a:p>
            <a:endParaRPr lang="en-US" dirty="0"/>
          </a:p>
        </p:txBody>
      </p:sp>
    </p:spTree>
    <p:extLst>
      <p:ext uri="{BB962C8B-B14F-4D97-AF65-F5344CB8AC3E}">
        <p14:creationId xmlns:p14="http://schemas.microsoft.com/office/powerpoint/2010/main" val="41946470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8F94D-B88A-4BE2-8CCE-9E34B18EE96B}"/>
              </a:ext>
            </a:extLst>
          </p:cNvPr>
          <p:cNvSpPr>
            <a:spLocks noGrp="1"/>
          </p:cNvSpPr>
          <p:nvPr>
            <p:ph type="title"/>
          </p:nvPr>
        </p:nvSpPr>
        <p:spPr>
          <a:xfrm>
            <a:off x="677334" y="609600"/>
            <a:ext cx="8596668" cy="1320800"/>
          </a:xfrm>
        </p:spPr>
        <p:txBody>
          <a:bodyPr>
            <a:normAutofit/>
          </a:bodyPr>
          <a:lstStyle/>
          <a:p>
            <a:r>
              <a:rPr lang="en-GB" dirty="0"/>
              <a:t>PEST ANALYSIS</a:t>
            </a:r>
          </a:p>
        </p:txBody>
      </p:sp>
      <p:graphicFrame>
        <p:nvGraphicFramePr>
          <p:cNvPr id="15" name="Table 15">
            <a:extLst>
              <a:ext uri="{FF2B5EF4-FFF2-40B4-BE49-F238E27FC236}">
                <a16:creationId xmlns:a16="http://schemas.microsoft.com/office/drawing/2014/main" id="{08F7D5D2-E157-47A8-91A1-CB853DFC267F}"/>
              </a:ext>
            </a:extLst>
          </p:cNvPr>
          <p:cNvGraphicFramePr>
            <a:graphicFrameLocks noGrp="1"/>
          </p:cNvGraphicFramePr>
          <p:nvPr>
            <p:ph idx="1"/>
            <p:extLst>
              <p:ext uri="{D42A27DB-BD31-4B8C-83A1-F6EECF244321}">
                <p14:modId xmlns:p14="http://schemas.microsoft.com/office/powerpoint/2010/main" val="2062743278"/>
              </p:ext>
            </p:extLst>
          </p:nvPr>
        </p:nvGraphicFramePr>
        <p:xfrm>
          <a:off x="1066349" y="2160588"/>
          <a:ext cx="7819342" cy="4096090"/>
        </p:xfrm>
        <a:graphic>
          <a:graphicData uri="http://schemas.openxmlformats.org/drawingml/2006/table">
            <a:tbl>
              <a:tblPr firstRow="1" bandRow="1">
                <a:tableStyleId>{5C22544A-7EE6-4342-B048-85BDC9FD1C3A}</a:tableStyleId>
              </a:tblPr>
              <a:tblGrid>
                <a:gridCol w="1807883">
                  <a:extLst>
                    <a:ext uri="{9D8B030D-6E8A-4147-A177-3AD203B41FA5}">
                      <a16:colId xmlns:a16="http://schemas.microsoft.com/office/drawing/2014/main" val="1745630619"/>
                    </a:ext>
                  </a:extLst>
                </a:gridCol>
                <a:gridCol w="2012278">
                  <a:extLst>
                    <a:ext uri="{9D8B030D-6E8A-4147-A177-3AD203B41FA5}">
                      <a16:colId xmlns:a16="http://schemas.microsoft.com/office/drawing/2014/main" val="1706930645"/>
                    </a:ext>
                  </a:extLst>
                </a:gridCol>
                <a:gridCol w="1975625">
                  <a:extLst>
                    <a:ext uri="{9D8B030D-6E8A-4147-A177-3AD203B41FA5}">
                      <a16:colId xmlns:a16="http://schemas.microsoft.com/office/drawing/2014/main" val="3645180784"/>
                    </a:ext>
                  </a:extLst>
                </a:gridCol>
                <a:gridCol w="2023556">
                  <a:extLst>
                    <a:ext uri="{9D8B030D-6E8A-4147-A177-3AD203B41FA5}">
                      <a16:colId xmlns:a16="http://schemas.microsoft.com/office/drawing/2014/main" val="1158031238"/>
                    </a:ext>
                  </a:extLst>
                </a:gridCol>
              </a:tblGrid>
              <a:tr h="357288">
                <a:tc>
                  <a:txBody>
                    <a:bodyPr/>
                    <a:lstStyle/>
                    <a:p>
                      <a:r>
                        <a:rPr lang="en-GB" sz="1600"/>
                        <a:t>POLITICAL</a:t>
                      </a:r>
                    </a:p>
                  </a:txBody>
                  <a:tcPr marL="81202" marR="81202" marT="40601" marB="40601"/>
                </a:tc>
                <a:tc>
                  <a:txBody>
                    <a:bodyPr/>
                    <a:lstStyle/>
                    <a:p>
                      <a:r>
                        <a:rPr lang="en-GB" sz="1600"/>
                        <a:t>ECONOMIC</a:t>
                      </a:r>
                    </a:p>
                  </a:txBody>
                  <a:tcPr marL="81202" marR="81202" marT="40601" marB="40601"/>
                </a:tc>
                <a:tc>
                  <a:txBody>
                    <a:bodyPr/>
                    <a:lstStyle/>
                    <a:p>
                      <a:r>
                        <a:rPr lang="en-GB" sz="1600"/>
                        <a:t>SOCIAL</a:t>
                      </a:r>
                    </a:p>
                  </a:txBody>
                  <a:tcPr marL="81202" marR="81202" marT="40601" marB="40601"/>
                </a:tc>
                <a:tc>
                  <a:txBody>
                    <a:bodyPr/>
                    <a:lstStyle/>
                    <a:p>
                      <a:r>
                        <a:rPr lang="en-GB" sz="1600"/>
                        <a:t>TECHNOLOGICAL</a:t>
                      </a:r>
                    </a:p>
                  </a:txBody>
                  <a:tcPr marL="81202" marR="81202" marT="40601" marB="40601"/>
                </a:tc>
                <a:extLst>
                  <a:ext uri="{0D108BD9-81ED-4DB2-BD59-A6C34878D82A}">
                    <a16:rowId xmlns:a16="http://schemas.microsoft.com/office/drawing/2014/main" val="50017088"/>
                  </a:ext>
                </a:extLst>
              </a:tr>
              <a:tr h="3524150">
                <a:tc>
                  <a:txBody>
                    <a:bodyPr/>
                    <a:lstStyle/>
                    <a:p>
                      <a:pPr marL="285750" indent="-285750">
                        <a:buFont typeface="Arial" panose="020B0604020202020204" pitchFamily="34" charset="0"/>
                        <a:buChar char="•"/>
                      </a:pPr>
                      <a:r>
                        <a:rPr lang="en-GB" sz="1600"/>
                        <a:t>Brexit</a:t>
                      </a:r>
                    </a:p>
                    <a:p>
                      <a:pPr marL="285750" indent="-285750">
                        <a:buFont typeface="Arial" panose="020B0604020202020204" pitchFamily="34" charset="0"/>
                        <a:buChar char="•"/>
                      </a:pPr>
                      <a:r>
                        <a:rPr lang="en-GB" sz="1600"/>
                        <a:t>Terrorist attacks</a:t>
                      </a:r>
                    </a:p>
                    <a:p>
                      <a:pPr marL="285750" indent="-285750">
                        <a:buFont typeface="Arial" panose="020B0604020202020204" pitchFamily="34" charset="0"/>
                        <a:buChar char="•"/>
                      </a:pPr>
                      <a:r>
                        <a:rPr lang="en-GB" sz="1600"/>
                        <a:t>Political conditions</a:t>
                      </a:r>
                    </a:p>
                    <a:p>
                      <a:endParaRPr lang="en-GB" sz="1600"/>
                    </a:p>
                  </a:txBody>
                  <a:tcPr marL="81202" marR="81202" marT="40601" marB="40601"/>
                </a:tc>
                <a:tc>
                  <a:txBody>
                    <a:bodyPr/>
                    <a:lstStyle/>
                    <a:p>
                      <a:pPr marL="285750" indent="-285750">
                        <a:buFont typeface="Arial" panose="020B0604020202020204" pitchFamily="34" charset="0"/>
                        <a:buChar char="•"/>
                      </a:pPr>
                      <a:r>
                        <a:rPr lang="en-GB" sz="1600"/>
                        <a:t>Impact of Brexit results, post Brexit reality open border or hard Brexit</a:t>
                      </a:r>
                    </a:p>
                    <a:p>
                      <a:pPr marL="285750" indent="-285750">
                        <a:buFont typeface="Arial" panose="020B0604020202020204" pitchFamily="34" charset="0"/>
                        <a:buChar char="•"/>
                      </a:pPr>
                      <a:r>
                        <a:rPr lang="en-GB" sz="1600"/>
                        <a:t>TUI continue economic growth by employing 70.000 employees worldwide</a:t>
                      </a:r>
                    </a:p>
                  </a:txBody>
                  <a:tcPr marL="81202" marR="81202" marT="40601" marB="40601"/>
                </a:tc>
                <a:tc>
                  <a:txBody>
                    <a:bodyPr/>
                    <a:lstStyle/>
                    <a:p>
                      <a:pPr marL="285750" indent="-285750">
                        <a:buFont typeface="Arial" panose="020B0604020202020204" pitchFamily="34" charset="0"/>
                        <a:buChar char="•"/>
                      </a:pPr>
                      <a:r>
                        <a:rPr lang="en-GB" sz="1600"/>
                        <a:t>Lifestyle transformations</a:t>
                      </a:r>
                    </a:p>
                    <a:p>
                      <a:pPr marL="285750" indent="-285750">
                        <a:buFont typeface="Arial" panose="020B0604020202020204" pitchFamily="34" charset="0"/>
                        <a:buChar char="•"/>
                      </a:pPr>
                      <a:r>
                        <a:rPr lang="en-GB" sz="1600"/>
                        <a:t>TUI brand awareness by customers experiences</a:t>
                      </a:r>
                    </a:p>
                    <a:p>
                      <a:pPr marL="285750" indent="-285750">
                        <a:buFont typeface="Arial" panose="020B0604020202020204" pitchFamily="34" charset="0"/>
                        <a:buChar char="•"/>
                      </a:pPr>
                      <a:r>
                        <a:rPr lang="en-GB" sz="1600"/>
                        <a:t>Increase of niche- eco tourism – change in mindset awareness of environment and safety</a:t>
                      </a:r>
                    </a:p>
                    <a:p>
                      <a:pPr marL="285750" indent="-285750">
                        <a:buFont typeface="Arial" panose="020B0604020202020204" pitchFamily="34" charset="0"/>
                        <a:buChar char="•"/>
                      </a:pPr>
                      <a:endParaRPr lang="en-GB" sz="1600"/>
                    </a:p>
                  </a:txBody>
                  <a:tcPr marL="81202" marR="81202" marT="40601" marB="40601"/>
                </a:tc>
                <a:tc>
                  <a:txBody>
                    <a:bodyPr/>
                    <a:lstStyle/>
                    <a:p>
                      <a:pPr marL="285750" lvl="0" indent="-285750">
                        <a:buFont typeface="Arial" panose="020B0604020202020204" pitchFamily="34" charset="0"/>
                        <a:buChar char="•"/>
                      </a:pPr>
                      <a:r>
                        <a:rPr lang="en-GB" sz="1600" kern="1200">
                          <a:solidFill>
                            <a:schemeClr val="dk1"/>
                          </a:solidFill>
                          <a:effectLst/>
                          <a:latin typeface="+mn-lt"/>
                          <a:ea typeface="+mn-ea"/>
                          <a:cs typeface="+mn-cs"/>
                        </a:rPr>
                        <a:t>Digital technologies can be a threat= a wide range of choices of online rivals travel companies. </a:t>
                      </a:r>
                    </a:p>
                    <a:p>
                      <a:pPr marL="285750" indent="-285750">
                        <a:buFont typeface="Arial" panose="020B0604020202020204" pitchFamily="34" charset="0"/>
                        <a:buChar char="•"/>
                      </a:pPr>
                      <a:r>
                        <a:rPr lang="en-GB" sz="1600" kern="1200">
                          <a:solidFill>
                            <a:schemeClr val="dk1"/>
                          </a:solidFill>
                          <a:effectLst/>
                          <a:latin typeface="+mn-lt"/>
                          <a:ea typeface="+mn-ea"/>
                          <a:cs typeface="+mn-cs"/>
                        </a:rPr>
                        <a:t> Advanced technologies create personal experiences</a:t>
                      </a:r>
                      <a:endParaRPr lang="en-GB" sz="1600"/>
                    </a:p>
                  </a:txBody>
                  <a:tcPr marL="81202" marR="81202" marT="40601" marB="40601"/>
                </a:tc>
                <a:extLst>
                  <a:ext uri="{0D108BD9-81ED-4DB2-BD59-A6C34878D82A}">
                    <a16:rowId xmlns:a16="http://schemas.microsoft.com/office/drawing/2014/main" val="2082483799"/>
                  </a:ext>
                </a:extLst>
              </a:tr>
            </a:tbl>
          </a:graphicData>
        </a:graphic>
      </p:graphicFrame>
    </p:spTree>
    <p:extLst>
      <p:ext uri="{BB962C8B-B14F-4D97-AF65-F5344CB8AC3E}">
        <p14:creationId xmlns:p14="http://schemas.microsoft.com/office/powerpoint/2010/main" val="30984841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21ABF-9416-4553-A998-FDBFA105F2C5}"/>
              </a:ext>
            </a:extLst>
          </p:cNvPr>
          <p:cNvSpPr>
            <a:spLocks noGrp="1"/>
          </p:cNvSpPr>
          <p:nvPr>
            <p:ph type="title"/>
          </p:nvPr>
        </p:nvSpPr>
        <p:spPr>
          <a:xfrm>
            <a:off x="677334" y="609600"/>
            <a:ext cx="8596668" cy="1320800"/>
          </a:xfrm>
        </p:spPr>
        <p:txBody>
          <a:bodyPr>
            <a:normAutofit/>
          </a:bodyPr>
          <a:lstStyle/>
          <a:p>
            <a:r>
              <a:rPr lang="en-GB" dirty="0"/>
              <a:t>SWOT Analysis</a:t>
            </a:r>
          </a:p>
        </p:txBody>
      </p:sp>
      <p:graphicFrame>
        <p:nvGraphicFramePr>
          <p:cNvPr id="6" name="Table 6">
            <a:extLst>
              <a:ext uri="{FF2B5EF4-FFF2-40B4-BE49-F238E27FC236}">
                <a16:creationId xmlns:a16="http://schemas.microsoft.com/office/drawing/2014/main" id="{DDCCA797-E887-4B13-B0F7-9DDC0F8B3021}"/>
              </a:ext>
            </a:extLst>
          </p:cNvPr>
          <p:cNvGraphicFramePr>
            <a:graphicFrameLocks noGrp="1"/>
          </p:cNvGraphicFramePr>
          <p:nvPr>
            <p:ph idx="1"/>
            <p:extLst>
              <p:ext uri="{D42A27DB-BD31-4B8C-83A1-F6EECF244321}">
                <p14:modId xmlns:p14="http://schemas.microsoft.com/office/powerpoint/2010/main" val="3061909876"/>
              </p:ext>
            </p:extLst>
          </p:nvPr>
        </p:nvGraphicFramePr>
        <p:xfrm>
          <a:off x="1285304" y="2160588"/>
          <a:ext cx="7381431" cy="3881438"/>
        </p:xfrm>
        <a:graphic>
          <a:graphicData uri="http://schemas.openxmlformats.org/drawingml/2006/table">
            <a:tbl>
              <a:tblPr firstRow="1" bandRow="1">
                <a:tableStyleId>{5C22544A-7EE6-4342-B048-85BDC9FD1C3A}</a:tableStyleId>
              </a:tblPr>
              <a:tblGrid>
                <a:gridCol w="3723642">
                  <a:extLst>
                    <a:ext uri="{9D8B030D-6E8A-4147-A177-3AD203B41FA5}">
                      <a16:colId xmlns:a16="http://schemas.microsoft.com/office/drawing/2014/main" val="3742304249"/>
                    </a:ext>
                  </a:extLst>
                </a:gridCol>
                <a:gridCol w="3657789">
                  <a:extLst>
                    <a:ext uri="{9D8B030D-6E8A-4147-A177-3AD203B41FA5}">
                      <a16:colId xmlns:a16="http://schemas.microsoft.com/office/drawing/2014/main" val="3401506858"/>
                    </a:ext>
                  </a:extLst>
                </a:gridCol>
              </a:tblGrid>
              <a:tr h="1940719">
                <a:tc>
                  <a:txBody>
                    <a:bodyPr/>
                    <a:lstStyle/>
                    <a:p>
                      <a:r>
                        <a:rPr lang="en-GB" sz="1300" dirty="0">
                          <a:latin typeface="+mn-lt"/>
                        </a:rPr>
                        <a:t>STRENGHTS</a:t>
                      </a:r>
                    </a:p>
                    <a:p>
                      <a:pPr marL="285750" indent="-285750">
                        <a:buFont typeface="Arial" panose="020B0604020202020204" pitchFamily="34" charset="0"/>
                        <a:buChar char="•"/>
                      </a:pPr>
                      <a:r>
                        <a:rPr lang="en-GB" sz="1300" dirty="0">
                          <a:latin typeface="+mn-lt"/>
                        </a:rPr>
                        <a:t>Largest travel company in Europe</a:t>
                      </a:r>
                    </a:p>
                    <a:p>
                      <a:pPr marL="285750" indent="-285750">
                        <a:buFont typeface="Arial" panose="020B0604020202020204" pitchFamily="34" charset="0"/>
                        <a:buChar char="•"/>
                      </a:pPr>
                      <a:r>
                        <a:rPr lang="en-GB" sz="1300" dirty="0">
                          <a:latin typeface="+mn-lt"/>
                        </a:rPr>
                        <a:t>Strong CSR e.g. TUI Care Foundation</a:t>
                      </a:r>
                    </a:p>
                    <a:p>
                      <a:pPr marL="285750" indent="-285750">
                        <a:buFont typeface="Arial" panose="020B0604020202020204" pitchFamily="34" charset="0"/>
                        <a:buChar char="•"/>
                      </a:pPr>
                      <a:r>
                        <a:rPr lang="en-GB" sz="1300" dirty="0">
                          <a:latin typeface="+mn-lt"/>
                        </a:rPr>
                        <a:t>Strong cash generation</a:t>
                      </a:r>
                    </a:p>
                    <a:p>
                      <a:pPr marL="285750" indent="-285750">
                        <a:buFont typeface="Arial" panose="020B0604020202020204" pitchFamily="34" charset="0"/>
                        <a:buChar char="•"/>
                      </a:pPr>
                      <a:endParaRPr lang="en-GB" sz="1300" dirty="0"/>
                    </a:p>
                  </a:txBody>
                  <a:tcPr marL="70243" marR="70243" marT="35122" marB="35122">
                    <a:solidFill>
                      <a:schemeClr val="accent2"/>
                    </a:solidFill>
                  </a:tcPr>
                </a:tc>
                <a:tc>
                  <a:txBody>
                    <a:bodyPr/>
                    <a:lstStyle/>
                    <a:p>
                      <a:r>
                        <a:rPr lang="en-GB" sz="1300" dirty="0">
                          <a:solidFill>
                            <a:schemeClr val="bg1"/>
                          </a:solidFill>
                        </a:rPr>
                        <a:t>WEAKNESSES</a:t>
                      </a:r>
                    </a:p>
                    <a:p>
                      <a:pPr marL="285750" indent="-285750">
                        <a:buFont typeface="Arial" panose="020B0604020202020204" pitchFamily="34" charset="0"/>
                        <a:buChar char="•"/>
                      </a:pPr>
                      <a:r>
                        <a:rPr lang="en-GB" sz="1300" dirty="0">
                          <a:solidFill>
                            <a:schemeClr val="bg1"/>
                          </a:solidFill>
                        </a:rPr>
                        <a:t>High dependences on digital technologies</a:t>
                      </a:r>
                    </a:p>
                    <a:p>
                      <a:pPr marL="285750" indent="-285750">
                        <a:buFont typeface="Arial" panose="020B0604020202020204" pitchFamily="34" charset="0"/>
                        <a:buChar char="•"/>
                      </a:pPr>
                      <a:r>
                        <a:rPr lang="en-GB" sz="1300" dirty="0">
                          <a:solidFill>
                            <a:schemeClr val="bg1"/>
                          </a:solidFill>
                        </a:rPr>
                        <a:t>Highly competitive travel/tourism market means limited brand loyalty</a:t>
                      </a:r>
                    </a:p>
                    <a:p>
                      <a:pPr marL="285750" lvl="0" indent="-285750">
                        <a:buFont typeface="Arial" panose="020B0604020202020204" pitchFamily="34" charset="0"/>
                        <a:buChar char="•"/>
                      </a:pPr>
                      <a:r>
                        <a:rPr lang="en-GB" sz="1300" b="1" kern="1200" dirty="0">
                          <a:solidFill>
                            <a:schemeClr val="bg1"/>
                          </a:solidFill>
                          <a:effectLst/>
                          <a:latin typeface="+mn-lt"/>
                          <a:ea typeface="+mn-ea"/>
                          <a:cs typeface="+mn-cs"/>
                        </a:rPr>
                        <a:t>Fluctuations of the exchange rate and prices.</a:t>
                      </a:r>
                    </a:p>
                    <a:p>
                      <a:pPr marL="285750" lvl="0" indent="-285750">
                        <a:buFont typeface="Arial" panose="020B0604020202020204" pitchFamily="34" charset="0"/>
                        <a:buChar char="•"/>
                      </a:pPr>
                      <a:r>
                        <a:rPr lang="en-GB" sz="1300" b="1" kern="1200" dirty="0">
                          <a:solidFill>
                            <a:schemeClr val="bg1"/>
                          </a:solidFill>
                          <a:effectLst/>
                          <a:latin typeface="+mn-lt"/>
                          <a:ea typeface="+mn-ea"/>
                          <a:cs typeface="+mn-cs"/>
                        </a:rPr>
                        <a:t>Potential supply chain disruption can lead to failure </a:t>
                      </a:r>
                      <a:endParaRPr lang="en-GB" sz="1300" dirty="0">
                        <a:solidFill>
                          <a:schemeClr val="bg1"/>
                        </a:solidFill>
                      </a:endParaRPr>
                    </a:p>
                    <a:p>
                      <a:pPr marL="285750" indent="-285750">
                        <a:buFont typeface="Arial" panose="020B0604020202020204" pitchFamily="34" charset="0"/>
                        <a:buChar char="•"/>
                      </a:pPr>
                      <a:endParaRPr lang="en-GB" sz="1300" dirty="0"/>
                    </a:p>
                  </a:txBody>
                  <a:tcPr marL="70243" marR="70243" marT="35122" marB="35122">
                    <a:solidFill>
                      <a:srgbClr val="7030A0"/>
                    </a:solidFill>
                  </a:tcPr>
                </a:tc>
                <a:extLst>
                  <a:ext uri="{0D108BD9-81ED-4DB2-BD59-A6C34878D82A}">
                    <a16:rowId xmlns:a16="http://schemas.microsoft.com/office/drawing/2014/main" val="2906886600"/>
                  </a:ext>
                </a:extLst>
              </a:tr>
              <a:tr h="1940719">
                <a:tc>
                  <a:txBody>
                    <a:bodyPr/>
                    <a:lstStyle/>
                    <a:p>
                      <a:r>
                        <a:rPr lang="en-GB" sz="1300" b="1" dirty="0">
                          <a:solidFill>
                            <a:schemeClr val="bg1"/>
                          </a:solidFill>
                        </a:rPr>
                        <a:t>OPPORTUNITIES</a:t>
                      </a:r>
                    </a:p>
                    <a:p>
                      <a:pPr marL="285750" lvl="0" indent="-285750">
                        <a:buFont typeface="Arial" panose="020B0604020202020204" pitchFamily="34" charset="0"/>
                        <a:buChar char="•"/>
                      </a:pPr>
                      <a:r>
                        <a:rPr lang="en-GB" sz="1300" b="1" kern="1200" dirty="0">
                          <a:solidFill>
                            <a:schemeClr val="bg1"/>
                          </a:solidFill>
                          <a:effectLst/>
                          <a:latin typeface="+mn-lt"/>
                          <a:ea typeface="+mn-ea"/>
                          <a:cs typeface="+mn-cs"/>
                        </a:rPr>
                        <a:t>TUI can expand their operations outside Europe, for example in Asia, USA etc.</a:t>
                      </a:r>
                    </a:p>
                    <a:p>
                      <a:pPr marL="285750" lvl="0" indent="-285750">
                        <a:buFont typeface="Arial" panose="020B0604020202020204" pitchFamily="34" charset="0"/>
                        <a:buChar char="•"/>
                      </a:pPr>
                      <a:r>
                        <a:rPr lang="en-GB" sz="1300" b="1" kern="1200" dirty="0">
                          <a:solidFill>
                            <a:schemeClr val="bg1"/>
                          </a:solidFill>
                          <a:effectLst/>
                          <a:latin typeface="+mn-lt"/>
                          <a:ea typeface="+mn-ea"/>
                          <a:cs typeface="+mn-cs"/>
                        </a:rPr>
                        <a:t>TUI can enhance their brand by investing at ecotourism holiday. </a:t>
                      </a:r>
                    </a:p>
                    <a:p>
                      <a:pPr marL="285750" indent="-285750">
                        <a:buFont typeface="Arial" panose="020B0604020202020204" pitchFamily="34" charset="0"/>
                        <a:buChar char="•"/>
                      </a:pPr>
                      <a:r>
                        <a:rPr lang="en-GB" sz="1300" b="1" kern="1200" dirty="0">
                          <a:solidFill>
                            <a:schemeClr val="bg1"/>
                          </a:solidFill>
                          <a:effectLst/>
                          <a:latin typeface="+mn-lt"/>
                          <a:ea typeface="+mn-ea"/>
                          <a:cs typeface="+mn-cs"/>
                        </a:rPr>
                        <a:t>TUI can invest in loyalty scheme that will attract new potential customers.</a:t>
                      </a:r>
                      <a:endParaRPr lang="en-GB" sz="1300" b="1" dirty="0">
                        <a:solidFill>
                          <a:schemeClr val="bg1"/>
                        </a:solidFill>
                      </a:endParaRPr>
                    </a:p>
                  </a:txBody>
                  <a:tcPr marL="70243" marR="70243" marT="35122" marB="35122">
                    <a:solidFill>
                      <a:schemeClr val="accent2"/>
                    </a:solidFill>
                  </a:tcPr>
                </a:tc>
                <a:tc>
                  <a:txBody>
                    <a:bodyPr/>
                    <a:lstStyle/>
                    <a:p>
                      <a:r>
                        <a:rPr lang="en-GB" sz="1300" b="1" dirty="0">
                          <a:solidFill>
                            <a:schemeClr val="bg1"/>
                          </a:solidFill>
                        </a:rPr>
                        <a:t>THREATS</a:t>
                      </a:r>
                    </a:p>
                    <a:p>
                      <a:pPr marL="285750" lvl="0" indent="-285750">
                        <a:buFont typeface="Arial" panose="020B0604020202020204" pitchFamily="34" charset="0"/>
                        <a:buChar char="•"/>
                      </a:pPr>
                      <a:r>
                        <a:rPr lang="en-GB" sz="1300" b="1" kern="1200" dirty="0">
                          <a:solidFill>
                            <a:schemeClr val="bg1"/>
                          </a:solidFill>
                          <a:effectLst/>
                          <a:latin typeface="+mn-lt"/>
                          <a:ea typeface="+mn-ea"/>
                          <a:cs typeface="+mn-cs"/>
                        </a:rPr>
                        <a:t>Impact on pricing, exchange rates and interest for TUI and customers due to political instability caused by Brexit also access to EU airspace.</a:t>
                      </a:r>
                    </a:p>
                    <a:p>
                      <a:pPr marL="285750" indent="-285750">
                        <a:buFont typeface="Arial" panose="020B0604020202020204" pitchFamily="34" charset="0"/>
                        <a:buChar char="•"/>
                      </a:pPr>
                      <a:r>
                        <a:rPr lang="en-GB" sz="1300" b="1" kern="1200" dirty="0">
                          <a:solidFill>
                            <a:schemeClr val="bg1"/>
                          </a:solidFill>
                          <a:effectLst/>
                          <a:latin typeface="+mn-lt"/>
                          <a:ea typeface="+mn-ea"/>
                          <a:cs typeface="+mn-cs"/>
                        </a:rPr>
                        <a:t>Economic and political situations impact caused by terrorist attacks or natural disasters in countries that TUI operates could interrupt smooth operations.</a:t>
                      </a:r>
                      <a:endParaRPr lang="en-GB" sz="1300" b="1" dirty="0">
                        <a:solidFill>
                          <a:schemeClr val="bg1"/>
                        </a:solidFill>
                      </a:endParaRPr>
                    </a:p>
                  </a:txBody>
                  <a:tcPr marL="70243" marR="70243" marT="35122" marB="35122">
                    <a:solidFill>
                      <a:srgbClr val="7030A0"/>
                    </a:solidFill>
                  </a:tcPr>
                </a:tc>
                <a:extLst>
                  <a:ext uri="{0D108BD9-81ED-4DB2-BD59-A6C34878D82A}">
                    <a16:rowId xmlns:a16="http://schemas.microsoft.com/office/drawing/2014/main" val="3281188679"/>
                  </a:ext>
                </a:extLst>
              </a:tr>
            </a:tbl>
          </a:graphicData>
        </a:graphic>
      </p:graphicFrame>
    </p:spTree>
    <p:extLst>
      <p:ext uri="{BB962C8B-B14F-4D97-AF65-F5344CB8AC3E}">
        <p14:creationId xmlns:p14="http://schemas.microsoft.com/office/powerpoint/2010/main" val="12075947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79ECA3-204D-469A-8F31-D0F7DC778C81}"/>
              </a:ext>
            </a:extLst>
          </p:cNvPr>
          <p:cNvSpPr>
            <a:spLocks noGrp="1"/>
          </p:cNvSpPr>
          <p:nvPr>
            <p:ph type="title"/>
          </p:nvPr>
        </p:nvSpPr>
        <p:spPr>
          <a:xfrm>
            <a:off x="6090445" y="609600"/>
            <a:ext cx="3183556" cy="1320800"/>
          </a:xfrm>
        </p:spPr>
        <p:txBody>
          <a:bodyPr anchor="ctr">
            <a:normAutofit/>
          </a:bodyPr>
          <a:lstStyle/>
          <a:p>
            <a:r>
              <a:rPr lang="en-GB"/>
              <a:t>Cultural web</a:t>
            </a:r>
          </a:p>
        </p:txBody>
      </p:sp>
      <p:pic>
        <p:nvPicPr>
          <p:cNvPr id="6" name="Picture 5" descr="A picture containing stool, building, soccer, game&#10;&#10;Description automatically generated">
            <a:extLst>
              <a:ext uri="{FF2B5EF4-FFF2-40B4-BE49-F238E27FC236}">
                <a16:creationId xmlns:a16="http://schemas.microsoft.com/office/drawing/2014/main" id="{792FA206-2ABE-419C-B329-85554308750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99814" y="820102"/>
            <a:ext cx="5062993" cy="5206161"/>
          </a:xfrm>
          <a:prstGeom prst="rect">
            <a:avLst/>
          </a:prstGeom>
        </p:spPr>
      </p:pic>
      <p:graphicFrame>
        <p:nvGraphicFramePr>
          <p:cNvPr id="5" name="Content Placeholder 2">
            <a:extLst>
              <a:ext uri="{FF2B5EF4-FFF2-40B4-BE49-F238E27FC236}">
                <a16:creationId xmlns:a16="http://schemas.microsoft.com/office/drawing/2014/main" id="{6001E964-7D73-46D0-8147-6A06C3C6C3F3}"/>
              </a:ext>
            </a:extLst>
          </p:cNvPr>
          <p:cNvGraphicFramePr>
            <a:graphicFrameLocks noGrp="1"/>
          </p:cNvGraphicFramePr>
          <p:nvPr>
            <p:ph idx="1"/>
            <p:extLst>
              <p:ext uri="{D42A27DB-BD31-4B8C-83A1-F6EECF244321}">
                <p14:modId xmlns:p14="http://schemas.microsoft.com/office/powerpoint/2010/main" val="4223707661"/>
              </p:ext>
            </p:extLst>
          </p:nvPr>
        </p:nvGraphicFramePr>
        <p:xfrm>
          <a:off x="6094410" y="2160589"/>
          <a:ext cx="3176589" cy="388077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7" name="TextBox 6">
            <a:extLst>
              <a:ext uri="{FF2B5EF4-FFF2-40B4-BE49-F238E27FC236}">
                <a16:creationId xmlns:a16="http://schemas.microsoft.com/office/drawing/2014/main" id="{D299B718-3770-4A05-A1A0-F90193571BF2}"/>
              </a:ext>
            </a:extLst>
          </p:cNvPr>
          <p:cNvSpPr txBox="1"/>
          <p:nvPr/>
        </p:nvSpPr>
        <p:spPr>
          <a:xfrm>
            <a:off x="3175854" y="5826208"/>
            <a:ext cx="268695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sockmonkeyconsulting.com/2013/01/30/the-way-we-do-things-around-her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0"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2301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79ECA3-204D-469A-8F31-D0F7DC778C81}"/>
              </a:ext>
            </a:extLst>
          </p:cNvPr>
          <p:cNvSpPr>
            <a:spLocks noGrp="1"/>
          </p:cNvSpPr>
          <p:nvPr>
            <p:ph type="title"/>
          </p:nvPr>
        </p:nvSpPr>
        <p:spPr>
          <a:xfrm>
            <a:off x="652481" y="1382486"/>
            <a:ext cx="3547581" cy="4093028"/>
          </a:xfrm>
        </p:spPr>
        <p:txBody>
          <a:bodyPr anchor="ctr">
            <a:normAutofit/>
          </a:bodyPr>
          <a:lstStyle/>
          <a:p>
            <a:r>
              <a:rPr lang="en-GB" sz="4400"/>
              <a:t>How to increase TUI’s sustainable growth?</a:t>
            </a:r>
          </a:p>
        </p:txBody>
      </p:sp>
      <p:grpSp>
        <p:nvGrpSpPr>
          <p:cNvPr id="30" name="Group 29">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31" name="Straight Connector 30">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32" name="Straight Connector 31">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33"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Isosceles Triangle 34">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Isosceles Triangle 38">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41" name="Rectangle 40">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FD7F124-CBDE-4577-BCB7-7F9D0ED35EBD}"/>
              </a:ext>
            </a:extLst>
          </p:cNvPr>
          <p:cNvGraphicFramePr>
            <a:graphicFrameLocks noGrp="1"/>
          </p:cNvGraphicFramePr>
          <p:nvPr>
            <p:ph idx="1"/>
            <p:extLst>
              <p:ext uri="{D42A27DB-BD31-4B8C-83A1-F6EECF244321}">
                <p14:modId xmlns:p14="http://schemas.microsoft.com/office/powerpoint/2010/main" val="885273740"/>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00300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0" name="Group 19">
            <a:extLst>
              <a:ext uri="{FF2B5EF4-FFF2-40B4-BE49-F238E27FC236}">
                <a16:creationId xmlns:a16="http://schemas.microsoft.com/office/drawing/2014/main" id="{90A61547-2555-4DE2-A37F-A53E549174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1" name="Straight Connector 20">
              <a:extLst>
                <a:ext uri="{FF2B5EF4-FFF2-40B4-BE49-F238E27FC236}">
                  <a16:creationId xmlns:a16="http://schemas.microsoft.com/office/drawing/2014/main" id="{5C2447E0-8F0D-479C-94E4-82BC8EB68C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1F943397-DCDD-44CB-BBA9-9510B7698DD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3" name="Rectangle 23">
              <a:extLst>
                <a:ext uri="{FF2B5EF4-FFF2-40B4-BE49-F238E27FC236}">
                  <a16:creationId xmlns:a16="http://schemas.microsoft.com/office/drawing/2014/main" id="{E2630ADC-31DB-4C48-AC4A-DAAE5A7B8E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5">
              <a:extLst>
                <a:ext uri="{FF2B5EF4-FFF2-40B4-BE49-F238E27FC236}">
                  <a16:creationId xmlns:a16="http://schemas.microsoft.com/office/drawing/2014/main" id="{2CA5C44E-F54E-47E0-8989-4D8686B33C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4">
              <a:extLst>
                <a:ext uri="{FF2B5EF4-FFF2-40B4-BE49-F238E27FC236}">
                  <a16:creationId xmlns:a16="http://schemas.microsoft.com/office/drawing/2014/main" id="{FF54E15E-830B-4375-A239-4C51954DEA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7">
              <a:extLst>
                <a:ext uri="{FF2B5EF4-FFF2-40B4-BE49-F238E27FC236}">
                  <a16:creationId xmlns:a16="http://schemas.microsoft.com/office/drawing/2014/main" id="{CB37E322-FF7E-4872-BD6B-50A48CBEA5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8">
              <a:extLst>
                <a:ext uri="{FF2B5EF4-FFF2-40B4-BE49-F238E27FC236}">
                  <a16:creationId xmlns:a16="http://schemas.microsoft.com/office/drawing/2014/main" id="{710D0C1E-D2F8-45B2-AE14-1AC8E976F7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9">
              <a:extLst>
                <a:ext uri="{FF2B5EF4-FFF2-40B4-BE49-F238E27FC236}">
                  <a16:creationId xmlns:a16="http://schemas.microsoft.com/office/drawing/2014/main" id="{3216331B-17D0-4167-ABD2-B2198058C2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a:extLst>
                <a:ext uri="{FF2B5EF4-FFF2-40B4-BE49-F238E27FC236}">
                  <a16:creationId xmlns:a16="http://schemas.microsoft.com/office/drawing/2014/main" id="{A53A7A96-3806-4BB3-91DE-6EED48AC78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29">
              <a:extLst>
                <a:ext uri="{FF2B5EF4-FFF2-40B4-BE49-F238E27FC236}">
                  <a16:creationId xmlns:a16="http://schemas.microsoft.com/office/drawing/2014/main" id="{F8C2B86C-EE71-466E-8991-503F9C9C1B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9968B476-FC67-49C9-87F9-3648268C8830}"/>
              </a:ext>
            </a:extLst>
          </p:cNvPr>
          <p:cNvSpPr>
            <a:spLocks noGrp="1"/>
          </p:cNvSpPr>
          <p:nvPr>
            <p:ph type="title"/>
          </p:nvPr>
        </p:nvSpPr>
        <p:spPr>
          <a:xfrm>
            <a:off x="6094409" y="835015"/>
            <a:ext cx="3179593" cy="3215821"/>
          </a:xfrm>
        </p:spPr>
        <p:txBody>
          <a:bodyPr vert="horz" lIns="91440" tIns="45720" rIns="91440" bIns="45720" rtlCol="0" anchor="b">
            <a:normAutofit/>
          </a:bodyPr>
          <a:lstStyle/>
          <a:p>
            <a:pPr algn="r">
              <a:lnSpc>
                <a:spcPct val="90000"/>
              </a:lnSpc>
            </a:pPr>
            <a:r>
              <a:rPr lang="en-US" sz="5400" dirty="0"/>
              <a:t>How TUI should improve?</a:t>
            </a:r>
            <a:br>
              <a:rPr lang="en-US" sz="5400" dirty="0"/>
            </a:br>
            <a:endParaRPr lang="en-US" sz="5400" dirty="0"/>
          </a:p>
        </p:txBody>
      </p:sp>
      <p:pic>
        <p:nvPicPr>
          <p:cNvPr id="7" name="Content Placeholder 6" descr="A picture containing drawing, clock, plate&#10;&#10;Description automatically generated">
            <a:extLst>
              <a:ext uri="{FF2B5EF4-FFF2-40B4-BE49-F238E27FC236}">
                <a16:creationId xmlns:a16="http://schemas.microsoft.com/office/drawing/2014/main" id="{F8F637F8-CFB4-4367-8BC9-D3DEEDE8AC8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87872" y="984388"/>
            <a:ext cx="4977562" cy="2190127"/>
          </a:xfrm>
          <a:prstGeom prst="rect">
            <a:avLst/>
          </a:prstGeom>
        </p:spPr>
      </p:pic>
      <p:pic>
        <p:nvPicPr>
          <p:cNvPr id="15" name="Content Placeholder 14">
            <a:extLst>
              <a:ext uri="{FF2B5EF4-FFF2-40B4-BE49-F238E27FC236}">
                <a16:creationId xmlns:a16="http://schemas.microsoft.com/office/drawing/2014/main" id="{117E8DEB-59FB-4C34-9227-C165C60925E7}"/>
              </a:ext>
            </a:extLst>
          </p:cNvPr>
          <p:cNvPicPr>
            <a:picLocks noGrp="1" noChangeAspect="1"/>
          </p:cNvPicPr>
          <p:nvPr>
            <p:ph idx="1"/>
          </p:nvPr>
        </p:nvPicPr>
        <p:blipFill>
          <a:blip r:embed="rId4"/>
          <a:stretch>
            <a:fillRect/>
          </a:stretch>
        </p:blipFill>
        <p:spPr>
          <a:xfrm>
            <a:off x="888603" y="3896061"/>
            <a:ext cx="6652627" cy="2823237"/>
          </a:xfrm>
          <a:prstGeom prst="rect">
            <a:avLst/>
          </a:prstGeom>
        </p:spPr>
      </p:pic>
      <p:sp>
        <p:nvSpPr>
          <p:cNvPr id="9" name="TextBox 8">
            <a:extLst>
              <a:ext uri="{FF2B5EF4-FFF2-40B4-BE49-F238E27FC236}">
                <a16:creationId xmlns:a16="http://schemas.microsoft.com/office/drawing/2014/main" id="{E0E53661-81C7-43E9-BD5E-A06B9EC02232}"/>
              </a:ext>
            </a:extLst>
          </p:cNvPr>
          <p:cNvSpPr txBox="1"/>
          <p:nvPr/>
        </p:nvSpPr>
        <p:spPr>
          <a:xfrm>
            <a:off x="3338781" y="2974460"/>
            <a:ext cx="252665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commons.wikimedia.org/wiki/File:TUI_Logo_2016.sv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27608002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C26B670-58B2-4229-94DE-5ACDE6C073D8}"/>
              </a:ext>
            </a:extLst>
          </p:cNvPr>
          <p:cNvSpPr>
            <a:spLocks noGrp="1"/>
          </p:cNvSpPr>
          <p:nvPr>
            <p:ph type="ctrTitle"/>
          </p:nvPr>
        </p:nvSpPr>
        <p:spPr>
          <a:xfrm>
            <a:off x="6094855" y="1261331"/>
            <a:ext cx="3497565" cy="3002662"/>
          </a:xfrm>
        </p:spPr>
        <p:txBody>
          <a:bodyPr>
            <a:normAutofit/>
          </a:bodyPr>
          <a:lstStyle/>
          <a:p>
            <a:pPr algn="l"/>
            <a:r>
              <a:rPr lang="en-GB" sz="4400"/>
              <a:t>Thank you for listening.</a:t>
            </a:r>
          </a:p>
        </p:txBody>
      </p:sp>
      <p:sp>
        <p:nvSpPr>
          <p:cNvPr id="5" name="Subtitle 4">
            <a:extLst>
              <a:ext uri="{FF2B5EF4-FFF2-40B4-BE49-F238E27FC236}">
                <a16:creationId xmlns:a16="http://schemas.microsoft.com/office/drawing/2014/main" id="{A9B260F3-127A-4970-9E1B-54394DBDC644}"/>
              </a:ext>
            </a:extLst>
          </p:cNvPr>
          <p:cNvSpPr>
            <a:spLocks noGrp="1"/>
          </p:cNvSpPr>
          <p:nvPr>
            <p:ph type="subTitle" idx="1"/>
          </p:nvPr>
        </p:nvSpPr>
        <p:spPr>
          <a:xfrm>
            <a:off x="6094374" y="4263992"/>
            <a:ext cx="3498045" cy="1325857"/>
          </a:xfrm>
        </p:spPr>
        <p:txBody>
          <a:bodyPr>
            <a:normAutofit/>
          </a:bodyPr>
          <a:lstStyle/>
          <a:p>
            <a:pPr algn="l"/>
            <a:r>
              <a:rPr lang="en-GB" dirty="0"/>
              <a:t>Honorata Sieczych</a:t>
            </a:r>
          </a:p>
        </p:txBody>
      </p:sp>
      <p:sp>
        <p:nvSpPr>
          <p:cNvPr id="32" name="Isosceles Triangle 31">
            <a:extLst>
              <a:ext uri="{FF2B5EF4-FFF2-40B4-BE49-F238E27FC236}">
                <a16:creationId xmlns:a16="http://schemas.microsoft.com/office/drawing/2014/main" id="{AA330523-F25B-4007-B3E5-ABB5637D16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7" name="Picture 6" descr="A picture containing drawing&#10;&#10;Description automatically generated">
            <a:extLst>
              <a:ext uri="{FF2B5EF4-FFF2-40B4-BE49-F238E27FC236}">
                <a16:creationId xmlns:a16="http://schemas.microsoft.com/office/drawing/2014/main" id="{C376DD8E-A70B-4CFE-B92B-4C485441B23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440617" y="1261330"/>
            <a:ext cx="4335340" cy="4335340"/>
          </a:xfrm>
          <a:prstGeom prst="rect">
            <a:avLst/>
          </a:prstGeom>
        </p:spPr>
      </p:pic>
      <p:sp>
        <p:nvSpPr>
          <p:cNvPr id="8" name="TextBox 7">
            <a:extLst>
              <a:ext uri="{FF2B5EF4-FFF2-40B4-BE49-F238E27FC236}">
                <a16:creationId xmlns:a16="http://schemas.microsoft.com/office/drawing/2014/main" id="{F167DC03-EA02-4849-9D43-F2D3BA5BCAA3}"/>
              </a:ext>
            </a:extLst>
          </p:cNvPr>
          <p:cNvSpPr txBox="1"/>
          <p:nvPr/>
        </p:nvSpPr>
        <p:spPr>
          <a:xfrm>
            <a:off x="3249304" y="5396615"/>
            <a:ext cx="252665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en.wikipedia.org/wiki/Smiley">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36822433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3934F9C-B8DA-4344-B1F0-049A04C9F1C8}"/>
              </a:ext>
            </a:extLst>
          </p:cNvPr>
          <p:cNvSpPr>
            <a:spLocks noGrp="1"/>
          </p:cNvSpPr>
          <p:nvPr>
            <p:ph type="title"/>
          </p:nvPr>
        </p:nvSpPr>
        <p:spPr/>
        <p:txBody>
          <a:bodyPr/>
          <a:lstStyle/>
          <a:p>
            <a:r>
              <a:rPr lang="en-GB" dirty="0"/>
              <a:t>References</a:t>
            </a:r>
          </a:p>
        </p:txBody>
      </p:sp>
      <p:pic>
        <p:nvPicPr>
          <p:cNvPr id="7" name="Content Placeholder 6">
            <a:extLst>
              <a:ext uri="{FF2B5EF4-FFF2-40B4-BE49-F238E27FC236}">
                <a16:creationId xmlns:a16="http://schemas.microsoft.com/office/drawing/2014/main" id="{A6AF8334-E6D1-49F1-9E9D-037FB05BE486}"/>
              </a:ext>
            </a:extLst>
          </p:cNvPr>
          <p:cNvPicPr>
            <a:picLocks noGrp="1" noChangeAspect="1"/>
          </p:cNvPicPr>
          <p:nvPr>
            <p:ph idx="1"/>
          </p:nvPr>
        </p:nvPicPr>
        <p:blipFill>
          <a:blip r:embed="rId2"/>
          <a:stretch>
            <a:fillRect/>
          </a:stretch>
        </p:blipFill>
        <p:spPr>
          <a:xfrm>
            <a:off x="2109328" y="2317791"/>
            <a:ext cx="5733382" cy="3567031"/>
          </a:xfrm>
          <a:prstGeom prst="rect">
            <a:avLst/>
          </a:prstGeom>
        </p:spPr>
      </p:pic>
    </p:spTree>
    <p:extLst>
      <p:ext uri="{BB962C8B-B14F-4D97-AF65-F5344CB8AC3E}">
        <p14:creationId xmlns:p14="http://schemas.microsoft.com/office/powerpoint/2010/main" val="260884853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81</TotalTime>
  <Words>764</Words>
  <Application>Microsoft Office PowerPoint</Application>
  <PresentationFormat>Widescreen</PresentationFormat>
  <Paragraphs>86</Paragraphs>
  <Slides>11</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Times New Roman</vt:lpstr>
      <vt:lpstr>Trebuchet MS</vt:lpstr>
      <vt:lpstr>Wingdings 3</vt:lpstr>
      <vt:lpstr>Facet</vt:lpstr>
      <vt:lpstr>Strategies for Resilience BMSP 6006 Tutor: Glenn Behenna Submission Date: 12/12/2019</vt:lpstr>
      <vt:lpstr>TUI Overview</vt:lpstr>
      <vt:lpstr>TUI’s Corporate Social Responsibility </vt:lpstr>
      <vt:lpstr>Current Strategies</vt:lpstr>
      <vt:lpstr>PEST ANALYSIS</vt:lpstr>
      <vt:lpstr>SWOT Analysis</vt:lpstr>
      <vt:lpstr>Cultural web</vt:lpstr>
      <vt:lpstr>How to increase TUI’s sustainable growth?</vt:lpstr>
      <vt:lpstr>How TUI should improve? </vt:lpstr>
      <vt:lpstr>Thank you for listening.</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Strategies for Resilience BMSP 6006 Tutor: Glenn Behenna Submission Date: 12/12/2019</dc:title>
  <dc:creator>Honorata Sieczych</dc:creator>
  <cp:lastModifiedBy>Honorata Sieczych</cp:lastModifiedBy>
  <cp:revision>1</cp:revision>
  <dcterms:created xsi:type="dcterms:W3CDTF">2019-12-12T20:34:12Z</dcterms:created>
  <dcterms:modified xsi:type="dcterms:W3CDTF">2019-12-12T21:55:24Z</dcterms:modified>
</cp:coreProperties>
</file>