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9" r:id="rId3"/>
    <p:sldId id="257"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 Jacob" initials="CJ" lastIdx="1" clrIdx="0">
    <p:extLst>
      <p:ext uri="{19B8F6BF-5375-455C-9EA6-DF929625EA0E}">
        <p15:presenceInfo xmlns:p15="http://schemas.microsoft.com/office/powerpoint/2012/main" userId="95f3353506a6bc5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C62A2"/>
    <a:srgbClr val="2997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6AFE4E-F4E6-40C7-A034-23B249A47013}" v="171" dt="2020-11-07T19:00:53.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 Jacob" userId="95f3353506a6bc53" providerId="LiveId" clId="{C36AFE4E-F4E6-40C7-A034-23B249A47013}"/>
    <pc:docChg chg="undo redo custSel addSld delSld modSld sldOrd">
      <pc:chgData name="Clair Jacob" userId="95f3353506a6bc53" providerId="LiveId" clId="{C36AFE4E-F4E6-40C7-A034-23B249A47013}" dt="2020-11-07T19:14:47.710" v="15805" actId="20577"/>
      <pc:docMkLst>
        <pc:docMk/>
      </pc:docMkLst>
      <pc:sldChg chg="modSp mod">
        <pc:chgData name="Clair Jacob" userId="95f3353506a6bc53" providerId="LiveId" clId="{C36AFE4E-F4E6-40C7-A034-23B249A47013}" dt="2020-11-07T19:01:09.562" v="15565" actId="313"/>
        <pc:sldMkLst>
          <pc:docMk/>
          <pc:sldMk cId="1992442130" sldId="256"/>
        </pc:sldMkLst>
        <pc:spChg chg="mod">
          <ac:chgData name="Clair Jacob" userId="95f3353506a6bc53" providerId="LiveId" clId="{C36AFE4E-F4E6-40C7-A034-23B249A47013}" dt="2020-11-07T19:01:09.562" v="15565" actId="313"/>
          <ac:spMkLst>
            <pc:docMk/>
            <pc:sldMk cId="1992442130" sldId="256"/>
            <ac:spMk id="2" creationId="{52EB333E-DAA5-4EFB-8572-E8D567162F2F}"/>
          </ac:spMkLst>
        </pc:spChg>
        <pc:spChg chg="mod">
          <ac:chgData name="Clair Jacob" userId="95f3353506a6bc53" providerId="LiveId" clId="{C36AFE4E-F4E6-40C7-A034-23B249A47013}" dt="2020-11-01T18:04:21.451" v="13849" actId="114"/>
          <ac:spMkLst>
            <pc:docMk/>
            <pc:sldMk cId="1992442130" sldId="256"/>
            <ac:spMk id="3" creationId="{165846E6-DDFA-4F8D-AD31-8F501D750AA9}"/>
          </ac:spMkLst>
        </pc:spChg>
        <pc:picChg chg="mod">
          <ac:chgData name="Clair Jacob" userId="95f3353506a6bc53" providerId="LiveId" clId="{C36AFE4E-F4E6-40C7-A034-23B249A47013}" dt="2020-10-23T12:31:07.467" v="7" actId="1076"/>
          <ac:picMkLst>
            <pc:docMk/>
            <pc:sldMk cId="1992442130" sldId="256"/>
            <ac:picMk id="5" creationId="{B8E1AF36-8AD9-4CC7-B90A-C85FAD02FAB8}"/>
          </ac:picMkLst>
        </pc:picChg>
      </pc:sldChg>
      <pc:sldChg chg="addSp delSp modSp mod">
        <pc:chgData name="Clair Jacob" userId="95f3353506a6bc53" providerId="LiveId" clId="{C36AFE4E-F4E6-40C7-A034-23B249A47013}" dt="2020-11-07T17:47:39.511" v="14246" actId="1076"/>
        <pc:sldMkLst>
          <pc:docMk/>
          <pc:sldMk cId="3879176137" sldId="257"/>
        </pc:sldMkLst>
        <pc:spChg chg="mod">
          <ac:chgData name="Clair Jacob" userId="95f3353506a6bc53" providerId="LiveId" clId="{C36AFE4E-F4E6-40C7-A034-23B249A47013}" dt="2020-10-25T16:09:56.449" v="10099" actId="255"/>
          <ac:spMkLst>
            <pc:docMk/>
            <pc:sldMk cId="3879176137" sldId="257"/>
            <ac:spMk id="2" creationId="{8C25736C-5F42-4568-AFC9-165F90EA14BB}"/>
          </ac:spMkLst>
        </pc:spChg>
        <pc:spChg chg="add del">
          <ac:chgData name="Clair Jacob" userId="95f3353506a6bc53" providerId="LiveId" clId="{C36AFE4E-F4E6-40C7-A034-23B249A47013}" dt="2020-10-23T15:01:24.275" v="1513" actId="478"/>
          <ac:spMkLst>
            <pc:docMk/>
            <pc:sldMk cId="3879176137" sldId="257"/>
            <ac:spMk id="3" creationId="{8D567323-195F-4356-868A-C9FD65D69EDD}"/>
          </ac:spMkLst>
        </pc:spChg>
        <pc:spChg chg="add del mod">
          <ac:chgData name="Clair Jacob" userId="95f3353506a6bc53" providerId="LiveId" clId="{C36AFE4E-F4E6-40C7-A034-23B249A47013}" dt="2020-10-25T16:03:07.279" v="10006" actId="478"/>
          <ac:spMkLst>
            <pc:docMk/>
            <pc:sldMk cId="3879176137" sldId="257"/>
            <ac:spMk id="3" creationId="{C58C87FD-C0BD-4E81-A051-88BCDCC27116}"/>
          </ac:spMkLst>
        </pc:spChg>
        <pc:spChg chg="add mod">
          <ac:chgData name="Clair Jacob" userId="95f3353506a6bc53" providerId="LiveId" clId="{C36AFE4E-F4E6-40C7-A034-23B249A47013}" dt="2020-11-07T17:47:01.214" v="14245" actId="1076"/>
          <ac:spMkLst>
            <pc:docMk/>
            <pc:sldMk cId="3879176137" sldId="257"/>
            <ac:spMk id="4" creationId="{EB6FD01F-F419-4624-BDA4-6D1FB605B4BA}"/>
          </ac:spMkLst>
        </pc:spChg>
        <pc:spChg chg="add mod">
          <ac:chgData name="Clair Jacob" userId="95f3353506a6bc53" providerId="LiveId" clId="{C36AFE4E-F4E6-40C7-A034-23B249A47013}" dt="2020-10-25T16:05:34.237" v="10031" actId="14861"/>
          <ac:spMkLst>
            <pc:docMk/>
            <pc:sldMk cId="3879176137" sldId="257"/>
            <ac:spMk id="6" creationId="{726E42F2-0B44-48BD-BA1B-61DA21EF0D89}"/>
          </ac:spMkLst>
        </pc:spChg>
        <pc:spChg chg="add mod">
          <ac:chgData name="Clair Jacob" userId="95f3353506a6bc53" providerId="LiveId" clId="{C36AFE4E-F4E6-40C7-A034-23B249A47013}" dt="2020-10-25T16:07:35.848" v="10064" actId="14861"/>
          <ac:spMkLst>
            <pc:docMk/>
            <pc:sldMk cId="3879176137" sldId="257"/>
            <ac:spMk id="7" creationId="{935F27F0-BA1E-4F80-9E9A-59BD0214C61B}"/>
          </ac:spMkLst>
        </pc:spChg>
        <pc:spChg chg="add del mod">
          <ac:chgData name="Clair Jacob" userId="95f3353506a6bc53" providerId="LiveId" clId="{C36AFE4E-F4E6-40C7-A034-23B249A47013}" dt="2020-10-25T16:08:03.782" v="10066" actId="478"/>
          <ac:spMkLst>
            <pc:docMk/>
            <pc:sldMk cId="3879176137" sldId="257"/>
            <ac:spMk id="8" creationId="{3B10C062-BB63-448A-8ADE-1EB85AA65836}"/>
          </ac:spMkLst>
        </pc:spChg>
        <pc:spChg chg="mod">
          <ac:chgData name="Clair Jacob" userId="95f3353506a6bc53" providerId="LiveId" clId="{C36AFE4E-F4E6-40C7-A034-23B249A47013}" dt="2020-10-23T14:50:36.270" v="1336" actId="1076"/>
          <ac:spMkLst>
            <pc:docMk/>
            <pc:sldMk cId="3879176137" sldId="257"/>
            <ac:spMk id="9" creationId="{E8D4A128-6841-4C01-9B10-A5310604A023}"/>
          </ac:spMkLst>
        </pc:spChg>
        <pc:spChg chg="add mod">
          <ac:chgData name="Clair Jacob" userId="95f3353506a6bc53" providerId="LiveId" clId="{C36AFE4E-F4E6-40C7-A034-23B249A47013}" dt="2020-10-25T16:09:32.401" v="10098" actId="14861"/>
          <ac:spMkLst>
            <pc:docMk/>
            <pc:sldMk cId="3879176137" sldId="257"/>
            <ac:spMk id="10" creationId="{CF404793-DFEF-42E4-8F44-89AA243D7756}"/>
          </ac:spMkLst>
        </pc:spChg>
        <pc:spChg chg="mod">
          <ac:chgData name="Clair Jacob" userId="95f3353506a6bc53" providerId="LiveId" clId="{C36AFE4E-F4E6-40C7-A034-23B249A47013}" dt="2020-10-23T15:28:00.175" v="2639" actId="1076"/>
          <ac:spMkLst>
            <pc:docMk/>
            <pc:sldMk cId="3879176137" sldId="257"/>
            <ac:spMk id="12" creationId="{02041F6E-143F-4A2B-9C34-34057039051A}"/>
          </ac:spMkLst>
        </pc:spChg>
        <pc:spChg chg="mod">
          <ac:chgData name="Clair Jacob" userId="95f3353506a6bc53" providerId="LiveId" clId="{C36AFE4E-F4E6-40C7-A034-23B249A47013}" dt="2020-10-24T15:20:35.096" v="9914" actId="1076"/>
          <ac:spMkLst>
            <pc:docMk/>
            <pc:sldMk cId="3879176137" sldId="257"/>
            <ac:spMk id="19" creationId="{7E628ED1-33D7-41F2-AB12-0D0E022AAAE1}"/>
          </ac:spMkLst>
        </pc:spChg>
        <pc:spChg chg="mod">
          <ac:chgData name="Clair Jacob" userId="95f3353506a6bc53" providerId="LiveId" clId="{C36AFE4E-F4E6-40C7-A034-23B249A47013}" dt="2020-11-07T17:46:49.340" v="14244" actId="1076"/>
          <ac:spMkLst>
            <pc:docMk/>
            <pc:sldMk cId="3879176137" sldId="257"/>
            <ac:spMk id="21" creationId="{20EDD94B-C5D0-4990-8286-CAAFDB839B26}"/>
          </ac:spMkLst>
        </pc:spChg>
        <pc:spChg chg="mod">
          <ac:chgData name="Clair Jacob" userId="95f3353506a6bc53" providerId="LiveId" clId="{C36AFE4E-F4E6-40C7-A034-23B249A47013}" dt="2020-10-23T15:02:51.269" v="1527" actId="1076"/>
          <ac:spMkLst>
            <pc:docMk/>
            <pc:sldMk cId="3879176137" sldId="257"/>
            <ac:spMk id="25" creationId="{8AE4FD96-B087-4B2C-B2F7-588EC18797C3}"/>
          </ac:spMkLst>
        </pc:spChg>
        <pc:spChg chg="mod">
          <ac:chgData name="Clair Jacob" userId="95f3353506a6bc53" providerId="LiveId" clId="{C36AFE4E-F4E6-40C7-A034-23B249A47013}" dt="2020-11-01T18:24:58.765" v="14130" actId="14861"/>
          <ac:spMkLst>
            <pc:docMk/>
            <pc:sldMk cId="3879176137" sldId="257"/>
            <ac:spMk id="26" creationId="{1DC9D0E1-8D13-493B-92F3-06A085BF20F4}"/>
          </ac:spMkLst>
        </pc:spChg>
        <pc:spChg chg="mod">
          <ac:chgData name="Clair Jacob" userId="95f3353506a6bc53" providerId="LiveId" clId="{C36AFE4E-F4E6-40C7-A034-23B249A47013}" dt="2020-11-01T18:25:05.383" v="14136" actId="14861"/>
          <ac:spMkLst>
            <pc:docMk/>
            <pc:sldMk cId="3879176137" sldId="257"/>
            <ac:spMk id="27" creationId="{C93DCCF9-6E19-4C2B-B8C1-6B5ED7AABEEA}"/>
          </ac:spMkLst>
        </pc:spChg>
        <pc:spChg chg="mod">
          <ac:chgData name="Clair Jacob" userId="95f3353506a6bc53" providerId="LiveId" clId="{C36AFE4E-F4E6-40C7-A034-23B249A47013}" dt="2020-11-01T15:38:10.165" v="13352" actId="20577"/>
          <ac:spMkLst>
            <pc:docMk/>
            <pc:sldMk cId="3879176137" sldId="257"/>
            <ac:spMk id="29" creationId="{4FC02F78-F96A-4AD8-A8EC-3220B3830B48}"/>
          </ac:spMkLst>
        </pc:spChg>
        <pc:spChg chg="mod">
          <ac:chgData name="Clair Jacob" userId="95f3353506a6bc53" providerId="LiveId" clId="{C36AFE4E-F4E6-40C7-A034-23B249A47013}" dt="2020-10-23T15:24:19.289" v="2557" actId="1076"/>
          <ac:spMkLst>
            <pc:docMk/>
            <pc:sldMk cId="3879176137" sldId="257"/>
            <ac:spMk id="30" creationId="{7966FD8B-CA1B-4F24-B7D5-27CE766F7C74}"/>
          </ac:spMkLst>
        </pc:spChg>
        <pc:spChg chg="mod">
          <ac:chgData name="Clair Jacob" userId="95f3353506a6bc53" providerId="LiveId" clId="{C36AFE4E-F4E6-40C7-A034-23B249A47013}" dt="2020-11-07T17:43:46.992" v="14148" actId="1076"/>
          <ac:spMkLst>
            <pc:docMk/>
            <pc:sldMk cId="3879176137" sldId="257"/>
            <ac:spMk id="31" creationId="{9DD8D849-BB08-465E-BD61-E2A4B224B05C}"/>
          </ac:spMkLst>
        </pc:spChg>
        <pc:spChg chg="mod">
          <ac:chgData name="Clair Jacob" userId="95f3353506a6bc53" providerId="LiveId" clId="{C36AFE4E-F4E6-40C7-A034-23B249A47013}" dt="2020-11-07T17:47:39.511" v="14246" actId="1076"/>
          <ac:spMkLst>
            <pc:docMk/>
            <pc:sldMk cId="3879176137" sldId="257"/>
            <ac:spMk id="32" creationId="{A600C1E8-F801-4215-AEAE-1849868EE8D0}"/>
          </ac:spMkLst>
        </pc:spChg>
        <pc:picChg chg="mod">
          <ac:chgData name="Clair Jacob" userId="95f3353506a6bc53" providerId="LiveId" clId="{C36AFE4E-F4E6-40C7-A034-23B249A47013}" dt="2020-10-23T15:14:49.549" v="1965" actId="1076"/>
          <ac:picMkLst>
            <pc:docMk/>
            <pc:sldMk cId="3879176137" sldId="257"/>
            <ac:picMk id="5" creationId="{BFEF0535-6970-42DF-A5A3-9ADB5CFAAF84}"/>
          </ac:picMkLst>
        </pc:picChg>
        <pc:picChg chg="mod">
          <ac:chgData name="Clair Jacob" userId="95f3353506a6bc53" providerId="LiveId" clId="{C36AFE4E-F4E6-40C7-A034-23B249A47013}" dt="2020-10-23T15:02:45.192" v="1526" actId="1076"/>
          <ac:picMkLst>
            <pc:docMk/>
            <pc:sldMk cId="3879176137" sldId="257"/>
            <ac:picMk id="11" creationId="{9002D75A-C9D0-4E4C-8AB4-E83652E0E33E}"/>
          </ac:picMkLst>
        </pc:picChg>
        <pc:picChg chg="mod">
          <ac:chgData name="Clair Jacob" userId="95f3353506a6bc53" providerId="LiveId" clId="{C36AFE4E-F4E6-40C7-A034-23B249A47013}" dt="2020-10-24T15:20:31.620" v="9913" actId="1076"/>
          <ac:picMkLst>
            <pc:docMk/>
            <pc:sldMk cId="3879176137" sldId="257"/>
            <ac:picMk id="16" creationId="{B7F907DB-AA4F-43AC-B3FA-B227392E4B15}"/>
          </ac:picMkLst>
        </pc:picChg>
      </pc:sldChg>
      <pc:sldChg chg="addSp delSp modSp mod">
        <pc:chgData name="Clair Jacob" userId="95f3353506a6bc53" providerId="LiveId" clId="{C36AFE4E-F4E6-40C7-A034-23B249A47013}" dt="2020-11-07T19:02:53.032" v="15567" actId="1076"/>
        <pc:sldMkLst>
          <pc:docMk/>
          <pc:sldMk cId="2711199110" sldId="258"/>
        </pc:sldMkLst>
        <pc:spChg chg="mod">
          <ac:chgData name="Clair Jacob" userId="95f3353506a6bc53" providerId="LiveId" clId="{C36AFE4E-F4E6-40C7-A034-23B249A47013}" dt="2020-10-24T11:30:43.420" v="5491" actId="20577"/>
          <ac:spMkLst>
            <pc:docMk/>
            <pc:sldMk cId="2711199110" sldId="258"/>
            <ac:spMk id="2" creationId="{88E99B5F-1C1F-4451-B670-61E2054E869A}"/>
          </ac:spMkLst>
        </pc:spChg>
        <pc:spChg chg="add mod">
          <ac:chgData name="Clair Jacob" userId="95f3353506a6bc53" providerId="LiveId" clId="{C36AFE4E-F4E6-40C7-A034-23B249A47013}" dt="2020-10-25T16:12:53.420" v="10134" actId="14861"/>
          <ac:spMkLst>
            <pc:docMk/>
            <pc:sldMk cId="2711199110" sldId="258"/>
            <ac:spMk id="3" creationId="{71980033-BD9A-4024-9EF7-2206B3363EC9}"/>
          </ac:spMkLst>
        </pc:spChg>
        <pc:spChg chg="add del mod">
          <ac:chgData name="Clair Jacob" userId="95f3353506a6bc53" providerId="LiveId" clId="{C36AFE4E-F4E6-40C7-A034-23B249A47013}" dt="2020-10-24T11:30:45.569" v="5492" actId="478"/>
          <ac:spMkLst>
            <pc:docMk/>
            <pc:sldMk cId="2711199110" sldId="258"/>
            <ac:spMk id="3" creationId="{D6EFD561-3784-4FEF-80A1-801A1C1F2FF1}"/>
          </ac:spMkLst>
        </pc:spChg>
        <pc:spChg chg="add mod">
          <ac:chgData name="Clair Jacob" userId="95f3353506a6bc53" providerId="LiveId" clId="{C36AFE4E-F4E6-40C7-A034-23B249A47013}" dt="2020-10-24T15:21:55.694" v="9917" actId="688"/>
          <ac:spMkLst>
            <pc:docMk/>
            <pc:sldMk cId="2711199110" sldId="258"/>
            <ac:spMk id="4" creationId="{C5C5C2CB-6261-415A-B114-9DA3DAF7FB48}"/>
          </ac:spMkLst>
        </pc:spChg>
        <pc:spChg chg="add mod">
          <ac:chgData name="Clair Jacob" userId="95f3353506a6bc53" providerId="LiveId" clId="{C36AFE4E-F4E6-40C7-A034-23B249A47013}" dt="2020-11-07T18:07:12.183" v="14552" actId="1076"/>
          <ac:spMkLst>
            <pc:docMk/>
            <pc:sldMk cId="2711199110" sldId="258"/>
            <ac:spMk id="5" creationId="{F7706C86-F727-432E-B782-59C5F557B968}"/>
          </ac:spMkLst>
        </pc:spChg>
        <pc:spChg chg="add del mod">
          <ac:chgData name="Clair Jacob" userId="95f3353506a6bc53" providerId="LiveId" clId="{C36AFE4E-F4E6-40C7-A034-23B249A47013}" dt="2020-10-25T16:14:57.504" v="10154" actId="478"/>
          <ac:spMkLst>
            <pc:docMk/>
            <pc:sldMk cId="2711199110" sldId="258"/>
            <ac:spMk id="6" creationId="{2560FD40-93A7-4C33-83C5-59CF86AB2F93}"/>
          </ac:spMkLst>
        </pc:spChg>
        <pc:spChg chg="add mod">
          <ac:chgData name="Clair Jacob" userId="95f3353506a6bc53" providerId="LiveId" clId="{C36AFE4E-F4E6-40C7-A034-23B249A47013}" dt="2020-10-23T15:47:51.562" v="3039" actId="1076"/>
          <ac:spMkLst>
            <pc:docMk/>
            <pc:sldMk cId="2711199110" sldId="258"/>
            <ac:spMk id="7" creationId="{BA96A58A-5743-48B7-9897-EF180147F4E7}"/>
          </ac:spMkLst>
        </pc:spChg>
        <pc:spChg chg="add mod">
          <ac:chgData name="Clair Jacob" userId="95f3353506a6bc53" providerId="LiveId" clId="{C36AFE4E-F4E6-40C7-A034-23B249A47013}" dt="2020-10-23T15:48:27.454" v="3045" actId="1076"/>
          <ac:spMkLst>
            <pc:docMk/>
            <pc:sldMk cId="2711199110" sldId="258"/>
            <ac:spMk id="8" creationId="{4AB66D23-25C0-4C31-B31B-11B155561255}"/>
          </ac:spMkLst>
        </pc:spChg>
        <pc:spChg chg="mod">
          <ac:chgData name="Clair Jacob" userId="95f3353506a6bc53" providerId="LiveId" clId="{C36AFE4E-F4E6-40C7-A034-23B249A47013}" dt="2020-11-07T19:02:42.293" v="15566" actId="1076"/>
          <ac:spMkLst>
            <pc:docMk/>
            <pc:sldMk cId="2711199110" sldId="258"/>
            <ac:spMk id="10" creationId="{A951EA4D-6D65-4768-9DF9-034C20285829}"/>
          </ac:spMkLst>
        </pc:spChg>
        <pc:spChg chg="add mod">
          <ac:chgData name="Clair Jacob" userId="95f3353506a6bc53" providerId="LiveId" clId="{C36AFE4E-F4E6-40C7-A034-23B249A47013}" dt="2020-10-23T15:49:09.842" v="3052" actId="1076"/>
          <ac:spMkLst>
            <pc:docMk/>
            <pc:sldMk cId="2711199110" sldId="258"/>
            <ac:spMk id="11" creationId="{9066E397-1182-402C-B2F0-FEF8216C30B4}"/>
          </ac:spMkLst>
        </pc:spChg>
        <pc:spChg chg="add mod">
          <ac:chgData name="Clair Jacob" userId="95f3353506a6bc53" providerId="LiveId" clId="{C36AFE4E-F4E6-40C7-A034-23B249A47013}" dt="2020-11-07T18:06:24.546" v="14544" actId="14100"/>
          <ac:spMkLst>
            <pc:docMk/>
            <pc:sldMk cId="2711199110" sldId="258"/>
            <ac:spMk id="12" creationId="{B3367C56-E37F-4D6C-9542-D18E948A902F}"/>
          </ac:spMkLst>
        </pc:spChg>
        <pc:spChg chg="add mod">
          <ac:chgData name="Clair Jacob" userId="95f3353506a6bc53" providerId="LiveId" clId="{C36AFE4E-F4E6-40C7-A034-23B249A47013}" dt="2020-11-01T15:35:43.739" v="13240" actId="1076"/>
          <ac:spMkLst>
            <pc:docMk/>
            <pc:sldMk cId="2711199110" sldId="258"/>
            <ac:spMk id="13" creationId="{B18FAFC9-1C1B-487A-88BD-242F2F43BF3A}"/>
          </ac:spMkLst>
        </pc:spChg>
        <pc:spChg chg="mod">
          <ac:chgData name="Clair Jacob" userId="95f3353506a6bc53" providerId="LiveId" clId="{C36AFE4E-F4E6-40C7-A034-23B249A47013}" dt="2020-11-07T19:02:53.032" v="15567" actId="1076"/>
          <ac:spMkLst>
            <pc:docMk/>
            <pc:sldMk cId="2711199110" sldId="258"/>
            <ac:spMk id="15" creationId="{5D07D134-7F0A-4659-A3B6-1FEEC3E439AF}"/>
          </ac:spMkLst>
        </pc:spChg>
        <pc:spChg chg="add mod">
          <ac:chgData name="Clair Jacob" userId="95f3353506a6bc53" providerId="LiveId" clId="{C36AFE4E-F4E6-40C7-A034-23B249A47013}" dt="2020-11-07T18:06:51.234" v="14550" actId="1076"/>
          <ac:spMkLst>
            <pc:docMk/>
            <pc:sldMk cId="2711199110" sldId="258"/>
            <ac:spMk id="16" creationId="{8E72A8BF-8A32-4B22-8452-E1287CD8D66E}"/>
          </ac:spMkLst>
        </pc:spChg>
        <pc:spChg chg="add mod">
          <ac:chgData name="Clair Jacob" userId="95f3353506a6bc53" providerId="LiveId" clId="{C36AFE4E-F4E6-40C7-A034-23B249A47013}" dt="2020-11-07T18:07:00.618" v="14551" actId="1076"/>
          <ac:spMkLst>
            <pc:docMk/>
            <pc:sldMk cId="2711199110" sldId="258"/>
            <ac:spMk id="17" creationId="{F58BE35A-2148-4193-8B17-F6B1C5467175}"/>
          </ac:spMkLst>
        </pc:spChg>
        <pc:spChg chg="mod">
          <ac:chgData name="Clair Jacob" userId="95f3353506a6bc53" providerId="LiveId" clId="{C36AFE4E-F4E6-40C7-A034-23B249A47013}" dt="2020-10-25T16:15:08.926" v="10156" actId="1076"/>
          <ac:spMkLst>
            <pc:docMk/>
            <pc:sldMk cId="2711199110" sldId="258"/>
            <ac:spMk id="20" creationId="{DCA0BE4B-1CA8-4CB6-976D-AFF0011EFA82}"/>
          </ac:spMkLst>
        </pc:spChg>
        <pc:picChg chg="mod">
          <ac:chgData name="Clair Jacob" userId="95f3353506a6bc53" providerId="LiveId" clId="{C36AFE4E-F4E6-40C7-A034-23B249A47013}" dt="2020-10-23T17:27:35.483" v="5134" actId="1076"/>
          <ac:picMkLst>
            <pc:docMk/>
            <pc:sldMk cId="2711199110" sldId="258"/>
            <ac:picMk id="9" creationId="{524DF9E6-F19F-46A2-A2E4-04499FC1B903}"/>
          </ac:picMkLst>
        </pc:picChg>
        <pc:picChg chg="mod">
          <ac:chgData name="Clair Jacob" userId="95f3353506a6bc53" providerId="LiveId" clId="{C36AFE4E-F4E6-40C7-A034-23B249A47013}" dt="2020-10-23T17:27:32.196" v="5129" actId="1076"/>
          <ac:picMkLst>
            <pc:docMk/>
            <pc:sldMk cId="2711199110" sldId="258"/>
            <ac:picMk id="14" creationId="{6AFA94E0-98C2-4F5A-B82B-2EB48EB2D7FE}"/>
          </ac:picMkLst>
        </pc:picChg>
        <pc:picChg chg="mod">
          <ac:chgData name="Clair Jacob" userId="95f3353506a6bc53" providerId="LiveId" clId="{C36AFE4E-F4E6-40C7-A034-23B249A47013}" dt="2020-11-07T18:06:40.038" v="14549" actId="1076"/>
          <ac:picMkLst>
            <pc:docMk/>
            <pc:sldMk cId="2711199110" sldId="258"/>
            <ac:picMk id="19" creationId="{0B312E8F-E83A-4B2B-80A2-19ABEDA3EC13}"/>
          </ac:picMkLst>
        </pc:picChg>
      </pc:sldChg>
      <pc:sldChg chg="addSp delSp modSp new mod ord">
        <pc:chgData name="Clair Jacob" userId="95f3353506a6bc53" providerId="LiveId" clId="{C36AFE4E-F4E6-40C7-A034-23B249A47013}" dt="2020-11-07T17:42:42.263" v="14147" actId="1076"/>
        <pc:sldMkLst>
          <pc:docMk/>
          <pc:sldMk cId="2026076691" sldId="259"/>
        </pc:sldMkLst>
        <pc:spChg chg="add del mod">
          <ac:chgData name="Clair Jacob" userId="95f3353506a6bc53" providerId="LiveId" clId="{C36AFE4E-F4E6-40C7-A034-23B249A47013}" dt="2020-11-01T13:03:01.079" v="11113" actId="1076"/>
          <ac:spMkLst>
            <pc:docMk/>
            <pc:sldMk cId="2026076691" sldId="259"/>
            <ac:spMk id="2" creationId="{4F4E8C0C-C819-49F5-8537-B34F973F7764}"/>
          </ac:spMkLst>
        </pc:spChg>
        <pc:spChg chg="add del mod">
          <ac:chgData name="Clair Jacob" userId="95f3353506a6bc53" providerId="LiveId" clId="{C36AFE4E-F4E6-40C7-A034-23B249A47013}" dt="2020-11-01T12:39:58.807" v="10728" actId="478"/>
          <ac:spMkLst>
            <pc:docMk/>
            <pc:sldMk cId="2026076691" sldId="259"/>
            <ac:spMk id="3" creationId="{DCE1B916-7B16-4E35-B6C8-06D034FA6C0C}"/>
          </ac:spMkLst>
        </pc:spChg>
        <pc:spChg chg="add del mod">
          <ac:chgData name="Clair Jacob" userId="95f3353506a6bc53" providerId="LiveId" clId="{C36AFE4E-F4E6-40C7-A034-23B249A47013}" dt="2020-11-01T12:39:58.812" v="10730"/>
          <ac:spMkLst>
            <pc:docMk/>
            <pc:sldMk cId="2026076691" sldId="259"/>
            <ac:spMk id="5" creationId="{EE662642-43B9-4202-B458-D381E34F92F9}"/>
          </ac:spMkLst>
        </pc:spChg>
        <pc:spChg chg="add del mod">
          <ac:chgData name="Clair Jacob" userId="95f3353506a6bc53" providerId="LiveId" clId="{C36AFE4E-F4E6-40C7-A034-23B249A47013}" dt="2020-10-25T16:21:46.795" v="10237" actId="478"/>
          <ac:spMkLst>
            <pc:docMk/>
            <pc:sldMk cId="2026076691" sldId="259"/>
            <ac:spMk id="6" creationId="{2A28947D-120A-4C78-8DAB-9593FF7FAB22}"/>
          </ac:spMkLst>
        </pc:spChg>
        <pc:spChg chg="add del mod">
          <ac:chgData name="Clair Jacob" userId="95f3353506a6bc53" providerId="LiveId" clId="{C36AFE4E-F4E6-40C7-A034-23B249A47013}" dt="2020-11-01T12:35:35.328" v="10622" actId="767"/>
          <ac:spMkLst>
            <pc:docMk/>
            <pc:sldMk cId="2026076691" sldId="259"/>
            <ac:spMk id="6" creationId="{A65312FF-500E-414A-942F-D641B59FB3FF}"/>
          </ac:spMkLst>
        </pc:spChg>
        <pc:spChg chg="add">
          <ac:chgData name="Clair Jacob" userId="95f3353506a6bc53" providerId="LiveId" clId="{C36AFE4E-F4E6-40C7-A034-23B249A47013}" dt="2020-10-23T13:25:39.668" v="124" actId="22"/>
          <ac:spMkLst>
            <pc:docMk/>
            <pc:sldMk cId="2026076691" sldId="259"/>
            <ac:spMk id="7" creationId="{14BBDFAA-9BF7-4538-9DAD-FE3E446705C6}"/>
          </ac:spMkLst>
        </pc:spChg>
        <pc:spChg chg="add del mod">
          <ac:chgData name="Clair Jacob" userId="95f3353506a6bc53" providerId="LiveId" clId="{C36AFE4E-F4E6-40C7-A034-23B249A47013}" dt="2020-11-01T13:06:56.310" v="11126" actId="478"/>
          <ac:spMkLst>
            <pc:docMk/>
            <pc:sldMk cId="2026076691" sldId="259"/>
            <ac:spMk id="8" creationId="{71D14407-5427-4D43-9279-829CBEFF7C43}"/>
          </ac:spMkLst>
        </pc:spChg>
        <pc:spChg chg="add mod">
          <ac:chgData name="Clair Jacob" userId="95f3353506a6bc53" providerId="LiveId" clId="{C36AFE4E-F4E6-40C7-A034-23B249A47013}" dt="2020-10-25T16:22:26.835" v="10244" actId="1076"/>
          <ac:spMkLst>
            <pc:docMk/>
            <pc:sldMk cId="2026076691" sldId="259"/>
            <ac:spMk id="9" creationId="{5D1E2F8D-9F68-43F7-A062-FD487288FA5B}"/>
          </ac:spMkLst>
        </pc:spChg>
        <pc:spChg chg="add del mod">
          <ac:chgData name="Clair Jacob" userId="95f3353506a6bc53" providerId="LiveId" clId="{C36AFE4E-F4E6-40C7-A034-23B249A47013}" dt="2020-11-01T13:06:53.843" v="11125" actId="478"/>
          <ac:spMkLst>
            <pc:docMk/>
            <pc:sldMk cId="2026076691" sldId="259"/>
            <ac:spMk id="10" creationId="{6E20FCA8-5A4D-4B4C-A35D-097CED504483}"/>
          </ac:spMkLst>
        </pc:spChg>
        <pc:spChg chg="add del mod">
          <ac:chgData name="Clair Jacob" userId="95f3353506a6bc53" providerId="LiveId" clId="{C36AFE4E-F4E6-40C7-A034-23B249A47013}" dt="2020-11-01T12:40:05.899" v="10734"/>
          <ac:spMkLst>
            <pc:docMk/>
            <pc:sldMk cId="2026076691" sldId="259"/>
            <ac:spMk id="12" creationId="{7BCD9E27-189E-458A-9224-3DF11345BA27}"/>
          </ac:spMkLst>
        </pc:spChg>
        <pc:spChg chg="add del mod">
          <ac:chgData name="Clair Jacob" userId="95f3353506a6bc53" providerId="LiveId" clId="{C36AFE4E-F4E6-40C7-A034-23B249A47013}" dt="2020-11-01T12:40:08.189" v="10735" actId="478"/>
          <ac:spMkLst>
            <pc:docMk/>
            <pc:sldMk cId="2026076691" sldId="259"/>
            <ac:spMk id="13" creationId="{64BBC151-E32B-44B1-B6EB-428D2934E917}"/>
          </ac:spMkLst>
        </pc:spChg>
        <pc:spChg chg="add del mod">
          <ac:chgData name="Clair Jacob" userId="95f3353506a6bc53" providerId="LiveId" clId="{C36AFE4E-F4E6-40C7-A034-23B249A47013}" dt="2020-11-01T12:44:42.120" v="10742"/>
          <ac:spMkLst>
            <pc:docMk/>
            <pc:sldMk cId="2026076691" sldId="259"/>
            <ac:spMk id="17" creationId="{5AD408C2-9221-4593-95C3-57D640424323}"/>
          </ac:spMkLst>
        </pc:spChg>
        <pc:spChg chg="add mod">
          <ac:chgData name="Clair Jacob" userId="95f3353506a6bc53" providerId="LiveId" clId="{C36AFE4E-F4E6-40C7-A034-23B249A47013}" dt="2020-11-07T17:42:42.263" v="14147" actId="1076"/>
          <ac:spMkLst>
            <pc:docMk/>
            <pc:sldMk cId="2026076691" sldId="259"/>
            <ac:spMk id="18" creationId="{44345A4C-4A5A-441A-83C1-C9D326EC8994}"/>
          </ac:spMkLst>
        </pc:spChg>
        <pc:spChg chg="add mod">
          <ac:chgData name="Clair Jacob" userId="95f3353506a6bc53" providerId="LiveId" clId="{C36AFE4E-F4E6-40C7-A034-23B249A47013}" dt="2020-11-07T17:42:21.759" v="14146" actId="14100"/>
          <ac:spMkLst>
            <pc:docMk/>
            <pc:sldMk cId="2026076691" sldId="259"/>
            <ac:spMk id="19" creationId="{F4275DB6-D42D-4821-ADCB-87392ECAAD36}"/>
          </ac:spMkLst>
        </pc:spChg>
        <pc:spChg chg="add del">
          <ac:chgData name="Clair Jacob" userId="95f3353506a6bc53" providerId="LiveId" clId="{C36AFE4E-F4E6-40C7-A034-23B249A47013}" dt="2020-10-23T14:12:58.354" v="836" actId="478"/>
          <ac:spMkLst>
            <pc:docMk/>
            <pc:sldMk cId="2026076691" sldId="259"/>
            <ac:spMk id="20" creationId="{0315A401-70AC-4163-A212-F7F1B9539F2E}"/>
          </ac:spMkLst>
        </pc:spChg>
        <pc:spChg chg="add mod">
          <ac:chgData name="Clair Jacob" userId="95f3353506a6bc53" providerId="LiveId" clId="{C36AFE4E-F4E6-40C7-A034-23B249A47013}" dt="2020-11-01T12:49:55.981" v="10798" actId="1076"/>
          <ac:spMkLst>
            <pc:docMk/>
            <pc:sldMk cId="2026076691" sldId="259"/>
            <ac:spMk id="20" creationId="{F5A40BC1-01D0-448D-9CC6-817461A1034F}"/>
          </ac:spMkLst>
        </pc:spChg>
        <pc:spChg chg="add del mod">
          <ac:chgData name="Clair Jacob" userId="95f3353506a6bc53" providerId="LiveId" clId="{C36AFE4E-F4E6-40C7-A034-23B249A47013}" dt="2020-11-01T13:06:50.070" v="11124" actId="478"/>
          <ac:spMkLst>
            <pc:docMk/>
            <pc:sldMk cId="2026076691" sldId="259"/>
            <ac:spMk id="21" creationId="{42CBFD7F-1018-427F-939A-9DDAAD5DFC64}"/>
          </ac:spMkLst>
        </pc:spChg>
        <pc:spChg chg="add del mod">
          <ac:chgData name="Clair Jacob" userId="95f3353506a6bc53" providerId="LiveId" clId="{C36AFE4E-F4E6-40C7-A034-23B249A47013}" dt="2020-11-01T13:06:47.692" v="11123" actId="478"/>
          <ac:spMkLst>
            <pc:docMk/>
            <pc:sldMk cId="2026076691" sldId="259"/>
            <ac:spMk id="22" creationId="{C9829C2B-4144-461B-B653-E01D4EAF24CE}"/>
          </ac:spMkLst>
        </pc:spChg>
        <pc:spChg chg="add mod">
          <ac:chgData name="Clair Jacob" userId="95f3353506a6bc53" providerId="LiveId" clId="{C36AFE4E-F4E6-40C7-A034-23B249A47013}" dt="2020-11-01T15:38:37.447" v="13353" actId="1076"/>
          <ac:spMkLst>
            <pc:docMk/>
            <pc:sldMk cId="2026076691" sldId="259"/>
            <ac:spMk id="23" creationId="{A2A0F000-48AA-49E4-802A-C8652278FAFE}"/>
          </ac:spMkLst>
        </pc:spChg>
        <pc:spChg chg="add mod">
          <ac:chgData name="Clair Jacob" userId="95f3353506a6bc53" providerId="LiveId" clId="{C36AFE4E-F4E6-40C7-A034-23B249A47013}" dt="2020-11-01T14:39:51.174" v="11837" actId="1076"/>
          <ac:spMkLst>
            <pc:docMk/>
            <pc:sldMk cId="2026076691" sldId="259"/>
            <ac:spMk id="26" creationId="{BDA85634-5695-4BBA-A270-0F38C99FEACA}"/>
          </ac:spMkLst>
        </pc:spChg>
        <pc:spChg chg="add mod">
          <ac:chgData name="Clair Jacob" userId="95f3353506a6bc53" providerId="LiveId" clId="{C36AFE4E-F4E6-40C7-A034-23B249A47013}" dt="2020-11-01T14:40:04.711" v="11841" actId="1076"/>
          <ac:spMkLst>
            <pc:docMk/>
            <pc:sldMk cId="2026076691" sldId="259"/>
            <ac:spMk id="29" creationId="{5309C7C2-67A5-4D4E-9712-9EEB751755AC}"/>
          </ac:spMkLst>
        </pc:spChg>
        <pc:spChg chg="add del mod">
          <ac:chgData name="Clair Jacob" userId="95f3353506a6bc53" providerId="LiveId" clId="{C36AFE4E-F4E6-40C7-A034-23B249A47013}" dt="2020-11-01T15:08:41.435" v="12583" actId="478"/>
          <ac:spMkLst>
            <pc:docMk/>
            <pc:sldMk cId="2026076691" sldId="259"/>
            <ac:spMk id="30" creationId="{C7CB2358-E587-42DC-B08B-E799CCE2999A}"/>
          </ac:spMkLst>
        </pc:spChg>
        <pc:spChg chg="add del mod">
          <ac:chgData name="Clair Jacob" userId="95f3353506a6bc53" providerId="LiveId" clId="{C36AFE4E-F4E6-40C7-A034-23B249A47013}" dt="2020-11-01T15:08:38.045" v="12582" actId="478"/>
          <ac:spMkLst>
            <pc:docMk/>
            <pc:sldMk cId="2026076691" sldId="259"/>
            <ac:spMk id="31" creationId="{C6DFE7BC-D633-4229-A5BE-3D34D0E63517}"/>
          </ac:spMkLst>
        </pc:spChg>
        <pc:spChg chg="add del mod">
          <ac:chgData name="Clair Jacob" userId="95f3353506a6bc53" providerId="LiveId" clId="{C36AFE4E-F4E6-40C7-A034-23B249A47013}" dt="2020-11-01T14:41:06.612" v="11915"/>
          <ac:spMkLst>
            <pc:docMk/>
            <pc:sldMk cId="2026076691" sldId="259"/>
            <ac:spMk id="32" creationId="{FC919472-8523-4894-B3B5-2D0086C4DB55}"/>
          </ac:spMkLst>
        </pc:spChg>
        <pc:spChg chg="add mod">
          <ac:chgData name="Clair Jacob" userId="95f3353506a6bc53" providerId="LiveId" clId="{C36AFE4E-F4E6-40C7-A034-23B249A47013}" dt="2020-11-01T18:20:58.864" v="13995" actId="20577"/>
          <ac:spMkLst>
            <pc:docMk/>
            <pc:sldMk cId="2026076691" sldId="259"/>
            <ac:spMk id="33" creationId="{D035EC43-1CAB-4DD7-BEB4-47EE7B57F465}"/>
          </ac:spMkLst>
        </pc:spChg>
        <pc:spChg chg="add del mod">
          <ac:chgData name="Clair Jacob" userId="95f3353506a6bc53" providerId="LiveId" clId="{C36AFE4E-F4E6-40C7-A034-23B249A47013}" dt="2020-11-01T15:14:51.281" v="12833"/>
          <ac:spMkLst>
            <pc:docMk/>
            <pc:sldMk cId="2026076691" sldId="259"/>
            <ac:spMk id="34" creationId="{FDDB6425-FB0C-4A54-8879-8E8F5B100494}"/>
          </ac:spMkLst>
        </pc:spChg>
        <pc:spChg chg="add mod">
          <ac:chgData name="Clair Jacob" userId="95f3353506a6bc53" providerId="LiveId" clId="{C36AFE4E-F4E6-40C7-A034-23B249A47013}" dt="2020-11-01T15:28:29.088" v="13199" actId="14861"/>
          <ac:spMkLst>
            <pc:docMk/>
            <pc:sldMk cId="2026076691" sldId="259"/>
            <ac:spMk id="35" creationId="{413469BB-FB60-45EA-869A-EE590B728BE7}"/>
          </ac:spMkLst>
        </pc:spChg>
        <pc:spChg chg="add mod">
          <ac:chgData name="Clair Jacob" userId="95f3353506a6bc53" providerId="LiveId" clId="{C36AFE4E-F4E6-40C7-A034-23B249A47013}" dt="2020-11-01T17:16:44.421" v="13365" actId="14861"/>
          <ac:spMkLst>
            <pc:docMk/>
            <pc:sldMk cId="2026076691" sldId="259"/>
            <ac:spMk id="36" creationId="{E3A4CB96-0B79-4663-AF74-E9283B0B90B2}"/>
          </ac:spMkLst>
        </pc:spChg>
        <pc:spChg chg="add mod">
          <ac:chgData name="Clair Jacob" userId="95f3353506a6bc53" providerId="LiveId" clId="{C36AFE4E-F4E6-40C7-A034-23B249A47013}" dt="2020-11-01T17:16:35.208" v="13364" actId="14861"/>
          <ac:spMkLst>
            <pc:docMk/>
            <pc:sldMk cId="2026076691" sldId="259"/>
            <ac:spMk id="37" creationId="{C491E1C0-6DF9-4126-B907-1E9DD2FED420}"/>
          </ac:spMkLst>
        </pc:spChg>
        <pc:spChg chg="add mod">
          <ac:chgData name="Clair Jacob" userId="95f3353506a6bc53" providerId="LiveId" clId="{C36AFE4E-F4E6-40C7-A034-23B249A47013}" dt="2020-11-01T15:39:02.127" v="13358" actId="1076"/>
          <ac:spMkLst>
            <pc:docMk/>
            <pc:sldMk cId="2026076691" sldId="259"/>
            <ac:spMk id="38" creationId="{F0769976-42AB-4C2E-810B-3C5ABA00847D}"/>
          </ac:spMkLst>
        </pc:spChg>
        <pc:spChg chg="add mod">
          <ac:chgData name="Clair Jacob" userId="95f3353506a6bc53" providerId="LiveId" clId="{C36AFE4E-F4E6-40C7-A034-23B249A47013}" dt="2020-11-01T15:39:22.046" v="13362" actId="207"/>
          <ac:spMkLst>
            <pc:docMk/>
            <pc:sldMk cId="2026076691" sldId="259"/>
            <ac:spMk id="39" creationId="{A72164C4-E39F-438E-9EF3-A3D567428A9E}"/>
          </ac:spMkLst>
        </pc:spChg>
        <pc:picChg chg="add del mod">
          <ac:chgData name="Clair Jacob" userId="95f3353506a6bc53" providerId="LiveId" clId="{C36AFE4E-F4E6-40C7-A034-23B249A47013}" dt="2020-11-01T12:39:46.687" v="10723" actId="478"/>
          <ac:picMkLst>
            <pc:docMk/>
            <pc:sldMk cId="2026076691" sldId="259"/>
            <ac:picMk id="4" creationId="{F5B556E3-44F5-45D9-BEEA-6001AEB27211}"/>
          </ac:picMkLst>
        </pc:picChg>
        <pc:picChg chg="add del mod">
          <ac:chgData name="Clair Jacob" userId="95f3353506a6bc53" providerId="LiveId" clId="{C36AFE4E-F4E6-40C7-A034-23B249A47013}" dt="2020-11-01T12:39:49.918" v="10724" actId="478"/>
          <ac:picMkLst>
            <pc:docMk/>
            <pc:sldMk cId="2026076691" sldId="259"/>
            <ac:picMk id="11" creationId="{DD8BA5A7-F7DC-4F6F-966C-DD031F4D7C41}"/>
          </ac:picMkLst>
        </pc:picChg>
        <pc:picChg chg="add del mod">
          <ac:chgData name="Clair Jacob" userId="95f3353506a6bc53" providerId="LiveId" clId="{C36AFE4E-F4E6-40C7-A034-23B249A47013}" dt="2020-11-01T12:40:05.893" v="10732" actId="478"/>
          <ac:picMkLst>
            <pc:docMk/>
            <pc:sldMk cId="2026076691" sldId="259"/>
            <ac:picMk id="14" creationId="{6FF180C7-2C17-4C42-B9E2-7A09D1BF482E}"/>
          </ac:picMkLst>
        </pc:picChg>
        <pc:picChg chg="add mod">
          <ac:chgData name="Clair Jacob" userId="95f3353506a6bc53" providerId="LiveId" clId="{C36AFE4E-F4E6-40C7-A034-23B249A47013}" dt="2020-11-01T12:50:44.463" v="10927" actId="14861"/>
          <ac:picMkLst>
            <pc:docMk/>
            <pc:sldMk cId="2026076691" sldId="259"/>
            <ac:picMk id="16" creationId="{3C881A90-071C-4048-8EA9-3C61ED9F9191}"/>
          </ac:picMkLst>
        </pc:picChg>
        <pc:picChg chg="add del mod">
          <ac:chgData name="Clair Jacob" userId="95f3353506a6bc53" providerId="LiveId" clId="{C36AFE4E-F4E6-40C7-A034-23B249A47013}" dt="2020-10-23T14:03:28.545" v="725" actId="478"/>
          <ac:picMkLst>
            <pc:docMk/>
            <pc:sldMk cId="2026076691" sldId="259"/>
            <ac:picMk id="16" creationId="{52E7CB16-B5DB-40C5-A36D-E7E1BFAACC16}"/>
          </ac:picMkLst>
        </pc:picChg>
        <pc:picChg chg="add mod">
          <ac:chgData name="Clair Jacob" userId="95f3353506a6bc53" providerId="LiveId" clId="{C36AFE4E-F4E6-40C7-A034-23B249A47013}" dt="2020-11-01T14:39:47.159" v="11836" actId="1076"/>
          <ac:picMkLst>
            <pc:docMk/>
            <pc:sldMk cId="2026076691" sldId="259"/>
            <ac:picMk id="25" creationId="{D620EB24-A6C2-43AB-A11B-6A55506D9CF1}"/>
          </ac:picMkLst>
        </pc:picChg>
        <pc:picChg chg="add mod">
          <ac:chgData name="Clair Jacob" userId="95f3353506a6bc53" providerId="LiveId" clId="{C36AFE4E-F4E6-40C7-A034-23B249A47013}" dt="2020-11-01T14:40:00.480" v="11840" actId="1076"/>
          <ac:picMkLst>
            <pc:docMk/>
            <pc:sldMk cId="2026076691" sldId="259"/>
            <ac:picMk id="28" creationId="{274A584F-4316-4176-AA1B-51DF252EF3CA}"/>
          </ac:picMkLst>
        </pc:picChg>
      </pc:sldChg>
      <pc:sldChg chg="addSp delSp modSp new add del mod">
        <pc:chgData name="Clair Jacob" userId="95f3353506a6bc53" providerId="LiveId" clId="{C36AFE4E-F4E6-40C7-A034-23B249A47013}" dt="2020-11-07T19:14:47.710" v="15805" actId="20577"/>
        <pc:sldMkLst>
          <pc:docMk/>
          <pc:sldMk cId="1811598980" sldId="260"/>
        </pc:sldMkLst>
        <pc:spChg chg="add del mod">
          <ac:chgData name="Clair Jacob" userId="95f3353506a6bc53" providerId="LiveId" clId="{C36AFE4E-F4E6-40C7-A034-23B249A47013}" dt="2020-11-01T18:12:22.966" v="13936"/>
          <ac:spMkLst>
            <pc:docMk/>
            <pc:sldMk cId="1811598980" sldId="260"/>
            <ac:spMk id="2" creationId="{7B0D256B-B0E1-45D0-89CE-D2F1CFA6A7E4}"/>
          </ac:spMkLst>
        </pc:spChg>
        <pc:spChg chg="add del mod">
          <ac:chgData name="Clair Jacob" userId="95f3353506a6bc53" providerId="LiveId" clId="{C36AFE4E-F4E6-40C7-A034-23B249A47013}" dt="2020-11-07T18:45:20.344" v="15321" actId="11529"/>
          <ac:spMkLst>
            <pc:docMk/>
            <pc:sldMk cId="1811598980" sldId="260"/>
            <ac:spMk id="2" creationId="{F7D0234F-BD8E-492D-91C9-8C486E9C597A}"/>
          </ac:spMkLst>
        </pc:spChg>
        <pc:spChg chg="add del mod">
          <ac:chgData name="Clair Jacob" userId="95f3353506a6bc53" providerId="LiveId" clId="{C36AFE4E-F4E6-40C7-A034-23B249A47013}" dt="2020-11-01T17:24:56.060" v="13602" actId="478"/>
          <ac:spMkLst>
            <pc:docMk/>
            <pc:sldMk cId="1811598980" sldId="260"/>
            <ac:spMk id="3" creationId="{1FE9C825-BF39-42A0-AB5C-2ACF6097B89D}"/>
          </ac:spMkLst>
        </pc:spChg>
        <pc:spChg chg="add del mod">
          <ac:chgData name="Clair Jacob" userId="95f3353506a6bc53" providerId="LiveId" clId="{C36AFE4E-F4E6-40C7-A034-23B249A47013}" dt="2020-10-24T13:03:06.376" v="7964" actId="478"/>
          <ac:spMkLst>
            <pc:docMk/>
            <pc:sldMk cId="1811598980" sldId="260"/>
            <ac:spMk id="3" creationId="{4A360A01-FFB0-407F-BC18-8BD45BEB2147}"/>
          </ac:spMkLst>
        </pc:spChg>
        <pc:spChg chg="add mod">
          <ac:chgData name="Clair Jacob" userId="95f3353506a6bc53" providerId="LiveId" clId="{C36AFE4E-F4E6-40C7-A034-23B249A47013}" dt="2020-11-07T19:13:12.847" v="15783" actId="1076"/>
          <ac:spMkLst>
            <pc:docMk/>
            <pc:sldMk cId="1811598980" sldId="260"/>
            <ac:spMk id="3" creationId="{EE74E0B7-8C45-4CBD-8352-123823565C4A}"/>
          </ac:spMkLst>
        </pc:spChg>
        <pc:spChg chg="add del mod">
          <ac:chgData name="Clair Jacob" userId="95f3353506a6bc53" providerId="LiveId" clId="{C36AFE4E-F4E6-40C7-A034-23B249A47013}" dt="2020-11-01T18:07:27.455" v="13870" actId="478"/>
          <ac:spMkLst>
            <pc:docMk/>
            <pc:sldMk cId="1811598980" sldId="260"/>
            <ac:spMk id="4" creationId="{450020CD-1A66-4A71-B8D8-3DC9050DAAF8}"/>
          </ac:spMkLst>
        </pc:spChg>
        <pc:spChg chg="add del mod">
          <ac:chgData name="Clair Jacob" userId="95f3353506a6bc53" providerId="LiveId" clId="{C36AFE4E-F4E6-40C7-A034-23B249A47013}" dt="2020-10-24T13:03:13.443" v="7967" actId="478"/>
          <ac:spMkLst>
            <pc:docMk/>
            <pc:sldMk cId="1811598980" sldId="260"/>
            <ac:spMk id="4" creationId="{B67527D7-8B1C-4808-B1BF-B3E06A900E7D}"/>
          </ac:spMkLst>
        </pc:spChg>
        <pc:spChg chg="add del">
          <ac:chgData name="Clair Jacob" userId="95f3353506a6bc53" providerId="LiveId" clId="{C36AFE4E-F4E6-40C7-A034-23B249A47013}" dt="2020-11-07T18:47:08.142" v="15345" actId="478"/>
          <ac:spMkLst>
            <pc:docMk/>
            <pc:sldMk cId="1811598980" sldId="260"/>
            <ac:spMk id="4" creationId="{DCD06AC6-713A-4AB4-B05D-1C450812A146}"/>
          </ac:spMkLst>
        </pc:spChg>
        <pc:spChg chg="add del mod">
          <ac:chgData name="Clair Jacob" userId="95f3353506a6bc53" providerId="LiveId" clId="{C36AFE4E-F4E6-40C7-A034-23B249A47013}" dt="2020-11-01T17:29:00.513" v="13641" actId="478"/>
          <ac:spMkLst>
            <pc:docMk/>
            <pc:sldMk cId="1811598980" sldId="260"/>
            <ac:spMk id="5" creationId="{903EEC51-19EA-42A0-B772-8E3854406E57}"/>
          </ac:spMkLst>
        </pc:spChg>
        <pc:spChg chg="add mod">
          <ac:chgData name="Clair Jacob" userId="95f3353506a6bc53" providerId="LiveId" clId="{C36AFE4E-F4E6-40C7-A034-23B249A47013}" dt="2020-11-07T19:13:55.849" v="15789" actId="1076"/>
          <ac:spMkLst>
            <pc:docMk/>
            <pc:sldMk cId="1811598980" sldId="260"/>
            <ac:spMk id="5" creationId="{AB4E41C6-A9BF-43C4-946C-0FE00238EA6C}"/>
          </ac:spMkLst>
        </pc:spChg>
        <pc:spChg chg="add del mod">
          <ac:chgData name="Clair Jacob" userId="95f3353506a6bc53" providerId="LiveId" clId="{C36AFE4E-F4E6-40C7-A034-23B249A47013}" dt="2020-10-24T13:03:09.932" v="7966" actId="478"/>
          <ac:spMkLst>
            <pc:docMk/>
            <pc:sldMk cId="1811598980" sldId="260"/>
            <ac:spMk id="5" creationId="{DB0F59A9-5D77-4885-B98E-F3C62126DCD5}"/>
          </ac:spMkLst>
        </pc:spChg>
        <pc:spChg chg="add del mod">
          <ac:chgData name="Clair Jacob" userId="95f3353506a6bc53" providerId="LiveId" clId="{C36AFE4E-F4E6-40C7-A034-23B249A47013}" dt="2020-10-24T13:03:15.309" v="7968" actId="478"/>
          <ac:spMkLst>
            <pc:docMk/>
            <pc:sldMk cId="1811598980" sldId="260"/>
            <ac:spMk id="6" creationId="{4CDEC98B-FD2C-4C43-97C5-2BDD0AE99D03}"/>
          </ac:spMkLst>
        </pc:spChg>
        <pc:spChg chg="add del mod">
          <ac:chgData name="Clair Jacob" userId="95f3353506a6bc53" providerId="LiveId" clId="{C36AFE4E-F4E6-40C7-A034-23B249A47013}" dt="2020-11-01T18:07:25.147" v="13869" actId="478"/>
          <ac:spMkLst>
            <pc:docMk/>
            <pc:sldMk cId="1811598980" sldId="260"/>
            <ac:spMk id="6" creationId="{D6764D5B-F207-487E-BF34-01367819B47A}"/>
          </ac:spMkLst>
        </pc:spChg>
        <pc:spChg chg="add del mod">
          <ac:chgData name="Clair Jacob" userId="95f3353506a6bc53" providerId="LiveId" clId="{C36AFE4E-F4E6-40C7-A034-23B249A47013}" dt="2020-10-24T13:03:08.201" v="7965" actId="478"/>
          <ac:spMkLst>
            <pc:docMk/>
            <pc:sldMk cId="1811598980" sldId="260"/>
            <ac:spMk id="7" creationId="{4C62DF62-1613-4EA4-9951-75EB01F6E67B}"/>
          </ac:spMkLst>
        </pc:spChg>
        <pc:spChg chg="add del mod">
          <ac:chgData name="Clair Jacob" userId="95f3353506a6bc53" providerId="LiveId" clId="{C36AFE4E-F4E6-40C7-A034-23B249A47013}" dt="2020-11-01T18:10:50.302" v="13907" actId="478"/>
          <ac:spMkLst>
            <pc:docMk/>
            <pc:sldMk cId="1811598980" sldId="260"/>
            <ac:spMk id="7" creationId="{62CCCA09-1755-4B94-B8F4-B0773371B292}"/>
          </ac:spMkLst>
        </pc:spChg>
        <pc:spChg chg="add del mod">
          <ac:chgData name="Clair Jacob" userId="95f3353506a6bc53" providerId="LiveId" clId="{C36AFE4E-F4E6-40C7-A034-23B249A47013}" dt="2020-10-24T12:22:44.942" v="7462"/>
          <ac:spMkLst>
            <pc:docMk/>
            <pc:sldMk cId="1811598980" sldId="260"/>
            <ac:spMk id="8" creationId="{36F24E02-EEFA-482B-B84F-4C9E3E415774}"/>
          </ac:spMkLst>
        </pc:spChg>
        <pc:spChg chg="add mod">
          <ac:chgData name="Clair Jacob" userId="95f3353506a6bc53" providerId="LiveId" clId="{C36AFE4E-F4E6-40C7-A034-23B249A47013}" dt="2020-11-07T18:52:45.214" v="15433" actId="1076"/>
          <ac:spMkLst>
            <pc:docMk/>
            <pc:sldMk cId="1811598980" sldId="260"/>
            <ac:spMk id="8" creationId="{BA84E304-F7FF-4C01-A6D0-A93FF471BE35}"/>
          </ac:spMkLst>
        </pc:spChg>
        <pc:spChg chg="add del mod">
          <ac:chgData name="Clair Jacob" userId="95f3353506a6bc53" providerId="LiveId" clId="{C36AFE4E-F4E6-40C7-A034-23B249A47013}" dt="2020-11-01T18:11:16.809" v="13913" actId="478"/>
          <ac:spMkLst>
            <pc:docMk/>
            <pc:sldMk cId="1811598980" sldId="260"/>
            <ac:spMk id="9" creationId="{C65CA229-72D8-45F1-8733-CCF4BDAD3E8F}"/>
          </ac:spMkLst>
        </pc:spChg>
        <pc:spChg chg="add mod">
          <ac:chgData name="Clair Jacob" userId="95f3353506a6bc53" providerId="LiveId" clId="{C36AFE4E-F4E6-40C7-A034-23B249A47013}" dt="2020-11-01T18:12:36" v="13937" actId="1076"/>
          <ac:spMkLst>
            <pc:docMk/>
            <pc:sldMk cId="1811598980" sldId="260"/>
            <ac:spMk id="11" creationId="{80F7AC73-E1EE-43BB-BBE9-DCEE6E90E42D}"/>
          </ac:spMkLst>
        </pc:spChg>
        <pc:spChg chg="add mod">
          <ac:chgData name="Clair Jacob" userId="95f3353506a6bc53" providerId="LiveId" clId="{C36AFE4E-F4E6-40C7-A034-23B249A47013}" dt="2020-11-07T19:00:00.694" v="15563" actId="1076"/>
          <ac:spMkLst>
            <pc:docMk/>
            <pc:sldMk cId="1811598980" sldId="260"/>
            <ac:spMk id="13" creationId="{E3CD5F74-1F6C-4C3B-BF82-D0AD2DE6AABB}"/>
          </ac:spMkLst>
        </pc:spChg>
        <pc:spChg chg="add del mod">
          <ac:chgData name="Clair Jacob" userId="95f3353506a6bc53" providerId="LiveId" clId="{C36AFE4E-F4E6-40C7-A034-23B249A47013}" dt="2020-10-24T12:58:13.549" v="7761"/>
          <ac:spMkLst>
            <pc:docMk/>
            <pc:sldMk cId="1811598980" sldId="260"/>
            <ac:spMk id="14" creationId="{392849BE-F0AF-4AE9-86CC-74D5A6550F5F}"/>
          </ac:spMkLst>
        </pc:spChg>
        <pc:spChg chg="add del mod">
          <ac:chgData name="Clair Jacob" userId="95f3353506a6bc53" providerId="LiveId" clId="{C36AFE4E-F4E6-40C7-A034-23B249A47013}" dt="2020-10-24T13:12:12.505" v="8023"/>
          <ac:spMkLst>
            <pc:docMk/>
            <pc:sldMk cId="1811598980" sldId="260"/>
            <ac:spMk id="14" creationId="{471E32B8-9A15-4584-AED0-1D3D4BDCF6F4}"/>
          </ac:spMkLst>
        </pc:spChg>
        <pc:spChg chg="add del mod">
          <ac:chgData name="Clair Jacob" userId="95f3353506a6bc53" providerId="LiveId" clId="{C36AFE4E-F4E6-40C7-A034-23B249A47013}" dt="2020-11-01T18:13:10.309" v="13941" actId="478"/>
          <ac:spMkLst>
            <pc:docMk/>
            <pc:sldMk cId="1811598980" sldId="260"/>
            <ac:spMk id="14" creationId="{E2F02DE6-2C11-4E83-AEC2-636C4174846E}"/>
          </ac:spMkLst>
        </pc:spChg>
        <pc:spChg chg="add mod">
          <ac:chgData name="Clair Jacob" userId="95f3353506a6bc53" providerId="LiveId" clId="{C36AFE4E-F4E6-40C7-A034-23B249A47013}" dt="2020-11-07T18:42:23.701" v="15283" actId="1076"/>
          <ac:spMkLst>
            <pc:docMk/>
            <pc:sldMk cId="1811598980" sldId="260"/>
            <ac:spMk id="15" creationId="{A03DFEDE-2531-400B-9DA8-EABD0AFF6A83}"/>
          </ac:spMkLst>
        </pc:spChg>
        <pc:spChg chg="add mod">
          <ac:chgData name="Clair Jacob" userId="95f3353506a6bc53" providerId="LiveId" clId="{C36AFE4E-F4E6-40C7-A034-23B249A47013}" dt="2020-11-01T18:10:35.016" v="13905" actId="1076"/>
          <ac:spMkLst>
            <pc:docMk/>
            <pc:sldMk cId="1811598980" sldId="260"/>
            <ac:spMk id="16" creationId="{7EC8D9D4-1E09-4AF0-A594-85D3B1ECA4C3}"/>
          </ac:spMkLst>
        </pc:spChg>
        <pc:spChg chg="add mod">
          <ac:chgData name="Clair Jacob" userId="95f3353506a6bc53" providerId="LiveId" clId="{C36AFE4E-F4E6-40C7-A034-23B249A47013}" dt="2020-11-07T19:12:53.951" v="15780" actId="1076"/>
          <ac:spMkLst>
            <pc:docMk/>
            <pc:sldMk cId="1811598980" sldId="260"/>
            <ac:spMk id="17" creationId="{D17CA35B-E135-4614-9A3D-081A44BFE1C4}"/>
          </ac:spMkLst>
        </pc:spChg>
        <pc:spChg chg="add del">
          <ac:chgData name="Clair Jacob" userId="95f3353506a6bc53" providerId="LiveId" clId="{C36AFE4E-F4E6-40C7-A034-23B249A47013}" dt="2020-10-24T12:58:41.463" v="7763" actId="478"/>
          <ac:spMkLst>
            <pc:docMk/>
            <pc:sldMk cId="1811598980" sldId="260"/>
            <ac:spMk id="18" creationId="{CE50EE03-F716-45D5-A9D9-2739C48F7376}"/>
          </ac:spMkLst>
        </pc:spChg>
        <pc:spChg chg="add mod">
          <ac:chgData name="Clair Jacob" userId="95f3353506a6bc53" providerId="LiveId" clId="{C36AFE4E-F4E6-40C7-A034-23B249A47013}" dt="2020-11-01T18:09:53.756" v="13900" actId="688"/>
          <ac:spMkLst>
            <pc:docMk/>
            <pc:sldMk cId="1811598980" sldId="260"/>
            <ac:spMk id="19" creationId="{FBF62383-AB1E-4D03-9E58-C861FD96BE29}"/>
          </ac:spMkLst>
        </pc:spChg>
        <pc:spChg chg="add del mod">
          <ac:chgData name="Clair Jacob" userId="95f3353506a6bc53" providerId="LiveId" clId="{C36AFE4E-F4E6-40C7-A034-23B249A47013}" dt="2020-11-07T18:46:53.741" v="15342" actId="478"/>
          <ac:spMkLst>
            <pc:docMk/>
            <pc:sldMk cId="1811598980" sldId="260"/>
            <ac:spMk id="20" creationId="{CAD8C27F-4D98-4312-AEDF-2E9366A21B57}"/>
          </ac:spMkLst>
        </pc:spChg>
        <pc:spChg chg="add del mod">
          <ac:chgData name="Clair Jacob" userId="95f3353506a6bc53" providerId="LiveId" clId="{C36AFE4E-F4E6-40C7-A034-23B249A47013}" dt="2020-10-24T13:43:41.831" v="8276" actId="478"/>
          <ac:spMkLst>
            <pc:docMk/>
            <pc:sldMk cId="1811598980" sldId="260"/>
            <ac:spMk id="20" creationId="{F919854D-96CA-4BF7-8821-509D1E25C596}"/>
          </ac:spMkLst>
        </pc:spChg>
        <pc:spChg chg="add mod">
          <ac:chgData name="Clair Jacob" userId="95f3353506a6bc53" providerId="LiveId" clId="{C36AFE4E-F4E6-40C7-A034-23B249A47013}" dt="2020-11-07T19:14:47.710" v="15805" actId="20577"/>
          <ac:spMkLst>
            <pc:docMk/>
            <pc:sldMk cId="1811598980" sldId="260"/>
            <ac:spMk id="21" creationId="{E43D860C-5670-45FF-ADA4-8123FE7978DA}"/>
          </ac:spMkLst>
        </pc:spChg>
        <pc:spChg chg="add del mod">
          <ac:chgData name="Clair Jacob" userId="95f3353506a6bc53" providerId="LiveId" clId="{C36AFE4E-F4E6-40C7-A034-23B249A47013}" dt="2020-11-01T18:12:39.262" v="13938" actId="478"/>
          <ac:spMkLst>
            <pc:docMk/>
            <pc:sldMk cId="1811598980" sldId="260"/>
            <ac:spMk id="22" creationId="{17AE4084-E019-4759-B41F-2C12378B7969}"/>
          </ac:spMkLst>
        </pc:spChg>
        <pc:spChg chg="add del mod">
          <ac:chgData name="Clair Jacob" userId="95f3353506a6bc53" providerId="LiveId" clId="{C36AFE4E-F4E6-40C7-A034-23B249A47013}" dt="2020-11-01T18:14:18.947" v="13953" actId="478"/>
          <ac:spMkLst>
            <pc:docMk/>
            <pc:sldMk cId="1811598980" sldId="260"/>
            <ac:spMk id="23" creationId="{CA760E9D-3333-4544-9654-593585D46F82}"/>
          </ac:spMkLst>
        </pc:spChg>
        <pc:spChg chg="add del mod">
          <ac:chgData name="Clair Jacob" userId="95f3353506a6bc53" providerId="LiveId" clId="{C36AFE4E-F4E6-40C7-A034-23B249A47013}" dt="2020-11-01T18:16:15.244" v="13970" actId="478"/>
          <ac:spMkLst>
            <pc:docMk/>
            <pc:sldMk cId="1811598980" sldId="260"/>
            <ac:spMk id="24" creationId="{818F2124-D070-4D02-97EF-8F78E065451F}"/>
          </ac:spMkLst>
        </pc:spChg>
        <pc:spChg chg="add del mod">
          <ac:chgData name="Clair Jacob" userId="95f3353506a6bc53" providerId="LiveId" clId="{C36AFE4E-F4E6-40C7-A034-23B249A47013}" dt="2020-11-01T18:16:59.535" v="13979" actId="478"/>
          <ac:spMkLst>
            <pc:docMk/>
            <pc:sldMk cId="1811598980" sldId="260"/>
            <ac:spMk id="25" creationId="{DB096032-7AA1-4AEF-8FDB-8960B13ED7AA}"/>
          </ac:spMkLst>
        </pc:spChg>
        <pc:spChg chg="add del">
          <ac:chgData name="Clair Jacob" userId="95f3353506a6bc53" providerId="LiveId" clId="{C36AFE4E-F4E6-40C7-A034-23B249A47013}" dt="2020-11-01T18:16:28.667" v="13972" actId="478"/>
          <ac:spMkLst>
            <pc:docMk/>
            <pc:sldMk cId="1811598980" sldId="260"/>
            <ac:spMk id="26" creationId="{D1091569-6E63-408A-9D70-60A5E2A90EB5}"/>
          </ac:spMkLst>
        </pc:spChg>
        <pc:spChg chg="add mod">
          <ac:chgData name="Clair Jacob" userId="95f3353506a6bc53" providerId="LiveId" clId="{C36AFE4E-F4E6-40C7-A034-23B249A47013}" dt="2020-11-07T19:13:37.909" v="15786" actId="1076"/>
          <ac:spMkLst>
            <pc:docMk/>
            <pc:sldMk cId="1811598980" sldId="260"/>
            <ac:spMk id="27" creationId="{F18650E0-0D1D-42CC-9958-63B9026F2227}"/>
          </ac:spMkLst>
        </pc:spChg>
        <pc:spChg chg="add del mod">
          <ac:chgData name="Clair Jacob" userId="95f3353506a6bc53" providerId="LiveId" clId="{C36AFE4E-F4E6-40C7-A034-23B249A47013}" dt="2020-11-07T18:46:56.987" v="15343" actId="478"/>
          <ac:spMkLst>
            <pc:docMk/>
            <pc:sldMk cId="1811598980" sldId="260"/>
            <ac:spMk id="28" creationId="{209857C2-D555-4D0D-88A4-33C7D47F8560}"/>
          </ac:spMkLst>
        </pc:spChg>
        <pc:spChg chg="add mod">
          <ac:chgData name="Clair Jacob" userId="95f3353506a6bc53" providerId="LiveId" clId="{C36AFE4E-F4E6-40C7-A034-23B249A47013}" dt="2020-11-07T19:14:16.290" v="15790" actId="1076"/>
          <ac:spMkLst>
            <pc:docMk/>
            <pc:sldMk cId="1811598980" sldId="260"/>
            <ac:spMk id="29" creationId="{7AB7586E-E670-47F4-AAAB-8AA1133E183A}"/>
          </ac:spMkLst>
        </pc:spChg>
        <pc:spChg chg="add mod">
          <ac:chgData name="Clair Jacob" userId="95f3353506a6bc53" providerId="LiveId" clId="{C36AFE4E-F4E6-40C7-A034-23B249A47013}" dt="2020-11-07T19:00:12.200" v="15564" actId="1076"/>
          <ac:spMkLst>
            <pc:docMk/>
            <pc:sldMk cId="1811598980" sldId="260"/>
            <ac:spMk id="30" creationId="{791D3C71-5BC1-40CF-A853-BB728AB8EAD2}"/>
          </ac:spMkLst>
        </pc:spChg>
        <pc:picChg chg="add mod">
          <ac:chgData name="Clair Jacob" userId="95f3353506a6bc53" providerId="LiveId" clId="{C36AFE4E-F4E6-40C7-A034-23B249A47013}" dt="2020-11-07T18:42:13.317" v="15282" actId="1076"/>
          <ac:picMkLst>
            <pc:docMk/>
            <pc:sldMk cId="1811598980" sldId="260"/>
            <ac:picMk id="10" creationId="{FA2A0F53-142C-48A2-8640-E45084F9E1C3}"/>
          </ac:picMkLst>
        </pc:picChg>
        <pc:picChg chg="add del">
          <ac:chgData name="Clair Jacob" userId="95f3353506a6bc53" providerId="LiveId" clId="{C36AFE4E-F4E6-40C7-A034-23B249A47013}" dt="2020-10-24T12:59:55.928" v="7775" actId="478"/>
          <ac:picMkLst>
            <pc:docMk/>
            <pc:sldMk cId="1811598980" sldId="260"/>
            <ac:picMk id="11" creationId="{0B5241C1-6197-4682-AB2F-540E6DEAC95D}"/>
          </ac:picMkLst>
        </pc:picChg>
        <pc:picChg chg="add mod">
          <ac:chgData name="Clair Jacob" userId="95f3353506a6bc53" providerId="LiveId" clId="{C36AFE4E-F4E6-40C7-A034-23B249A47013}" dt="2020-11-07T19:13:18.261" v="15785" actId="1076"/>
          <ac:picMkLst>
            <pc:docMk/>
            <pc:sldMk cId="1811598980" sldId="260"/>
            <ac:picMk id="12" creationId="{53DD5181-E90A-4433-82FD-F18849EC329D}"/>
          </ac:picMkLst>
        </pc:picChg>
        <pc:picChg chg="add del mod">
          <ac:chgData name="Clair Jacob" userId="95f3353506a6bc53" providerId="LiveId" clId="{C36AFE4E-F4E6-40C7-A034-23B249A47013}" dt="2020-10-24T12:57:23.635" v="7758" actId="478"/>
          <ac:picMkLst>
            <pc:docMk/>
            <pc:sldMk cId="1811598980" sldId="260"/>
            <ac:picMk id="16" creationId="{14B833A3-1E90-4CC1-A064-0A4294140CD0}"/>
          </ac:picMkLst>
        </pc:picChg>
        <pc:picChg chg="add mod">
          <ac:chgData name="Clair Jacob" userId="95f3353506a6bc53" providerId="LiveId" clId="{C36AFE4E-F4E6-40C7-A034-23B249A47013}" dt="2020-11-01T18:17:31.908" v="13984" actId="1076"/>
          <ac:picMkLst>
            <pc:docMk/>
            <pc:sldMk cId="1811598980" sldId="260"/>
            <ac:picMk id="18" creationId="{5B4CA831-E052-43A0-85EB-EB76E1C05A1B}"/>
          </ac:picMkLst>
        </pc:picChg>
        <pc:picChg chg="mod">
          <ac:chgData name="Clair Jacob" userId="95f3353506a6bc53" providerId="LiveId" clId="{C36AFE4E-F4E6-40C7-A034-23B249A47013}" dt="2020-11-07T18:59:55.890" v="15562" actId="1076"/>
          <ac:picMkLst>
            <pc:docMk/>
            <pc:sldMk cId="1811598980" sldId="260"/>
            <ac:picMk id="1026" creationId="{D8EA0F59-2EEC-4D7A-8B2C-8DC239AA4459}"/>
          </ac:picMkLst>
        </pc:picChg>
      </pc:sldChg>
      <pc:sldChg chg="addSp">
        <pc:chgData name="Clair Jacob" userId="95f3353506a6bc53" providerId="LiveId" clId="{C36AFE4E-F4E6-40C7-A034-23B249A47013}" dt="2020-10-24T12:58:56.327" v="7764"/>
        <pc:sldMkLst>
          <pc:docMk/>
          <pc:sldMk cId="1977578954" sldId="260"/>
        </pc:sldMkLst>
        <pc:picChg chg="add">
          <ac:chgData name="Clair Jacob" userId="95f3353506a6bc53" providerId="LiveId" clId="{C36AFE4E-F4E6-40C7-A034-23B249A47013}" dt="2020-10-24T12:58:56.327" v="7764"/>
          <ac:picMkLst>
            <pc:docMk/>
            <pc:sldMk cId="1977578954" sldId="260"/>
            <ac:picMk id="1026" creationId="{D8EA0F59-2EEC-4D7A-8B2C-8DC239AA4459}"/>
          </ac:picMkLst>
        </pc:picChg>
      </pc:sldChg>
      <pc:sldChg chg="addSp">
        <pc:chgData name="Clair Jacob" userId="95f3353506a6bc53" providerId="LiveId" clId="{C36AFE4E-F4E6-40C7-A034-23B249A47013}" dt="2020-11-01T17:37:04.216" v="13721"/>
        <pc:sldMkLst>
          <pc:docMk/>
          <pc:sldMk cId="1284009361" sldId="261"/>
        </pc:sldMkLst>
        <pc:spChg chg="add">
          <ac:chgData name="Clair Jacob" userId="95f3353506a6bc53" providerId="LiveId" clId="{C36AFE4E-F4E6-40C7-A034-23B249A47013}" dt="2020-11-01T17:37:04.216" v="13721"/>
          <ac:spMkLst>
            <pc:docMk/>
            <pc:sldMk cId="1284009361" sldId="261"/>
            <ac:spMk id="3" creationId="{ED11268E-4F82-4CD6-BB0D-6B7EEEF40EB1}"/>
          </ac:spMkLst>
        </pc:spChg>
      </pc:sldChg>
      <pc:sldChg chg="addSp">
        <pc:chgData name="Clair Jacob" userId="95f3353506a6bc53" providerId="LiveId" clId="{C36AFE4E-F4E6-40C7-A034-23B249A47013}" dt="2020-10-24T14:33:38.347" v="9498"/>
        <pc:sldMkLst>
          <pc:docMk/>
          <pc:sldMk cId="2625524539" sldId="261"/>
        </pc:sldMkLst>
        <pc:spChg chg="add">
          <ac:chgData name="Clair Jacob" userId="95f3353506a6bc53" providerId="LiveId" clId="{C36AFE4E-F4E6-40C7-A034-23B249A47013}" dt="2020-10-24T14:33:38.347" v="9498"/>
          <ac:spMkLst>
            <pc:docMk/>
            <pc:sldMk cId="2625524539" sldId="261"/>
            <ac:spMk id="2" creationId="{4E7E9575-6E00-449B-90DF-7DAC5BEF6F7A}"/>
          </ac:spMkLst>
        </pc:spChg>
      </pc:sldChg>
      <pc:sldChg chg="addSp delSp modSp new add del mod">
        <pc:chgData name="Clair Jacob" userId="95f3353506a6bc53" providerId="LiveId" clId="{C36AFE4E-F4E6-40C7-A034-23B249A47013}" dt="2020-11-07T18:54:46.952" v="15486" actId="20577"/>
        <pc:sldMkLst>
          <pc:docMk/>
          <pc:sldMk cId="3861945714" sldId="261"/>
        </pc:sldMkLst>
        <pc:spChg chg="add del mod">
          <ac:chgData name="Clair Jacob" userId="95f3353506a6bc53" providerId="LiveId" clId="{C36AFE4E-F4E6-40C7-A034-23B249A47013}" dt="2020-10-24T14:31:18.943" v="9486" actId="478"/>
          <ac:spMkLst>
            <pc:docMk/>
            <pc:sldMk cId="3861945714" sldId="261"/>
            <ac:spMk id="2" creationId="{03F79C3A-7104-4869-AA3A-A1D22D87EBA0}"/>
          </ac:spMkLst>
        </pc:spChg>
        <pc:spChg chg="mod">
          <ac:chgData name="Clair Jacob" userId="95f3353506a6bc53" providerId="LiveId" clId="{C36AFE4E-F4E6-40C7-A034-23B249A47013}" dt="2020-11-01T17:35:55.393" v="13714" actId="20577"/>
          <ac:spMkLst>
            <pc:docMk/>
            <pc:sldMk cId="3861945714" sldId="261"/>
            <ac:spMk id="2" creationId="{4E7E9575-6E00-449B-90DF-7DAC5BEF6F7A}"/>
          </ac:spMkLst>
        </pc:spChg>
        <pc:spChg chg="add del mod">
          <ac:chgData name="Clair Jacob" userId="95f3353506a6bc53" providerId="LiveId" clId="{C36AFE4E-F4E6-40C7-A034-23B249A47013}" dt="2020-10-24T14:31:18.948" v="9488"/>
          <ac:spMkLst>
            <pc:docMk/>
            <pc:sldMk cId="3861945714" sldId="261"/>
            <ac:spMk id="4" creationId="{4AE462CF-93BB-481F-A06D-245D428D649F}"/>
          </ac:spMkLst>
        </pc:spChg>
        <pc:spChg chg="add mod">
          <ac:chgData name="Clair Jacob" userId="95f3353506a6bc53" providerId="LiveId" clId="{C36AFE4E-F4E6-40C7-A034-23B249A47013}" dt="2020-11-07T18:54:46.952" v="15486" actId="20577"/>
          <ac:spMkLst>
            <pc:docMk/>
            <pc:sldMk cId="3861945714" sldId="261"/>
            <ac:spMk id="5" creationId="{CA67A92B-A43E-44A8-83E2-69CE6C85EB8D}"/>
          </ac:spMkLst>
        </pc:spChg>
      </pc:sldChg>
      <pc:sldChg chg="addSp delSp modSp new mod ord">
        <pc:chgData name="Clair Jacob" userId="95f3353506a6bc53" providerId="LiveId" clId="{C36AFE4E-F4E6-40C7-A034-23B249A47013}" dt="2020-11-07T18:55:50.368" v="15509" actId="20577"/>
        <pc:sldMkLst>
          <pc:docMk/>
          <pc:sldMk cId="1663777053" sldId="262"/>
        </pc:sldMkLst>
        <pc:spChg chg="add del mod">
          <ac:chgData name="Clair Jacob" userId="95f3353506a6bc53" providerId="LiveId" clId="{C36AFE4E-F4E6-40C7-A034-23B249A47013}" dt="2020-10-24T14:38:32.230" v="9530"/>
          <ac:spMkLst>
            <pc:docMk/>
            <pc:sldMk cId="1663777053" sldId="262"/>
            <ac:spMk id="2" creationId="{2EABA47A-0009-4C5B-9480-FA5B2D095D0D}"/>
          </ac:spMkLst>
        </pc:spChg>
        <pc:spChg chg="add del mod">
          <ac:chgData name="Clair Jacob" userId="95f3353506a6bc53" providerId="LiveId" clId="{C36AFE4E-F4E6-40C7-A034-23B249A47013}" dt="2020-10-24T14:38:32.225" v="9528"/>
          <ac:spMkLst>
            <pc:docMk/>
            <pc:sldMk cId="1663777053" sldId="262"/>
            <ac:spMk id="4" creationId="{0F4EF1FE-1C17-4E16-AF51-A0C927CD8F93}"/>
          </ac:spMkLst>
        </pc:spChg>
        <pc:spChg chg="add mod">
          <ac:chgData name="Clair Jacob" userId="95f3353506a6bc53" providerId="LiveId" clId="{C36AFE4E-F4E6-40C7-A034-23B249A47013}" dt="2020-11-07T18:55:50.368" v="15509" actId="20577"/>
          <ac:spMkLst>
            <pc:docMk/>
            <pc:sldMk cId="1663777053" sldId="262"/>
            <ac:spMk id="5" creationId="{98706ACF-22FE-4F02-B077-1898F1D8EA93}"/>
          </ac:spMkLst>
        </pc:spChg>
      </pc:sldChg>
      <pc:sldChg chg="addSp">
        <pc:chgData name="Clair Jacob" userId="95f3353506a6bc53" providerId="LiveId" clId="{C36AFE4E-F4E6-40C7-A034-23B249A47013}" dt="2020-10-24T14:48:49.930" v="9633"/>
        <pc:sldMkLst>
          <pc:docMk/>
          <pc:sldMk cId="173521002" sldId="263"/>
        </pc:sldMkLst>
        <pc:spChg chg="add">
          <ac:chgData name="Clair Jacob" userId="95f3353506a6bc53" providerId="LiveId" clId="{C36AFE4E-F4E6-40C7-A034-23B249A47013}" dt="2020-10-24T14:48:49.930" v="9633"/>
          <ac:spMkLst>
            <pc:docMk/>
            <pc:sldMk cId="173521002" sldId="263"/>
            <ac:spMk id="3" creationId="{5718CA65-3C0D-4388-B9FF-2D98CFAB919A}"/>
          </ac:spMkLst>
        </pc:spChg>
      </pc:sldChg>
      <pc:sldChg chg="addSp modSp new add del mod">
        <pc:chgData name="Clair Jacob" userId="95f3353506a6bc53" providerId="LiveId" clId="{C36AFE4E-F4E6-40C7-A034-23B249A47013}" dt="2020-10-24T14:47:01.747" v="9623" actId="47"/>
        <pc:sldMkLst>
          <pc:docMk/>
          <pc:sldMk cId="315726361" sldId="263"/>
        </pc:sldMkLst>
        <pc:spChg chg="add mod">
          <ac:chgData name="Clair Jacob" userId="95f3353506a6bc53" providerId="LiveId" clId="{C36AFE4E-F4E6-40C7-A034-23B249A47013}" dt="2020-10-24T14:46:09.209" v="9620" actId="208"/>
          <ac:spMkLst>
            <pc:docMk/>
            <pc:sldMk cId="315726361" sldId="263"/>
            <ac:spMk id="2" creationId="{1B8A62BF-854C-466E-AE67-0775B63768E2}"/>
          </ac:spMkLst>
        </pc:spChg>
      </pc:sldChg>
      <pc:sldChg chg="addSp delSp modSp new add del mod">
        <pc:chgData name="Clair Jacob" userId="95f3353506a6bc53" providerId="LiveId" clId="{C36AFE4E-F4E6-40C7-A034-23B249A47013}" dt="2020-11-07T18:56:56.391" v="15532" actId="20577"/>
        <pc:sldMkLst>
          <pc:docMk/>
          <pc:sldMk cId="461445067" sldId="263"/>
        </pc:sldMkLst>
        <pc:spChg chg="add mod">
          <ac:chgData name="Clair Jacob" userId="95f3353506a6bc53" providerId="LiveId" clId="{C36AFE4E-F4E6-40C7-A034-23B249A47013}" dt="2020-11-07T18:56:56.391" v="15532" actId="20577"/>
          <ac:spMkLst>
            <pc:docMk/>
            <pc:sldMk cId="461445067" sldId="263"/>
            <ac:spMk id="2" creationId="{34829E48-01F0-4C71-915D-99FAEF00A932}"/>
          </ac:spMkLst>
        </pc:spChg>
        <pc:spChg chg="mod">
          <ac:chgData name="Clair Jacob" userId="95f3353506a6bc53" providerId="LiveId" clId="{C36AFE4E-F4E6-40C7-A034-23B249A47013}" dt="2020-11-01T17:36:00.604" v="13715" actId="20577"/>
          <ac:spMkLst>
            <pc:docMk/>
            <pc:sldMk cId="461445067" sldId="263"/>
            <ac:spMk id="3" creationId="{5718CA65-3C0D-4388-B9FF-2D98CFAB919A}"/>
          </ac:spMkLst>
        </pc:spChg>
        <pc:spChg chg="add del mod">
          <ac:chgData name="Clair Jacob" userId="95f3353506a6bc53" providerId="LiveId" clId="{C36AFE4E-F4E6-40C7-A034-23B249A47013}" dt="2020-10-24T15:03:00.177" v="9772" actId="767"/>
          <ac:spMkLst>
            <pc:docMk/>
            <pc:sldMk cId="461445067" sldId="263"/>
            <ac:spMk id="4" creationId="{8C2DC9EA-3342-4642-9659-3B0803993E38}"/>
          </ac:spMkLst>
        </pc:spChg>
      </pc:sldChg>
      <pc:sldChg chg="addSp">
        <pc:chgData name="Clair Jacob" userId="95f3353506a6bc53" providerId="LiveId" clId="{C36AFE4E-F4E6-40C7-A034-23B249A47013}" dt="2020-10-24T14:46:42.036" v="9621"/>
        <pc:sldMkLst>
          <pc:docMk/>
          <pc:sldMk cId="2637920846" sldId="263"/>
        </pc:sldMkLst>
        <pc:spChg chg="add">
          <ac:chgData name="Clair Jacob" userId="95f3353506a6bc53" providerId="LiveId" clId="{C36AFE4E-F4E6-40C7-A034-23B249A47013}" dt="2020-10-24T14:46:42.036" v="9621"/>
          <ac:spMkLst>
            <pc:docMk/>
            <pc:sldMk cId="2637920846" sldId="263"/>
            <ac:spMk id="3" creationId="{53C23B5E-B965-42D3-9911-14D16831BC30}"/>
          </ac:spMkLst>
        </pc:spChg>
      </pc:sldChg>
      <pc:sldChg chg="addSp modSp new add del mod">
        <pc:chgData name="Clair Jacob" userId="95f3353506a6bc53" providerId="LiveId" clId="{C36AFE4E-F4E6-40C7-A034-23B249A47013}" dt="2020-10-24T14:45:14.756" v="9607" actId="47"/>
        <pc:sldMkLst>
          <pc:docMk/>
          <pc:sldMk cId="3884972109" sldId="263"/>
        </pc:sldMkLst>
        <pc:spChg chg="add mod">
          <ac:chgData name="Clair Jacob" userId="95f3353506a6bc53" providerId="LiveId" clId="{C36AFE4E-F4E6-40C7-A034-23B249A47013}" dt="2020-10-24T14:44:18.826" v="9604" actId="14100"/>
          <ac:spMkLst>
            <pc:docMk/>
            <pc:sldMk cId="3884972109" sldId="263"/>
            <ac:spMk id="2" creationId="{FB41BDC9-E742-4F82-AC52-F7065BB1591E}"/>
          </ac:spMkLst>
        </pc:spChg>
      </pc:sldChg>
      <pc:sldChg chg="addSp">
        <pc:chgData name="Clair Jacob" userId="95f3353506a6bc53" providerId="LiveId" clId="{C36AFE4E-F4E6-40C7-A034-23B249A47013}" dt="2020-10-24T14:45:00.151" v="9605"/>
        <pc:sldMkLst>
          <pc:docMk/>
          <pc:sldMk cId="4288773846" sldId="263"/>
        </pc:sldMkLst>
        <pc:spChg chg="add">
          <ac:chgData name="Clair Jacob" userId="95f3353506a6bc53" providerId="LiveId" clId="{C36AFE4E-F4E6-40C7-A034-23B249A47013}" dt="2020-10-24T14:45:00.151" v="9605"/>
          <ac:spMkLst>
            <pc:docMk/>
            <pc:sldMk cId="4288773846" sldId="263"/>
            <ac:spMk id="3" creationId="{FBA04940-65AD-4D47-90EB-2B5B9795FA31}"/>
          </ac:spMkLst>
        </pc:spChg>
      </pc:sldChg>
      <pc:sldChg chg="addSp">
        <pc:chgData name="Clair Jacob" userId="95f3353506a6bc53" providerId="LiveId" clId="{C36AFE4E-F4E6-40C7-A034-23B249A47013}" dt="2020-11-01T17:44:13.015" v="13800"/>
        <pc:sldMkLst>
          <pc:docMk/>
          <pc:sldMk cId="229929587" sldId="264"/>
        </pc:sldMkLst>
        <pc:spChg chg="add">
          <ac:chgData name="Clair Jacob" userId="95f3353506a6bc53" providerId="LiveId" clId="{C36AFE4E-F4E6-40C7-A034-23B249A47013}" dt="2020-11-01T17:44:13.015" v="13800"/>
          <ac:spMkLst>
            <pc:docMk/>
            <pc:sldMk cId="229929587" sldId="264"/>
            <ac:spMk id="3" creationId="{57481F97-2540-4AD6-ADEB-C39FB87BA240}"/>
          </ac:spMkLst>
        </pc:spChg>
      </pc:sldChg>
      <pc:sldChg chg="addSp delSp modSp new add del mod addCm delCm">
        <pc:chgData name="Clair Jacob" userId="95f3353506a6bc53" providerId="LiveId" clId="{C36AFE4E-F4E6-40C7-A034-23B249A47013}" dt="2020-11-07T18:58:32.198" v="15561" actId="20577"/>
        <pc:sldMkLst>
          <pc:docMk/>
          <pc:sldMk cId="660875641" sldId="264"/>
        </pc:sldMkLst>
        <pc:spChg chg="add mod">
          <ac:chgData name="Clair Jacob" userId="95f3353506a6bc53" providerId="LiveId" clId="{C36AFE4E-F4E6-40C7-A034-23B249A47013}" dt="2020-11-07T18:58:32.198" v="15561" actId="20577"/>
          <ac:spMkLst>
            <pc:docMk/>
            <pc:sldMk cId="660875641" sldId="264"/>
            <ac:spMk id="2" creationId="{5FB0FFE3-8245-4020-9CE8-C7D2AFEA1A90}"/>
          </ac:spMkLst>
        </pc:spChg>
        <pc:spChg chg="add del mod">
          <ac:chgData name="Clair Jacob" userId="95f3353506a6bc53" providerId="LiveId" clId="{C36AFE4E-F4E6-40C7-A034-23B249A47013}" dt="2020-11-01T17:36:18" v="13720"/>
          <ac:spMkLst>
            <pc:docMk/>
            <pc:sldMk cId="660875641" sldId="264"/>
            <ac:spMk id="3" creationId="{8780E56D-28AA-426C-9495-061DC45A3DCD}"/>
          </ac:spMkLst>
        </pc:spChg>
      </pc:sldChg>
      <pc:sldChg chg="addSp">
        <pc:chgData name="Clair Jacob" userId="95f3353506a6bc53" providerId="LiveId" clId="{C36AFE4E-F4E6-40C7-A034-23B249A47013}" dt="2020-11-01T17:56:05.280" v="13803"/>
        <pc:sldMkLst>
          <pc:docMk/>
          <pc:sldMk cId="2840784529" sldId="264"/>
        </pc:sldMkLst>
        <pc:spChg chg="add">
          <ac:chgData name="Clair Jacob" userId="95f3353506a6bc53" providerId="LiveId" clId="{C36AFE4E-F4E6-40C7-A034-23B249A47013}" dt="2020-11-01T17:56:05.280" v="13803"/>
          <ac:spMkLst>
            <pc:docMk/>
            <pc:sldMk cId="2840784529" sldId="264"/>
            <ac:spMk id="3" creationId="{1F0AD703-475E-4657-B3E6-9C6610AE312B}"/>
          </ac:spMkLst>
        </pc:spChg>
      </pc:sldChg>
      <pc:sldChg chg="new del">
        <pc:chgData name="Clair Jacob" userId="95f3353506a6bc53" providerId="LiveId" clId="{C36AFE4E-F4E6-40C7-A034-23B249A47013}" dt="2020-10-24T15:05:31.810" v="9807" actId="680"/>
        <pc:sldMkLst>
          <pc:docMk/>
          <pc:sldMk cId="328131272"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11/7/2020</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00949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13508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10495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44498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45630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22009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32998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1270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6546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6395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11/7/2020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48364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11/7/2020</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7926727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4" r:id="rId6"/>
    <p:sldLayoutId id="2147483719" r:id="rId7"/>
    <p:sldLayoutId id="2147483715" r:id="rId8"/>
    <p:sldLayoutId id="2147483716" r:id="rId9"/>
    <p:sldLayoutId id="2147483717" r:id="rId10"/>
    <p:sldLayoutId id="214748371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ynextmove.org/profile/summary/25-2021.00"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tes.com/author/sarah-simons" TargetMode="External"/><Relationship Id="rId5" Type="http://schemas.openxmlformats.org/officeDocument/2006/relationships/hyperlink" Target="https://www.tes.com/news/behaviour-learners-who-know-rules-can-soar" TargetMode="Externa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6375C73-EB3C-45C0-A30D-E4C719F84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room&#10;&#10;Description automatically generated">
            <a:extLst>
              <a:ext uri="{FF2B5EF4-FFF2-40B4-BE49-F238E27FC236}">
                <a16:creationId xmlns:a16="http://schemas.microsoft.com/office/drawing/2014/main" id="{B8E1AF36-8AD9-4CC7-B90A-C85FAD02FAB8}"/>
              </a:ext>
            </a:extLst>
          </p:cNvPr>
          <p:cNvPicPr>
            <a:picLocks noChangeAspect="1"/>
          </p:cNvPicPr>
          <p:nvPr/>
        </p:nvPicPr>
        <p:blipFill rotWithShape="1">
          <a:blip r:embed="rId2">
            <a:alphaModFix amt="9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 y="0"/>
            <a:ext cx="12192000" cy="6858000"/>
          </a:xfrm>
          <a:prstGeom prst="rect">
            <a:avLst/>
          </a:prstGeom>
        </p:spPr>
      </p:pic>
      <p:sp>
        <p:nvSpPr>
          <p:cNvPr id="13" name="Freeform: Shape 12">
            <a:extLst>
              <a:ext uri="{FF2B5EF4-FFF2-40B4-BE49-F238E27FC236}">
                <a16:creationId xmlns:a16="http://schemas.microsoft.com/office/drawing/2014/main" id="{C9BD4167-80BB-41C6-8923-8BB7C287B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307" y="1823454"/>
            <a:ext cx="5531319"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BC517A"/>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2EB333E-DAA5-4EFB-8572-E8D567162F2F}"/>
              </a:ext>
            </a:extLst>
          </p:cNvPr>
          <p:cNvSpPr>
            <a:spLocks noGrp="1"/>
          </p:cNvSpPr>
          <p:nvPr>
            <p:ph type="ctrTitle"/>
          </p:nvPr>
        </p:nvSpPr>
        <p:spPr>
          <a:xfrm>
            <a:off x="462657" y="1728787"/>
            <a:ext cx="5840618" cy="3447288"/>
          </a:xfrm>
        </p:spPr>
        <p:txBody>
          <a:bodyPr>
            <a:normAutofit/>
          </a:bodyPr>
          <a:lstStyle/>
          <a:p>
            <a:pPr algn="ctr"/>
            <a:r>
              <a:rPr lang="en-GB" sz="5200" dirty="0">
                <a:solidFill>
                  <a:srgbClr val="FBF9F6"/>
                </a:solidFill>
                <a:latin typeface="Segoe Print" panose="02000600000000000000" pitchFamily="2" charset="0"/>
              </a:rPr>
              <a:t>Theoretical Approaches in the Classroom</a:t>
            </a:r>
          </a:p>
        </p:txBody>
      </p:sp>
      <p:sp>
        <p:nvSpPr>
          <p:cNvPr id="3" name="Subtitle 2">
            <a:extLst>
              <a:ext uri="{FF2B5EF4-FFF2-40B4-BE49-F238E27FC236}">
                <a16:creationId xmlns:a16="http://schemas.microsoft.com/office/drawing/2014/main" id="{165846E6-DDFA-4F8D-AD31-8F501D750AA9}"/>
              </a:ext>
            </a:extLst>
          </p:cNvPr>
          <p:cNvSpPr>
            <a:spLocks noGrp="1"/>
          </p:cNvSpPr>
          <p:nvPr>
            <p:ph type="subTitle" idx="1"/>
          </p:nvPr>
        </p:nvSpPr>
        <p:spPr>
          <a:xfrm>
            <a:off x="1686183" y="5176075"/>
            <a:ext cx="3136392" cy="941832"/>
          </a:xfrm>
        </p:spPr>
        <p:txBody>
          <a:bodyPr>
            <a:noAutofit/>
          </a:bodyPr>
          <a:lstStyle/>
          <a:p>
            <a:pPr algn="ctr"/>
            <a:r>
              <a:rPr lang="en-GB" sz="4000" b="1" i="1" dirty="0">
                <a:solidFill>
                  <a:srgbClr val="FBF9F6"/>
                </a:solidFill>
                <a:latin typeface="Calibri" panose="020F0502020204030204" pitchFamily="34" charset="0"/>
                <a:cs typeface="Calibri" panose="020F0502020204030204" pitchFamily="34" charset="0"/>
              </a:rPr>
              <a:t>Clair Jacob</a:t>
            </a:r>
          </a:p>
        </p:txBody>
      </p:sp>
      <p:sp>
        <p:nvSpPr>
          <p:cNvPr id="10" name="TextBox 9">
            <a:extLst>
              <a:ext uri="{FF2B5EF4-FFF2-40B4-BE49-F238E27FC236}">
                <a16:creationId xmlns:a16="http://schemas.microsoft.com/office/drawing/2014/main" id="{E796F4CA-60CB-452D-9A21-47CB3BB9BAE4}"/>
              </a:ext>
            </a:extLst>
          </p:cNvPr>
          <p:cNvSpPr txBox="1"/>
          <p:nvPr/>
        </p:nvSpPr>
        <p:spPr>
          <a:xfrm>
            <a:off x="9545853" y="6482448"/>
            <a:ext cx="2716732"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(Careeronestop.org, 2020)</a:t>
            </a:r>
          </a:p>
        </p:txBody>
      </p:sp>
    </p:spTree>
    <p:extLst>
      <p:ext uri="{BB962C8B-B14F-4D97-AF65-F5344CB8AC3E}">
        <p14:creationId xmlns:p14="http://schemas.microsoft.com/office/powerpoint/2010/main" val="1992442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E8C0C-C819-49F5-8537-B34F973F7764}"/>
              </a:ext>
            </a:extLst>
          </p:cNvPr>
          <p:cNvSpPr txBox="1"/>
          <p:nvPr/>
        </p:nvSpPr>
        <p:spPr>
          <a:xfrm>
            <a:off x="2336450" y="-34584"/>
            <a:ext cx="8494633" cy="1015663"/>
          </a:xfrm>
          <a:prstGeom prst="rect">
            <a:avLst/>
          </a:prstGeom>
          <a:noFill/>
        </p:spPr>
        <p:txBody>
          <a:bodyPr wrap="square" rtlCol="0">
            <a:spAutoFit/>
          </a:bodyPr>
          <a:lstStyle/>
          <a:p>
            <a:r>
              <a:rPr lang="en-GB" sz="6000" b="1" dirty="0">
                <a:latin typeface="Segoe Print" panose="02000600000000000000" pitchFamily="2" charset="0"/>
              </a:rPr>
              <a:t>Learning Theories</a:t>
            </a:r>
          </a:p>
        </p:txBody>
      </p:sp>
      <p:sp>
        <p:nvSpPr>
          <p:cNvPr id="7" name="TextBox 6">
            <a:extLst>
              <a:ext uri="{FF2B5EF4-FFF2-40B4-BE49-F238E27FC236}">
                <a16:creationId xmlns:a16="http://schemas.microsoft.com/office/drawing/2014/main" id="{14BBDFAA-9BF7-4538-9DAD-FE3E446705C6}"/>
              </a:ext>
            </a:extLst>
          </p:cNvPr>
          <p:cNvSpPr txBox="1"/>
          <p:nvPr/>
        </p:nvSpPr>
        <p:spPr>
          <a:xfrm>
            <a:off x="3048802" y="3237115"/>
            <a:ext cx="6097604" cy="369332"/>
          </a:xfrm>
          <a:prstGeom prst="rect">
            <a:avLst/>
          </a:prstGeom>
          <a:noFill/>
        </p:spPr>
        <p:txBody>
          <a:bodyPr wrap="square">
            <a:spAutoFit/>
          </a:bodyPr>
          <a:lstStyle/>
          <a:p>
            <a:endParaRPr lang="en-GB" dirty="0"/>
          </a:p>
        </p:txBody>
      </p:sp>
      <p:sp>
        <p:nvSpPr>
          <p:cNvPr id="9" name="TextBox 8">
            <a:extLst>
              <a:ext uri="{FF2B5EF4-FFF2-40B4-BE49-F238E27FC236}">
                <a16:creationId xmlns:a16="http://schemas.microsoft.com/office/drawing/2014/main" id="{5D1E2F8D-9F68-43F7-A062-FD487288FA5B}"/>
              </a:ext>
            </a:extLst>
          </p:cNvPr>
          <p:cNvSpPr txBox="1"/>
          <p:nvPr/>
        </p:nvSpPr>
        <p:spPr>
          <a:xfrm>
            <a:off x="3143569" y="3098615"/>
            <a:ext cx="6097604" cy="646331"/>
          </a:xfrm>
          <a:prstGeom prst="rect">
            <a:avLst/>
          </a:prstGeom>
          <a:noFill/>
        </p:spPr>
        <p:txBody>
          <a:bodyPr wrap="square">
            <a:spAutoFit/>
          </a:bodyPr>
          <a:lstStyle/>
          <a:p>
            <a:br>
              <a:rPr lang="en-GB" dirty="0"/>
            </a:br>
            <a:endParaRPr lang="en-GB" dirty="0"/>
          </a:p>
        </p:txBody>
      </p:sp>
      <p:sp>
        <p:nvSpPr>
          <p:cNvPr id="18" name="Rectangle: Rounded Corners 17">
            <a:extLst>
              <a:ext uri="{FF2B5EF4-FFF2-40B4-BE49-F238E27FC236}">
                <a16:creationId xmlns:a16="http://schemas.microsoft.com/office/drawing/2014/main" id="{44345A4C-4A5A-441A-83C1-C9D326EC8994}"/>
              </a:ext>
            </a:extLst>
          </p:cNvPr>
          <p:cNvSpPr/>
          <p:nvPr/>
        </p:nvSpPr>
        <p:spPr>
          <a:xfrm>
            <a:off x="3143569" y="922491"/>
            <a:ext cx="5180845" cy="2098315"/>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There is much debate centred on definitions of development and learning and their place in educational practice and theory.  Concepts of learning are not agreed upon and fixed, they are instead defined by the theory in which they are ingrained (Moon et al, 2000).  There are various psychological approaches that explain the role of the brain in learning.  In this scrapbook I will be focussing on two of those theories; Behaviourism and Social  Constructivism.</a:t>
            </a:r>
            <a:endParaRPr lang="en-GB" dirty="0">
              <a:latin typeface="Calibri" panose="020F0502020204030204" pitchFamily="34" charset="0"/>
              <a:cs typeface="Calibri" panose="020F0502020204030204" pitchFamily="34" charset="0"/>
            </a:endParaRPr>
          </a:p>
        </p:txBody>
      </p:sp>
      <p:sp>
        <p:nvSpPr>
          <p:cNvPr id="19" name="Oval 18">
            <a:extLst>
              <a:ext uri="{FF2B5EF4-FFF2-40B4-BE49-F238E27FC236}">
                <a16:creationId xmlns:a16="http://schemas.microsoft.com/office/drawing/2014/main" id="{F4275DB6-D42D-4821-ADCB-87392ECAAD36}"/>
              </a:ext>
            </a:extLst>
          </p:cNvPr>
          <p:cNvSpPr/>
          <p:nvPr/>
        </p:nvSpPr>
        <p:spPr>
          <a:xfrm>
            <a:off x="7430703" y="3426673"/>
            <a:ext cx="4761297" cy="3354872"/>
          </a:xfrm>
          <a:prstGeom prst="ellipse">
            <a:avLst/>
          </a:prstGeom>
          <a:solidFill>
            <a:srgbClr val="2997C9"/>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B F Skinner is regarded as a pioneer of Behaviourism.  He believed that the best way to understand behaviour was to examine both the cause of an action and </a:t>
            </a:r>
            <a:r>
              <a:rPr lang="en-GB" sz="1400" dirty="0">
                <a:solidFill>
                  <a:schemeClr val="bg1"/>
                </a:solidFill>
                <a:latin typeface="Calibri" panose="020F0502020204030204" pitchFamily="34" charset="0"/>
                <a:cs typeface="Calibri" panose="020F0502020204030204" pitchFamily="34" charset="0"/>
              </a:rPr>
              <a:t>the consequences (Andrade, nd).</a:t>
            </a:r>
            <a:r>
              <a:rPr kumimoji="0" lang="en-GB" sz="1400" b="0"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 Operant conditioning is when reinforcement is used in the classroom to optimise good behaviour and discourage bad.  Skinner developed this idea in experiments using rats, whereby they would learn that food or water would appear when they pressed a lever, later introducing electric shocks. (Bates, 2019).</a:t>
            </a:r>
            <a:r>
              <a:rPr lang="en-GB" sz="1400" dirty="0">
                <a:solidFill>
                  <a:schemeClr val="bg1"/>
                </a:solidFill>
                <a:latin typeface="Calibri" panose="020F0502020204030204" pitchFamily="34" charset="0"/>
                <a:cs typeface="Calibri" panose="020F0502020204030204" pitchFamily="34" charset="0"/>
              </a:rPr>
              <a:t>  </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endParaRPr>
          </a:p>
        </p:txBody>
      </p:sp>
      <p:sp>
        <p:nvSpPr>
          <p:cNvPr id="23" name="Arrow: Curved Right 22">
            <a:extLst>
              <a:ext uri="{FF2B5EF4-FFF2-40B4-BE49-F238E27FC236}">
                <a16:creationId xmlns:a16="http://schemas.microsoft.com/office/drawing/2014/main" id="{A2A0F000-48AA-49E4-802A-C8652278FAFE}"/>
              </a:ext>
            </a:extLst>
          </p:cNvPr>
          <p:cNvSpPr/>
          <p:nvPr/>
        </p:nvSpPr>
        <p:spPr>
          <a:xfrm>
            <a:off x="8209560" y="1303541"/>
            <a:ext cx="1155934" cy="2444228"/>
          </a:xfrm>
          <a:prstGeom prst="curvedRightArrow">
            <a:avLst>
              <a:gd name="adj1" fmla="val 24537"/>
              <a:gd name="adj2" fmla="val 24537"/>
              <a:gd name="adj3" fmla="val 26964"/>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Picture 15">
            <a:extLst>
              <a:ext uri="{FF2B5EF4-FFF2-40B4-BE49-F238E27FC236}">
                <a16:creationId xmlns:a16="http://schemas.microsoft.com/office/drawing/2014/main" id="{3C881A90-071C-4048-8EA9-3C61ED9F9191}"/>
              </a:ext>
            </a:extLst>
          </p:cNvPr>
          <p:cNvPicPr>
            <a:picLocks noChangeAspect="1"/>
          </p:cNvPicPr>
          <p:nvPr/>
        </p:nvPicPr>
        <p:blipFill>
          <a:blip r:embed="rId2"/>
          <a:stretch>
            <a:fillRect/>
          </a:stretch>
        </p:blipFill>
        <p:spPr>
          <a:xfrm>
            <a:off x="9388022" y="564690"/>
            <a:ext cx="2168564" cy="2663685"/>
          </a:xfrm>
          <a:prstGeom prst="rect">
            <a:avLst/>
          </a:prstGeom>
          <a:effectLst>
            <a:outerShdw blurRad="254000" sx="103000" sy="103000" algn="ctr" rotWithShape="0">
              <a:prstClr val="black">
                <a:alpha val="83000"/>
              </a:prstClr>
            </a:outerShdw>
          </a:effectLst>
        </p:spPr>
      </p:pic>
      <p:sp>
        <p:nvSpPr>
          <p:cNvPr id="20" name="TextBox 19">
            <a:extLst>
              <a:ext uri="{FF2B5EF4-FFF2-40B4-BE49-F238E27FC236}">
                <a16:creationId xmlns:a16="http://schemas.microsoft.com/office/drawing/2014/main" id="{F5A40BC1-01D0-448D-9CC6-817461A1034F}"/>
              </a:ext>
            </a:extLst>
          </p:cNvPr>
          <p:cNvSpPr txBox="1"/>
          <p:nvPr/>
        </p:nvSpPr>
        <p:spPr>
          <a:xfrm>
            <a:off x="10032995" y="3176960"/>
            <a:ext cx="1173270"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(Andrade,nd)</a:t>
            </a:r>
            <a:r>
              <a:rPr lang="en-GB" sz="1400" dirty="0"/>
              <a:t>)</a:t>
            </a:r>
          </a:p>
        </p:txBody>
      </p:sp>
      <p:pic>
        <p:nvPicPr>
          <p:cNvPr id="25" name="Picture 24">
            <a:extLst>
              <a:ext uri="{FF2B5EF4-FFF2-40B4-BE49-F238E27FC236}">
                <a16:creationId xmlns:a16="http://schemas.microsoft.com/office/drawing/2014/main" id="{D620EB24-A6C2-43AB-A11B-6A55506D9CF1}"/>
              </a:ext>
            </a:extLst>
          </p:cNvPr>
          <p:cNvPicPr>
            <a:picLocks noChangeAspect="1"/>
          </p:cNvPicPr>
          <p:nvPr/>
        </p:nvPicPr>
        <p:blipFill>
          <a:blip r:embed="rId3"/>
          <a:stretch>
            <a:fillRect/>
          </a:stretch>
        </p:blipFill>
        <p:spPr>
          <a:xfrm>
            <a:off x="304863" y="1527061"/>
            <a:ext cx="2616336" cy="1901985"/>
          </a:xfrm>
          <a:prstGeom prst="rect">
            <a:avLst/>
          </a:prstGeom>
          <a:effectLst>
            <a:outerShdw blurRad="139700" sx="112000" sy="112000" algn="ctr" rotWithShape="0">
              <a:prstClr val="black">
                <a:alpha val="37000"/>
              </a:prstClr>
            </a:outerShdw>
          </a:effectLst>
        </p:spPr>
      </p:pic>
      <p:sp>
        <p:nvSpPr>
          <p:cNvPr id="26" name="TextBox 25">
            <a:extLst>
              <a:ext uri="{FF2B5EF4-FFF2-40B4-BE49-F238E27FC236}">
                <a16:creationId xmlns:a16="http://schemas.microsoft.com/office/drawing/2014/main" id="{BDA85634-5695-4BBA-A270-0F38C99FEACA}"/>
              </a:ext>
            </a:extLst>
          </p:cNvPr>
          <p:cNvSpPr txBox="1"/>
          <p:nvPr/>
        </p:nvSpPr>
        <p:spPr>
          <a:xfrm>
            <a:off x="1076739" y="3426672"/>
            <a:ext cx="1183209"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(Wesco,2020)</a:t>
            </a:r>
          </a:p>
        </p:txBody>
      </p:sp>
      <p:pic>
        <p:nvPicPr>
          <p:cNvPr id="28" name="Picture 27">
            <a:extLst>
              <a:ext uri="{FF2B5EF4-FFF2-40B4-BE49-F238E27FC236}">
                <a16:creationId xmlns:a16="http://schemas.microsoft.com/office/drawing/2014/main" id="{274A584F-4316-4176-AA1B-51DF252EF3CA}"/>
              </a:ext>
            </a:extLst>
          </p:cNvPr>
          <p:cNvPicPr>
            <a:picLocks noChangeAspect="1"/>
          </p:cNvPicPr>
          <p:nvPr/>
        </p:nvPicPr>
        <p:blipFill>
          <a:blip r:embed="rId4"/>
          <a:stretch>
            <a:fillRect/>
          </a:stretch>
        </p:blipFill>
        <p:spPr>
          <a:xfrm>
            <a:off x="229448" y="4414262"/>
            <a:ext cx="2511174" cy="2007631"/>
          </a:xfrm>
          <a:prstGeom prst="rect">
            <a:avLst/>
          </a:prstGeom>
          <a:effectLst>
            <a:outerShdw blurRad="127000" sx="109000" sy="109000" algn="ctr" rotWithShape="0">
              <a:prstClr val="black">
                <a:alpha val="40000"/>
              </a:prstClr>
            </a:outerShdw>
          </a:effectLst>
        </p:spPr>
      </p:pic>
      <p:sp>
        <p:nvSpPr>
          <p:cNvPr id="29" name="TextBox 28">
            <a:extLst>
              <a:ext uri="{FF2B5EF4-FFF2-40B4-BE49-F238E27FC236}">
                <a16:creationId xmlns:a16="http://schemas.microsoft.com/office/drawing/2014/main" id="{5309C7C2-67A5-4D4E-9712-9EEB751755AC}"/>
              </a:ext>
            </a:extLst>
          </p:cNvPr>
          <p:cNvSpPr txBox="1"/>
          <p:nvPr/>
        </p:nvSpPr>
        <p:spPr>
          <a:xfrm>
            <a:off x="872507" y="6453730"/>
            <a:ext cx="1219501"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(Cherry, 2020)</a:t>
            </a:r>
          </a:p>
        </p:txBody>
      </p:sp>
      <p:sp>
        <p:nvSpPr>
          <p:cNvPr id="33" name="Oval 32">
            <a:extLst>
              <a:ext uri="{FF2B5EF4-FFF2-40B4-BE49-F238E27FC236}">
                <a16:creationId xmlns:a16="http://schemas.microsoft.com/office/drawing/2014/main" id="{D035EC43-1CAB-4DD7-BEB4-47EE7B57F465}"/>
              </a:ext>
            </a:extLst>
          </p:cNvPr>
          <p:cNvSpPr/>
          <p:nvPr/>
        </p:nvSpPr>
        <p:spPr>
          <a:xfrm>
            <a:off x="2432824" y="3205300"/>
            <a:ext cx="5370213" cy="3535437"/>
          </a:xfrm>
          <a:prstGeom prst="ellipse">
            <a:avLst/>
          </a:prstGeom>
          <a:solidFill>
            <a:srgbClr val="DC62A2"/>
          </a:solidFill>
          <a:ln>
            <a:solidFill>
              <a:schemeClr val="tx1"/>
            </a:solidFill>
          </a:ln>
          <a:effectLst>
            <a:outerShdw blurRad="63500" sx="104000" sy="104000" algn="c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latin typeface="Calibri" panose="020F0502020204030204" pitchFamily="34" charset="0"/>
                <a:cs typeface="Calibri" panose="020F0502020204030204" pitchFamily="34" charset="0"/>
              </a:rPr>
              <a:t>The Oxford Dictionary of Psychology states that Social Constructivism “</a:t>
            </a:r>
            <a:r>
              <a:rPr lang="en-GB" sz="1400" b="0" i="0" dirty="0">
                <a:solidFill>
                  <a:schemeClr val="bg1"/>
                </a:solidFill>
                <a:effectLst/>
                <a:latin typeface="Calibri" panose="020F0502020204030204" pitchFamily="34" charset="0"/>
                <a:cs typeface="Calibri" panose="020F0502020204030204" pitchFamily="34" charset="0"/>
              </a:rPr>
              <a:t>focuses on the way people come to share interpretations of their social environment” (Colman, 2015).  Two pioneers in this branch of psychology are Lev Vygotsky and Jerome Bruner, their work highlighted the role of structured intervention in problem solving and thinking, and in communication. With Vygotsky drawing attention to the value of talking as a tool for learning and Bruner placing emphasis on a structured system of intervention within communicable learning models (Bartlett &amp; Burton, 2016).</a:t>
            </a:r>
            <a:endParaRPr lang="en-GB" sz="1400" dirty="0">
              <a:solidFill>
                <a:schemeClr val="bg1"/>
              </a:solidFill>
              <a:latin typeface="Calibri" panose="020F0502020204030204" pitchFamily="34" charset="0"/>
              <a:cs typeface="Calibri" panose="020F0502020204030204" pitchFamily="34" charset="0"/>
            </a:endParaRPr>
          </a:p>
        </p:txBody>
      </p:sp>
      <p:sp>
        <p:nvSpPr>
          <p:cNvPr id="35" name="Rectangle: Rounded Corners 34">
            <a:extLst>
              <a:ext uri="{FF2B5EF4-FFF2-40B4-BE49-F238E27FC236}">
                <a16:creationId xmlns:a16="http://schemas.microsoft.com/office/drawing/2014/main" id="{413469BB-FB60-45EA-869A-EE590B728BE7}"/>
              </a:ext>
            </a:extLst>
          </p:cNvPr>
          <p:cNvSpPr/>
          <p:nvPr/>
        </p:nvSpPr>
        <p:spPr>
          <a:xfrm>
            <a:off x="166034" y="1080021"/>
            <a:ext cx="2072640" cy="447040"/>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Bruner</a:t>
            </a:r>
          </a:p>
        </p:txBody>
      </p:sp>
      <p:sp>
        <p:nvSpPr>
          <p:cNvPr id="36" name="Rectangle: Rounded Corners 35">
            <a:extLst>
              <a:ext uri="{FF2B5EF4-FFF2-40B4-BE49-F238E27FC236}">
                <a16:creationId xmlns:a16="http://schemas.microsoft.com/office/drawing/2014/main" id="{E3A4CB96-0B79-4663-AF74-E9283B0B90B2}"/>
              </a:ext>
            </a:extLst>
          </p:cNvPr>
          <p:cNvSpPr/>
          <p:nvPr/>
        </p:nvSpPr>
        <p:spPr>
          <a:xfrm>
            <a:off x="127081" y="3992277"/>
            <a:ext cx="2153920" cy="421985"/>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Vygotsky</a:t>
            </a:r>
          </a:p>
        </p:txBody>
      </p:sp>
      <p:sp>
        <p:nvSpPr>
          <p:cNvPr id="37" name="Rectangle: Rounded Corners 36">
            <a:extLst>
              <a:ext uri="{FF2B5EF4-FFF2-40B4-BE49-F238E27FC236}">
                <a16:creationId xmlns:a16="http://schemas.microsoft.com/office/drawing/2014/main" id="{C491E1C0-6DF9-4126-B907-1E9DD2FED420}"/>
              </a:ext>
            </a:extLst>
          </p:cNvPr>
          <p:cNvSpPr/>
          <p:nvPr/>
        </p:nvSpPr>
        <p:spPr>
          <a:xfrm>
            <a:off x="9856938" y="195138"/>
            <a:ext cx="1948290" cy="439240"/>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Skinner</a:t>
            </a:r>
          </a:p>
        </p:txBody>
      </p:sp>
      <p:sp>
        <p:nvSpPr>
          <p:cNvPr id="38" name="Arrow: Left 37">
            <a:extLst>
              <a:ext uri="{FF2B5EF4-FFF2-40B4-BE49-F238E27FC236}">
                <a16:creationId xmlns:a16="http://schemas.microsoft.com/office/drawing/2014/main" id="{F0769976-42AB-4C2E-810B-3C5ABA00847D}"/>
              </a:ext>
            </a:extLst>
          </p:cNvPr>
          <p:cNvSpPr/>
          <p:nvPr/>
        </p:nvSpPr>
        <p:spPr>
          <a:xfrm>
            <a:off x="2432824" y="2555115"/>
            <a:ext cx="978408" cy="484632"/>
          </a:xfrm>
          <a:prstGeom prst="left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Left 38">
            <a:extLst>
              <a:ext uri="{FF2B5EF4-FFF2-40B4-BE49-F238E27FC236}">
                <a16:creationId xmlns:a16="http://schemas.microsoft.com/office/drawing/2014/main" id="{A72164C4-E39F-438E-9EF3-A3D567428A9E}"/>
              </a:ext>
            </a:extLst>
          </p:cNvPr>
          <p:cNvSpPr/>
          <p:nvPr/>
        </p:nvSpPr>
        <p:spPr>
          <a:xfrm>
            <a:off x="2168927" y="5504963"/>
            <a:ext cx="978408" cy="484632"/>
          </a:xfrm>
          <a:prstGeom prst="left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6076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736C-5F42-4568-AFC9-165F90EA14BB}"/>
              </a:ext>
            </a:extLst>
          </p:cNvPr>
          <p:cNvSpPr>
            <a:spLocks noGrp="1"/>
          </p:cNvSpPr>
          <p:nvPr>
            <p:ph type="title"/>
          </p:nvPr>
        </p:nvSpPr>
        <p:spPr>
          <a:xfrm>
            <a:off x="838200" y="157706"/>
            <a:ext cx="10515600" cy="1325563"/>
          </a:xfrm>
          <a:blipFill>
            <a:blip r:embed="rId2"/>
            <a:tile tx="0" ty="0" sx="100000" sy="100000" flip="none" algn="tl"/>
          </a:blipFill>
        </p:spPr>
        <p:txBody>
          <a:bodyPr>
            <a:normAutofit fontScale="90000"/>
          </a:bodyPr>
          <a:lstStyle/>
          <a:p>
            <a:pPr algn="ctr"/>
            <a:r>
              <a:rPr lang="en-GB" sz="7300" b="1" dirty="0">
                <a:latin typeface="Segoe Print" panose="02000600000000000000" pitchFamily="2" charset="0"/>
              </a:rPr>
              <a:t>Behaviourism</a:t>
            </a:r>
            <a:br>
              <a:rPr lang="en-GB" dirty="0"/>
            </a:br>
            <a:endParaRPr lang="en-GB" dirty="0"/>
          </a:p>
        </p:txBody>
      </p:sp>
      <p:pic>
        <p:nvPicPr>
          <p:cNvPr id="5" name="Picture 4">
            <a:extLst>
              <a:ext uri="{FF2B5EF4-FFF2-40B4-BE49-F238E27FC236}">
                <a16:creationId xmlns:a16="http://schemas.microsoft.com/office/drawing/2014/main" id="{BFEF0535-6970-42DF-A5A3-9ADB5CFAAF84}"/>
              </a:ext>
            </a:extLst>
          </p:cNvPr>
          <p:cNvPicPr>
            <a:picLocks noChangeAspect="1"/>
          </p:cNvPicPr>
          <p:nvPr/>
        </p:nvPicPr>
        <p:blipFill>
          <a:blip r:embed="rId3"/>
          <a:stretch>
            <a:fillRect/>
          </a:stretch>
        </p:blipFill>
        <p:spPr>
          <a:xfrm>
            <a:off x="354911" y="968608"/>
            <a:ext cx="3670431" cy="1927266"/>
          </a:xfrm>
          <a:prstGeom prst="rect">
            <a:avLst/>
          </a:prstGeom>
          <a:ln>
            <a:solidFill>
              <a:schemeClr val="tx1"/>
            </a:solidFill>
          </a:ln>
          <a:effectLst>
            <a:outerShdw blurRad="419100" dir="21180000" sx="113000" sy="113000" algn="ctr" rotWithShape="0">
              <a:srgbClr val="000000">
                <a:alpha val="62000"/>
              </a:srgbClr>
            </a:outerShdw>
          </a:effectLst>
        </p:spPr>
      </p:pic>
      <p:sp>
        <p:nvSpPr>
          <p:cNvPr id="9" name="TextBox 8">
            <a:extLst>
              <a:ext uri="{FF2B5EF4-FFF2-40B4-BE49-F238E27FC236}">
                <a16:creationId xmlns:a16="http://schemas.microsoft.com/office/drawing/2014/main" id="{E8D4A128-6841-4C01-9B10-A5310604A023}"/>
              </a:ext>
            </a:extLst>
          </p:cNvPr>
          <p:cNvSpPr txBox="1"/>
          <p:nvPr/>
        </p:nvSpPr>
        <p:spPr>
          <a:xfrm>
            <a:off x="1373079" y="2812192"/>
            <a:ext cx="1351280" cy="312650"/>
          </a:xfrm>
          <a:prstGeom prst="rect">
            <a:avLst/>
          </a:prstGeom>
          <a:noFill/>
        </p:spPr>
        <p:txBody>
          <a:bodyPr wrap="square">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(Classdojo, nd)</a:t>
            </a:r>
          </a:p>
        </p:txBody>
      </p:sp>
      <p:pic>
        <p:nvPicPr>
          <p:cNvPr id="11" name="Picture 10">
            <a:extLst>
              <a:ext uri="{FF2B5EF4-FFF2-40B4-BE49-F238E27FC236}">
                <a16:creationId xmlns:a16="http://schemas.microsoft.com/office/drawing/2014/main" id="{9002D75A-C9D0-4E4C-8AB4-E83652E0E33E}"/>
              </a:ext>
            </a:extLst>
          </p:cNvPr>
          <p:cNvPicPr>
            <a:picLocks noChangeAspect="1"/>
          </p:cNvPicPr>
          <p:nvPr/>
        </p:nvPicPr>
        <p:blipFill>
          <a:blip r:embed="rId4"/>
          <a:stretch>
            <a:fillRect/>
          </a:stretch>
        </p:blipFill>
        <p:spPr>
          <a:xfrm>
            <a:off x="4549479" y="2472330"/>
            <a:ext cx="3181350" cy="2286000"/>
          </a:xfrm>
          <a:prstGeom prst="rect">
            <a:avLst/>
          </a:prstGeom>
          <a:ln>
            <a:solidFill>
              <a:schemeClr val="tx1"/>
            </a:solidFill>
          </a:ln>
          <a:effectLst>
            <a:outerShdw blurRad="317500" dir="3240000" sx="108000" sy="108000" algn="ctr" rotWithShape="0">
              <a:srgbClr val="000000">
                <a:alpha val="63000"/>
              </a:srgbClr>
            </a:outerShdw>
          </a:effectLst>
        </p:spPr>
      </p:pic>
      <p:sp>
        <p:nvSpPr>
          <p:cNvPr id="12" name="TextBox 11">
            <a:extLst>
              <a:ext uri="{FF2B5EF4-FFF2-40B4-BE49-F238E27FC236}">
                <a16:creationId xmlns:a16="http://schemas.microsoft.com/office/drawing/2014/main" id="{02041F6E-143F-4A2B-9C34-34057039051A}"/>
              </a:ext>
            </a:extLst>
          </p:cNvPr>
          <p:cNvSpPr txBox="1"/>
          <p:nvPr/>
        </p:nvSpPr>
        <p:spPr>
          <a:xfrm>
            <a:off x="5360617" y="4649593"/>
            <a:ext cx="1813317"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(TheSchoolRun, 2020)</a:t>
            </a:r>
            <a:r>
              <a:rPr lang="en-GB" dirty="0"/>
              <a:t>)</a:t>
            </a:r>
          </a:p>
        </p:txBody>
      </p:sp>
      <p:pic>
        <p:nvPicPr>
          <p:cNvPr id="16" name="Picture 15">
            <a:extLst>
              <a:ext uri="{FF2B5EF4-FFF2-40B4-BE49-F238E27FC236}">
                <a16:creationId xmlns:a16="http://schemas.microsoft.com/office/drawing/2014/main" id="{B7F907DB-AA4F-43AC-B3FA-B227392E4B15}"/>
              </a:ext>
            </a:extLst>
          </p:cNvPr>
          <p:cNvPicPr>
            <a:picLocks noChangeAspect="1"/>
          </p:cNvPicPr>
          <p:nvPr/>
        </p:nvPicPr>
        <p:blipFill>
          <a:blip r:embed="rId5"/>
          <a:stretch>
            <a:fillRect/>
          </a:stretch>
        </p:blipFill>
        <p:spPr>
          <a:xfrm>
            <a:off x="8608278" y="848242"/>
            <a:ext cx="3269659" cy="2501640"/>
          </a:xfrm>
          <a:prstGeom prst="rect">
            <a:avLst/>
          </a:prstGeom>
          <a:ln>
            <a:solidFill>
              <a:schemeClr val="tx1"/>
            </a:solidFill>
          </a:ln>
          <a:effectLst>
            <a:outerShdw blurRad="546100" dist="76200" dir="10080000" sx="104000" sy="104000" algn="ctr" rotWithShape="0">
              <a:srgbClr val="000000">
                <a:alpha val="84000"/>
              </a:srgbClr>
            </a:outerShdw>
            <a:softEdge rad="0"/>
          </a:effectLst>
        </p:spPr>
      </p:pic>
      <p:sp>
        <p:nvSpPr>
          <p:cNvPr id="19" name="TextBox 18">
            <a:extLst>
              <a:ext uri="{FF2B5EF4-FFF2-40B4-BE49-F238E27FC236}">
                <a16:creationId xmlns:a16="http://schemas.microsoft.com/office/drawing/2014/main" id="{7E628ED1-33D7-41F2-AB12-0D0E022AAAE1}"/>
              </a:ext>
            </a:extLst>
          </p:cNvPr>
          <p:cNvSpPr txBox="1"/>
          <p:nvPr/>
        </p:nvSpPr>
        <p:spPr>
          <a:xfrm>
            <a:off x="9746902" y="3349882"/>
            <a:ext cx="1111715"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(Wolff,2012)</a:t>
            </a:r>
            <a:r>
              <a:rPr lang="en-GB" sz="1400" dirty="0">
                <a:solidFill>
                  <a:schemeClr val="bg1"/>
                </a:solidFill>
              </a:rPr>
              <a:t>)</a:t>
            </a:r>
          </a:p>
        </p:txBody>
      </p:sp>
      <p:sp>
        <p:nvSpPr>
          <p:cNvPr id="21" name="Oval 20">
            <a:extLst>
              <a:ext uri="{FF2B5EF4-FFF2-40B4-BE49-F238E27FC236}">
                <a16:creationId xmlns:a16="http://schemas.microsoft.com/office/drawing/2014/main" id="{20EDD94B-C5D0-4990-8286-CAAFDB839B26}"/>
              </a:ext>
            </a:extLst>
          </p:cNvPr>
          <p:cNvSpPr/>
          <p:nvPr/>
        </p:nvSpPr>
        <p:spPr>
          <a:xfrm>
            <a:off x="50167" y="3134711"/>
            <a:ext cx="4013370" cy="3669081"/>
          </a:xfrm>
          <a:prstGeom prst="ellipse">
            <a:avLst/>
          </a:prstGeom>
          <a:solidFill>
            <a:srgbClr val="DC62A2"/>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Positive reinforcement is the concept of good behaviour being inspired by the offer of a reward.  Skinner claimed that the effects of positive reinforcement were longer lasting than those of negative reinforcement (Bates,2019).  Adoption of this technique in the classroom can be seen in the picture above. Class Dojo, as used in the authors environment sees pupils achieving Dojo points as rewards for good work and behaviours, thus promoting positive behaviour. </a:t>
            </a:r>
          </a:p>
        </p:txBody>
      </p:sp>
      <p:sp>
        <p:nvSpPr>
          <p:cNvPr id="25" name="TextBox 24">
            <a:extLst>
              <a:ext uri="{FF2B5EF4-FFF2-40B4-BE49-F238E27FC236}">
                <a16:creationId xmlns:a16="http://schemas.microsoft.com/office/drawing/2014/main" id="{8AE4FD96-B087-4B2C-B2F7-588EC18797C3}"/>
              </a:ext>
            </a:extLst>
          </p:cNvPr>
          <p:cNvSpPr txBox="1"/>
          <p:nvPr/>
        </p:nvSpPr>
        <p:spPr>
          <a:xfrm>
            <a:off x="4524861" y="811552"/>
            <a:ext cx="3269659" cy="1569660"/>
          </a:xfrm>
          <a:prstGeom prst="rect">
            <a:avLst/>
          </a:prstGeom>
          <a:noFill/>
        </p:spPr>
        <p:txBody>
          <a:bodyPr wrap="square" rtlCol="0">
            <a:spAutoFit/>
          </a:bodyPr>
          <a:lstStyle/>
          <a:p>
            <a:pPr algn="ctr"/>
            <a:r>
              <a:rPr lang="en-GB" sz="3200" b="1" dirty="0">
                <a:latin typeface="Segoe Print" panose="02000600000000000000" pitchFamily="2" charset="0"/>
              </a:rPr>
              <a:t>Positive and Negative Reinforcement</a:t>
            </a:r>
          </a:p>
        </p:txBody>
      </p:sp>
      <p:sp>
        <p:nvSpPr>
          <p:cNvPr id="26" name="Plus Sign 25">
            <a:extLst>
              <a:ext uri="{FF2B5EF4-FFF2-40B4-BE49-F238E27FC236}">
                <a16:creationId xmlns:a16="http://schemas.microsoft.com/office/drawing/2014/main" id="{1DC9D0E1-8D13-493B-92F3-06A085BF20F4}"/>
              </a:ext>
            </a:extLst>
          </p:cNvPr>
          <p:cNvSpPr/>
          <p:nvPr/>
        </p:nvSpPr>
        <p:spPr>
          <a:xfrm>
            <a:off x="4282964" y="1041057"/>
            <a:ext cx="914400" cy="914400"/>
          </a:xfrm>
          <a:prstGeom prst="mathPlus">
            <a:avLst/>
          </a:prstGeom>
          <a:solidFill>
            <a:srgbClr val="DC62A2"/>
          </a:solidFill>
          <a:ln>
            <a:solidFill>
              <a:schemeClr val="tx1"/>
            </a:solidFill>
          </a:ln>
          <a:effectLst>
            <a:outerShdw blurRad="63500" sx="118000" sy="118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inus Sign 26">
            <a:extLst>
              <a:ext uri="{FF2B5EF4-FFF2-40B4-BE49-F238E27FC236}">
                <a16:creationId xmlns:a16="http://schemas.microsoft.com/office/drawing/2014/main" id="{C93DCCF9-6E19-4C2B-B8C1-6B5ED7AABEEA}"/>
              </a:ext>
            </a:extLst>
          </p:cNvPr>
          <p:cNvSpPr/>
          <p:nvPr/>
        </p:nvSpPr>
        <p:spPr>
          <a:xfrm>
            <a:off x="7068144" y="1202537"/>
            <a:ext cx="914400" cy="914400"/>
          </a:xfrm>
          <a:prstGeom prst="mathMinus">
            <a:avLst/>
          </a:prstGeom>
          <a:solidFill>
            <a:srgbClr val="2997C9"/>
          </a:solidFill>
          <a:ln>
            <a:solidFill>
              <a:schemeClr val="tx1"/>
            </a:solidFill>
          </a:ln>
          <a:effectLst>
            <a:outerShdw blurRad="63500" sx="116000" sy="116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4FC02F78-F96A-4AD8-A8EC-3220B3830B48}"/>
              </a:ext>
            </a:extLst>
          </p:cNvPr>
          <p:cNvSpPr/>
          <p:nvPr/>
        </p:nvSpPr>
        <p:spPr>
          <a:xfrm>
            <a:off x="8434333" y="3794961"/>
            <a:ext cx="3565192" cy="2905333"/>
          </a:xfrm>
          <a:prstGeom prst="roundRect">
            <a:avLst/>
          </a:prstGeom>
          <a:solidFill>
            <a:srgbClr val="2997C9"/>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latin typeface="Calibri" panose="020F0502020204030204" pitchFamily="34" charset="0"/>
                <a:cs typeface="Calibri" panose="020F0502020204030204" pitchFamily="34" charset="0"/>
              </a:rPr>
              <a:t>Skinner’s experiments on rats included the use of electric shocks.  The impact of this was called negative reinforcement. This is the notion that poor behaviour can be associated with unpleasant consequences (Bates, 2019).  The picture above shows levels of behaviour in stages one to three, as used in one’s own school.  Punishments can be set alongside issuing of these stages as reinforcement, for example loss of break time for reaching stage two or parental notification for stage three, thus discouraging poor behaviour.</a:t>
            </a:r>
          </a:p>
        </p:txBody>
      </p:sp>
      <p:sp>
        <p:nvSpPr>
          <p:cNvPr id="30" name="Arrow: Down 29">
            <a:extLst>
              <a:ext uri="{FF2B5EF4-FFF2-40B4-BE49-F238E27FC236}">
                <a16:creationId xmlns:a16="http://schemas.microsoft.com/office/drawing/2014/main" id="{7966FD8B-CA1B-4F24-B7D5-27CE766F7C74}"/>
              </a:ext>
            </a:extLst>
          </p:cNvPr>
          <p:cNvSpPr/>
          <p:nvPr/>
        </p:nvSpPr>
        <p:spPr>
          <a:xfrm>
            <a:off x="9192394" y="2904802"/>
            <a:ext cx="484632" cy="97840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9DD8D849-BB08-465E-BD61-E2A4B224B05C}"/>
              </a:ext>
            </a:extLst>
          </p:cNvPr>
          <p:cNvSpPr/>
          <p:nvPr/>
        </p:nvSpPr>
        <p:spPr>
          <a:xfrm rot="5400000">
            <a:off x="4223528" y="4407277"/>
            <a:ext cx="978408" cy="484632"/>
          </a:xfrm>
          <a:prstGeom prst="right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Arrow: Down 31">
            <a:extLst>
              <a:ext uri="{FF2B5EF4-FFF2-40B4-BE49-F238E27FC236}">
                <a16:creationId xmlns:a16="http://schemas.microsoft.com/office/drawing/2014/main" id="{A600C1E8-F801-4215-AEAE-1849868EE8D0}"/>
              </a:ext>
            </a:extLst>
          </p:cNvPr>
          <p:cNvSpPr/>
          <p:nvPr/>
        </p:nvSpPr>
        <p:spPr>
          <a:xfrm>
            <a:off x="621679" y="2636922"/>
            <a:ext cx="484632" cy="97840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Oval 3">
            <a:extLst>
              <a:ext uri="{FF2B5EF4-FFF2-40B4-BE49-F238E27FC236}">
                <a16:creationId xmlns:a16="http://schemas.microsoft.com/office/drawing/2014/main" id="{EB6FD01F-F419-4624-BDA4-6D1FB605B4BA}"/>
              </a:ext>
            </a:extLst>
          </p:cNvPr>
          <p:cNvSpPr/>
          <p:nvPr/>
        </p:nvSpPr>
        <p:spPr>
          <a:xfrm>
            <a:off x="3549667" y="4985921"/>
            <a:ext cx="5058611" cy="18516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Social learning theories state that children learn from watching and listening to others. In the authors environment social stories that are read in circle time can model good behaviours, setting an example for future positive behaviour without any rules being explicitly stated by the teacher (Bartlett &amp; Burton,2016).</a:t>
            </a:r>
          </a:p>
        </p:txBody>
      </p:sp>
      <p:sp>
        <p:nvSpPr>
          <p:cNvPr id="6" name="Rectangle: Rounded Corners 5">
            <a:extLst>
              <a:ext uri="{FF2B5EF4-FFF2-40B4-BE49-F238E27FC236}">
                <a16:creationId xmlns:a16="http://schemas.microsoft.com/office/drawing/2014/main" id="{726E42F2-0B44-48BD-BA1B-61DA21EF0D89}"/>
              </a:ext>
            </a:extLst>
          </p:cNvPr>
          <p:cNvSpPr/>
          <p:nvPr/>
        </p:nvSpPr>
        <p:spPr>
          <a:xfrm>
            <a:off x="120148" y="734283"/>
            <a:ext cx="1831667" cy="49026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Class Dojo</a:t>
            </a:r>
          </a:p>
        </p:txBody>
      </p:sp>
      <p:sp>
        <p:nvSpPr>
          <p:cNvPr id="7" name="Rectangle: Rounded Corners 6">
            <a:extLst>
              <a:ext uri="{FF2B5EF4-FFF2-40B4-BE49-F238E27FC236}">
                <a16:creationId xmlns:a16="http://schemas.microsoft.com/office/drawing/2014/main" id="{935F27F0-BA1E-4F80-9E9A-59BD0214C61B}"/>
              </a:ext>
            </a:extLst>
          </p:cNvPr>
          <p:cNvSpPr/>
          <p:nvPr/>
        </p:nvSpPr>
        <p:spPr>
          <a:xfrm>
            <a:off x="9566666" y="506596"/>
            <a:ext cx="2505186" cy="522527"/>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Levels of Behaviour</a:t>
            </a:r>
          </a:p>
        </p:txBody>
      </p:sp>
      <p:sp>
        <p:nvSpPr>
          <p:cNvPr id="10" name="Rectangle: Rounded Corners 9">
            <a:extLst>
              <a:ext uri="{FF2B5EF4-FFF2-40B4-BE49-F238E27FC236}">
                <a16:creationId xmlns:a16="http://schemas.microsoft.com/office/drawing/2014/main" id="{CF404793-DFEF-42E4-8F44-89AA243D7756}"/>
              </a:ext>
            </a:extLst>
          </p:cNvPr>
          <p:cNvSpPr/>
          <p:nvPr/>
        </p:nvSpPr>
        <p:spPr>
          <a:xfrm>
            <a:off x="4333978" y="2398851"/>
            <a:ext cx="1806176" cy="696493"/>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Circle Time</a:t>
            </a:r>
          </a:p>
        </p:txBody>
      </p:sp>
    </p:spTree>
    <p:extLst>
      <p:ext uri="{BB962C8B-B14F-4D97-AF65-F5344CB8AC3E}">
        <p14:creationId xmlns:p14="http://schemas.microsoft.com/office/powerpoint/2010/main" val="3879176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9B5F-1C1F-4451-B670-61E2054E869A}"/>
              </a:ext>
            </a:extLst>
          </p:cNvPr>
          <p:cNvSpPr>
            <a:spLocks noGrp="1"/>
          </p:cNvSpPr>
          <p:nvPr>
            <p:ph type="title"/>
          </p:nvPr>
        </p:nvSpPr>
        <p:spPr>
          <a:xfrm>
            <a:off x="693821" y="73403"/>
            <a:ext cx="10515600" cy="1325563"/>
          </a:xfrm>
          <a:blipFill>
            <a:blip r:embed="rId2"/>
            <a:tile tx="0" ty="0" sx="100000" sy="100000" flip="none" algn="tl"/>
          </a:blipFill>
        </p:spPr>
        <p:txBody>
          <a:bodyPr/>
          <a:lstStyle/>
          <a:p>
            <a:pPr algn="ctr"/>
            <a:r>
              <a:rPr lang="en-GB" sz="5400" b="1" dirty="0"/>
              <a:t> </a:t>
            </a:r>
            <a:endParaRPr lang="en-GB" sz="6000" b="1" dirty="0">
              <a:latin typeface="Segoe Print" panose="02000600000000000000" pitchFamily="2" charset="0"/>
            </a:endParaRPr>
          </a:p>
        </p:txBody>
      </p:sp>
      <p:pic>
        <p:nvPicPr>
          <p:cNvPr id="9" name="Content Placeholder 8">
            <a:extLst>
              <a:ext uri="{FF2B5EF4-FFF2-40B4-BE49-F238E27FC236}">
                <a16:creationId xmlns:a16="http://schemas.microsoft.com/office/drawing/2014/main" id="{524DF9E6-F19F-46A2-A2E4-04499FC1B903}"/>
              </a:ext>
            </a:extLst>
          </p:cNvPr>
          <p:cNvPicPr>
            <a:picLocks noGrp="1" noChangeAspect="1"/>
          </p:cNvPicPr>
          <p:nvPr>
            <p:ph idx="1"/>
          </p:nvPr>
        </p:nvPicPr>
        <p:blipFill>
          <a:blip r:embed="rId3"/>
          <a:stretch>
            <a:fillRect/>
          </a:stretch>
        </p:blipFill>
        <p:spPr>
          <a:xfrm>
            <a:off x="280839" y="4032846"/>
            <a:ext cx="3794392" cy="2277903"/>
          </a:xfrm>
          <a:ln>
            <a:solidFill>
              <a:schemeClr val="tx1"/>
            </a:solidFill>
          </a:ln>
          <a:effectLst>
            <a:outerShdw blurRad="254000" dir="10200000" sx="107000" sy="107000" algn="ctr" rotWithShape="0">
              <a:srgbClr val="000000">
                <a:alpha val="75000"/>
              </a:srgbClr>
            </a:outerShdw>
          </a:effectLst>
        </p:spPr>
      </p:pic>
      <p:sp>
        <p:nvSpPr>
          <p:cNvPr id="10" name="TextBox 9">
            <a:extLst>
              <a:ext uri="{FF2B5EF4-FFF2-40B4-BE49-F238E27FC236}">
                <a16:creationId xmlns:a16="http://schemas.microsoft.com/office/drawing/2014/main" id="{A951EA4D-6D65-4768-9DF9-034C20285829}"/>
              </a:ext>
            </a:extLst>
          </p:cNvPr>
          <p:cNvSpPr txBox="1"/>
          <p:nvPr/>
        </p:nvSpPr>
        <p:spPr>
          <a:xfrm>
            <a:off x="819376" y="6293889"/>
            <a:ext cx="2638928"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(Pearson Education Limited,2020)</a:t>
            </a:r>
          </a:p>
        </p:txBody>
      </p:sp>
      <p:pic>
        <p:nvPicPr>
          <p:cNvPr id="14" name="Picture 13">
            <a:extLst>
              <a:ext uri="{FF2B5EF4-FFF2-40B4-BE49-F238E27FC236}">
                <a16:creationId xmlns:a16="http://schemas.microsoft.com/office/drawing/2014/main" id="{6AFA94E0-98C2-4F5A-B82B-2EB48EB2D7FE}"/>
              </a:ext>
            </a:extLst>
          </p:cNvPr>
          <p:cNvPicPr>
            <a:picLocks noChangeAspect="1"/>
          </p:cNvPicPr>
          <p:nvPr/>
        </p:nvPicPr>
        <p:blipFill>
          <a:blip r:embed="rId4"/>
          <a:stretch>
            <a:fillRect/>
          </a:stretch>
        </p:blipFill>
        <p:spPr>
          <a:xfrm>
            <a:off x="8585338" y="3970363"/>
            <a:ext cx="3208337" cy="2402868"/>
          </a:xfrm>
          <a:prstGeom prst="rect">
            <a:avLst/>
          </a:prstGeom>
          <a:effectLst>
            <a:outerShdw blurRad="368300" dist="50800" dir="5400000" sx="108000" sy="108000" algn="ctr" rotWithShape="0">
              <a:srgbClr val="000000"/>
            </a:outerShdw>
          </a:effectLst>
        </p:spPr>
      </p:pic>
      <p:sp>
        <p:nvSpPr>
          <p:cNvPr id="15" name="TextBox 14">
            <a:extLst>
              <a:ext uri="{FF2B5EF4-FFF2-40B4-BE49-F238E27FC236}">
                <a16:creationId xmlns:a16="http://schemas.microsoft.com/office/drawing/2014/main" id="{5D07D134-7F0A-4659-A3B6-1FEEC3E439AF}"/>
              </a:ext>
            </a:extLst>
          </p:cNvPr>
          <p:cNvSpPr txBox="1"/>
          <p:nvPr/>
        </p:nvSpPr>
        <p:spPr>
          <a:xfrm>
            <a:off x="8923776" y="6391332"/>
            <a:ext cx="2569806"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(Pond Park Primary Schoo;,2020</a:t>
            </a:r>
            <a:r>
              <a:rPr lang="en-GB" sz="1200" dirty="0">
                <a:latin typeface="Calibri" panose="020F0502020204030204" pitchFamily="34" charset="0"/>
                <a:cs typeface="Calibri" panose="020F0502020204030204" pitchFamily="34" charset="0"/>
              </a:rPr>
              <a:t>)</a:t>
            </a:r>
          </a:p>
        </p:txBody>
      </p:sp>
      <p:pic>
        <p:nvPicPr>
          <p:cNvPr id="19" name="Picture 18">
            <a:extLst>
              <a:ext uri="{FF2B5EF4-FFF2-40B4-BE49-F238E27FC236}">
                <a16:creationId xmlns:a16="http://schemas.microsoft.com/office/drawing/2014/main" id="{0B312E8F-E83A-4B2B-80A2-19ABEDA3EC13}"/>
              </a:ext>
            </a:extLst>
          </p:cNvPr>
          <p:cNvPicPr>
            <a:picLocks noChangeAspect="1"/>
          </p:cNvPicPr>
          <p:nvPr/>
        </p:nvPicPr>
        <p:blipFill>
          <a:blip r:embed="rId5"/>
          <a:stretch>
            <a:fillRect/>
          </a:stretch>
        </p:blipFill>
        <p:spPr>
          <a:xfrm>
            <a:off x="4937358" y="3857876"/>
            <a:ext cx="2012402" cy="2778363"/>
          </a:xfrm>
          <a:prstGeom prst="rect">
            <a:avLst/>
          </a:prstGeom>
          <a:effectLst>
            <a:outerShdw blurRad="381000" dist="50800" dir="5400000" sx="105000" sy="105000" algn="ctr" rotWithShape="0">
              <a:srgbClr val="000000"/>
            </a:outerShdw>
          </a:effectLst>
        </p:spPr>
      </p:pic>
      <p:sp>
        <p:nvSpPr>
          <p:cNvPr id="20" name="TextBox 19">
            <a:extLst>
              <a:ext uri="{FF2B5EF4-FFF2-40B4-BE49-F238E27FC236}">
                <a16:creationId xmlns:a16="http://schemas.microsoft.com/office/drawing/2014/main" id="{DCA0BE4B-1CA8-4CB6-976D-AFF0011EFA82}"/>
              </a:ext>
            </a:extLst>
          </p:cNvPr>
          <p:cNvSpPr txBox="1"/>
          <p:nvPr/>
        </p:nvSpPr>
        <p:spPr>
          <a:xfrm>
            <a:off x="5256538" y="6579620"/>
            <a:ext cx="1435136"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(Timetoast,2020)</a:t>
            </a:r>
            <a:endParaRPr lang="en-GB" dirty="0"/>
          </a:p>
        </p:txBody>
      </p:sp>
      <p:sp>
        <p:nvSpPr>
          <p:cNvPr id="4" name="Arrow: Down 3">
            <a:extLst>
              <a:ext uri="{FF2B5EF4-FFF2-40B4-BE49-F238E27FC236}">
                <a16:creationId xmlns:a16="http://schemas.microsoft.com/office/drawing/2014/main" id="{C5C5C2CB-6261-415A-B114-9DA3DAF7FB48}"/>
              </a:ext>
            </a:extLst>
          </p:cNvPr>
          <p:cNvSpPr/>
          <p:nvPr/>
        </p:nvSpPr>
        <p:spPr>
          <a:xfrm rot="3586009">
            <a:off x="908489" y="3238960"/>
            <a:ext cx="484632" cy="1158977"/>
          </a:xfrm>
          <a:prstGeom prst="down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F7706C86-F727-432E-B782-59C5F557B968}"/>
              </a:ext>
            </a:extLst>
          </p:cNvPr>
          <p:cNvSpPr/>
          <p:nvPr/>
        </p:nvSpPr>
        <p:spPr>
          <a:xfrm rot="18076770">
            <a:off x="10545845" y="3304614"/>
            <a:ext cx="484632" cy="1106522"/>
          </a:xfrm>
          <a:prstGeom prst="down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A96A58A-5743-48B7-9897-EF180147F4E7}"/>
              </a:ext>
            </a:extLst>
          </p:cNvPr>
          <p:cNvSpPr txBox="1"/>
          <p:nvPr/>
        </p:nvSpPr>
        <p:spPr>
          <a:xfrm>
            <a:off x="398325" y="4213740"/>
            <a:ext cx="301686"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1</a:t>
            </a:r>
          </a:p>
        </p:txBody>
      </p:sp>
      <p:sp>
        <p:nvSpPr>
          <p:cNvPr id="8" name="TextBox 7">
            <a:extLst>
              <a:ext uri="{FF2B5EF4-FFF2-40B4-BE49-F238E27FC236}">
                <a16:creationId xmlns:a16="http://schemas.microsoft.com/office/drawing/2014/main" id="{4AB66D23-25C0-4C31-B31B-11B155561255}"/>
              </a:ext>
            </a:extLst>
          </p:cNvPr>
          <p:cNvSpPr txBox="1"/>
          <p:nvPr/>
        </p:nvSpPr>
        <p:spPr>
          <a:xfrm>
            <a:off x="5073590" y="4034835"/>
            <a:ext cx="301686"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2</a:t>
            </a:r>
          </a:p>
        </p:txBody>
      </p:sp>
      <p:sp>
        <p:nvSpPr>
          <p:cNvPr id="11" name="TextBox 10">
            <a:extLst>
              <a:ext uri="{FF2B5EF4-FFF2-40B4-BE49-F238E27FC236}">
                <a16:creationId xmlns:a16="http://schemas.microsoft.com/office/drawing/2014/main" id="{9066E397-1182-402C-B2F0-FEF8216C30B4}"/>
              </a:ext>
            </a:extLst>
          </p:cNvPr>
          <p:cNvSpPr txBox="1"/>
          <p:nvPr/>
        </p:nvSpPr>
        <p:spPr>
          <a:xfrm>
            <a:off x="11342739" y="4118119"/>
            <a:ext cx="301686"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3</a:t>
            </a:r>
          </a:p>
        </p:txBody>
      </p:sp>
      <p:sp>
        <p:nvSpPr>
          <p:cNvPr id="12" name="Rectangle: Rounded Corners 11">
            <a:extLst>
              <a:ext uri="{FF2B5EF4-FFF2-40B4-BE49-F238E27FC236}">
                <a16:creationId xmlns:a16="http://schemas.microsoft.com/office/drawing/2014/main" id="{B3367C56-E37F-4D6C-9542-D18E948A902F}"/>
              </a:ext>
            </a:extLst>
          </p:cNvPr>
          <p:cNvSpPr/>
          <p:nvPr/>
        </p:nvSpPr>
        <p:spPr>
          <a:xfrm>
            <a:off x="0" y="15893"/>
            <a:ext cx="12191999" cy="3427295"/>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b="1" dirty="0">
                <a:latin typeface="Segoe Print" panose="02000600000000000000" pitchFamily="2" charset="0"/>
              </a:rPr>
              <a:t>Social Constructivism</a:t>
            </a:r>
          </a:p>
          <a:p>
            <a:r>
              <a:rPr lang="en-GB" sz="1400" dirty="0">
                <a:latin typeface="Calibri" panose="020F0502020204030204" pitchFamily="34" charset="0"/>
                <a:cs typeface="Calibri" panose="020F0502020204030204" pitchFamily="34" charset="0"/>
              </a:rPr>
              <a:t>Vygotsky proposed that knowledge is constructed socially, via most Knowledgeable others (MKO’S).  Most Knowledgeable others can be teachers, teaching assistants, family and peers.  This learning takes place in the Zone of Proximal development (ZPD) which represents what the learner can do with assistance (Bates, 2019).  Scaffolding is a term used to describe this support, it is the means by which a child is guided from their actual knowledge to fulfil their potential knowledge (Moon, et al 2000).  An example is illustrated in picture </a:t>
            </a:r>
            <a:r>
              <a:rPr lang="en-GB" sz="1400" b="1" dirty="0">
                <a:latin typeface="Calibri" panose="020F0502020204030204" pitchFamily="34" charset="0"/>
                <a:cs typeface="Calibri" panose="020F0502020204030204" pitchFamily="34" charset="0"/>
              </a:rPr>
              <a:t>1</a:t>
            </a:r>
            <a:r>
              <a:rPr lang="en-GB" sz="1400" dirty="0">
                <a:latin typeface="Calibri" panose="020F0502020204030204" pitchFamily="34" charset="0"/>
                <a:cs typeface="Calibri" panose="020F0502020204030204" pitchFamily="34" charset="0"/>
              </a:rPr>
              <a:t> and shows Rapid Reading.  This is an application used in Key Stage two by teachers and teaching assistants to aid small groups of children in improving their reading ability.  Picture </a:t>
            </a:r>
            <a:r>
              <a:rPr lang="en-GB" sz="1400" b="1" dirty="0">
                <a:latin typeface="Calibri" panose="020F0502020204030204" pitchFamily="34" charset="0"/>
                <a:cs typeface="Calibri" panose="020F0502020204030204" pitchFamily="34" charset="0"/>
              </a:rPr>
              <a:t>3</a:t>
            </a:r>
            <a:r>
              <a:rPr lang="en-GB" sz="1400" dirty="0">
                <a:latin typeface="Calibri" panose="020F0502020204030204" pitchFamily="34" charset="0"/>
                <a:cs typeface="Calibri" panose="020F0502020204030204" pitchFamily="34" charset="0"/>
              </a:rPr>
              <a:t> represents the use of peers as MKO’s, allowing experience and knowledge to be shared, contributing to the learning of others.  The Vygotskian concept of ZPD explains the level of functioning than can be attained through adult or peer support (Bartlett &amp; Burton, 2016).  Both these examples represent practices used in one’s own environment.  </a:t>
            </a:r>
          </a:p>
          <a:p>
            <a:r>
              <a:rPr lang="en-GB" sz="1400" dirty="0">
                <a:latin typeface="Calibri" panose="020F0502020204030204" pitchFamily="34" charset="0"/>
                <a:cs typeface="Calibri" panose="020F0502020204030204" pitchFamily="34" charset="0"/>
              </a:rPr>
              <a:t>Jerome Bruner was a pioneer of discovery learning and the notion that people achieve through being active participants in learning, rather than being spoon fed knowledge (Bates, 2019).  This led to the development of the spiral curriculum (picture </a:t>
            </a:r>
            <a:r>
              <a:rPr lang="en-GB" sz="1400" b="1" dirty="0">
                <a:latin typeface="Calibri" panose="020F0502020204030204" pitchFamily="34" charset="0"/>
                <a:cs typeface="Calibri" panose="020F0502020204030204" pitchFamily="34" charset="0"/>
              </a:rPr>
              <a:t>2</a:t>
            </a:r>
            <a:r>
              <a:rPr lang="en-GB" sz="1400" dirty="0">
                <a:latin typeface="Calibri" panose="020F0502020204030204" pitchFamily="34" charset="0"/>
                <a:cs typeface="Calibri" panose="020F0502020204030204" pitchFamily="34" charset="0"/>
              </a:rPr>
              <a:t>) where students revisit a topic several times during their schooling with the complexity of the subject increasing each time it is revisited, connecting new learning to old (Gibbs, 2014).  This principle is incorporated into the National Curriculum for wales, with guidance stating that “ The areas of learning and programmes of study have also been designed as an inclusive continuum of learning, enabling progression for all learners” (Welsh Government, 2014). </a:t>
            </a:r>
          </a:p>
        </p:txBody>
      </p:sp>
      <p:sp>
        <p:nvSpPr>
          <p:cNvPr id="3" name="Rectangle: Rounded Corners 2">
            <a:extLst>
              <a:ext uri="{FF2B5EF4-FFF2-40B4-BE49-F238E27FC236}">
                <a16:creationId xmlns:a16="http://schemas.microsoft.com/office/drawing/2014/main" id="{71980033-BD9A-4024-9EF7-2206B3363EC9}"/>
              </a:ext>
            </a:extLst>
          </p:cNvPr>
          <p:cNvSpPr/>
          <p:nvPr/>
        </p:nvSpPr>
        <p:spPr>
          <a:xfrm>
            <a:off x="1703247" y="3676851"/>
            <a:ext cx="2117982" cy="48243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Rapid Reading</a:t>
            </a:r>
          </a:p>
        </p:txBody>
      </p:sp>
      <p:sp>
        <p:nvSpPr>
          <p:cNvPr id="13" name="Rectangle: Rounded Corners 12">
            <a:extLst>
              <a:ext uri="{FF2B5EF4-FFF2-40B4-BE49-F238E27FC236}">
                <a16:creationId xmlns:a16="http://schemas.microsoft.com/office/drawing/2014/main" id="{B18FAFC9-1C1B-487A-88BD-242F2F43BF3A}"/>
              </a:ext>
            </a:extLst>
          </p:cNvPr>
          <p:cNvSpPr/>
          <p:nvPr/>
        </p:nvSpPr>
        <p:spPr>
          <a:xfrm>
            <a:off x="8387478" y="3603489"/>
            <a:ext cx="1684818" cy="48243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MKO’s</a:t>
            </a:r>
          </a:p>
        </p:txBody>
      </p:sp>
      <p:sp>
        <p:nvSpPr>
          <p:cNvPr id="16" name="Rectangle: Rounded Corners 15">
            <a:extLst>
              <a:ext uri="{FF2B5EF4-FFF2-40B4-BE49-F238E27FC236}">
                <a16:creationId xmlns:a16="http://schemas.microsoft.com/office/drawing/2014/main" id="{8E72A8BF-8A32-4B22-8452-E1287CD8D66E}"/>
              </a:ext>
            </a:extLst>
          </p:cNvPr>
          <p:cNvSpPr/>
          <p:nvPr/>
        </p:nvSpPr>
        <p:spPr>
          <a:xfrm>
            <a:off x="4428853" y="3505834"/>
            <a:ext cx="2752903" cy="48243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Spiral Curriculum</a:t>
            </a:r>
          </a:p>
        </p:txBody>
      </p:sp>
      <p:sp>
        <p:nvSpPr>
          <p:cNvPr id="17" name="Arrow: Curved Left 16">
            <a:extLst>
              <a:ext uri="{FF2B5EF4-FFF2-40B4-BE49-F238E27FC236}">
                <a16:creationId xmlns:a16="http://schemas.microsoft.com/office/drawing/2014/main" id="{F58BE35A-2148-4193-8B17-F6B1C5467175}"/>
              </a:ext>
            </a:extLst>
          </p:cNvPr>
          <p:cNvSpPr/>
          <p:nvPr/>
        </p:nvSpPr>
        <p:spPr>
          <a:xfrm>
            <a:off x="6802233" y="3193890"/>
            <a:ext cx="1197312" cy="2778363"/>
          </a:xfrm>
          <a:prstGeom prst="curvedLeft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1119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A2A0F53-142C-48A2-8640-E45084F9E1C3}"/>
              </a:ext>
            </a:extLst>
          </p:cNvPr>
          <p:cNvPicPr>
            <a:picLocks noChangeAspect="1"/>
          </p:cNvPicPr>
          <p:nvPr/>
        </p:nvPicPr>
        <p:blipFill>
          <a:blip r:embed="rId2"/>
          <a:stretch>
            <a:fillRect/>
          </a:stretch>
        </p:blipFill>
        <p:spPr>
          <a:xfrm rot="19863730">
            <a:off x="551811" y="1094420"/>
            <a:ext cx="1770317" cy="2133030"/>
          </a:xfrm>
          <a:prstGeom prst="rect">
            <a:avLst/>
          </a:prstGeom>
          <a:effectLst>
            <a:outerShdw blurRad="165100" sx="112000" sy="112000" algn="ctr" rotWithShape="0">
              <a:prstClr val="black">
                <a:alpha val="40000"/>
              </a:prstClr>
            </a:outerShdw>
          </a:effectLst>
        </p:spPr>
      </p:pic>
      <p:pic>
        <p:nvPicPr>
          <p:cNvPr id="12" name="Picture 11">
            <a:extLst>
              <a:ext uri="{FF2B5EF4-FFF2-40B4-BE49-F238E27FC236}">
                <a16:creationId xmlns:a16="http://schemas.microsoft.com/office/drawing/2014/main" id="{53DD5181-E90A-4433-82FD-F18849EC329D}"/>
              </a:ext>
            </a:extLst>
          </p:cNvPr>
          <p:cNvPicPr>
            <a:picLocks noChangeAspect="1"/>
          </p:cNvPicPr>
          <p:nvPr/>
        </p:nvPicPr>
        <p:blipFill>
          <a:blip r:embed="rId3"/>
          <a:stretch>
            <a:fillRect/>
          </a:stretch>
        </p:blipFill>
        <p:spPr>
          <a:xfrm rot="1488464">
            <a:off x="9711620" y="993259"/>
            <a:ext cx="1883997" cy="2434878"/>
          </a:xfrm>
          <a:prstGeom prst="rect">
            <a:avLst/>
          </a:prstGeom>
          <a:effectLst>
            <a:outerShdw blurRad="330200" dist="50800" dir="5760000" sx="111000" sy="111000" algn="ctr" rotWithShape="0">
              <a:srgbClr val="000000">
                <a:alpha val="64000"/>
              </a:srgbClr>
            </a:outerShdw>
          </a:effectLst>
        </p:spPr>
      </p:pic>
      <p:pic>
        <p:nvPicPr>
          <p:cNvPr id="1026" name="Picture 2" descr="When students know the rules in the classroom, they can soar, writes Sarah Simons">
            <a:extLst>
              <a:ext uri="{FF2B5EF4-FFF2-40B4-BE49-F238E27FC236}">
                <a16:creationId xmlns:a16="http://schemas.microsoft.com/office/drawing/2014/main" id="{D8EA0F59-2EEC-4D7A-8B2C-8DC239AA44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9563570">
            <a:off x="1158872" y="5283775"/>
            <a:ext cx="2018736" cy="991472"/>
          </a:xfrm>
          <a:prstGeom prst="rect">
            <a:avLst/>
          </a:prstGeom>
          <a:noFill/>
          <a:effectLst>
            <a:outerShdw blurRad="139700" dist="50800" dir="5400000" sx="111000" sy="111000" algn="ctr" rotWithShape="0">
              <a:srgbClr val="000000">
                <a:alpha val="43137"/>
              </a:srgbClr>
            </a:outerShdw>
          </a:effectLst>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A84E304-F7FF-4C01-A6D0-A93FF471BE35}"/>
              </a:ext>
            </a:extLst>
          </p:cNvPr>
          <p:cNvSpPr/>
          <p:nvPr/>
        </p:nvSpPr>
        <p:spPr>
          <a:xfrm rot="19619402">
            <a:off x="603516" y="3971818"/>
            <a:ext cx="1996923" cy="1833272"/>
          </a:xfrm>
          <a:prstGeom prst="rect">
            <a:avLst/>
          </a:prstGeom>
          <a:solidFill>
            <a:schemeClr val="bg1"/>
          </a:solidFill>
          <a:ln>
            <a:solidFill>
              <a:schemeClr val="bg1"/>
            </a:solidFill>
          </a:ln>
          <a:effectLst>
            <a:outerShdw blurRad="203200" dist="50800" dir="1416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400" b="0" i="0" u="none" strike="noStrike" dirty="0">
                <a:solidFill>
                  <a:srgbClr val="222222"/>
                </a:solidFill>
                <a:effectLst/>
                <a:latin typeface="Effra"/>
                <a:hlinkClick r:id="rId5"/>
              </a:rPr>
              <a:t>Behaviour: Learners who know the rules can soar</a:t>
            </a:r>
            <a:endParaRPr lang="en-GB" sz="1400" b="0" i="0" dirty="0">
              <a:solidFill>
                <a:srgbClr val="222222"/>
              </a:solidFill>
              <a:effectLst/>
              <a:latin typeface="Effra"/>
            </a:endParaRPr>
          </a:p>
          <a:p>
            <a:pPr algn="l"/>
            <a:r>
              <a:rPr lang="en-GB" sz="1400" b="0" i="0" dirty="0">
                <a:solidFill>
                  <a:srgbClr val="666666"/>
                </a:solidFill>
                <a:effectLst/>
                <a:latin typeface="Effra"/>
              </a:rPr>
              <a:t>Maintain certain levels of behaviour in the classroom and supporting students to grasp their own...</a:t>
            </a:r>
          </a:p>
          <a:p>
            <a:pPr algn="l"/>
            <a:r>
              <a:rPr lang="en-GB" sz="1400" b="0" i="0" u="none" strike="noStrike" cap="all" dirty="0">
                <a:solidFill>
                  <a:srgbClr val="999999"/>
                </a:solidFill>
                <a:effectLst/>
                <a:latin typeface="Effra"/>
                <a:hlinkClick r:id="rId6"/>
              </a:rPr>
              <a:t>SARAH SIMONS</a:t>
            </a:r>
            <a:r>
              <a:rPr lang="en-GB" sz="1400" b="0" i="0" cap="all" dirty="0">
                <a:solidFill>
                  <a:srgbClr val="999999"/>
                </a:solidFill>
                <a:effectLst/>
                <a:latin typeface="Effra"/>
              </a:rPr>
              <a:t>19 SEP 2020</a:t>
            </a:r>
          </a:p>
        </p:txBody>
      </p:sp>
      <p:sp>
        <p:nvSpPr>
          <p:cNvPr id="13" name="TextBox 12">
            <a:extLst>
              <a:ext uri="{FF2B5EF4-FFF2-40B4-BE49-F238E27FC236}">
                <a16:creationId xmlns:a16="http://schemas.microsoft.com/office/drawing/2014/main" id="{E3CD5F74-1F6C-4C3B-BF82-D0AD2DE6AABB}"/>
              </a:ext>
            </a:extLst>
          </p:cNvPr>
          <p:cNvSpPr txBox="1"/>
          <p:nvPr/>
        </p:nvSpPr>
        <p:spPr>
          <a:xfrm rot="19588184">
            <a:off x="1785068" y="6111456"/>
            <a:ext cx="1385316"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(Simmons, 2020</a:t>
            </a:r>
            <a:r>
              <a:rPr lang="en-GB" dirty="0"/>
              <a:t>)</a:t>
            </a:r>
          </a:p>
        </p:txBody>
      </p:sp>
      <p:sp>
        <p:nvSpPr>
          <p:cNvPr id="15" name="TextBox 14">
            <a:extLst>
              <a:ext uri="{FF2B5EF4-FFF2-40B4-BE49-F238E27FC236}">
                <a16:creationId xmlns:a16="http://schemas.microsoft.com/office/drawing/2014/main" id="{A03DFEDE-2531-400B-9DA8-EABD0AFF6A83}"/>
              </a:ext>
            </a:extLst>
          </p:cNvPr>
          <p:cNvSpPr txBox="1"/>
          <p:nvPr/>
        </p:nvSpPr>
        <p:spPr>
          <a:xfrm rot="19843910">
            <a:off x="1222103" y="3024148"/>
            <a:ext cx="1634678"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(Bloomsbury, 2020)</a:t>
            </a:r>
            <a:r>
              <a:rPr lang="en-GB" dirty="0"/>
              <a:t>)</a:t>
            </a:r>
          </a:p>
        </p:txBody>
      </p:sp>
      <p:sp>
        <p:nvSpPr>
          <p:cNvPr id="16" name="TextBox 15">
            <a:extLst>
              <a:ext uri="{FF2B5EF4-FFF2-40B4-BE49-F238E27FC236}">
                <a16:creationId xmlns:a16="http://schemas.microsoft.com/office/drawing/2014/main" id="{7EC8D9D4-1E09-4AF0-A594-85D3B1ECA4C3}"/>
              </a:ext>
            </a:extLst>
          </p:cNvPr>
          <p:cNvSpPr txBox="1"/>
          <p:nvPr/>
        </p:nvSpPr>
        <p:spPr>
          <a:xfrm rot="1496859">
            <a:off x="8699305" y="3315260"/>
            <a:ext cx="2999604"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(Research in Primary Languages, 2020)</a:t>
            </a:r>
          </a:p>
        </p:txBody>
      </p:sp>
      <p:pic>
        <p:nvPicPr>
          <p:cNvPr id="18" name="Picture 17">
            <a:extLst>
              <a:ext uri="{FF2B5EF4-FFF2-40B4-BE49-F238E27FC236}">
                <a16:creationId xmlns:a16="http://schemas.microsoft.com/office/drawing/2014/main" id="{5B4CA831-E052-43A0-85EB-EB76E1C05A1B}"/>
              </a:ext>
            </a:extLst>
          </p:cNvPr>
          <p:cNvPicPr>
            <a:picLocks noChangeAspect="1"/>
          </p:cNvPicPr>
          <p:nvPr/>
        </p:nvPicPr>
        <p:blipFill>
          <a:blip r:embed="rId7"/>
          <a:stretch>
            <a:fillRect/>
          </a:stretch>
        </p:blipFill>
        <p:spPr>
          <a:xfrm rot="1345904">
            <a:off x="9132617" y="3825188"/>
            <a:ext cx="2087630" cy="2529522"/>
          </a:xfrm>
          <a:prstGeom prst="rect">
            <a:avLst/>
          </a:prstGeom>
          <a:effectLst>
            <a:outerShdw blurRad="165100" dist="50800" dir="5400000" sx="111000" sy="111000" algn="ctr" rotWithShape="0">
              <a:srgbClr val="000000">
                <a:alpha val="55000"/>
              </a:srgbClr>
            </a:outerShdw>
          </a:effectLst>
        </p:spPr>
      </p:pic>
      <p:sp>
        <p:nvSpPr>
          <p:cNvPr id="19" name="TextBox 18">
            <a:extLst>
              <a:ext uri="{FF2B5EF4-FFF2-40B4-BE49-F238E27FC236}">
                <a16:creationId xmlns:a16="http://schemas.microsoft.com/office/drawing/2014/main" id="{FBF62383-AB1E-4D03-9E58-C861FD96BE29}"/>
              </a:ext>
            </a:extLst>
          </p:cNvPr>
          <p:cNvSpPr txBox="1"/>
          <p:nvPr/>
        </p:nvSpPr>
        <p:spPr>
          <a:xfrm rot="1369995">
            <a:off x="8982485" y="6211454"/>
            <a:ext cx="1300356"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(Moodle,2014)</a:t>
            </a:r>
            <a:r>
              <a:rPr lang="en-GB" dirty="0"/>
              <a:t>)</a:t>
            </a:r>
          </a:p>
        </p:txBody>
      </p:sp>
      <p:sp>
        <p:nvSpPr>
          <p:cNvPr id="21" name="Rectangle: Rounded Corners 20">
            <a:extLst>
              <a:ext uri="{FF2B5EF4-FFF2-40B4-BE49-F238E27FC236}">
                <a16:creationId xmlns:a16="http://schemas.microsoft.com/office/drawing/2014/main" id="{E43D860C-5670-45FF-ADA4-8123FE7978DA}"/>
              </a:ext>
            </a:extLst>
          </p:cNvPr>
          <p:cNvSpPr/>
          <p:nvPr/>
        </p:nvSpPr>
        <p:spPr>
          <a:xfrm>
            <a:off x="3282415" y="1437007"/>
            <a:ext cx="5264473" cy="5162465"/>
          </a:xfrm>
          <a:prstGeom prst="roundRect">
            <a:avLst/>
          </a:prstGeom>
          <a:solidFill>
            <a:srgbClr val="2997C9"/>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 In order for effective learning to take place, educators must adopt effective use of learning theories.  Learning experiences in education are largely established by the practices adopted by the teacher, and there are a number of these theories available.  Each of these theories supports its own opinion on the structure of knowledge.  Although it is difficult to determine the extent to which learning theories influence professional practice,  It is these classroom strategies that underpin the modern educational practices that we experience today (Moon et al,2000).  Behaviourist theories shaped by innovative thinkers such as Skinner, have enabled teachers to mould the behaviour of their students with positive and negative reinforcement strategies that set boundaries, establishing future behaviour  expectations.  Theories in social constructivism from great minds such as Vygotsky and Bruner have seen emphasis placed on social interaction in learning, changing the way learning is delivered by utilising MKO’s and introducing differentiated learning.  Without these theories it is conceivable that children would not experience the inclusive, child centred educational setting that school provides, and possible that the curriculum for Wales would fail to establish the interactive and stimulating environment that our children benefit from today.</a:t>
            </a:r>
          </a:p>
        </p:txBody>
      </p:sp>
      <p:sp>
        <p:nvSpPr>
          <p:cNvPr id="11" name="Rectangle: Rounded Corners 10">
            <a:extLst>
              <a:ext uri="{FF2B5EF4-FFF2-40B4-BE49-F238E27FC236}">
                <a16:creationId xmlns:a16="http://schemas.microsoft.com/office/drawing/2014/main" id="{80F7AC73-E1EE-43BB-BBE9-DCEE6E90E42D}"/>
              </a:ext>
            </a:extLst>
          </p:cNvPr>
          <p:cNvSpPr/>
          <p:nvPr/>
        </p:nvSpPr>
        <p:spPr>
          <a:xfrm>
            <a:off x="3152746" y="112522"/>
            <a:ext cx="5626751" cy="914400"/>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latin typeface="Segoe Print" panose="02000600000000000000" pitchFamily="2" charset="0"/>
              </a:rPr>
              <a:t>Conclusion</a:t>
            </a:r>
          </a:p>
        </p:txBody>
      </p:sp>
      <p:sp>
        <p:nvSpPr>
          <p:cNvPr id="17" name="Arrow: Curved Right 16">
            <a:extLst>
              <a:ext uri="{FF2B5EF4-FFF2-40B4-BE49-F238E27FC236}">
                <a16:creationId xmlns:a16="http://schemas.microsoft.com/office/drawing/2014/main" id="{D17CA35B-E135-4614-9A3D-081A44BFE1C4}"/>
              </a:ext>
            </a:extLst>
          </p:cNvPr>
          <p:cNvSpPr/>
          <p:nvPr/>
        </p:nvSpPr>
        <p:spPr>
          <a:xfrm rot="3358152">
            <a:off x="1797623" y="512336"/>
            <a:ext cx="1276889" cy="2449688"/>
          </a:xfrm>
          <a:prstGeom prst="curvedRightArrow">
            <a:avLst>
              <a:gd name="adj1" fmla="val 19432"/>
              <a:gd name="adj2" fmla="val 48296"/>
              <a:gd name="adj3" fmla="val 36298"/>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7" name="Arrow: Curved Down 26">
            <a:extLst>
              <a:ext uri="{FF2B5EF4-FFF2-40B4-BE49-F238E27FC236}">
                <a16:creationId xmlns:a16="http://schemas.microsoft.com/office/drawing/2014/main" id="{F18650E0-0D1D-42CC-9958-63B9026F2227}"/>
              </a:ext>
            </a:extLst>
          </p:cNvPr>
          <p:cNvSpPr/>
          <p:nvPr/>
        </p:nvSpPr>
        <p:spPr>
          <a:xfrm rot="1793917">
            <a:off x="7895911" y="1134802"/>
            <a:ext cx="2522170" cy="1086385"/>
          </a:xfrm>
          <a:prstGeom prst="curvedDownArrow">
            <a:avLst>
              <a:gd name="adj1" fmla="val 25000"/>
              <a:gd name="adj2" fmla="val 58907"/>
              <a:gd name="adj3" fmla="val 35737"/>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Plus Sign 28">
            <a:extLst>
              <a:ext uri="{FF2B5EF4-FFF2-40B4-BE49-F238E27FC236}">
                <a16:creationId xmlns:a16="http://schemas.microsoft.com/office/drawing/2014/main" id="{7AB7586E-E670-47F4-AAAB-8AA1133E183A}"/>
              </a:ext>
            </a:extLst>
          </p:cNvPr>
          <p:cNvSpPr/>
          <p:nvPr/>
        </p:nvSpPr>
        <p:spPr>
          <a:xfrm rot="20411878">
            <a:off x="1896381" y="12152"/>
            <a:ext cx="914400" cy="914400"/>
          </a:xfrm>
          <a:prstGeom prst="mathPlus">
            <a:avLst/>
          </a:prstGeom>
          <a:solidFill>
            <a:srgbClr val="DC62A2"/>
          </a:solidFill>
          <a:ln>
            <a:solidFill>
              <a:schemeClr val="tx1"/>
            </a:solidFill>
          </a:ln>
          <a:effectLst>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inus Sign 29">
            <a:extLst>
              <a:ext uri="{FF2B5EF4-FFF2-40B4-BE49-F238E27FC236}">
                <a16:creationId xmlns:a16="http://schemas.microsoft.com/office/drawing/2014/main" id="{791D3C71-5BC1-40CF-A853-BB728AB8EAD2}"/>
              </a:ext>
            </a:extLst>
          </p:cNvPr>
          <p:cNvSpPr/>
          <p:nvPr/>
        </p:nvSpPr>
        <p:spPr>
          <a:xfrm rot="1272636">
            <a:off x="9046466" y="60658"/>
            <a:ext cx="914400" cy="914400"/>
          </a:xfrm>
          <a:prstGeom prst="mathMinus">
            <a:avLst/>
          </a:prstGeom>
          <a:solidFill>
            <a:srgbClr val="2997C9"/>
          </a:solidFill>
          <a:ln>
            <a:solidFill>
              <a:schemeClr val="tx1"/>
            </a:solidFill>
          </a:ln>
          <a:effectLst>
            <a:outerShdw blurRad="88900" dist="50800" dir="5400000" sx="105000" sy="105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Curved Right 2">
            <a:extLst>
              <a:ext uri="{FF2B5EF4-FFF2-40B4-BE49-F238E27FC236}">
                <a16:creationId xmlns:a16="http://schemas.microsoft.com/office/drawing/2014/main" id="{EE74E0B7-8C45-4CBD-8352-123823565C4A}"/>
              </a:ext>
            </a:extLst>
          </p:cNvPr>
          <p:cNvSpPr/>
          <p:nvPr/>
        </p:nvSpPr>
        <p:spPr>
          <a:xfrm rot="3993475">
            <a:off x="2187715" y="3003534"/>
            <a:ext cx="1019751" cy="1749361"/>
          </a:xfrm>
          <a:prstGeom prst="curvedRight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Curved Down 4">
            <a:extLst>
              <a:ext uri="{FF2B5EF4-FFF2-40B4-BE49-F238E27FC236}">
                <a16:creationId xmlns:a16="http://schemas.microsoft.com/office/drawing/2014/main" id="{AB4E41C6-A9BF-43C4-946C-0FE00238EA6C}"/>
              </a:ext>
            </a:extLst>
          </p:cNvPr>
          <p:cNvSpPr/>
          <p:nvPr/>
        </p:nvSpPr>
        <p:spPr>
          <a:xfrm rot="2008605">
            <a:off x="8115356" y="3716377"/>
            <a:ext cx="1742445" cy="948585"/>
          </a:xfrm>
          <a:prstGeom prst="curvedDown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11598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A67A92B-A43E-44A8-83E2-69CE6C85EB8D}"/>
              </a:ext>
            </a:extLst>
          </p:cNvPr>
          <p:cNvSpPr/>
          <p:nvPr/>
        </p:nvSpPr>
        <p:spPr>
          <a:xfrm>
            <a:off x="223519" y="231006"/>
            <a:ext cx="11706861" cy="6391175"/>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6000" b="1" dirty="0">
                <a:effectLst/>
                <a:latin typeface="Segoe Print" panose="02000600000000000000" pitchFamily="2" charset="0"/>
                <a:ea typeface="Calibri" panose="020F0502020204030204" pitchFamily="34" charset="0"/>
                <a:cs typeface="Times New Roman" panose="02020603050405020304" pitchFamily="18" charset="0"/>
              </a:rPr>
              <a:t>References</a:t>
            </a:r>
          </a:p>
          <a:p>
            <a:pPr>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Andrade, D. (nd</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dandradebehaviorism.weebly.com.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https://dandradebehaviorism.weebly.com/bf-skinner.html</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1 November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Bartlett, S. &amp; Burton, D. (2016</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Introduction to Education Studies. </a:t>
            </a:r>
            <a:r>
              <a:rPr lang="en-US" sz="1600" dirty="0">
                <a:effectLst/>
                <a:latin typeface="Calibri" panose="020F0502020204030204" pitchFamily="34" charset="0"/>
                <a:ea typeface="Calibri" panose="020F0502020204030204" pitchFamily="34" charset="0"/>
                <a:cs typeface="Times New Roman" panose="02020603050405020304" pitchFamily="18" charset="0"/>
              </a:rPr>
              <a:t>4th ed. London: SAGE.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Bates, B. (2019</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Learning Theories Simplified. </a:t>
            </a:r>
            <a:r>
              <a:rPr lang="en-US" sz="1600" dirty="0">
                <a:effectLst/>
                <a:latin typeface="Calibri" panose="020F0502020204030204" pitchFamily="34" charset="0"/>
                <a:ea typeface="Calibri" panose="020F0502020204030204" pitchFamily="34" charset="0"/>
                <a:cs typeface="Times New Roman" panose="02020603050405020304" pitchFamily="18" charset="0"/>
              </a:rPr>
              <a:t>2nd ed. London: SAGE.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Bloomsbury.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Bloomsbury.com.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https://www.bloomsbury.com/uk/an-introduction-to-the-foundation-phase-9781474264273/</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Careeronestop.org.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Careeronestop.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https://www.careeronestop.org/toolkit/careers/occupations/Occupation-profile.aspx?keyword=Elementary%20School%20Teachers,%20Except%20Special%20Education&amp;onetcode=25202100&amp;location=&amp;lang=en</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1">
            <a:extLst>
              <a:ext uri="{FF2B5EF4-FFF2-40B4-BE49-F238E27FC236}">
                <a16:creationId xmlns:a16="http://schemas.microsoft.com/office/drawing/2014/main" id="{4E7E9575-6E00-449B-90DF-7DAC5BEF6F7A}"/>
              </a:ext>
            </a:extLst>
          </p:cNvPr>
          <p:cNvSpPr>
            <a:spLocks noChangeArrowheads="1"/>
          </p:cNvSpPr>
          <p:nvPr/>
        </p:nvSpPr>
        <p:spPr bwMode="auto">
          <a:xfrm>
            <a:off x="721360" y="3139321"/>
            <a:ext cx="10922000" cy="692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61945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8706ACF-22FE-4F02-B077-1898F1D8EA93}"/>
              </a:ext>
            </a:extLst>
          </p:cNvPr>
          <p:cNvSpPr/>
          <p:nvPr/>
        </p:nvSpPr>
        <p:spPr>
          <a:xfrm>
            <a:off x="152400" y="204537"/>
            <a:ext cx="11744960" cy="644892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4800" b="1" dirty="0">
                <a:effectLst/>
                <a:latin typeface="Segoe Print" panose="02000600000000000000" pitchFamily="2" charset="0"/>
                <a:ea typeface="Calibri" panose="020F0502020204030204" pitchFamily="34" charset="0"/>
                <a:cs typeface="Times New Roman" panose="02020603050405020304" pitchFamily="18" charset="0"/>
              </a:rPr>
              <a:t>References Continued</a:t>
            </a:r>
          </a:p>
          <a:p>
            <a:pPr>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Cherry, K.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verwellmind.com.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https://www.verywellmind.com/lev-vygotsky-biography-2795533</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1 November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Classdojo</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(nd</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Class Dojo Helpdesk.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https://classdojo.zendesk.com/hc/en-us/articles/360031121492-Monsters-in-My-Class-are-Greyed-Out?mobile_site=false#web</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Colman, A. M. (2015</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A Dictionary of Psychology. </a:t>
            </a:r>
            <a:r>
              <a:rPr lang="en-US" sz="1600" dirty="0">
                <a:effectLst/>
                <a:latin typeface="Calibri" panose="020F0502020204030204" pitchFamily="34" charset="0"/>
                <a:ea typeface="Calibri" panose="020F0502020204030204" pitchFamily="34" charset="0"/>
                <a:cs typeface="Times New Roman" panose="02020603050405020304" pitchFamily="18" charset="0"/>
              </a:rPr>
              <a:t>4th ed. London: Oxford University Press.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Gibbs, B. C. (2014) Reconfiguring Bruner: Compressing the spiral curriculum.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The Phi Delta </a:t>
            </a:r>
            <a:r>
              <a:rPr lang="en-US" sz="1600" i="1" dirty="0" err="1">
                <a:effectLst/>
                <a:latin typeface="Calibri" panose="020F0502020204030204" pitchFamily="34" charset="0"/>
                <a:ea typeface="Calibri" panose="020F0502020204030204" pitchFamily="34" charset="0"/>
                <a:cs typeface="Times New Roman" panose="02020603050405020304" pitchFamily="18" charset="0"/>
              </a:rPr>
              <a:t>Kappan</a:t>
            </a:r>
            <a:r>
              <a:rPr lang="en-US" sz="1600" i="1" dirty="0">
                <a:effectLst/>
                <a:latin typeface="Calibri" panose="020F0502020204030204" pitchFamily="34" charset="0"/>
                <a:ea typeface="Calibri" panose="020F0502020204030204" pitchFamily="34" charset="0"/>
                <a:cs typeface="Times New Roman" panose="02020603050405020304" pitchFamily="18" charset="0"/>
              </a:rPr>
              <a:t>, </a:t>
            </a:r>
            <a:r>
              <a:rPr lang="en-US" sz="1600" dirty="0">
                <a:effectLst/>
                <a:latin typeface="Calibri" panose="020F0502020204030204" pitchFamily="34" charset="0"/>
                <a:ea typeface="Calibri" panose="020F0502020204030204" pitchFamily="34" charset="0"/>
                <a:cs typeface="Times New Roman" panose="02020603050405020304" pitchFamily="18" charset="0"/>
              </a:rPr>
              <a:t>95(7), pp. 41- 44.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Government, W. (2014</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Gov.Wales.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https://hwb.gov.wales/api/storage/2ab3b874-c227-43f7-b9e7-f71564fe1e1b/frequently-asked-questions-curriculum-for-wales-revised-areas-of-learning-and-programmes-of-study.pdf</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23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3777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4829E48-01F0-4C71-915D-99FAEF00A932}"/>
              </a:ext>
            </a:extLst>
          </p:cNvPr>
          <p:cNvSpPr/>
          <p:nvPr/>
        </p:nvSpPr>
        <p:spPr>
          <a:xfrm>
            <a:off x="172720" y="228600"/>
            <a:ext cx="11775440" cy="6400800"/>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4800" b="1" dirty="0">
                <a:effectLst/>
                <a:latin typeface="Segoe Print" panose="02000600000000000000" pitchFamily="2" charset="0"/>
                <a:ea typeface="Calibri" panose="020F0502020204030204" pitchFamily="34" charset="0"/>
                <a:cs typeface="Times New Roman" panose="02020603050405020304" pitchFamily="18" charset="0"/>
              </a:rPr>
              <a:t>References Continued</a:t>
            </a:r>
            <a:endParaRPr lang="en-US" sz="48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Moodle. (2014</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Moodle.org.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https://moodle.org/mod/forum/discuss.php?d=266433</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Moon, B, Brown, S &amp; Ben-</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Peretz</a:t>
            </a:r>
            <a:r>
              <a:rPr lang="en-US" sz="1600" dirty="0">
                <a:effectLst/>
                <a:latin typeface="Calibri" panose="020F0502020204030204" pitchFamily="34" charset="0"/>
                <a:ea typeface="Calibri" panose="020F0502020204030204" pitchFamily="34" charset="0"/>
                <a:cs typeface="Times New Roman" panose="02020603050405020304" pitchFamily="18" charset="0"/>
              </a:rPr>
              <a:t>, M. (2000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Routledge International Companion to Education. </a:t>
            </a:r>
            <a:r>
              <a:rPr lang="en-US" sz="1600" dirty="0">
                <a:effectLst/>
                <a:latin typeface="Calibri" panose="020F0502020204030204" pitchFamily="34" charset="0"/>
                <a:ea typeface="Calibri" panose="020F0502020204030204" pitchFamily="34" charset="0"/>
                <a:cs typeface="Times New Roman" panose="02020603050405020304" pitchFamily="18" charset="0"/>
              </a:rPr>
              <a:t>London: Routledge.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Pearson Education Limited, 2020.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Pearson Schools and FE Colleges.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https://www.pearsonschoolsandfecolleges.co.uk/Primary/Literacy/AllLiteracyresources/RapidReading/Structure/Structure.aspx</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Pond Park Primary School.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Pond Park Primary School.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https://www.pondparkps.co.uk/news/book-buddying-168/</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Research in Primary Languages.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ripl.uk.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https://ripl.uk/2020/01/31/revised-curriculum-for-wales/</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1">
            <a:extLst>
              <a:ext uri="{FF2B5EF4-FFF2-40B4-BE49-F238E27FC236}">
                <a16:creationId xmlns:a16="http://schemas.microsoft.com/office/drawing/2014/main" id="{5718CA65-3C0D-4388-B9FF-2D98CFAB919A}"/>
              </a:ext>
            </a:extLst>
          </p:cNvPr>
          <p:cNvSpPr>
            <a:spLocks noChangeArrowheads="1"/>
          </p:cNvSpPr>
          <p:nvPr/>
        </p:nvSpPr>
        <p:spPr bwMode="auto">
          <a:xfrm>
            <a:off x="243840" y="745470"/>
            <a:ext cx="11592560"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61445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FB0FFE3-8245-4020-9CE8-C7D2AFEA1A90}"/>
              </a:ext>
            </a:extLst>
          </p:cNvPr>
          <p:cNvSpPr/>
          <p:nvPr/>
        </p:nvSpPr>
        <p:spPr>
          <a:xfrm>
            <a:off x="162560" y="269507"/>
            <a:ext cx="11816080" cy="6319253"/>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4800" b="1" dirty="0">
                <a:effectLst/>
                <a:latin typeface="Segoe Print" panose="02000600000000000000" pitchFamily="2" charset="0"/>
                <a:ea typeface="Calibri" panose="020F0502020204030204" pitchFamily="34" charset="0"/>
                <a:cs typeface="Times New Roman" panose="02020603050405020304" pitchFamily="18" charset="0"/>
              </a:rPr>
              <a:t>References Continued</a:t>
            </a: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Simmons, S. (2020)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Behaviour: Learners who know the Rules can Soar.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https://www.tes.com/news/search?keywords=behaviourism&amp;type=All&amp;sort_by=created</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TheSchoolRun</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TheSchoolRun.com.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https://www.theschoolrun.com/what-is-circle-time#:~:text=Circle%20Time%20is%20a%20popular%20activity%20that%E2%80%99s%20used,to%20engage%20with%20and%20listen%20to%20each%20other.</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Time Toast.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Timetoast.com.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https://www.timetoast.com/timelines/jerome-bruner-1e72b402-6067-49eb-a21a-d26d61c43301</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Wesco.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Firstdescoveries.co.uk.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https://www.firstdiscoverers.co.uk/jerome-bruner-child-development-theories/</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1 November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Wolff, A. (2012</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Miss Bindergarten's Classroom.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https://ashleywolff.org/2012/03/19/great-ideas-for-managing-classroom-behavior/</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0875641"/>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1157</TotalTime>
  <Words>1953</Words>
  <Application>Microsoft Office PowerPoint</Application>
  <PresentationFormat>Widescreen</PresentationFormat>
  <Paragraphs>76</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Effra</vt:lpstr>
      <vt:lpstr>Modern Love</vt:lpstr>
      <vt:lpstr>Segoe Print</vt:lpstr>
      <vt:lpstr>The Hand</vt:lpstr>
      <vt:lpstr>SketchyVTI</vt:lpstr>
      <vt:lpstr>Theoretical Approaches in the Classroom</vt:lpstr>
      <vt:lpstr>PowerPoint Presentation</vt:lpstr>
      <vt:lpstr>Behaviourism </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Thereoretical Approaches in the Classroom</dc:title>
  <dc:creator>Clair Jacob</dc:creator>
  <cp:lastModifiedBy>Clair Jacob</cp:lastModifiedBy>
  <cp:revision>1</cp:revision>
  <dcterms:created xsi:type="dcterms:W3CDTF">2020-10-22T15:21:11Z</dcterms:created>
  <dcterms:modified xsi:type="dcterms:W3CDTF">2020-11-07T19:15:15Z</dcterms:modified>
</cp:coreProperties>
</file>