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2"/>
  </p:notesMasterIdLst>
  <p:sldIdLst>
    <p:sldId id="257" r:id="rId2"/>
    <p:sldId id="258" r:id="rId3"/>
    <p:sldId id="259" r:id="rId4"/>
    <p:sldId id="262" r:id="rId5"/>
    <p:sldId id="261" r:id="rId6"/>
    <p:sldId id="268" r:id="rId7"/>
    <p:sldId id="269" r:id="rId8"/>
    <p:sldId id="263"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0FB256-91C8-42B0-867B-00A6128556EC}" v="89" dt="2021-02-21T14:52:23.4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Jane Wilson (1706968)" userId="f36d6c1a-b4bc-47c3-8444-d67c3238ac91" providerId="ADAL" clId="{940FB256-91C8-42B0-867B-00A6128556EC}"/>
    <pc:docChg chg="undo custSel addSld delSld modSld sldOrd">
      <pc:chgData name="Natalie Jane Wilson (1706968)" userId="f36d6c1a-b4bc-47c3-8444-d67c3238ac91" providerId="ADAL" clId="{940FB256-91C8-42B0-867B-00A6128556EC}" dt="2021-02-21T14:59:29.268" v="732" actId="1076"/>
      <pc:docMkLst>
        <pc:docMk/>
      </pc:docMkLst>
      <pc:sldChg chg="addSp delSp modSp mod setBg setClrOvrMap">
        <pc:chgData name="Natalie Jane Wilson (1706968)" userId="f36d6c1a-b4bc-47c3-8444-d67c3238ac91" providerId="ADAL" clId="{940FB256-91C8-42B0-867B-00A6128556EC}" dt="2021-02-21T14:58:21.127" v="728" actId="1076"/>
        <pc:sldMkLst>
          <pc:docMk/>
          <pc:sldMk cId="3014538162" sldId="257"/>
        </pc:sldMkLst>
        <pc:spChg chg="mod">
          <ac:chgData name="Natalie Jane Wilson (1706968)" userId="f36d6c1a-b4bc-47c3-8444-d67c3238ac91" providerId="ADAL" clId="{940FB256-91C8-42B0-867B-00A6128556EC}" dt="2021-02-21T14:47:11.399" v="694" actId="26606"/>
          <ac:spMkLst>
            <pc:docMk/>
            <pc:sldMk cId="3014538162" sldId="257"/>
            <ac:spMk id="2" creationId="{00000000-0000-0000-0000-000000000000}"/>
          </ac:spMkLst>
        </pc:spChg>
        <pc:spChg chg="mod ord">
          <ac:chgData name="Natalie Jane Wilson (1706968)" userId="f36d6c1a-b4bc-47c3-8444-d67c3238ac91" providerId="ADAL" clId="{940FB256-91C8-42B0-867B-00A6128556EC}" dt="2021-02-21T14:52:59.144" v="708" actId="207"/>
          <ac:spMkLst>
            <pc:docMk/>
            <pc:sldMk cId="3014538162" sldId="257"/>
            <ac:spMk id="3" creationId="{00000000-0000-0000-0000-000000000000}"/>
          </ac:spMkLst>
        </pc:spChg>
        <pc:spChg chg="add del">
          <ac:chgData name="Natalie Jane Wilson (1706968)" userId="f36d6c1a-b4bc-47c3-8444-d67c3238ac91" providerId="ADAL" clId="{940FB256-91C8-42B0-867B-00A6128556EC}" dt="2021-02-21T14:46:51.482" v="691" actId="26606"/>
          <ac:spMkLst>
            <pc:docMk/>
            <pc:sldMk cId="3014538162" sldId="257"/>
            <ac:spMk id="9" creationId="{84167985-D6E9-40FF-97C0-4B6D373E85C9}"/>
          </ac:spMkLst>
        </pc:spChg>
        <pc:spChg chg="add del">
          <ac:chgData name="Natalie Jane Wilson (1706968)" userId="f36d6c1a-b4bc-47c3-8444-d67c3238ac91" providerId="ADAL" clId="{940FB256-91C8-42B0-867B-00A6128556EC}" dt="2021-02-21T14:46:51.482" v="691" actId="26606"/>
          <ac:spMkLst>
            <pc:docMk/>
            <pc:sldMk cId="3014538162" sldId="257"/>
            <ac:spMk id="11" creationId="{68801362-349C-44BE-BEF6-8E926E1D38BC}"/>
          </ac:spMkLst>
        </pc:spChg>
        <pc:spChg chg="add del mod">
          <ac:chgData name="Natalie Jane Wilson (1706968)" userId="f36d6c1a-b4bc-47c3-8444-d67c3238ac91" providerId="ADAL" clId="{940FB256-91C8-42B0-867B-00A6128556EC}" dt="2021-02-21T14:57:21.985" v="712" actId="22"/>
          <ac:spMkLst>
            <pc:docMk/>
            <pc:sldMk cId="3014538162" sldId="257"/>
            <ac:spMk id="12" creationId="{D25714AF-98DF-475E-90F7-61D370BCEC81}"/>
          </ac:spMkLst>
        </pc:spChg>
        <pc:spChg chg="add mod">
          <ac:chgData name="Natalie Jane Wilson (1706968)" userId="f36d6c1a-b4bc-47c3-8444-d67c3238ac91" providerId="ADAL" clId="{940FB256-91C8-42B0-867B-00A6128556EC}" dt="2021-02-21T14:58:21.127" v="728" actId="1076"/>
          <ac:spMkLst>
            <pc:docMk/>
            <pc:sldMk cId="3014538162" sldId="257"/>
            <ac:spMk id="14" creationId="{5A735FDA-E895-41CF-B3E1-99CC5E9E4271}"/>
          </ac:spMkLst>
        </pc:spChg>
        <pc:spChg chg="add del">
          <ac:chgData name="Natalie Jane Wilson (1706968)" userId="f36d6c1a-b4bc-47c3-8444-d67c3238ac91" providerId="ADAL" clId="{940FB256-91C8-42B0-867B-00A6128556EC}" dt="2021-02-21T14:46:51.477" v="690" actId="26606"/>
          <ac:spMkLst>
            <pc:docMk/>
            <pc:sldMk cId="3014538162" sldId="257"/>
            <ac:spMk id="16" creationId="{61C9F4F8-1CA1-4169-A513-5E15F4D91F05}"/>
          </ac:spMkLst>
        </pc:spChg>
        <pc:spChg chg="add del">
          <ac:chgData name="Natalie Jane Wilson (1706968)" userId="f36d6c1a-b4bc-47c3-8444-d67c3238ac91" providerId="ADAL" clId="{940FB256-91C8-42B0-867B-00A6128556EC}" dt="2021-02-21T14:47:11.399" v="694" actId="26606"/>
          <ac:spMkLst>
            <pc:docMk/>
            <pc:sldMk cId="3014538162" sldId="257"/>
            <ac:spMk id="18" creationId="{61C9F4F8-1CA1-4169-A513-5E15F4D91F05}"/>
          </ac:spMkLst>
        </pc:spChg>
        <pc:spChg chg="add">
          <ac:chgData name="Natalie Jane Wilson (1706968)" userId="f36d6c1a-b4bc-47c3-8444-d67c3238ac91" providerId="ADAL" clId="{940FB256-91C8-42B0-867B-00A6128556EC}" dt="2021-02-21T14:47:11.399" v="694" actId="26606"/>
          <ac:spMkLst>
            <pc:docMk/>
            <pc:sldMk cId="3014538162" sldId="257"/>
            <ac:spMk id="23" creationId="{61C9F4F8-1CA1-4169-A513-5E15F4D91F05}"/>
          </ac:spMkLst>
        </pc:spChg>
        <pc:picChg chg="add mod ord">
          <ac:chgData name="Natalie Jane Wilson (1706968)" userId="f36d6c1a-b4bc-47c3-8444-d67c3238ac91" providerId="ADAL" clId="{940FB256-91C8-42B0-867B-00A6128556EC}" dt="2021-02-21T14:52:34.446" v="707" actId="171"/>
          <ac:picMkLst>
            <pc:docMk/>
            <pc:sldMk cId="3014538162" sldId="257"/>
            <ac:picMk id="5" creationId="{358E536F-9695-48CD-8FE0-5FD4CCF4F2DE}"/>
          </ac:picMkLst>
        </pc:picChg>
      </pc:sldChg>
      <pc:sldChg chg="addSp delSp modSp mod setBg">
        <pc:chgData name="Natalie Jane Wilson (1706968)" userId="f36d6c1a-b4bc-47c3-8444-d67c3238ac91" providerId="ADAL" clId="{940FB256-91C8-42B0-867B-00A6128556EC}" dt="2021-02-21T13:52:10.330" v="466" actId="20577"/>
        <pc:sldMkLst>
          <pc:docMk/>
          <pc:sldMk cId="428763886" sldId="258"/>
        </pc:sldMkLst>
        <pc:spChg chg="mod">
          <ac:chgData name="Natalie Jane Wilson (1706968)" userId="f36d6c1a-b4bc-47c3-8444-d67c3238ac91" providerId="ADAL" clId="{940FB256-91C8-42B0-867B-00A6128556EC}" dt="2021-02-21T13:51:51.941" v="461" actId="26606"/>
          <ac:spMkLst>
            <pc:docMk/>
            <pc:sldMk cId="428763886" sldId="258"/>
            <ac:spMk id="2" creationId="{00000000-0000-0000-0000-000000000000}"/>
          </ac:spMkLst>
        </pc:spChg>
        <pc:spChg chg="mod">
          <ac:chgData name="Natalie Jane Wilson (1706968)" userId="f36d6c1a-b4bc-47c3-8444-d67c3238ac91" providerId="ADAL" clId="{940FB256-91C8-42B0-867B-00A6128556EC}" dt="2021-02-21T13:52:10.330" v="466" actId="20577"/>
          <ac:spMkLst>
            <pc:docMk/>
            <pc:sldMk cId="428763886" sldId="258"/>
            <ac:spMk id="3" creationId="{00000000-0000-0000-0000-000000000000}"/>
          </ac:spMkLst>
        </pc:spChg>
        <pc:spChg chg="add del">
          <ac:chgData name="Natalie Jane Wilson (1706968)" userId="f36d6c1a-b4bc-47c3-8444-d67c3238ac91" providerId="ADAL" clId="{940FB256-91C8-42B0-867B-00A6128556EC}" dt="2021-02-21T13:51:51.941" v="461" actId="26606"/>
          <ac:spMkLst>
            <pc:docMk/>
            <pc:sldMk cId="428763886" sldId="258"/>
            <ac:spMk id="9" creationId="{2AEFFFF2-9EB4-4B6C-B9F8-2BA3EF89A21C}"/>
          </ac:spMkLst>
        </pc:spChg>
        <pc:spChg chg="add mod">
          <ac:chgData name="Natalie Jane Wilson (1706968)" userId="f36d6c1a-b4bc-47c3-8444-d67c3238ac91" providerId="ADAL" clId="{940FB256-91C8-42B0-867B-00A6128556EC}" dt="2021-02-21T13:51:51.941" v="461" actId="26606"/>
          <ac:spMkLst>
            <pc:docMk/>
            <pc:sldMk cId="428763886" sldId="258"/>
            <ac:spMk id="10" creationId="{DDCCEEDE-5347-4598-8F1C-E62298F67529}"/>
          </ac:spMkLst>
        </pc:spChg>
        <pc:spChg chg="add del">
          <ac:chgData name="Natalie Jane Wilson (1706968)" userId="f36d6c1a-b4bc-47c3-8444-d67c3238ac91" providerId="ADAL" clId="{940FB256-91C8-42B0-867B-00A6128556EC}" dt="2021-02-21T13:51:51.941" v="461" actId="26606"/>
          <ac:spMkLst>
            <pc:docMk/>
            <pc:sldMk cId="428763886" sldId="258"/>
            <ac:spMk id="11" creationId="{0D65299F-028F-4AFC-B46A-8DB33E20FE4A}"/>
          </ac:spMkLst>
        </pc:spChg>
        <pc:spChg chg="add del">
          <ac:chgData name="Natalie Jane Wilson (1706968)" userId="f36d6c1a-b4bc-47c3-8444-d67c3238ac91" providerId="ADAL" clId="{940FB256-91C8-42B0-867B-00A6128556EC}" dt="2021-02-21T13:51:51.941" v="461" actId="26606"/>
          <ac:spMkLst>
            <pc:docMk/>
            <pc:sldMk cId="428763886" sldId="258"/>
            <ac:spMk id="13" creationId="{BAC87F6E-526A-49B5-995D-42DB656594C9}"/>
          </ac:spMkLst>
        </pc:spChg>
        <pc:spChg chg="add">
          <ac:chgData name="Natalie Jane Wilson (1706968)" userId="f36d6c1a-b4bc-47c3-8444-d67c3238ac91" providerId="ADAL" clId="{940FB256-91C8-42B0-867B-00A6128556EC}" dt="2021-02-21T13:51:51.941" v="461" actId="26606"/>
          <ac:spMkLst>
            <pc:docMk/>
            <pc:sldMk cId="428763886" sldId="258"/>
            <ac:spMk id="15" creationId="{1660E788-AFA9-4A1B-9991-6AA74632A15B}"/>
          </ac:spMkLst>
        </pc:spChg>
        <pc:spChg chg="add">
          <ac:chgData name="Natalie Jane Wilson (1706968)" userId="f36d6c1a-b4bc-47c3-8444-d67c3238ac91" providerId="ADAL" clId="{940FB256-91C8-42B0-867B-00A6128556EC}" dt="2021-02-21T13:51:51.941" v="461" actId="26606"/>
          <ac:spMkLst>
            <pc:docMk/>
            <pc:sldMk cId="428763886" sldId="258"/>
            <ac:spMk id="16" creationId="{867D4867-5BA7-4462-B2F6-A23F4A622AA7}"/>
          </ac:spMkLst>
        </pc:spChg>
        <pc:spChg chg="add del">
          <ac:chgData name="Natalie Jane Wilson (1706968)" userId="f36d6c1a-b4bc-47c3-8444-d67c3238ac91" providerId="ADAL" clId="{940FB256-91C8-42B0-867B-00A6128556EC}" dt="2021-02-21T13:47:32.592" v="445" actId="26606"/>
          <ac:spMkLst>
            <pc:docMk/>
            <pc:sldMk cId="428763886" sldId="258"/>
            <ac:spMk id="18" creationId="{1660E788-AFA9-4A1B-9991-6AA74632A15B}"/>
          </ac:spMkLst>
        </pc:spChg>
        <pc:spChg chg="add del">
          <ac:chgData name="Natalie Jane Wilson (1706968)" userId="f36d6c1a-b4bc-47c3-8444-d67c3238ac91" providerId="ADAL" clId="{940FB256-91C8-42B0-867B-00A6128556EC}" dt="2021-02-21T13:47:32.592" v="445" actId="26606"/>
          <ac:spMkLst>
            <pc:docMk/>
            <pc:sldMk cId="428763886" sldId="258"/>
            <ac:spMk id="20" creationId="{867D4867-5BA7-4462-B2F6-A23F4A622AA7}"/>
          </ac:spMkLst>
        </pc:spChg>
        <pc:spChg chg="add del">
          <ac:chgData name="Natalie Jane Wilson (1706968)" userId="f36d6c1a-b4bc-47c3-8444-d67c3238ac91" providerId="ADAL" clId="{940FB256-91C8-42B0-867B-00A6128556EC}" dt="2021-02-21T13:47:40.675" v="447" actId="26606"/>
          <ac:spMkLst>
            <pc:docMk/>
            <pc:sldMk cId="428763886" sldId="258"/>
            <ac:spMk id="22" creationId="{1660E788-AFA9-4A1B-9991-6AA74632A15B}"/>
          </ac:spMkLst>
        </pc:spChg>
        <pc:spChg chg="add del">
          <ac:chgData name="Natalie Jane Wilson (1706968)" userId="f36d6c1a-b4bc-47c3-8444-d67c3238ac91" providerId="ADAL" clId="{940FB256-91C8-42B0-867B-00A6128556EC}" dt="2021-02-21T13:47:40.675" v="447" actId="26606"/>
          <ac:spMkLst>
            <pc:docMk/>
            <pc:sldMk cId="428763886" sldId="258"/>
            <ac:spMk id="23" creationId="{867D4867-5BA7-4462-B2F6-A23F4A622AA7}"/>
          </ac:spMkLst>
        </pc:spChg>
        <pc:spChg chg="add del">
          <ac:chgData name="Natalie Jane Wilson (1706968)" userId="f36d6c1a-b4bc-47c3-8444-d67c3238ac91" providerId="ADAL" clId="{940FB256-91C8-42B0-867B-00A6128556EC}" dt="2021-02-21T13:50:10.336" v="449" actId="26606"/>
          <ac:spMkLst>
            <pc:docMk/>
            <pc:sldMk cId="428763886" sldId="258"/>
            <ac:spMk id="25" creationId="{1660E788-AFA9-4A1B-9991-6AA74632A15B}"/>
          </ac:spMkLst>
        </pc:spChg>
        <pc:spChg chg="add del">
          <ac:chgData name="Natalie Jane Wilson (1706968)" userId="f36d6c1a-b4bc-47c3-8444-d67c3238ac91" providerId="ADAL" clId="{940FB256-91C8-42B0-867B-00A6128556EC}" dt="2021-02-21T13:50:10.336" v="449" actId="26606"/>
          <ac:spMkLst>
            <pc:docMk/>
            <pc:sldMk cId="428763886" sldId="258"/>
            <ac:spMk id="26" creationId="{867D4867-5BA7-4462-B2F6-A23F4A622AA7}"/>
          </ac:spMkLst>
        </pc:spChg>
        <pc:picChg chg="add mod">
          <ac:chgData name="Natalie Jane Wilson (1706968)" userId="f36d6c1a-b4bc-47c3-8444-d67c3238ac91" providerId="ADAL" clId="{940FB256-91C8-42B0-867B-00A6128556EC}" dt="2021-02-21T13:51:51.941" v="461" actId="26606"/>
          <ac:picMkLst>
            <pc:docMk/>
            <pc:sldMk cId="428763886" sldId="258"/>
            <ac:picMk id="4" creationId="{884D409A-2AD6-4C29-B950-608F55D0A144}"/>
          </ac:picMkLst>
        </pc:picChg>
      </pc:sldChg>
      <pc:sldChg chg="addSp delSp modSp mod setBg setClrOvrMap">
        <pc:chgData name="Natalie Jane Wilson (1706968)" userId="f36d6c1a-b4bc-47c3-8444-d67c3238ac91" providerId="ADAL" clId="{940FB256-91C8-42B0-867B-00A6128556EC}" dt="2021-02-21T13:55:21.413" v="474" actId="1076"/>
        <pc:sldMkLst>
          <pc:docMk/>
          <pc:sldMk cId="3013720913" sldId="259"/>
        </pc:sldMkLst>
        <pc:spChg chg="mod">
          <ac:chgData name="Natalie Jane Wilson (1706968)" userId="f36d6c1a-b4bc-47c3-8444-d67c3238ac91" providerId="ADAL" clId="{940FB256-91C8-42B0-867B-00A6128556EC}" dt="2021-02-21T13:51:21.561" v="460" actId="14100"/>
          <ac:spMkLst>
            <pc:docMk/>
            <pc:sldMk cId="3013720913" sldId="259"/>
            <ac:spMk id="2" creationId="{00000000-0000-0000-0000-000000000000}"/>
          </ac:spMkLst>
        </pc:spChg>
        <pc:spChg chg="mod ord">
          <ac:chgData name="Natalie Jane Wilson (1706968)" userId="f36d6c1a-b4bc-47c3-8444-d67c3238ac91" providerId="ADAL" clId="{940FB256-91C8-42B0-867B-00A6128556EC}" dt="2021-02-21T13:50:47.654" v="457" actId="26606"/>
          <ac:spMkLst>
            <pc:docMk/>
            <pc:sldMk cId="3013720913" sldId="259"/>
            <ac:spMk id="3" creationId="{00000000-0000-0000-0000-000000000000}"/>
          </ac:spMkLst>
        </pc:spChg>
        <pc:spChg chg="del">
          <ac:chgData name="Natalie Jane Wilson (1706968)" userId="f36d6c1a-b4bc-47c3-8444-d67c3238ac91" providerId="ADAL" clId="{940FB256-91C8-42B0-867B-00A6128556EC}" dt="2021-02-21T13:46:29.811" v="437" actId="26606"/>
          <ac:spMkLst>
            <pc:docMk/>
            <pc:sldMk cId="3013720913" sldId="259"/>
            <ac:spMk id="9" creationId="{2AEFFFF2-9EB4-4B6C-B9F8-2BA3EF89A21C}"/>
          </ac:spMkLst>
        </pc:spChg>
        <pc:spChg chg="del">
          <ac:chgData name="Natalie Jane Wilson (1706968)" userId="f36d6c1a-b4bc-47c3-8444-d67c3238ac91" providerId="ADAL" clId="{940FB256-91C8-42B0-867B-00A6128556EC}" dt="2021-02-21T13:46:29.811" v="437" actId="26606"/>
          <ac:spMkLst>
            <pc:docMk/>
            <pc:sldMk cId="3013720913" sldId="259"/>
            <ac:spMk id="11" creationId="{0D65299F-028F-4AFC-B46A-8DB33E20FE4A}"/>
          </ac:spMkLst>
        </pc:spChg>
        <pc:spChg chg="del">
          <ac:chgData name="Natalie Jane Wilson (1706968)" userId="f36d6c1a-b4bc-47c3-8444-d67c3238ac91" providerId="ADAL" clId="{940FB256-91C8-42B0-867B-00A6128556EC}" dt="2021-02-21T13:46:29.811" v="437" actId="26606"/>
          <ac:spMkLst>
            <pc:docMk/>
            <pc:sldMk cId="3013720913" sldId="259"/>
            <ac:spMk id="13" creationId="{BAC87F6E-526A-49B5-995D-42DB656594C9}"/>
          </ac:spMkLst>
        </pc:spChg>
        <pc:spChg chg="add mod">
          <ac:chgData name="Natalie Jane Wilson (1706968)" userId="f36d6c1a-b4bc-47c3-8444-d67c3238ac91" providerId="ADAL" clId="{940FB256-91C8-42B0-867B-00A6128556EC}" dt="2021-02-21T13:55:21.413" v="474" actId="1076"/>
          <ac:spMkLst>
            <pc:docMk/>
            <pc:sldMk cId="3013720913" sldId="259"/>
            <ac:spMk id="17" creationId="{28E5829E-8611-4D5B-B9C7-CD005341FA07}"/>
          </ac:spMkLst>
        </pc:spChg>
        <pc:spChg chg="add del">
          <ac:chgData name="Natalie Jane Wilson (1706968)" userId="f36d6c1a-b4bc-47c3-8444-d67c3238ac91" providerId="ADAL" clId="{940FB256-91C8-42B0-867B-00A6128556EC}" dt="2021-02-21T13:50:32.363" v="454" actId="26606"/>
          <ac:spMkLst>
            <pc:docMk/>
            <pc:sldMk cId="3013720913" sldId="259"/>
            <ac:spMk id="18" creationId="{AEE70035-2E4E-4F9F-A4A6-77B0B9FBD8DC}"/>
          </ac:spMkLst>
        </pc:spChg>
        <pc:spChg chg="add del">
          <ac:chgData name="Natalie Jane Wilson (1706968)" userId="f36d6c1a-b4bc-47c3-8444-d67c3238ac91" providerId="ADAL" clId="{940FB256-91C8-42B0-867B-00A6128556EC}" dt="2021-02-21T13:50:32.363" v="454" actId="26606"/>
          <ac:spMkLst>
            <pc:docMk/>
            <pc:sldMk cId="3013720913" sldId="259"/>
            <ac:spMk id="20" creationId="{48FDCBF5-07B8-49C5-BD1E-0DD5E1DB29DF}"/>
          </ac:spMkLst>
        </pc:spChg>
        <pc:spChg chg="add del">
          <ac:chgData name="Natalie Jane Wilson (1706968)" userId="f36d6c1a-b4bc-47c3-8444-d67c3238ac91" providerId="ADAL" clId="{940FB256-91C8-42B0-867B-00A6128556EC}" dt="2021-02-21T13:50:32.363" v="454" actId="26606"/>
          <ac:spMkLst>
            <pc:docMk/>
            <pc:sldMk cId="3013720913" sldId="259"/>
            <ac:spMk id="22" creationId="{4EFB64A5-5FD5-4748-BC76-137C0DEB6A09}"/>
          </ac:spMkLst>
        </pc:spChg>
        <pc:spChg chg="add del">
          <ac:chgData name="Natalie Jane Wilson (1706968)" userId="f36d6c1a-b4bc-47c3-8444-d67c3238ac91" providerId="ADAL" clId="{940FB256-91C8-42B0-867B-00A6128556EC}" dt="2021-02-21T13:50:47.654" v="457" actId="26606"/>
          <ac:spMkLst>
            <pc:docMk/>
            <pc:sldMk cId="3013720913" sldId="259"/>
            <ac:spMk id="27" creationId="{2AEFFFF2-9EB4-4B6C-B9F8-2BA3EF89A21C}"/>
          </ac:spMkLst>
        </pc:spChg>
        <pc:spChg chg="add del">
          <ac:chgData name="Natalie Jane Wilson (1706968)" userId="f36d6c1a-b4bc-47c3-8444-d67c3238ac91" providerId="ADAL" clId="{940FB256-91C8-42B0-867B-00A6128556EC}" dt="2021-02-21T13:50:47.654" v="457" actId="26606"/>
          <ac:spMkLst>
            <pc:docMk/>
            <pc:sldMk cId="3013720913" sldId="259"/>
            <ac:spMk id="29" creationId="{0D65299F-028F-4AFC-B46A-8DB33E20FE4A}"/>
          </ac:spMkLst>
        </pc:spChg>
        <pc:spChg chg="add del">
          <ac:chgData name="Natalie Jane Wilson (1706968)" userId="f36d6c1a-b4bc-47c3-8444-d67c3238ac91" providerId="ADAL" clId="{940FB256-91C8-42B0-867B-00A6128556EC}" dt="2021-02-21T13:50:47.654" v="457" actId="26606"/>
          <ac:spMkLst>
            <pc:docMk/>
            <pc:sldMk cId="3013720913" sldId="259"/>
            <ac:spMk id="31" creationId="{BAC87F6E-526A-49B5-995D-42DB656594C9}"/>
          </ac:spMkLst>
        </pc:spChg>
        <pc:spChg chg="add">
          <ac:chgData name="Natalie Jane Wilson (1706968)" userId="f36d6c1a-b4bc-47c3-8444-d67c3238ac91" providerId="ADAL" clId="{940FB256-91C8-42B0-867B-00A6128556EC}" dt="2021-02-21T13:50:47.654" v="457" actId="26606"/>
          <ac:spMkLst>
            <pc:docMk/>
            <pc:sldMk cId="3013720913" sldId="259"/>
            <ac:spMk id="36" creationId="{930BC020-BDBF-49EB-9898-BAB5BF559317}"/>
          </ac:spMkLst>
        </pc:spChg>
        <pc:spChg chg="add">
          <ac:chgData name="Natalie Jane Wilson (1706968)" userId="f36d6c1a-b4bc-47c3-8444-d67c3238ac91" providerId="ADAL" clId="{940FB256-91C8-42B0-867B-00A6128556EC}" dt="2021-02-21T13:50:47.654" v="457" actId="26606"/>
          <ac:spMkLst>
            <pc:docMk/>
            <pc:sldMk cId="3013720913" sldId="259"/>
            <ac:spMk id="38" creationId="{64950C64-5D81-40F1-9601-8BA0D63BAE74}"/>
          </ac:spMkLst>
        </pc:spChg>
        <pc:picChg chg="add mod">
          <ac:chgData name="Natalie Jane Wilson (1706968)" userId="f36d6c1a-b4bc-47c3-8444-d67c3238ac91" providerId="ADAL" clId="{940FB256-91C8-42B0-867B-00A6128556EC}" dt="2021-02-21T13:55:02.474" v="471" actId="14100"/>
          <ac:picMkLst>
            <pc:docMk/>
            <pc:sldMk cId="3013720913" sldId="259"/>
            <ac:picMk id="4" creationId="{D2E19D94-7B1F-47F8-ADB0-A188AE13BC00}"/>
          </ac:picMkLst>
        </pc:picChg>
      </pc:sldChg>
      <pc:sldChg chg="modSp del mod">
        <pc:chgData name="Natalie Jane Wilson (1706968)" userId="f36d6c1a-b4bc-47c3-8444-d67c3238ac91" providerId="ADAL" clId="{940FB256-91C8-42B0-867B-00A6128556EC}" dt="2021-02-17T18:24:12.299" v="197" actId="2696"/>
        <pc:sldMkLst>
          <pc:docMk/>
          <pc:sldMk cId="1439134341" sldId="260"/>
        </pc:sldMkLst>
        <pc:spChg chg="mod">
          <ac:chgData name="Natalie Jane Wilson (1706968)" userId="f36d6c1a-b4bc-47c3-8444-d67c3238ac91" providerId="ADAL" clId="{940FB256-91C8-42B0-867B-00A6128556EC}" dt="2021-02-17T11:11:26.095" v="2" actId="255"/>
          <ac:spMkLst>
            <pc:docMk/>
            <pc:sldMk cId="1439134341" sldId="260"/>
            <ac:spMk id="2" creationId="{00000000-0000-0000-0000-000000000000}"/>
          </ac:spMkLst>
        </pc:spChg>
      </pc:sldChg>
      <pc:sldChg chg="addSp delSp modSp mod setBg">
        <pc:chgData name="Natalie Jane Wilson (1706968)" userId="f36d6c1a-b4bc-47c3-8444-d67c3238ac91" providerId="ADAL" clId="{940FB256-91C8-42B0-867B-00A6128556EC}" dt="2021-02-21T13:52:30.616" v="467" actId="1076"/>
        <pc:sldMkLst>
          <pc:docMk/>
          <pc:sldMk cId="119167308" sldId="261"/>
        </pc:sldMkLst>
        <pc:spChg chg="mod">
          <ac:chgData name="Natalie Jane Wilson (1706968)" userId="f36d6c1a-b4bc-47c3-8444-d67c3238ac91" providerId="ADAL" clId="{940FB256-91C8-42B0-867B-00A6128556EC}" dt="2021-02-21T13:45:43.508" v="434" actId="26606"/>
          <ac:spMkLst>
            <pc:docMk/>
            <pc:sldMk cId="119167308" sldId="261"/>
            <ac:spMk id="2" creationId="{00000000-0000-0000-0000-000000000000}"/>
          </ac:spMkLst>
        </pc:spChg>
        <pc:spChg chg="mod">
          <ac:chgData name="Natalie Jane Wilson (1706968)" userId="f36d6c1a-b4bc-47c3-8444-d67c3238ac91" providerId="ADAL" clId="{940FB256-91C8-42B0-867B-00A6128556EC}" dt="2021-02-21T13:45:43.508" v="434" actId="26606"/>
          <ac:spMkLst>
            <pc:docMk/>
            <pc:sldMk cId="119167308" sldId="261"/>
            <ac:spMk id="3" creationId="{00000000-0000-0000-0000-000000000000}"/>
          </ac:spMkLst>
        </pc:spChg>
        <pc:spChg chg="add mod">
          <ac:chgData name="Natalie Jane Wilson (1706968)" userId="f36d6c1a-b4bc-47c3-8444-d67c3238ac91" providerId="ADAL" clId="{940FB256-91C8-42B0-867B-00A6128556EC}" dt="2021-02-21T13:52:30.616" v="467" actId="1076"/>
          <ac:spMkLst>
            <pc:docMk/>
            <pc:sldMk cId="119167308" sldId="261"/>
            <ac:spMk id="6" creationId="{518EA75F-09A3-4283-A73A-1753A8DDDFF1}"/>
          </ac:spMkLst>
        </pc:spChg>
        <pc:spChg chg="add mod">
          <ac:chgData name="Natalie Jane Wilson (1706968)" userId="f36d6c1a-b4bc-47c3-8444-d67c3238ac91" providerId="ADAL" clId="{940FB256-91C8-42B0-867B-00A6128556EC}" dt="2021-02-21T13:42:07.365" v="394" actId="26606"/>
          <ac:spMkLst>
            <pc:docMk/>
            <pc:sldMk cId="119167308" sldId="261"/>
            <ac:spMk id="8" creationId="{14E02CDB-1F68-4EE5-BF29-1AE9D9D5CA80}"/>
          </ac:spMkLst>
        </pc:spChg>
        <pc:spChg chg="del">
          <ac:chgData name="Natalie Jane Wilson (1706968)" userId="f36d6c1a-b4bc-47c3-8444-d67c3238ac91" providerId="ADAL" clId="{940FB256-91C8-42B0-867B-00A6128556EC}" dt="2021-02-21T13:42:07.365" v="394" actId="26606"/>
          <ac:spMkLst>
            <pc:docMk/>
            <pc:sldMk cId="119167308" sldId="261"/>
            <ac:spMk id="9" creationId="{2AEFFFF2-9EB4-4B6C-B9F8-2BA3EF89A21C}"/>
          </ac:spMkLst>
        </pc:spChg>
        <pc:spChg chg="del">
          <ac:chgData name="Natalie Jane Wilson (1706968)" userId="f36d6c1a-b4bc-47c3-8444-d67c3238ac91" providerId="ADAL" clId="{940FB256-91C8-42B0-867B-00A6128556EC}" dt="2021-02-21T13:42:07.365" v="394" actId="26606"/>
          <ac:spMkLst>
            <pc:docMk/>
            <pc:sldMk cId="119167308" sldId="261"/>
            <ac:spMk id="11" creationId="{0D65299F-028F-4AFC-B46A-8DB33E20FE4A}"/>
          </ac:spMkLst>
        </pc:spChg>
        <pc:spChg chg="del">
          <ac:chgData name="Natalie Jane Wilson (1706968)" userId="f36d6c1a-b4bc-47c3-8444-d67c3238ac91" providerId="ADAL" clId="{940FB256-91C8-42B0-867B-00A6128556EC}" dt="2021-02-21T13:42:07.365" v="394" actId="26606"/>
          <ac:spMkLst>
            <pc:docMk/>
            <pc:sldMk cId="119167308" sldId="261"/>
            <ac:spMk id="13" creationId="{BAC87F6E-526A-49B5-995D-42DB656594C9}"/>
          </ac:spMkLst>
        </pc:spChg>
        <pc:spChg chg="add del">
          <ac:chgData name="Natalie Jane Wilson (1706968)" userId="f36d6c1a-b4bc-47c3-8444-d67c3238ac91" providerId="ADAL" clId="{940FB256-91C8-42B0-867B-00A6128556EC}" dt="2021-02-21T13:45:43.508" v="434" actId="26606"/>
          <ac:spMkLst>
            <pc:docMk/>
            <pc:sldMk cId="119167308" sldId="261"/>
            <ac:spMk id="18" creationId="{1660E788-AFA9-4A1B-9991-6AA74632A15B}"/>
          </ac:spMkLst>
        </pc:spChg>
        <pc:spChg chg="add del">
          <ac:chgData name="Natalie Jane Wilson (1706968)" userId="f36d6c1a-b4bc-47c3-8444-d67c3238ac91" providerId="ADAL" clId="{940FB256-91C8-42B0-867B-00A6128556EC}" dt="2021-02-21T13:45:43.508" v="434" actId="26606"/>
          <ac:spMkLst>
            <pc:docMk/>
            <pc:sldMk cId="119167308" sldId="261"/>
            <ac:spMk id="20" creationId="{867D4867-5BA7-4462-B2F6-A23F4A622AA7}"/>
          </ac:spMkLst>
        </pc:spChg>
        <pc:spChg chg="add">
          <ac:chgData name="Natalie Jane Wilson (1706968)" userId="f36d6c1a-b4bc-47c3-8444-d67c3238ac91" providerId="ADAL" clId="{940FB256-91C8-42B0-867B-00A6128556EC}" dt="2021-02-21T13:45:43.508" v="434" actId="26606"/>
          <ac:spMkLst>
            <pc:docMk/>
            <pc:sldMk cId="119167308" sldId="261"/>
            <ac:spMk id="25" creationId="{1660E788-AFA9-4A1B-9991-6AA74632A15B}"/>
          </ac:spMkLst>
        </pc:spChg>
        <pc:spChg chg="add">
          <ac:chgData name="Natalie Jane Wilson (1706968)" userId="f36d6c1a-b4bc-47c3-8444-d67c3238ac91" providerId="ADAL" clId="{940FB256-91C8-42B0-867B-00A6128556EC}" dt="2021-02-21T13:45:43.508" v="434" actId="26606"/>
          <ac:spMkLst>
            <pc:docMk/>
            <pc:sldMk cId="119167308" sldId="261"/>
            <ac:spMk id="27" creationId="{867D4867-5BA7-4462-B2F6-A23F4A622AA7}"/>
          </ac:spMkLst>
        </pc:spChg>
        <pc:picChg chg="add mod ord">
          <ac:chgData name="Natalie Jane Wilson (1706968)" userId="f36d6c1a-b4bc-47c3-8444-d67c3238ac91" providerId="ADAL" clId="{940FB256-91C8-42B0-867B-00A6128556EC}" dt="2021-02-21T13:45:43.508" v="434" actId="26606"/>
          <ac:picMkLst>
            <pc:docMk/>
            <pc:sldMk cId="119167308" sldId="261"/>
            <ac:picMk id="5" creationId="{35731712-8170-4AB4-A6B7-71EAA8B331D7}"/>
          </ac:picMkLst>
        </pc:picChg>
      </pc:sldChg>
      <pc:sldChg chg="addSp delSp modSp mod setBg">
        <pc:chgData name="Natalie Jane Wilson (1706968)" userId="f36d6c1a-b4bc-47c3-8444-d67c3238ac91" providerId="ADAL" clId="{940FB256-91C8-42B0-867B-00A6128556EC}" dt="2021-02-21T14:07:42.952" v="505" actId="255"/>
        <pc:sldMkLst>
          <pc:docMk/>
          <pc:sldMk cId="1836985239" sldId="262"/>
        </pc:sldMkLst>
        <pc:spChg chg="mod">
          <ac:chgData name="Natalie Jane Wilson (1706968)" userId="f36d6c1a-b4bc-47c3-8444-d67c3238ac91" providerId="ADAL" clId="{940FB256-91C8-42B0-867B-00A6128556EC}" dt="2021-02-21T14:00:39.592" v="490" actId="26606"/>
          <ac:spMkLst>
            <pc:docMk/>
            <pc:sldMk cId="1836985239" sldId="262"/>
            <ac:spMk id="2" creationId="{00000000-0000-0000-0000-000000000000}"/>
          </ac:spMkLst>
        </pc:spChg>
        <pc:spChg chg="mod ord">
          <ac:chgData name="Natalie Jane Wilson (1706968)" userId="f36d6c1a-b4bc-47c3-8444-d67c3238ac91" providerId="ADAL" clId="{940FB256-91C8-42B0-867B-00A6128556EC}" dt="2021-02-21T14:00:39.592" v="490" actId="26606"/>
          <ac:spMkLst>
            <pc:docMk/>
            <pc:sldMk cId="1836985239" sldId="262"/>
            <ac:spMk id="3" creationId="{00000000-0000-0000-0000-000000000000}"/>
          </ac:spMkLst>
        </pc:spChg>
        <pc:spChg chg="add del">
          <ac:chgData name="Natalie Jane Wilson (1706968)" userId="f36d6c1a-b4bc-47c3-8444-d67c3238ac91" providerId="ADAL" clId="{940FB256-91C8-42B0-867B-00A6128556EC}" dt="2021-02-21T14:00:39.592" v="490" actId="26606"/>
          <ac:spMkLst>
            <pc:docMk/>
            <pc:sldMk cId="1836985239" sldId="262"/>
            <ac:spMk id="9" creationId="{2AEFFFF2-9EB4-4B6C-B9F8-2BA3EF89A21C}"/>
          </ac:spMkLst>
        </pc:spChg>
        <pc:spChg chg="add del">
          <ac:chgData name="Natalie Jane Wilson (1706968)" userId="f36d6c1a-b4bc-47c3-8444-d67c3238ac91" providerId="ADAL" clId="{940FB256-91C8-42B0-867B-00A6128556EC}" dt="2021-02-21T14:00:39.592" v="490" actId="26606"/>
          <ac:spMkLst>
            <pc:docMk/>
            <pc:sldMk cId="1836985239" sldId="262"/>
            <ac:spMk id="11" creationId="{0D65299F-028F-4AFC-B46A-8DB33E20FE4A}"/>
          </ac:spMkLst>
        </pc:spChg>
        <pc:spChg chg="add del">
          <ac:chgData name="Natalie Jane Wilson (1706968)" userId="f36d6c1a-b4bc-47c3-8444-d67c3238ac91" providerId="ADAL" clId="{940FB256-91C8-42B0-867B-00A6128556EC}" dt="2021-02-21T14:00:39.592" v="490" actId="26606"/>
          <ac:spMkLst>
            <pc:docMk/>
            <pc:sldMk cId="1836985239" sldId="262"/>
            <ac:spMk id="13" creationId="{BAC87F6E-526A-49B5-995D-42DB656594C9}"/>
          </ac:spMkLst>
        </pc:spChg>
        <pc:spChg chg="add mod">
          <ac:chgData name="Natalie Jane Wilson (1706968)" userId="f36d6c1a-b4bc-47c3-8444-d67c3238ac91" providerId="ADAL" clId="{940FB256-91C8-42B0-867B-00A6128556EC}" dt="2021-02-21T14:03:25.133" v="498" actId="2711"/>
          <ac:spMkLst>
            <pc:docMk/>
            <pc:sldMk cId="1836985239" sldId="262"/>
            <ac:spMk id="14" creationId="{A130232E-CA97-4346-BB92-A02116FDB470}"/>
          </ac:spMkLst>
        </pc:spChg>
        <pc:spChg chg="add mod">
          <ac:chgData name="Natalie Jane Wilson (1706968)" userId="f36d6c1a-b4bc-47c3-8444-d67c3238ac91" providerId="ADAL" clId="{940FB256-91C8-42B0-867B-00A6128556EC}" dt="2021-02-21T14:07:42.952" v="505" actId="255"/>
          <ac:spMkLst>
            <pc:docMk/>
            <pc:sldMk cId="1836985239" sldId="262"/>
            <ac:spMk id="15" creationId="{FA27FDCE-A606-4451-B2AC-E5FE0479CE6D}"/>
          </ac:spMkLst>
        </pc:spChg>
        <pc:spChg chg="add del">
          <ac:chgData name="Natalie Jane Wilson (1706968)" userId="f36d6c1a-b4bc-47c3-8444-d67c3238ac91" providerId="ADAL" clId="{940FB256-91C8-42B0-867B-00A6128556EC}" dt="2021-02-21T14:00:39.576" v="489" actId="26606"/>
          <ac:spMkLst>
            <pc:docMk/>
            <pc:sldMk cId="1836985239" sldId="262"/>
            <ac:spMk id="18" creationId="{DCD3F51F-E0F2-41F0-9EAD-111C87DFF5F6}"/>
          </ac:spMkLst>
        </pc:spChg>
        <pc:spChg chg="add">
          <ac:chgData name="Natalie Jane Wilson (1706968)" userId="f36d6c1a-b4bc-47c3-8444-d67c3238ac91" providerId="ADAL" clId="{940FB256-91C8-42B0-867B-00A6128556EC}" dt="2021-02-21T14:00:39.592" v="490" actId="26606"/>
          <ac:spMkLst>
            <pc:docMk/>
            <pc:sldMk cId="1836985239" sldId="262"/>
            <ac:spMk id="20" creationId="{867D4867-5BA7-4462-B2F6-A23F4A622AA7}"/>
          </ac:spMkLst>
        </pc:spChg>
        <pc:spChg chg="add">
          <ac:chgData name="Natalie Jane Wilson (1706968)" userId="f36d6c1a-b4bc-47c3-8444-d67c3238ac91" providerId="ADAL" clId="{940FB256-91C8-42B0-867B-00A6128556EC}" dt="2021-02-21T14:00:39.592" v="490" actId="26606"/>
          <ac:spMkLst>
            <pc:docMk/>
            <pc:sldMk cId="1836985239" sldId="262"/>
            <ac:spMk id="21" creationId="{1660E788-AFA9-4A1B-9991-6AA74632A15B}"/>
          </ac:spMkLst>
        </pc:spChg>
        <pc:picChg chg="add mod ord">
          <ac:chgData name="Natalie Jane Wilson (1706968)" userId="f36d6c1a-b4bc-47c3-8444-d67c3238ac91" providerId="ADAL" clId="{940FB256-91C8-42B0-867B-00A6128556EC}" dt="2021-02-21T14:00:55.039" v="493" actId="1076"/>
          <ac:picMkLst>
            <pc:docMk/>
            <pc:sldMk cId="1836985239" sldId="262"/>
            <ac:picMk id="4" creationId="{FB9C3043-4484-47EA-96BF-7579897E6DB3}"/>
          </ac:picMkLst>
        </pc:picChg>
        <pc:picChg chg="add mod ord">
          <ac:chgData name="Natalie Jane Wilson (1706968)" userId="f36d6c1a-b4bc-47c3-8444-d67c3238ac91" providerId="ADAL" clId="{940FB256-91C8-42B0-867B-00A6128556EC}" dt="2021-02-21T14:00:50.892" v="492" actId="1076"/>
          <ac:picMkLst>
            <pc:docMk/>
            <pc:sldMk cId="1836985239" sldId="262"/>
            <ac:picMk id="5" creationId="{68C391EA-28D1-45AA-AD6E-3498729AC272}"/>
          </ac:picMkLst>
        </pc:picChg>
      </pc:sldChg>
      <pc:sldChg chg="addSp delSp modSp mod setBg">
        <pc:chgData name="Natalie Jane Wilson (1706968)" userId="f36d6c1a-b4bc-47c3-8444-d67c3238ac91" providerId="ADAL" clId="{940FB256-91C8-42B0-867B-00A6128556EC}" dt="2021-02-21T14:46:03.638" v="688" actId="2711"/>
        <pc:sldMkLst>
          <pc:docMk/>
          <pc:sldMk cId="940480462" sldId="263"/>
        </pc:sldMkLst>
        <pc:spChg chg="mod">
          <ac:chgData name="Natalie Jane Wilson (1706968)" userId="f36d6c1a-b4bc-47c3-8444-d67c3238ac91" providerId="ADAL" clId="{940FB256-91C8-42B0-867B-00A6128556EC}" dt="2021-02-21T14:44:17.860" v="637" actId="26606"/>
          <ac:spMkLst>
            <pc:docMk/>
            <pc:sldMk cId="940480462" sldId="263"/>
            <ac:spMk id="2" creationId="{00000000-0000-0000-0000-000000000000}"/>
          </ac:spMkLst>
        </pc:spChg>
        <pc:spChg chg="del">
          <ac:chgData name="Natalie Jane Wilson (1706968)" userId="f36d6c1a-b4bc-47c3-8444-d67c3238ac91" providerId="ADAL" clId="{940FB256-91C8-42B0-867B-00A6128556EC}" dt="2021-02-21T14:28:45.489" v="520"/>
          <ac:spMkLst>
            <pc:docMk/>
            <pc:sldMk cId="940480462" sldId="263"/>
            <ac:spMk id="3" creationId="{00000000-0000-0000-0000-000000000000}"/>
          </ac:spMkLst>
        </pc:spChg>
        <pc:spChg chg="add del">
          <ac:chgData name="Natalie Jane Wilson (1706968)" userId="f36d6c1a-b4bc-47c3-8444-d67c3238ac91" providerId="ADAL" clId="{940FB256-91C8-42B0-867B-00A6128556EC}" dt="2021-02-21T14:29:23.678" v="527" actId="26606"/>
          <ac:spMkLst>
            <pc:docMk/>
            <pc:sldMk cId="940480462" sldId="263"/>
            <ac:spMk id="9" creationId="{2AEFFFF2-9EB4-4B6C-B9F8-2BA3EF89A21C}"/>
          </ac:spMkLst>
        </pc:spChg>
        <pc:spChg chg="add del">
          <ac:chgData name="Natalie Jane Wilson (1706968)" userId="f36d6c1a-b4bc-47c3-8444-d67c3238ac91" providerId="ADAL" clId="{940FB256-91C8-42B0-867B-00A6128556EC}" dt="2021-02-21T14:29:23.678" v="527" actId="26606"/>
          <ac:spMkLst>
            <pc:docMk/>
            <pc:sldMk cId="940480462" sldId="263"/>
            <ac:spMk id="11" creationId="{0D65299F-028F-4AFC-B46A-8DB33E20FE4A}"/>
          </ac:spMkLst>
        </pc:spChg>
        <pc:spChg chg="add del">
          <ac:chgData name="Natalie Jane Wilson (1706968)" userId="f36d6c1a-b4bc-47c3-8444-d67c3238ac91" providerId="ADAL" clId="{940FB256-91C8-42B0-867B-00A6128556EC}" dt="2021-02-21T14:29:23.678" v="527" actId="26606"/>
          <ac:spMkLst>
            <pc:docMk/>
            <pc:sldMk cId="940480462" sldId="263"/>
            <ac:spMk id="13" creationId="{BAC87F6E-526A-49B5-995D-42DB656594C9}"/>
          </ac:spMkLst>
        </pc:spChg>
        <pc:spChg chg="add del">
          <ac:chgData name="Natalie Jane Wilson (1706968)" userId="f36d6c1a-b4bc-47c3-8444-d67c3238ac91" providerId="ADAL" clId="{940FB256-91C8-42B0-867B-00A6128556EC}" dt="2021-02-21T14:29:06.303" v="524" actId="26606"/>
          <ac:spMkLst>
            <pc:docMk/>
            <pc:sldMk cId="940480462" sldId="263"/>
            <ac:spMk id="17" creationId="{20C6240E-9EDA-4BE7-A88D-7F6CF7EB7A89}"/>
          </ac:spMkLst>
        </pc:spChg>
        <pc:spChg chg="add del">
          <ac:chgData name="Natalie Jane Wilson (1706968)" userId="f36d6c1a-b4bc-47c3-8444-d67c3238ac91" providerId="ADAL" clId="{940FB256-91C8-42B0-867B-00A6128556EC}" dt="2021-02-21T14:28:55.588" v="522" actId="26606"/>
          <ac:spMkLst>
            <pc:docMk/>
            <pc:sldMk cId="940480462" sldId="263"/>
            <ac:spMk id="18" creationId="{3F47E20B-1205-4238-A82B-90EF577F32D8}"/>
          </ac:spMkLst>
        </pc:spChg>
        <pc:spChg chg="add mod">
          <ac:chgData name="Natalie Jane Wilson (1706968)" userId="f36d6c1a-b4bc-47c3-8444-d67c3238ac91" providerId="ADAL" clId="{940FB256-91C8-42B0-867B-00A6128556EC}" dt="2021-02-21T14:46:03.638" v="688" actId="2711"/>
          <ac:spMkLst>
            <pc:docMk/>
            <pc:sldMk cId="940480462" sldId="263"/>
            <ac:spMk id="19" creationId="{A8ED0789-02BE-42C8-8A02-63CB77364EB0}"/>
          </ac:spMkLst>
        </pc:spChg>
        <pc:spChg chg="add del">
          <ac:chgData name="Natalie Jane Wilson (1706968)" userId="f36d6c1a-b4bc-47c3-8444-d67c3238ac91" providerId="ADAL" clId="{940FB256-91C8-42B0-867B-00A6128556EC}" dt="2021-02-21T14:28:55.588" v="522" actId="26606"/>
          <ac:spMkLst>
            <pc:docMk/>
            <pc:sldMk cId="940480462" sldId="263"/>
            <ac:spMk id="20" creationId="{D13567AC-EB9A-47A9-B6EC-B5BDB73B113C}"/>
          </ac:spMkLst>
        </pc:spChg>
        <pc:spChg chg="add del mod">
          <ac:chgData name="Natalie Jane Wilson (1706968)" userId="f36d6c1a-b4bc-47c3-8444-d67c3238ac91" providerId="ADAL" clId="{940FB256-91C8-42B0-867B-00A6128556EC}" dt="2021-02-21T14:37:35.414" v="545" actId="478"/>
          <ac:spMkLst>
            <pc:docMk/>
            <pc:sldMk cId="940480462" sldId="263"/>
            <ac:spMk id="21" creationId="{2CBEFB21-1B65-46A0-9D53-4425C8838D46}"/>
          </ac:spMkLst>
        </pc:spChg>
        <pc:spChg chg="add del">
          <ac:chgData name="Natalie Jane Wilson (1706968)" userId="f36d6c1a-b4bc-47c3-8444-d67c3238ac91" providerId="ADAL" clId="{940FB256-91C8-42B0-867B-00A6128556EC}" dt="2021-02-21T14:29:06.303" v="524" actId="26606"/>
          <ac:spMkLst>
            <pc:docMk/>
            <pc:sldMk cId="940480462" sldId="263"/>
            <ac:spMk id="22" creationId="{867D4867-5BA7-4462-B2F6-A23F4A622AA7}"/>
          </ac:spMkLst>
        </pc:spChg>
        <pc:spChg chg="add del">
          <ac:chgData name="Natalie Jane Wilson (1706968)" userId="f36d6c1a-b4bc-47c3-8444-d67c3238ac91" providerId="ADAL" clId="{940FB256-91C8-42B0-867B-00A6128556EC}" dt="2021-02-21T14:29:06.303" v="524" actId="26606"/>
          <ac:spMkLst>
            <pc:docMk/>
            <pc:sldMk cId="940480462" sldId="263"/>
            <ac:spMk id="23" creationId="{1660E788-AFA9-4A1B-9991-6AA74632A15B}"/>
          </ac:spMkLst>
        </pc:spChg>
        <pc:spChg chg="add mod">
          <ac:chgData name="Natalie Jane Wilson (1706968)" userId="f36d6c1a-b4bc-47c3-8444-d67c3238ac91" providerId="ADAL" clId="{940FB256-91C8-42B0-867B-00A6128556EC}" dt="2021-02-21T14:44:17.860" v="637" actId="26606"/>
          <ac:spMkLst>
            <pc:docMk/>
            <pc:sldMk cId="940480462" sldId="263"/>
            <ac:spMk id="24" creationId="{C84827BB-446E-45C8-8F18-DA9894C53B52}"/>
          </ac:spMkLst>
        </pc:spChg>
        <pc:spChg chg="add del">
          <ac:chgData name="Natalie Jane Wilson (1706968)" userId="f36d6c1a-b4bc-47c3-8444-d67c3238ac91" providerId="ADAL" clId="{940FB256-91C8-42B0-867B-00A6128556EC}" dt="2021-02-21T14:29:23.678" v="526" actId="26606"/>
          <ac:spMkLst>
            <pc:docMk/>
            <pc:sldMk cId="940480462" sldId="263"/>
            <ac:spMk id="25" creationId="{607BECDC-5896-4026-97BD-ADACBD94F46D}"/>
          </ac:spMkLst>
        </pc:spChg>
        <pc:spChg chg="add del">
          <ac:chgData name="Natalie Jane Wilson (1706968)" userId="f36d6c1a-b4bc-47c3-8444-d67c3238ac91" providerId="ADAL" clId="{940FB256-91C8-42B0-867B-00A6128556EC}" dt="2021-02-21T14:33:40.199" v="529" actId="26606"/>
          <ac:spMkLst>
            <pc:docMk/>
            <pc:sldMk cId="940480462" sldId="263"/>
            <ac:spMk id="27" creationId="{419501C6-F015-4273-AF88-E0F6C853899F}"/>
          </ac:spMkLst>
        </pc:spChg>
        <pc:spChg chg="add del">
          <ac:chgData name="Natalie Jane Wilson (1706968)" userId="f36d6c1a-b4bc-47c3-8444-d67c3238ac91" providerId="ADAL" clId="{940FB256-91C8-42B0-867B-00A6128556EC}" dt="2021-02-21T14:33:40.199" v="529" actId="26606"/>
          <ac:spMkLst>
            <pc:docMk/>
            <pc:sldMk cId="940480462" sldId="263"/>
            <ac:spMk id="28" creationId="{CA677DB7-5829-45BD-9754-5EC484CC4253}"/>
          </ac:spMkLst>
        </pc:spChg>
        <pc:spChg chg="add del">
          <ac:chgData name="Natalie Jane Wilson (1706968)" userId="f36d6c1a-b4bc-47c3-8444-d67c3238ac91" providerId="ADAL" clId="{940FB256-91C8-42B0-867B-00A6128556EC}" dt="2021-02-21T14:44:17.860" v="637" actId="26606"/>
          <ac:spMkLst>
            <pc:docMk/>
            <pc:sldMk cId="940480462" sldId="263"/>
            <ac:spMk id="33" creationId="{419501C6-F015-4273-AF88-E0F6C853899F}"/>
          </ac:spMkLst>
        </pc:spChg>
        <pc:spChg chg="add del">
          <ac:chgData name="Natalie Jane Wilson (1706968)" userId="f36d6c1a-b4bc-47c3-8444-d67c3238ac91" providerId="ADAL" clId="{940FB256-91C8-42B0-867B-00A6128556EC}" dt="2021-02-21T14:44:17.860" v="637" actId="26606"/>
          <ac:spMkLst>
            <pc:docMk/>
            <pc:sldMk cId="940480462" sldId="263"/>
            <ac:spMk id="35" creationId="{CA677DB7-5829-45BD-9754-5EC484CC4253}"/>
          </ac:spMkLst>
        </pc:spChg>
        <pc:spChg chg="add">
          <ac:chgData name="Natalie Jane Wilson (1706968)" userId="f36d6c1a-b4bc-47c3-8444-d67c3238ac91" providerId="ADAL" clId="{940FB256-91C8-42B0-867B-00A6128556EC}" dt="2021-02-21T14:44:17.860" v="637" actId="26606"/>
          <ac:spMkLst>
            <pc:docMk/>
            <pc:sldMk cId="940480462" sldId="263"/>
            <ac:spMk id="37" creationId="{1660E788-AFA9-4A1B-9991-6AA74632A15B}"/>
          </ac:spMkLst>
        </pc:spChg>
        <pc:spChg chg="add del">
          <ac:chgData name="Natalie Jane Wilson (1706968)" userId="f36d6c1a-b4bc-47c3-8444-d67c3238ac91" providerId="ADAL" clId="{940FB256-91C8-42B0-867B-00A6128556EC}" dt="2021-02-21T14:43:57.940" v="635" actId="26606"/>
          <ac:spMkLst>
            <pc:docMk/>
            <pc:sldMk cId="940480462" sldId="263"/>
            <ac:spMk id="40" creationId="{8E1D4842-F208-47E0-A3A4-6469A9F04595}"/>
          </ac:spMkLst>
        </pc:spChg>
        <pc:spChg chg="add">
          <ac:chgData name="Natalie Jane Wilson (1706968)" userId="f36d6c1a-b4bc-47c3-8444-d67c3238ac91" providerId="ADAL" clId="{940FB256-91C8-42B0-867B-00A6128556EC}" dt="2021-02-21T14:44:17.860" v="637" actId="26606"/>
          <ac:spMkLst>
            <pc:docMk/>
            <pc:sldMk cId="940480462" sldId="263"/>
            <ac:spMk id="42" creationId="{867D4867-5BA7-4462-B2F6-A23F4A622AA7}"/>
          </ac:spMkLst>
        </pc:spChg>
        <pc:spChg chg="add del">
          <ac:chgData name="Natalie Jane Wilson (1706968)" userId="f36d6c1a-b4bc-47c3-8444-d67c3238ac91" providerId="ADAL" clId="{940FB256-91C8-42B0-867B-00A6128556EC}" dt="2021-02-21T14:43:38.592" v="629" actId="26606"/>
          <ac:spMkLst>
            <pc:docMk/>
            <pc:sldMk cId="940480462" sldId="263"/>
            <ac:spMk id="45" creationId="{8E1D4842-F208-47E0-A3A4-6469A9F04595}"/>
          </ac:spMkLst>
        </pc:spChg>
        <pc:spChg chg="add del">
          <ac:chgData name="Natalie Jane Wilson (1706968)" userId="f36d6c1a-b4bc-47c3-8444-d67c3238ac91" providerId="ADAL" clId="{940FB256-91C8-42B0-867B-00A6128556EC}" dt="2021-02-21T14:43:54.885" v="633" actId="26606"/>
          <ac:spMkLst>
            <pc:docMk/>
            <pc:sldMk cId="940480462" sldId="263"/>
            <ac:spMk id="47" creationId="{867D4867-5BA7-4462-B2F6-A23F4A622AA7}"/>
          </ac:spMkLst>
        </pc:spChg>
        <pc:spChg chg="add del">
          <ac:chgData name="Natalie Jane Wilson (1706968)" userId="f36d6c1a-b4bc-47c3-8444-d67c3238ac91" providerId="ADAL" clId="{940FB256-91C8-42B0-867B-00A6128556EC}" dt="2021-02-21T14:43:54.885" v="633" actId="26606"/>
          <ac:spMkLst>
            <pc:docMk/>
            <pc:sldMk cId="940480462" sldId="263"/>
            <ac:spMk id="48" creationId="{1660E788-AFA9-4A1B-9991-6AA74632A15B}"/>
          </ac:spMkLst>
        </pc:spChg>
        <pc:picChg chg="add mod ord">
          <ac:chgData name="Natalie Jane Wilson (1706968)" userId="f36d6c1a-b4bc-47c3-8444-d67c3238ac91" providerId="ADAL" clId="{940FB256-91C8-42B0-867B-00A6128556EC}" dt="2021-02-21T14:44:17.860" v="637" actId="26606"/>
          <ac:picMkLst>
            <pc:docMk/>
            <pc:sldMk cId="940480462" sldId="263"/>
            <ac:picMk id="4" creationId="{FF945AB5-D9D0-488F-88F0-A2E5C7A25AE9}"/>
          </ac:picMkLst>
        </pc:picChg>
        <pc:picChg chg="add mod">
          <ac:chgData name="Natalie Jane Wilson (1706968)" userId="f36d6c1a-b4bc-47c3-8444-d67c3238ac91" providerId="ADAL" clId="{940FB256-91C8-42B0-867B-00A6128556EC}" dt="2021-02-21T14:44:17.860" v="637" actId="26606"/>
          <ac:picMkLst>
            <pc:docMk/>
            <pc:sldMk cId="940480462" sldId="263"/>
            <ac:picMk id="7" creationId="{AD18D0F1-63DA-45C3-9D0A-F43C766E210F}"/>
          </ac:picMkLst>
        </pc:picChg>
      </pc:sldChg>
      <pc:sldChg chg="modSp mod">
        <pc:chgData name="Natalie Jane Wilson (1706968)" userId="f36d6c1a-b4bc-47c3-8444-d67c3238ac91" providerId="ADAL" clId="{940FB256-91C8-42B0-867B-00A6128556EC}" dt="2021-02-21T14:59:29.268" v="732" actId="1076"/>
        <pc:sldMkLst>
          <pc:docMk/>
          <pc:sldMk cId="421349804" sldId="266"/>
        </pc:sldMkLst>
        <pc:spChg chg="mod">
          <ac:chgData name="Natalie Jane Wilson (1706968)" userId="f36d6c1a-b4bc-47c3-8444-d67c3238ac91" providerId="ADAL" clId="{940FB256-91C8-42B0-867B-00A6128556EC}" dt="2021-02-21T14:59:29.268" v="732" actId="1076"/>
          <ac:spMkLst>
            <pc:docMk/>
            <pc:sldMk cId="421349804" sldId="266"/>
            <ac:spMk id="3" creationId="{00000000-0000-0000-0000-000000000000}"/>
          </ac:spMkLst>
        </pc:spChg>
      </pc:sldChg>
      <pc:sldChg chg="modSp mod">
        <pc:chgData name="Natalie Jane Wilson (1706968)" userId="f36d6c1a-b4bc-47c3-8444-d67c3238ac91" providerId="ADAL" clId="{940FB256-91C8-42B0-867B-00A6128556EC}" dt="2021-02-21T14:59:17.283" v="729" actId="21"/>
        <pc:sldMkLst>
          <pc:docMk/>
          <pc:sldMk cId="3157482875" sldId="267"/>
        </pc:sldMkLst>
        <pc:spChg chg="mod">
          <ac:chgData name="Natalie Jane Wilson (1706968)" userId="f36d6c1a-b4bc-47c3-8444-d67c3238ac91" providerId="ADAL" clId="{940FB256-91C8-42B0-867B-00A6128556EC}" dt="2021-02-21T14:59:17.283" v="729" actId="21"/>
          <ac:spMkLst>
            <pc:docMk/>
            <pc:sldMk cId="3157482875" sldId="267"/>
            <ac:spMk id="3" creationId="{00000000-0000-0000-0000-000000000000}"/>
          </ac:spMkLst>
        </pc:spChg>
      </pc:sldChg>
      <pc:sldChg chg="addSp delSp modSp mod ord setBg">
        <pc:chgData name="Natalie Jane Wilson (1706968)" userId="f36d6c1a-b4bc-47c3-8444-d67c3238ac91" providerId="ADAL" clId="{940FB256-91C8-42B0-867B-00A6128556EC}" dt="2021-02-21T14:08:56.857" v="512" actId="207"/>
        <pc:sldMkLst>
          <pc:docMk/>
          <pc:sldMk cId="678866531" sldId="268"/>
        </pc:sldMkLst>
        <pc:spChg chg="mod ord">
          <ac:chgData name="Natalie Jane Wilson (1706968)" userId="f36d6c1a-b4bc-47c3-8444-d67c3238ac91" providerId="ADAL" clId="{940FB256-91C8-42B0-867B-00A6128556EC}" dt="2021-02-21T13:45:47.004" v="435" actId="26606"/>
          <ac:spMkLst>
            <pc:docMk/>
            <pc:sldMk cId="678866531" sldId="268"/>
            <ac:spMk id="2" creationId="{00000000-0000-0000-0000-000000000000}"/>
          </ac:spMkLst>
        </pc:spChg>
        <pc:spChg chg="add del mod">
          <ac:chgData name="Natalie Jane Wilson (1706968)" userId="f36d6c1a-b4bc-47c3-8444-d67c3238ac91" providerId="ADAL" clId="{940FB256-91C8-42B0-867B-00A6128556EC}" dt="2021-02-21T13:45:47.004" v="435" actId="26606"/>
          <ac:spMkLst>
            <pc:docMk/>
            <pc:sldMk cId="678866531" sldId="268"/>
            <ac:spMk id="3" creationId="{00000000-0000-0000-0000-000000000000}"/>
          </ac:spMkLst>
        </pc:spChg>
        <pc:spChg chg="add del mod">
          <ac:chgData name="Natalie Jane Wilson (1706968)" userId="f36d6c1a-b4bc-47c3-8444-d67c3238ac91" providerId="ADAL" clId="{940FB256-91C8-42B0-867B-00A6128556EC}" dt="2021-02-17T18:24:26.061" v="200" actId="478"/>
          <ac:spMkLst>
            <pc:docMk/>
            <pc:sldMk cId="678866531" sldId="268"/>
            <ac:spMk id="6" creationId="{2E08975B-DA06-4B23-8681-5550E5C565C3}"/>
          </ac:spMkLst>
        </pc:spChg>
        <pc:spChg chg="add del">
          <ac:chgData name="Natalie Jane Wilson (1706968)" userId="f36d6c1a-b4bc-47c3-8444-d67c3238ac91" providerId="ADAL" clId="{940FB256-91C8-42B0-867B-00A6128556EC}" dt="2021-02-21T13:42:41.743" v="400" actId="26606"/>
          <ac:spMkLst>
            <pc:docMk/>
            <pc:sldMk cId="678866531" sldId="268"/>
            <ac:spMk id="9" creationId="{2AEFFFF2-9EB4-4B6C-B9F8-2BA3EF89A21C}"/>
          </ac:spMkLst>
        </pc:spChg>
        <pc:spChg chg="add del">
          <ac:chgData name="Natalie Jane Wilson (1706968)" userId="f36d6c1a-b4bc-47c3-8444-d67c3238ac91" providerId="ADAL" clId="{940FB256-91C8-42B0-867B-00A6128556EC}" dt="2021-02-21T13:42:41.743" v="400" actId="26606"/>
          <ac:spMkLst>
            <pc:docMk/>
            <pc:sldMk cId="678866531" sldId="268"/>
            <ac:spMk id="11" creationId="{0D65299F-028F-4AFC-B46A-8DB33E20FE4A}"/>
          </ac:spMkLst>
        </pc:spChg>
        <pc:spChg chg="add del mod">
          <ac:chgData name="Natalie Jane Wilson (1706968)" userId="f36d6c1a-b4bc-47c3-8444-d67c3238ac91" providerId="ADAL" clId="{940FB256-91C8-42B0-867B-00A6128556EC}" dt="2021-02-21T13:29:27.908" v="312" actId="478"/>
          <ac:spMkLst>
            <pc:docMk/>
            <pc:sldMk cId="678866531" sldId="268"/>
            <ac:spMk id="12" creationId="{A5493540-17FC-4079-A896-AD1B0970FCB7}"/>
          </ac:spMkLst>
        </pc:spChg>
        <pc:spChg chg="add del">
          <ac:chgData name="Natalie Jane Wilson (1706968)" userId="f36d6c1a-b4bc-47c3-8444-d67c3238ac91" providerId="ADAL" clId="{940FB256-91C8-42B0-867B-00A6128556EC}" dt="2021-02-21T13:42:41.743" v="400" actId="26606"/>
          <ac:spMkLst>
            <pc:docMk/>
            <pc:sldMk cId="678866531" sldId="268"/>
            <ac:spMk id="13" creationId="{BAC87F6E-526A-49B5-995D-42DB656594C9}"/>
          </ac:spMkLst>
        </pc:spChg>
        <pc:spChg chg="add mod">
          <ac:chgData name="Natalie Jane Wilson (1706968)" userId="f36d6c1a-b4bc-47c3-8444-d67c3238ac91" providerId="ADAL" clId="{940FB256-91C8-42B0-867B-00A6128556EC}" dt="2021-02-21T14:08:56.857" v="512" actId="207"/>
          <ac:spMkLst>
            <pc:docMk/>
            <pc:sldMk cId="678866531" sldId="268"/>
            <ac:spMk id="14" creationId="{1785CD28-1580-4F24-9E0B-5B7060432787}"/>
          </ac:spMkLst>
        </pc:spChg>
        <pc:spChg chg="add del">
          <ac:chgData name="Natalie Jane Wilson (1706968)" userId="f36d6c1a-b4bc-47c3-8444-d67c3238ac91" providerId="ADAL" clId="{940FB256-91C8-42B0-867B-00A6128556EC}" dt="2021-02-21T13:28:02.505" v="309" actId="26606"/>
          <ac:spMkLst>
            <pc:docMk/>
            <pc:sldMk cId="678866531" sldId="268"/>
            <ac:spMk id="18" creationId="{1660E788-AFA9-4A1B-9991-6AA74632A15B}"/>
          </ac:spMkLst>
        </pc:spChg>
        <pc:spChg chg="add del">
          <ac:chgData name="Natalie Jane Wilson (1706968)" userId="f36d6c1a-b4bc-47c3-8444-d67c3238ac91" providerId="ADAL" clId="{940FB256-91C8-42B0-867B-00A6128556EC}" dt="2021-02-21T13:45:27.787" v="433" actId="26606"/>
          <ac:spMkLst>
            <pc:docMk/>
            <pc:sldMk cId="678866531" sldId="268"/>
            <ac:spMk id="19" creationId="{1660E788-AFA9-4A1B-9991-6AA74632A15B}"/>
          </ac:spMkLst>
        </pc:spChg>
        <pc:spChg chg="add del">
          <ac:chgData name="Natalie Jane Wilson (1706968)" userId="f36d6c1a-b4bc-47c3-8444-d67c3238ac91" providerId="ADAL" clId="{940FB256-91C8-42B0-867B-00A6128556EC}" dt="2021-02-21T13:28:02.505" v="309" actId="26606"/>
          <ac:spMkLst>
            <pc:docMk/>
            <pc:sldMk cId="678866531" sldId="268"/>
            <ac:spMk id="20" creationId="{867D4867-5BA7-4462-B2F6-A23F4A622AA7}"/>
          </ac:spMkLst>
        </pc:spChg>
        <pc:spChg chg="add del">
          <ac:chgData name="Natalie Jane Wilson (1706968)" userId="f36d6c1a-b4bc-47c3-8444-d67c3238ac91" providerId="ADAL" clId="{940FB256-91C8-42B0-867B-00A6128556EC}" dt="2021-02-21T13:45:27.787" v="433" actId="26606"/>
          <ac:spMkLst>
            <pc:docMk/>
            <pc:sldMk cId="678866531" sldId="268"/>
            <ac:spMk id="21" creationId="{867D4867-5BA7-4462-B2F6-A23F4A622AA7}"/>
          </ac:spMkLst>
        </pc:spChg>
        <pc:spChg chg="add del">
          <ac:chgData name="Natalie Jane Wilson (1706968)" userId="f36d6c1a-b4bc-47c3-8444-d67c3238ac91" providerId="ADAL" clId="{940FB256-91C8-42B0-867B-00A6128556EC}" dt="2021-02-21T13:45:47.004" v="435" actId="26606"/>
          <ac:spMkLst>
            <pc:docMk/>
            <pc:sldMk cId="678866531" sldId="268"/>
            <ac:spMk id="26" creationId="{1660E788-AFA9-4A1B-9991-6AA74632A15B}"/>
          </ac:spMkLst>
        </pc:spChg>
        <pc:spChg chg="add del">
          <ac:chgData name="Natalie Jane Wilson (1706968)" userId="f36d6c1a-b4bc-47c3-8444-d67c3238ac91" providerId="ADAL" clId="{940FB256-91C8-42B0-867B-00A6128556EC}" dt="2021-02-21T13:45:47.004" v="435" actId="26606"/>
          <ac:spMkLst>
            <pc:docMk/>
            <pc:sldMk cId="678866531" sldId="268"/>
            <ac:spMk id="28" creationId="{867D4867-5BA7-4462-B2F6-A23F4A622AA7}"/>
          </ac:spMkLst>
        </pc:spChg>
        <pc:spChg chg="add">
          <ac:chgData name="Natalie Jane Wilson (1706968)" userId="f36d6c1a-b4bc-47c3-8444-d67c3238ac91" providerId="ADAL" clId="{940FB256-91C8-42B0-867B-00A6128556EC}" dt="2021-02-21T13:45:47.004" v="435" actId="26606"/>
          <ac:spMkLst>
            <pc:docMk/>
            <pc:sldMk cId="678866531" sldId="268"/>
            <ac:spMk id="33" creationId="{1660E788-AFA9-4A1B-9991-6AA74632A15B}"/>
          </ac:spMkLst>
        </pc:spChg>
        <pc:spChg chg="add">
          <ac:chgData name="Natalie Jane Wilson (1706968)" userId="f36d6c1a-b4bc-47c3-8444-d67c3238ac91" providerId="ADAL" clId="{940FB256-91C8-42B0-867B-00A6128556EC}" dt="2021-02-21T13:45:47.004" v="435" actId="26606"/>
          <ac:spMkLst>
            <pc:docMk/>
            <pc:sldMk cId="678866531" sldId="268"/>
            <ac:spMk id="35" creationId="{867D4867-5BA7-4462-B2F6-A23F4A622AA7}"/>
          </ac:spMkLst>
        </pc:spChg>
        <pc:graphicFrameChg chg="add del mod ord modGraphic">
          <ac:chgData name="Natalie Jane Wilson (1706968)" userId="f36d6c1a-b4bc-47c3-8444-d67c3238ac91" providerId="ADAL" clId="{940FB256-91C8-42B0-867B-00A6128556EC}" dt="2021-02-17T18:24:26.344" v="201" actId="3680"/>
          <ac:graphicFrameMkLst>
            <pc:docMk/>
            <pc:sldMk cId="678866531" sldId="268"/>
            <ac:graphicFrameMk id="4" creationId="{40B997AA-D716-489A-A705-A0C047ED9436}"/>
          </ac:graphicFrameMkLst>
        </pc:graphicFrameChg>
        <pc:picChg chg="add mod ord">
          <ac:chgData name="Natalie Jane Wilson (1706968)" userId="f36d6c1a-b4bc-47c3-8444-d67c3238ac91" providerId="ADAL" clId="{940FB256-91C8-42B0-867B-00A6128556EC}" dt="2021-02-21T13:45:47.004" v="435" actId="26606"/>
          <ac:picMkLst>
            <pc:docMk/>
            <pc:sldMk cId="678866531" sldId="268"/>
            <ac:picMk id="4" creationId="{F6C817A7-76C8-40C5-8276-06B3A05969D4}"/>
          </ac:picMkLst>
        </pc:picChg>
      </pc:sldChg>
      <pc:sldChg chg="addSp delSp modSp add mod setBg">
        <pc:chgData name="Natalie Jane Wilson (1706968)" userId="f36d6c1a-b4bc-47c3-8444-d67c3238ac91" providerId="ADAL" clId="{940FB256-91C8-42B0-867B-00A6128556EC}" dt="2021-02-21T14:09:42.344" v="518" actId="5793"/>
        <pc:sldMkLst>
          <pc:docMk/>
          <pc:sldMk cId="607871646" sldId="269"/>
        </pc:sldMkLst>
        <pc:spChg chg="mod">
          <ac:chgData name="Natalie Jane Wilson (1706968)" userId="f36d6c1a-b4bc-47c3-8444-d67c3238ac91" providerId="ADAL" clId="{940FB256-91C8-42B0-867B-00A6128556EC}" dt="2021-02-21T13:45:56.012" v="436" actId="26606"/>
          <ac:spMkLst>
            <pc:docMk/>
            <pc:sldMk cId="607871646" sldId="269"/>
            <ac:spMk id="2" creationId="{00000000-0000-0000-0000-000000000000}"/>
          </ac:spMkLst>
        </pc:spChg>
        <pc:spChg chg="mod ord">
          <ac:chgData name="Natalie Jane Wilson (1706968)" userId="f36d6c1a-b4bc-47c3-8444-d67c3238ac91" providerId="ADAL" clId="{940FB256-91C8-42B0-867B-00A6128556EC}" dt="2021-02-21T14:09:42.344" v="518" actId="5793"/>
          <ac:spMkLst>
            <pc:docMk/>
            <pc:sldMk cId="607871646" sldId="269"/>
            <ac:spMk id="3" creationId="{00000000-0000-0000-0000-000000000000}"/>
          </ac:spMkLst>
        </pc:spChg>
        <pc:spChg chg="add del">
          <ac:chgData name="Natalie Jane Wilson (1706968)" userId="f36d6c1a-b4bc-47c3-8444-d67c3238ac91" providerId="ADAL" clId="{940FB256-91C8-42B0-867B-00A6128556EC}" dt="2021-02-21T13:44:10.657" v="418" actId="26606"/>
          <ac:spMkLst>
            <pc:docMk/>
            <pc:sldMk cId="607871646" sldId="269"/>
            <ac:spMk id="9" creationId="{2AEFFFF2-9EB4-4B6C-B9F8-2BA3EF89A21C}"/>
          </ac:spMkLst>
        </pc:spChg>
        <pc:spChg chg="add del">
          <ac:chgData name="Natalie Jane Wilson (1706968)" userId="f36d6c1a-b4bc-47c3-8444-d67c3238ac91" providerId="ADAL" clId="{940FB256-91C8-42B0-867B-00A6128556EC}" dt="2021-02-21T13:44:10.657" v="418" actId="26606"/>
          <ac:spMkLst>
            <pc:docMk/>
            <pc:sldMk cId="607871646" sldId="269"/>
            <ac:spMk id="11" creationId="{0D65299F-028F-4AFC-B46A-8DB33E20FE4A}"/>
          </ac:spMkLst>
        </pc:spChg>
        <pc:spChg chg="add del">
          <ac:chgData name="Natalie Jane Wilson (1706968)" userId="f36d6c1a-b4bc-47c3-8444-d67c3238ac91" providerId="ADAL" clId="{940FB256-91C8-42B0-867B-00A6128556EC}" dt="2021-02-21T13:44:10.657" v="418" actId="26606"/>
          <ac:spMkLst>
            <pc:docMk/>
            <pc:sldMk cId="607871646" sldId="269"/>
            <ac:spMk id="13" creationId="{BAC87F6E-526A-49B5-995D-42DB656594C9}"/>
          </ac:spMkLst>
        </pc:spChg>
        <pc:spChg chg="add del">
          <ac:chgData name="Natalie Jane Wilson (1706968)" userId="f36d6c1a-b4bc-47c3-8444-d67c3238ac91" providerId="ADAL" clId="{940FB256-91C8-42B0-867B-00A6128556EC}" dt="2021-02-21T13:44:45.524" v="425" actId="26606"/>
          <ac:spMkLst>
            <pc:docMk/>
            <pc:sldMk cId="607871646" sldId="269"/>
            <ac:spMk id="15" creationId="{1660E788-AFA9-4A1B-9991-6AA74632A15B}"/>
          </ac:spMkLst>
        </pc:spChg>
        <pc:spChg chg="add del">
          <ac:chgData name="Natalie Jane Wilson (1706968)" userId="f36d6c1a-b4bc-47c3-8444-d67c3238ac91" providerId="ADAL" clId="{940FB256-91C8-42B0-867B-00A6128556EC}" dt="2021-02-21T13:44:45.524" v="425" actId="26606"/>
          <ac:spMkLst>
            <pc:docMk/>
            <pc:sldMk cId="607871646" sldId="269"/>
            <ac:spMk id="16" creationId="{867D4867-5BA7-4462-B2F6-A23F4A622AA7}"/>
          </ac:spMkLst>
        </pc:spChg>
        <pc:spChg chg="add del">
          <ac:chgData name="Natalie Jane Wilson (1706968)" userId="f36d6c1a-b4bc-47c3-8444-d67c3238ac91" providerId="ADAL" clId="{940FB256-91C8-42B0-867B-00A6128556EC}" dt="2021-02-21T13:43:56.335" v="416" actId="26606"/>
          <ac:spMkLst>
            <pc:docMk/>
            <pc:sldMk cId="607871646" sldId="269"/>
            <ac:spMk id="18" creationId="{1660E788-AFA9-4A1B-9991-6AA74632A15B}"/>
          </ac:spMkLst>
        </pc:spChg>
        <pc:spChg chg="add del">
          <ac:chgData name="Natalie Jane Wilson (1706968)" userId="f36d6c1a-b4bc-47c3-8444-d67c3238ac91" providerId="ADAL" clId="{940FB256-91C8-42B0-867B-00A6128556EC}" dt="2021-02-21T13:43:56.335" v="416" actId="26606"/>
          <ac:spMkLst>
            <pc:docMk/>
            <pc:sldMk cId="607871646" sldId="269"/>
            <ac:spMk id="20" creationId="{867D4867-5BA7-4462-B2F6-A23F4A622AA7}"/>
          </ac:spMkLst>
        </pc:spChg>
        <pc:spChg chg="add del">
          <ac:chgData name="Natalie Jane Wilson (1706968)" userId="f36d6c1a-b4bc-47c3-8444-d67c3238ac91" providerId="ADAL" clId="{940FB256-91C8-42B0-867B-00A6128556EC}" dt="2021-02-21T13:44:45.524" v="424" actId="26606"/>
          <ac:spMkLst>
            <pc:docMk/>
            <pc:sldMk cId="607871646" sldId="269"/>
            <ac:spMk id="21" creationId="{6515FC82-3453-4CBE-8895-4CCFF339529E}"/>
          </ac:spMkLst>
        </pc:spChg>
        <pc:spChg chg="add del">
          <ac:chgData name="Natalie Jane Wilson (1706968)" userId="f36d6c1a-b4bc-47c3-8444-d67c3238ac91" providerId="ADAL" clId="{940FB256-91C8-42B0-867B-00A6128556EC}" dt="2021-02-21T13:44:45.524" v="424" actId="26606"/>
          <ac:spMkLst>
            <pc:docMk/>
            <pc:sldMk cId="607871646" sldId="269"/>
            <ac:spMk id="23" creationId="{C5FD847B-65C0-4027-8DFC-70CB424514F8}"/>
          </ac:spMkLst>
        </pc:spChg>
        <pc:spChg chg="add mod">
          <ac:chgData name="Natalie Jane Wilson (1706968)" userId="f36d6c1a-b4bc-47c3-8444-d67c3238ac91" providerId="ADAL" clId="{940FB256-91C8-42B0-867B-00A6128556EC}" dt="2021-02-21T14:09:32.433" v="517" actId="255"/>
          <ac:spMkLst>
            <pc:docMk/>
            <pc:sldMk cId="607871646" sldId="269"/>
            <ac:spMk id="24" creationId="{58727A86-6553-43D2-B17F-E976FC4E3EC4}"/>
          </ac:spMkLst>
        </pc:spChg>
        <pc:spChg chg="add del">
          <ac:chgData name="Natalie Jane Wilson (1706968)" userId="f36d6c1a-b4bc-47c3-8444-d67c3238ac91" providerId="ADAL" clId="{940FB256-91C8-42B0-867B-00A6128556EC}" dt="2021-02-21T13:45:18.208" v="432" actId="26606"/>
          <ac:spMkLst>
            <pc:docMk/>
            <pc:sldMk cId="607871646" sldId="269"/>
            <ac:spMk id="25" creationId="{1660E788-AFA9-4A1B-9991-6AA74632A15B}"/>
          </ac:spMkLst>
        </pc:spChg>
        <pc:spChg chg="add del">
          <ac:chgData name="Natalie Jane Wilson (1706968)" userId="f36d6c1a-b4bc-47c3-8444-d67c3238ac91" providerId="ADAL" clId="{940FB256-91C8-42B0-867B-00A6128556EC}" dt="2021-02-21T13:45:18.208" v="432" actId="26606"/>
          <ac:spMkLst>
            <pc:docMk/>
            <pc:sldMk cId="607871646" sldId="269"/>
            <ac:spMk id="26" creationId="{867D4867-5BA7-4462-B2F6-A23F4A622AA7}"/>
          </ac:spMkLst>
        </pc:spChg>
        <pc:spChg chg="add del">
          <ac:chgData name="Natalie Jane Wilson (1706968)" userId="f36d6c1a-b4bc-47c3-8444-d67c3238ac91" providerId="ADAL" clId="{940FB256-91C8-42B0-867B-00A6128556EC}" dt="2021-02-21T13:45:18.193" v="431" actId="26606"/>
          <ac:spMkLst>
            <pc:docMk/>
            <pc:sldMk cId="607871646" sldId="269"/>
            <ac:spMk id="31" creationId="{1660E788-AFA9-4A1B-9991-6AA74632A15B}"/>
          </ac:spMkLst>
        </pc:spChg>
        <pc:spChg chg="add del">
          <ac:chgData name="Natalie Jane Wilson (1706968)" userId="f36d6c1a-b4bc-47c3-8444-d67c3238ac91" providerId="ADAL" clId="{940FB256-91C8-42B0-867B-00A6128556EC}" dt="2021-02-21T13:45:18.193" v="431" actId="26606"/>
          <ac:spMkLst>
            <pc:docMk/>
            <pc:sldMk cId="607871646" sldId="269"/>
            <ac:spMk id="33" creationId="{867D4867-5BA7-4462-B2F6-A23F4A622AA7}"/>
          </ac:spMkLst>
        </pc:spChg>
        <pc:spChg chg="add del">
          <ac:chgData name="Natalie Jane Wilson (1706968)" userId="f36d6c1a-b4bc-47c3-8444-d67c3238ac91" providerId="ADAL" clId="{940FB256-91C8-42B0-867B-00A6128556EC}" dt="2021-02-21T13:45:56.012" v="436" actId="26606"/>
          <ac:spMkLst>
            <pc:docMk/>
            <pc:sldMk cId="607871646" sldId="269"/>
            <ac:spMk id="35" creationId="{879398A9-0D0D-4901-BDDF-B3D93CECA7B9}"/>
          </ac:spMkLst>
        </pc:spChg>
        <pc:spChg chg="add del">
          <ac:chgData name="Natalie Jane Wilson (1706968)" userId="f36d6c1a-b4bc-47c3-8444-d67c3238ac91" providerId="ADAL" clId="{940FB256-91C8-42B0-867B-00A6128556EC}" dt="2021-02-21T13:45:56.012" v="436" actId="26606"/>
          <ac:spMkLst>
            <pc:docMk/>
            <pc:sldMk cId="607871646" sldId="269"/>
            <ac:spMk id="36" creationId="{011FEC3B-E514-4E21-B2CB-7903A73569E2}"/>
          </ac:spMkLst>
        </pc:spChg>
        <pc:spChg chg="add">
          <ac:chgData name="Natalie Jane Wilson (1706968)" userId="f36d6c1a-b4bc-47c3-8444-d67c3238ac91" providerId="ADAL" clId="{940FB256-91C8-42B0-867B-00A6128556EC}" dt="2021-02-21T13:45:56.012" v="436" actId="26606"/>
          <ac:spMkLst>
            <pc:docMk/>
            <pc:sldMk cId="607871646" sldId="269"/>
            <ac:spMk id="41" creationId="{1660E788-AFA9-4A1B-9991-6AA74632A15B}"/>
          </ac:spMkLst>
        </pc:spChg>
        <pc:spChg chg="add">
          <ac:chgData name="Natalie Jane Wilson (1706968)" userId="f36d6c1a-b4bc-47c3-8444-d67c3238ac91" providerId="ADAL" clId="{940FB256-91C8-42B0-867B-00A6128556EC}" dt="2021-02-21T13:45:56.012" v="436" actId="26606"/>
          <ac:spMkLst>
            <pc:docMk/>
            <pc:sldMk cId="607871646" sldId="269"/>
            <ac:spMk id="43" creationId="{867D4867-5BA7-4462-B2F6-A23F4A622AA7}"/>
          </ac:spMkLst>
        </pc:spChg>
        <pc:picChg chg="add mod ord">
          <ac:chgData name="Natalie Jane Wilson (1706968)" userId="f36d6c1a-b4bc-47c3-8444-d67c3238ac91" providerId="ADAL" clId="{940FB256-91C8-42B0-867B-00A6128556EC}" dt="2021-02-21T13:45:56.012" v="436" actId="26606"/>
          <ac:picMkLst>
            <pc:docMk/>
            <pc:sldMk cId="607871646" sldId="269"/>
            <ac:picMk id="4" creationId="{B1E673BE-DF7B-4FD2-B9FC-683551A86FD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2/18/2021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4485133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62506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3587267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4</a:t>
            </a:fld>
            <a:endParaRPr lang="en-US"/>
          </a:p>
        </p:txBody>
      </p:sp>
    </p:spTree>
    <p:extLst>
      <p:ext uri="{BB962C8B-B14F-4D97-AF65-F5344CB8AC3E}">
        <p14:creationId xmlns:p14="http://schemas.microsoft.com/office/powerpoint/2010/main" val="1604228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593016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431452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1108680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1160EA64-D806-43AC-9DF2-F8C432F32B4C}" type="datetimeFigureOut">
              <a:rPr lang="en-US" dirty="0"/>
              <a:t>2/18/2021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52695823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070A7B3-6521-4DCA-87E5-044747A908C1}" type="datetimeFigureOut">
              <a:rPr lang="en-US" dirty="0"/>
              <a:t>2/18/2021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1946809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195761517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AB134690-1557-4C89-A502-4959FE7FAD70}" type="datetimeFigureOut">
              <a:rPr lang="en-US" dirty="0"/>
              <a:t>2/18/2021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2008465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690006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1037C31-9E7A-4F99-8774-A0E530DE1A42}" type="datetimeFigureOut">
              <a:rPr lang="en-US" dirty="0"/>
              <a:t>2/18/2021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04476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812714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2/18/2021</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795084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2/18/2021</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716925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9C37B-1D36-470B-8223-D6C91242EC14}" type="datetimeFigureOut">
              <a:rPr lang="en-US" dirty="0"/>
              <a:t>2/18/2021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813564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7C6F52A-A82B-47A2-A83A-8C4C91F2D59F}" type="datetimeFigureOut">
              <a:rPr lang="en-US" dirty="0"/>
              <a:t>2/18/2021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2125801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2/18/2021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extLst>
      <p:ext uri="{BB962C8B-B14F-4D97-AF65-F5344CB8AC3E}">
        <p14:creationId xmlns:p14="http://schemas.microsoft.com/office/powerpoint/2010/main" val="85138873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pixabay.com/en/globe-earth-continents-planet-296993/"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kqed.org/mindshift/45735/how-schools-can-help-notice-and-serve-the-quiet-kids"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1C9F4F8-1CA1-4169-A513-5E15F4D91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ircle&#10;&#10;Description automatically generated with medium confidence">
            <a:extLst>
              <a:ext uri="{FF2B5EF4-FFF2-40B4-BE49-F238E27FC236}">
                <a16:creationId xmlns:a16="http://schemas.microsoft.com/office/drawing/2014/main" id="{358E536F-9695-48CD-8FE0-5FD4CCF4F2D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048000" y="381000"/>
            <a:ext cx="6096000" cy="6096000"/>
          </a:xfrm>
          <a:prstGeom prst="rect">
            <a:avLst/>
          </a:prstGeom>
        </p:spPr>
      </p:pic>
      <p:sp>
        <p:nvSpPr>
          <p:cNvPr id="2" name="Title 1"/>
          <p:cNvSpPr>
            <a:spLocks noGrp="1"/>
          </p:cNvSpPr>
          <p:nvPr>
            <p:ph type="ctrTitle"/>
          </p:nvPr>
        </p:nvSpPr>
        <p:spPr>
          <a:xfrm>
            <a:off x="1600200" y="2386744"/>
            <a:ext cx="8991600" cy="1645920"/>
          </a:xfrm>
          <a:solidFill>
            <a:schemeClr val="tx1"/>
          </a:solidFill>
          <a:ln w="190500" cmpd="thinThick">
            <a:solidFill>
              <a:schemeClr val="tx1"/>
            </a:solidFill>
          </a:ln>
        </p:spPr>
        <p:txBody>
          <a:bodyPr>
            <a:normAutofit/>
          </a:bodyPr>
          <a:lstStyle/>
          <a:p>
            <a:r>
              <a:rPr lang="en-GB" sz="3500" u="sng" dirty="0">
                <a:solidFill>
                  <a:schemeClr val="bg1"/>
                </a:solidFill>
              </a:rPr>
              <a:t>Education for Sustainability and Global Citizenship (ESDGC)</a:t>
            </a:r>
            <a:endParaRPr lang="en-US" sz="3500" u="sng" dirty="0">
              <a:solidFill>
                <a:schemeClr val="bg1"/>
              </a:solidFill>
            </a:endParaRPr>
          </a:p>
        </p:txBody>
      </p:sp>
      <p:sp>
        <p:nvSpPr>
          <p:cNvPr id="3" name="Content Placeholder 2"/>
          <p:cNvSpPr>
            <a:spLocks noGrp="1"/>
          </p:cNvSpPr>
          <p:nvPr>
            <p:ph type="subTitle" idx="1"/>
          </p:nvPr>
        </p:nvSpPr>
        <p:spPr>
          <a:xfrm>
            <a:off x="1600200" y="4352544"/>
            <a:ext cx="8991600" cy="1239894"/>
          </a:xfrm>
        </p:spPr>
        <p:txBody>
          <a:bodyPr>
            <a:normAutofit/>
          </a:bodyPr>
          <a:lstStyle/>
          <a:p>
            <a:r>
              <a:rPr lang="en-GB" sz="2400" dirty="0">
                <a:solidFill>
                  <a:schemeClr val="tx1"/>
                </a:solidFill>
              </a:rPr>
              <a:t>NATALIE WILSON 				             	1706968</a:t>
            </a:r>
          </a:p>
        </p:txBody>
      </p:sp>
      <p:sp>
        <p:nvSpPr>
          <p:cNvPr id="14" name="TextBox 13">
            <a:extLst>
              <a:ext uri="{FF2B5EF4-FFF2-40B4-BE49-F238E27FC236}">
                <a16:creationId xmlns:a16="http://schemas.microsoft.com/office/drawing/2014/main" id="{5A735FDA-E895-41CF-B3E1-99CC5E9E4271}"/>
              </a:ext>
            </a:extLst>
          </p:cNvPr>
          <p:cNvSpPr txBox="1"/>
          <p:nvPr/>
        </p:nvSpPr>
        <p:spPr>
          <a:xfrm>
            <a:off x="11264704" y="6611779"/>
            <a:ext cx="1222717" cy="246221"/>
          </a:xfrm>
          <a:prstGeom prst="rect">
            <a:avLst/>
          </a:prstGeom>
          <a:noFill/>
        </p:spPr>
        <p:txBody>
          <a:bodyPr wrap="square">
            <a:spAutoFit/>
          </a:bodyPr>
          <a:lstStyle/>
          <a:p>
            <a:r>
              <a:rPr lang="en-GB" sz="1000" dirty="0">
                <a:latin typeface="Calibri" panose="020F0502020204030204" pitchFamily="34" charset="0"/>
                <a:cs typeface="Calibri" panose="020F0502020204030204" pitchFamily="34" charset="0"/>
              </a:rPr>
              <a:t>(</a:t>
            </a:r>
            <a:r>
              <a:rPr lang="en-GB" sz="1000" dirty="0" err="1">
                <a:latin typeface="Calibri" panose="020F0502020204030204" pitchFamily="34" charset="0"/>
                <a:cs typeface="Calibri" panose="020F0502020204030204" pitchFamily="34" charset="0"/>
              </a:rPr>
              <a:t>Pixabay</a:t>
            </a:r>
            <a:r>
              <a:rPr lang="en-GB" sz="1000" dirty="0">
                <a:latin typeface="Calibri" panose="020F0502020204030204" pitchFamily="34" charset="0"/>
                <a:cs typeface="Calibri" panose="020F0502020204030204" pitchFamily="34" charset="0"/>
              </a:rPr>
              <a:t>, 2021)</a:t>
            </a:r>
          </a:p>
        </p:txBody>
      </p:sp>
    </p:spTree>
    <p:extLst>
      <p:ext uri="{BB962C8B-B14F-4D97-AF65-F5344CB8AC3E}">
        <p14:creationId xmlns:p14="http://schemas.microsoft.com/office/powerpoint/2010/main" val="301453816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6" y="643467"/>
            <a:ext cx="6242719" cy="1728044"/>
          </a:xfrm>
          <a:prstGeom prst="ellipse">
            <a:avLst/>
          </a:prstGeom>
          <a:noFill/>
          <a:ln>
            <a:solidFill>
              <a:schemeClr val="bg1"/>
            </a:solidFill>
          </a:ln>
        </p:spPr>
        <p:txBody>
          <a:bodyPr wrap="square">
            <a:normAutofit/>
          </a:bodyPr>
          <a:lstStyle/>
          <a:p>
            <a:r>
              <a:rPr lang="en-GB" sz="1800">
                <a:solidFill>
                  <a:schemeClr val="bg1"/>
                </a:solidFill>
              </a:rPr>
              <a:t>Education for Sustainability and Global Citizenship (ESDGC)</a:t>
            </a:r>
            <a:endParaRPr lang="en-US" sz="1800">
              <a:solidFill>
                <a:schemeClr val="bg1"/>
              </a:solidFill>
            </a:endParaRPr>
          </a:p>
        </p:txBody>
      </p:sp>
      <p:sp>
        <p:nvSpPr>
          <p:cNvPr id="3" name="Content Placeholder 2"/>
          <p:cNvSpPr>
            <a:spLocks noGrp="1"/>
          </p:cNvSpPr>
          <p:nvPr>
            <p:ph type="body" idx="1"/>
          </p:nvPr>
        </p:nvSpPr>
        <p:spPr>
          <a:xfrm>
            <a:off x="643467" y="2638044"/>
            <a:ext cx="6242715" cy="3415622"/>
          </a:xfrm>
        </p:spPr>
        <p:txBody>
          <a:bodyPr>
            <a:normAutofit/>
          </a:bodyPr>
          <a:lstStyle/>
          <a:p>
            <a:r>
              <a:rPr lang="en-GB" dirty="0">
                <a:solidFill>
                  <a:schemeClr val="bg1"/>
                </a:solidFill>
                <a:latin typeface="Calibri" panose="020F0502020204030204" pitchFamily="34" charset="0"/>
                <a:cs typeface="Calibri" panose="020F0502020204030204" pitchFamily="34" charset="0"/>
              </a:rPr>
              <a:t>‘A global perspective is the capacity and predisposition for a person to think with complexity taking into account multiple perspectives, to form a unique sense of self that is value based and authentic, and to relate to others with respect and openness especially with those who are not like her…. [with a] sense of people, nation, and world beyond themselves’ </a:t>
            </a:r>
          </a:p>
          <a:p>
            <a:pPr marL="0" indent="0">
              <a:buNone/>
            </a:pPr>
            <a:r>
              <a:rPr lang="en-GB" dirty="0">
                <a:solidFill>
                  <a:schemeClr val="bg1"/>
                </a:solidFill>
                <a:latin typeface="Calibri" panose="020F0502020204030204" pitchFamily="34" charset="0"/>
                <a:cs typeface="Calibri" panose="020F0502020204030204" pitchFamily="34" charset="0"/>
              </a:rPr>
              <a:t>			(Finn, McNamara, 2011: p. 259).</a:t>
            </a:r>
          </a:p>
          <a:p>
            <a:endParaRPr lang="en-US" dirty="0">
              <a:solidFill>
                <a:schemeClr val="bg1"/>
              </a:solidFill>
            </a:endParaRPr>
          </a:p>
        </p:txBody>
      </p:sp>
      <p:pic>
        <p:nvPicPr>
          <p:cNvPr id="4" name="Picture 3">
            <a:extLst>
              <a:ext uri="{FF2B5EF4-FFF2-40B4-BE49-F238E27FC236}">
                <a16:creationId xmlns:a16="http://schemas.microsoft.com/office/drawing/2014/main" id="{884D409A-2AD6-4C29-B950-608F55D0A144}"/>
              </a:ext>
            </a:extLst>
          </p:cNvPr>
          <p:cNvPicPr>
            <a:picLocks noChangeAspect="1"/>
          </p:cNvPicPr>
          <p:nvPr/>
        </p:nvPicPr>
        <p:blipFill>
          <a:blip r:embed="rId3"/>
          <a:stretch>
            <a:fillRect/>
          </a:stretch>
        </p:blipFill>
        <p:spPr>
          <a:xfrm>
            <a:off x="8119870" y="1710731"/>
            <a:ext cx="3428662" cy="3235706"/>
          </a:xfrm>
          <a:prstGeom prst="rect">
            <a:avLst/>
          </a:prstGeom>
        </p:spPr>
      </p:pic>
      <p:sp>
        <p:nvSpPr>
          <p:cNvPr id="10" name="TextBox 9">
            <a:extLst>
              <a:ext uri="{FF2B5EF4-FFF2-40B4-BE49-F238E27FC236}">
                <a16:creationId xmlns:a16="http://schemas.microsoft.com/office/drawing/2014/main" id="{DDCCEEDE-5347-4598-8F1C-E62298F67529}"/>
              </a:ext>
            </a:extLst>
          </p:cNvPr>
          <p:cNvSpPr txBox="1"/>
          <p:nvPr/>
        </p:nvSpPr>
        <p:spPr>
          <a:xfrm>
            <a:off x="10828626" y="6655838"/>
            <a:ext cx="6098344" cy="246221"/>
          </a:xfrm>
          <a:prstGeom prst="rect">
            <a:avLst/>
          </a:prstGeom>
          <a:noFill/>
        </p:spPr>
        <p:txBody>
          <a:bodyPr wrap="square">
            <a:spAutoFit/>
          </a:bodyPr>
          <a:lstStyle/>
          <a:p>
            <a:pPr>
              <a:spcAft>
                <a:spcPts val="600"/>
              </a:spcAft>
            </a:pPr>
            <a:r>
              <a:rPr lang="en-GB" sz="1000"/>
              <a:t>(Fawco.org, 2017)</a:t>
            </a:r>
          </a:p>
        </p:txBody>
      </p:sp>
    </p:spTree>
    <p:extLst>
      <p:ext uri="{BB962C8B-B14F-4D97-AF65-F5344CB8AC3E}">
        <p14:creationId xmlns:p14="http://schemas.microsoft.com/office/powerpoint/2010/main" val="428763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30BC020-BDBF-49EB-9898-BAB5BF559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64950C64-5D81-40F1-9601-8BA0D63BA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12192000" cy="3429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231135" y="3573194"/>
            <a:ext cx="7729729" cy="992047"/>
          </a:xfrm>
          <a:prstGeom prst="ellipse">
            <a:avLst/>
          </a:prstGeom>
          <a:noFill/>
          <a:ln>
            <a:solidFill>
              <a:schemeClr val="bg1"/>
            </a:solidFill>
          </a:ln>
        </p:spPr>
        <p:txBody>
          <a:bodyPr>
            <a:noAutofit/>
          </a:bodyPr>
          <a:lstStyle/>
          <a:p>
            <a:br>
              <a:rPr lang="en-US" dirty="0">
                <a:solidFill>
                  <a:schemeClr val="bg1"/>
                </a:solidFill>
              </a:rPr>
            </a:br>
            <a:r>
              <a:rPr lang="en-US" dirty="0">
                <a:solidFill>
                  <a:schemeClr val="bg1"/>
                </a:solidFill>
              </a:rPr>
              <a:t>Vision Statement </a:t>
            </a:r>
          </a:p>
        </p:txBody>
      </p:sp>
      <p:pic>
        <p:nvPicPr>
          <p:cNvPr id="4" name="Picture 3">
            <a:extLst>
              <a:ext uri="{FF2B5EF4-FFF2-40B4-BE49-F238E27FC236}">
                <a16:creationId xmlns:a16="http://schemas.microsoft.com/office/drawing/2014/main" id="{D2E19D94-7B1F-47F8-ADB0-A188AE13BC00}"/>
              </a:ext>
            </a:extLst>
          </p:cNvPr>
          <p:cNvPicPr>
            <a:picLocks noChangeAspect="1"/>
          </p:cNvPicPr>
          <p:nvPr/>
        </p:nvPicPr>
        <p:blipFill>
          <a:blip r:embed="rId2"/>
          <a:stretch>
            <a:fillRect/>
          </a:stretch>
        </p:blipFill>
        <p:spPr>
          <a:xfrm>
            <a:off x="2082017" y="325131"/>
            <a:ext cx="7751299" cy="3014394"/>
          </a:xfrm>
          <a:prstGeom prst="rect">
            <a:avLst/>
          </a:prstGeom>
        </p:spPr>
      </p:pic>
      <p:sp>
        <p:nvSpPr>
          <p:cNvPr id="3" name="Content Placeholder 2"/>
          <p:cNvSpPr>
            <a:spLocks noGrp="1"/>
          </p:cNvSpPr>
          <p:nvPr>
            <p:ph idx="1"/>
          </p:nvPr>
        </p:nvSpPr>
        <p:spPr>
          <a:xfrm>
            <a:off x="2238412" y="4846076"/>
            <a:ext cx="7715177" cy="1271556"/>
          </a:xfrm>
        </p:spPr>
        <p:txBody>
          <a:bodyPr>
            <a:normAutofit/>
          </a:bodyPr>
          <a:lstStyle/>
          <a:p>
            <a:pPr marL="0" indent="0">
              <a:lnSpc>
                <a:spcPct val="90000"/>
              </a:lnSpc>
              <a:buNone/>
            </a:pPr>
            <a:r>
              <a:rPr lang="en-GB" sz="1500">
                <a:solidFill>
                  <a:schemeClr val="bg1"/>
                </a:solidFill>
                <a:latin typeface="Calibri" panose="020F0502020204030204" pitchFamily="34" charset="0"/>
                <a:cs typeface="Calibri" panose="020F0502020204030204" pitchFamily="34" charset="0"/>
              </a:rPr>
              <a:t>Within our school community our ambition is to offer quality educational provision within a caring, tolerant and secure environment whilst fostering in our pupils the positive attitudes, values and beliefs necessary for the multicultural citizens of tomorrow’s world.</a:t>
            </a:r>
          </a:p>
          <a:p>
            <a:pPr marL="1654175" lvl="8" indent="0">
              <a:lnSpc>
                <a:spcPct val="90000"/>
              </a:lnSpc>
              <a:buNone/>
            </a:pPr>
            <a:r>
              <a:rPr lang="en-GB" sz="1500">
                <a:solidFill>
                  <a:schemeClr val="bg1"/>
                </a:solidFill>
                <a:latin typeface="Calibri" panose="020F0502020204030204" pitchFamily="34" charset="0"/>
                <a:cs typeface="Calibri" panose="020F0502020204030204" pitchFamily="34" charset="0"/>
              </a:rPr>
              <a:t>          (School A.co.uk, 2021)</a:t>
            </a:r>
          </a:p>
          <a:p>
            <a:pPr lvl="8">
              <a:lnSpc>
                <a:spcPct val="90000"/>
              </a:lnSpc>
            </a:pPr>
            <a:endParaRPr lang="en-GB" sz="1500" i="1">
              <a:solidFill>
                <a:schemeClr val="bg1"/>
              </a:solidFill>
            </a:endParaRPr>
          </a:p>
        </p:txBody>
      </p:sp>
      <p:sp>
        <p:nvSpPr>
          <p:cNvPr id="17" name="TextBox 16">
            <a:extLst>
              <a:ext uri="{FF2B5EF4-FFF2-40B4-BE49-F238E27FC236}">
                <a16:creationId xmlns:a16="http://schemas.microsoft.com/office/drawing/2014/main" id="{28E5829E-8611-4D5B-B9C7-CD005341FA07}"/>
              </a:ext>
            </a:extLst>
          </p:cNvPr>
          <p:cNvSpPr txBox="1"/>
          <p:nvPr/>
        </p:nvSpPr>
        <p:spPr>
          <a:xfrm>
            <a:off x="8380828" y="3216414"/>
            <a:ext cx="2226213" cy="246221"/>
          </a:xfrm>
          <a:prstGeom prst="rect">
            <a:avLst/>
          </a:prstGeom>
          <a:noFill/>
        </p:spPr>
        <p:txBody>
          <a:bodyPr wrap="square">
            <a:spAutoFit/>
          </a:bodyPr>
          <a:lstStyle/>
          <a:p>
            <a:r>
              <a:rPr lang="en-GB" sz="1000" dirty="0"/>
              <a:t>(NicePNG.com, 2021)</a:t>
            </a:r>
          </a:p>
        </p:txBody>
      </p:sp>
    </p:spTree>
    <p:extLst>
      <p:ext uri="{BB962C8B-B14F-4D97-AF65-F5344CB8AC3E}">
        <p14:creationId xmlns:p14="http://schemas.microsoft.com/office/powerpoint/2010/main" val="3013720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1" name="Rectangle 17">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6" y="643467"/>
            <a:ext cx="6242719" cy="1728044"/>
          </a:xfrm>
          <a:prstGeom prst="ellipse">
            <a:avLst/>
          </a:prstGeom>
          <a:noFill/>
          <a:ln>
            <a:solidFill>
              <a:schemeClr val="bg1"/>
            </a:solidFill>
          </a:ln>
        </p:spPr>
        <p:txBody>
          <a:bodyPr wrap="square">
            <a:normAutofit/>
          </a:bodyPr>
          <a:lstStyle/>
          <a:p>
            <a:r>
              <a:rPr lang="en-GB">
                <a:solidFill>
                  <a:schemeClr val="bg1"/>
                </a:solidFill>
              </a:rPr>
              <a:t>Human rights</a:t>
            </a:r>
            <a:endParaRPr lang="en-US">
              <a:solidFill>
                <a:schemeClr val="bg1"/>
              </a:solidFill>
            </a:endParaRPr>
          </a:p>
        </p:txBody>
      </p:sp>
      <p:sp>
        <p:nvSpPr>
          <p:cNvPr id="3" name="Content Placeholder 2"/>
          <p:cNvSpPr>
            <a:spLocks noGrp="1"/>
          </p:cNvSpPr>
          <p:nvPr>
            <p:ph idx="1"/>
          </p:nvPr>
        </p:nvSpPr>
        <p:spPr>
          <a:xfrm>
            <a:off x="643467" y="2638044"/>
            <a:ext cx="6242715" cy="3415622"/>
          </a:xfrm>
        </p:spPr>
        <p:txBody>
          <a:bodyPr>
            <a:normAutofit/>
          </a:bodyPr>
          <a:lstStyle/>
          <a:p>
            <a:pPr>
              <a:lnSpc>
                <a:spcPct val="90000"/>
              </a:lnSpc>
            </a:pPr>
            <a:r>
              <a:rPr lang="en-GB" sz="1500">
                <a:solidFill>
                  <a:schemeClr val="bg1"/>
                </a:solidFill>
                <a:latin typeface="Calibri" panose="020F0502020204030204" pitchFamily="34" charset="0"/>
                <a:cs typeface="Calibri" panose="020F0502020204030204" pitchFamily="34" charset="0"/>
              </a:rPr>
              <a:t>The Human Rights Act Protocol 1, Article 2: Right to education</a:t>
            </a:r>
          </a:p>
          <a:p>
            <a:pPr marL="0" indent="0">
              <a:lnSpc>
                <a:spcPct val="90000"/>
              </a:lnSpc>
              <a:buNone/>
            </a:pPr>
            <a:r>
              <a:rPr lang="en-GB" sz="1500">
                <a:solidFill>
                  <a:schemeClr val="bg1"/>
                </a:solidFill>
                <a:latin typeface="Calibri" panose="020F0502020204030204" pitchFamily="34" charset="0"/>
                <a:cs typeface="Calibri" panose="020F0502020204030204" pitchFamily="34" charset="0"/>
              </a:rPr>
              <a:t>No person shall be denied a right to an education. In the exercise of any functions which it assumes in relation to education and to teaching, the State shall respect the right of parents to ensure such education and teaching is in conformity with their own religious and philosophical convictions.</a:t>
            </a:r>
          </a:p>
          <a:p>
            <a:pPr marL="0" indent="0">
              <a:lnSpc>
                <a:spcPct val="90000"/>
              </a:lnSpc>
              <a:buNone/>
            </a:pPr>
            <a:r>
              <a:rPr lang="en-GB" sz="1500">
                <a:solidFill>
                  <a:schemeClr val="bg1"/>
                </a:solidFill>
                <a:latin typeface="Calibri" panose="020F0502020204030204" pitchFamily="34" charset="0"/>
                <a:cs typeface="Calibri" panose="020F0502020204030204" pitchFamily="34" charset="0"/>
              </a:rPr>
              <a:t>		(The Human Rights Act, 1998)</a:t>
            </a:r>
          </a:p>
          <a:p>
            <a:pPr marL="0" indent="0">
              <a:lnSpc>
                <a:spcPct val="90000"/>
              </a:lnSpc>
              <a:buNone/>
            </a:pPr>
            <a:endParaRPr lang="en-GB" sz="1500">
              <a:solidFill>
                <a:schemeClr val="bg1"/>
              </a:solidFill>
            </a:endParaRPr>
          </a:p>
          <a:p>
            <a:pPr>
              <a:lnSpc>
                <a:spcPct val="90000"/>
              </a:lnSpc>
              <a:spcBef>
                <a:spcPts val="0"/>
              </a:spcBef>
            </a:pPr>
            <a:r>
              <a:rPr lang="en-GB" sz="1500">
                <a:solidFill>
                  <a:schemeClr val="bg1"/>
                </a:solidFill>
                <a:latin typeface="Calibri" panose="020F0502020204030204" pitchFamily="34" charset="0"/>
                <a:cs typeface="Calibri" panose="020F0502020204030204" pitchFamily="34" charset="0"/>
              </a:rPr>
              <a:t>UNCRC Article 28: Right to education</a:t>
            </a:r>
          </a:p>
          <a:p>
            <a:pPr marL="0" indent="0">
              <a:lnSpc>
                <a:spcPct val="90000"/>
              </a:lnSpc>
              <a:spcBef>
                <a:spcPts val="0"/>
              </a:spcBef>
              <a:buNone/>
            </a:pPr>
            <a:r>
              <a:rPr lang="en-GB" sz="1500">
                <a:solidFill>
                  <a:schemeClr val="bg1"/>
                </a:solidFill>
                <a:latin typeface="Calibri" panose="020F0502020204030204" pitchFamily="34" charset="0"/>
                <a:cs typeface="Calibri" panose="020F0502020204030204" pitchFamily="34" charset="0"/>
              </a:rPr>
              <a:t>Every child has the right to an education. Primary education must be free and</a:t>
            </a:r>
          </a:p>
          <a:p>
            <a:pPr marL="0" indent="0">
              <a:lnSpc>
                <a:spcPct val="90000"/>
              </a:lnSpc>
              <a:spcBef>
                <a:spcPts val="0"/>
              </a:spcBef>
              <a:buNone/>
            </a:pPr>
            <a:r>
              <a:rPr lang="en-GB" sz="1500">
                <a:solidFill>
                  <a:schemeClr val="bg1"/>
                </a:solidFill>
                <a:latin typeface="Calibri" panose="020F0502020204030204" pitchFamily="34" charset="0"/>
                <a:cs typeface="Calibri" panose="020F0502020204030204" pitchFamily="34" charset="0"/>
              </a:rPr>
              <a:t>different forms of secondary education must be available to every child. </a:t>
            </a:r>
          </a:p>
          <a:p>
            <a:pPr marL="0" indent="0">
              <a:lnSpc>
                <a:spcPct val="90000"/>
              </a:lnSpc>
              <a:spcBef>
                <a:spcPts val="0"/>
              </a:spcBef>
              <a:buNone/>
            </a:pPr>
            <a:r>
              <a:rPr lang="en-GB" sz="1500">
                <a:solidFill>
                  <a:schemeClr val="bg1"/>
                </a:solidFill>
                <a:latin typeface="Calibri" panose="020F0502020204030204" pitchFamily="34" charset="0"/>
                <a:cs typeface="Calibri" panose="020F0502020204030204" pitchFamily="34" charset="0"/>
              </a:rPr>
              <a:t>Discipline in schools must respect children’s dignity and their rights. Richer</a:t>
            </a:r>
          </a:p>
          <a:p>
            <a:pPr marL="0" indent="0">
              <a:lnSpc>
                <a:spcPct val="90000"/>
              </a:lnSpc>
              <a:spcBef>
                <a:spcPts val="0"/>
              </a:spcBef>
              <a:buNone/>
            </a:pPr>
            <a:r>
              <a:rPr lang="en-GB" sz="1500">
                <a:solidFill>
                  <a:schemeClr val="bg1"/>
                </a:solidFill>
                <a:latin typeface="Calibri" panose="020F0502020204030204" pitchFamily="34" charset="0"/>
                <a:cs typeface="Calibri" panose="020F0502020204030204" pitchFamily="34" charset="0"/>
              </a:rPr>
              <a:t>countries must help poorer countries achieve this.</a:t>
            </a:r>
          </a:p>
          <a:p>
            <a:pPr marL="0" indent="0">
              <a:lnSpc>
                <a:spcPct val="90000"/>
              </a:lnSpc>
              <a:buNone/>
            </a:pPr>
            <a:r>
              <a:rPr lang="en-GB" sz="1500">
                <a:solidFill>
                  <a:schemeClr val="bg1"/>
                </a:solidFill>
              </a:rPr>
              <a:t>		</a:t>
            </a:r>
            <a:r>
              <a:rPr lang="en-GB" sz="1500">
                <a:solidFill>
                  <a:schemeClr val="bg1"/>
                </a:solidFill>
                <a:latin typeface="Calibri" panose="020F0502020204030204" pitchFamily="34" charset="0"/>
                <a:cs typeface="Calibri" panose="020F0502020204030204" pitchFamily="34" charset="0"/>
              </a:rPr>
              <a:t>(UNCRC, 1989)</a:t>
            </a:r>
          </a:p>
          <a:p>
            <a:pPr marL="0" indent="0">
              <a:lnSpc>
                <a:spcPct val="90000"/>
              </a:lnSpc>
              <a:buNone/>
            </a:pPr>
            <a:endParaRPr lang="en-GB" sz="1500">
              <a:solidFill>
                <a:schemeClr val="bg1"/>
              </a:solidFill>
            </a:endParaRPr>
          </a:p>
          <a:p>
            <a:pPr marL="0" indent="0">
              <a:lnSpc>
                <a:spcPct val="90000"/>
              </a:lnSpc>
              <a:spcAft>
                <a:spcPts val="600"/>
              </a:spcAft>
              <a:buNone/>
            </a:pPr>
            <a:endParaRPr lang="en-GB" sz="1500">
              <a:solidFill>
                <a:schemeClr val="bg1"/>
              </a:solidFill>
            </a:endParaRPr>
          </a:p>
          <a:p>
            <a:pPr marL="0" indent="0">
              <a:lnSpc>
                <a:spcPct val="90000"/>
              </a:lnSpc>
              <a:buNone/>
            </a:pPr>
            <a:endParaRPr lang="en-GB" sz="1500">
              <a:solidFill>
                <a:schemeClr val="bg1"/>
              </a:solidFill>
            </a:endParaRPr>
          </a:p>
          <a:p>
            <a:pPr marL="0" indent="0">
              <a:lnSpc>
                <a:spcPct val="90000"/>
              </a:lnSpc>
              <a:buNone/>
            </a:pPr>
            <a:endParaRPr lang="en-GB" sz="1500">
              <a:solidFill>
                <a:schemeClr val="bg1"/>
              </a:solidFill>
            </a:endParaRPr>
          </a:p>
          <a:p>
            <a:pPr marL="0" indent="0">
              <a:lnSpc>
                <a:spcPct val="90000"/>
              </a:lnSpc>
              <a:buNone/>
            </a:pPr>
            <a:endParaRPr lang="en-GB" sz="1500">
              <a:solidFill>
                <a:schemeClr val="bg1"/>
              </a:solidFill>
            </a:endParaRPr>
          </a:p>
          <a:p>
            <a:pPr marL="0" indent="0">
              <a:lnSpc>
                <a:spcPct val="90000"/>
              </a:lnSpc>
              <a:buNone/>
            </a:pPr>
            <a:endParaRPr lang="en-GB" sz="1500">
              <a:solidFill>
                <a:schemeClr val="bg1"/>
              </a:solidFill>
            </a:endParaRPr>
          </a:p>
        </p:txBody>
      </p:sp>
      <p:pic>
        <p:nvPicPr>
          <p:cNvPr id="5" name="Picture 4">
            <a:extLst>
              <a:ext uri="{FF2B5EF4-FFF2-40B4-BE49-F238E27FC236}">
                <a16:creationId xmlns:a16="http://schemas.microsoft.com/office/drawing/2014/main" id="{68C391EA-28D1-45AA-AD6E-3498729AC272}"/>
              </a:ext>
            </a:extLst>
          </p:cNvPr>
          <p:cNvPicPr>
            <a:picLocks noChangeAspect="1"/>
          </p:cNvPicPr>
          <p:nvPr/>
        </p:nvPicPr>
        <p:blipFill>
          <a:blip r:embed="rId3"/>
          <a:stretch>
            <a:fillRect/>
          </a:stretch>
        </p:blipFill>
        <p:spPr>
          <a:xfrm>
            <a:off x="8766070" y="3550958"/>
            <a:ext cx="2503443" cy="2629187"/>
          </a:xfrm>
          <a:prstGeom prst="rect">
            <a:avLst/>
          </a:prstGeom>
        </p:spPr>
      </p:pic>
      <p:pic>
        <p:nvPicPr>
          <p:cNvPr id="4" name="Picture 3">
            <a:extLst>
              <a:ext uri="{FF2B5EF4-FFF2-40B4-BE49-F238E27FC236}">
                <a16:creationId xmlns:a16="http://schemas.microsoft.com/office/drawing/2014/main" id="{FB9C3043-4484-47EA-96BF-7579897E6DB3}"/>
              </a:ext>
            </a:extLst>
          </p:cNvPr>
          <p:cNvPicPr>
            <a:picLocks noChangeAspect="1"/>
          </p:cNvPicPr>
          <p:nvPr/>
        </p:nvPicPr>
        <p:blipFill>
          <a:blip r:embed="rId4"/>
          <a:stretch>
            <a:fillRect/>
          </a:stretch>
        </p:blipFill>
        <p:spPr>
          <a:xfrm>
            <a:off x="8308029" y="677855"/>
            <a:ext cx="3419524" cy="2275537"/>
          </a:xfrm>
          <a:prstGeom prst="rect">
            <a:avLst/>
          </a:prstGeom>
        </p:spPr>
      </p:pic>
      <p:sp>
        <p:nvSpPr>
          <p:cNvPr id="14" name="TextBox 13">
            <a:extLst>
              <a:ext uri="{FF2B5EF4-FFF2-40B4-BE49-F238E27FC236}">
                <a16:creationId xmlns:a16="http://schemas.microsoft.com/office/drawing/2014/main" id="{A130232E-CA97-4346-BB92-A02116FDB470}"/>
              </a:ext>
            </a:extLst>
          </p:cNvPr>
          <p:cNvSpPr txBox="1"/>
          <p:nvPr/>
        </p:nvSpPr>
        <p:spPr>
          <a:xfrm>
            <a:off x="10360388" y="6195907"/>
            <a:ext cx="1818250" cy="246221"/>
          </a:xfrm>
          <a:prstGeom prst="rect">
            <a:avLst/>
          </a:prstGeom>
          <a:noFill/>
        </p:spPr>
        <p:txBody>
          <a:bodyPr wrap="square">
            <a:spAutoFit/>
          </a:bodyPr>
          <a:lstStyle/>
          <a:p>
            <a:r>
              <a:rPr lang="en-GB" sz="1000" dirty="0">
                <a:latin typeface="Calibri" panose="020F0502020204030204" pitchFamily="34" charset="0"/>
                <a:cs typeface="Calibri" panose="020F0502020204030204" pitchFamily="34" charset="0"/>
              </a:rPr>
              <a:t>(</a:t>
            </a:r>
            <a:r>
              <a:rPr lang="en-GB" sz="1000" dirty="0" err="1">
                <a:latin typeface="Calibri" panose="020F0502020204030204" pitchFamily="34" charset="0"/>
                <a:cs typeface="Calibri" panose="020F0502020204030204" pitchFamily="34" charset="0"/>
              </a:rPr>
              <a:t>Unicef</a:t>
            </a:r>
            <a:r>
              <a:rPr lang="en-GB" sz="1000" dirty="0">
                <a:latin typeface="Calibri" panose="020F0502020204030204" pitchFamily="34" charset="0"/>
                <a:cs typeface="Calibri" panose="020F0502020204030204" pitchFamily="34" charset="0"/>
              </a:rPr>
              <a:t> UK, 2021)</a:t>
            </a:r>
          </a:p>
        </p:txBody>
      </p:sp>
      <p:sp>
        <p:nvSpPr>
          <p:cNvPr id="15" name="TextBox 14">
            <a:extLst>
              <a:ext uri="{FF2B5EF4-FFF2-40B4-BE49-F238E27FC236}">
                <a16:creationId xmlns:a16="http://schemas.microsoft.com/office/drawing/2014/main" id="{FA27FDCE-A606-4451-B2AC-E5FE0479CE6D}"/>
              </a:ext>
            </a:extLst>
          </p:cNvPr>
          <p:cNvSpPr txBox="1"/>
          <p:nvPr/>
        </p:nvSpPr>
        <p:spPr>
          <a:xfrm>
            <a:off x="10635174" y="2882843"/>
            <a:ext cx="1324601" cy="246221"/>
          </a:xfrm>
          <a:prstGeom prst="rect">
            <a:avLst/>
          </a:prstGeom>
          <a:noFill/>
        </p:spPr>
        <p:txBody>
          <a:bodyPr wrap="square">
            <a:spAutoFit/>
          </a:bodyPr>
          <a:lstStyle/>
          <a:p>
            <a:r>
              <a:rPr lang="en-GB" sz="1000" dirty="0">
                <a:latin typeface="Calibri" panose="020F0502020204030204" pitchFamily="34" charset="0"/>
                <a:cs typeface="Calibri" panose="020F0502020204030204" pitchFamily="34" charset="0"/>
              </a:rPr>
              <a:t>(Civicus.org, 2020)</a:t>
            </a:r>
          </a:p>
        </p:txBody>
      </p:sp>
    </p:spTree>
    <p:extLst>
      <p:ext uri="{BB962C8B-B14F-4D97-AF65-F5344CB8AC3E}">
        <p14:creationId xmlns:p14="http://schemas.microsoft.com/office/powerpoint/2010/main" val="1836985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84559" y="643467"/>
            <a:ext cx="3363974" cy="1728044"/>
          </a:xfrm>
          <a:prstGeom prst="ellipse">
            <a:avLst/>
          </a:prstGeom>
          <a:noFill/>
          <a:ln>
            <a:solidFill>
              <a:schemeClr val="bg1"/>
            </a:solidFill>
          </a:ln>
        </p:spPr>
        <p:txBody>
          <a:bodyPr wrap="square">
            <a:normAutofit/>
          </a:bodyPr>
          <a:lstStyle/>
          <a:p>
            <a:r>
              <a:rPr lang="en-GB">
                <a:solidFill>
                  <a:schemeClr val="bg1"/>
                </a:solidFill>
              </a:rPr>
              <a:t>Social injustice</a:t>
            </a:r>
            <a:endParaRPr lang="en-US">
              <a:solidFill>
                <a:schemeClr val="bg1"/>
              </a:solidFill>
            </a:endParaRPr>
          </a:p>
        </p:txBody>
      </p:sp>
      <p:pic>
        <p:nvPicPr>
          <p:cNvPr id="5" name="Picture 4">
            <a:extLst>
              <a:ext uri="{FF2B5EF4-FFF2-40B4-BE49-F238E27FC236}">
                <a16:creationId xmlns:a16="http://schemas.microsoft.com/office/drawing/2014/main" id="{35731712-8170-4AB4-A6B7-71EAA8B331D7}"/>
              </a:ext>
            </a:extLst>
          </p:cNvPr>
          <p:cNvPicPr>
            <a:picLocks noChangeAspect="1"/>
          </p:cNvPicPr>
          <p:nvPr/>
        </p:nvPicPr>
        <p:blipFill rotWithShape="1">
          <a:blip r:embed="rId3"/>
          <a:srcRect l="10061" r="16539" b="-1"/>
          <a:stretch/>
        </p:blipFill>
        <p:spPr>
          <a:xfrm>
            <a:off x="794285" y="643467"/>
            <a:ext cx="5949135" cy="5410199"/>
          </a:xfrm>
          <a:prstGeom prst="rect">
            <a:avLst/>
          </a:prstGeom>
        </p:spPr>
      </p:pic>
      <p:sp>
        <p:nvSpPr>
          <p:cNvPr id="3" name="Content Placeholder 2"/>
          <p:cNvSpPr>
            <a:spLocks noGrp="1"/>
          </p:cNvSpPr>
          <p:nvPr>
            <p:ph idx="1"/>
          </p:nvPr>
        </p:nvSpPr>
        <p:spPr>
          <a:xfrm>
            <a:off x="8184558" y="2638044"/>
            <a:ext cx="3363974" cy="3415622"/>
          </a:xfrm>
        </p:spPr>
        <p:txBody>
          <a:bodyPr>
            <a:normAutofit/>
          </a:bodyPr>
          <a:lstStyle/>
          <a:p>
            <a:pPr marL="0" indent="0">
              <a:lnSpc>
                <a:spcPct val="90000"/>
              </a:lnSpc>
              <a:buNone/>
            </a:pPr>
            <a:r>
              <a:rPr lang="en-GB" sz="1500" dirty="0">
                <a:solidFill>
                  <a:schemeClr val="bg1"/>
                </a:solidFill>
                <a:latin typeface="Calibri" panose="020F0502020204030204" pitchFamily="34" charset="0"/>
                <a:cs typeface="Calibri" panose="020F0502020204030204" pitchFamily="34" charset="0"/>
              </a:rPr>
              <a:t>The goals of social justice in education include more empathy, more justice, and more equality. Students taught with this framework will ideally have a stronger sense of what’s just and fair, and choose careers and lifestyles that support their communities. Since social justice in education is relatively new, there isn’t a lot of research into the benefits, but what there is </a:t>
            </a:r>
            <a:r>
              <a:rPr lang="en-GB" sz="1500">
                <a:solidFill>
                  <a:schemeClr val="bg1"/>
                </a:solidFill>
                <a:latin typeface="Calibri" panose="020F0502020204030204" pitchFamily="34" charset="0"/>
                <a:cs typeface="Calibri" panose="020F0502020204030204" pitchFamily="34" charset="0"/>
              </a:rPr>
              <a:t>is</a:t>
            </a:r>
            <a:r>
              <a:rPr lang="en-GB" sz="1500" dirty="0">
                <a:solidFill>
                  <a:schemeClr val="bg1"/>
                </a:solidFill>
                <a:latin typeface="Calibri" panose="020F0502020204030204" pitchFamily="34" charset="0"/>
                <a:cs typeface="Calibri" panose="020F0502020204030204" pitchFamily="34" charset="0"/>
              </a:rPr>
              <a:t> very promising.</a:t>
            </a:r>
            <a:endParaRPr lang="en-GB" sz="1500">
              <a:solidFill>
                <a:schemeClr val="bg1"/>
              </a:solidFill>
              <a:latin typeface="Calibri" panose="020F0502020204030204" pitchFamily="34" charset="0"/>
              <a:cs typeface="Calibri" panose="020F0502020204030204" pitchFamily="34" charset="0"/>
            </a:endParaRPr>
          </a:p>
          <a:p>
            <a:pPr marL="0" indent="0">
              <a:lnSpc>
                <a:spcPct val="90000"/>
              </a:lnSpc>
              <a:buNone/>
            </a:pPr>
            <a:r>
              <a:rPr lang="en-GB" sz="1500" dirty="0">
                <a:solidFill>
                  <a:schemeClr val="bg1"/>
                </a:solidFill>
                <a:latin typeface="Calibri" panose="020F0502020204030204" pitchFamily="34" charset="0"/>
                <a:cs typeface="Calibri" panose="020F0502020204030204" pitchFamily="34" charset="0"/>
              </a:rPr>
              <a:t>(Human Rights Careers, 2021)</a:t>
            </a:r>
            <a:endParaRPr lang="en-GB" sz="1500">
              <a:solidFill>
                <a:schemeClr val="bg1"/>
              </a:solidFill>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14E02CDB-1F68-4EE5-BF29-1AE9D9D5CA80}"/>
              </a:ext>
            </a:extLst>
          </p:cNvPr>
          <p:cNvSpPr txBox="1"/>
          <p:nvPr/>
        </p:nvSpPr>
        <p:spPr>
          <a:xfrm>
            <a:off x="4053475" y="842870"/>
            <a:ext cx="6098344" cy="1277273"/>
          </a:xfrm>
          <a:prstGeom prst="rect">
            <a:avLst/>
          </a:prstGeom>
          <a:noFill/>
        </p:spPr>
        <p:txBody>
          <a:bodyPr wrap="square">
            <a:spAutoFit/>
          </a:bodyPr>
          <a:lstStyle/>
          <a:p>
            <a:pPr>
              <a:spcAft>
                <a:spcPts val="600"/>
              </a:spcAft>
            </a:pPr>
            <a:br>
              <a:rPr lang="en-GB" dirty="0"/>
            </a:br>
            <a:endParaRPr lang="en-GB">
              <a:effectLst/>
            </a:endParaRPr>
          </a:p>
          <a:p>
            <a:pPr>
              <a:spcAft>
                <a:spcPts val="600"/>
              </a:spcAft>
            </a:pPr>
            <a:br>
              <a:rPr lang="en-GB" u="none" strike="noStrike" dirty="0">
                <a:solidFill>
                  <a:srgbClr val="F1F3F4"/>
                </a:solidFill>
                <a:effectLst/>
                <a:hlinkClick r:id="rId4"/>
              </a:rPr>
            </a:br>
            <a:endParaRPr lang="en-GB"/>
          </a:p>
        </p:txBody>
      </p:sp>
      <p:sp>
        <p:nvSpPr>
          <p:cNvPr id="6" name="TextBox 5">
            <a:extLst>
              <a:ext uri="{FF2B5EF4-FFF2-40B4-BE49-F238E27FC236}">
                <a16:creationId xmlns:a16="http://schemas.microsoft.com/office/drawing/2014/main" id="{518EA75F-09A3-4283-A73A-1753A8DDDFF1}"/>
              </a:ext>
            </a:extLst>
          </p:cNvPr>
          <p:cNvSpPr txBox="1"/>
          <p:nvPr/>
        </p:nvSpPr>
        <p:spPr>
          <a:xfrm>
            <a:off x="6524570" y="6611779"/>
            <a:ext cx="1659988" cy="246221"/>
          </a:xfrm>
          <a:prstGeom prst="rect">
            <a:avLst/>
          </a:prstGeom>
          <a:noFill/>
        </p:spPr>
        <p:txBody>
          <a:bodyPr wrap="square" rtlCol="0">
            <a:spAutoFit/>
          </a:bodyPr>
          <a:lstStyle/>
          <a:p>
            <a:pPr>
              <a:spcAft>
                <a:spcPts val="600"/>
              </a:spcAft>
            </a:pPr>
            <a:r>
              <a:rPr lang="en-GB" sz="1000" dirty="0"/>
              <a:t>(KQED, 2016. )</a:t>
            </a:r>
            <a:endParaRPr lang="en-GB" sz="1000"/>
          </a:p>
        </p:txBody>
      </p:sp>
    </p:spTree>
    <p:extLst>
      <p:ext uri="{BB962C8B-B14F-4D97-AF65-F5344CB8AC3E}">
        <p14:creationId xmlns:p14="http://schemas.microsoft.com/office/powerpoint/2010/main" val="119167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6C817A7-76C8-40C5-8276-06B3A05969D4}"/>
              </a:ext>
            </a:extLst>
          </p:cNvPr>
          <p:cNvPicPr>
            <a:picLocks noChangeAspect="1"/>
          </p:cNvPicPr>
          <p:nvPr/>
        </p:nvPicPr>
        <p:blipFill rotWithShape="1">
          <a:blip r:embed="rId2"/>
          <a:srcRect l="16821" r="26000"/>
          <a:stretch/>
        </p:blipFill>
        <p:spPr>
          <a:xfrm>
            <a:off x="4650909" y="10"/>
            <a:ext cx="7541090" cy="6857989"/>
          </a:xfrm>
          <a:prstGeom prst="rect">
            <a:avLst/>
          </a:prstGeom>
        </p:spPr>
      </p:pic>
      <p:sp>
        <p:nvSpPr>
          <p:cNvPr id="35" name="Rectangle 3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7" y="643467"/>
            <a:ext cx="3363974" cy="1728044"/>
          </a:xfrm>
          <a:prstGeom prst="ellipse">
            <a:avLst/>
          </a:prstGeom>
          <a:noFill/>
          <a:ln>
            <a:solidFill>
              <a:schemeClr val="bg1"/>
            </a:solidFill>
          </a:ln>
        </p:spPr>
        <p:txBody>
          <a:bodyPr wrap="square">
            <a:normAutofit/>
          </a:bodyPr>
          <a:lstStyle/>
          <a:p>
            <a:r>
              <a:rPr lang="en-US">
                <a:solidFill>
                  <a:schemeClr val="bg1"/>
                </a:solidFill>
              </a:rPr>
              <a:t>Climate Change</a:t>
            </a:r>
          </a:p>
        </p:txBody>
      </p:sp>
      <p:sp>
        <p:nvSpPr>
          <p:cNvPr id="3" name="Content Placeholder 2"/>
          <p:cNvSpPr>
            <a:spLocks noGrp="1"/>
          </p:cNvSpPr>
          <p:nvPr>
            <p:ph idx="1"/>
          </p:nvPr>
        </p:nvSpPr>
        <p:spPr>
          <a:xfrm>
            <a:off x="643468" y="2638044"/>
            <a:ext cx="3363974" cy="3415622"/>
          </a:xfrm>
        </p:spPr>
        <p:txBody>
          <a:bodyPr>
            <a:normAutofit/>
          </a:bodyPr>
          <a:lstStyle/>
          <a:p>
            <a:pPr marL="0" indent="0">
              <a:buNone/>
            </a:pPr>
            <a:r>
              <a:rPr lang="en-GB" dirty="0">
                <a:solidFill>
                  <a:schemeClr val="bg1"/>
                </a:solidFill>
              </a:rPr>
              <a:t>Education is an essential element of the global response to climate change. It helps young people </a:t>
            </a:r>
            <a:r>
              <a:rPr lang="en-GB" dirty="0">
                <a:solidFill>
                  <a:schemeClr val="bg1"/>
                </a:solidFill>
                <a:latin typeface="Calibri" panose="020F0502020204030204" pitchFamily="34" charset="0"/>
                <a:cs typeface="Calibri" panose="020F0502020204030204" pitchFamily="34" charset="0"/>
              </a:rPr>
              <a:t>understand and address the impact of global warming, encourages changes in their attitudes and behaviour and helps them adapt to climate change-related trends.</a:t>
            </a:r>
            <a:endParaRPr lang="en-GB">
              <a:solidFill>
                <a:schemeClr val="bg1"/>
              </a:solidFill>
              <a:latin typeface="Calibri" panose="020F0502020204030204" pitchFamily="34" charset="0"/>
              <a:cs typeface="Calibri" panose="020F0502020204030204" pitchFamily="34" charset="0"/>
            </a:endParaRPr>
          </a:p>
          <a:p>
            <a:pPr marL="0" indent="0">
              <a:buNone/>
            </a:pPr>
            <a:r>
              <a:rPr lang="en-GB" dirty="0">
                <a:solidFill>
                  <a:schemeClr val="bg1"/>
                </a:solidFill>
                <a:latin typeface="Calibri" panose="020F0502020204030204" pitchFamily="34" charset="0"/>
                <a:cs typeface="Calibri" panose="020F0502020204030204" pitchFamily="34" charset="0"/>
              </a:rPr>
              <a:t>(UNESCO, 2019)</a:t>
            </a:r>
            <a:endParaRPr lang="en-GB">
              <a:solidFill>
                <a:schemeClr val="bg1"/>
              </a:solidFill>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1785CD28-1580-4F24-9E0B-5B7060432787}"/>
              </a:ext>
            </a:extLst>
          </p:cNvPr>
          <p:cNvSpPr txBox="1"/>
          <p:nvPr/>
        </p:nvSpPr>
        <p:spPr>
          <a:xfrm>
            <a:off x="11171907" y="6488668"/>
            <a:ext cx="1020093" cy="246221"/>
          </a:xfrm>
          <a:prstGeom prst="rect">
            <a:avLst/>
          </a:prstGeom>
          <a:noFill/>
        </p:spPr>
        <p:txBody>
          <a:bodyPr wrap="square">
            <a:spAutoFit/>
          </a:bodyPr>
          <a:lstStyle/>
          <a:p>
            <a:pPr>
              <a:spcAft>
                <a:spcPts val="600"/>
              </a:spcAft>
            </a:pPr>
            <a:r>
              <a:rPr lang="en-GB" sz="1000" dirty="0">
                <a:solidFill>
                  <a:schemeClr val="bg1"/>
                </a:solidFill>
              </a:rPr>
              <a:t>(</a:t>
            </a:r>
            <a:r>
              <a:rPr lang="en-GB" sz="1000" dirty="0">
                <a:solidFill>
                  <a:schemeClr val="bg1"/>
                </a:solidFill>
                <a:latin typeface="Calibri" panose="020F0502020204030204" pitchFamily="34" charset="0"/>
                <a:cs typeface="Calibri" panose="020F0502020204030204" pitchFamily="34" charset="0"/>
              </a:rPr>
              <a:t>UNESCO, 2019)</a:t>
            </a:r>
          </a:p>
        </p:txBody>
      </p:sp>
    </p:spTree>
    <p:extLst>
      <p:ext uri="{BB962C8B-B14F-4D97-AF65-F5344CB8AC3E}">
        <p14:creationId xmlns:p14="http://schemas.microsoft.com/office/powerpoint/2010/main" val="6788665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84559" y="643467"/>
            <a:ext cx="3363974" cy="1728044"/>
          </a:xfrm>
          <a:prstGeom prst="ellipse">
            <a:avLst/>
          </a:prstGeom>
          <a:noFill/>
          <a:ln>
            <a:solidFill>
              <a:schemeClr val="bg1"/>
            </a:solidFill>
          </a:ln>
        </p:spPr>
        <p:txBody>
          <a:bodyPr wrap="square">
            <a:normAutofit/>
          </a:bodyPr>
          <a:lstStyle/>
          <a:p>
            <a:r>
              <a:rPr lang="en-US" sz="2200">
                <a:solidFill>
                  <a:schemeClr val="bg1"/>
                </a:solidFill>
              </a:rPr>
              <a:t>Sustainable futures </a:t>
            </a:r>
          </a:p>
        </p:txBody>
      </p:sp>
      <p:pic>
        <p:nvPicPr>
          <p:cNvPr id="4" name="Picture 3">
            <a:extLst>
              <a:ext uri="{FF2B5EF4-FFF2-40B4-BE49-F238E27FC236}">
                <a16:creationId xmlns:a16="http://schemas.microsoft.com/office/drawing/2014/main" id="{B1E673BE-DF7B-4FD2-B9FC-683551A86FDE}"/>
              </a:ext>
            </a:extLst>
          </p:cNvPr>
          <p:cNvPicPr>
            <a:picLocks noChangeAspect="1"/>
          </p:cNvPicPr>
          <p:nvPr/>
        </p:nvPicPr>
        <p:blipFill>
          <a:blip r:embed="rId3"/>
          <a:stretch>
            <a:fillRect/>
          </a:stretch>
        </p:blipFill>
        <p:spPr>
          <a:xfrm>
            <a:off x="643468" y="1785874"/>
            <a:ext cx="6250769" cy="3125384"/>
          </a:xfrm>
          <a:prstGeom prst="rect">
            <a:avLst/>
          </a:prstGeom>
        </p:spPr>
      </p:pic>
      <p:sp>
        <p:nvSpPr>
          <p:cNvPr id="3" name="Content Placeholder 2"/>
          <p:cNvSpPr>
            <a:spLocks noGrp="1"/>
          </p:cNvSpPr>
          <p:nvPr>
            <p:ph idx="1"/>
          </p:nvPr>
        </p:nvSpPr>
        <p:spPr>
          <a:xfrm>
            <a:off x="8184558" y="2638044"/>
            <a:ext cx="3363974" cy="3415622"/>
          </a:xfrm>
        </p:spPr>
        <p:txBody>
          <a:bodyPr>
            <a:normAutofit/>
          </a:bodyPr>
          <a:lstStyle/>
          <a:p>
            <a:pPr marL="0" indent="0">
              <a:lnSpc>
                <a:spcPct val="90000"/>
              </a:lnSpc>
              <a:buNone/>
            </a:pPr>
            <a:r>
              <a:rPr lang="en-GB" sz="1500" dirty="0">
                <a:solidFill>
                  <a:schemeClr val="bg1"/>
                </a:solidFill>
                <a:latin typeface="Calibri" panose="020F0502020204030204" pitchFamily="34" charset="0"/>
                <a:cs typeface="Calibri" panose="020F0502020204030204" pitchFamily="34" charset="0"/>
              </a:rPr>
              <a:t>Education enables upward socioeconomic mobility and is a key to escaping poverty. Over the past decade, major progress was made towards increasing access to education and school enrolment rates at all levels, particularly for girls. Nevertheless, about 260 million children were still out of school in 2018 — nearly one fifth of the global population in that age group.</a:t>
            </a:r>
          </a:p>
          <a:p>
            <a:pPr marL="1654175" lvl="8" indent="0">
              <a:lnSpc>
                <a:spcPct val="90000"/>
              </a:lnSpc>
              <a:buNone/>
            </a:pPr>
            <a:r>
              <a:rPr lang="en-GB" sz="1500" dirty="0">
                <a:solidFill>
                  <a:schemeClr val="bg1"/>
                </a:solidFill>
                <a:latin typeface="Calibri" panose="020F0502020204030204" pitchFamily="34" charset="0"/>
                <a:cs typeface="Calibri" panose="020F0502020204030204" pitchFamily="34" charset="0"/>
              </a:rPr>
              <a:t>                                          (UNSD, 2021)</a:t>
            </a:r>
          </a:p>
          <a:p>
            <a:pPr>
              <a:lnSpc>
                <a:spcPct val="90000"/>
              </a:lnSpc>
            </a:pPr>
            <a:endParaRPr lang="en-GB" sz="1500" dirty="0">
              <a:solidFill>
                <a:schemeClr val="bg1"/>
              </a:solidFill>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58727A86-6553-43D2-B17F-E976FC4E3EC4}"/>
              </a:ext>
            </a:extLst>
          </p:cNvPr>
          <p:cNvSpPr txBox="1"/>
          <p:nvPr/>
        </p:nvSpPr>
        <p:spPr>
          <a:xfrm>
            <a:off x="5492483" y="5013345"/>
            <a:ext cx="1579099" cy="246221"/>
          </a:xfrm>
          <a:prstGeom prst="rect">
            <a:avLst/>
          </a:prstGeom>
          <a:noFill/>
        </p:spPr>
        <p:txBody>
          <a:bodyPr wrap="square">
            <a:spAutoFit/>
          </a:bodyPr>
          <a:lstStyle/>
          <a:p>
            <a:r>
              <a:rPr lang="en-GB" sz="1000" dirty="0">
                <a:latin typeface="Calibri" panose="020F0502020204030204" pitchFamily="34" charset="0"/>
                <a:cs typeface="Calibri" panose="020F0502020204030204" pitchFamily="34" charset="0"/>
              </a:rPr>
              <a:t>(UNSD, 2021)</a:t>
            </a:r>
          </a:p>
        </p:txBody>
      </p:sp>
    </p:spTree>
    <p:extLst>
      <p:ext uri="{BB962C8B-B14F-4D97-AF65-F5344CB8AC3E}">
        <p14:creationId xmlns:p14="http://schemas.microsoft.com/office/powerpoint/2010/main" val="607871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37" name="Rectangle 3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6" y="643467"/>
            <a:ext cx="6242719" cy="1728044"/>
          </a:xfrm>
          <a:prstGeom prst="ellipse">
            <a:avLst/>
          </a:prstGeom>
          <a:noFill/>
          <a:ln>
            <a:solidFill>
              <a:schemeClr val="bg1"/>
            </a:solidFill>
          </a:ln>
        </p:spPr>
        <p:txBody>
          <a:bodyPr vert="horz" wrap="square" lIns="182880" tIns="182880" rIns="182880" bIns="182880" rtlCol="0" anchor="ctr" anchorCtr="1">
            <a:normAutofit/>
          </a:bodyPr>
          <a:lstStyle/>
          <a:p>
            <a:br>
              <a:rPr lang="en-US" sz="2400">
                <a:solidFill>
                  <a:schemeClr val="bg1"/>
                </a:solidFill>
              </a:rPr>
            </a:br>
            <a:r>
              <a:rPr lang="en-US" sz="2400">
                <a:solidFill>
                  <a:schemeClr val="bg1"/>
                </a:solidFill>
              </a:rPr>
              <a:t>Benefits and barriers</a:t>
            </a:r>
          </a:p>
        </p:txBody>
      </p:sp>
      <p:sp>
        <p:nvSpPr>
          <p:cNvPr id="19" name="TextBox 18">
            <a:extLst>
              <a:ext uri="{FF2B5EF4-FFF2-40B4-BE49-F238E27FC236}">
                <a16:creationId xmlns:a16="http://schemas.microsoft.com/office/drawing/2014/main" id="{A8ED0789-02BE-42C8-8A02-63CB77364EB0}"/>
              </a:ext>
            </a:extLst>
          </p:cNvPr>
          <p:cNvSpPr txBox="1"/>
          <p:nvPr/>
        </p:nvSpPr>
        <p:spPr>
          <a:xfrm>
            <a:off x="643467" y="2638044"/>
            <a:ext cx="6242715" cy="3415622"/>
          </a:xfrm>
          <a:prstGeom prst="rect">
            <a:avLst/>
          </a:prstGeom>
        </p:spPr>
        <p:txBody>
          <a:bodyPr vert="horz" lIns="91440" tIns="45720" rIns="91440" bIns="45720" rtlCol="0">
            <a:normAutofit/>
          </a:bodyPr>
          <a:lstStyle/>
          <a:p>
            <a:pPr defTabSz="914400">
              <a:spcBef>
                <a:spcPts val="1000"/>
              </a:spcBef>
              <a:buClr>
                <a:schemeClr val="accent2"/>
              </a:buClr>
            </a:pPr>
            <a:r>
              <a:rPr lang="en-US" dirty="0">
                <a:solidFill>
                  <a:schemeClr val="bg1"/>
                </a:solidFill>
                <a:latin typeface="Calibri" panose="020F0502020204030204" pitchFamily="34" charset="0"/>
                <a:cs typeface="Calibri" panose="020F0502020204030204" pitchFamily="34" charset="0"/>
              </a:rPr>
              <a:t>The Sustainable Development Goals are a call for action by all countries – poor, rich and middle-income – to promote prosperity while protecting the planet. They recognize that ending poverty must go hand-in-hand with strategies that build economic growth and address a range of social needs including education, health, social protection, and job opportunities, while tackling climate change and environmental protection.</a:t>
            </a:r>
          </a:p>
          <a:p>
            <a:pPr indent="-228600" defTabSz="914400">
              <a:spcBef>
                <a:spcPts val="1000"/>
              </a:spcBef>
              <a:buClr>
                <a:schemeClr val="accent2"/>
              </a:buClr>
              <a:buFont typeface="Arial" panose="020B0604020202020204" pitchFamily="34" charset="0"/>
              <a:buChar char="•"/>
            </a:pPr>
            <a:endParaRPr lang="en-US" dirty="0">
              <a:solidFill>
                <a:schemeClr val="bg1"/>
              </a:solidFill>
              <a:latin typeface="Calibri" panose="020F0502020204030204" pitchFamily="34" charset="0"/>
              <a:cs typeface="Calibri" panose="020F0502020204030204" pitchFamily="34" charset="0"/>
            </a:endParaRPr>
          </a:p>
          <a:p>
            <a:pPr defTabSz="914400">
              <a:spcBef>
                <a:spcPts val="1000"/>
              </a:spcBef>
              <a:buClr>
                <a:schemeClr val="accent2"/>
              </a:buClr>
            </a:pPr>
            <a:r>
              <a:rPr lang="en-US" dirty="0">
                <a:solidFill>
                  <a:schemeClr val="bg1"/>
                </a:solidFill>
                <a:latin typeface="Calibri" panose="020F0502020204030204" pitchFamily="34" charset="0"/>
                <a:cs typeface="Calibri" panose="020F0502020204030204" pitchFamily="34" charset="0"/>
              </a:rPr>
              <a:t>                       (United Nations Sustainable Development, 2021)</a:t>
            </a:r>
          </a:p>
        </p:txBody>
      </p:sp>
      <p:pic>
        <p:nvPicPr>
          <p:cNvPr id="7" name="Picture 6">
            <a:extLst>
              <a:ext uri="{FF2B5EF4-FFF2-40B4-BE49-F238E27FC236}">
                <a16:creationId xmlns:a16="http://schemas.microsoft.com/office/drawing/2014/main" id="{AD18D0F1-63DA-45C3-9D0A-F43C766E210F}"/>
              </a:ext>
            </a:extLst>
          </p:cNvPr>
          <p:cNvPicPr>
            <a:picLocks noChangeAspect="1"/>
          </p:cNvPicPr>
          <p:nvPr/>
        </p:nvPicPr>
        <p:blipFill>
          <a:blip r:embed="rId2"/>
          <a:stretch>
            <a:fillRect/>
          </a:stretch>
        </p:blipFill>
        <p:spPr>
          <a:xfrm>
            <a:off x="8254922" y="638946"/>
            <a:ext cx="3167695" cy="2629187"/>
          </a:xfrm>
          <a:prstGeom prst="rect">
            <a:avLst/>
          </a:prstGeom>
        </p:spPr>
      </p:pic>
      <p:pic>
        <p:nvPicPr>
          <p:cNvPr id="4" name="Content Placeholder 3" descr="Chart, sunburst chart&#10;&#10;Description automatically generated">
            <a:extLst>
              <a:ext uri="{FF2B5EF4-FFF2-40B4-BE49-F238E27FC236}">
                <a16:creationId xmlns:a16="http://schemas.microsoft.com/office/drawing/2014/main" id="{FF945AB5-D9D0-488F-88F0-A2E5C7A25AE9}"/>
              </a:ext>
            </a:extLst>
          </p:cNvPr>
          <p:cNvPicPr>
            <a:picLocks noGrp="1" noChangeAspect="1"/>
          </p:cNvPicPr>
          <p:nvPr>
            <p:ph idx="1"/>
          </p:nvPr>
        </p:nvPicPr>
        <p:blipFill>
          <a:blip r:embed="rId3"/>
          <a:stretch>
            <a:fillRect/>
          </a:stretch>
        </p:blipFill>
        <p:spPr>
          <a:xfrm>
            <a:off x="8129008" y="3590738"/>
            <a:ext cx="3419524" cy="2462057"/>
          </a:xfrm>
          <a:prstGeom prst="rect">
            <a:avLst/>
          </a:prstGeom>
        </p:spPr>
      </p:pic>
      <p:sp>
        <p:nvSpPr>
          <p:cNvPr id="24" name="TextBox 23">
            <a:extLst>
              <a:ext uri="{FF2B5EF4-FFF2-40B4-BE49-F238E27FC236}">
                <a16:creationId xmlns:a16="http://schemas.microsoft.com/office/drawing/2014/main" id="{C84827BB-446E-45C8-8F18-DA9894C53B52}"/>
              </a:ext>
            </a:extLst>
          </p:cNvPr>
          <p:cNvSpPr txBox="1"/>
          <p:nvPr/>
        </p:nvSpPr>
        <p:spPr>
          <a:xfrm>
            <a:off x="10965533" y="6611779"/>
            <a:ext cx="2036135" cy="246221"/>
          </a:xfrm>
          <a:prstGeom prst="rect">
            <a:avLst/>
          </a:prstGeom>
          <a:noFill/>
        </p:spPr>
        <p:txBody>
          <a:bodyPr wrap="square">
            <a:spAutoFit/>
          </a:bodyPr>
          <a:lstStyle/>
          <a:p>
            <a:pPr>
              <a:spcAft>
                <a:spcPts val="600"/>
              </a:spcAft>
            </a:pPr>
            <a:r>
              <a:rPr lang="en-GB" sz="1000">
                <a:latin typeface="Calibri" panose="020F0502020204030204" pitchFamily="34" charset="0"/>
                <a:cs typeface="Calibri" panose="020F0502020204030204" pitchFamily="34" charset="0"/>
              </a:rPr>
              <a:t>(Medium.com, 2020)</a:t>
            </a:r>
          </a:p>
        </p:txBody>
      </p:sp>
    </p:spTree>
    <p:extLst>
      <p:ext uri="{BB962C8B-B14F-4D97-AF65-F5344CB8AC3E}">
        <p14:creationId xmlns:p14="http://schemas.microsoft.com/office/powerpoint/2010/main" val="940480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60873" y="1586484"/>
            <a:ext cx="3685032" cy="3713936"/>
          </a:xfrm>
          <a:prstGeom prst="ellipse">
            <a:avLst/>
          </a:prstGeom>
          <a:solidFill>
            <a:schemeClr val="accent2">
              <a:lumMod val="75000"/>
            </a:schemeClr>
          </a:solidFill>
          <a:ln>
            <a:noFill/>
          </a:ln>
        </p:spPr>
        <p:txBody>
          <a:bodyPr>
            <a:normAutofit/>
          </a:bodyPr>
          <a:lstStyle/>
          <a:p>
            <a:r>
              <a:rPr lang="en-US" sz="2400">
                <a:solidFill>
                  <a:srgbClr val="FFFFFF"/>
                </a:solidFill>
              </a:rPr>
              <a:t>References</a:t>
            </a:r>
          </a:p>
        </p:txBody>
      </p:sp>
      <p:sp>
        <p:nvSpPr>
          <p:cNvPr id="3" name="Content Placeholder 2"/>
          <p:cNvSpPr>
            <a:spLocks noGrp="1"/>
          </p:cNvSpPr>
          <p:nvPr>
            <p:ph idx="1"/>
          </p:nvPr>
        </p:nvSpPr>
        <p:spPr>
          <a:xfrm>
            <a:off x="4839286" y="239149"/>
            <a:ext cx="7352713" cy="6858001"/>
          </a:xfrm>
        </p:spPr>
        <p:txBody>
          <a:bodyPr anchor="ctr">
            <a:normAutofit/>
          </a:bodyPr>
          <a:lstStyle/>
          <a:p>
            <a:r>
              <a:rPr lang="en-GB" dirty="0">
                <a:latin typeface="Calibri" panose="020F0502020204030204" pitchFamily="34" charset="0"/>
                <a:cs typeface="Calibri" panose="020F0502020204030204" pitchFamily="34" charset="0"/>
              </a:rPr>
              <a:t>Civicus.org. 2020. Civicus.org. [online] Available at: &lt;https://www.civicus.org/index.php/media-resources/news/4358-outcomes-from-the-un-human-rights-council-to-be-continued&gt; [Accessed 21 February 2021].</a:t>
            </a:r>
          </a:p>
          <a:p>
            <a:r>
              <a:rPr lang="en-GB" dirty="0">
                <a:latin typeface="Calibri" panose="020F0502020204030204" pitchFamily="34" charset="0"/>
                <a:cs typeface="Calibri" panose="020F0502020204030204" pitchFamily="34" charset="0"/>
              </a:rPr>
              <a:t>Equalityhumanrights.com. 1998. The Human Rights Act. [online] Available at: &lt;https://www.equalityhumanrights.com/en/human-rights/human-rights-act&gt; [Accessed 17 February 2021].</a:t>
            </a:r>
          </a:p>
          <a:p>
            <a:r>
              <a:rPr lang="en-GB" dirty="0">
                <a:latin typeface="Calibri" panose="020F0502020204030204" pitchFamily="34" charset="0"/>
                <a:cs typeface="Calibri" panose="020F0502020204030204" pitchFamily="34" charset="0"/>
              </a:rPr>
              <a:t>Fawco.org. 2017. Fawco.org. [online] Available at: &lt;https://www.fawco.org/global-issues/target-program/target-program-education/education-blog/3539-global-education-part-1-who-is-in-charge&gt; [Accessed 18 February 2021].</a:t>
            </a:r>
          </a:p>
          <a:p>
            <a:r>
              <a:rPr lang="en-GB" dirty="0">
                <a:latin typeface="Calibri" panose="020F0502020204030204" pitchFamily="34" charset="0"/>
                <a:cs typeface="Calibri" panose="020F0502020204030204" pitchFamily="34" charset="0"/>
              </a:rPr>
              <a:t>Finn, J.B. and McNamara, K.W. (2011).Community redefined: School leaders moving from autonomy to global interdependence through short-term study broad. Frontiers: The Interdisciplinary Journal of Study Abroad. 2011; 21: 254–274</a:t>
            </a:r>
          </a:p>
          <a:p>
            <a:r>
              <a:rPr lang="en-GB" dirty="0">
                <a:latin typeface="Calibri" panose="020F0502020204030204" pitchFamily="34" charset="0"/>
                <a:cs typeface="Calibri" panose="020F0502020204030204" pitchFamily="34" charset="0"/>
              </a:rPr>
              <a:t>Human Rights Careers. 2021. Human Rights Careers. [online] Available at: &lt;https://www.humanrightscareers.com/issues/what-is-social-justice-in-education/&gt; [Accessed 21 February 2021].</a:t>
            </a:r>
          </a:p>
          <a:p>
            <a:r>
              <a:rPr lang="en-GB" dirty="0">
                <a:latin typeface="Calibri" panose="020F0502020204030204" pitchFamily="34" charset="0"/>
                <a:cs typeface="Calibri" panose="020F0502020204030204" pitchFamily="34" charset="0"/>
              </a:rPr>
              <a:t>KQED. 2016. KQED. [online] Available at: &lt;https://www.kqed.org/mindshift/45735/how-schools-can-help-notice-and-serve-the-quiet-kids&gt; [Accessed 18 February 2021].</a:t>
            </a: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1349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2400">
                <a:solidFill>
                  <a:srgbClr val="FFFFFF"/>
                </a:solidFill>
              </a:rPr>
              <a:t>References </a:t>
            </a:r>
          </a:p>
        </p:txBody>
      </p:sp>
      <p:sp>
        <p:nvSpPr>
          <p:cNvPr id="3" name="Content Placeholder 2"/>
          <p:cNvSpPr>
            <a:spLocks noGrp="1"/>
          </p:cNvSpPr>
          <p:nvPr>
            <p:ph idx="1"/>
          </p:nvPr>
        </p:nvSpPr>
        <p:spPr>
          <a:xfrm>
            <a:off x="4945905" y="0"/>
            <a:ext cx="7246094" cy="6858000"/>
          </a:xfrm>
        </p:spPr>
        <p:txBody>
          <a:bodyPr anchor="ctr">
            <a:normAutofit/>
          </a:bodyPr>
          <a:lstStyle/>
          <a:p>
            <a:r>
              <a:rPr lang="en-GB" dirty="0">
                <a:latin typeface="Calibri" panose="020F0502020204030204" pitchFamily="34" charset="0"/>
                <a:cs typeface="Calibri" panose="020F0502020204030204" pitchFamily="34" charset="0"/>
              </a:rPr>
              <a:t>Medium.com. 2020. Medium.com. [online] Available at: &lt;https://medium.com/climate-conscious/doughnut-economics-how-sustainability-got-rebranded-as-a-pastry-4fa6553929ae&gt; [Accessed 21 February 2021].</a:t>
            </a:r>
          </a:p>
          <a:p>
            <a:r>
              <a:rPr lang="en-GB" dirty="0">
                <a:latin typeface="Calibri" panose="020F0502020204030204" pitchFamily="34" charset="0"/>
                <a:cs typeface="Calibri" panose="020F0502020204030204" pitchFamily="34" charset="0"/>
              </a:rPr>
              <a:t>NicePNG.com. 2021. NicePNG.com. [online] Available at: &lt;https://www.nicepng.com/ourpic/u2q8t4t4t4w7y3i1_image-black-and-white-download-vision-clipart-department/&gt; [Accessed 21 February 2021].</a:t>
            </a:r>
          </a:p>
          <a:p>
            <a:r>
              <a:rPr lang="en-GB" dirty="0">
                <a:latin typeface="Calibri" panose="020F0502020204030204" pitchFamily="34" charset="0"/>
                <a:cs typeface="Calibri" panose="020F0502020204030204" pitchFamily="34" charset="0"/>
              </a:rPr>
              <a:t>School A.co.uk. 2021. Welcome | School A. [online] Available at: &lt;https://www. SchoolA.co.uk/welcome/&gt; [Accessed 17 February 2021].</a:t>
            </a:r>
          </a:p>
          <a:p>
            <a:r>
              <a:rPr lang="en-GB" dirty="0">
                <a:latin typeface="Calibri" panose="020F0502020204030204" pitchFamily="34" charset="0"/>
                <a:cs typeface="Calibri" panose="020F0502020204030204" pitchFamily="34" charset="0"/>
              </a:rPr>
              <a:t>Unicef.org.uk. 1989. UNCRC. [online] Available at: &lt;https://www.unicef.org.uk/child-rights-partners/wp-content/uploads/sites/3/2016/08/CRC_summary_leaflet_Child_Rights_Partners_web_final.pdf&gt; [Accessed 17 February 2021].</a:t>
            </a:r>
          </a:p>
          <a:p>
            <a:r>
              <a:rPr lang="en-GB" dirty="0">
                <a:latin typeface="Calibri" panose="020F0502020204030204" pitchFamily="34" charset="0"/>
                <a:cs typeface="Calibri" panose="020F0502020204030204" pitchFamily="34" charset="0"/>
              </a:rPr>
              <a:t>United Nations Sustainable Development. 2021. UNSD. [online] Available at: &lt;https://www.un.org/sustainabledevelopment/education/&gt; [Accessed 21 February 2021].</a:t>
            </a:r>
          </a:p>
          <a:p>
            <a:endParaRPr dirty="0"/>
          </a:p>
        </p:txBody>
      </p:sp>
    </p:spTree>
    <p:extLst>
      <p:ext uri="{BB962C8B-B14F-4D97-AF65-F5344CB8AC3E}">
        <p14:creationId xmlns:p14="http://schemas.microsoft.com/office/powerpoint/2010/main" val="315748287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WebD992</Template>
  <TotalTime>3936</TotalTime>
  <Words>1091</Words>
  <Application>Microsoft Office PowerPoint</Application>
  <PresentationFormat>Widescreen</PresentationFormat>
  <Paragraphs>66</Paragraphs>
  <Slides>10</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Gill Sans MT</vt:lpstr>
      <vt:lpstr>Parcel</vt:lpstr>
      <vt:lpstr>Education for Sustainability and Global Citizenship (ESDGC)</vt:lpstr>
      <vt:lpstr>Education for Sustainability and Global Citizenship (ESDGC)</vt:lpstr>
      <vt:lpstr> Vision Statement </vt:lpstr>
      <vt:lpstr>Human rights</vt:lpstr>
      <vt:lpstr>Social injustice</vt:lpstr>
      <vt:lpstr>Climate Change</vt:lpstr>
      <vt:lpstr>Sustainable futures </vt:lpstr>
      <vt:lpstr> Benefits and barriers</vt:lpstr>
      <vt:lpstr>References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Here's your outline to get started</dc:title>
  <dc:creator>natalie wilson</dc:creator>
  <cp:lastModifiedBy>natalie wilson</cp:lastModifiedBy>
  <cp:revision>1</cp:revision>
  <dcterms:created xsi:type="dcterms:W3CDTF">2021-02-17T10:06:58Z</dcterms:created>
  <dcterms:modified xsi:type="dcterms:W3CDTF">2021-02-21T14:59:43Z</dcterms:modified>
</cp:coreProperties>
</file>