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47BD4A-3DB2-4492-BF20-EE230B33EF9B}" v="42" dt="2021-10-19T13:32:41.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strawford" userId="981456f9143fea27" providerId="LiveId" clId="{E347BD4A-3DB2-4492-BF20-EE230B33EF9B}"/>
    <pc:docChg chg="undo custSel addSld delSld modSld">
      <pc:chgData name="emma strawford" userId="981456f9143fea27" providerId="LiveId" clId="{E347BD4A-3DB2-4492-BF20-EE230B33EF9B}" dt="2021-10-19T13:39:28.282" v="4474" actId="20577"/>
      <pc:docMkLst>
        <pc:docMk/>
      </pc:docMkLst>
      <pc:sldChg chg="addSp delSp modSp mod delDesignElem">
        <pc:chgData name="emma strawford" userId="981456f9143fea27" providerId="LiveId" clId="{E347BD4A-3DB2-4492-BF20-EE230B33EF9B}" dt="2021-10-19T13:04:31.750" v="4081" actId="207"/>
        <pc:sldMkLst>
          <pc:docMk/>
          <pc:sldMk cId="2812208612" sldId="256"/>
        </pc:sldMkLst>
        <pc:spChg chg="mod ord">
          <ac:chgData name="emma strawford" userId="981456f9143fea27" providerId="LiveId" clId="{E347BD4A-3DB2-4492-BF20-EE230B33EF9B}" dt="2021-10-19T13:04:09.607" v="4080" actId="207"/>
          <ac:spMkLst>
            <pc:docMk/>
            <pc:sldMk cId="2812208612" sldId="256"/>
            <ac:spMk id="2" creationId="{8BE1D0A5-DC65-4C97-A81E-B1E0D7A0B9A6}"/>
          </ac:spMkLst>
        </pc:spChg>
        <pc:spChg chg="mod ord">
          <ac:chgData name="emma strawford" userId="981456f9143fea27" providerId="LiveId" clId="{E347BD4A-3DB2-4492-BF20-EE230B33EF9B}" dt="2021-10-19T13:04:31.750" v="4081" actId="207"/>
          <ac:spMkLst>
            <pc:docMk/>
            <pc:sldMk cId="2812208612" sldId="256"/>
            <ac:spMk id="3" creationId="{968F7FF8-A92F-4862-9978-ADB01E53535D}"/>
          </ac:spMkLst>
        </pc:spChg>
        <pc:spChg chg="add del">
          <ac:chgData name="emma strawford" userId="981456f9143fea27" providerId="LiveId" clId="{E347BD4A-3DB2-4492-BF20-EE230B33EF9B}" dt="2021-10-14T10:12:06.624" v="2174" actId="26606"/>
          <ac:spMkLst>
            <pc:docMk/>
            <pc:sldMk cId="2812208612" sldId="256"/>
            <ac:spMk id="17" creationId="{42EC32AE-E4F8-4BC6-BEF2-B48BDD157D3F}"/>
          </ac:spMkLst>
        </pc:spChg>
        <pc:spChg chg="add del">
          <ac:chgData name="emma strawford" userId="981456f9143fea27" providerId="LiveId" clId="{E347BD4A-3DB2-4492-BF20-EE230B33EF9B}" dt="2021-10-14T10:11:59.590" v="2171" actId="26606"/>
          <ac:spMkLst>
            <pc:docMk/>
            <pc:sldMk cId="2812208612" sldId="256"/>
            <ac:spMk id="24" creationId="{3011B0B3-5679-4759-90B8-3B908C4CBD21}"/>
          </ac:spMkLst>
        </pc:spChg>
        <pc:spChg chg="add del">
          <ac:chgData name="emma strawford" userId="981456f9143fea27" providerId="LiveId" clId="{E347BD4A-3DB2-4492-BF20-EE230B33EF9B}" dt="2021-10-14T10:11:59.590" v="2171" actId="26606"/>
          <ac:spMkLst>
            <pc:docMk/>
            <pc:sldMk cId="2812208612" sldId="256"/>
            <ac:spMk id="26" creationId="{767E5D14-5396-4D7B-996A-7BFD00576139}"/>
          </ac:spMkLst>
        </pc:spChg>
        <pc:spChg chg="add del">
          <ac:chgData name="emma strawford" userId="981456f9143fea27" providerId="LiveId" clId="{E347BD4A-3DB2-4492-BF20-EE230B33EF9B}" dt="2021-10-14T10:11:59.590" v="2171" actId="26606"/>
          <ac:spMkLst>
            <pc:docMk/>
            <pc:sldMk cId="2812208612" sldId="256"/>
            <ac:spMk id="40" creationId="{7D545465-6708-4A06-B237-742C91A8A668}"/>
          </ac:spMkLst>
        </pc:spChg>
        <pc:spChg chg="add del">
          <ac:chgData name="emma strawford" userId="981456f9143fea27" providerId="LiveId" clId="{E347BD4A-3DB2-4492-BF20-EE230B33EF9B}" dt="2021-10-14T10:12:06.592" v="2173" actId="26606"/>
          <ac:spMkLst>
            <pc:docMk/>
            <pc:sldMk cId="2812208612" sldId="256"/>
            <ac:spMk id="42" creationId="{D3F13AAF-525E-4953-A67E-7B34FDB4D899}"/>
          </ac:spMkLst>
        </pc:spChg>
        <pc:spChg chg="add del">
          <ac:chgData name="emma strawford" userId="981456f9143fea27" providerId="LiveId" clId="{E347BD4A-3DB2-4492-BF20-EE230B33EF9B}" dt="2021-10-15T17:25:47.576" v="3901"/>
          <ac:spMkLst>
            <pc:docMk/>
            <pc:sldMk cId="2812208612" sldId="256"/>
            <ac:spMk id="45" creationId="{3011B0B3-5679-4759-90B8-3B908C4CBD21}"/>
          </ac:spMkLst>
        </pc:spChg>
        <pc:spChg chg="add del">
          <ac:chgData name="emma strawford" userId="981456f9143fea27" providerId="LiveId" clId="{E347BD4A-3DB2-4492-BF20-EE230B33EF9B}" dt="2021-10-15T17:25:47.576" v="3901"/>
          <ac:spMkLst>
            <pc:docMk/>
            <pc:sldMk cId="2812208612" sldId="256"/>
            <ac:spMk id="46" creationId="{767E5D14-5396-4D7B-996A-7BFD00576139}"/>
          </ac:spMkLst>
        </pc:spChg>
        <pc:spChg chg="add del">
          <ac:chgData name="emma strawford" userId="981456f9143fea27" providerId="LiveId" clId="{E347BD4A-3DB2-4492-BF20-EE230B33EF9B}" dt="2021-10-15T17:25:47.576" v="3901"/>
          <ac:spMkLst>
            <pc:docMk/>
            <pc:sldMk cId="2812208612" sldId="256"/>
            <ac:spMk id="48" creationId="{7D545465-6708-4A06-B237-742C91A8A668}"/>
          </ac:spMkLst>
        </pc:spChg>
        <pc:grpChg chg="add del">
          <ac:chgData name="emma strawford" userId="981456f9143fea27" providerId="LiveId" clId="{E347BD4A-3DB2-4492-BF20-EE230B33EF9B}" dt="2021-10-14T10:11:59.590" v="2171" actId="26606"/>
          <ac:grpSpMkLst>
            <pc:docMk/>
            <pc:sldMk cId="2812208612" sldId="256"/>
            <ac:grpSpMk id="28" creationId="{E14350AE-EC1C-4F25-89C0-954A46AD8132}"/>
          </ac:grpSpMkLst>
        </pc:grpChg>
        <pc:grpChg chg="add del">
          <ac:chgData name="emma strawford" userId="981456f9143fea27" providerId="LiveId" clId="{E347BD4A-3DB2-4492-BF20-EE230B33EF9B}" dt="2021-10-15T17:25:47.576" v="3901"/>
          <ac:grpSpMkLst>
            <pc:docMk/>
            <pc:sldMk cId="2812208612" sldId="256"/>
            <ac:grpSpMk id="47" creationId="{E14350AE-EC1C-4F25-89C0-954A46AD8132}"/>
          </ac:grpSpMkLst>
        </pc:grpChg>
        <pc:picChg chg="mod">
          <ac:chgData name="emma strawford" userId="981456f9143fea27" providerId="LiveId" clId="{E347BD4A-3DB2-4492-BF20-EE230B33EF9B}" dt="2021-10-14T10:12:06.624" v="2174" actId="26606"/>
          <ac:picMkLst>
            <pc:docMk/>
            <pc:sldMk cId="2812208612" sldId="256"/>
            <ac:picMk id="6" creationId="{231C054E-BC22-4967-88AE-D034C71C872E}"/>
          </ac:picMkLst>
        </pc:picChg>
        <pc:cxnChg chg="add del">
          <ac:chgData name="emma strawford" userId="981456f9143fea27" providerId="LiveId" clId="{E347BD4A-3DB2-4492-BF20-EE230B33EF9B}" dt="2021-10-14T10:12:06.624" v="2174" actId="26606"/>
          <ac:cxnSpMkLst>
            <pc:docMk/>
            <pc:sldMk cId="2812208612" sldId="256"/>
            <ac:cxnSpMk id="19" creationId="{5211C822-2379-4749-95C7-3CDA93294E14}"/>
          </ac:cxnSpMkLst>
        </pc:cxnChg>
        <pc:cxnChg chg="add del">
          <ac:chgData name="emma strawford" userId="981456f9143fea27" providerId="LiveId" clId="{E347BD4A-3DB2-4492-BF20-EE230B33EF9B}" dt="2021-10-14T10:12:06.592" v="2173" actId="26606"/>
          <ac:cxnSpMkLst>
            <pc:docMk/>
            <pc:sldMk cId="2812208612" sldId="256"/>
            <ac:cxnSpMk id="43" creationId="{32E97E5C-7A5F-424E-AAE4-654396E90799}"/>
          </ac:cxnSpMkLst>
        </pc:cxnChg>
      </pc:sldChg>
      <pc:sldChg chg="addSp delSp modSp mod setBg delDesignElem chgLayout">
        <pc:chgData name="emma strawford" userId="981456f9143fea27" providerId="LiveId" clId="{E347BD4A-3DB2-4492-BF20-EE230B33EF9B}" dt="2021-10-15T17:25:47.576" v="3901"/>
        <pc:sldMkLst>
          <pc:docMk/>
          <pc:sldMk cId="804407175" sldId="257"/>
        </pc:sldMkLst>
        <pc:spChg chg="mod ord">
          <ac:chgData name="emma strawford" userId="981456f9143fea27" providerId="LiveId" clId="{E347BD4A-3DB2-4492-BF20-EE230B33EF9B}" dt="2021-10-15T17:23:16.701" v="3883" actId="26606"/>
          <ac:spMkLst>
            <pc:docMk/>
            <pc:sldMk cId="804407175" sldId="257"/>
            <ac:spMk id="2" creationId="{D62D2225-9902-4980-ACF5-563493405835}"/>
          </ac:spMkLst>
        </pc:spChg>
        <pc:spChg chg="del mod">
          <ac:chgData name="emma strawford" userId="981456f9143fea27" providerId="LiveId" clId="{E347BD4A-3DB2-4492-BF20-EE230B33EF9B}" dt="2021-10-12T13:51:47.728" v="847" actId="26606"/>
          <ac:spMkLst>
            <pc:docMk/>
            <pc:sldMk cId="804407175" sldId="257"/>
            <ac:spMk id="3" creationId="{FB3BE7A1-5C90-42A8-A1AA-56573A8445B6}"/>
          </ac:spMkLst>
        </pc:spChg>
        <pc:spChg chg="add del mod">
          <ac:chgData name="emma strawford" userId="981456f9143fea27" providerId="LiveId" clId="{E347BD4A-3DB2-4492-BF20-EE230B33EF9B}" dt="2021-10-15T17:22:22.780" v="3878" actId="6264"/>
          <ac:spMkLst>
            <pc:docMk/>
            <pc:sldMk cId="804407175" sldId="257"/>
            <ac:spMk id="4" creationId="{142E3615-F089-4232-85A9-8FBAFB2D5317}"/>
          </ac:spMkLst>
        </pc:spChg>
        <pc:spChg chg="add del mod">
          <ac:chgData name="emma strawford" userId="981456f9143fea27" providerId="LiveId" clId="{E347BD4A-3DB2-4492-BF20-EE230B33EF9B}" dt="2021-10-15T17:22:22.780" v="3878" actId="6264"/>
          <ac:spMkLst>
            <pc:docMk/>
            <pc:sldMk cId="804407175" sldId="257"/>
            <ac:spMk id="5" creationId="{996EA4FE-DDFC-49E8-BC8C-6B589EF6E8B2}"/>
          </ac:spMkLst>
        </pc:spChg>
        <pc:spChg chg="add del mod">
          <ac:chgData name="emma strawford" userId="981456f9143fea27" providerId="LiveId" clId="{E347BD4A-3DB2-4492-BF20-EE230B33EF9B}" dt="2021-10-15T17:23:09.971" v="3882" actId="6264"/>
          <ac:spMkLst>
            <pc:docMk/>
            <pc:sldMk cId="804407175" sldId="257"/>
            <ac:spMk id="6" creationId="{70F7AB48-9DA0-4301-ABAF-7AB6C2B81DA8}"/>
          </ac:spMkLst>
        </pc:spChg>
        <pc:spChg chg="add del mod">
          <ac:chgData name="emma strawford" userId="981456f9143fea27" providerId="LiveId" clId="{E347BD4A-3DB2-4492-BF20-EE230B33EF9B}" dt="2021-10-15T17:23:09.971" v="3882" actId="6264"/>
          <ac:spMkLst>
            <pc:docMk/>
            <pc:sldMk cId="804407175" sldId="257"/>
            <ac:spMk id="7" creationId="{AD12BF10-EDAA-4744-9C9C-85B6468D8C29}"/>
          </ac:spMkLst>
        </pc:spChg>
        <pc:spChg chg="add del">
          <ac:chgData name="emma strawford" userId="981456f9143fea27" providerId="LiveId" clId="{E347BD4A-3DB2-4492-BF20-EE230B33EF9B}" dt="2021-10-12T13:13:40.890" v="105" actId="26606"/>
          <ac:spMkLst>
            <pc:docMk/>
            <pc:sldMk cId="804407175" sldId="257"/>
            <ac:spMk id="8" creationId="{6D2D76E3-BBAC-4D3C-9314-D3076FA9051A}"/>
          </ac:spMkLst>
        </pc:spChg>
        <pc:spChg chg="add del">
          <ac:chgData name="emma strawford" userId="981456f9143fea27" providerId="LiveId" clId="{E347BD4A-3DB2-4492-BF20-EE230B33EF9B}" dt="2021-10-12T13:51:47.728" v="847" actId="26606"/>
          <ac:spMkLst>
            <pc:docMk/>
            <pc:sldMk cId="804407175" sldId="257"/>
            <ac:spMk id="98" creationId="{3D2EE047-566C-48D4-9F44-4BB3B58FB300}"/>
          </ac:spMkLst>
        </pc:spChg>
        <pc:spChg chg="add del">
          <ac:chgData name="emma strawford" userId="981456f9143fea27" providerId="LiveId" clId="{E347BD4A-3DB2-4492-BF20-EE230B33EF9B}" dt="2021-10-15T17:23:16.701" v="3883" actId="26606"/>
          <ac:spMkLst>
            <pc:docMk/>
            <pc:sldMk cId="804407175" sldId="257"/>
            <ac:spMk id="108" creationId="{EEE96A74-B62B-4642-AB22-7776A5F48CE7}"/>
          </ac:spMkLst>
        </pc:spChg>
        <pc:spChg chg="add del">
          <ac:chgData name="emma strawford" userId="981456f9143fea27" providerId="LiveId" clId="{E347BD4A-3DB2-4492-BF20-EE230B33EF9B}" dt="2021-10-15T17:23:04.811" v="3881" actId="26606"/>
          <ac:spMkLst>
            <pc:docMk/>
            <pc:sldMk cId="804407175" sldId="257"/>
            <ac:spMk id="109" creationId="{EEE96A74-B62B-4642-AB22-7776A5F48CE7}"/>
          </ac:spMkLst>
        </pc:spChg>
        <pc:spChg chg="add del">
          <ac:chgData name="emma strawford" userId="981456f9143fea27" providerId="LiveId" clId="{E347BD4A-3DB2-4492-BF20-EE230B33EF9B}" dt="2021-10-15T17:25:47.576" v="3901"/>
          <ac:spMkLst>
            <pc:docMk/>
            <pc:sldMk cId="804407175" sldId="257"/>
            <ac:spMk id="115" creationId="{DB66C9CD-6BF4-44CA-8078-0BB819080761}"/>
          </ac:spMkLst>
        </pc:spChg>
        <pc:spChg chg="add del">
          <ac:chgData name="emma strawford" userId="981456f9143fea27" providerId="LiveId" clId="{E347BD4A-3DB2-4492-BF20-EE230B33EF9B}" dt="2021-10-15T17:25:47.576" v="3901"/>
          <ac:spMkLst>
            <pc:docMk/>
            <pc:sldMk cId="804407175" sldId="257"/>
            <ac:spMk id="117" creationId="{F883A8D1-ED1B-47A1-AA44-289C080EDDB9}"/>
          </ac:spMkLst>
        </pc:spChg>
        <pc:grpChg chg="add del">
          <ac:chgData name="emma strawford" userId="981456f9143fea27" providerId="LiveId" clId="{E347BD4A-3DB2-4492-BF20-EE230B33EF9B}" dt="2021-10-12T13:13:40.890" v="105" actId="26606"/>
          <ac:grpSpMkLst>
            <pc:docMk/>
            <pc:sldMk cId="804407175" sldId="257"/>
            <ac:grpSpMk id="10" creationId="{75C945D9-C3DE-4D90-9F29-7BE223AAF113}"/>
          </ac:grpSpMkLst>
        </pc:grpChg>
        <pc:grpChg chg="add del">
          <ac:chgData name="emma strawford" userId="981456f9143fea27" providerId="LiveId" clId="{E347BD4A-3DB2-4492-BF20-EE230B33EF9B}" dt="2021-10-12T13:13:40.890" v="105" actId="26606"/>
          <ac:grpSpMkLst>
            <pc:docMk/>
            <pc:sldMk cId="804407175" sldId="257"/>
            <ac:grpSpMk id="55" creationId="{55C23123-3C5C-4A8B-AD1C-138D7B73D8D9}"/>
          </ac:grpSpMkLst>
        </pc:grpChg>
        <pc:grpChg chg="add del">
          <ac:chgData name="emma strawford" userId="981456f9143fea27" providerId="LiveId" clId="{E347BD4A-3DB2-4492-BF20-EE230B33EF9B}" dt="2021-10-12T13:51:47.728" v="847" actId="26606"/>
          <ac:grpSpMkLst>
            <pc:docMk/>
            <pc:sldMk cId="804407175" sldId="257"/>
            <ac:grpSpMk id="99" creationId="{B48EE24C-0DEE-4852-98D1-766934BDAAA2}"/>
          </ac:grpSpMkLst>
        </pc:grpChg>
        <pc:graphicFrameChg chg="add mod ord modGraphic">
          <ac:chgData name="emma strawford" userId="981456f9143fea27" providerId="LiveId" clId="{E347BD4A-3DB2-4492-BF20-EE230B33EF9B}" dt="2021-10-15T17:23:16.701" v="3883" actId="26606"/>
          <ac:graphicFrameMkLst>
            <pc:docMk/>
            <pc:sldMk cId="804407175" sldId="257"/>
            <ac:graphicFrameMk id="104" creationId="{DCB6FC94-608C-4B15-86DF-C28DA2CB3F91}"/>
          </ac:graphicFrameMkLst>
        </pc:graphicFrameChg>
        <pc:cxnChg chg="add del">
          <ac:chgData name="emma strawford" userId="981456f9143fea27" providerId="LiveId" clId="{E347BD4A-3DB2-4492-BF20-EE230B33EF9B}" dt="2021-10-12T13:13:40.890" v="105" actId="26606"/>
          <ac:cxnSpMkLst>
            <pc:docMk/>
            <pc:sldMk cId="804407175" sldId="257"/>
            <ac:cxnSpMk id="53" creationId="{22725E2D-27B9-4A2E-B161-230C61B08082}"/>
          </ac:cxnSpMkLst>
        </pc:cxnChg>
        <pc:cxnChg chg="add del">
          <ac:chgData name="emma strawford" userId="981456f9143fea27" providerId="LiveId" clId="{E347BD4A-3DB2-4492-BF20-EE230B33EF9B}" dt="2021-10-15T17:23:16.701" v="3883" actId="26606"/>
          <ac:cxnSpMkLst>
            <pc:docMk/>
            <pc:sldMk cId="804407175" sldId="257"/>
            <ac:cxnSpMk id="110" creationId="{3A513CAD-9784-4D35-BAF9-1F7DDD697BDB}"/>
          </ac:cxnSpMkLst>
        </pc:cxnChg>
        <pc:cxnChg chg="add del">
          <ac:chgData name="emma strawford" userId="981456f9143fea27" providerId="LiveId" clId="{E347BD4A-3DB2-4492-BF20-EE230B33EF9B}" dt="2021-10-15T17:23:04.811" v="3881" actId="26606"/>
          <ac:cxnSpMkLst>
            <pc:docMk/>
            <pc:sldMk cId="804407175" sldId="257"/>
            <ac:cxnSpMk id="111" creationId="{9B4757C4-228A-47E5-94C8-058312AB27F8}"/>
          </ac:cxnSpMkLst>
        </pc:cxnChg>
      </pc:sldChg>
      <pc:sldChg chg="addSp delSp modSp new mod setBg modClrScheme delDesignElem chgLayout">
        <pc:chgData name="emma strawford" userId="981456f9143fea27" providerId="LiveId" clId="{E347BD4A-3DB2-4492-BF20-EE230B33EF9B}" dt="2021-10-15T17:39:12.010" v="4077" actId="313"/>
        <pc:sldMkLst>
          <pc:docMk/>
          <pc:sldMk cId="3952254586" sldId="258"/>
        </pc:sldMkLst>
        <pc:spChg chg="mod ord">
          <ac:chgData name="emma strawford" userId="981456f9143fea27" providerId="LiveId" clId="{E347BD4A-3DB2-4492-BF20-EE230B33EF9B}" dt="2021-10-15T17:34:49.948" v="4003"/>
          <ac:spMkLst>
            <pc:docMk/>
            <pc:sldMk cId="3952254586" sldId="258"/>
            <ac:spMk id="2" creationId="{6F259DCC-0FB9-48E8-82F7-D97E4B285887}"/>
          </ac:spMkLst>
        </pc:spChg>
        <pc:spChg chg="del">
          <ac:chgData name="emma strawford" userId="981456f9143fea27" providerId="LiveId" clId="{E347BD4A-3DB2-4492-BF20-EE230B33EF9B}" dt="2021-10-12T13:32:55.560" v="151" actId="931"/>
          <ac:spMkLst>
            <pc:docMk/>
            <pc:sldMk cId="3952254586" sldId="258"/>
            <ac:spMk id="3" creationId="{292CAC0B-B62E-466C-A95A-6205DC1DF0C4}"/>
          </ac:spMkLst>
        </pc:spChg>
        <pc:spChg chg="add del mod">
          <ac:chgData name="emma strawford" userId="981456f9143fea27" providerId="LiveId" clId="{E347BD4A-3DB2-4492-BF20-EE230B33EF9B}" dt="2021-10-15T17:37:24.477" v="4024" actId="1076"/>
          <ac:spMkLst>
            <pc:docMk/>
            <pc:sldMk cId="3952254586" sldId="258"/>
            <ac:spMk id="6" creationId="{43DA11AF-7B8E-454A-BA02-447FE1176913}"/>
          </ac:spMkLst>
        </pc:spChg>
        <pc:spChg chg="add del mod">
          <ac:chgData name="emma strawford" userId="981456f9143fea27" providerId="LiveId" clId="{E347BD4A-3DB2-4492-BF20-EE230B33EF9B}" dt="2021-10-15T17:24:08.729" v="3885" actId="6264"/>
          <ac:spMkLst>
            <pc:docMk/>
            <pc:sldMk cId="3952254586" sldId="258"/>
            <ac:spMk id="7" creationId="{78EFDEE1-9F6C-49B0-8112-48ED0953CEEB}"/>
          </ac:spMkLst>
        </pc:spChg>
        <pc:spChg chg="add del mod">
          <ac:chgData name="emma strawford" userId="981456f9143fea27" providerId="LiveId" clId="{E347BD4A-3DB2-4492-BF20-EE230B33EF9B}" dt="2021-10-15T17:24:08.729" v="3885" actId="6264"/>
          <ac:spMkLst>
            <pc:docMk/>
            <pc:sldMk cId="3952254586" sldId="258"/>
            <ac:spMk id="8" creationId="{8FC9AA47-53E4-4B38-8754-190B3BF57206}"/>
          </ac:spMkLst>
        </pc:spChg>
        <pc:spChg chg="add mod ord">
          <ac:chgData name="emma strawford" userId="981456f9143fea27" providerId="LiveId" clId="{E347BD4A-3DB2-4492-BF20-EE230B33EF9B}" dt="2021-10-15T17:39:12.010" v="4077" actId="313"/>
          <ac:spMkLst>
            <pc:docMk/>
            <pc:sldMk cId="3952254586" sldId="258"/>
            <ac:spMk id="9" creationId="{576B385A-6842-411A-8DBF-8E214111A366}"/>
          </ac:spMkLst>
        </pc:spChg>
        <pc:spChg chg="add del mod ord">
          <ac:chgData name="emma strawford" userId="981456f9143fea27" providerId="LiveId" clId="{E347BD4A-3DB2-4492-BF20-EE230B33EF9B}" dt="2021-10-15T17:27:37.229" v="3912" actId="931"/>
          <ac:spMkLst>
            <pc:docMk/>
            <pc:sldMk cId="3952254586" sldId="258"/>
            <ac:spMk id="10" creationId="{B2EDF07F-6490-45CB-8AE4-D59DA55728B5}"/>
          </ac:spMkLst>
        </pc:spChg>
        <pc:spChg chg="add del">
          <ac:chgData name="emma strawford" userId="981456f9143fea27" providerId="LiveId" clId="{E347BD4A-3DB2-4492-BF20-EE230B33EF9B}" dt="2021-10-14T08:45:42.436" v="857" actId="26606"/>
          <ac:spMkLst>
            <pc:docMk/>
            <pc:sldMk cId="3952254586" sldId="258"/>
            <ac:spMk id="12" creationId="{DB66C9CD-6BF4-44CA-8078-0BB819080761}"/>
          </ac:spMkLst>
        </pc:spChg>
        <pc:spChg chg="add del mod">
          <ac:chgData name="emma strawford" userId="981456f9143fea27" providerId="LiveId" clId="{E347BD4A-3DB2-4492-BF20-EE230B33EF9B}" dt="2021-10-15T17:29:04.725" v="3924" actId="931"/>
          <ac:spMkLst>
            <pc:docMk/>
            <pc:sldMk cId="3952254586" sldId="258"/>
            <ac:spMk id="16" creationId="{A9EACACB-8099-4EF7-8EED-A4F457C88A42}"/>
          </ac:spMkLst>
        </pc:spChg>
        <pc:spChg chg="add del">
          <ac:chgData name="emma strawford" userId="981456f9143fea27" providerId="LiveId" clId="{E347BD4A-3DB2-4492-BF20-EE230B33EF9B}" dt="2021-10-14T08:45:42.420" v="856" actId="26606"/>
          <ac:spMkLst>
            <pc:docMk/>
            <pc:sldMk cId="3952254586" sldId="258"/>
            <ac:spMk id="19" creationId="{DB66C9CD-6BF4-44CA-8078-0BB819080761}"/>
          </ac:spMkLst>
        </pc:spChg>
        <pc:spChg chg="add del">
          <ac:chgData name="emma strawford" userId="981456f9143fea27" providerId="LiveId" clId="{E347BD4A-3DB2-4492-BF20-EE230B33EF9B}" dt="2021-10-14T08:45:42.420" v="856" actId="26606"/>
          <ac:spMkLst>
            <pc:docMk/>
            <pc:sldMk cId="3952254586" sldId="258"/>
            <ac:spMk id="23" creationId="{E95A6F56-5B66-4656-B01E-938834D6A329}"/>
          </ac:spMkLst>
        </pc:spChg>
        <pc:spChg chg="add del">
          <ac:chgData name="emma strawford" userId="981456f9143fea27" providerId="LiveId" clId="{E347BD4A-3DB2-4492-BF20-EE230B33EF9B}" dt="2021-10-15T17:24:08.729" v="3885" actId="6264"/>
          <ac:spMkLst>
            <pc:docMk/>
            <pc:sldMk cId="3952254586" sldId="258"/>
            <ac:spMk id="25" creationId="{3268346D-5E77-4906-AC8D-57FB88F111CD}"/>
          </ac:spMkLst>
        </pc:spChg>
        <pc:spChg chg="add del">
          <ac:chgData name="emma strawford" userId="981456f9143fea27" providerId="LiveId" clId="{E347BD4A-3DB2-4492-BF20-EE230B33EF9B}" dt="2021-10-15T17:24:08.729" v="3885" actId="6264"/>
          <ac:spMkLst>
            <pc:docMk/>
            <pc:sldMk cId="3952254586" sldId="258"/>
            <ac:spMk id="26" creationId="{4168C6BE-41CC-4C4D-850F-F82321AE7B18}"/>
          </ac:spMkLst>
        </pc:spChg>
        <pc:spChg chg="add del mod">
          <ac:chgData name="emma strawford" userId="981456f9143fea27" providerId="LiveId" clId="{E347BD4A-3DB2-4492-BF20-EE230B33EF9B}" dt="2021-10-15T17:32:58.020" v="3966" actId="22"/>
          <ac:spMkLst>
            <pc:docMk/>
            <pc:sldMk cId="3952254586" sldId="258"/>
            <ac:spMk id="28" creationId="{F22B647D-45D6-4B90-95C1-E1B981A3AD5D}"/>
          </ac:spMkLst>
        </pc:spChg>
        <pc:picChg chg="add del mod">
          <ac:chgData name="emma strawford" userId="981456f9143fea27" providerId="LiveId" clId="{E347BD4A-3DB2-4492-BF20-EE230B33EF9B}" dt="2021-10-15T17:27:24.339" v="3911" actId="478"/>
          <ac:picMkLst>
            <pc:docMk/>
            <pc:sldMk cId="3952254586" sldId="258"/>
            <ac:picMk id="5" creationId="{F994AEED-6300-4C8F-953A-007E036F3429}"/>
          </ac:picMkLst>
        </pc:picChg>
        <pc:picChg chg="add del mod">
          <ac:chgData name="emma strawford" userId="981456f9143fea27" providerId="LiveId" clId="{E347BD4A-3DB2-4492-BF20-EE230B33EF9B}" dt="2021-10-15T17:28:39.896" v="3923" actId="478"/>
          <ac:picMkLst>
            <pc:docMk/>
            <pc:sldMk cId="3952254586" sldId="258"/>
            <ac:picMk id="13" creationId="{1ADB53EA-283B-4793-92B3-AA90B9E1F833}"/>
          </ac:picMkLst>
        </pc:picChg>
        <pc:picChg chg="add mod">
          <ac:chgData name="emma strawford" userId="981456f9143fea27" providerId="LiveId" clId="{E347BD4A-3DB2-4492-BF20-EE230B33EF9B}" dt="2021-10-15T17:37:07.283" v="4023" actId="1076"/>
          <ac:picMkLst>
            <pc:docMk/>
            <pc:sldMk cId="3952254586" sldId="258"/>
            <ac:picMk id="18" creationId="{DDECE226-1C9A-4245-B7BB-5F90EDB089FC}"/>
          </ac:picMkLst>
        </pc:picChg>
        <pc:cxnChg chg="add del">
          <ac:chgData name="emma strawford" userId="981456f9143fea27" providerId="LiveId" clId="{E347BD4A-3DB2-4492-BF20-EE230B33EF9B}" dt="2021-10-14T08:45:42.436" v="857" actId="26606"/>
          <ac:cxnSpMkLst>
            <pc:docMk/>
            <pc:sldMk cId="3952254586" sldId="258"/>
            <ac:cxnSpMk id="14" creationId="{CC9CF63D-A2A3-4ECF-BC53-4B0D56918FB4}"/>
          </ac:cxnSpMkLst>
        </pc:cxnChg>
        <pc:cxnChg chg="add del">
          <ac:chgData name="emma strawford" userId="981456f9143fea27" providerId="LiveId" clId="{E347BD4A-3DB2-4492-BF20-EE230B33EF9B}" dt="2021-10-14T08:45:42.420" v="856" actId="26606"/>
          <ac:cxnSpMkLst>
            <pc:docMk/>
            <pc:sldMk cId="3952254586" sldId="258"/>
            <ac:cxnSpMk id="21" creationId="{76D745DA-D03E-47A2-9936-01C39D51A469}"/>
          </ac:cxnSpMkLst>
        </pc:cxnChg>
        <pc:cxnChg chg="add del">
          <ac:chgData name="emma strawford" userId="981456f9143fea27" providerId="LiveId" clId="{E347BD4A-3DB2-4492-BF20-EE230B33EF9B}" dt="2021-10-15T17:24:08.729" v="3885" actId="6264"/>
          <ac:cxnSpMkLst>
            <pc:docMk/>
            <pc:sldMk cId="3952254586" sldId="258"/>
            <ac:cxnSpMk id="27" creationId="{4CBC1FDF-AE13-4731-B38F-2761BDFDBB0E}"/>
          </ac:cxnSpMkLst>
        </pc:cxnChg>
      </pc:sldChg>
      <pc:sldChg chg="addSp delSp modSp new mod setBg delDesignElem">
        <pc:chgData name="emma strawford" userId="981456f9143fea27" providerId="LiveId" clId="{E347BD4A-3DB2-4492-BF20-EE230B33EF9B}" dt="2021-10-15T17:38:50.474" v="4068" actId="313"/>
        <pc:sldMkLst>
          <pc:docMk/>
          <pc:sldMk cId="1329256106" sldId="259"/>
        </pc:sldMkLst>
        <pc:spChg chg="mod ord">
          <ac:chgData name="emma strawford" userId="981456f9143fea27" providerId="LiveId" clId="{E347BD4A-3DB2-4492-BF20-EE230B33EF9B}" dt="2021-10-15T17:34:21.745" v="3995" actId="27636"/>
          <ac:spMkLst>
            <pc:docMk/>
            <pc:sldMk cId="1329256106" sldId="259"/>
            <ac:spMk id="2" creationId="{5143B377-570E-424B-98C8-6B9E4F429908}"/>
          </ac:spMkLst>
        </pc:spChg>
        <pc:spChg chg="del">
          <ac:chgData name="emma strawford" userId="981456f9143fea27" providerId="LiveId" clId="{E347BD4A-3DB2-4492-BF20-EE230B33EF9B}" dt="2021-10-14T09:33:55.694" v="1202" actId="931"/>
          <ac:spMkLst>
            <pc:docMk/>
            <pc:sldMk cId="1329256106" sldId="259"/>
            <ac:spMk id="3" creationId="{26A5C89B-AEBD-4C60-8E5A-6FB12E7513FD}"/>
          </ac:spMkLst>
        </pc:spChg>
        <pc:spChg chg="add del">
          <ac:chgData name="emma strawford" userId="981456f9143fea27" providerId="LiveId" clId="{E347BD4A-3DB2-4492-BF20-EE230B33EF9B}" dt="2021-10-14T09:34:07.556" v="1206" actId="26606"/>
          <ac:spMkLst>
            <pc:docMk/>
            <pc:sldMk cId="1329256106" sldId="259"/>
            <ac:spMk id="9" creationId="{E7C2609F-57C8-4546-9EC4-A1B7265A0AFB}"/>
          </ac:spMkLst>
        </pc:spChg>
        <pc:spChg chg="add del">
          <ac:chgData name="emma strawford" userId="981456f9143fea27" providerId="LiveId" clId="{E347BD4A-3DB2-4492-BF20-EE230B33EF9B}" dt="2021-10-14T09:34:07.556" v="1206" actId="26606"/>
          <ac:spMkLst>
            <pc:docMk/>
            <pc:sldMk cId="1329256106" sldId="259"/>
            <ac:spMk id="12" creationId="{B65AA36A-D7CC-493C-A0EE-F8AC3564D17D}"/>
          </ac:spMkLst>
        </pc:spChg>
        <pc:spChg chg="add del">
          <ac:chgData name="emma strawford" userId="981456f9143fea27" providerId="LiveId" clId="{E347BD4A-3DB2-4492-BF20-EE230B33EF9B}" dt="2021-10-14T09:34:45.723" v="1208" actId="26606"/>
          <ac:spMkLst>
            <pc:docMk/>
            <pc:sldMk cId="1329256106" sldId="259"/>
            <ac:spMk id="18" creationId="{1F4CD6D0-88B6-45F4-AC60-54587D3C92A0}"/>
          </ac:spMkLst>
        </pc:spChg>
        <pc:spChg chg="add del">
          <ac:chgData name="emma strawford" userId="981456f9143fea27" providerId="LiveId" clId="{E347BD4A-3DB2-4492-BF20-EE230B33EF9B}" dt="2021-10-14T09:34:45.723" v="1208" actId="26606"/>
          <ac:spMkLst>
            <pc:docMk/>
            <pc:sldMk cId="1329256106" sldId="259"/>
            <ac:spMk id="20" creationId="{C2E86F6D-198D-45C3-AC93-8D31B8A4DDDD}"/>
          </ac:spMkLst>
        </pc:spChg>
        <pc:spChg chg="add mod">
          <ac:chgData name="emma strawford" userId="981456f9143fea27" providerId="LiveId" clId="{E347BD4A-3DB2-4492-BF20-EE230B33EF9B}" dt="2021-10-15T17:38:50.474" v="4068" actId="313"/>
          <ac:spMkLst>
            <pc:docMk/>
            <pc:sldMk cId="1329256106" sldId="259"/>
            <ac:spMk id="26" creationId="{6DFF19C1-8926-4961-977B-7C14BAA81FB2}"/>
          </ac:spMkLst>
        </pc:spChg>
        <pc:spChg chg="add del">
          <ac:chgData name="emma strawford" userId="981456f9143fea27" providerId="LiveId" clId="{E347BD4A-3DB2-4492-BF20-EE230B33EF9B}" dt="2021-10-14T10:08:52.202" v="2168" actId="26606"/>
          <ac:spMkLst>
            <pc:docMk/>
            <pc:sldMk cId="1329256106" sldId="259"/>
            <ac:spMk id="29" creationId="{B65AA36A-D7CC-493C-A0EE-F8AC3564D17D}"/>
          </ac:spMkLst>
        </pc:spChg>
        <pc:spChg chg="add del">
          <ac:chgData name="emma strawford" userId="981456f9143fea27" providerId="LiveId" clId="{E347BD4A-3DB2-4492-BF20-EE230B33EF9B}" dt="2021-10-14T10:08:22.729" v="2165" actId="26606"/>
          <ac:spMkLst>
            <pc:docMk/>
            <pc:sldMk cId="1329256106" sldId="259"/>
            <ac:spMk id="36" creationId="{C279C8A1-C4E4-4DE9-934E-91221AC99393}"/>
          </ac:spMkLst>
        </pc:spChg>
        <pc:spChg chg="add del">
          <ac:chgData name="emma strawford" userId="981456f9143fea27" providerId="LiveId" clId="{E347BD4A-3DB2-4492-BF20-EE230B33EF9B}" dt="2021-10-14T10:08:52.192" v="2167" actId="26606"/>
          <ac:spMkLst>
            <pc:docMk/>
            <pc:sldMk cId="1329256106" sldId="259"/>
            <ac:spMk id="40" creationId="{B65AA36A-D7CC-493C-A0EE-F8AC3564D17D}"/>
          </ac:spMkLst>
        </pc:spChg>
        <pc:spChg chg="add del">
          <ac:chgData name="emma strawford" userId="981456f9143fea27" providerId="LiveId" clId="{E347BD4A-3DB2-4492-BF20-EE230B33EF9B}" dt="2021-10-15T17:25:47.576" v="3901"/>
          <ac:spMkLst>
            <pc:docMk/>
            <pc:sldMk cId="1329256106" sldId="259"/>
            <ac:spMk id="43" creationId="{DB66C9CD-6BF4-44CA-8078-0BB819080761}"/>
          </ac:spMkLst>
        </pc:spChg>
        <pc:grpChg chg="add del">
          <ac:chgData name="emma strawford" userId="981456f9143fea27" providerId="LiveId" clId="{E347BD4A-3DB2-4492-BF20-EE230B33EF9B}" dt="2021-10-14T09:34:45.723" v="1208" actId="26606"/>
          <ac:grpSpMkLst>
            <pc:docMk/>
            <pc:sldMk cId="1329256106" sldId="259"/>
            <ac:grpSpMk id="17" creationId="{9494E066-0146-46E9-BAF1-C33240ABA294}"/>
          </ac:grpSpMkLst>
        </pc:grpChg>
        <pc:picChg chg="add mod ord">
          <ac:chgData name="emma strawford" userId="981456f9143fea27" providerId="LiveId" clId="{E347BD4A-3DB2-4492-BF20-EE230B33EF9B}" dt="2021-10-14T10:08:52.202" v="2168" actId="26606"/>
          <ac:picMkLst>
            <pc:docMk/>
            <pc:sldMk cId="1329256106" sldId="259"/>
            <ac:picMk id="5" creationId="{C3A113F6-CE27-42AD-88DD-F138F914D729}"/>
          </ac:picMkLst>
        </pc:picChg>
        <pc:cxnChg chg="add del">
          <ac:chgData name="emma strawford" userId="981456f9143fea27" providerId="LiveId" clId="{E347BD4A-3DB2-4492-BF20-EE230B33EF9B}" dt="2021-10-14T09:34:45.723" v="1208" actId="26606"/>
          <ac:cxnSpMkLst>
            <pc:docMk/>
            <pc:sldMk cId="1329256106" sldId="259"/>
            <ac:cxnSpMk id="10" creationId="{AE0C0B2A-3FD1-4235-A16E-0ED1E028A93E}"/>
          </ac:cxnSpMkLst>
        </pc:cxnChg>
        <pc:cxnChg chg="add del">
          <ac:chgData name="emma strawford" userId="981456f9143fea27" providerId="LiveId" clId="{E347BD4A-3DB2-4492-BF20-EE230B33EF9B}" dt="2021-10-14T09:34:07.556" v="1206" actId="26606"/>
          <ac:cxnSpMkLst>
            <pc:docMk/>
            <pc:sldMk cId="1329256106" sldId="259"/>
            <ac:cxnSpMk id="14" creationId="{1850A2DA-FC3C-4E59-9724-29CF2777D32C}"/>
          </ac:cxnSpMkLst>
        </pc:cxnChg>
        <pc:cxnChg chg="add del">
          <ac:chgData name="emma strawford" userId="981456f9143fea27" providerId="LiveId" clId="{E347BD4A-3DB2-4492-BF20-EE230B33EF9B}" dt="2021-10-14T09:34:45.723" v="1208" actId="26606"/>
          <ac:cxnSpMkLst>
            <pc:docMk/>
            <pc:sldMk cId="1329256106" sldId="259"/>
            <ac:cxnSpMk id="22" creationId="{6C14D892-36B8-4065-9158-50C22E1E6986}"/>
          </ac:cxnSpMkLst>
        </pc:cxnChg>
        <pc:cxnChg chg="add del">
          <ac:chgData name="emma strawford" userId="981456f9143fea27" providerId="LiveId" clId="{E347BD4A-3DB2-4492-BF20-EE230B33EF9B}" dt="2021-10-14T10:08:52.202" v="2168" actId="26606"/>
          <ac:cxnSpMkLst>
            <pc:docMk/>
            <pc:sldMk cId="1329256106" sldId="259"/>
            <ac:cxnSpMk id="31" creationId="{E1C2E33F-4B1D-4F8B-B721-96313EA29404}"/>
          </ac:cxnSpMkLst>
        </pc:cxnChg>
        <pc:cxnChg chg="add del">
          <ac:chgData name="emma strawford" userId="981456f9143fea27" providerId="LiveId" clId="{E347BD4A-3DB2-4492-BF20-EE230B33EF9B}" dt="2021-10-14T10:08:22.729" v="2165" actId="26606"/>
          <ac:cxnSpMkLst>
            <pc:docMk/>
            <pc:sldMk cId="1329256106" sldId="259"/>
            <ac:cxnSpMk id="38" creationId="{26C7ED5D-77C4-4564-8B1A-E55609CF44C4}"/>
          </ac:cxnSpMkLst>
        </pc:cxnChg>
        <pc:cxnChg chg="add del">
          <ac:chgData name="emma strawford" userId="981456f9143fea27" providerId="LiveId" clId="{E347BD4A-3DB2-4492-BF20-EE230B33EF9B}" dt="2021-10-14T10:08:52.192" v="2167" actId="26606"/>
          <ac:cxnSpMkLst>
            <pc:docMk/>
            <pc:sldMk cId="1329256106" sldId="259"/>
            <ac:cxnSpMk id="41" creationId="{1850A2DA-FC3C-4E59-9724-29CF2777D32C}"/>
          </ac:cxnSpMkLst>
        </pc:cxnChg>
      </pc:sldChg>
      <pc:sldChg chg="addSp">
        <pc:chgData name="emma strawford" userId="981456f9143fea27" providerId="LiveId" clId="{E347BD4A-3DB2-4492-BF20-EE230B33EF9B}" dt="2021-10-14T10:50:42.483" v="2649"/>
        <pc:sldMkLst>
          <pc:docMk/>
          <pc:sldMk cId="2477594953" sldId="260"/>
        </pc:sldMkLst>
        <pc:spChg chg="add">
          <ac:chgData name="emma strawford" userId="981456f9143fea27" providerId="LiveId" clId="{E347BD4A-3DB2-4492-BF20-EE230B33EF9B}" dt="2021-10-14T10:50:42.483" v="2649"/>
          <ac:spMkLst>
            <pc:docMk/>
            <pc:sldMk cId="2477594953" sldId="260"/>
            <ac:spMk id="3" creationId="{7E98B450-DB98-43A3-9D45-2B4285B85865}"/>
          </ac:spMkLst>
        </pc:spChg>
        <pc:picChg chg="add">
          <ac:chgData name="emma strawford" userId="981456f9143fea27" providerId="LiveId" clId="{E347BD4A-3DB2-4492-BF20-EE230B33EF9B}" dt="2021-10-14T10:50:42.483" v="2649"/>
          <ac:picMkLst>
            <pc:docMk/>
            <pc:sldMk cId="2477594953" sldId="260"/>
            <ac:picMk id="1026" creationId="{4C36FEB1-754C-4641-B133-059131F72B87}"/>
          </ac:picMkLst>
        </pc:picChg>
      </pc:sldChg>
      <pc:sldChg chg="addSp delSp modSp new add del mod setBg delDesignElem">
        <pc:chgData name="emma strawford" userId="981456f9143fea27" providerId="LiveId" clId="{E347BD4A-3DB2-4492-BF20-EE230B33EF9B}" dt="2021-10-15T17:46:15.344" v="4078" actId="14100"/>
        <pc:sldMkLst>
          <pc:docMk/>
          <pc:sldMk cId="3260672967" sldId="260"/>
        </pc:sldMkLst>
        <pc:spChg chg="mod">
          <ac:chgData name="emma strawford" userId="981456f9143fea27" providerId="LiveId" clId="{E347BD4A-3DB2-4492-BF20-EE230B33EF9B}" dt="2021-10-15T17:46:15.344" v="4078" actId="14100"/>
          <ac:spMkLst>
            <pc:docMk/>
            <pc:sldMk cId="3260672967" sldId="260"/>
            <ac:spMk id="2" creationId="{F9BF8FD9-A3E6-43C7-BE92-D09839A761E4}"/>
          </ac:spMkLst>
        </pc:spChg>
        <pc:spChg chg="del">
          <ac:chgData name="emma strawford" userId="981456f9143fea27" providerId="LiveId" clId="{E347BD4A-3DB2-4492-BF20-EE230B33EF9B}" dt="2021-10-14T10:26:04.717" v="2230" actId="931"/>
          <ac:spMkLst>
            <pc:docMk/>
            <pc:sldMk cId="3260672967" sldId="260"/>
            <ac:spMk id="3" creationId="{650E6577-CBE5-4DE2-B169-E19C7709CB50}"/>
          </ac:spMkLst>
        </pc:spChg>
        <pc:spChg chg="del mod">
          <ac:chgData name="emma strawford" userId="981456f9143fea27" providerId="LiveId" clId="{E347BD4A-3DB2-4492-BF20-EE230B33EF9B}" dt="2021-10-14T10:50:47.376" v="2653" actId="478"/>
          <ac:spMkLst>
            <pc:docMk/>
            <pc:sldMk cId="3260672967" sldId="260"/>
            <ac:spMk id="3" creationId="{7E98B450-DB98-43A3-9D45-2B4285B85865}"/>
          </ac:spMkLst>
        </pc:spChg>
        <pc:spChg chg="add mod">
          <ac:chgData name="emma strawford" userId="981456f9143fea27" providerId="LiveId" clId="{E347BD4A-3DB2-4492-BF20-EE230B33EF9B}" dt="2021-10-14T10:43:25.217" v="2470" actId="20577"/>
          <ac:spMkLst>
            <pc:docMk/>
            <pc:sldMk cId="3260672967" sldId="260"/>
            <ac:spMk id="6" creationId="{D7BB676C-ABC9-4F93-B237-C0952F2DDBD8}"/>
          </ac:spMkLst>
        </pc:spChg>
        <pc:spChg chg="add mod">
          <ac:chgData name="emma strawford" userId="981456f9143fea27" providerId="LiveId" clId="{E347BD4A-3DB2-4492-BF20-EE230B33EF9B}" dt="2021-10-15T17:37:55.753" v="4054" actId="20577"/>
          <ac:spMkLst>
            <pc:docMk/>
            <pc:sldMk cId="3260672967" sldId="260"/>
            <ac:spMk id="9" creationId="{58ED5E6B-CB87-4361-A1D1-9C668D8072B8}"/>
          </ac:spMkLst>
        </pc:spChg>
        <pc:spChg chg="add del">
          <ac:chgData name="emma strawford" userId="981456f9143fea27" providerId="LiveId" clId="{E347BD4A-3DB2-4492-BF20-EE230B33EF9B}" dt="2021-10-14T10:26:46.451" v="2236" actId="26606"/>
          <ac:spMkLst>
            <pc:docMk/>
            <pc:sldMk cId="3260672967" sldId="260"/>
            <ac:spMk id="12" creationId="{B65AA36A-D7CC-493C-A0EE-F8AC3564D17D}"/>
          </ac:spMkLst>
        </pc:spChg>
        <pc:spChg chg="add del">
          <ac:chgData name="emma strawford" userId="981456f9143fea27" providerId="LiveId" clId="{E347BD4A-3DB2-4492-BF20-EE230B33EF9B}" dt="2021-10-14T10:27:47.279" v="2242" actId="26606"/>
          <ac:spMkLst>
            <pc:docMk/>
            <pc:sldMk cId="3260672967" sldId="260"/>
            <ac:spMk id="19" creationId="{B65AA36A-D7CC-493C-A0EE-F8AC3564D17D}"/>
          </ac:spMkLst>
        </pc:spChg>
        <pc:spChg chg="add del">
          <ac:chgData name="emma strawford" userId="981456f9143fea27" providerId="LiveId" clId="{E347BD4A-3DB2-4492-BF20-EE230B33EF9B}" dt="2021-10-15T17:25:47.576" v="3901"/>
          <ac:spMkLst>
            <pc:docMk/>
            <pc:sldMk cId="3260672967" sldId="260"/>
            <ac:spMk id="26" creationId="{3268346D-5E77-4906-AC8D-57FB88F111CD}"/>
          </ac:spMkLst>
        </pc:spChg>
        <pc:spChg chg="add del">
          <ac:chgData name="emma strawford" userId="981456f9143fea27" providerId="LiveId" clId="{E347BD4A-3DB2-4492-BF20-EE230B33EF9B}" dt="2021-10-15T17:25:47.576" v="3901"/>
          <ac:spMkLst>
            <pc:docMk/>
            <pc:sldMk cId="3260672967" sldId="260"/>
            <ac:spMk id="28" creationId="{4168C6BE-41CC-4C4D-850F-F82321AE7B18}"/>
          </ac:spMkLst>
        </pc:spChg>
        <pc:picChg chg="add mod">
          <ac:chgData name="emma strawford" userId="981456f9143fea27" providerId="LiveId" clId="{E347BD4A-3DB2-4492-BF20-EE230B33EF9B}" dt="2021-10-14T10:28:07.862" v="2246" actId="14100"/>
          <ac:picMkLst>
            <pc:docMk/>
            <pc:sldMk cId="3260672967" sldId="260"/>
            <ac:picMk id="5" creationId="{BD8D156C-79DF-4669-9706-4832B0DED476}"/>
          </ac:picMkLst>
        </pc:picChg>
        <pc:picChg chg="del mod">
          <ac:chgData name="emma strawford" userId="981456f9143fea27" providerId="LiveId" clId="{E347BD4A-3DB2-4492-BF20-EE230B33EF9B}" dt="2021-10-14T10:50:47.376" v="2653" actId="478"/>
          <ac:picMkLst>
            <pc:docMk/>
            <pc:sldMk cId="3260672967" sldId="260"/>
            <ac:picMk id="1026" creationId="{4C36FEB1-754C-4641-B133-059131F72B87}"/>
          </ac:picMkLst>
        </pc:picChg>
        <pc:cxnChg chg="add del">
          <ac:chgData name="emma strawford" userId="981456f9143fea27" providerId="LiveId" clId="{E347BD4A-3DB2-4492-BF20-EE230B33EF9B}" dt="2021-10-14T10:26:46.451" v="2236" actId="26606"/>
          <ac:cxnSpMkLst>
            <pc:docMk/>
            <pc:sldMk cId="3260672967" sldId="260"/>
            <ac:cxnSpMk id="14" creationId="{1850A2DA-FC3C-4E59-9724-29CF2777D32C}"/>
          </ac:cxnSpMkLst>
        </pc:cxnChg>
        <pc:cxnChg chg="add del">
          <ac:chgData name="emma strawford" userId="981456f9143fea27" providerId="LiveId" clId="{E347BD4A-3DB2-4492-BF20-EE230B33EF9B}" dt="2021-10-14T10:27:47.279" v="2242" actId="26606"/>
          <ac:cxnSpMkLst>
            <pc:docMk/>
            <pc:sldMk cId="3260672967" sldId="260"/>
            <ac:cxnSpMk id="21" creationId="{E1C2E33F-4B1D-4F8B-B721-96313EA29404}"/>
          </ac:cxnSpMkLst>
        </pc:cxnChg>
        <pc:cxnChg chg="add del">
          <ac:chgData name="emma strawford" userId="981456f9143fea27" providerId="LiveId" clId="{E347BD4A-3DB2-4492-BF20-EE230B33EF9B}" dt="2021-10-15T17:25:47.576" v="3901"/>
          <ac:cxnSpMkLst>
            <pc:docMk/>
            <pc:sldMk cId="3260672967" sldId="260"/>
            <ac:cxnSpMk id="30" creationId="{4CBC1FDF-AE13-4731-B38F-2761BDFDBB0E}"/>
          </ac:cxnSpMkLst>
        </pc:cxnChg>
      </pc:sldChg>
      <pc:sldChg chg="addSp delSp modSp new mod setBg delDesignElem">
        <pc:chgData name="emma strawford" userId="981456f9143fea27" providerId="LiveId" clId="{E347BD4A-3DB2-4492-BF20-EE230B33EF9B}" dt="2021-10-15T17:46:26.329" v="4079" actId="14100"/>
        <pc:sldMkLst>
          <pc:docMk/>
          <pc:sldMk cId="1276418281" sldId="261"/>
        </pc:sldMkLst>
        <pc:spChg chg="mod ord">
          <ac:chgData name="emma strawford" userId="981456f9143fea27" providerId="LiveId" clId="{E347BD4A-3DB2-4492-BF20-EE230B33EF9B}" dt="2021-10-15T17:46:26.329" v="4079" actId="14100"/>
          <ac:spMkLst>
            <pc:docMk/>
            <pc:sldMk cId="1276418281" sldId="261"/>
            <ac:spMk id="2" creationId="{8565AE40-C39B-49FE-8B14-E4D9A31A40AB}"/>
          </ac:spMkLst>
        </pc:spChg>
        <pc:spChg chg="add del">
          <ac:chgData name="emma strawford" userId="981456f9143fea27" providerId="LiveId" clId="{E347BD4A-3DB2-4492-BF20-EE230B33EF9B}" dt="2021-10-14T11:17:44.215" v="3218" actId="931"/>
          <ac:spMkLst>
            <pc:docMk/>
            <pc:sldMk cId="1276418281" sldId="261"/>
            <ac:spMk id="3" creationId="{3ECBE836-DCDB-45D9-A2E1-960AE7512ABC}"/>
          </ac:spMkLst>
        </pc:spChg>
        <pc:spChg chg="add del">
          <ac:chgData name="emma strawford" userId="981456f9143fea27" providerId="LiveId" clId="{E347BD4A-3DB2-4492-BF20-EE230B33EF9B}" dt="2021-10-14T11:19:56.320" v="3244" actId="26606"/>
          <ac:spMkLst>
            <pc:docMk/>
            <pc:sldMk cId="1276418281" sldId="261"/>
            <ac:spMk id="12" creationId="{1F4CD6D0-88B6-45F4-AC60-54587D3C92A0}"/>
          </ac:spMkLst>
        </pc:spChg>
        <pc:spChg chg="add del">
          <ac:chgData name="emma strawford" userId="981456f9143fea27" providerId="LiveId" clId="{E347BD4A-3DB2-4492-BF20-EE230B33EF9B}" dt="2021-10-14T11:16:04.901" v="3217" actId="26606"/>
          <ac:spMkLst>
            <pc:docMk/>
            <pc:sldMk cId="1276418281" sldId="261"/>
            <ac:spMk id="17" creationId="{3011B0B3-5679-4759-90B8-3B908C4CBD21}"/>
          </ac:spMkLst>
        </pc:spChg>
        <pc:spChg chg="add del">
          <ac:chgData name="emma strawford" userId="981456f9143fea27" providerId="LiveId" clId="{E347BD4A-3DB2-4492-BF20-EE230B33EF9B}" dt="2021-10-14T11:19:56.320" v="3244" actId="26606"/>
          <ac:spMkLst>
            <pc:docMk/>
            <pc:sldMk cId="1276418281" sldId="261"/>
            <ac:spMk id="18" creationId="{C2E86F6D-198D-45C3-AC93-8D31B8A4DDDD}"/>
          </ac:spMkLst>
        </pc:spChg>
        <pc:spChg chg="add del">
          <ac:chgData name="emma strawford" userId="981456f9143fea27" providerId="LiveId" clId="{E347BD4A-3DB2-4492-BF20-EE230B33EF9B}" dt="2021-10-14T11:16:04.901" v="3217" actId="26606"/>
          <ac:spMkLst>
            <pc:docMk/>
            <pc:sldMk cId="1276418281" sldId="261"/>
            <ac:spMk id="19" creationId="{767E5D14-5396-4D7B-996A-7BFD00576139}"/>
          </ac:spMkLst>
        </pc:spChg>
        <pc:spChg chg="add mod ord">
          <ac:chgData name="emma strawford" userId="981456f9143fea27" providerId="LiveId" clId="{E347BD4A-3DB2-4492-BF20-EE230B33EF9B}" dt="2021-10-15T17:38:38.398" v="4064" actId="313"/>
          <ac:spMkLst>
            <pc:docMk/>
            <pc:sldMk cId="1276418281" sldId="261"/>
            <ac:spMk id="27" creationId="{92F923B4-E748-4B3C-890A-7B85A22C52FC}"/>
          </ac:spMkLst>
        </pc:spChg>
        <pc:spChg chg="add del">
          <ac:chgData name="emma strawford" userId="981456f9143fea27" providerId="LiveId" clId="{E347BD4A-3DB2-4492-BF20-EE230B33EF9B}" dt="2021-10-14T11:24:43.526" v="3443" actId="26606"/>
          <ac:spMkLst>
            <pc:docMk/>
            <pc:sldMk cId="1276418281" sldId="261"/>
            <ac:spMk id="30" creationId="{3268346D-5E77-4906-AC8D-57FB88F111CD}"/>
          </ac:spMkLst>
        </pc:spChg>
        <pc:spChg chg="add del">
          <ac:chgData name="emma strawford" userId="981456f9143fea27" providerId="LiveId" clId="{E347BD4A-3DB2-4492-BF20-EE230B33EF9B}" dt="2021-10-14T11:24:32.277" v="3440" actId="26606"/>
          <ac:spMkLst>
            <pc:docMk/>
            <pc:sldMk cId="1276418281" sldId="261"/>
            <ac:spMk id="37" creationId="{EEE96A74-B62B-4642-AB22-7776A5F48CE7}"/>
          </ac:spMkLst>
        </pc:spChg>
        <pc:spChg chg="add del">
          <ac:chgData name="emma strawford" userId="981456f9143fea27" providerId="LiveId" clId="{E347BD4A-3DB2-4492-BF20-EE230B33EF9B}" dt="2021-10-14T11:24:43.511" v="3442" actId="26606"/>
          <ac:spMkLst>
            <pc:docMk/>
            <pc:sldMk cId="1276418281" sldId="261"/>
            <ac:spMk id="42" creationId="{3268346D-5E77-4906-AC8D-57FB88F111CD}"/>
          </ac:spMkLst>
        </pc:spChg>
        <pc:spChg chg="add del">
          <ac:chgData name="emma strawford" userId="981456f9143fea27" providerId="LiveId" clId="{E347BD4A-3DB2-4492-BF20-EE230B33EF9B}" dt="2021-10-14T11:24:43.511" v="3442" actId="26606"/>
          <ac:spMkLst>
            <pc:docMk/>
            <pc:sldMk cId="1276418281" sldId="261"/>
            <ac:spMk id="43" creationId="{4168C6BE-41CC-4C4D-850F-F82321AE7B18}"/>
          </ac:spMkLst>
        </pc:spChg>
        <pc:spChg chg="add del">
          <ac:chgData name="emma strawford" userId="981456f9143fea27" providerId="LiveId" clId="{E347BD4A-3DB2-4492-BF20-EE230B33EF9B}" dt="2021-10-15T13:37:29.209" v="3821" actId="26606"/>
          <ac:spMkLst>
            <pc:docMk/>
            <pc:sldMk cId="1276418281" sldId="261"/>
            <ac:spMk id="45" creationId="{1AEB7F98-32EC-40D3-89EE-C8433023163A}"/>
          </ac:spMkLst>
        </pc:spChg>
        <pc:spChg chg="add del">
          <ac:chgData name="emma strawford" userId="981456f9143fea27" providerId="LiveId" clId="{E347BD4A-3DB2-4492-BF20-EE230B33EF9B}" dt="2021-10-15T17:25:47.576" v="3901"/>
          <ac:spMkLst>
            <pc:docMk/>
            <pc:sldMk cId="1276418281" sldId="261"/>
            <ac:spMk id="51" creationId="{B65AA36A-D7CC-493C-A0EE-F8AC3564D17D}"/>
          </ac:spMkLst>
        </pc:spChg>
        <pc:grpChg chg="add del">
          <ac:chgData name="emma strawford" userId="981456f9143fea27" providerId="LiveId" clId="{E347BD4A-3DB2-4492-BF20-EE230B33EF9B}" dt="2021-10-14T11:16:04.901" v="3217" actId="26606"/>
          <ac:grpSpMkLst>
            <pc:docMk/>
            <pc:sldMk cId="1276418281" sldId="261"/>
            <ac:grpSpMk id="11" creationId="{9494E066-0146-46E9-BAF1-C33240ABA294}"/>
          </ac:grpSpMkLst>
        </pc:grpChg>
        <pc:grpChg chg="add del">
          <ac:chgData name="emma strawford" userId="981456f9143fea27" providerId="LiveId" clId="{E347BD4A-3DB2-4492-BF20-EE230B33EF9B}" dt="2021-10-14T11:19:56.320" v="3244" actId="26606"/>
          <ac:grpSpMkLst>
            <pc:docMk/>
            <pc:sldMk cId="1276418281" sldId="261"/>
            <ac:grpSpMk id="13" creationId="{9494E066-0146-46E9-BAF1-C33240ABA294}"/>
          </ac:grpSpMkLst>
        </pc:grpChg>
        <pc:grpChg chg="add del">
          <ac:chgData name="emma strawford" userId="981456f9143fea27" providerId="LiveId" clId="{E347BD4A-3DB2-4492-BF20-EE230B33EF9B}" dt="2021-10-14T11:16:04.901" v="3217" actId="26606"/>
          <ac:grpSpMkLst>
            <pc:docMk/>
            <pc:sldMk cId="1276418281" sldId="261"/>
            <ac:grpSpMk id="21" creationId="{E14350AE-EC1C-4F25-89C0-954A46AD8132}"/>
          </ac:grpSpMkLst>
        </pc:grpChg>
        <pc:picChg chg="add del">
          <ac:chgData name="emma strawford" userId="981456f9143fea27" providerId="LiveId" clId="{E347BD4A-3DB2-4492-BF20-EE230B33EF9B}" dt="2021-10-14T11:16:04.901" v="3217" actId="26606"/>
          <ac:picMkLst>
            <pc:docMk/>
            <pc:sldMk cId="1276418281" sldId="261"/>
            <ac:picMk id="5" creationId="{929009D8-6191-4FD8-9944-73E02FE24828}"/>
          </ac:picMkLst>
        </pc:picChg>
        <pc:picChg chg="add mod ord">
          <ac:chgData name="emma strawford" userId="981456f9143fea27" providerId="LiveId" clId="{E347BD4A-3DB2-4492-BF20-EE230B33EF9B}" dt="2021-10-15T13:37:29.209" v="3821" actId="26606"/>
          <ac:picMkLst>
            <pc:docMk/>
            <pc:sldMk cId="1276418281" sldId="261"/>
            <ac:picMk id="6" creationId="{48E23576-8F73-4027-BCFE-25A4188B22E2}"/>
          </ac:picMkLst>
        </pc:picChg>
        <pc:cxnChg chg="add del">
          <ac:chgData name="emma strawford" userId="981456f9143fea27" providerId="LiveId" clId="{E347BD4A-3DB2-4492-BF20-EE230B33EF9B}" dt="2021-10-14T11:19:56.320" v="3244" actId="26606"/>
          <ac:cxnSpMkLst>
            <pc:docMk/>
            <pc:sldMk cId="1276418281" sldId="261"/>
            <ac:cxnSpMk id="8" creationId="{AE0C0B2A-3FD1-4235-A16E-0ED1E028A93E}"/>
          </ac:cxnSpMkLst>
        </pc:cxnChg>
        <pc:cxnChg chg="add del">
          <ac:chgData name="emma strawford" userId="981456f9143fea27" providerId="LiveId" clId="{E347BD4A-3DB2-4492-BF20-EE230B33EF9B}" dt="2021-10-14T11:16:04.901" v="3217" actId="26606"/>
          <ac:cxnSpMkLst>
            <pc:docMk/>
            <pc:sldMk cId="1276418281" sldId="261"/>
            <ac:cxnSpMk id="9" creationId="{AE0C0B2A-3FD1-4235-A16E-0ED1E028A93E}"/>
          </ac:cxnSpMkLst>
        </pc:cxnChg>
        <pc:cxnChg chg="add del">
          <ac:chgData name="emma strawford" userId="981456f9143fea27" providerId="LiveId" clId="{E347BD4A-3DB2-4492-BF20-EE230B33EF9B}" dt="2021-10-14T11:19:56.320" v="3244" actId="26606"/>
          <ac:cxnSpMkLst>
            <pc:docMk/>
            <pc:sldMk cId="1276418281" sldId="261"/>
            <ac:cxnSpMk id="23" creationId="{6C14D892-36B8-4065-9158-50C22E1E6986}"/>
          </ac:cxnSpMkLst>
        </pc:cxnChg>
        <pc:cxnChg chg="add del">
          <ac:chgData name="emma strawford" userId="981456f9143fea27" providerId="LiveId" clId="{E347BD4A-3DB2-4492-BF20-EE230B33EF9B}" dt="2021-10-14T11:24:43.526" v="3443" actId="26606"/>
          <ac:cxnSpMkLst>
            <pc:docMk/>
            <pc:sldMk cId="1276418281" sldId="261"/>
            <ac:cxnSpMk id="32" creationId="{4CBC1FDF-AE13-4731-B38F-2761BDFDBB0E}"/>
          </ac:cxnSpMkLst>
        </pc:cxnChg>
        <pc:cxnChg chg="add del">
          <ac:chgData name="emma strawford" userId="981456f9143fea27" providerId="LiveId" clId="{E347BD4A-3DB2-4492-BF20-EE230B33EF9B}" dt="2021-10-14T11:24:32.277" v="3440" actId="26606"/>
          <ac:cxnSpMkLst>
            <pc:docMk/>
            <pc:sldMk cId="1276418281" sldId="261"/>
            <ac:cxnSpMk id="39" creationId="{3A513CAD-9784-4D35-BAF9-1F7DDD697BDB}"/>
          </ac:cxnSpMkLst>
        </pc:cxnChg>
        <pc:cxnChg chg="add del">
          <ac:chgData name="emma strawford" userId="981456f9143fea27" providerId="LiveId" clId="{E347BD4A-3DB2-4492-BF20-EE230B33EF9B}" dt="2021-10-14T11:24:43.511" v="3442" actId="26606"/>
          <ac:cxnSpMkLst>
            <pc:docMk/>
            <pc:sldMk cId="1276418281" sldId="261"/>
            <ac:cxnSpMk id="41" creationId="{4CBC1FDF-AE13-4731-B38F-2761BDFDBB0E}"/>
          </ac:cxnSpMkLst>
        </pc:cxnChg>
        <pc:cxnChg chg="add del">
          <ac:chgData name="emma strawford" userId="981456f9143fea27" providerId="LiveId" clId="{E347BD4A-3DB2-4492-BF20-EE230B33EF9B}" dt="2021-10-15T13:37:29.209" v="3821" actId="26606"/>
          <ac:cxnSpMkLst>
            <pc:docMk/>
            <pc:sldMk cId="1276418281" sldId="261"/>
            <ac:cxnSpMk id="46" creationId="{79A23555-9837-466D-9123-97B89F6CA171}"/>
          </ac:cxnSpMkLst>
        </pc:cxnChg>
        <pc:cxnChg chg="add del">
          <ac:chgData name="emma strawford" userId="981456f9143fea27" providerId="LiveId" clId="{E347BD4A-3DB2-4492-BF20-EE230B33EF9B}" dt="2021-10-15T17:25:47.576" v="3901"/>
          <ac:cxnSpMkLst>
            <pc:docMk/>
            <pc:sldMk cId="1276418281" sldId="261"/>
            <ac:cxnSpMk id="53" creationId="{1850A2DA-FC3C-4E59-9724-29CF2777D32C}"/>
          </ac:cxnSpMkLst>
        </pc:cxnChg>
      </pc:sldChg>
      <pc:sldChg chg="modSp new mod">
        <pc:chgData name="emma strawford" userId="981456f9143fea27" providerId="LiveId" clId="{E347BD4A-3DB2-4492-BF20-EE230B33EF9B}" dt="2021-10-19T13:39:28.282" v="4474" actId="20577"/>
        <pc:sldMkLst>
          <pc:docMk/>
          <pc:sldMk cId="509844760" sldId="262"/>
        </pc:sldMkLst>
        <pc:spChg chg="mod">
          <ac:chgData name="emma strawford" userId="981456f9143fea27" providerId="LiveId" clId="{E347BD4A-3DB2-4492-BF20-EE230B33EF9B}" dt="2021-10-19T13:08:24.507" v="4109" actId="5793"/>
          <ac:spMkLst>
            <pc:docMk/>
            <pc:sldMk cId="509844760" sldId="262"/>
            <ac:spMk id="2" creationId="{EAEF0BC0-A2F3-4717-AD2E-ACF04368F654}"/>
          </ac:spMkLst>
        </pc:spChg>
        <pc:spChg chg="mod">
          <ac:chgData name="emma strawford" userId="981456f9143fea27" providerId="LiveId" clId="{E347BD4A-3DB2-4492-BF20-EE230B33EF9B}" dt="2021-10-19T13:39:28.282" v="4474" actId="20577"/>
          <ac:spMkLst>
            <pc:docMk/>
            <pc:sldMk cId="509844760" sldId="262"/>
            <ac:spMk id="3" creationId="{1BCF6E86-ACD0-4C1D-BD84-FD93FB31F2B9}"/>
          </ac:spMkLst>
        </pc:spChg>
      </pc:sldChg>
      <pc:sldChg chg="modSp new del mod">
        <pc:chgData name="emma strawford" userId="981456f9143fea27" providerId="LiveId" clId="{E347BD4A-3DB2-4492-BF20-EE230B33EF9B}" dt="2021-10-19T13:08:05.357" v="4094" actId="2696"/>
        <pc:sldMkLst>
          <pc:docMk/>
          <pc:sldMk cId="620611295" sldId="262"/>
        </pc:sldMkLst>
        <pc:spChg chg="mod">
          <ac:chgData name="emma strawford" userId="981456f9143fea27" providerId="LiveId" clId="{E347BD4A-3DB2-4492-BF20-EE230B33EF9B}" dt="2021-10-19T13:05:47.102" v="4093" actId="122"/>
          <ac:spMkLst>
            <pc:docMk/>
            <pc:sldMk cId="620611295" sldId="262"/>
            <ac:spMk id="2" creationId="{763290E4-5B99-409F-9D38-659D1CF36E3B}"/>
          </ac:spMkLst>
        </pc:spChg>
      </pc:sldChg>
      <pc:sldChg chg="new del">
        <pc:chgData name="emma strawford" userId="981456f9143fea27" providerId="LiveId" clId="{E347BD4A-3DB2-4492-BF20-EE230B33EF9B}" dt="2021-10-15T13:16:43.496" v="3538" actId="2696"/>
        <pc:sldMkLst>
          <pc:docMk/>
          <pc:sldMk cId="1706016305" sldId="26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E9EEF5-B36E-4989-A986-60DF835191ED}"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92DB1387-E198-4835-B2D1-C86CBB8CCB05}">
      <dgm:prSet/>
      <dgm:spPr/>
      <dgm:t>
        <a:bodyPr/>
        <a:lstStyle/>
        <a:p>
          <a:r>
            <a:rPr lang="en-GB"/>
            <a:t>This presentation is to understand a child's development from 0 till 5 and whether they do go through predictable stages of development.</a:t>
          </a:r>
          <a:endParaRPr lang="en-US"/>
        </a:p>
      </dgm:t>
    </dgm:pt>
    <dgm:pt modelId="{E499C421-FFC6-44FA-95F7-15C00A11DA05}" type="parTrans" cxnId="{643044C3-4A6A-4364-A7B6-50611460B407}">
      <dgm:prSet/>
      <dgm:spPr/>
      <dgm:t>
        <a:bodyPr/>
        <a:lstStyle/>
        <a:p>
          <a:endParaRPr lang="en-US"/>
        </a:p>
      </dgm:t>
    </dgm:pt>
    <dgm:pt modelId="{3E6E7667-7288-4D7B-AADD-E108D1EEBD04}" type="sibTrans" cxnId="{643044C3-4A6A-4364-A7B6-50611460B407}">
      <dgm:prSet/>
      <dgm:spPr/>
      <dgm:t>
        <a:bodyPr/>
        <a:lstStyle/>
        <a:p>
          <a:endParaRPr lang="en-US"/>
        </a:p>
      </dgm:t>
    </dgm:pt>
    <dgm:pt modelId="{371B3A7F-9F46-49D9-8DAF-56F8C8BF4F50}">
      <dgm:prSet/>
      <dgm:spPr/>
      <dgm:t>
        <a:bodyPr/>
        <a:lstStyle/>
        <a:p>
          <a:r>
            <a:rPr lang="en-GB"/>
            <a:t>We will be looking at two psychological theories and those will be Piaget and Erikson’s</a:t>
          </a:r>
          <a:endParaRPr lang="en-US"/>
        </a:p>
      </dgm:t>
    </dgm:pt>
    <dgm:pt modelId="{17CDF7D6-C618-4F5D-B382-90538A1E678A}" type="parTrans" cxnId="{AF75653A-5275-484C-91A6-50821F5A90EE}">
      <dgm:prSet/>
      <dgm:spPr/>
      <dgm:t>
        <a:bodyPr/>
        <a:lstStyle/>
        <a:p>
          <a:endParaRPr lang="en-US"/>
        </a:p>
      </dgm:t>
    </dgm:pt>
    <dgm:pt modelId="{3ACAB73F-31C9-492C-8980-75634FEDDD74}" type="sibTrans" cxnId="{AF75653A-5275-484C-91A6-50821F5A90EE}">
      <dgm:prSet/>
      <dgm:spPr/>
      <dgm:t>
        <a:bodyPr/>
        <a:lstStyle/>
        <a:p>
          <a:endParaRPr lang="en-US"/>
        </a:p>
      </dgm:t>
    </dgm:pt>
    <dgm:pt modelId="{31133055-A627-42E0-914C-096BB0CB0E0E}">
      <dgm:prSet/>
      <dgm:spPr/>
      <dgm:t>
        <a:bodyPr/>
        <a:lstStyle/>
        <a:p>
          <a:r>
            <a:rPr lang="en-GB" dirty="0"/>
            <a:t>There also will be two practical theories that can also help with a child's development</a:t>
          </a:r>
          <a:endParaRPr lang="en-US" dirty="0"/>
        </a:p>
      </dgm:t>
    </dgm:pt>
    <dgm:pt modelId="{CD27A7C4-FF5C-44E6-AC08-DED493E31BBB}" type="parTrans" cxnId="{A2B6ED4F-32F7-448F-83BF-3D92FCD7831E}">
      <dgm:prSet/>
      <dgm:spPr/>
      <dgm:t>
        <a:bodyPr/>
        <a:lstStyle/>
        <a:p>
          <a:endParaRPr lang="en-US"/>
        </a:p>
      </dgm:t>
    </dgm:pt>
    <dgm:pt modelId="{1AD6CB25-3165-43DC-A315-233DFE19CCFE}" type="sibTrans" cxnId="{A2B6ED4F-32F7-448F-83BF-3D92FCD7831E}">
      <dgm:prSet/>
      <dgm:spPr/>
      <dgm:t>
        <a:bodyPr/>
        <a:lstStyle/>
        <a:p>
          <a:endParaRPr lang="en-US"/>
        </a:p>
      </dgm:t>
    </dgm:pt>
    <dgm:pt modelId="{A4041E94-07A4-4008-955D-EDFFC49825D3}" type="pres">
      <dgm:prSet presAssocID="{CAE9EEF5-B36E-4989-A986-60DF835191ED}" presName="diagram" presStyleCnt="0">
        <dgm:presLayoutVars>
          <dgm:dir/>
          <dgm:resizeHandles val="exact"/>
        </dgm:presLayoutVars>
      </dgm:prSet>
      <dgm:spPr/>
    </dgm:pt>
    <dgm:pt modelId="{678B50A9-CA02-42ED-9B4D-1EE8E188325B}" type="pres">
      <dgm:prSet presAssocID="{92DB1387-E198-4835-B2D1-C86CBB8CCB05}" presName="node" presStyleLbl="node1" presStyleIdx="0" presStyleCnt="3">
        <dgm:presLayoutVars>
          <dgm:bulletEnabled val="1"/>
        </dgm:presLayoutVars>
      </dgm:prSet>
      <dgm:spPr/>
    </dgm:pt>
    <dgm:pt modelId="{59FCE311-690F-4FB6-8713-3330AA0F921E}" type="pres">
      <dgm:prSet presAssocID="{3E6E7667-7288-4D7B-AADD-E108D1EEBD04}" presName="sibTrans" presStyleCnt="0"/>
      <dgm:spPr/>
    </dgm:pt>
    <dgm:pt modelId="{818885AA-9409-47EE-80A2-4B2870D7D449}" type="pres">
      <dgm:prSet presAssocID="{371B3A7F-9F46-49D9-8DAF-56F8C8BF4F50}" presName="node" presStyleLbl="node1" presStyleIdx="1" presStyleCnt="3">
        <dgm:presLayoutVars>
          <dgm:bulletEnabled val="1"/>
        </dgm:presLayoutVars>
      </dgm:prSet>
      <dgm:spPr/>
    </dgm:pt>
    <dgm:pt modelId="{D34BE5A3-29DD-4C57-9A78-66392B519931}" type="pres">
      <dgm:prSet presAssocID="{3ACAB73F-31C9-492C-8980-75634FEDDD74}" presName="sibTrans" presStyleCnt="0"/>
      <dgm:spPr/>
    </dgm:pt>
    <dgm:pt modelId="{598A55F2-CA90-4CA3-A66B-B4932A10F9A7}" type="pres">
      <dgm:prSet presAssocID="{31133055-A627-42E0-914C-096BB0CB0E0E}" presName="node" presStyleLbl="node1" presStyleIdx="2" presStyleCnt="3">
        <dgm:presLayoutVars>
          <dgm:bulletEnabled val="1"/>
        </dgm:presLayoutVars>
      </dgm:prSet>
      <dgm:spPr/>
    </dgm:pt>
  </dgm:ptLst>
  <dgm:cxnLst>
    <dgm:cxn modelId="{AF75653A-5275-484C-91A6-50821F5A90EE}" srcId="{CAE9EEF5-B36E-4989-A986-60DF835191ED}" destId="{371B3A7F-9F46-49D9-8DAF-56F8C8BF4F50}" srcOrd="1" destOrd="0" parTransId="{17CDF7D6-C618-4F5D-B382-90538A1E678A}" sibTransId="{3ACAB73F-31C9-492C-8980-75634FEDDD74}"/>
    <dgm:cxn modelId="{A6FCE042-323F-4411-934D-716456B4FEA6}" type="presOf" srcId="{31133055-A627-42E0-914C-096BB0CB0E0E}" destId="{598A55F2-CA90-4CA3-A66B-B4932A10F9A7}" srcOrd="0" destOrd="0" presId="urn:microsoft.com/office/officeart/2005/8/layout/default"/>
    <dgm:cxn modelId="{75EDF54B-9537-44FF-88BA-AA37231A56B7}" type="presOf" srcId="{92DB1387-E198-4835-B2D1-C86CBB8CCB05}" destId="{678B50A9-CA02-42ED-9B4D-1EE8E188325B}" srcOrd="0" destOrd="0" presId="urn:microsoft.com/office/officeart/2005/8/layout/default"/>
    <dgm:cxn modelId="{A2B6ED4F-32F7-448F-83BF-3D92FCD7831E}" srcId="{CAE9EEF5-B36E-4989-A986-60DF835191ED}" destId="{31133055-A627-42E0-914C-096BB0CB0E0E}" srcOrd="2" destOrd="0" parTransId="{CD27A7C4-FF5C-44E6-AC08-DED493E31BBB}" sibTransId="{1AD6CB25-3165-43DC-A315-233DFE19CCFE}"/>
    <dgm:cxn modelId="{DF046199-6C3A-4318-B7CB-BFD5A4AB56AC}" type="presOf" srcId="{CAE9EEF5-B36E-4989-A986-60DF835191ED}" destId="{A4041E94-07A4-4008-955D-EDFFC49825D3}" srcOrd="0" destOrd="0" presId="urn:microsoft.com/office/officeart/2005/8/layout/default"/>
    <dgm:cxn modelId="{7C419CA0-63D9-413A-87DD-12AE0C379576}" type="presOf" srcId="{371B3A7F-9F46-49D9-8DAF-56F8C8BF4F50}" destId="{818885AA-9409-47EE-80A2-4B2870D7D449}" srcOrd="0" destOrd="0" presId="urn:microsoft.com/office/officeart/2005/8/layout/default"/>
    <dgm:cxn modelId="{643044C3-4A6A-4364-A7B6-50611460B407}" srcId="{CAE9EEF5-B36E-4989-A986-60DF835191ED}" destId="{92DB1387-E198-4835-B2D1-C86CBB8CCB05}" srcOrd="0" destOrd="0" parTransId="{E499C421-FFC6-44FA-95F7-15C00A11DA05}" sibTransId="{3E6E7667-7288-4D7B-AADD-E108D1EEBD04}"/>
    <dgm:cxn modelId="{BDCB9327-B33C-45E6-BCA6-B51C1493493B}" type="presParOf" srcId="{A4041E94-07A4-4008-955D-EDFFC49825D3}" destId="{678B50A9-CA02-42ED-9B4D-1EE8E188325B}" srcOrd="0" destOrd="0" presId="urn:microsoft.com/office/officeart/2005/8/layout/default"/>
    <dgm:cxn modelId="{F2E55D31-36A1-46A0-9E50-636FB3A131E3}" type="presParOf" srcId="{A4041E94-07A4-4008-955D-EDFFC49825D3}" destId="{59FCE311-690F-4FB6-8713-3330AA0F921E}" srcOrd="1" destOrd="0" presId="urn:microsoft.com/office/officeart/2005/8/layout/default"/>
    <dgm:cxn modelId="{C4112DB5-BF4A-4C07-B929-7F7882580E0E}" type="presParOf" srcId="{A4041E94-07A4-4008-955D-EDFFC49825D3}" destId="{818885AA-9409-47EE-80A2-4B2870D7D449}" srcOrd="2" destOrd="0" presId="urn:microsoft.com/office/officeart/2005/8/layout/default"/>
    <dgm:cxn modelId="{B0E0BDB7-A023-44EA-9621-D88D27E8231D}" type="presParOf" srcId="{A4041E94-07A4-4008-955D-EDFFC49825D3}" destId="{D34BE5A3-29DD-4C57-9A78-66392B519931}" srcOrd="3" destOrd="0" presId="urn:microsoft.com/office/officeart/2005/8/layout/default"/>
    <dgm:cxn modelId="{50631AEB-FE38-4BB2-8D05-0C9ECFB545B9}" type="presParOf" srcId="{A4041E94-07A4-4008-955D-EDFFC49825D3}" destId="{598A55F2-CA90-4CA3-A66B-B4932A10F9A7}"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B50A9-CA02-42ED-9B4D-1EE8E188325B}">
      <dsp:nvSpPr>
        <dsp:cNvPr id="0" name=""/>
        <dsp:cNvSpPr/>
      </dsp:nvSpPr>
      <dsp:spPr>
        <a:xfrm>
          <a:off x="0" y="694527"/>
          <a:ext cx="3471773" cy="2083063"/>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This presentation is to understand a child's development from 0 till 5 and whether they do go through predictable stages of development.</a:t>
          </a:r>
          <a:endParaRPr lang="en-US" sz="2300" kern="1200"/>
        </a:p>
      </dsp:txBody>
      <dsp:txXfrm>
        <a:off x="0" y="694527"/>
        <a:ext cx="3471773" cy="2083063"/>
      </dsp:txXfrm>
    </dsp:sp>
    <dsp:sp modelId="{818885AA-9409-47EE-80A2-4B2870D7D449}">
      <dsp:nvSpPr>
        <dsp:cNvPr id="0" name=""/>
        <dsp:cNvSpPr/>
      </dsp:nvSpPr>
      <dsp:spPr>
        <a:xfrm>
          <a:off x="3818950" y="694527"/>
          <a:ext cx="3471773" cy="208306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We will be looking at two psychological theories and those will be Piaget and Erikson’s</a:t>
          </a:r>
          <a:endParaRPr lang="en-US" sz="2300" kern="1200"/>
        </a:p>
      </dsp:txBody>
      <dsp:txXfrm>
        <a:off x="3818950" y="694527"/>
        <a:ext cx="3471773" cy="2083063"/>
      </dsp:txXfrm>
    </dsp:sp>
    <dsp:sp modelId="{598A55F2-CA90-4CA3-A66B-B4932A10F9A7}">
      <dsp:nvSpPr>
        <dsp:cNvPr id="0" name=""/>
        <dsp:cNvSpPr/>
      </dsp:nvSpPr>
      <dsp:spPr>
        <a:xfrm>
          <a:off x="7637900" y="694527"/>
          <a:ext cx="3471773" cy="2083063"/>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There also will be two practical theories that can also help with a child's development</a:t>
          </a:r>
          <a:endParaRPr lang="en-US" sz="2300" kern="1200" dirty="0"/>
        </a:p>
      </dsp:txBody>
      <dsp:txXfrm>
        <a:off x="7637900" y="694527"/>
        <a:ext cx="3471773" cy="208306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10/19/2021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FF2BD96E-3838-45D2-9031-D3AF67C920A5}"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6158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4661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10/19/2021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9820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455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2BD96E-3838-45D2-9031-D3AF67C920A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9668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10/19/2021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4115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10/19/2021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7558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2659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EC743F4-8769-40B4-85DF-6CB8DE9F66AA}" type="datetimeFigureOut">
              <a:rPr lang="en-US" smtClean="0"/>
              <a:t>10/19/2021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35187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7772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67049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EC743F4-8769-40B4-85DF-6CB8DE9F66AA}" type="datetimeFigureOut">
              <a:rPr lang="en-US" smtClean="0"/>
              <a:pPr/>
              <a:t>10/19/2021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F2BD96E-3838-45D2-9031-D3AF67C920A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8001837"/>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group of children playing with toys&#10;&#10;Description automatically generated with medium confidence">
            <a:extLst>
              <a:ext uri="{FF2B5EF4-FFF2-40B4-BE49-F238E27FC236}">
                <a16:creationId xmlns:a16="http://schemas.microsoft.com/office/drawing/2014/main" id="{231C054E-BC22-4967-88AE-D034C71C872E}"/>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8BE1D0A5-DC65-4C97-A81E-B1E0D7A0B9A6}"/>
              </a:ext>
            </a:extLst>
          </p:cNvPr>
          <p:cNvSpPr>
            <a:spLocks noGrp="1"/>
          </p:cNvSpPr>
          <p:nvPr>
            <p:ph type="ctrTitle"/>
          </p:nvPr>
        </p:nvSpPr>
        <p:spPr>
          <a:xfrm>
            <a:off x="2197100" y="1089025"/>
            <a:ext cx="7797800" cy="1532951"/>
          </a:xfrm>
        </p:spPr>
        <p:txBody>
          <a:bodyPr>
            <a:normAutofit fontScale="90000"/>
          </a:bodyPr>
          <a:lstStyle/>
          <a:p>
            <a:pPr>
              <a:lnSpc>
                <a:spcPct val="90000"/>
              </a:lnSpc>
            </a:pPr>
            <a:r>
              <a:rPr lang="en-GB" sz="3700" dirty="0">
                <a:solidFill>
                  <a:schemeClr val="accent5">
                    <a:lumMod val="75000"/>
                  </a:schemeClr>
                </a:solidFill>
              </a:rPr>
              <a:t>A child’s experience between the ages of 0-5 years can affect the rest of their lives</a:t>
            </a:r>
          </a:p>
        </p:txBody>
      </p:sp>
      <p:sp>
        <p:nvSpPr>
          <p:cNvPr id="3" name="Subtitle 2">
            <a:extLst>
              <a:ext uri="{FF2B5EF4-FFF2-40B4-BE49-F238E27FC236}">
                <a16:creationId xmlns:a16="http://schemas.microsoft.com/office/drawing/2014/main" id="{968F7FF8-A92F-4862-9978-ADB01E53535D}"/>
              </a:ext>
            </a:extLst>
          </p:cNvPr>
          <p:cNvSpPr>
            <a:spLocks noGrp="1"/>
          </p:cNvSpPr>
          <p:nvPr>
            <p:ph type="subTitle" idx="1"/>
          </p:nvPr>
        </p:nvSpPr>
        <p:spPr>
          <a:xfrm>
            <a:off x="3308350" y="4248000"/>
            <a:ext cx="5575300" cy="1520975"/>
          </a:xfrm>
        </p:spPr>
        <p:txBody>
          <a:bodyPr>
            <a:normAutofit/>
          </a:bodyPr>
          <a:lstStyle/>
          <a:p>
            <a:r>
              <a:rPr lang="en-GB" dirty="0">
                <a:solidFill>
                  <a:schemeClr val="accent5">
                    <a:lumMod val="75000"/>
                    <a:alpha val="80000"/>
                  </a:schemeClr>
                </a:solidFill>
              </a:rPr>
              <a:t>Emma strawford</a:t>
            </a:r>
          </a:p>
          <a:p>
            <a:r>
              <a:rPr lang="en-GB" dirty="0">
                <a:solidFill>
                  <a:schemeClr val="accent5">
                    <a:lumMod val="75000"/>
                    <a:alpha val="80000"/>
                  </a:schemeClr>
                </a:solidFill>
              </a:rPr>
              <a:t>2021799</a:t>
            </a:r>
          </a:p>
        </p:txBody>
      </p:sp>
    </p:spTree>
    <p:extLst>
      <p:ext uri="{BB962C8B-B14F-4D97-AF65-F5344CB8AC3E}">
        <p14:creationId xmlns:p14="http://schemas.microsoft.com/office/powerpoint/2010/main" val="2812208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D2225-9902-4980-ACF5-563493405835}"/>
              </a:ext>
            </a:extLst>
          </p:cNvPr>
          <p:cNvSpPr>
            <a:spLocks noGrp="1"/>
          </p:cNvSpPr>
          <p:nvPr>
            <p:ph type="title"/>
          </p:nvPr>
        </p:nvSpPr>
        <p:spPr>
          <a:xfrm>
            <a:off x="1078100" y="542671"/>
            <a:ext cx="10026650" cy="1124202"/>
          </a:xfrm>
        </p:spPr>
        <p:txBody>
          <a:bodyPr wrap="square" anchor="ctr">
            <a:normAutofit/>
          </a:bodyPr>
          <a:lstStyle/>
          <a:p>
            <a:pPr algn="ctr"/>
            <a:r>
              <a:rPr lang="en-GB" u="sng"/>
              <a:t>Introduction</a:t>
            </a:r>
          </a:p>
        </p:txBody>
      </p:sp>
      <p:graphicFrame>
        <p:nvGraphicFramePr>
          <p:cNvPr id="104" name="Content Placeholder 2">
            <a:extLst>
              <a:ext uri="{FF2B5EF4-FFF2-40B4-BE49-F238E27FC236}">
                <a16:creationId xmlns:a16="http://schemas.microsoft.com/office/drawing/2014/main" id="{DCB6FC94-608C-4B15-86DF-C28DA2CB3F91}"/>
              </a:ext>
            </a:extLst>
          </p:cNvPr>
          <p:cNvGraphicFramePr>
            <a:graphicFrameLocks noGrp="1"/>
          </p:cNvGraphicFramePr>
          <p:nvPr>
            <p:ph idx="1"/>
            <p:extLst>
              <p:ext uri="{D42A27DB-BD31-4B8C-83A1-F6EECF244321}">
                <p14:modId xmlns:p14="http://schemas.microsoft.com/office/powerpoint/2010/main" val="3983418246"/>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4407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9DCC-0FB9-48E8-82F7-D97E4B285887}"/>
              </a:ext>
            </a:extLst>
          </p:cNvPr>
          <p:cNvSpPr>
            <a:spLocks noGrp="1"/>
          </p:cNvSpPr>
          <p:nvPr>
            <p:ph type="title"/>
          </p:nvPr>
        </p:nvSpPr>
        <p:spPr/>
        <p:txBody>
          <a:bodyPr wrap="square" anchor="b">
            <a:normAutofit/>
          </a:bodyPr>
          <a:lstStyle/>
          <a:p>
            <a:r>
              <a:rPr lang="en-GB" dirty="0"/>
              <a:t>Piaget’s theory of cognitive development</a:t>
            </a:r>
          </a:p>
        </p:txBody>
      </p:sp>
      <p:pic>
        <p:nvPicPr>
          <p:cNvPr id="18" name="Picture Placeholder 17" descr="Graphical user interface, website&#10;&#10;Description automatically generated">
            <a:extLst>
              <a:ext uri="{FF2B5EF4-FFF2-40B4-BE49-F238E27FC236}">
                <a16:creationId xmlns:a16="http://schemas.microsoft.com/office/drawing/2014/main" id="{DDECE226-1C9A-4245-B7BB-5F90EDB089F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6918961" y="1089895"/>
            <a:ext cx="5159874" cy="3740404"/>
          </a:xfrm>
          <a:prstGeom prst="rect">
            <a:avLst/>
          </a:prstGeom>
        </p:spPr>
      </p:pic>
      <p:sp>
        <p:nvSpPr>
          <p:cNvPr id="9" name="Content Placeholder 8">
            <a:extLst>
              <a:ext uri="{FF2B5EF4-FFF2-40B4-BE49-F238E27FC236}">
                <a16:creationId xmlns:a16="http://schemas.microsoft.com/office/drawing/2014/main" id="{576B385A-6842-411A-8DBF-8E214111A366}"/>
              </a:ext>
            </a:extLst>
          </p:cNvPr>
          <p:cNvSpPr>
            <a:spLocks noGrp="1"/>
          </p:cNvSpPr>
          <p:nvPr>
            <p:ph type="body" sz="half" idx="2"/>
          </p:nvPr>
        </p:nvSpPr>
        <p:spPr>
          <a:xfrm>
            <a:off x="1203752" y="3253740"/>
            <a:ext cx="5532328" cy="2682240"/>
          </a:xfrm>
        </p:spPr>
        <p:txBody>
          <a:bodyPr>
            <a:noAutofit/>
          </a:bodyPr>
          <a:lstStyle/>
          <a:p>
            <a:r>
              <a:rPr lang="en-US" sz="1100" dirty="0">
                <a:latin typeface="Arial" panose="020B0604020202020204" pitchFamily="34" charset="0"/>
                <a:cs typeface="Arial" panose="020B0604020202020204" pitchFamily="34" charset="0"/>
              </a:rPr>
              <a:t>Sensorimotor 0-2yrs children just do things they don’t think. e.g., throw things.</a:t>
            </a:r>
          </a:p>
          <a:p>
            <a:r>
              <a:rPr lang="en-US" sz="1100" dirty="0">
                <a:latin typeface="Arial" panose="020B0604020202020204" pitchFamily="34" charset="0"/>
                <a:cs typeface="Arial" panose="020B0604020202020204" pitchFamily="34" charset="0"/>
              </a:rPr>
              <a:t>Preoperational 2-6yrs children start to have their own thoughts on things. e.g. I don’t like the taste of this carrot. </a:t>
            </a:r>
          </a:p>
          <a:p>
            <a:r>
              <a:rPr lang="en-US" sz="1100" dirty="0">
                <a:latin typeface="Arial" panose="020B0604020202020204" pitchFamily="34" charset="0"/>
                <a:cs typeface="Arial" panose="020B0604020202020204" pitchFamily="34" charset="0"/>
              </a:rPr>
              <a:t>Concrete Operational 7-12yrs children start to use rules to come to conclusions. e.g. I know I can't play out now as it is had gone dark outside.</a:t>
            </a:r>
          </a:p>
          <a:p>
            <a:r>
              <a:rPr lang="en-US" sz="1100" dirty="0">
                <a:latin typeface="Arial" panose="020B0604020202020204" pitchFamily="34" charset="0"/>
                <a:cs typeface="Arial" panose="020B0604020202020204" pitchFamily="34" charset="0"/>
              </a:rPr>
              <a:t>Formal Operational 12yrs-adult can now think like an adult and make life decisions. e.g. What bus shall I get to London Euston?  </a:t>
            </a:r>
          </a:p>
          <a:p>
            <a:r>
              <a:rPr lang="en-GB" sz="1100" dirty="0">
                <a:latin typeface="Arial" panose="020B0604020202020204" pitchFamily="34" charset="0"/>
                <a:cs typeface="Arial" panose="020B0604020202020204" pitchFamily="34" charset="0"/>
              </a:rPr>
              <a:t>“Piaget was struck by the fact that all children seem to go through the same sequence of discoveries about their world, making the same mistakes and arriving at the same solution.” (Boyd and Bee, 2019, p. 46)</a:t>
            </a:r>
            <a:br>
              <a:rPr lang="en-GB"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43DA11AF-7B8E-454A-BA02-447FE1176913}"/>
              </a:ext>
            </a:extLst>
          </p:cNvPr>
          <p:cNvSpPr txBox="1"/>
          <p:nvPr/>
        </p:nvSpPr>
        <p:spPr>
          <a:xfrm>
            <a:off x="7869167" y="4890691"/>
            <a:ext cx="3463349" cy="369332"/>
          </a:xfrm>
          <a:prstGeom prst="rect">
            <a:avLst/>
          </a:prstGeom>
          <a:noFill/>
        </p:spPr>
        <p:txBody>
          <a:bodyPr wrap="square" rtlCol="0">
            <a:spAutoFit/>
          </a:bodyPr>
          <a:lstStyle/>
          <a:p>
            <a:r>
              <a:rPr lang="en-GB" dirty="0"/>
              <a:t>Piaget 1896-1980</a:t>
            </a:r>
          </a:p>
        </p:txBody>
      </p:sp>
    </p:spTree>
    <p:extLst>
      <p:ext uri="{BB962C8B-B14F-4D97-AF65-F5344CB8AC3E}">
        <p14:creationId xmlns:p14="http://schemas.microsoft.com/office/powerpoint/2010/main" val="3952254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3B377-570E-424B-98C8-6B9E4F429908}"/>
              </a:ext>
            </a:extLst>
          </p:cNvPr>
          <p:cNvSpPr>
            <a:spLocks noGrp="1"/>
          </p:cNvSpPr>
          <p:nvPr>
            <p:ph type="title"/>
          </p:nvPr>
        </p:nvSpPr>
        <p:spPr>
          <a:xfrm>
            <a:off x="990000" y="423382"/>
            <a:ext cx="4222080" cy="1306358"/>
          </a:xfrm>
        </p:spPr>
        <p:txBody>
          <a:bodyPr vert="horz" wrap="square" lIns="91440" tIns="45720" rIns="91440" bIns="45720" rtlCol="0" anchor="b" anchorCtr="0">
            <a:normAutofit/>
          </a:bodyPr>
          <a:lstStyle/>
          <a:p>
            <a:pPr algn="ctr"/>
            <a:r>
              <a:rPr lang="en-US" u="sng" dirty="0"/>
              <a:t>Teddy bear experiment</a:t>
            </a:r>
          </a:p>
        </p:txBody>
      </p:sp>
      <p:sp>
        <p:nvSpPr>
          <p:cNvPr id="26" name="Content Placeholder 25">
            <a:extLst>
              <a:ext uri="{FF2B5EF4-FFF2-40B4-BE49-F238E27FC236}">
                <a16:creationId xmlns:a16="http://schemas.microsoft.com/office/drawing/2014/main" id="{6DFF19C1-8926-4961-977B-7C14BAA81FB2}"/>
              </a:ext>
            </a:extLst>
          </p:cNvPr>
          <p:cNvSpPr>
            <a:spLocks noGrp="1"/>
          </p:cNvSpPr>
          <p:nvPr>
            <p:ph idx="1"/>
          </p:nvPr>
        </p:nvSpPr>
        <p:spPr>
          <a:xfrm>
            <a:off x="612559" y="2112886"/>
            <a:ext cx="4942455" cy="4202426"/>
          </a:xfrm>
        </p:spPr>
        <p:txBody>
          <a:bodyPr>
            <a:normAutofit/>
          </a:bodyPr>
          <a:lstStyle/>
          <a:p>
            <a:pPr marL="0" indent="0">
              <a:lnSpc>
                <a:spcPct val="140000"/>
              </a:lnSpc>
              <a:buNone/>
            </a:pPr>
            <a:r>
              <a:rPr lang="en-US" sz="1100" dirty="0">
                <a:latin typeface="Arial" panose="020B0604020202020204" pitchFamily="34" charset="0"/>
                <a:cs typeface="Arial" panose="020B0604020202020204" pitchFamily="34" charset="0"/>
              </a:rPr>
              <a:t>We could use a teddy to try out Piaget’s theory.</a:t>
            </a:r>
          </a:p>
          <a:p>
            <a:pPr marL="228600" indent="-228600">
              <a:lnSpc>
                <a:spcPct val="140000"/>
              </a:lnSpc>
              <a:buFont typeface="+mj-lt"/>
              <a:buAutoNum type="arabicPeriod"/>
            </a:pPr>
            <a:r>
              <a:rPr lang="en-US" sz="1100" dirty="0">
                <a:latin typeface="Arial" panose="020B0604020202020204" pitchFamily="34" charset="0"/>
                <a:cs typeface="Arial" panose="020B0604020202020204" pitchFamily="34" charset="0"/>
              </a:rPr>
              <a:t> So, Stage 1 being the Sensorimotor stage will the child throw the teddy on the floor?</a:t>
            </a:r>
          </a:p>
          <a:p>
            <a:pPr marL="228600" indent="-228600">
              <a:lnSpc>
                <a:spcPct val="140000"/>
              </a:lnSpc>
              <a:buFont typeface="+mj-lt"/>
              <a:buAutoNum type="arabicPeriod"/>
            </a:pPr>
            <a:r>
              <a:rPr lang="en-US" sz="1100" dirty="0">
                <a:latin typeface="Arial" panose="020B0604020202020204" pitchFamily="34" charset="0"/>
                <a:cs typeface="Arial" panose="020B0604020202020204" pitchFamily="34" charset="0"/>
              </a:rPr>
              <a:t> Stage 2 Preoperational, will the child develop feelings towards the teddy?</a:t>
            </a:r>
          </a:p>
          <a:p>
            <a:pPr marL="228600" indent="-228600">
              <a:lnSpc>
                <a:spcPct val="140000"/>
              </a:lnSpc>
              <a:buFont typeface="+mj-lt"/>
              <a:buAutoNum type="arabicPeriod"/>
            </a:pPr>
            <a:r>
              <a:rPr lang="en-US" sz="1100" dirty="0">
                <a:latin typeface="Arial" panose="020B0604020202020204" pitchFamily="34" charset="0"/>
                <a:cs typeface="Arial" panose="020B0604020202020204" pitchFamily="34" charset="0"/>
              </a:rPr>
              <a:t> Stage 3 Concrete Operational, will the child know where they are aloud to take the teddy with them?</a:t>
            </a:r>
          </a:p>
          <a:p>
            <a:pPr marL="228600" indent="-228600">
              <a:lnSpc>
                <a:spcPct val="140000"/>
              </a:lnSpc>
              <a:buFont typeface="+mj-lt"/>
              <a:buAutoNum type="arabicPeriod"/>
            </a:pPr>
            <a:r>
              <a:rPr lang="en-US" sz="1100" dirty="0">
                <a:latin typeface="Arial" panose="020B0604020202020204" pitchFamily="34" charset="0"/>
                <a:cs typeface="Arial" panose="020B0604020202020204" pitchFamily="34" charset="0"/>
              </a:rPr>
              <a:t> And Stage 4 Formal Operational, will the child make the decision they no longer need this teddy in their lives?</a:t>
            </a:r>
          </a:p>
          <a:p>
            <a:pPr marL="0" indent="0">
              <a:lnSpc>
                <a:spcPct val="140000"/>
              </a:lnSpc>
              <a:buNone/>
            </a:pPr>
            <a:r>
              <a:rPr lang="en-GB" sz="1100" b="0" i="0" dirty="0">
                <a:effectLst/>
                <a:latin typeface="Arial" panose="020B0604020202020204" pitchFamily="34" charset="0"/>
                <a:cs typeface="Arial" panose="020B0604020202020204" pitchFamily="34" charset="0"/>
              </a:rPr>
              <a:t> “Piaget sees intelligence as adaptation to the environment, and he was interested in how intelligence changes as children grow ( genetic epistemology ). Younger children’s intelligence is qualitatively different from that of older children.” (Gross and Naish, 2015, p. 587)</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0" indent="0">
              <a:lnSpc>
                <a:spcPct val="140000"/>
              </a:lnSpc>
              <a:buNone/>
            </a:pPr>
            <a:endParaRPr lang="en-US" sz="1100" dirty="0"/>
          </a:p>
        </p:txBody>
      </p:sp>
      <p:pic>
        <p:nvPicPr>
          <p:cNvPr id="5" name="Content Placeholder 4" descr="A picture containing teddy, bear, stuffed, doll&#10;&#10;Description automatically generated">
            <a:extLst>
              <a:ext uri="{FF2B5EF4-FFF2-40B4-BE49-F238E27FC236}">
                <a16:creationId xmlns:a16="http://schemas.microsoft.com/office/drawing/2014/main" id="{C3A113F6-CE27-42AD-88DD-F138F914D729}"/>
              </a:ext>
            </a:extLst>
          </p:cNvPr>
          <p:cNvPicPr>
            <a:picLocks noChangeAspect="1"/>
          </p:cNvPicPr>
          <p:nvPr/>
        </p:nvPicPr>
        <p:blipFill rotWithShape="1">
          <a:blip r:embed="rId2">
            <a:extLst>
              <a:ext uri="{28A0092B-C50C-407E-A947-70E740481C1C}">
                <a14:useLocalDpi xmlns:a14="http://schemas.microsoft.com/office/drawing/2010/main" val="0"/>
              </a:ext>
            </a:extLst>
          </a:blip>
          <a:srcRect l="9290" r="40453"/>
          <a:stretch/>
        </p:blipFill>
        <p:spPr>
          <a:xfrm>
            <a:off x="6096001" y="540033"/>
            <a:ext cx="5555012" cy="5775279"/>
          </a:xfrm>
          <a:prstGeom prst="rect">
            <a:avLst/>
          </a:prstGeom>
        </p:spPr>
      </p:pic>
    </p:spTree>
    <p:extLst>
      <p:ext uri="{BB962C8B-B14F-4D97-AF65-F5344CB8AC3E}">
        <p14:creationId xmlns:p14="http://schemas.microsoft.com/office/powerpoint/2010/main" val="1329256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F8FD9-A3E6-43C7-BE92-D09839A761E4}"/>
              </a:ext>
            </a:extLst>
          </p:cNvPr>
          <p:cNvSpPr>
            <a:spLocks noGrp="1"/>
          </p:cNvSpPr>
          <p:nvPr>
            <p:ph type="title"/>
          </p:nvPr>
        </p:nvSpPr>
        <p:spPr>
          <a:xfrm>
            <a:off x="7112369" y="536575"/>
            <a:ext cx="4078800" cy="1170305"/>
          </a:xfrm>
        </p:spPr>
        <p:txBody>
          <a:bodyPr wrap="square" anchor="b">
            <a:normAutofit/>
          </a:bodyPr>
          <a:lstStyle/>
          <a:p>
            <a:pPr algn="ctr"/>
            <a:r>
              <a:rPr lang="en-GB" u="sng" dirty="0">
                <a:solidFill>
                  <a:schemeClr val="accent1"/>
                </a:solidFill>
              </a:rPr>
              <a:t>Erikson’s theory of development</a:t>
            </a:r>
          </a:p>
        </p:txBody>
      </p:sp>
      <p:sp>
        <p:nvSpPr>
          <p:cNvPr id="9" name="Content Placeholder 8">
            <a:extLst>
              <a:ext uri="{FF2B5EF4-FFF2-40B4-BE49-F238E27FC236}">
                <a16:creationId xmlns:a16="http://schemas.microsoft.com/office/drawing/2014/main" id="{58ED5E6B-CB87-4361-A1D1-9C668D8072B8}"/>
              </a:ext>
            </a:extLst>
          </p:cNvPr>
          <p:cNvSpPr>
            <a:spLocks noGrp="1"/>
          </p:cNvSpPr>
          <p:nvPr>
            <p:ph idx="1"/>
          </p:nvPr>
        </p:nvSpPr>
        <p:spPr>
          <a:xfrm>
            <a:off x="7312394" y="2428148"/>
            <a:ext cx="4078800" cy="2901482"/>
          </a:xfrm>
        </p:spPr>
        <p:txBody>
          <a:bodyPr>
            <a:noAutofit/>
          </a:bodyPr>
          <a:lstStyle/>
          <a:p>
            <a:pPr marL="0" indent="0">
              <a:buNone/>
            </a:pPr>
            <a:r>
              <a:rPr lang="en-US" sz="1400" dirty="0">
                <a:solidFill>
                  <a:srgbClr val="00B050"/>
                </a:solidFill>
                <a:latin typeface="Arial" panose="020B0604020202020204" pitchFamily="34" charset="0"/>
                <a:cs typeface="Arial" panose="020B0604020202020204" pitchFamily="34" charset="0"/>
              </a:rPr>
              <a:t>The 1</a:t>
            </a:r>
            <a:r>
              <a:rPr lang="en-US" sz="1400" baseline="30000" dirty="0">
                <a:solidFill>
                  <a:srgbClr val="00B050"/>
                </a:solidFill>
                <a:latin typeface="Arial" panose="020B0604020202020204" pitchFamily="34" charset="0"/>
                <a:cs typeface="Arial" panose="020B0604020202020204" pitchFamily="34" charset="0"/>
              </a:rPr>
              <a:t>st</a:t>
            </a:r>
            <a:r>
              <a:rPr lang="en-US" sz="1400" dirty="0">
                <a:solidFill>
                  <a:srgbClr val="00B050"/>
                </a:solidFill>
                <a:latin typeface="Arial" panose="020B0604020202020204" pitchFamily="34" charset="0"/>
                <a:cs typeface="Arial" panose="020B0604020202020204" pitchFamily="34" charset="0"/>
              </a:rPr>
              <a:t> four stages them being </a:t>
            </a:r>
            <a:r>
              <a:rPr lang="en-US" sz="1400" b="1" i="1" dirty="0">
                <a:solidFill>
                  <a:srgbClr val="00B050"/>
                </a:solidFill>
                <a:latin typeface="Arial" panose="020B0604020202020204" pitchFamily="34" charset="0"/>
                <a:cs typeface="Arial" panose="020B0604020202020204" pitchFamily="34" charset="0"/>
              </a:rPr>
              <a:t>Trust vs Mistrust, Autonomy vs Shame and Doubt</a:t>
            </a:r>
            <a:r>
              <a:rPr lang="en-US" sz="1400" dirty="0">
                <a:solidFill>
                  <a:srgbClr val="00B050"/>
                </a:solidFill>
                <a:latin typeface="Arial" panose="020B0604020202020204" pitchFamily="34" charset="0"/>
                <a:cs typeface="Arial" panose="020B0604020202020204" pitchFamily="34" charset="0"/>
              </a:rPr>
              <a:t>, </a:t>
            </a:r>
            <a:r>
              <a:rPr lang="en-US" sz="1400" b="1" i="1" dirty="0">
                <a:solidFill>
                  <a:srgbClr val="00B050"/>
                </a:solidFill>
                <a:latin typeface="Arial" panose="020B0604020202020204" pitchFamily="34" charset="0"/>
                <a:cs typeface="Arial" panose="020B0604020202020204" pitchFamily="34" charset="0"/>
              </a:rPr>
              <a:t>Initiative vs Guilt </a:t>
            </a:r>
            <a:r>
              <a:rPr lang="en-US" sz="1400" dirty="0">
                <a:solidFill>
                  <a:srgbClr val="00B050"/>
                </a:solidFill>
                <a:latin typeface="Arial" panose="020B0604020202020204" pitchFamily="34" charset="0"/>
                <a:cs typeface="Arial" panose="020B0604020202020204" pitchFamily="34" charset="0"/>
              </a:rPr>
              <a:t>and </a:t>
            </a:r>
            <a:r>
              <a:rPr lang="en-US" sz="1400" b="1" i="1" dirty="0">
                <a:solidFill>
                  <a:srgbClr val="00B050"/>
                </a:solidFill>
                <a:latin typeface="Arial" panose="020B0604020202020204" pitchFamily="34" charset="0"/>
                <a:cs typeface="Arial" panose="020B0604020202020204" pitchFamily="34" charset="0"/>
              </a:rPr>
              <a:t>Industry vs Inferiority </a:t>
            </a:r>
            <a:r>
              <a:rPr lang="en-US" sz="1400" dirty="0">
                <a:solidFill>
                  <a:srgbClr val="00B050"/>
                </a:solidFill>
                <a:latin typeface="Arial" panose="020B0604020202020204" pitchFamily="34" charset="0"/>
                <a:cs typeface="Arial" panose="020B0604020202020204" pitchFamily="34" charset="0"/>
              </a:rPr>
              <a:t>are influenced by parents.  Erikson believes a child must successfully overcome a challenge at each stage to become their own individual person.</a:t>
            </a:r>
            <a:r>
              <a:rPr lang="en-GB" sz="1400" b="0" i="0" dirty="0">
                <a:solidFill>
                  <a:srgbClr val="00B050"/>
                </a:solidFill>
                <a:effectLst/>
                <a:latin typeface="Arial" panose="020B0604020202020204" pitchFamily="34" charset="0"/>
                <a:cs typeface="Arial" panose="020B0604020202020204" pitchFamily="34" charset="0"/>
              </a:rPr>
              <a:t> </a:t>
            </a:r>
            <a:r>
              <a:rPr lang="en-GB" sz="1400" i="0" dirty="0">
                <a:solidFill>
                  <a:srgbClr val="00B050"/>
                </a:solidFill>
                <a:effectLst/>
                <a:latin typeface="Arial" panose="020B0604020202020204" pitchFamily="34" charset="0"/>
                <a:cs typeface="Arial" panose="020B0604020202020204" pitchFamily="34" charset="0"/>
              </a:rPr>
              <a:t>A healthy resolution, however, does not mean moving totally to the positive side. For example, an infant needs to have experienced some mistrust to learn to identify people who are not trustworthy. </a:t>
            </a:r>
            <a:r>
              <a:rPr lang="en-GB" sz="1400" dirty="0">
                <a:solidFill>
                  <a:srgbClr val="00B050"/>
                </a:solidFill>
                <a:latin typeface="Arial" panose="020B0604020202020204" pitchFamily="34" charset="0"/>
                <a:cs typeface="Arial" panose="020B0604020202020204" pitchFamily="34" charset="0"/>
              </a:rPr>
              <a:t> (Boyd and Bee, 2019, p. 40)</a:t>
            </a:r>
            <a:endParaRPr lang="en-US" sz="1400" dirty="0">
              <a:solidFill>
                <a:srgbClr val="00B050"/>
              </a:solidFill>
              <a:latin typeface="Arial" panose="020B0604020202020204" pitchFamily="34" charset="0"/>
              <a:cs typeface="Arial" panose="020B0604020202020204" pitchFamily="34" charset="0"/>
            </a:endParaRPr>
          </a:p>
        </p:txBody>
      </p:sp>
      <p:pic>
        <p:nvPicPr>
          <p:cNvPr id="5" name="Content Placeholder 4" descr="Diagram&#10;&#10;Description automatically generated">
            <a:extLst>
              <a:ext uri="{FF2B5EF4-FFF2-40B4-BE49-F238E27FC236}">
                <a16:creationId xmlns:a16="http://schemas.microsoft.com/office/drawing/2014/main" id="{BD8D156C-79DF-4669-9706-4832B0DED476}"/>
              </a:ext>
            </a:extLst>
          </p:cNvPr>
          <p:cNvPicPr>
            <a:picLocks noChangeAspect="1"/>
          </p:cNvPicPr>
          <p:nvPr/>
        </p:nvPicPr>
        <p:blipFill rotWithShape="1">
          <a:blip r:embed="rId2">
            <a:extLst>
              <a:ext uri="{28A0092B-C50C-407E-A947-70E740481C1C}">
                <a14:useLocalDpi xmlns:a14="http://schemas.microsoft.com/office/drawing/2010/main" val="0"/>
              </a:ext>
            </a:extLst>
          </a:blip>
          <a:stretch/>
        </p:blipFill>
        <p:spPr>
          <a:xfrm>
            <a:off x="95250" y="723900"/>
            <a:ext cx="5800725" cy="5486400"/>
          </a:xfrm>
          <a:prstGeom prst="rect">
            <a:avLst/>
          </a:prstGeom>
        </p:spPr>
      </p:pic>
      <p:sp>
        <p:nvSpPr>
          <p:cNvPr id="6" name="TextBox 5">
            <a:extLst>
              <a:ext uri="{FF2B5EF4-FFF2-40B4-BE49-F238E27FC236}">
                <a16:creationId xmlns:a16="http://schemas.microsoft.com/office/drawing/2014/main" id="{D7BB676C-ABC9-4F93-B237-C0952F2DDBD8}"/>
              </a:ext>
            </a:extLst>
          </p:cNvPr>
          <p:cNvSpPr txBox="1"/>
          <p:nvPr/>
        </p:nvSpPr>
        <p:spPr>
          <a:xfrm>
            <a:off x="470517" y="6349484"/>
            <a:ext cx="4927106" cy="369332"/>
          </a:xfrm>
          <a:prstGeom prst="rect">
            <a:avLst/>
          </a:prstGeom>
          <a:noFill/>
        </p:spPr>
        <p:txBody>
          <a:bodyPr wrap="square" rtlCol="0">
            <a:spAutoFit/>
          </a:bodyPr>
          <a:lstStyle/>
          <a:p>
            <a:r>
              <a:rPr lang="en-GB" dirty="0"/>
              <a:t>Proposed by Erik Erikson 1902-1994</a:t>
            </a:r>
          </a:p>
        </p:txBody>
      </p:sp>
    </p:spTree>
    <p:extLst>
      <p:ext uri="{BB962C8B-B14F-4D97-AF65-F5344CB8AC3E}">
        <p14:creationId xmlns:p14="http://schemas.microsoft.com/office/powerpoint/2010/main" val="3260672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5AE40-C39B-49FE-8B14-E4D9A31A40AB}"/>
              </a:ext>
            </a:extLst>
          </p:cNvPr>
          <p:cNvSpPr>
            <a:spLocks noGrp="1"/>
          </p:cNvSpPr>
          <p:nvPr>
            <p:ph type="title"/>
          </p:nvPr>
        </p:nvSpPr>
        <p:spPr>
          <a:xfrm>
            <a:off x="7112369" y="395297"/>
            <a:ext cx="3936631" cy="1060123"/>
          </a:xfrm>
        </p:spPr>
        <p:txBody>
          <a:bodyPr vert="horz" wrap="square" lIns="91440" tIns="45720" rIns="91440" bIns="45720" rtlCol="0" anchor="b" anchorCtr="0">
            <a:normAutofit/>
          </a:bodyPr>
          <a:lstStyle/>
          <a:p>
            <a:pPr algn="ctr"/>
            <a:r>
              <a:rPr lang="en-US" u="sng" dirty="0"/>
              <a:t>Get outside</a:t>
            </a:r>
          </a:p>
        </p:txBody>
      </p:sp>
      <p:sp>
        <p:nvSpPr>
          <p:cNvPr id="27" name="Content Placeholder 26">
            <a:extLst>
              <a:ext uri="{FF2B5EF4-FFF2-40B4-BE49-F238E27FC236}">
                <a16:creationId xmlns:a16="http://schemas.microsoft.com/office/drawing/2014/main" id="{92F923B4-E748-4B3C-890A-7B85A22C52FC}"/>
              </a:ext>
            </a:extLst>
          </p:cNvPr>
          <p:cNvSpPr>
            <a:spLocks noGrp="1"/>
          </p:cNvSpPr>
          <p:nvPr>
            <p:ph idx="1"/>
          </p:nvPr>
        </p:nvSpPr>
        <p:spPr>
          <a:xfrm>
            <a:off x="7562850" y="2234627"/>
            <a:ext cx="4190294" cy="3673475"/>
          </a:xfrm>
        </p:spPr>
        <p:txBody>
          <a:bodyPr>
            <a:normAutofit/>
          </a:bodyPr>
          <a:lstStyle/>
          <a:p>
            <a:pPr marL="0" indent="0">
              <a:lnSpc>
                <a:spcPct val="140000"/>
              </a:lnSpc>
              <a:buNone/>
            </a:pPr>
            <a:r>
              <a:rPr lang="en-US" sz="1400" dirty="0">
                <a:solidFill>
                  <a:srgbClr val="FF0000">
                    <a:alpha val="60000"/>
                  </a:srgbClr>
                </a:solidFill>
                <a:latin typeface="Arial" panose="020B0604020202020204" pitchFamily="34" charset="0"/>
                <a:cs typeface="Arial" panose="020B0604020202020204" pitchFamily="34" charset="0"/>
              </a:rPr>
              <a:t>To put all these theories into practice, go outside let them seek their independence, develop their motor skills and make choices on who they want to play with in the park. All these things are part of developing from a child into an adult.</a:t>
            </a:r>
            <a:r>
              <a:rPr lang="en-GB" sz="1400" b="0" i="0" dirty="0">
                <a:solidFill>
                  <a:srgbClr val="FF0000">
                    <a:alpha val="60000"/>
                  </a:srgbClr>
                </a:solidFill>
                <a:effectLst/>
                <a:latin typeface="Arial" panose="020B0604020202020204" pitchFamily="34" charset="0"/>
                <a:cs typeface="Arial" panose="020B0604020202020204" pitchFamily="34" charset="0"/>
              </a:rPr>
              <a:t> “Piaget proposed that each of us begins life with a small repertoire of sensory and motor schemes, such as looking, tasting, touching, hearing, and reaching. As we use each scheme, it becomes better adapted to the world; in other words, it works better.” (</a:t>
            </a:r>
            <a:r>
              <a:rPr lang="en-GB" sz="1400" dirty="0">
                <a:solidFill>
                  <a:srgbClr val="FF0000">
                    <a:alpha val="60000"/>
                  </a:srgbClr>
                </a:solidFill>
                <a:latin typeface="Arial" panose="020B0604020202020204" pitchFamily="34" charset="0"/>
                <a:cs typeface="Arial" panose="020B0604020202020204" pitchFamily="34" charset="0"/>
              </a:rPr>
              <a:t>Boyd and Bee, 2019, p. 47)</a:t>
            </a:r>
          </a:p>
          <a:p>
            <a:pPr marL="0" indent="0">
              <a:lnSpc>
                <a:spcPct val="140000"/>
              </a:lnSpc>
              <a:buNone/>
            </a:pPr>
            <a:endParaRPr lang="en-US" sz="1400" dirty="0">
              <a:solidFill>
                <a:srgbClr val="00B050">
                  <a:alpha val="60000"/>
                </a:srgbClr>
              </a:solidFill>
              <a:latin typeface="Arial" panose="020B0604020202020204" pitchFamily="34" charset="0"/>
              <a:cs typeface="Arial" panose="020B0604020202020204" pitchFamily="34" charset="0"/>
            </a:endParaRPr>
          </a:p>
          <a:p>
            <a:pPr marL="0" indent="0">
              <a:lnSpc>
                <a:spcPct val="140000"/>
              </a:lnSpc>
              <a:buNone/>
            </a:pPr>
            <a:endParaRPr lang="en-US" sz="1100" dirty="0"/>
          </a:p>
        </p:txBody>
      </p:sp>
      <p:pic>
        <p:nvPicPr>
          <p:cNvPr id="6" name="Content Placeholder 5" descr="A picture containing grass, tree, outdoor, playing&#10;&#10;Description automatically generated">
            <a:extLst>
              <a:ext uri="{FF2B5EF4-FFF2-40B4-BE49-F238E27FC236}">
                <a16:creationId xmlns:a16="http://schemas.microsoft.com/office/drawing/2014/main" id="{48E23576-8F73-4027-BCFE-25A4188B22E2}"/>
              </a:ext>
            </a:extLst>
          </p:cNvPr>
          <p:cNvPicPr>
            <a:picLocks noChangeAspect="1"/>
          </p:cNvPicPr>
          <p:nvPr/>
        </p:nvPicPr>
        <p:blipFill rotWithShape="1">
          <a:blip r:embed="rId2">
            <a:extLst>
              <a:ext uri="{28A0092B-C50C-407E-A947-70E740481C1C}">
                <a14:useLocalDpi xmlns:a14="http://schemas.microsoft.com/office/drawing/2010/main" val="0"/>
              </a:ext>
            </a:extLst>
          </a:blip>
          <a:srcRect l="12182" r="12818"/>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1276418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F0BC0-A2F3-4717-AD2E-ACF04368F654}"/>
              </a:ext>
            </a:extLst>
          </p:cNvPr>
          <p:cNvSpPr>
            <a:spLocks noGrp="1"/>
          </p:cNvSpPr>
          <p:nvPr>
            <p:ph type="title"/>
          </p:nvPr>
        </p:nvSpPr>
        <p:spPr/>
        <p:txBody>
          <a:bodyPr/>
          <a:lstStyle/>
          <a:p>
            <a:pPr algn="ctr"/>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BCF6E86-ACD0-4C1D-BD84-FD93FB31F2B9}"/>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Boyd, D. and Bee, H. (2019) </a:t>
            </a:r>
            <a:r>
              <a:rPr lang="en-GB" i="1" dirty="0">
                <a:latin typeface="Arial" panose="020B0604020202020204" pitchFamily="34" charset="0"/>
                <a:cs typeface="Arial" panose="020B0604020202020204" pitchFamily="34" charset="0"/>
              </a:rPr>
              <a:t>Lifespan Development. </a:t>
            </a:r>
            <a:r>
              <a:rPr lang="en-GB" dirty="0">
                <a:latin typeface="Arial" panose="020B0604020202020204" pitchFamily="34" charset="0"/>
                <a:cs typeface="Arial" panose="020B0604020202020204" pitchFamily="34" charset="0"/>
              </a:rPr>
              <a:t>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edn. Harlow: Parson Education Limited.</a:t>
            </a:r>
          </a:p>
          <a:p>
            <a:r>
              <a:rPr lang="en-GB" dirty="0">
                <a:latin typeface="Arial" panose="020B0604020202020204" pitchFamily="34" charset="0"/>
                <a:cs typeface="Arial" panose="020B0604020202020204" pitchFamily="34" charset="0"/>
              </a:rPr>
              <a:t>Erik Erikson. (1902-1994) Theory of Psycho-social Development</a:t>
            </a:r>
          </a:p>
          <a:p>
            <a:r>
              <a:rPr lang="en-GB" dirty="0">
                <a:latin typeface="Arial" panose="020B0604020202020204" pitchFamily="34" charset="0"/>
                <a:cs typeface="Arial" panose="020B0604020202020204" pitchFamily="34" charset="0"/>
              </a:rPr>
              <a:t>Gross, R. and Naish, F. (2015) </a:t>
            </a:r>
            <a:r>
              <a:rPr lang="en-GB" i="1" dirty="0">
                <a:latin typeface="Arial" panose="020B0604020202020204" pitchFamily="34" charset="0"/>
                <a:cs typeface="Arial" panose="020B0604020202020204" pitchFamily="34" charset="0"/>
              </a:rPr>
              <a:t>Psychology: The Science of the Mind and Behaviour. </a:t>
            </a:r>
            <a:r>
              <a:rPr lang="en-GB" dirty="0">
                <a:latin typeface="Arial" panose="020B0604020202020204" pitchFamily="34" charset="0"/>
                <a:cs typeface="Arial" panose="020B0604020202020204" pitchFamily="34" charset="0"/>
              </a:rPr>
              <a:t>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edn. London: Hodder Education Group</a:t>
            </a:r>
          </a:p>
          <a:p>
            <a:r>
              <a:rPr lang="en-GB" dirty="0">
                <a:latin typeface="Arial" panose="020B0604020202020204" pitchFamily="34" charset="0"/>
                <a:cs typeface="Arial" panose="020B0604020202020204" pitchFamily="34" charset="0"/>
              </a:rPr>
              <a:t>Piaget. (1896-1980) Theory of Cognitive Development</a:t>
            </a:r>
          </a:p>
          <a:p>
            <a:endParaRPr lang="en-GB" dirty="0"/>
          </a:p>
        </p:txBody>
      </p:sp>
    </p:spTree>
    <p:extLst>
      <p:ext uri="{BB962C8B-B14F-4D97-AF65-F5344CB8AC3E}">
        <p14:creationId xmlns:p14="http://schemas.microsoft.com/office/powerpoint/2010/main" val="50984476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4654</TotalTime>
  <Words>663</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Gallery</vt:lpstr>
      <vt:lpstr>A child’s experience between the ages of 0-5 years can affect the rest of their lives</vt:lpstr>
      <vt:lpstr>Introduction</vt:lpstr>
      <vt:lpstr>Piaget’s theory of cognitive development</vt:lpstr>
      <vt:lpstr>Teddy bear experiment</vt:lpstr>
      <vt:lpstr>Erikson’s theory of development</vt:lpstr>
      <vt:lpstr>Get outside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Emma Jane</dc:creator>
  <cp:lastModifiedBy>emma strawford</cp:lastModifiedBy>
  <cp:revision>1</cp:revision>
  <dcterms:created xsi:type="dcterms:W3CDTF">2021-10-12T12:48:24Z</dcterms:created>
  <dcterms:modified xsi:type="dcterms:W3CDTF">2021-10-19T13:39:51Z</dcterms:modified>
</cp:coreProperties>
</file>