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35" autoAdjust="0"/>
    <p:restoredTop sz="94626" autoAdjust="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outlineViewPr>
    <p:cViewPr>
      <p:scale>
        <a:sx n="33" d="100"/>
        <a:sy n="33" d="100"/>
      </p:scale>
      <p:origin x="0" y="-1459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i Bammeke (2123934)" userId="d9ceb0cb-2718-4fd6-beff-7e34ddb04b6f" providerId="ADAL" clId="{7A06F990-446D-498F-A2D2-6631DB537172}"/>
    <pc:docChg chg="undo custSel addSld delSld modSld modMainMaster">
      <pc:chgData name="Abi Bammeke (2123934)" userId="d9ceb0cb-2718-4fd6-beff-7e34ddb04b6f" providerId="ADAL" clId="{7A06F990-446D-498F-A2D2-6631DB537172}" dt="2026-06-26T12:29:24.123" v="7265" actId="20577"/>
      <pc:docMkLst>
        <pc:docMk/>
      </pc:docMkLst>
      <pc:sldChg chg="delSp modSp mod">
        <pc:chgData name="Abi Bammeke (2123934)" userId="d9ceb0cb-2718-4fd6-beff-7e34ddb04b6f" providerId="ADAL" clId="{7A06F990-446D-498F-A2D2-6631DB537172}" dt="2026-06-26T11:48:51.124" v="6610" actId="20577"/>
        <pc:sldMkLst>
          <pc:docMk/>
          <pc:sldMk cId="640099954" sldId="256"/>
        </pc:sldMkLst>
        <pc:spChg chg="mod">
          <ac:chgData name="Abi Bammeke (2123934)" userId="d9ceb0cb-2718-4fd6-beff-7e34ddb04b6f" providerId="ADAL" clId="{7A06F990-446D-498F-A2D2-6631DB537172}" dt="2026-06-22T19:20:06.161" v="3259" actId="2711"/>
          <ac:spMkLst>
            <pc:docMk/>
            <pc:sldMk cId="640099954" sldId="256"/>
            <ac:spMk id="2" creationId="{F019401A-5606-63CA-C8FB-05241FC728B7}"/>
          </ac:spMkLst>
        </pc:spChg>
        <pc:spChg chg="mod">
          <ac:chgData name="Abi Bammeke (2123934)" userId="d9ceb0cb-2718-4fd6-beff-7e34ddb04b6f" providerId="ADAL" clId="{7A06F990-446D-498F-A2D2-6631DB537172}" dt="2026-06-22T19:20:23.787" v="3261" actId="2711"/>
          <ac:spMkLst>
            <pc:docMk/>
            <pc:sldMk cId="640099954" sldId="256"/>
            <ac:spMk id="3" creationId="{79B67C4C-0D82-40A0-417A-CE6B8E0C2836}"/>
          </ac:spMkLst>
        </pc:spChg>
        <pc:spChg chg="mod">
          <ac:chgData name="Abi Bammeke (2123934)" userId="d9ceb0cb-2718-4fd6-beff-7e34ddb04b6f" providerId="ADAL" clId="{7A06F990-446D-498F-A2D2-6631DB537172}" dt="2026-06-26T11:48:51.124" v="6610" actId="20577"/>
          <ac:spMkLst>
            <pc:docMk/>
            <pc:sldMk cId="640099954" sldId="256"/>
            <ac:spMk id="4" creationId="{68640D10-75E1-DF87-43BB-FB8C7C388287}"/>
          </ac:spMkLst>
        </pc:spChg>
        <pc:spChg chg="mod">
          <ac:chgData name="Abi Bammeke (2123934)" userId="d9ceb0cb-2718-4fd6-beff-7e34ddb04b6f" providerId="ADAL" clId="{7A06F990-446D-498F-A2D2-6631DB537172}" dt="2026-06-22T19:20:16.657" v="3260" actId="2711"/>
          <ac:spMkLst>
            <pc:docMk/>
            <pc:sldMk cId="640099954" sldId="256"/>
            <ac:spMk id="5" creationId="{D9A4C98E-6CB0-17A1-0E4D-B8BF612517F4}"/>
          </ac:spMkLst>
        </pc:spChg>
      </pc:sldChg>
      <pc:sldChg chg="delSp modSp mod">
        <pc:chgData name="Abi Bammeke (2123934)" userId="d9ceb0cb-2718-4fd6-beff-7e34ddb04b6f" providerId="ADAL" clId="{7A06F990-446D-498F-A2D2-6631DB537172}" dt="2026-06-26T12:03:57.662" v="7149" actId="14100"/>
        <pc:sldMkLst>
          <pc:docMk/>
          <pc:sldMk cId="3114532821" sldId="257"/>
        </pc:sldMkLst>
        <pc:spChg chg="mod">
          <ac:chgData name="Abi Bammeke (2123934)" userId="d9ceb0cb-2718-4fd6-beff-7e34ddb04b6f" providerId="ADAL" clId="{7A06F990-446D-498F-A2D2-6631DB537172}" dt="2026-06-22T19:48:00.859" v="3869" actId="20577"/>
          <ac:spMkLst>
            <pc:docMk/>
            <pc:sldMk cId="3114532821" sldId="257"/>
            <ac:spMk id="2" creationId="{9214624A-CAF2-3FCA-5E78-B8DEC2989911}"/>
          </ac:spMkLst>
        </pc:spChg>
        <pc:spChg chg="mod">
          <ac:chgData name="Abi Bammeke (2123934)" userId="d9ceb0cb-2718-4fd6-beff-7e34ddb04b6f" providerId="ADAL" clId="{7A06F990-446D-498F-A2D2-6631DB537172}" dt="2026-06-26T11:50:39.763" v="6853" actId="6549"/>
          <ac:spMkLst>
            <pc:docMk/>
            <pc:sldMk cId="3114532821" sldId="257"/>
            <ac:spMk id="3" creationId="{55E47FE7-8E9B-81E2-B488-D8C9D25EE842}"/>
          </ac:spMkLst>
        </pc:spChg>
        <pc:spChg chg="mod">
          <ac:chgData name="Abi Bammeke (2123934)" userId="d9ceb0cb-2718-4fd6-beff-7e34ddb04b6f" providerId="ADAL" clId="{7A06F990-446D-498F-A2D2-6631DB537172}" dt="2026-06-26T12:03:51.547" v="7148" actId="14100"/>
          <ac:spMkLst>
            <pc:docMk/>
            <pc:sldMk cId="3114532821" sldId="257"/>
            <ac:spMk id="4" creationId="{227B66CE-43E9-3663-1FEB-B3531A9BF39C}"/>
          </ac:spMkLst>
        </pc:spChg>
        <pc:spChg chg="mod">
          <ac:chgData name="Abi Bammeke (2123934)" userId="d9ceb0cb-2718-4fd6-beff-7e34ddb04b6f" providerId="ADAL" clId="{7A06F990-446D-498F-A2D2-6631DB537172}" dt="2026-06-26T12:03:57.662" v="7149" actId="14100"/>
          <ac:spMkLst>
            <pc:docMk/>
            <pc:sldMk cId="3114532821" sldId="257"/>
            <ac:spMk id="6" creationId="{93A4935F-11FE-7833-1596-E1D4F76B0501}"/>
          </ac:spMkLst>
        </pc:spChg>
        <pc:spChg chg="mod">
          <ac:chgData name="Abi Bammeke (2123934)" userId="d9ceb0cb-2718-4fd6-beff-7e34ddb04b6f" providerId="ADAL" clId="{7A06F990-446D-498F-A2D2-6631DB537172}" dt="2026-06-26T10:21:10.690" v="5848" actId="255"/>
          <ac:spMkLst>
            <pc:docMk/>
            <pc:sldMk cId="3114532821" sldId="257"/>
            <ac:spMk id="7" creationId="{7D002BB4-6916-6A00-D478-AF19C9DDFA61}"/>
          </ac:spMkLst>
        </pc:spChg>
      </pc:sldChg>
      <pc:sldChg chg="addSp delSp modSp mod">
        <pc:chgData name="Abi Bammeke (2123934)" userId="d9ceb0cb-2718-4fd6-beff-7e34ddb04b6f" providerId="ADAL" clId="{7A06F990-446D-498F-A2D2-6631DB537172}" dt="2026-06-26T10:25:22.082" v="5865" actId="255"/>
        <pc:sldMkLst>
          <pc:docMk/>
          <pc:sldMk cId="4185075558" sldId="258"/>
        </pc:sldMkLst>
        <pc:spChg chg="mod">
          <ac:chgData name="Abi Bammeke (2123934)" userId="d9ceb0cb-2718-4fd6-beff-7e34ddb04b6f" providerId="ADAL" clId="{7A06F990-446D-498F-A2D2-6631DB537172}" dt="2026-06-22T20:26:07.869" v="5756" actId="1076"/>
          <ac:spMkLst>
            <pc:docMk/>
            <pc:sldMk cId="4185075558" sldId="258"/>
            <ac:spMk id="2" creationId="{4CA5FB74-2BB2-D4DF-AFF7-CB290B45E003}"/>
          </ac:spMkLst>
        </pc:spChg>
        <pc:spChg chg="mod">
          <ac:chgData name="Abi Bammeke (2123934)" userId="d9ceb0cb-2718-4fd6-beff-7e34ddb04b6f" providerId="ADAL" clId="{7A06F990-446D-498F-A2D2-6631DB537172}" dt="2026-06-26T10:22:00.472" v="5850" actId="255"/>
          <ac:spMkLst>
            <pc:docMk/>
            <pc:sldMk cId="4185075558" sldId="258"/>
            <ac:spMk id="4" creationId="{A598C8A3-15C6-D334-1191-B53787C4B549}"/>
          </ac:spMkLst>
        </pc:spChg>
        <pc:spChg chg="mod">
          <ac:chgData name="Abi Bammeke (2123934)" userId="d9ceb0cb-2718-4fd6-beff-7e34ddb04b6f" providerId="ADAL" clId="{7A06F990-446D-498F-A2D2-6631DB537172}" dt="2026-06-26T10:22:23.500" v="5851" actId="255"/>
          <ac:spMkLst>
            <pc:docMk/>
            <pc:sldMk cId="4185075558" sldId="258"/>
            <ac:spMk id="5" creationId="{890905C5-E510-DE6D-873B-992FE78EE67A}"/>
          </ac:spMkLst>
        </pc:spChg>
        <pc:spChg chg="mod">
          <ac:chgData name="Abi Bammeke (2123934)" userId="d9ceb0cb-2718-4fd6-beff-7e34ddb04b6f" providerId="ADAL" clId="{7A06F990-446D-498F-A2D2-6631DB537172}" dt="2026-06-26T10:22:47.163" v="5853" actId="255"/>
          <ac:spMkLst>
            <pc:docMk/>
            <pc:sldMk cId="4185075558" sldId="258"/>
            <ac:spMk id="6" creationId="{CD7F21E9-66F5-C4D2-3DA4-FF8FFAC0AA5D}"/>
          </ac:spMkLst>
        </pc:spChg>
        <pc:spChg chg="mod">
          <ac:chgData name="Abi Bammeke (2123934)" userId="d9ceb0cb-2718-4fd6-beff-7e34ddb04b6f" providerId="ADAL" clId="{7A06F990-446D-498F-A2D2-6631DB537172}" dt="2026-06-26T10:25:22.082" v="5865" actId="255"/>
          <ac:spMkLst>
            <pc:docMk/>
            <pc:sldMk cId="4185075558" sldId="258"/>
            <ac:spMk id="7" creationId="{8EA8A94F-EDF9-C474-3BAB-9A7F2BEDBD76}"/>
          </ac:spMkLst>
        </pc:spChg>
        <pc:spChg chg="add mod">
          <ac:chgData name="Abi Bammeke (2123934)" userId="d9ceb0cb-2718-4fd6-beff-7e34ddb04b6f" providerId="ADAL" clId="{7A06F990-446D-498F-A2D2-6631DB537172}" dt="2026-06-22T20:26:57.223" v="5781" actId="113"/>
          <ac:spMkLst>
            <pc:docMk/>
            <pc:sldMk cId="4185075558" sldId="258"/>
            <ac:spMk id="12" creationId="{5009CBF5-A9EC-286D-C2F8-A02D01800DF4}"/>
          </ac:spMkLst>
        </pc:spChg>
        <pc:graphicFrameChg chg="add mod ord modGraphic">
          <ac:chgData name="Abi Bammeke (2123934)" userId="d9ceb0cb-2718-4fd6-beff-7e34ddb04b6f" providerId="ADAL" clId="{7A06F990-446D-498F-A2D2-6631DB537172}" dt="2026-06-22T20:28:32.934" v="5790" actId="207"/>
          <ac:graphicFrameMkLst>
            <pc:docMk/>
            <pc:sldMk cId="4185075558" sldId="258"/>
            <ac:graphicFrameMk id="11" creationId="{CEE3EE5C-0FBB-4537-D0B7-44D67D8E75DE}"/>
          </ac:graphicFrameMkLst>
        </pc:graphicFrameChg>
      </pc:sldChg>
      <pc:sldChg chg="addSp delSp modSp mod">
        <pc:chgData name="Abi Bammeke (2123934)" userId="d9ceb0cb-2718-4fd6-beff-7e34ddb04b6f" providerId="ADAL" clId="{7A06F990-446D-498F-A2D2-6631DB537172}" dt="2026-06-26T12:29:24.123" v="7265" actId="20577"/>
        <pc:sldMkLst>
          <pc:docMk/>
          <pc:sldMk cId="59394634" sldId="259"/>
        </pc:sldMkLst>
        <pc:spChg chg="mod">
          <ac:chgData name="Abi Bammeke (2123934)" userId="d9ceb0cb-2718-4fd6-beff-7e34ddb04b6f" providerId="ADAL" clId="{7A06F990-446D-498F-A2D2-6631DB537172}" dt="2026-06-26T11:14:55.313" v="5986" actId="20577"/>
          <ac:spMkLst>
            <pc:docMk/>
            <pc:sldMk cId="59394634" sldId="259"/>
            <ac:spMk id="2" creationId="{672E4919-C90F-65CA-1A55-6058AEAF9061}"/>
          </ac:spMkLst>
        </pc:spChg>
        <pc:spChg chg="mod">
          <ac:chgData name="Abi Bammeke (2123934)" userId="d9ceb0cb-2718-4fd6-beff-7e34ddb04b6f" providerId="ADAL" clId="{7A06F990-446D-498F-A2D2-6631DB537172}" dt="2026-06-26T11:17:34.323" v="6100" actId="14100"/>
          <ac:spMkLst>
            <pc:docMk/>
            <pc:sldMk cId="59394634" sldId="259"/>
            <ac:spMk id="3" creationId="{5C212B95-AFDE-053B-E229-BC51F63976B2}"/>
          </ac:spMkLst>
        </pc:spChg>
        <pc:spChg chg="mod">
          <ac:chgData name="Abi Bammeke (2123934)" userId="d9ceb0cb-2718-4fd6-beff-7e34ddb04b6f" providerId="ADAL" clId="{7A06F990-446D-498F-A2D2-6631DB537172}" dt="2026-06-26T12:05:26.086" v="7177" actId="20577"/>
          <ac:spMkLst>
            <pc:docMk/>
            <pc:sldMk cId="59394634" sldId="259"/>
            <ac:spMk id="4" creationId="{BE42B184-C9A7-15E1-5331-45A18A893A52}"/>
          </ac:spMkLst>
        </pc:spChg>
        <pc:spChg chg="add mod">
          <ac:chgData name="Abi Bammeke (2123934)" userId="d9ceb0cb-2718-4fd6-beff-7e34ddb04b6f" providerId="ADAL" clId="{7A06F990-446D-498F-A2D2-6631DB537172}" dt="2026-06-26T12:01:24.521" v="7106" actId="14100"/>
          <ac:spMkLst>
            <pc:docMk/>
            <pc:sldMk cId="59394634" sldId="259"/>
            <ac:spMk id="7" creationId="{577DC7E3-0FBA-177F-906C-A72402965184}"/>
          </ac:spMkLst>
        </pc:spChg>
        <pc:spChg chg="mod">
          <ac:chgData name="Abi Bammeke (2123934)" userId="d9ceb0cb-2718-4fd6-beff-7e34ddb04b6f" providerId="ADAL" clId="{7A06F990-446D-498F-A2D2-6631DB537172}" dt="2026-06-26T12:29:24.123" v="7265" actId="20577"/>
          <ac:spMkLst>
            <pc:docMk/>
            <pc:sldMk cId="59394634" sldId="259"/>
            <ac:spMk id="15" creationId="{76939492-7F21-E404-1836-CFE00C920F43}"/>
          </ac:spMkLst>
        </pc:spChg>
        <pc:spChg chg="add mod">
          <ac:chgData name="Abi Bammeke (2123934)" userId="d9ceb0cb-2718-4fd6-beff-7e34ddb04b6f" providerId="ADAL" clId="{7A06F990-446D-498F-A2D2-6631DB537172}" dt="2026-06-26T11:18:03.433" v="6126" actId="20577"/>
          <ac:spMkLst>
            <pc:docMk/>
            <pc:sldMk cId="59394634" sldId="259"/>
            <ac:spMk id="19" creationId="{9FDA87AC-FFF5-86DC-04F9-C38F7DE229C8}"/>
          </ac:spMkLst>
        </pc:spChg>
      </pc:sldChg>
      <pc:sldChg chg="addSp delSp modSp mod">
        <pc:chgData name="Abi Bammeke (2123934)" userId="d9ceb0cb-2718-4fd6-beff-7e34ddb04b6f" providerId="ADAL" clId="{7A06F990-446D-498F-A2D2-6631DB537172}" dt="2026-06-26T12:27:14.790" v="7226" actId="6549"/>
        <pc:sldMkLst>
          <pc:docMk/>
          <pc:sldMk cId="3767945003" sldId="260"/>
        </pc:sldMkLst>
        <pc:spChg chg="mod">
          <ac:chgData name="Abi Bammeke (2123934)" userId="d9ceb0cb-2718-4fd6-beff-7e34ddb04b6f" providerId="ADAL" clId="{7A06F990-446D-498F-A2D2-6631DB537172}" dt="2026-06-26T12:27:14.790" v="7226" actId="6549"/>
          <ac:spMkLst>
            <pc:docMk/>
            <pc:sldMk cId="3767945003" sldId="260"/>
            <ac:spMk id="2" creationId="{CE00ECDF-8FAA-B1D0-BBC8-80691A2E8C47}"/>
          </ac:spMkLst>
        </pc:spChg>
        <pc:spChg chg="mod">
          <ac:chgData name="Abi Bammeke (2123934)" userId="d9ceb0cb-2718-4fd6-beff-7e34ddb04b6f" providerId="ADAL" clId="{7A06F990-446D-498F-A2D2-6631DB537172}" dt="2026-06-26T10:26:10.625" v="5869" actId="20577"/>
          <ac:spMkLst>
            <pc:docMk/>
            <pc:sldMk cId="3767945003" sldId="260"/>
            <ac:spMk id="3" creationId="{B31B1087-252D-76CE-38F5-0C9E632C3487}"/>
          </ac:spMkLst>
        </pc:spChg>
        <pc:spChg chg="mod">
          <ac:chgData name="Abi Bammeke (2123934)" userId="d9ceb0cb-2718-4fd6-beff-7e34ddb04b6f" providerId="ADAL" clId="{7A06F990-446D-498F-A2D2-6631DB537172}" dt="2026-06-26T10:26:39.903" v="5872" actId="255"/>
          <ac:spMkLst>
            <pc:docMk/>
            <pc:sldMk cId="3767945003" sldId="260"/>
            <ac:spMk id="7" creationId="{9C01EDF8-BB28-A62C-5EFC-34A7F8BC6FFE}"/>
          </ac:spMkLst>
        </pc:spChg>
        <pc:spChg chg="add mod">
          <ac:chgData name="Abi Bammeke (2123934)" userId="d9ceb0cb-2718-4fd6-beff-7e34ddb04b6f" providerId="ADAL" clId="{7A06F990-446D-498F-A2D2-6631DB537172}" dt="2026-06-23T11:38:27.237" v="5840" actId="1076"/>
          <ac:spMkLst>
            <pc:docMk/>
            <pc:sldMk cId="3767945003" sldId="260"/>
            <ac:spMk id="9" creationId="{CD0E0F0D-B03D-99BD-8913-63193EE18798}"/>
          </ac:spMkLst>
        </pc:spChg>
        <pc:spChg chg="add mod">
          <ac:chgData name="Abi Bammeke (2123934)" userId="d9ceb0cb-2718-4fd6-beff-7e34ddb04b6f" providerId="ADAL" clId="{7A06F990-446D-498F-A2D2-6631DB537172}" dt="2026-06-26T10:26:23.713" v="5871" actId="120"/>
          <ac:spMkLst>
            <pc:docMk/>
            <pc:sldMk cId="3767945003" sldId="260"/>
            <ac:spMk id="10" creationId="{69A084F3-DC19-3DAB-9C87-EE3CBE66C5D7}"/>
          </ac:spMkLst>
        </pc:spChg>
      </pc:sldChg>
      <pc:sldChg chg="addSp delSp modSp mod">
        <pc:chgData name="Abi Bammeke (2123934)" userId="d9ceb0cb-2718-4fd6-beff-7e34ddb04b6f" providerId="ADAL" clId="{7A06F990-446D-498F-A2D2-6631DB537172}" dt="2026-06-26T10:33:43.589" v="5888" actId="255"/>
        <pc:sldMkLst>
          <pc:docMk/>
          <pc:sldMk cId="1176852566" sldId="261"/>
        </pc:sldMkLst>
        <pc:spChg chg="mod">
          <ac:chgData name="Abi Bammeke (2123934)" userId="d9ceb0cb-2718-4fd6-beff-7e34ddb04b6f" providerId="ADAL" clId="{7A06F990-446D-498F-A2D2-6631DB537172}" dt="2026-06-26T10:32:24.359" v="5880" actId="2711"/>
          <ac:spMkLst>
            <pc:docMk/>
            <pc:sldMk cId="1176852566" sldId="261"/>
            <ac:spMk id="2" creationId="{900EABC4-F35B-53E4-C501-BC5667742B40}"/>
          </ac:spMkLst>
        </pc:spChg>
        <pc:spChg chg="mod">
          <ac:chgData name="Abi Bammeke (2123934)" userId="d9ceb0cb-2718-4fd6-beff-7e34ddb04b6f" providerId="ADAL" clId="{7A06F990-446D-498F-A2D2-6631DB537172}" dt="2026-06-26T10:33:35.842" v="5887" actId="1076"/>
          <ac:spMkLst>
            <pc:docMk/>
            <pc:sldMk cId="1176852566" sldId="261"/>
            <ac:spMk id="4" creationId="{C6D780A1-4E38-7DB2-7351-FC590C41BCCF}"/>
          </ac:spMkLst>
        </pc:spChg>
        <pc:spChg chg="mod">
          <ac:chgData name="Abi Bammeke (2123934)" userId="d9ceb0cb-2718-4fd6-beff-7e34ddb04b6f" providerId="ADAL" clId="{7A06F990-446D-498F-A2D2-6631DB537172}" dt="2026-06-26T10:33:27.175" v="5886" actId="255"/>
          <ac:spMkLst>
            <pc:docMk/>
            <pc:sldMk cId="1176852566" sldId="261"/>
            <ac:spMk id="5" creationId="{D4BF3778-93DD-1A70-51C7-8A64C5EAD64C}"/>
          </ac:spMkLst>
        </pc:spChg>
        <pc:spChg chg="mod">
          <ac:chgData name="Abi Bammeke (2123934)" userId="d9ceb0cb-2718-4fd6-beff-7e34ddb04b6f" providerId="ADAL" clId="{7A06F990-446D-498F-A2D2-6631DB537172}" dt="2026-06-26T10:33:10.252" v="5885" actId="255"/>
          <ac:spMkLst>
            <pc:docMk/>
            <pc:sldMk cId="1176852566" sldId="261"/>
            <ac:spMk id="6" creationId="{49D12895-8FE3-6848-1398-E4BC5CA214C2}"/>
          </ac:spMkLst>
        </pc:spChg>
        <pc:spChg chg="add mod">
          <ac:chgData name="Abi Bammeke (2123934)" userId="d9ceb0cb-2718-4fd6-beff-7e34ddb04b6f" providerId="ADAL" clId="{7A06F990-446D-498F-A2D2-6631DB537172}" dt="2026-06-26T10:32:32.067" v="5881" actId="2711"/>
          <ac:spMkLst>
            <pc:docMk/>
            <pc:sldMk cId="1176852566" sldId="261"/>
            <ac:spMk id="7" creationId="{B8588F2D-8FEF-617F-2A16-B46DA7A18CA2}"/>
          </ac:spMkLst>
        </pc:spChg>
        <pc:spChg chg="mod">
          <ac:chgData name="Abi Bammeke (2123934)" userId="d9ceb0cb-2718-4fd6-beff-7e34ddb04b6f" providerId="ADAL" clId="{7A06F990-446D-498F-A2D2-6631DB537172}" dt="2026-06-26T10:33:43.589" v="5888" actId="255"/>
          <ac:spMkLst>
            <pc:docMk/>
            <pc:sldMk cId="1176852566" sldId="261"/>
            <ac:spMk id="9" creationId="{4EEBFBC2-1F24-E04E-7C73-346F5331FA2F}"/>
          </ac:spMkLst>
        </pc:spChg>
      </pc:sldChg>
      <pc:sldChg chg="delSp modSp mod">
        <pc:chgData name="Abi Bammeke (2123934)" userId="d9ceb0cb-2718-4fd6-beff-7e34ddb04b6f" providerId="ADAL" clId="{7A06F990-446D-498F-A2D2-6631DB537172}" dt="2026-06-26T10:34:52.927" v="5893" actId="255"/>
        <pc:sldMkLst>
          <pc:docMk/>
          <pc:sldMk cId="1251155423" sldId="262"/>
        </pc:sldMkLst>
        <pc:spChg chg="mod">
          <ac:chgData name="Abi Bammeke (2123934)" userId="d9ceb0cb-2718-4fd6-beff-7e34ddb04b6f" providerId="ADAL" clId="{7A06F990-446D-498F-A2D2-6631DB537172}" dt="2026-06-22T19:38:38.478" v="3585" actId="2711"/>
          <ac:spMkLst>
            <pc:docMk/>
            <pc:sldMk cId="1251155423" sldId="262"/>
            <ac:spMk id="2" creationId="{28196BA8-DB3E-57BD-4333-CEBA7AE5344E}"/>
          </ac:spMkLst>
        </pc:spChg>
        <pc:spChg chg="mod">
          <ac:chgData name="Abi Bammeke (2123934)" userId="d9ceb0cb-2718-4fd6-beff-7e34ddb04b6f" providerId="ADAL" clId="{7A06F990-446D-498F-A2D2-6631DB537172}" dt="2026-06-26T10:34:52.927" v="5893" actId="255"/>
          <ac:spMkLst>
            <pc:docMk/>
            <pc:sldMk cId="1251155423" sldId="262"/>
            <ac:spMk id="3" creationId="{1307DFA5-B0CF-C43D-E1CC-FCE83397AE67}"/>
          </ac:spMkLst>
        </pc:spChg>
        <pc:spChg chg="mod">
          <ac:chgData name="Abi Bammeke (2123934)" userId="d9ceb0cb-2718-4fd6-beff-7e34ddb04b6f" providerId="ADAL" clId="{7A06F990-446D-498F-A2D2-6631DB537172}" dt="2026-06-26T10:34:45.405" v="5892" actId="255"/>
          <ac:spMkLst>
            <pc:docMk/>
            <pc:sldMk cId="1251155423" sldId="262"/>
            <ac:spMk id="7" creationId="{E23EE1E8-62EB-3DE8-FF88-D134E9D3B112}"/>
          </ac:spMkLst>
        </pc:spChg>
        <pc:spChg chg="mod">
          <ac:chgData name="Abi Bammeke (2123934)" userId="d9ceb0cb-2718-4fd6-beff-7e34ddb04b6f" providerId="ADAL" clId="{7A06F990-446D-498F-A2D2-6631DB537172}" dt="2026-06-26T10:34:07.198" v="5889" actId="255"/>
          <ac:spMkLst>
            <pc:docMk/>
            <pc:sldMk cId="1251155423" sldId="262"/>
            <ac:spMk id="9" creationId="{4D5CB395-D18D-C8E3-39B9-446B8FE97BE0}"/>
          </ac:spMkLst>
        </pc:spChg>
      </pc:sldChg>
      <pc:sldChg chg="delSp modSp mod">
        <pc:chgData name="Abi Bammeke (2123934)" userId="d9ceb0cb-2718-4fd6-beff-7e34ddb04b6f" providerId="ADAL" clId="{7A06F990-446D-498F-A2D2-6631DB537172}" dt="2026-06-26T10:36:18.782" v="5901" actId="255"/>
        <pc:sldMkLst>
          <pc:docMk/>
          <pc:sldMk cId="2152719943" sldId="263"/>
        </pc:sldMkLst>
        <pc:spChg chg="mod">
          <ac:chgData name="Abi Bammeke (2123934)" userId="d9ceb0cb-2718-4fd6-beff-7e34ddb04b6f" providerId="ADAL" clId="{7A06F990-446D-498F-A2D2-6631DB537172}" dt="2026-06-22T19:38:49.902" v="3586" actId="2711"/>
          <ac:spMkLst>
            <pc:docMk/>
            <pc:sldMk cId="2152719943" sldId="263"/>
            <ac:spMk id="2" creationId="{85BBFF5A-F77F-9377-93BC-E24C87771466}"/>
          </ac:spMkLst>
        </pc:spChg>
        <pc:spChg chg="mod">
          <ac:chgData name="Abi Bammeke (2123934)" userId="d9ceb0cb-2718-4fd6-beff-7e34ddb04b6f" providerId="ADAL" clId="{7A06F990-446D-498F-A2D2-6631DB537172}" dt="2026-06-26T10:35:27.073" v="5895" actId="14100"/>
          <ac:spMkLst>
            <pc:docMk/>
            <pc:sldMk cId="2152719943" sldId="263"/>
            <ac:spMk id="3" creationId="{A111E846-BADD-B893-294F-26A36EBF244D}"/>
          </ac:spMkLst>
        </pc:spChg>
        <pc:spChg chg="mod">
          <ac:chgData name="Abi Bammeke (2123934)" userId="d9ceb0cb-2718-4fd6-beff-7e34ddb04b6f" providerId="ADAL" clId="{7A06F990-446D-498F-A2D2-6631DB537172}" dt="2026-06-26T10:36:09.519" v="5900" actId="255"/>
          <ac:spMkLst>
            <pc:docMk/>
            <pc:sldMk cId="2152719943" sldId="263"/>
            <ac:spMk id="4" creationId="{3BBF4A76-8CF3-8680-FDC5-7A6CAFDF6353}"/>
          </ac:spMkLst>
        </pc:spChg>
        <pc:spChg chg="mod">
          <ac:chgData name="Abi Bammeke (2123934)" userId="d9ceb0cb-2718-4fd6-beff-7e34ddb04b6f" providerId="ADAL" clId="{7A06F990-446D-498F-A2D2-6631DB537172}" dt="2026-06-26T10:35:58.185" v="5899" actId="255"/>
          <ac:spMkLst>
            <pc:docMk/>
            <pc:sldMk cId="2152719943" sldId="263"/>
            <ac:spMk id="6" creationId="{91992FF7-CBD2-8469-1533-1DCE97CCEE8D}"/>
          </ac:spMkLst>
        </pc:spChg>
        <pc:spChg chg="mod">
          <ac:chgData name="Abi Bammeke (2123934)" userId="d9ceb0cb-2718-4fd6-beff-7e34ddb04b6f" providerId="ADAL" clId="{7A06F990-446D-498F-A2D2-6631DB537172}" dt="2026-06-26T10:36:18.782" v="5901" actId="255"/>
          <ac:spMkLst>
            <pc:docMk/>
            <pc:sldMk cId="2152719943" sldId="263"/>
            <ac:spMk id="7" creationId="{D8C83DF4-69F3-0829-0BBB-5FFDD519E056}"/>
          </ac:spMkLst>
        </pc:spChg>
      </pc:sldChg>
      <pc:sldChg chg="delSp modSp mod">
        <pc:chgData name="Abi Bammeke (2123934)" userId="d9ceb0cb-2718-4fd6-beff-7e34ddb04b6f" providerId="ADAL" clId="{7A06F990-446D-498F-A2D2-6631DB537172}" dt="2026-06-26T10:36:50.074" v="5902" actId="5793"/>
        <pc:sldMkLst>
          <pc:docMk/>
          <pc:sldMk cId="4122459061" sldId="264"/>
        </pc:sldMkLst>
        <pc:spChg chg="mod">
          <ac:chgData name="Abi Bammeke (2123934)" userId="d9ceb0cb-2718-4fd6-beff-7e34ddb04b6f" providerId="ADAL" clId="{7A06F990-446D-498F-A2D2-6631DB537172}" dt="2026-06-22T19:57:48.985" v="4257" actId="2711"/>
          <ac:spMkLst>
            <pc:docMk/>
            <pc:sldMk cId="4122459061" sldId="264"/>
            <ac:spMk id="2" creationId="{32B2AF88-6A09-ECBA-ADE0-1E79DE1CACE5}"/>
          </ac:spMkLst>
        </pc:spChg>
        <pc:spChg chg="mod">
          <ac:chgData name="Abi Bammeke (2123934)" userId="d9ceb0cb-2718-4fd6-beff-7e34ddb04b6f" providerId="ADAL" clId="{7A06F990-446D-498F-A2D2-6631DB537172}" dt="2026-06-22T20:00:09.005" v="4285" actId="20577"/>
          <ac:spMkLst>
            <pc:docMk/>
            <pc:sldMk cId="4122459061" sldId="264"/>
            <ac:spMk id="7" creationId="{1CBC9D35-7073-D667-5E8C-EA56F494126F}"/>
          </ac:spMkLst>
        </pc:spChg>
        <pc:spChg chg="mod">
          <ac:chgData name="Abi Bammeke (2123934)" userId="d9ceb0cb-2718-4fd6-beff-7e34ddb04b6f" providerId="ADAL" clId="{7A06F990-446D-498F-A2D2-6631DB537172}" dt="2026-06-26T10:36:50.074" v="5902" actId="5793"/>
          <ac:spMkLst>
            <pc:docMk/>
            <pc:sldMk cId="4122459061" sldId="264"/>
            <ac:spMk id="8" creationId="{F6F42616-2656-4A9D-BD67-3650891C36CE}"/>
          </ac:spMkLst>
        </pc:spChg>
      </pc:sldChg>
      <pc:sldChg chg="delSp modSp new mod">
        <pc:chgData name="Abi Bammeke (2123934)" userId="d9ceb0cb-2718-4fd6-beff-7e34ddb04b6f" providerId="ADAL" clId="{7A06F990-446D-498F-A2D2-6631DB537172}" dt="2026-06-22T20:38:07.858" v="5836" actId="478"/>
        <pc:sldMkLst>
          <pc:docMk/>
          <pc:sldMk cId="3917784036" sldId="265"/>
        </pc:sldMkLst>
        <pc:spChg chg="mod">
          <ac:chgData name="Abi Bammeke (2123934)" userId="d9ceb0cb-2718-4fd6-beff-7e34ddb04b6f" providerId="ADAL" clId="{7A06F990-446D-498F-A2D2-6631DB537172}" dt="2026-06-22T20:37:57.405" v="5835" actId="255"/>
          <ac:spMkLst>
            <pc:docMk/>
            <pc:sldMk cId="3917784036" sldId="265"/>
            <ac:spMk id="2" creationId="{D5EF0F8C-92E5-C04F-CBAC-FB8D4569C24A}"/>
          </ac:spMkLst>
        </pc:spChg>
      </pc:sldChg>
      <pc:sldMasterChg chg="setBg modSldLayout">
        <pc:chgData name="Abi Bammeke (2123934)" userId="d9ceb0cb-2718-4fd6-beff-7e34ddb04b6f" providerId="ADAL" clId="{7A06F990-446D-498F-A2D2-6631DB537172}" dt="2026-06-22T20:30:47.463" v="5805"/>
        <pc:sldMasterMkLst>
          <pc:docMk/>
          <pc:sldMasterMk cId="3946184328" sldId="2147483648"/>
        </pc:sldMasterMkLst>
        <pc:sldLayoutChg chg="setBg">
          <pc:chgData name="Abi Bammeke (2123934)" userId="d9ceb0cb-2718-4fd6-beff-7e34ddb04b6f" providerId="ADAL" clId="{7A06F990-446D-498F-A2D2-6631DB537172}" dt="2026-06-22T20:30:47.463" v="5805"/>
          <pc:sldLayoutMkLst>
            <pc:docMk/>
            <pc:sldMasterMk cId="3946184328" sldId="2147483648"/>
            <pc:sldLayoutMk cId="3124678629" sldId="2147483649"/>
          </pc:sldLayoutMkLst>
        </pc:sldLayoutChg>
        <pc:sldLayoutChg chg="setBg">
          <pc:chgData name="Abi Bammeke (2123934)" userId="d9ceb0cb-2718-4fd6-beff-7e34ddb04b6f" providerId="ADAL" clId="{7A06F990-446D-498F-A2D2-6631DB537172}" dt="2026-06-22T20:30:47.463" v="5805"/>
          <pc:sldLayoutMkLst>
            <pc:docMk/>
            <pc:sldMasterMk cId="3946184328" sldId="2147483648"/>
            <pc:sldLayoutMk cId="997940915" sldId="2147483650"/>
          </pc:sldLayoutMkLst>
        </pc:sldLayoutChg>
        <pc:sldLayoutChg chg="setBg">
          <pc:chgData name="Abi Bammeke (2123934)" userId="d9ceb0cb-2718-4fd6-beff-7e34ddb04b6f" providerId="ADAL" clId="{7A06F990-446D-498F-A2D2-6631DB537172}" dt="2026-06-22T20:30:47.463" v="5805"/>
          <pc:sldLayoutMkLst>
            <pc:docMk/>
            <pc:sldMasterMk cId="3946184328" sldId="2147483648"/>
            <pc:sldLayoutMk cId="1454388539" sldId="2147483651"/>
          </pc:sldLayoutMkLst>
        </pc:sldLayoutChg>
        <pc:sldLayoutChg chg="setBg">
          <pc:chgData name="Abi Bammeke (2123934)" userId="d9ceb0cb-2718-4fd6-beff-7e34ddb04b6f" providerId="ADAL" clId="{7A06F990-446D-498F-A2D2-6631DB537172}" dt="2026-06-22T20:30:47.463" v="5805"/>
          <pc:sldLayoutMkLst>
            <pc:docMk/>
            <pc:sldMasterMk cId="3946184328" sldId="2147483648"/>
            <pc:sldLayoutMk cId="2802305445" sldId="2147483652"/>
          </pc:sldLayoutMkLst>
        </pc:sldLayoutChg>
        <pc:sldLayoutChg chg="setBg">
          <pc:chgData name="Abi Bammeke (2123934)" userId="d9ceb0cb-2718-4fd6-beff-7e34ddb04b6f" providerId="ADAL" clId="{7A06F990-446D-498F-A2D2-6631DB537172}" dt="2026-06-22T20:30:47.463" v="5805"/>
          <pc:sldLayoutMkLst>
            <pc:docMk/>
            <pc:sldMasterMk cId="3946184328" sldId="2147483648"/>
            <pc:sldLayoutMk cId="3833511260" sldId="2147483653"/>
          </pc:sldLayoutMkLst>
        </pc:sldLayoutChg>
        <pc:sldLayoutChg chg="setBg">
          <pc:chgData name="Abi Bammeke (2123934)" userId="d9ceb0cb-2718-4fd6-beff-7e34ddb04b6f" providerId="ADAL" clId="{7A06F990-446D-498F-A2D2-6631DB537172}" dt="2026-06-22T20:30:47.463" v="5805"/>
          <pc:sldLayoutMkLst>
            <pc:docMk/>
            <pc:sldMasterMk cId="3946184328" sldId="2147483648"/>
            <pc:sldLayoutMk cId="1805405828" sldId="2147483654"/>
          </pc:sldLayoutMkLst>
        </pc:sldLayoutChg>
        <pc:sldLayoutChg chg="setBg">
          <pc:chgData name="Abi Bammeke (2123934)" userId="d9ceb0cb-2718-4fd6-beff-7e34ddb04b6f" providerId="ADAL" clId="{7A06F990-446D-498F-A2D2-6631DB537172}" dt="2026-06-22T20:30:47.463" v="5805"/>
          <pc:sldLayoutMkLst>
            <pc:docMk/>
            <pc:sldMasterMk cId="3946184328" sldId="2147483648"/>
            <pc:sldLayoutMk cId="195147646" sldId="2147483655"/>
          </pc:sldLayoutMkLst>
        </pc:sldLayoutChg>
        <pc:sldLayoutChg chg="setBg">
          <pc:chgData name="Abi Bammeke (2123934)" userId="d9ceb0cb-2718-4fd6-beff-7e34ddb04b6f" providerId="ADAL" clId="{7A06F990-446D-498F-A2D2-6631DB537172}" dt="2026-06-22T20:30:47.463" v="5805"/>
          <pc:sldLayoutMkLst>
            <pc:docMk/>
            <pc:sldMasterMk cId="3946184328" sldId="2147483648"/>
            <pc:sldLayoutMk cId="1494604374" sldId="2147483656"/>
          </pc:sldLayoutMkLst>
        </pc:sldLayoutChg>
        <pc:sldLayoutChg chg="setBg">
          <pc:chgData name="Abi Bammeke (2123934)" userId="d9ceb0cb-2718-4fd6-beff-7e34ddb04b6f" providerId="ADAL" clId="{7A06F990-446D-498F-A2D2-6631DB537172}" dt="2026-06-22T20:30:47.463" v="5805"/>
          <pc:sldLayoutMkLst>
            <pc:docMk/>
            <pc:sldMasterMk cId="3946184328" sldId="2147483648"/>
            <pc:sldLayoutMk cId="1056618245" sldId="2147483657"/>
          </pc:sldLayoutMkLst>
        </pc:sldLayoutChg>
        <pc:sldLayoutChg chg="setBg">
          <pc:chgData name="Abi Bammeke (2123934)" userId="d9ceb0cb-2718-4fd6-beff-7e34ddb04b6f" providerId="ADAL" clId="{7A06F990-446D-498F-A2D2-6631DB537172}" dt="2026-06-22T20:30:47.463" v="5805"/>
          <pc:sldLayoutMkLst>
            <pc:docMk/>
            <pc:sldMasterMk cId="3946184328" sldId="2147483648"/>
            <pc:sldLayoutMk cId="732777666" sldId="2147483658"/>
          </pc:sldLayoutMkLst>
        </pc:sldLayoutChg>
        <pc:sldLayoutChg chg="setBg">
          <pc:chgData name="Abi Bammeke (2123934)" userId="d9ceb0cb-2718-4fd6-beff-7e34ddb04b6f" providerId="ADAL" clId="{7A06F990-446D-498F-A2D2-6631DB537172}" dt="2026-06-22T20:30:47.463" v="5805"/>
          <pc:sldLayoutMkLst>
            <pc:docMk/>
            <pc:sldMasterMk cId="3946184328" sldId="2147483648"/>
            <pc:sldLayoutMk cId="4116352432" sldId="2147483659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9530E-806A-7CF8-4921-3671547AFF1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25643E-A1A8-5AB5-7E54-27D695653A3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B0B81E-A5D8-4562-AC85-2E48F9C78F3E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084AEB-5C4B-FAC5-CC54-55F76FD6413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BMSW5014 - Research Proposal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B12775-FBE9-9307-C7F1-0187877DD87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186B07-3388-4291-BE36-808D0E67EF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984454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5DAC44-ABE0-440C-9651-6841DFECC318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BMSW5014 - Research Proposal Presentation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9C8D10-D0C5-4185-9CB8-EDB081E0CB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513079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334DC-55A8-D784-3085-015DF07DBC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529E35-C41D-0DBA-CA6F-A2EC0C25C4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54CE62-E069-E23D-476D-1D0681875E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B5687-DEC4-4756-8E86-BCA9C2A7626D}" type="datetime1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7CBC99-476D-05A3-8411-04EC6A965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Twenge (2017); CIPD (2023); Deloitte (2024)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01FD34-AB8C-B445-1460-7015E91460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6786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4C8C9-D36B-DFEF-E2A0-EF8C99514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A339FE-417A-CFCF-FA31-E356347524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2D70C8-45D6-B2C2-2B8B-50E04D7FB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CE3A8-201D-4628-AACE-FBDA8D1E2817}" type="datetime1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6C7659-7949-CCCF-4E1C-28B74DC5F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Twenge (2017); CIPD (2023); Deloitte (2024)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6AC039-EE75-AC89-C4FA-0BC4F13D14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940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99-700B-1CE2-5D0C-A5CD563AF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E095C3-48F6-5006-5110-19BD31EC05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31ADA2-F9B3-7752-CA10-A4122FC70E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7AE47-E523-4CF9-9502-FC28AA4991FA}" type="datetime1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23F3B-312A-A083-20BD-9193DF1DF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Twenge (2017); CIPD (2023); Deloitte (2024)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CD4794-C4A7-18BC-F656-9DEAB8F8D8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388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38CDC-D7A6-4A74-7BFF-C1E701C5E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91CCE-D4F0-33B2-A2E4-921E757317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47BEC8-6F61-4858-F478-38382D5EDA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4CA1D4-5944-F19E-0097-4564CC6B5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64B4E-7FF0-4C75-A0C8-773B1478EE9A}" type="datetime1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6B23A1-C0E1-4D82-010D-720B76CF12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Twenge (2017); CIPD (2023); Deloitte (2024)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8A0916-E2EE-5017-66DF-77DEDC31D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305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D42B4-3388-D8D8-D28A-DCA58CC2B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846D7C-91A0-1625-09FA-5966619F6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E6DB8A-6948-16F7-CD82-11EEFFF5B1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09AC3E-02AB-C7E9-168E-EA2190A2F0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1B9AC6-9F12-4B26-2881-047CF06C8D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AF3BB8-3381-B4F6-A8F8-A477BFBC1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5EB07-7670-4CA3-ADD0-9C062E830D09}" type="datetime1">
              <a:rPr lang="en-GB" smtClean="0"/>
              <a:t>26/06/2026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5ED0E8-5C7F-D652-AA51-F393AF742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Twenge (2017); CIPD (2023); Deloitte (2024)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0FC25F-B35E-A1CA-3591-23FAE8315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511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4FB06-478F-9C0C-0CD0-33671DEDE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674B10-E89E-6F6F-3442-D5BE48F01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FA7D0-A7D9-4DC5-9F83-568B98504507}" type="datetime1">
              <a:rPr lang="en-GB" smtClean="0"/>
              <a:t>26/06/2026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F3AAE6-E837-93D2-AA61-5E83320B55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Twenge (2017); CIPD (2023); Deloitte (2024)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B4EAC-2F10-D862-62AB-CC36E9262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405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5C9171-9F8C-73A6-2B49-C3978108E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4414C-164A-4E20-A7CB-6F9B997CB4C5}" type="datetime1">
              <a:rPr lang="en-GB" smtClean="0"/>
              <a:t>26/06/2026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F934AB-56E7-4906-AA5A-7AD0D2FC4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Twenge (2017); CIPD (2023); Deloitte (2024)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D3DDB1-9A69-B38B-96B9-387F61CFA8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47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3272F-A753-223B-0D93-1FA995D4A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7BCAE-97C5-30DF-37D3-FCE6867DC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06606E-2A0F-8BBA-C3E3-D546AF8112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72DE3F-F3F6-8E74-1AEE-CC2784F468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9C881-C5BE-4AF6-8664-79784A4ABDAA}" type="datetime1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98CFBD-829C-08AC-9A14-59DC708C2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Twenge (2017); CIPD (2023); Deloitte (2024)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3C4A63-1C1D-D31C-8194-DB0237D2C9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604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DBBB2-8261-772F-E049-B920D52F4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8771F79-E62B-59D2-F29C-BD1461867D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68D005-BD06-B3F0-C42F-38AA1F2D8B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8D806A-0FEE-3AA2-18A3-F7568FF1C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B9853-CAC1-4B3C-A418-1EAFA047616F}" type="datetime1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AA8F3A-21F2-2E33-82CE-A989CE9B3B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Twenge (2017); CIPD (2023); Deloitte (2024)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AD759C-0DA0-C26E-B3AE-2FDB710E43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618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652B4-738A-EB83-559F-8B9C3F20E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4DDD74-B9BB-5C84-AD2B-B4DFCEDD0F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B2C91B-8796-083E-BC92-9E68DE2AE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210A-F7C8-42A9-8859-97E451B48C8B}" type="datetime1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177D7C-2ADF-57AE-34C8-A79F3D229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Twenge (2017); CIPD (2023); Deloitte (2024)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AD7B4D-F532-C342-00EB-623A62DAA9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7776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4D58F4-178B-894F-95BF-8EE486A1A7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9BCB01-5D78-41C3-202B-01367F2057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14E297-0BD0-84E8-92A2-945BCC2A47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79DDA-87BE-47B1-A315-BAB2779D3DC6}" type="datetime1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F2818D-E225-EEA4-734E-7B38ACAC85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Twenge (2017); CIPD (2023); Deloitte (2024)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B54037-3CDE-A241-9CC7-3598CB574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352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CC823A-8A4F-23DE-8075-FF86A7C56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D806B3-5172-7D5F-AB9A-E627882522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F82E36-ED63-CF08-8C5B-6634153B2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4BAADAE-E028-4A99-82B8-B4B5FAC55D6C}" type="datetime1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4CD2C0-9A64-E090-B793-F6920387A3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Twenge (2017); CIPD (2023); Deloitte (2024)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D7BE4E-4E85-4302-D8FF-0A31529DE9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436151-9350-4CCE-893F-D905D10EA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184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9401A-5606-63CA-C8FB-05241FC728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5071" y="1381742"/>
            <a:ext cx="9144000" cy="617947"/>
          </a:xfrm>
        </p:spPr>
        <p:txBody>
          <a:bodyPr>
            <a:noAutofit/>
          </a:bodyPr>
          <a:lstStyle/>
          <a:p>
            <a:pPr algn="l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Managing Generation Z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B67C4C-0D82-40A0-417A-CE6B8E0C28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5071" y="4547420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Abibat Ayinke Bammeke</a:t>
            </a:r>
          </a:p>
          <a:p>
            <a:pPr algn="l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2123934</a:t>
            </a:r>
          </a:p>
          <a:p>
            <a:pPr algn="l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BMSW5014 – Developing a Research Proposal</a:t>
            </a:r>
          </a:p>
          <a:p>
            <a:pPr algn="l"/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640D10-75E1-DF87-43BB-FB8C7C388287}"/>
              </a:ext>
            </a:extLst>
          </p:cNvPr>
          <p:cNvSpPr txBox="1"/>
          <p:nvPr/>
        </p:nvSpPr>
        <p:spPr>
          <a:xfrm>
            <a:off x="875071" y="2468782"/>
            <a:ext cx="95864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do UK organisations use leadership and management practices to respond to Generation Z employees’ workplace priorities?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A4C98E-6CB0-17A1-0E4D-B8BF612517F4}"/>
              </a:ext>
            </a:extLst>
          </p:cNvPr>
          <p:cNvSpPr txBox="1"/>
          <p:nvPr/>
        </p:nvSpPr>
        <p:spPr>
          <a:xfrm>
            <a:off x="875071" y="3768872"/>
            <a:ext cx="53733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Proposal Presentation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DAD53D-A33D-8CB1-598D-8BEF32BD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0999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4624A-CAF2-3FCA-5E78-B8DEC2989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05783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47FE7-8E9B-81E2-B488-D8C9D25EE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87565"/>
            <a:ext cx="5346290" cy="35892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Overview</a:t>
            </a:r>
          </a:p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aim</a:t>
            </a:r>
          </a:p>
          <a:p>
            <a:pPr marL="0" indent="0">
              <a:buNone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explore how UK organisations respond to workplace priorities of Generation Z employees through leadership and management practices.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7B66CE-43E9-3663-1FEB-B3531A9BF39C}"/>
              </a:ext>
            </a:extLst>
          </p:cNvPr>
          <p:cNvSpPr txBox="1"/>
          <p:nvPr/>
        </p:nvSpPr>
        <p:spPr>
          <a:xfrm>
            <a:off x="6489290" y="1494043"/>
            <a:ext cx="5545393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Questions</a:t>
            </a:r>
          </a:p>
          <a:p>
            <a:endParaRPr lang="en-GB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workplace priorities are commonly associated with Generation Z employees in UK organisational contexts?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leadership and management practices are UK organisations using to respond to these priorities?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effective are these adaptations?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improvements can organisations make?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A4935F-11FE-7833-1596-E1D4F76B0501}"/>
              </a:ext>
            </a:extLst>
          </p:cNvPr>
          <p:cNvSpPr txBox="1"/>
          <p:nvPr/>
        </p:nvSpPr>
        <p:spPr>
          <a:xfrm>
            <a:off x="1032386" y="4049214"/>
            <a:ext cx="515210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it matters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Growing workforce segment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Engaging and retention challenges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Leadership practice implications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D002BB4-6916-6A00-D478-AF19C9DDF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10312"/>
            <a:ext cx="4114800" cy="365125"/>
          </a:xfrm>
        </p:spPr>
        <p:txBody>
          <a:bodyPr/>
          <a:lstStyle/>
          <a:p>
            <a:pPr algn="l"/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Twenge (2017); CIPD (2023); Deloitte (2024)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19B0D27-1265-A1FE-0A4B-3A55E79EF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532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6EEB58-CAA5-B951-13D4-303CEDE5FF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5FB74-2BB2-D4DF-AFF7-CB290B45E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2041"/>
            <a:ext cx="10515600" cy="618101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Design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98C8A3-15C6-D334-1191-B53787C4B549}"/>
              </a:ext>
            </a:extLst>
          </p:cNvPr>
          <p:cNvSpPr txBox="1"/>
          <p:nvPr/>
        </p:nvSpPr>
        <p:spPr>
          <a:xfrm>
            <a:off x="4914285" y="4218538"/>
            <a:ext cx="278621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secondary?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Wide evidence base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Allows comparison across sources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0905C5-E510-DE6D-873B-992FE78EE67A}"/>
              </a:ext>
            </a:extLst>
          </p:cNvPr>
          <p:cNvSpPr txBox="1"/>
          <p:nvPr/>
        </p:nvSpPr>
        <p:spPr>
          <a:xfrm>
            <a:off x="8413954" y="4181504"/>
            <a:ext cx="313649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Alternative considered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survey: wider, but less depth on leadership adaptation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7F21E9-66F5-C4D2-3DA4-FF8FFAC0AA5D}"/>
              </a:ext>
            </a:extLst>
          </p:cNvPr>
          <p:cNvSpPr txBox="1"/>
          <p:nvPr/>
        </p:nvSpPr>
        <p:spPr>
          <a:xfrm>
            <a:off x="838200" y="4181504"/>
            <a:ext cx="336263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qualitative?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Explores experience and meanings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Captures leadership context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organisational analysis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EA8A94F-EDF9-C474-3BAB-9A7F2BEDB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10312"/>
            <a:ext cx="4114800" cy="365125"/>
          </a:xfrm>
        </p:spPr>
        <p:txBody>
          <a:bodyPr/>
          <a:lstStyle/>
          <a:p>
            <a:pPr algn="l"/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Creswell and Creswell  (2023); Flick (2023)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D637AC2-494A-05B7-0E53-34F1B2AD8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3</a:t>
            </a:fld>
            <a:endParaRPr lang="en-GB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CEE3EE5C-0FBB-4537-D0B7-44D67D8E75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0529628"/>
              </p:ext>
            </p:extLst>
          </p:nvPr>
        </p:nvGraphicFramePr>
        <p:xfrm>
          <a:off x="838200" y="2027828"/>
          <a:ext cx="10515600" cy="1549011"/>
        </p:xfrm>
        <a:graphic>
          <a:graphicData uri="http://schemas.openxmlformats.org/drawingml/2006/table">
            <a:tbl>
              <a:tblPr firstRow="1" bandRow="1">
                <a:tableStyleId>{793D81CF-94F2-401A-BA57-92F5A7B2D0C5}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218834079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28553617"/>
                    </a:ext>
                  </a:extLst>
                </a:gridCol>
              </a:tblGrid>
              <a:tr h="436491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Element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Choice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054780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Philosophy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Interpretation 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06091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Approach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Inductive method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064246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Methodology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Qualitative research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6152741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5009CBF5-A9EC-286D-C2F8-A02D01800DF4}"/>
              </a:ext>
            </a:extLst>
          </p:cNvPr>
          <p:cNvSpPr txBox="1"/>
          <p:nvPr/>
        </p:nvSpPr>
        <p:spPr>
          <a:xfrm>
            <a:off x="838200" y="1293511"/>
            <a:ext cx="3596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Methodology</a:t>
            </a:r>
          </a:p>
        </p:txBody>
      </p:sp>
    </p:spTree>
    <p:extLst>
      <p:ext uri="{BB962C8B-B14F-4D97-AF65-F5344CB8AC3E}">
        <p14:creationId xmlns:p14="http://schemas.microsoft.com/office/powerpoint/2010/main" val="41850755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162A5E-E350-5F54-C8EC-0F35021F1D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E4919-C90F-65CA-1A55-6058AEAF9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122" y="357442"/>
            <a:ext cx="10515600" cy="57877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Collection and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12B95-AFDE-053B-E229-BC51F63976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347" y="1268846"/>
            <a:ext cx="1987350" cy="36512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Collection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42B184-C9A7-15E1-5331-45A18A893A52}"/>
              </a:ext>
            </a:extLst>
          </p:cNvPr>
          <p:cNvSpPr txBox="1"/>
          <p:nvPr/>
        </p:nvSpPr>
        <p:spPr>
          <a:xfrm>
            <a:off x="784119" y="4236092"/>
            <a:ext cx="383704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Thematic Approach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Familiarisation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Patterns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Interpretation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77DC7E3-0FBA-177F-906C-A72402965184}"/>
              </a:ext>
            </a:extLst>
          </p:cNvPr>
          <p:cNvSpPr txBox="1">
            <a:spLocks/>
          </p:cNvSpPr>
          <p:nvPr/>
        </p:nvSpPr>
        <p:spPr>
          <a:xfrm>
            <a:off x="784120" y="1655511"/>
            <a:ext cx="5567519" cy="18774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Secondary sources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articles on Generation Z employees.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books on leadership and management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Technical reports on engagement and retention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Relevant government documents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76939492-7F21-E404-1836-CFE00C920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85734"/>
            <a:ext cx="5257800" cy="365125"/>
          </a:xfrm>
        </p:spPr>
        <p:txBody>
          <a:bodyPr/>
          <a:lstStyle/>
          <a:p>
            <a:pPr algn="l"/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Braun and Clarke (2022)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8504233A-DADB-EF42-3EDD-3DFBFDA6D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4</a:t>
            </a:fld>
            <a:endParaRPr lang="en-GB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9FDA87AC-FFF5-86DC-04F9-C38F7DE229C8}"/>
              </a:ext>
            </a:extLst>
          </p:cNvPr>
          <p:cNvSpPr txBox="1">
            <a:spLocks/>
          </p:cNvSpPr>
          <p:nvPr/>
        </p:nvSpPr>
        <p:spPr>
          <a:xfrm>
            <a:off x="784120" y="3870967"/>
            <a:ext cx="1378975" cy="365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</a:t>
            </a:r>
          </a:p>
        </p:txBody>
      </p:sp>
    </p:spTree>
    <p:extLst>
      <p:ext uri="{BB962C8B-B14F-4D97-AF65-F5344CB8AC3E}">
        <p14:creationId xmlns:p14="http://schemas.microsoft.com/office/powerpoint/2010/main" val="59394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3B7218-195F-C57F-4E42-B4068B135C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0ECDF-8FAA-B1D0-BBC8-80691A2E8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710" y="365125"/>
            <a:ext cx="10515600" cy="401791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quality and rigour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B1087-252D-76CE-38F5-0C9E632C3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710" y="2341917"/>
            <a:ext cx="5346290" cy="32943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Reliability</a:t>
            </a:r>
          </a:p>
          <a:p>
            <a:pPr marL="0" indent="0">
              <a:buNone/>
            </a:pPr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Transparent process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Consistent source collection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Credible evidence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01EDF8-BB28-A62C-5EFC-34A7F8BC6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49710" y="6207995"/>
            <a:ext cx="4114800" cy="365125"/>
          </a:xfrm>
        </p:spPr>
        <p:txBody>
          <a:bodyPr/>
          <a:lstStyle/>
          <a:p>
            <a:pPr algn="l"/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Bryman and Bell (2023)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09A3743-C000-FF11-A1E6-C7E9276A3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5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0E0F0D-B03D-99BD-8913-63193EE18798}"/>
              </a:ext>
            </a:extLst>
          </p:cNvPr>
          <p:cNvSpPr txBox="1"/>
          <p:nvPr/>
        </p:nvSpPr>
        <p:spPr>
          <a:xfrm>
            <a:off x="749710" y="1400892"/>
            <a:ext cx="29103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Ensuring Research Quality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9A084F3-DC19-3DAB-9C87-EE3CBE66C5D7}"/>
              </a:ext>
            </a:extLst>
          </p:cNvPr>
          <p:cNvSpPr txBox="1">
            <a:spLocks/>
          </p:cNvSpPr>
          <p:nvPr/>
        </p:nvSpPr>
        <p:spPr>
          <a:xfrm>
            <a:off x="6096000" y="2341916"/>
            <a:ext cx="5346290" cy="32943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Validity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Multiple evidence sources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Relevant literature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Alignment with objectives</a:t>
            </a:r>
          </a:p>
        </p:txBody>
      </p:sp>
    </p:spTree>
    <p:extLst>
      <p:ext uri="{BB962C8B-B14F-4D97-AF65-F5344CB8AC3E}">
        <p14:creationId xmlns:p14="http://schemas.microsoft.com/office/powerpoint/2010/main" val="37679450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A697C5-C010-DB5A-2DC8-0727AA0A14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EABC4-F35B-53E4-C501-BC5667742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853" y="461410"/>
            <a:ext cx="10515600" cy="761975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considerations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D780A1-4E38-7DB2-7351-FC590C41BCCF}"/>
              </a:ext>
            </a:extLst>
          </p:cNvPr>
          <p:cNvSpPr txBox="1"/>
          <p:nvPr/>
        </p:nvSpPr>
        <p:spPr>
          <a:xfrm>
            <a:off x="4485044" y="2889330"/>
            <a:ext cx="263074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 Credibility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reports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Peer-reviewed literature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BF3778-93DD-1A70-51C7-8A64C5EAD64C}"/>
              </a:ext>
            </a:extLst>
          </p:cNvPr>
          <p:cNvSpPr txBox="1"/>
          <p:nvPr/>
        </p:nvSpPr>
        <p:spPr>
          <a:xfrm>
            <a:off x="8121444" y="2889330"/>
            <a:ext cx="37952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Researcher bias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Balanced interpretation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D12895-8FE3-6848-1398-E4BC5CA214C2}"/>
              </a:ext>
            </a:extLst>
          </p:cNvPr>
          <p:cNvSpPr txBox="1"/>
          <p:nvPr/>
        </p:nvSpPr>
        <p:spPr>
          <a:xfrm>
            <a:off x="755853" y="2889330"/>
            <a:ext cx="27235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integrity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Harvard referencing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Avoid plagiarism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8588F2D-8FEF-617F-2A16-B46DA7A18CA2}"/>
              </a:ext>
            </a:extLst>
          </p:cNvPr>
          <p:cNvSpPr txBox="1"/>
          <p:nvPr/>
        </p:nvSpPr>
        <p:spPr>
          <a:xfrm>
            <a:off x="755853" y="1790298"/>
            <a:ext cx="189885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Ethical Issues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EEBFBC2-1F24-E04E-7C73-346F5331F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/>
          <a:p>
            <a:pPr algn="l"/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Gray (2021)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4545BA6-0091-01C9-9A83-EADE7BA61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68525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F8C0E3-FD87-51A6-1D3E-E688E9CF10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96BA8-DB3E-57BD-4333-CEBA7AE53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65585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 and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07DFA5-B0CF-C43D-E1CC-FCE83397AE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33068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</a:t>
            </a:r>
          </a:p>
          <a:p>
            <a:pPr marL="0" indent="0">
              <a:buNone/>
            </a:pP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Secondary data limits control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UK-specific evidence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Publication bias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of general stereotyping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23EE1E8-62EB-3DE8-FF88-D134E9D3B1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33068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marL="0" indent="0">
              <a:buNone/>
            </a:pP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Primary interviews with managers and Gen Z employees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Mixed-methods design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Cross-sector comparison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Longitudinal research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D5CB395-D18D-C8E3-39B9-446B8FE97B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8758" y="6356349"/>
            <a:ext cx="4114800" cy="365125"/>
          </a:xfrm>
        </p:spPr>
        <p:txBody>
          <a:bodyPr/>
          <a:lstStyle/>
          <a:p>
            <a:pPr algn="l"/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Saunders et al. (2023)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7E0846-0B26-94ED-0F5D-E4671AC554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1554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B8F7D4-B9EC-944E-8B95-FC02FF1372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BFF5A-F77F-9377-93BC-E24C877714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30005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11E846-BADD-B893-294F-26A36EBF2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6779"/>
            <a:ext cx="1905000" cy="33688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takeaways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BF4A76-8CF3-8680-FDC5-7A6CAFDF6353}"/>
              </a:ext>
            </a:extLst>
          </p:cNvPr>
          <p:cNvSpPr txBox="1"/>
          <p:nvPr/>
        </p:nvSpPr>
        <p:spPr>
          <a:xfrm>
            <a:off x="4533899" y="1952344"/>
            <a:ext cx="325447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methodology</a:t>
            </a:r>
          </a:p>
          <a:p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secondary research approach is appropriate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992FF7-CBD2-8469-1533-1DCE97CCEE8D}"/>
              </a:ext>
            </a:extLst>
          </p:cNvPr>
          <p:cNvSpPr txBox="1"/>
          <p:nvPr/>
        </p:nvSpPr>
        <p:spPr>
          <a:xfrm>
            <a:off x="8672051" y="1936955"/>
            <a:ext cx="32544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</a:t>
            </a: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quality</a:t>
            </a:r>
          </a:p>
          <a:p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and methodological issues have been considered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C83DF4-69F3-0829-0BBB-5FFDD519E056}"/>
              </a:ext>
            </a:extLst>
          </p:cNvPr>
          <p:cNvSpPr txBox="1"/>
          <p:nvPr/>
        </p:nvSpPr>
        <p:spPr>
          <a:xfrm>
            <a:off x="838200" y="1936955"/>
            <a:ext cx="281202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issue</a:t>
            </a:r>
          </a:p>
          <a:p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Generation Z is reshaping workforce expectations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Organisations are adapting leadership practices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77FE96-FF00-6C42-A19A-A9BCB8A0B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7199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2B32F8-3BCF-97DC-F158-945F1A812C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2AF88-6A09-ECBA-ADE0-1E79DE1CA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826" y="338621"/>
            <a:ext cx="10515600" cy="350492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BC9D35-7073-D667-5E8C-EA56F49412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3826" y="808384"/>
            <a:ext cx="5555974" cy="5804452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Braun, V. and Clarke, V. (2022) </a:t>
            </a:r>
            <a:r>
              <a:rPr lang="en-GB" sz="4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Thematic Analysis: A Practical Guide</a:t>
            </a: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SAGE.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Bryman, A. and Bell, E. (2023) </a:t>
            </a:r>
            <a:r>
              <a:rPr lang="en-GB" sz="4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Research Methods</a:t>
            </a: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Fifth edition. Oxford: Oxford University Press.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Chartered Institute of Personnel and Development (CIPD) (2023) </a:t>
            </a:r>
            <a:r>
              <a:rPr lang="en-GB" sz="4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Work Index 2023</a:t>
            </a: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CIPD.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Creswell, J.W. and Creswell, J.D. (2023) </a:t>
            </a:r>
            <a:r>
              <a:rPr lang="en-GB" sz="4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Design: Qualitative, Quantitative, and Mixed Methods Approaches</a:t>
            </a: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Sixth edition. London: SAGE.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Deloitte (2024) </a:t>
            </a:r>
            <a:r>
              <a:rPr lang="en-GB" sz="4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2024 Gen Z and Millennial Survey</a:t>
            </a: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Deloitte.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Flick, U. (2023) </a:t>
            </a:r>
            <a:r>
              <a:rPr lang="en-GB" sz="4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Introduction to Qualitative Research</a:t>
            </a: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Seventh edition. London: SAGE.</a:t>
            </a:r>
          </a:p>
          <a:p>
            <a:pPr marL="0" indent="0">
              <a:buNone/>
            </a:pPr>
            <a:endParaRPr lang="en-GB" sz="4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Gray, D.E. (2021) </a:t>
            </a:r>
            <a:r>
              <a:rPr lang="en-GB" sz="4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Doing Research in the Real World</a:t>
            </a: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Fifth edition. London: SAGE.</a:t>
            </a:r>
          </a:p>
          <a:p>
            <a:pPr marL="0" indent="0">
              <a:buNone/>
            </a:pPr>
            <a:endParaRPr lang="en-GB" sz="4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Flick, U. (2023) </a:t>
            </a:r>
            <a:r>
              <a:rPr lang="en-GB" sz="4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Introduction to Qualitative Research</a:t>
            </a: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Seventh edition. London: SAGE.</a:t>
            </a:r>
          </a:p>
          <a:p>
            <a:pPr marL="0" indent="0">
              <a:buNone/>
            </a:pPr>
            <a:endParaRPr lang="en-GB" sz="4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5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56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6F42616-2656-4A9D-BD67-3650891C36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808382"/>
            <a:ext cx="5555974" cy="5804452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Gray, D.E. (2021) </a:t>
            </a:r>
            <a:r>
              <a:rPr lang="en-GB" sz="4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Doing Research in the Real World</a:t>
            </a: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Fifth edition. London: SAGE.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Saunders, M.N.K., Lewis, P., and Thornhill, A. (2023) </a:t>
            </a:r>
            <a:r>
              <a:rPr lang="en-GB" sz="4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Methods for Business Students</a:t>
            </a: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Nineth edition. Harlow: Pearson.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Twenge, J.M. (2017) </a:t>
            </a:r>
            <a:r>
              <a:rPr lang="en-GB" sz="4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iGen: Why Today’s Super-Connected Kids Are Growing Up Less Rebellious, More Tolerant, Less Happy – and Completely Unprepared for Adulthood</a:t>
            </a: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New York: Atria Books.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51473C2-007B-09EF-757B-C9D0DA771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459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F0F8C-92E5-C04F-CBAC-FB8D4569C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3839" y="276621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 for listening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D9162F-1B05-7978-9B5E-3F71FB0862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36151-9350-4CCE-893F-D905D10EA15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7840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233</TotalTime>
  <Words>670</Words>
  <Application>Microsoft Office PowerPoint</Application>
  <PresentationFormat>Widescreen</PresentationFormat>
  <Paragraphs>146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Times New Roman</vt:lpstr>
      <vt:lpstr>Office Theme</vt:lpstr>
      <vt:lpstr>Managing Generation Z</vt:lpstr>
      <vt:lpstr>Introduction</vt:lpstr>
      <vt:lpstr>Research Design</vt:lpstr>
      <vt:lpstr>Evidence Collection and Analysis</vt:lpstr>
      <vt:lpstr>Research quality and rigour</vt:lpstr>
      <vt:lpstr>Ethical considerations</vt:lpstr>
      <vt:lpstr>Limitations and recommendations</vt:lpstr>
      <vt:lpstr>Conclusion</vt:lpstr>
      <vt:lpstr>References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Abi Bammeke (2123934)</dc:creator>
  <cp:lastModifiedBy>Abi Bammeke (2123934)</cp:lastModifiedBy>
  <cp:revision>1</cp:revision>
  <dcterms:created xsi:type="dcterms:W3CDTF">2026-06-22T17:54:51Z</dcterms:created>
  <dcterms:modified xsi:type="dcterms:W3CDTF">2026-06-26T12:29:28Z</dcterms:modified>
</cp:coreProperties>
</file>