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9" r:id="rId10"/>
    <p:sldId id="264" r:id="rId11"/>
    <p:sldId id="265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74B7A9-38AD-4017-9C9E-BC8F2FB3FA50}" v="98" dt="2026-06-21T22:09:20.9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86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liia Matytsyna" userId="60c6910a11061882" providerId="LiveId" clId="{B27C3011-3ED8-4AF0-BF12-AC6982FDB443}"/>
    <pc:docChg chg="undo redo custSel addSld delSld modSld sldOrd">
      <pc:chgData name="Yuliia Matytsyna" userId="60c6910a11061882" providerId="LiveId" clId="{B27C3011-3ED8-4AF0-BF12-AC6982FDB443}" dt="2026-06-21T22:09:21.101" v="3805" actId="27636"/>
      <pc:docMkLst>
        <pc:docMk/>
      </pc:docMkLst>
      <pc:sldChg chg="addSp delSp modSp new mod setBg">
        <pc:chgData name="Yuliia Matytsyna" userId="60c6910a11061882" providerId="LiveId" clId="{B27C3011-3ED8-4AF0-BF12-AC6982FDB443}" dt="2026-06-21T18:18:22.613" v="3337" actId="20577"/>
        <pc:sldMkLst>
          <pc:docMk/>
          <pc:sldMk cId="4266077108" sldId="256"/>
        </pc:sldMkLst>
        <pc:spChg chg="mod">
          <ac:chgData name="Yuliia Matytsyna" userId="60c6910a11061882" providerId="LiveId" clId="{B27C3011-3ED8-4AF0-BF12-AC6982FDB443}" dt="2026-06-21T18:18:22.613" v="3337" actId="20577"/>
          <ac:spMkLst>
            <pc:docMk/>
            <pc:sldMk cId="4266077108" sldId="256"/>
            <ac:spMk id="2" creationId="{FA5AFAAA-FCD1-1614-96EF-1B2DBE7E7369}"/>
          </ac:spMkLst>
        </pc:spChg>
        <pc:spChg chg="mod">
          <ac:chgData name="Yuliia Matytsyna" userId="60c6910a11061882" providerId="LiveId" clId="{B27C3011-3ED8-4AF0-BF12-AC6982FDB443}" dt="2026-06-21T13:52:57.518" v="1705" actId="1076"/>
          <ac:spMkLst>
            <pc:docMk/>
            <pc:sldMk cId="4266077108" sldId="256"/>
            <ac:spMk id="3" creationId="{3227D526-DACC-5D49-0B96-518E87B0D14E}"/>
          </ac:spMkLst>
        </pc:spChg>
        <pc:spChg chg="add del">
          <ac:chgData name="Yuliia Matytsyna" userId="60c6910a11061882" providerId="LiveId" clId="{B27C3011-3ED8-4AF0-BF12-AC6982FDB443}" dt="2026-06-20T19:31:22.263" v="689" actId="26606"/>
          <ac:spMkLst>
            <pc:docMk/>
            <pc:sldMk cId="4266077108" sldId="256"/>
            <ac:spMk id="5" creationId="{18873D23-2DCF-4B31-A009-95721C06E8E1}"/>
          </ac:spMkLst>
        </pc:spChg>
        <pc:spChg chg="add del">
          <ac:chgData name="Yuliia Matytsyna" userId="60c6910a11061882" providerId="LiveId" clId="{B27C3011-3ED8-4AF0-BF12-AC6982FDB443}" dt="2026-06-20T19:31:22.263" v="689" actId="26606"/>
          <ac:spMkLst>
            <pc:docMk/>
            <pc:sldMk cId="4266077108" sldId="256"/>
            <ac:spMk id="6" creationId="{C13EF075-D4EF-4929-ADBC-91B27DA19955}"/>
          </ac:spMkLst>
        </pc:spChg>
        <pc:spChg chg="add">
          <ac:chgData name="Yuliia Matytsyna" userId="60c6910a11061882" providerId="LiveId" clId="{B27C3011-3ED8-4AF0-BF12-AC6982FDB443}" dt="2026-06-20T19:31:22.263" v="689" actId="26606"/>
          <ac:spMkLst>
            <pc:docMk/>
            <pc:sldMk cId="4266077108" sldId="256"/>
            <ac:spMk id="20" creationId="{4BC99CB9-DDAD-44A2-8A1C-E3AF4E72DF5C}"/>
          </ac:spMkLst>
        </pc:spChg>
        <pc:spChg chg="add">
          <ac:chgData name="Yuliia Matytsyna" userId="60c6910a11061882" providerId="LiveId" clId="{B27C3011-3ED8-4AF0-BF12-AC6982FDB443}" dt="2026-06-20T19:31:22.263" v="689" actId="26606"/>
          <ac:spMkLst>
            <pc:docMk/>
            <pc:sldMk cId="4266077108" sldId="256"/>
            <ac:spMk id="22" creationId="{64053CBF-3932-45FF-8285-EE5146085F3A}"/>
          </ac:spMkLst>
        </pc:spChg>
        <pc:grpChg chg="add del">
          <ac:chgData name="Yuliia Matytsyna" userId="60c6910a11061882" providerId="LiveId" clId="{B27C3011-3ED8-4AF0-BF12-AC6982FDB443}" dt="2026-06-20T19:31:22.263" v="689" actId="26606"/>
          <ac:grpSpMkLst>
            <pc:docMk/>
            <pc:sldMk cId="4266077108" sldId="256"/>
            <ac:grpSpMk id="12" creationId="{DAA26DFA-AAB2-4973-9C17-16D587C7B198}"/>
          </ac:grpSpMkLst>
        </pc:grpChg>
        <pc:grpChg chg="add">
          <ac:chgData name="Yuliia Matytsyna" userId="60c6910a11061882" providerId="LiveId" clId="{B27C3011-3ED8-4AF0-BF12-AC6982FDB443}" dt="2026-06-20T19:31:22.263" v="689" actId="26606"/>
          <ac:grpSpMkLst>
            <pc:docMk/>
            <pc:sldMk cId="4266077108" sldId="256"/>
            <ac:grpSpMk id="24" creationId="{2E751C04-BEA6-446B-A678-9C74819EBD4C}"/>
          </ac:grpSpMkLst>
        </pc:grpChg>
        <pc:grpChg chg="add">
          <ac:chgData name="Yuliia Matytsyna" userId="60c6910a11061882" providerId="LiveId" clId="{B27C3011-3ED8-4AF0-BF12-AC6982FDB443}" dt="2026-06-20T19:31:22.263" v="689" actId="26606"/>
          <ac:grpSpMkLst>
            <pc:docMk/>
            <pc:sldMk cId="4266077108" sldId="256"/>
            <ac:grpSpMk id="30" creationId="{B63ACBA3-DEFD-4C6D-BBA0-64468FA99C2D}"/>
          </ac:grpSpMkLst>
        </pc:grpChg>
      </pc:sldChg>
      <pc:sldChg chg="addSp modSp new add del mod ord setBg">
        <pc:chgData name="Yuliia Matytsyna" userId="60c6910a11061882" providerId="LiveId" clId="{B27C3011-3ED8-4AF0-BF12-AC6982FDB443}" dt="2026-06-21T18:32:25.344" v="3418" actId="20577"/>
        <pc:sldMkLst>
          <pc:docMk/>
          <pc:sldMk cId="3840249434" sldId="257"/>
        </pc:sldMkLst>
        <pc:spChg chg="mod">
          <ac:chgData name="Yuliia Matytsyna" userId="60c6910a11061882" providerId="LiveId" clId="{B27C3011-3ED8-4AF0-BF12-AC6982FDB443}" dt="2026-06-20T19:26:59.483" v="625" actId="26606"/>
          <ac:spMkLst>
            <pc:docMk/>
            <pc:sldMk cId="3840249434" sldId="257"/>
            <ac:spMk id="2" creationId="{2FE0AFCC-05DC-321D-246F-983CB1243EE3}"/>
          </ac:spMkLst>
        </pc:spChg>
        <pc:spChg chg="mod">
          <ac:chgData name="Yuliia Matytsyna" userId="60c6910a11061882" providerId="LiveId" clId="{B27C3011-3ED8-4AF0-BF12-AC6982FDB443}" dt="2026-06-21T18:32:25.344" v="3418" actId="20577"/>
          <ac:spMkLst>
            <pc:docMk/>
            <pc:sldMk cId="3840249434" sldId="257"/>
            <ac:spMk id="3" creationId="{5BDEECE2-89CA-F3DB-AF1E-87C681AA3D9D}"/>
          </ac:spMkLst>
        </pc:spChg>
        <pc:spChg chg="add">
          <ac:chgData name="Yuliia Matytsyna" userId="60c6910a11061882" providerId="LiveId" clId="{B27C3011-3ED8-4AF0-BF12-AC6982FDB443}" dt="2026-06-20T19:26:59.483" v="625" actId="26606"/>
          <ac:spMkLst>
            <pc:docMk/>
            <pc:sldMk cId="3840249434" sldId="257"/>
            <ac:spMk id="8" creationId="{18873D23-2DCF-4B31-A009-95721C06E8E1}"/>
          </ac:spMkLst>
        </pc:spChg>
        <pc:spChg chg="add">
          <ac:chgData name="Yuliia Matytsyna" userId="60c6910a11061882" providerId="LiveId" clId="{B27C3011-3ED8-4AF0-BF12-AC6982FDB443}" dt="2026-06-20T19:26:59.483" v="625" actId="26606"/>
          <ac:spMkLst>
            <pc:docMk/>
            <pc:sldMk cId="3840249434" sldId="257"/>
            <ac:spMk id="10" creationId="{C13EF075-D4EF-4929-ADBC-91B27DA19955}"/>
          </ac:spMkLst>
        </pc:spChg>
        <pc:grpChg chg="add">
          <ac:chgData name="Yuliia Matytsyna" userId="60c6910a11061882" providerId="LiveId" clId="{B27C3011-3ED8-4AF0-BF12-AC6982FDB443}" dt="2026-06-20T19:26:59.483" v="625" actId="26606"/>
          <ac:grpSpMkLst>
            <pc:docMk/>
            <pc:sldMk cId="3840249434" sldId="257"/>
            <ac:grpSpMk id="12" creationId="{DAA26DFA-AAB2-4973-9C17-16D587C7B198}"/>
          </ac:grpSpMkLst>
        </pc:grpChg>
      </pc:sldChg>
      <pc:sldChg chg="addSp delSp modSp new mod setBg">
        <pc:chgData name="Yuliia Matytsyna" userId="60c6910a11061882" providerId="LiveId" clId="{B27C3011-3ED8-4AF0-BF12-AC6982FDB443}" dt="2026-06-21T14:11:08.489" v="1860" actId="20577"/>
        <pc:sldMkLst>
          <pc:docMk/>
          <pc:sldMk cId="2707426814" sldId="258"/>
        </pc:sldMkLst>
        <pc:spChg chg="mod">
          <ac:chgData name="Yuliia Matytsyna" userId="60c6910a11061882" providerId="LiveId" clId="{B27C3011-3ED8-4AF0-BF12-AC6982FDB443}" dt="2026-06-20T21:27:08.228" v="1697" actId="26606"/>
          <ac:spMkLst>
            <pc:docMk/>
            <pc:sldMk cId="2707426814" sldId="258"/>
            <ac:spMk id="2" creationId="{5AB6CDE5-9CFF-F516-768F-95E8DF7FF2E2}"/>
          </ac:spMkLst>
        </pc:spChg>
        <pc:spChg chg="mod">
          <ac:chgData name="Yuliia Matytsyna" userId="60c6910a11061882" providerId="LiveId" clId="{B27C3011-3ED8-4AF0-BF12-AC6982FDB443}" dt="2026-06-21T14:11:08.489" v="1860" actId="20577"/>
          <ac:spMkLst>
            <pc:docMk/>
            <pc:sldMk cId="2707426814" sldId="258"/>
            <ac:spMk id="3" creationId="{90CBA7F7-65A7-90AE-87BC-D93E893A5A15}"/>
          </ac:spMkLst>
        </pc:spChg>
        <pc:spChg chg="add del">
          <ac:chgData name="Yuliia Matytsyna" userId="60c6910a11061882" providerId="LiveId" clId="{B27C3011-3ED8-4AF0-BF12-AC6982FDB443}" dt="2026-06-20T21:27:08.228" v="1697" actId="26606"/>
          <ac:spMkLst>
            <pc:docMk/>
            <pc:sldMk cId="2707426814" sldId="258"/>
            <ac:spMk id="8" creationId="{889C5E17-24D0-4696-A3C5-A2261FB455FA}"/>
          </ac:spMkLst>
        </pc:spChg>
        <pc:spChg chg="add del">
          <ac:chgData name="Yuliia Matytsyna" userId="60c6910a11061882" providerId="LiveId" clId="{B27C3011-3ED8-4AF0-BF12-AC6982FDB443}" dt="2026-06-20T21:27:08.228" v="1697" actId="26606"/>
          <ac:spMkLst>
            <pc:docMk/>
            <pc:sldMk cId="2707426814" sldId="258"/>
            <ac:spMk id="10" creationId="{6929B58F-2358-44CC-ACE5-EF1BD3C6C824}"/>
          </ac:spMkLst>
        </pc:spChg>
        <pc:spChg chg="add">
          <ac:chgData name="Yuliia Matytsyna" userId="60c6910a11061882" providerId="LiveId" clId="{B27C3011-3ED8-4AF0-BF12-AC6982FDB443}" dt="2026-06-20T21:27:08.228" v="1697" actId="26606"/>
          <ac:spMkLst>
            <pc:docMk/>
            <pc:sldMk cId="2707426814" sldId="258"/>
            <ac:spMk id="20" creationId="{87BF42CA-AD55-48B4-8949-C4DCA60A6AEE}"/>
          </ac:spMkLst>
        </pc:spChg>
        <pc:spChg chg="add">
          <ac:chgData name="Yuliia Matytsyna" userId="60c6910a11061882" providerId="LiveId" clId="{B27C3011-3ED8-4AF0-BF12-AC6982FDB443}" dt="2026-06-20T21:27:08.228" v="1697" actId="26606"/>
          <ac:spMkLst>
            <pc:docMk/>
            <pc:sldMk cId="2707426814" sldId="258"/>
            <ac:spMk id="22" creationId="{66AE1D3D-3106-4CB2-AA7C-0C1642AC0F2E}"/>
          </ac:spMkLst>
        </pc:spChg>
        <pc:grpChg chg="add del">
          <ac:chgData name="Yuliia Matytsyna" userId="60c6910a11061882" providerId="LiveId" clId="{B27C3011-3ED8-4AF0-BF12-AC6982FDB443}" dt="2026-06-20T21:27:08.228" v="1697" actId="26606"/>
          <ac:grpSpMkLst>
            <pc:docMk/>
            <pc:sldMk cId="2707426814" sldId="258"/>
            <ac:grpSpMk id="12" creationId="{09DA5303-A1AF-4830-806C-51FCD96188B7}"/>
          </ac:grpSpMkLst>
        </pc:grpChg>
        <pc:grpChg chg="add">
          <ac:chgData name="Yuliia Matytsyna" userId="60c6910a11061882" providerId="LiveId" clId="{B27C3011-3ED8-4AF0-BF12-AC6982FDB443}" dt="2026-06-20T21:27:08.228" v="1697" actId="26606"/>
          <ac:grpSpMkLst>
            <pc:docMk/>
            <pc:sldMk cId="2707426814" sldId="258"/>
            <ac:grpSpMk id="24" creationId="{0A31B6AF-B711-4CDB-8C2B-16E963DDC4C5}"/>
          </ac:grpSpMkLst>
        </pc:grpChg>
      </pc:sldChg>
      <pc:sldChg chg="addSp modSp new mod setBg">
        <pc:chgData name="Yuliia Matytsyna" userId="60c6910a11061882" providerId="LiveId" clId="{B27C3011-3ED8-4AF0-BF12-AC6982FDB443}" dt="2026-06-21T19:42:24.920" v="3463"/>
        <pc:sldMkLst>
          <pc:docMk/>
          <pc:sldMk cId="2623556728" sldId="259"/>
        </pc:sldMkLst>
        <pc:spChg chg="mod">
          <ac:chgData name="Yuliia Matytsyna" userId="60c6910a11061882" providerId="LiveId" clId="{B27C3011-3ED8-4AF0-BF12-AC6982FDB443}" dt="2026-06-20T19:27:30.031" v="628" actId="26606"/>
          <ac:spMkLst>
            <pc:docMk/>
            <pc:sldMk cId="2623556728" sldId="259"/>
            <ac:spMk id="2" creationId="{F82AEB0F-634C-89EF-3936-CA7979C896CA}"/>
          </ac:spMkLst>
        </pc:spChg>
        <pc:spChg chg="mod">
          <ac:chgData name="Yuliia Matytsyna" userId="60c6910a11061882" providerId="LiveId" clId="{B27C3011-3ED8-4AF0-BF12-AC6982FDB443}" dt="2026-06-21T19:42:24.920" v="3463"/>
          <ac:spMkLst>
            <pc:docMk/>
            <pc:sldMk cId="2623556728" sldId="259"/>
            <ac:spMk id="3" creationId="{C23C3A27-BCBF-B9F6-DB95-9AC6E3BDC724}"/>
          </ac:spMkLst>
        </pc:spChg>
        <pc:spChg chg="add">
          <ac:chgData name="Yuliia Matytsyna" userId="60c6910a11061882" providerId="LiveId" clId="{B27C3011-3ED8-4AF0-BF12-AC6982FDB443}" dt="2026-06-20T19:27:30.031" v="628" actId="26606"/>
          <ac:spMkLst>
            <pc:docMk/>
            <pc:sldMk cId="2623556728" sldId="259"/>
            <ac:spMk id="8" creationId="{889C5E17-24D0-4696-A3C5-A2261FB455FA}"/>
          </ac:spMkLst>
        </pc:spChg>
        <pc:spChg chg="add">
          <ac:chgData name="Yuliia Matytsyna" userId="60c6910a11061882" providerId="LiveId" clId="{B27C3011-3ED8-4AF0-BF12-AC6982FDB443}" dt="2026-06-20T19:27:30.031" v="628" actId="26606"/>
          <ac:spMkLst>
            <pc:docMk/>
            <pc:sldMk cId="2623556728" sldId="259"/>
            <ac:spMk id="10" creationId="{6929B58F-2358-44CC-ACE5-EF1BD3C6C824}"/>
          </ac:spMkLst>
        </pc:spChg>
        <pc:grpChg chg="add">
          <ac:chgData name="Yuliia Matytsyna" userId="60c6910a11061882" providerId="LiveId" clId="{B27C3011-3ED8-4AF0-BF12-AC6982FDB443}" dt="2026-06-20T19:27:30.031" v="628" actId="26606"/>
          <ac:grpSpMkLst>
            <pc:docMk/>
            <pc:sldMk cId="2623556728" sldId="259"/>
            <ac:grpSpMk id="12" creationId="{09DA5303-A1AF-4830-806C-51FCD96188B7}"/>
          </ac:grpSpMkLst>
        </pc:grpChg>
      </pc:sldChg>
      <pc:sldChg chg="addSp modSp new mod setBg">
        <pc:chgData name="Yuliia Matytsyna" userId="60c6910a11061882" providerId="LiveId" clId="{B27C3011-3ED8-4AF0-BF12-AC6982FDB443}" dt="2026-06-21T19:43:11.352" v="3466"/>
        <pc:sldMkLst>
          <pc:docMk/>
          <pc:sldMk cId="2127695979" sldId="260"/>
        </pc:sldMkLst>
        <pc:spChg chg="mod">
          <ac:chgData name="Yuliia Matytsyna" userId="60c6910a11061882" providerId="LiveId" clId="{B27C3011-3ED8-4AF0-BF12-AC6982FDB443}" dt="2026-06-20T19:27:39.800" v="629" actId="26606"/>
          <ac:spMkLst>
            <pc:docMk/>
            <pc:sldMk cId="2127695979" sldId="260"/>
            <ac:spMk id="2" creationId="{523496CC-1611-28E2-A975-DEF2BC03F1CA}"/>
          </ac:spMkLst>
        </pc:spChg>
        <pc:spChg chg="mod">
          <ac:chgData name="Yuliia Matytsyna" userId="60c6910a11061882" providerId="LiveId" clId="{B27C3011-3ED8-4AF0-BF12-AC6982FDB443}" dt="2026-06-21T19:43:11.352" v="3466"/>
          <ac:spMkLst>
            <pc:docMk/>
            <pc:sldMk cId="2127695979" sldId="260"/>
            <ac:spMk id="3" creationId="{01762F57-41B2-20EF-AA03-E0AF31C9499A}"/>
          </ac:spMkLst>
        </pc:spChg>
        <pc:spChg chg="add">
          <ac:chgData name="Yuliia Matytsyna" userId="60c6910a11061882" providerId="LiveId" clId="{B27C3011-3ED8-4AF0-BF12-AC6982FDB443}" dt="2026-06-20T19:27:39.800" v="629" actId="26606"/>
          <ac:spMkLst>
            <pc:docMk/>
            <pc:sldMk cId="2127695979" sldId="260"/>
            <ac:spMk id="8" creationId="{889C5E17-24D0-4696-A3C5-A2261FB455FA}"/>
          </ac:spMkLst>
        </pc:spChg>
        <pc:spChg chg="add">
          <ac:chgData name="Yuliia Matytsyna" userId="60c6910a11061882" providerId="LiveId" clId="{B27C3011-3ED8-4AF0-BF12-AC6982FDB443}" dt="2026-06-20T19:27:39.800" v="629" actId="26606"/>
          <ac:spMkLst>
            <pc:docMk/>
            <pc:sldMk cId="2127695979" sldId="260"/>
            <ac:spMk id="10" creationId="{6929B58F-2358-44CC-ACE5-EF1BD3C6C824}"/>
          </ac:spMkLst>
        </pc:spChg>
        <pc:grpChg chg="add">
          <ac:chgData name="Yuliia Matytsyna" userId="60c6910a11061882" providerId="LiveId" clId="{B27C3011-3ED8-4AF0-BF12-AC6982FDB443}" dt="2026-06-20T19:27:39.800" v="629" actId="26606"/>
          <ac:grpSpMkLst>
            <pc:docMk/>
            <pc:sldMk cId="2127695979" sldId="260"/>
            <ac:grpSpMk id="12" creationId="{09DA5303-A1AF-4830-806C-51FCD96188B7}"/>
          </ac:grpSpMkLst>
        </pc:grpChg>
      </pc:sldChg>
      <pc:sldChg chg="addSp delSp modSp new mod setBg">
        <pc:chgData name="Yuliia Matytsyna" userId="60c6910a11061882" providerId="LiveId" clId="{B27C3011-3ED8-4AF0-BF12-AC6982FDB443}" dt="2026-06-21T19:26:03.724" v="3460" actId="20577"/>
        <pc:sldMkLst>
          <pc:docMk/>
          <pc:sldMk cId="3358370118" sldId="261"/>
        </pc:sldMkLst>
        <pc:spChg chg="mod">
          <ac:chgData name="Yuliia Matytsyna" userId="60c6910a11061882" providerId="LiveId" clId="{B27C3011-3ED8-4AF0-BF12-AC6982FDB443}" dt="2026-06-20T21:26:24.704" v="1696" actId="26606"/>
          <ac:spMkLst>
            <pc:docMk/>
            <pc:sldMk cId="3358370118" sldId="261"/>
            <ac:spMk id="2" creationId="{B0A16B6F-E3FC-AB13-3770-130B6890E779}"/>
          </ac:spMkLst>
        </pc:spChg>
        <pc:spChg chg="mod">
          <ac:chgData name="Yuliia Matytsyna" userId="60c6910a11061882" providerId="LiveId" clId="{B27C3011-3ED8-4AF0-BF12-AC6982FDB443}" dt="2026-06-21T19:26:03.724" v="3460" actId="20577"/>
          <ac:spMkLst>
            <pc:docMk/>
            <pc:sldMk cId="3358370118" sldId="261"/>
            <ac:spMk id="3" creationId="{209945BB-D738-4F3F-E2AF-DE097750ADD3}"/>
          </ac:spMkLst>
        </pc:spChg>
        <pc:spChg chg="add del">
          <ac:chgData name="Yuliia Matytsyna" userId="60c6910a11061882" providerId="LiveId" clId="{B27C3011-3ED8-4AF0-BF12-AC6982FDB443}" dt="2026-06-20T21:26:24.704" v="1696" actId="26606"/>
          <ac:spMkLst>
            <pc:docMk/>
            <pc:sldMk cId="3358370118" sldId="261"/>
            <ac:spMk id="8" creationId="{889C5E17-24D0-4696-A3C5-A2261FB455FA}"/>
          </ac:spMkLst>
        </pc:spChg>
        <pc:spChg chg="add del">
          <ac:chgData name="Yuliia Matytsyna" userId="60c6910a11061882" providerId="LiveId" clId="{B27C3011-3ED8-4AF0-BF12-AC6982FDB443}" dt="2026-06-20T21:26:24.704" v="1696" actId="26606"/>
          <ac:spMkLst>
            <pc:docMk/>
            <pc:sldMk cId="3358370118" sldId="261"/>
            <ac:spMk id="10" creationId="{6929B58F-2358-44CC-ACE5-EF1BD3C6C824}"/>
          </ac:spMkLst>
        </pc:spChg>
        <pc:spChg chg="add">
          <ac:chgData name="Yuliia Matytsyna" userId="60c6910a11061882" providerId="LiveId" clId="{B27C3011-3ED8-4AF0-BF12-AC6982FDB443}" dt="2026-06-20T21:26:24.704" v="1696" actId="26606"/>
          <ac:spMkLst>
            <pc:docMk/>
            <pc:sldMk cId="3358370118" sldId="261"/>
            <ac:spMk id="20" creationId="{18873D23-2DCF-4B31-A009-95721C06E8E1}"/>
          </ac:spMkLst>
        </pc:spChg>
        <pc:spChg chg="add">
          <ac:chgData name="Yuliia Matytsyna" userId="60c6910a11061882" providerId="LiveId" clId="{B27C3011-3ED8-4AF0-BF12-AC6982FDB443}" dt="2026-06-20T21:26:24.704" v="1696" actId="26606"/>
          <ac:spMkLst>
            <pc:docMk/>
            <pc:sldMk cId="3358370118" sldId="261"/>
            <ac:spMk id="22" creationId="{C13EF075-D4EF-4929-ADBC-91B27DA19955}"/>
          </ac:spMkLst>
        </pc:spChg>
        <pc:grpChg chg="add del">
          <ac:chgData name="Yuliia Matytsyna" userId="60c6910a11061882" providerId="LiveId" clId="{B27C3011-3ED8-4AF0-BF12-AC6982FDB443}" dt="2026-06-20T21:26:24.704" v="1696" actId="26606"/>
          <ac:grpSpMkLst>
            <pc:docMk/>
            <pc:sldMk cId="3358370118" sldId="261"/>
            <ac:grpSpMk id="12" creationId="{09DA5303-A1AF-4830-806C-51FCD96188B7}"/>
          </ac:grpSpMkLst>
        </pc:grpChg>
        <pc:grpChg chg="add">
          <ac:chgData name="Yuliia Matytsyna" userId="60c6910a11061882" providerId="LiveId" clId="{B27C3011-3ED8-4AF0-BF12-AC6982FDB443}" dt="2026-06-20T21:26:24.704" v="1696" actId="26606"/>
          <ac:grpSpMkLst>
            <pc:docMk/>
            <pc:sldMk cId="3358370118" sldId="261"/>
            <ac:grpSpMk id="24" creationId="{DAA26DFA-AAB2-4973-9C17-16D587C7B198}"/>
          </ac:grpSpMkLst>
        </pc:grpChg>
      </pc:sldChg>
      <pc:sldChg chg="addSp modSp new mod setBg">
        <pc:chgData name="Yuliia Matytsyna" userId="60c6910a11061882" providerId="LiveId" clId="{B27C3011-3ED8-4AF0-BF12-AC6982FDB443}" dt="2026-06-21T21:48:46.283" v="3748" actId="20577"/>
        <pc:sldMkLst>
          <pc:docMk/>
          <pc:sldMk cId="2580606927" sldId="262"/>
        </pc:sldMkLst>
        <pc:spChg chg="mod">
          <ac:chgData name="Yuliia Matytsyna" userId="60c6910a11061882" providerId="LiveId" clId="{B27C3011-3ED8-4AF0-BF12-AC6982FDB443}" dt="2026-06-20T19:27:52.237" v="631" actId="26606"/>
          <ac:spMkLst>
            <pc:docMk/>
            <pc:sldMk cId="2580606927" sldId="262"/>
            <ac:spMk id="2" creationId="{E94D1CCD-1AF6-7892-D698-5885480C9357}"/>
          </ac:spMkLst>
        </pc:spChg>
        <pc:spChg chg="mod">
          <ac:chgData name="Yuliia Matytsyna" userId="60c6910a11061882" providerId="LiveId" clId="{B27C3011-3ED8-4AF0-BF12-AC6982FDB443}" dt="2026-06-21T21:48:46.283" v="3748" actId="20577"/>
          <ac:spMkLst>
            <pc:docMk/>
            <pc:sldMk cId="2580606927" sldId="262"/>
            <ac:spMk id="3" creationId="{B3C5C996-52D8-8408-BC22-CCD04124CD31}"/>
          </ac:spMkLst>
        </pc:spChg>
        <pc:spChg chg="add">
          <ac:chgData name="Yuliia Matytsyna" userId="60c6910a11061882" providerId="LiveId" clId="{B27C3011-3ED8-4AF0-BF12-AC6982FDB443}" dt="2026-06-20T19:27:52.237" v="631" actId="26606"/>
          <ac:spMkLst>
            <pc:docMk/>
            <pc:sldMk cId="2580606927" sldId="262"/>
            <ac:spMk id="8" creationId="{889C5E17-24D0-4696-A3C5-A2261FB455FA}"/>
          </ac:spMkLst>
        </pc:spChg>
        <pc:spChg chg="add">
          <ac:chgData name="Yuliia Matytsyna" userId="60c6910a11061882" providerId="LiveId" clId="{B27C3011-3ED8-4AF0-BF12-AC6982FDB443}" dt="2026-06-20T19:27:52.237" v="631" actId="26606"/>
          <ac:spMkLst>
            <pc:docMk/>
            <pc:sldMk cId="2580606927" sldId="262"/>
            <ac:spMk id="10" creationId="{6929B58F-2358-44CC-ACE5-EF1BD3C6C824}"/>
          </ac:spMkLst>
        </pc:spChg>
        <pc:grpChg chg="add">
          <ac:chgData name="Yuliia Matytsyna" userId="60c6910a11061882" providerId="LiveId" clId="{B27C3011-3ED8-4AF0-BF12-AC6982FDB443}" dt="2026-06-20T19:27:52.237" v="631" actId="26606"/>
          <ac:grpSpMkLst>
            <pc:docMk/>
            <pc:sldMk cId="2580606927" sldId="262"/>
            <ac:grpSpMk id="12" creationId="{09DA5303-A1AF-4830-806C-51FCD96188B7}"/>
          </ac:grpSpMkLst>
        </pc:grpChg>
      </pc:sldChg>
      <pc:sldChg chg="addSp modSp new del mod setBg">
        <pc:chgData name="Yuliia Matytsyna" userId="60c6910a11061882" providerId="LiveId" clId="{B27C3011-3ED8-4AF0-BF12-AC6982FDB443}" dt="2026-06-21T21:54:01.651" v="3749" actId="2696"/>
        <pc:sldMkLst>
          <pc:docMk/>
          <pc:sldMk cId="2858037308" sldId="263"/>
        </pc:sldMkLst>
        <pc:spChg chg="mod">
          <ac:chgData name="Yuliia Matytsyna" userId="60c6910a11061882" providerId="LiveId" clId="{B27C3011-3ED8-4AF0-BF12-AC6982FDB443}" dt="2026-06-20T19:27:57.314" v="632" actId="26606"/>
          <ac:spMkLst>
            <pc:docMk/>
            <pc:sldMk cId="2858037308" sldId="263"/>
            <ac:spMk id="2" creationId="{FF0E9749-DFAF-63B9-0E2D-2D786D13A111}"/>
          </ac:spMkLst>
        </pc:spChg>
        <pc:spChg chg="mod">
          <ac:chgData name="Yuliia Matytsyna" userId="60c6910a11061882" providerId="LiveId" clId="{B27C3011-3ED8-4AF0-BF12-AC6982FDB443}" dt="2026-06-21T20:49:28.175" v="3591"/>
          <ac:spMkLst>
            <pc:docMk/>
            <pc:sldMk cId="2858037308" sldId="263"/>
            <ac:spMk id="3" creationId="{ABFCF67D-1753-7B8A-341C-1D0A3862E854}"/>
          </ac:spMkLst>
        </pc:spChg>
        <pc:spChg chg="add">
          <ac:chgData name="Yuliia Matytsyna" userId="60c6910a11061882" providerId="LiveId" clId="{B27C3011-3ED8-4AF0-BF12-AC6982FDB443}" dt="2026-06-20T19:27:57.314" v="632" actId="26606"/>
          <ac:spMkLst>
            <pc:docMk/>
            <pc:sldMk cId="2858037308" sldId="263"/>
            <ac:spMk id="8" creationId="{889C5E17-24D0-4696-A3C5-A2261FB455FA}"/>
          </ac:spMkLst>
        </pc:spChg>
        <pc:spChg chg="add">
          <ac:chgData name="Yuliia Matytsyna" userId="60c6910a11061882" providerId="LiveId" clId="{B27C3011-3ED8-4AF0-BF12-AC6982FDB443}" dt="2026-06-20T19:27:57.314" v="632" actId="26606"/>
          <ac:spMkLst>
            <pc:docMk/>
            <pc:sldMk cId="2858037308" sldId="263"/>
            <ac:spMk id="10" creationId="{6929B58F-2358-44CC-ACE5-EF1BD3C6C824}"/>
          </ac:spMkLst>
        </pc:spChg>
        <pc:grpChg chg="add">
          <ac:chgData name="Yuliia Matytsyna" userId="60c6910a11061882" providerId="LiveId" clId="{B27C3011-3ED8-4AF0-BF12-AC6982FDB443}" dt="2026-06-20T19:27:57.314" v="632" actId="26606"/>
          <ac:grpSpMkLst>
            <pc:docMk/>
            <pc:sldMk cId="2858037308" sldId="263"/>
            <ac:grpSpMk id="12" creationId="{09DA5303-A1AF-4830-806C-51FCD96188B7}"/>
          </ac:grpSpMkLst>
        </pc:grpChg>
      </pc:sldChg>
      <pc:sldChg chg="addSp modSp new mod setBg">
        <pc:chgData name="Yuliia Matytsyna" userId="60c6910a11061882" providerId="LiveId" clId="{B27C3011-3ED8-4AF0-BF12-AC6982FDB443}" dt="2026-06-21T22:04:36.251" v="3765"/>
        <pc:sldMkLst>
          <pc:docMk/>
          <pc:sldMk cId="3012306089" sldId="264"/>
        </pc:sldMkLst>
        <pc:spChg chg="mod">
          <ac:chgData name="Yuliia Matytsyna" userId="60c6910a11061882" providerId="LiveId" clId="{B27C3011-3ED8-4AF0-BF12-AC6982FDB443}" dt="2026-06-20T19:28:03.762" v="633" actId="26606"/>
          <ac:spMkLst>
            <pc:docMk/>
            <pc:sldMk cId="3012306089" sldId="264"/>
            <ac:spMk id="2" creationId="{82991BD0-EC60-F54E-ACD7-E614270BF3F8}"/>
          </ac:spMkLst>
        </pc:spChg>
        <pc:spChg chg="mod">
          <ac:chgData name="Yuliia Matytsyna" userId="60c6910a11061882" providerId="LiveId" clId="{B27C3011-3ED8-4AF0-BF12-AC6982FDB443}" dt="2026-06-21T22:04:36.251" v="3765"/>
          <ac:spMkLst>
            <pc:docMk/>
            <pc:sldMk cId="3012306089" sldId="264"/>
            <ac:spMk id="3" creationId="{6B89CCB6-6B3E-9ED2-FD06-6F884E65A3AD}"/>
          </ac:spMkLst>
        </pc:spChg>
        <pc:spChg chg="add">
          <ac:chgData name="Yuliia Matytsyna" userId="60c6910a11061882" providerId="LiveId" clId="{B27C3011-3ED8-4AF0-BF12-AC6982FDB443}" dt="2026-06-20T19:28:03.762" v="633" actId="26606"/>
          <ac:spMkLst>
            <pc:docMk/>
            <pc:sldMk cId="3012306089" sldId="264"/>
            <ac:spMk id="8" creationId="{889C5E17-24D0-4696-A3C5-A2261FB455FA}"/>
          </ac:spMkLst>
        </pc:spChg>
        <pc:spChg chg="add">
          <ac:chgData name="Yuliia Matytsyna" userId="60c6910a11061882" providerId="LiveId" clId="{B27C3011-3ED8-4AF0-BF12-AC6982FDB443}" dt="2026-06-20T19:28:03.762" v="633" actId="26606"/>
          <ac:spMkLst>
            <pc:docMk/>
            <pc:sldMk cId="3012306089" sldId="264"/>
            <ac:spMk id="10" creationId="{6929B58F-2358-44CC-ACE5-EF1BD3C6C824}"/>
          </ac:spMkLst>
        </pc:spChg>
        <pc:grpChg chg="add">
          <ac:chgData name="Yuliia Matytsyna" userId="60c6910a11061882" providerId="LiveId" clId="{B27C3011-3ED8-4AF0-BF12-AC6982FDB443}" dt="2026-06-20T19:28:03.762" v="633" actId="26606"/>
          <ac:grpSpMkLst>
            <pc:docMk/>
            <pc:sldMk cId="3012306089" sldId="264"/>
            <ac:grpSpMk id="12" creationId="{09DA5303-A1AF-4830-806C-51FCD96188B7}"/>
          </ac:grpSpMkLst>
        </pc:grpChg>
      </pc:sldChg>
      <pc:sldChg chg="addSp modSp new mod setBg">
        <pc:chgData name="Yuliia Matytsyna" userId="60c6910a11061882" providerId="LiveId" clId="{B27C3011-3ED8-4AF0-BF12-AC6982FDB443}" dt="2026-06-21T22:07:02.778" v="3801" actId="20577"/>
        <pc:sldMkLst>
          <pc:docMk/>
          <pc:sldMk cId="601414661" sldId="265"/>
        </pc:sldMkLst>
        <pc:spChg chg="mod">
          <ac:chgData name="Yuliia Matytsyna" userId="60c6910a11061882" providerId="LiveId" clId="{B27C3011-3ED8-4AF0-BF12-AC6982FDB443}" dt="2026-06-20T19:28:10.288" v="634" actId="26606"/>
          <ac:spMkLst>
            <pc:docMk/>
            <pc:sldMk cId="601414661" sldId="265"/>
            <ac:spMk id="2" creationId="{9FC01D6A-BC23-F5D7-4A73-1530D7C3F91C}"/>
          </ac:spMkLst>
        </pc:spChg>
        <pc:spChg chg="mod">
          <ac:chgData name="Yuliia Matytsyna" userId="60c6910a11061882" providerId="LiveId" clId="{B27C3011-3ED8-4AF0-BF12-AC6982FDB443}" dt="2026-06-21T22:07:02.778" v="3801" actId="20577"/>
          <ac:spMkLst>
            <pc:docMk/>
            <pc:sldMk cId="601414661" sldId="265"/>
            <ac:spMk id="3" creationId="{ACB7DD27-61CB-BF54-3F60-895AB86D5D0D}"/>
          </ac:spMkLst>
        </pc:spChg>
        <pc:spChg chg="add">
          <ac:chgData name="Yuliia Matytsyna" userId="60c6910a11061882" providerId="LiveId" clId="{B27C3011-3ED8-4AF0-BF12-AC6982FDB443}" dt="2026-06-20T19:28:10.288" v="634" actId="26606"/>
          <ac:spMkLst>
            <pc:docMk/>
            <pc:sldMk cId="601414661" sldId="265"/>
            <ac:spMk id="8" creationId="{18873D23-2DCF-4B31-A009-95721C06E8E1}"/>
          </ac:spMkLst>
        </pc:spChg>
        <pc:spChg chg="add">
          <ac:chgData name="Yuliia Matytsyna" userId="60c6910a11061882" providerId="LiveId" clId="{B27C3011-3ED8-4AF0-BF12-AC6982FDB443}" dt="2026-06-20T19:28:10.288" v="634" actId="26606"/>
          <ac:spMkLst>
            <pc:docMk/>
            <pc:sldMk cId="601414661" sldId="265"/>
            <ac:spMk id="10" creationId="{C13EF075-D4EF-4929-ADBC-91B27DA19955}"/>
          </ac:spMkLst>
        </pc:spChg>
        <pc:grpChg chg="add">
          <ac:chgData name="Yuliia Matytsyna" userId="60c6910a11061882" providerId="LiveId" clId="{B27C3011-3ED8-4AF0-BF12-AC6982FDB443}" dt="2026-06-20T19:28:10.288" v="634" actId="26606"/>
          <ac:grpSpMkLst>
            <pc:docMk/>
            <pc:sldMk cId="601414661" sldId="265"/>
            <ac:grpSpMk id="12" creationId="{DAA26DFA-AAB2-4973-9C17-16D587C7B198}"/>
          </ac:grpSpMkLst>
        </pc:grpChg>
      </pc:sldChg>
      <pc:sldChg chg="addSp modSp new mod setBg">
        <pc:chgData name="Yuliia Matytsyna" userId="60c6910a11061882" providerId="LiveId" clId="{B27C3011-3ED8-4AF0-BF12-AC6982FDB443}" dt="2026-06-21T22:09:21.101" v="3805" actId="27636"/>
        <pc:sldMkLst>
          <pc:docMk/>
          <pc:sldMk cId="3932241530" sldId="266"/>
        </pc:sldMkLst>
        <pc:spChg chg="mod">
          <ac:chgData name="Yuliia Matytsyna" userId="60c6910a11061882" providerId="LiveId" clId="{B27C3011-3ED8-4AF0-BF12-AC6982FDB443}" dt="2026-06-20T19:28:26.762" v="635" actId="26606"/>
          <ac:spMkLst>
            <pc:docMk/>
            <pc:sldMk cId="3932241530" sldId="266"/>
            <ac:spMk id="2" creationId="{B527A4D1-2B1F-3368-D659-42EF52EED106}"/>
          </ac:spMkLst>
        </pc:spChg>
        <pc:spChg chg="mod">
          <ac:chgData name="Yuliia Matytsyna" userId="60c6910a11061882" providerId="LiveId" clId="{B27C3011-3ED8-4AF0-BF12-AC6982FDB443}" dt="2026-06-21T22:09:21.101" v="3805" actId="27636"/>
          <ac:spMkLst>
            <pc:docMk/>
            <pc:sldMk cId="3932241530" sldId="266"/>
            <ac:spMk id="3" creationId="{7D42F976-C0FB-9364-D573-E5F467F139FB}"/>
          </ac:spMkLst>
        </pc:spChg>
        <pc:spChg chg="add">
          <ac:chgData name="Yuliia Matytsyna" userId="60c6910a11061882" providerId="LiveId" clId="{B27C3011-3ED8-4AF0-BF12-AC6982FDB443}" dt="2026-06-20T19:28:26.762" v="635" actId="26606"/>
          <ac:spMkLst>
            <pc:docMk/>
            <pc:sldMk cId="3932241530" sldId="266"/>
            <ac:spMk id="8" creationId="{18873D23-2DCF-4B31-A009-95721C06E8E1}"/>
          </ac:spMkLst>
        </pc:spChg>
        <pc:spChg chg="add">
          <ac:chgData name="Yuliia Matytsyna" userId="60c6910a11061882" providerId="LiveId" clId="{B27C3011-3ED8-4AF0-BF12-AC6982FDB443}" dt="2026-06-20T19:28:26.762" v="635" actId="26606"/>
          <ac:spMkLst>
            <pc:docMk/>
            <pc:sldMk cId="3932241530" sldId="266"/>
            <ac:spMk id="10" creationId="{C13EF075-D4EF-4929-ADBC-91B27DA19955}"/>
          </ac:spMkLst>
        </pc:spChg>
        <pc:grpChg chg="add">
          <ac:chgData name="Yuliia Matytsyna" userId="60c6910a11061882" providerId="LiveId" clId="{B27C3011-3ED8-4AF0-BF12-AC6982FDB443}" dt="2026-06-20T19:28:26.762" v="635" actId="26606"/>
          <ac:grpSpMkLst>
            <pc:docMk/>
            <pc:sldMk cId="3932241530" sldId="266"/>
            <ac:grpSpMk id="12" creationId="{DAA26DFA-AAB2-4973-9C17-16D587C7B198}"/>
          </ac:grpSpMkLst>
        </pc:grpChg>
      </pc:sldChg>
      <pc:sldChg chg="addSp delSp modSp new mod ord setBg">
        <pc:chgData name="Yuliia Matytsyna" userId="60c6910a11061882" providerId="LiveId" clId="{B27C3011-3ED8-4AF0-BF12-AC6982FDB443}" dt="2026-06-21T13:56:16.001" v="1740" actId="6549"/>
        <pc:sldMkLst>
          <pc:docMk/>
          <pc:sldMk cId="1212480216" sldId="267"/>
        </pc:sldMkLst>
        <pc:spChg chg="mod">
          <ac:chgData name="Yuliia Matytsyna" userId="60c6910a11061882" providerId="LiveId" clId="{B27C3011-3ED8-4AF0-BF12-AC6982FDB443}" dt="2026-06-20T19:27:05.967" v="626" actId="26606"/>
          <ac:spMkLst>
            <pc:docMk/>
            <pc:sldMk cId="1212480216" sldId="267"/>
            <ac:spMk id="2" creationId="{E497685A-082A-85E5-2941-63DE2E3A1719}"/>
          </ac:spMkLst>
        </pc:spChg>
        <pc:spChg chg="add del mod">
          <ac:chgData name="Yuliia Matytsyna" userId="60c6910a11061882" providerId="LiveId" clId="{B27C3011-3ED8-4AF0-BF12-AC6982FDB443}" dt="2026-06-21T13:56:16.001" v="1740" actId="6549"/>
          <ac:spMkLst>
            <pc:docMk/>
            <pc:sldMk cId="1212480216" sldId="267"/>
            <ac:spMk id="3" creationId="{30A8D464-CAE4-353C-8B31-54F18298BFC1}"/>
          </ac:spMkLst>
        </pc:spChg>
        <pc:spChg chg="add">
          <ac:chgData name="Yuliia Matytsyna" userId="60c6910a11061882" providerId="LiveId" clId="{B27C3011-3ED8-4AF0-BF12-AC6982FDB443}" dt="2026-06-20T19:27:05.967" v="626" actId="26606"/>
          <ac:spMkLst>
            <pc:docMk/>
            <pc:sldMk cId="1212480216" sldId="267"/>
            <ac:spMk id="8" creationId="{889C5E17-24D0-4696-A3C5-A2261FB455FA}"/>
          </ac:spMkLst>
        </pc:spChg>
        <pc:spChg chg="add">
          <ac:chgData name="Yuliia Matytsyna" userId="60c6910a11061882" providerId="LiveId" clId="{B27C3011-3ED8-4AF0-BF12-AC6982FDB443}" dt="2026-06-20T19:27:05.967" v="626" actId="26606"/>
          <ac:spMkLst>
            <pc:docMk/>
            <pc:sldMk cId="1212480216" sldId="267"/>
            <ac:spMk id="10" creationId="{6929B58F-2358-44CC-ACE5-EF1BD3C6C824}"/>
          </ac:spMkLst>
        </pc:spChg>
        <pc:grpChg chg="add">
          <ac:chgData name="Yuliia Matytsyna" userId="60c6910a11061882" providerId="LiveId" clId="{B27C3011-3ED8-4AF0-BF12-AC6982FDB443}" dt="2026-06-20T19:27:05.967" v="626" actId="26606"/>
          <ac:grpSpMkLst>
            <pc:docMk/>
            <pc:sldMk cId="1212480216" sldId="267"/>
            <ac:grpSpMk id="12" creationId="{09DA5303-A1AF-4830-806C-51FCD96188B7}"/>
          </ac:grpSpMkLst>
        </pc:grpChg>
      </pc:sldChg>
      <pc:sldChg chg="addSp delSp modSp new mod setBg">
        <pc:chgData name="Yuliia Matytsyna" userId="60c6910a11061882" providerId="LiveId" clId="{B27C3011-3ED8-4AF0-BF12-AC6982FDB443}" dt="2026-06-20T19:30:32.599" v="688" actId="255"/>
        <pc:sldMkLst>
          <pc:docMk/>
          <pc:sldMk cId="1882351990" sldId="268"/>
        </pc:sldMkLst>
        <pc:spChg chg="del">
          <ac:chgData name="Yuliia Matytsyna" userId="60c6910a11061882" providerId="LiveId" clId="{B27C3011-3ED8-4AF0-BF12-AC6982FDB443}" dt="2026-06-20T19:28:56.246" v="637" actId="478"/>
          <ac:spMkLst>
            <pc:docMk/>
            <pc:sldMk cId="1882351990" sldId="268"/>
            <ac:spMk id="2" creationId="{EF6D5E24-19A1-2B7A-8066-D401EBCFCA3A}"/>
          </ac:spMkLst>
        </pc:spChg>
        <pc:spChg chg="mod">
          <ac:chgData name="Yuliia Matytsyna" userId="60c6910a11061882" providerId="LiveId" clId="{B27C3011-3ED8-4AF0-BF12-AC6982FDB443}" dt="2026-06-20T19:30:32.599" v="688" actId="255"/>
          <ac:spMkLst>
            <pc:docMk/>
            <pc:sldMk cId="1882351990" sldId="268"/>
            <ac:spMk id="3" creationId="{ED08581E-65CC-7782-8B4C-BE089E0B948E}"/>
          </ac:spMkLst>
        </pc:spChg>
        <pc:spChg chg="add del">
          <ac:chgData name="Yuliia Matytsyna" userId="60c6910a11061882" providerId="LiveId" clId="{B27C3011-3ED8-4AF0-BF12-AC6982FDB443}" dt="2026-06-20T19:30:19.563" v="687" actId="26606"/>
          <ac:spMkLst>
            <pc:docMk/>
            <pc:sldMk cId="1882351990" sldId="268"/>
            <ac:spMk id="10" creationId="{EDDBB197-D710-4A4F-A9CA-FD2177498BE8}"/>
          </ac:spMkLst>
        </pc:spChg>
        <pc:spChg chg="add del">
          <ac:chgData name="Yuliia Matytsyna" userId="60c6910a11061882" providerId="LiveId" clId="{B27C3011-3ED8-4AF0-BF12-AC6982FDB443}" dt="2026-06-20T19:30:19.563" v="687" actId="26606"/>
          <ac:spMkLst>
            <pc:docMk/>
            <pc:sldMk cId="1882351990" sldId="268"/>
            <ac:spMk id="12" creationId="{975D1CFA-2CDB-4B64-BD9F-85744E8DA12F}"/>
          </ac:spMkLst>
        </pc:spChg>
        <pc:spChg chg="add">
          <ac:chgData name="Yuliia Matytsyna" userId="60c6910a11061882" providerId="LiveId" clId="{B27C3011-3ED8-4AF0-BF12-AC6982FDB443}" dt="2026-06-20T19:30:19.563" v="687" actId="26606"/>
          <ac:spMkLst>
            <pc:docMk/>
            <pc:sldMk cId="1882351990" sldId="268"/>
            <ac:spMk id="23" creationId="{B6FACB3C-9069-4791-BC5C-0DB7CD19B853}"/>
          </ac:spMkLst>
        </pc:spChg>
        <pc:spChg chg="add">
          <ac:chgData name="Yuliia Matytsyna" userId="60c6910a11061882" providerId="LiveId" clId="{B27C3011-3ED8-4AF0-BF12-AC6982FDB443}" dt="2026-06-20T19:30:19.563" v="687" actId="26606"/>
          <ac:spMkLst>
            <pc:docMk/>
            <pc:sldMk cId="1882351990" sldId="268"/>
            <ac:spMk id="25" creationId="{71F2038E-D777-4B76-81DD-DD13EE91B9DD}"/>
          </ac:spMkLst>
        </pc:spChg>
        <pc:grpChg chg="add del">
          <ac:chgData name="Yuliia Matytsyna" userId="60c6910a11061882" providerId="LiveId" clId="{B27C3011-3ED8-4AF0-BF12-AC6982FDB443}" dt="2026-06-20T19:30:19.563" v="687" actId="26606"/>
          <ac:grpSpMkLst>
            <pc:docMk/>
            <pc:sldMk cId="1882351990" sldId="268"/>
            <ac:grpSpMk id="14" creationId="{25EE5136-01F1-466C-962D-BA9B4C6757AA}"/>
          </ac:grpSpMkLst>
        </pc:grpChg>
        <pc:grpChg chg="add">
          <ac:chgData name="Yuliia Matytsyna" userId="60c6910a11061882" providerId="LiveId" clId="{B27C3011-3ED8-4AF0-BF12-AC6982FDB443}" dt="2026-06-20T19:30:19.563" v="687" actId="26606"/>
          <ac:grpSpMkLst>
            <pc:docMk/>
            <pc:sldMk cId="1882351990" sldId="268"/>
            <ac:grpSpMk id="27" creationId="{DD354807-230F-4402-B1B9-F733A8F1F190}"/>
          </ac:grpSpMkLst>
        </pc:grpChg>
        <pc:picChg chg="add mod">
          <ac:chgData name="Yuliia Matytsyna" userId="60c6910a11061882" providerId="LiveId" clId="{B27C3011-3ED8-4AF0-BF12-AC6982FDB443}" dt="2026-06-20T19:30:19.563" v="687" actId="26606"/>
          <ac:picMkLst>
            <pc:docMk/>
            <pc:sldMk cId="1882351990" sldId="268"/>
            <ac:picMk id="7" creationId="{AD087B99-A89A-831D-29EE-93BA9A88E85E}"/>
          </ac:picMkLst>
        </pc:picChg>
      </pc:sldChg>
      <pc:sldChg chg="addSp delSp modSp new mod setBg">
        <pc:chgData name="Yuliia Matytsyna" userId="60c6910a11061882" providerId="LiveId" clId="{B27C3011-3ED8-4AF0-BF12-AC6982FDB443}" dt="2026-06-21T21:55:11.071" v="3751" actId="6549"/>
        <pc:sldMkLst>
          <pc:docMk/>
          <pc:sldMk cId="3002451894" sldId="269"/>
        </pc:sldMkLst>
        <pc:spChg chg="mod">
          <ac:chgData name="Yuliia Matytsyna" userId="60c6910a11061882" providerId="LiveId" clId="{B27C3011-3ED8-4AF0-BF12-AC6982FDB443}" dt="2026-06-20T21:26:06.871" v="1695" actId="26606"/>
          <ac:spMkLst>
            <pc:docMk/>
            <pc:sldMk cId="3002451894" sldId="269"/>
            <ac:spMk id="2" creationId="{DAB91DAF-EBEE-E83E-51C3-FE7F53DF0A08}"/>
          </ac:spMkLst>
        </pc:spChg>
        <pc:spChg chg="mod">
          <ac:chgData name="Yuliia Matytsyna" userId="60c6910a11061882" providerId="LiveId" clId="{B27C3011-3ED8-4AF0-BF12-AC6982FDB443}" dt="2026-06-21T21:55:11.071" v="3751" actId="6549"/>
          <ac:spMkLst>
            <pc:docMk/>
            <pc:sldMk cId="3002451894" sldId="269"/>
            <ac:spMk id="3" creationId="{A8084EFB-2A81-DFE0-07C1-94C2372BC6F3}"/>
          </ac:spMkLst>
        </pc:spChg>
        <pc:spChg chg="add del">
          <ac:chgData name="Yuliia Matytsyna" userId="60c6910a11061882" providerId="LiveId" clId="{B27C3011-3ED8-4AF0-BF12-AC6982FDB443}" dt="2026-06-20T21:24:58.065" v="1689" actId="26606"/>
          <ac:spMkLst>
            <pc:docMk/>
            <pc:sldMk cId="3002451894" sldId="269"/>
            <ac:spMk id="8" creationId="{18873D23-2DCF-4B31-A009-95721C06E8E1}"/>
          </ac:spMkLst>
        </pc:spChg>
        <pc:spChg chg="add del">
          <ac:chgData name="Yuliia Matytsyna" userId="60c6910a11061882" providerId="LiveId" clId="{B27C3011-3ED8-4AF0-BF12-AC6982FDB443}" dt="2026-06-20T21:24:58.065" v="1689" actId="26606"/>
          <ac:spMkLst>
            <pc:docMk/>
            <pc:sldMk cId="3002451894" sldId="269"/>
            <ac:spMk id="10" creationId="{C13EF075-D4EF-4929-ADBC-91B27DA19955}"/>
          </ac:spMkLst>
        </pc:spChg>
        <pc:spChg chg="add del">
          <ac:chgData name="Yuliia Matytsyna" userId="60c6910a11061882" providerId="LiveId" clId="{B27C3011-3ED8-4AF0-BF12-AC6982FDB443}" dt="2026-06-20T21:26:06.871" v="1695" actId="26606"/>
          <ac:spMkLst>
            <pc:docMk/>
            <pc:sldMk cId="3002451894" sldId="269"/>
            <ac:spMk id="23" creationId="{43C823D3-D619-407C-89E0-C6F6B1E7A42A}"/>
          </ac:spMkLst>
        </pc:spChg>
        <pc:spChg chg="add del">
          <ac:chgData name="Yuliia Matytsyna" userId="60c6910a11061882" providerId="LiveId" clId="{B27C3011-3ED8-4AF0-BF12-AC6982FDB443}" dt="2026-06-20T21:26:06.871" v="1695" actId="26606"/>
          <ac:spMkLst>
            <pc:docMk/>
            <pc:sldMk cId="3002451894" sldId="269"/>
            <ac:spMk id="24" creationId="{047F8E3E-2FFA-4A0F-B3C7-E57ADDCFB415}"/>
          </ac:spMkLst>
        </pc:spChg>
        <pc:spChg chg="add del">
          <ac:chgData name="Yuliia Matytsyna" userId="60c6910a11061882" providerId="LiveId" clId="{B27C3011-3ED8-4AF0-BF12-AC6982FDB443}" dt="2026-06-20T21:26:06.830" v="1694" actId="26606"/>
          <ac:spMkLst>
            <pc:docMk/>
            <pc:sldMk cId="3002451894" sldId="269"/>
            <ac:spMk id="34" creationId="{777A147A-9ED8-46B4-8660-1B3C2AA880B5}"/>
          </ac:spMkLst>
        </pc:spChg>
        <pc:spChg chg="add del">
          <ac:chgData name="Yuliia Matytsyna" userId="60c6910a11061882" providerId="LiveId" clId="{B27C3011-3ED8-4AF0-BF12-AC6982FDB443}" dt="2026-06-20T21:26:06.830" v="1694" actId="26606"/>
          <ac:spMkLst>
            <pc:docMk/>
            <pc:sldMk cId="3002451894" sldId="269"/>
            <ac:spMk id="36" creationId="{5D6C15A0-C087-4593-8414-2B4EC1CDC3DE}"/>
          </ac:spMkLst>
        </pc:spChg>
        <pc:spChg chg="add">
          <ac:chgData name="Yuliia Matytsyna" userId="60c6910a11061882" providerId="LiveId" clId="{B27C3011-3ED8-4AF0-BF12-AC6982FDB443}" dt="2026-06-20T21:26:06.871" v="1695" actId="26606"/>
          <ac:spMkLst>
            <pc:docMk/>
            <pc:sldMk cId="3002451894" sldId="269"/>
            <ac:spMk id="43" creationId="{18873D23-2DCF-4B31-A009-95721C06E8E1}"/>
          </ac:spMkLst>
        </pc:spChg>
        <pc:spChg chg="add">
          <ac:chgData name="Yuliia Matytsyna" userId="60c6910a11061882" providerId="LiveId" clId="{B27C3011-3ED8-4AF0-BF12-AC6982FDB443}" dt="2026-06-20T21:26:06.871" v="1695" actId="26606"/>
          <ac:spMkLst>
            <pc:docMk/>
            <pc:sldMk cId="3002451894" sldId="269"/>
            <ac:spMk id="44" creationId="{C13EF075-D4EF-4929-ADBC-91B27DA19955}"/>
          </ac:spMkLst>
        </pc:spChg>
        <pc:grpChg chg="add del">
          <ac:chgData name="Yuliia Matytsyna" userId="60c6910a11061882" providerId="LiveId" clId="{B27C3011-3ED8-4AF0-BF12-AC6982FDB443}" dt="2026-06-20T21:24:58.065" v="1689" actId="26606"/>
          <ac:grpSpMkLst>
            <pc:docMk/>
            <pc:sldMk cId="3002451894" sldId="269"/>
            <ac:grpSpMk id="12" creationId="{DAA26DFA-AAB2-4973-9C17-16D587C7B198}"/>
          </ac:grpSpMkLst>
        </pc:grpChg>
        <pc:grpChg chg="add del">
          <ac:chgData name="Yuliia Matytsyna" userId="60c6910a11061882" providerId="LiveId" clId="{B27C3011-3ED8-4AF0-BF12-AC6982FDB443}" dt="2026-06-20T21:26:06.871" v="1695" actId="26606"/>
          <ac:grpSpMkLst>
            <pc:docMk/>
            <pc:sldMk cId="3002451894" sldId="269"/>
            <ac:grpSpMk id="18" creationId="{9DB3963A-4187-4A72-9DA4-CA6BADE22931}"/>
          </ac:grpSpMkLst>
        </pc:grpChg>
        <pc:grpChg chg="add del">
          <ac:chgData name="Yuliia Matytsyna" userId="60c6910a11061882" providerId="LiveId" clId="{B27C3011-3ED8-4AF0-BF12-AC6982FDB443}" dt="2026-06-20T21:26:06.871" v="1695" actId="26606"/>
          <ac:grpSpMkLst>
            <pc:docMk/>
            <pc:sldMk cId="3002451894" sldId="269"/>
            <ac:grpSpMk id="25" creationId="{33D939F1-7ABE-4D0E-946A-43F37F556AFD}"/>
          </ac:grpSpMkLst>
        </pc:grpChg>
        <pc:grpChg chg="add">
          <ac:chgData name="Yuliia Matytsyna" userId="60c6910a11061882" providerId="LiveId" clId="{B27C3011-3ED8-4AF0-BF12-AC6982FDB443}" dt="2026-06-20T21:26:06.871" v="1695" actId="26606"/>
          <ac:grpSpMkLst>
            <pc:docMk/>
            <pc:sldMk cId="3002451894" sldId="269"/>
            <ac:grpSpMk id="38" creationId="{DAA26DFA-AAB2-4973-9C17-16D587C7B198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8C146-1B26-2963-CB20-3698A9EA05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73750F-39A3-E7DA-78D4-A13429F96B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C268F-2F16-4C98-F6F6-D0490E3D1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CE899-2878-E8DE-236A-4DBFF42F6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0D3F9-EBB4-2109-69B4-A9C30D85D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034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C6839-6DF1-D62D-8B3B-B4320988F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2B1D2-EB39-48A0-9094-27D6E3CB5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A6022-EB19-4F5E-B1B4-61DBE73B2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254A4-31C9-5AAA-6EBF-360695E52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1AA0F-2BCB-0ED0-C79A-89B3C0353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38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290FB-D449-D40B-D292-9E69D66C1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F252D0-BA04-9A6E-C4F7-9F694CFC76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26678-AF16-A39F-C791-7320E4BF2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78C36-92F0-E201-8A27-BF59C3CE1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3B454-BDF8-5473-E37A-6FF3DBD20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49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457C6-9EE7-C91B-254B-C21A8F255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BF2A4-6E74-A500-EC64-195326BF0D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4E0081-569A-3D22-46DA-BF48B8DE9E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C3F6F8-7266-E7CB-2069-B84C243BD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5E08D7-E28D-258D-205A-197283FDE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E6BFA1-3013-F40F-A61A-DF03C01DA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71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48331-60D2-14ED-FCB5-12321BC0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7B8E5-1067-D9DC-4548-04942160FA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334E6B-4FF0-0CE7-F63E-2C030D0FFF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3D3A43-6DF4-49E8-C52E-66F67C25D5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745F9-2DD4-FB35-06FE-B58B49FCC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CBC937-4624-E630-8923-31FF7711A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1C385F-39B7-460A-9C4E-711BC3220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1750C3-9E20-78F2-89A6-7982515F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611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08398-CC06-CDC4-1266-F278B8EA0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5E1D0A-A488-4879-035E-6ADD0E02D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2EFFC-FEEA-C790-3417-654C2EA57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2848A9-C89E-52BF-BA7A-C0F9CEEEF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3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51E2FC-1D35-8667-8E36-701E33412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97BA04-A288-3669-0EBB-C9FB0CC63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9ABC4F-C319-A152-1DDF-1FEE599FC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78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D010D-F145-321D-C513-304DAE43E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47E8F-33A0-ED53-D56F-64233E59F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AFFBB-A9D1-6F33-7F69-4BF90B539F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28A5E-7DCE-6D43-AC64-9BE1E1C43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2536A-1C5A-6073-268D-724C88199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FDE0A2-B0B1-14BC-BD8F-20D66E632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62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3AA7D-17E6-C068-F7C4-4531D235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067EE2-6DB8-BDA0-F818-D8D3ECCE2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E507EB-D913-8BD7-A59F-8B18ECF8D1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AFB1D-0AEB-52FB-0A5D-C752DEC78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78993A-2EF2-726B-BFB8-DF4E6C58B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70F9C-04D2-6E04-23A2-3B17E890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983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13BFF-F38E-EA75-7D46-248162B5A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D91A46-ECEA-6F6F-BAB8-6C44DB80F2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F1AB8-FCD4-5B93-C7EA-6A6F62FA9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4506DA-CD0E-8D5F-698B-5DF382937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D4D4C-866D-FED7-5867-DFA404608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310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720C59-56A5-EB93-CB98-431CE09BEA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584CAB-58BA-A24C-3319-75E369111F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E7477-D98B-0C4E-E06F-2FAFD4856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58410-4D65-792A-9152-401F54DE1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8485B-2197-86D5-3149-457CFE606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175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30472F-210B-F58B-1255-12A8E3663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69A04-CDD7-66AB-DF3B-090C638FF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E2A1E-430F-205C-20B7-14B0654DEC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B984F-EB63-4E27-A2B1-8C12B52744B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F8B86-B913-C45F-6F54-91D95C2817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D335A4-1D65-02A3-19BF-09F023CA62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16B56A-8680-4ECB-B1F1-2C3DA0B7D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91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-sciencedirect-com.uwtsd.idm.oclc.org/science/article/pii/S2352250X17300428?via%3Dihub" TargetMode="External"/><Relationship Id="rId3" Type="http://schemas.openxmlformats.org/officeDocument/2006/relationships/hyperlink" Target="https://doi-org.uwtsd.idm.oclc.org/10.1177/10538151251338052" TargetMode="External"/><Relationship Id="rId7" Type="http://schemas.openxmlformats.org/officeDocument/2006/relationships/hyperlink" Target="https://ebookcentral.proquest.com/lib/trinity/reader.action?docID=6267638&amp;c=RVBVQg&amp;ppg=1" TargetMode="External"/><Relationship Id="rId2" Type="http://schemas.openxmlformats.org/officeDocument/2006/relationships/hyperlink" Target="https://doi-org.uwtsd.idm.oclc.org/10.1093/oxfordhb/9780190224837.001.00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bookcentral.proquest.com/lib/trinity/reader.action?docID=5175099&amp;c=UERG&amp;ppg=1" TargetMode="External"/><Relationship Id="rId11" Type="http://schemas.openxmlformats.org/officeDocument/2006/relationships/hyperlink" Target="https://doi-org.uwtsd.idm.oclc.org/10.1080/02646830802350831" TargetMode="External"/><Relationship Id="rId5" Type="http://schemas.openxmlformats.org/officeDocument/2006/relationships/hyperlink" Target="https://doi.org/10.3389/fpsyg.2023.1202819" TargetMode="External"/><Relationship Id="rId10" Type="http://schemas.openxmlformats.org/officeDocument/2006/relationships/hyperlink" Target="https://doi.org/10.1007/s10567-022-00378-4" TargetMode="External"/><Relationship Id="rId4" Type="http://schemas.openxmlformats.org/officeDocument/2006/relationships/hyperlink" Target="https://www.gov.uk/government/publications/early-years-foundation-stage-framework--2" TargetMode="External"/><Relationship Id="rId9" Type="http://schemas.openxmlformats.org/officeDocument/2006/relationships/hyperlink" Target="https://doi-org.uwtsd.idm.oclc.org/10.1080/03004430.2019.16031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5AFAAA-FCD1-1614-96EF-1B2DBE7E7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7924" y="548640"/>
            <a:ext cx="5754696" cy="3344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Psychology in Health and Social Care</a:t>
            </a:r>
            <a:br>
              <a:rPr lang="en-US" sz="2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LCHS4010</a:t>
            </a:r>
            <a:br>
              <a:rPr lang="en-US" sz="2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Component 1 </a:t>
            </a:r>
            <a:b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Individual Presentation</a:t>
            </a:r>
            <a:br>
              <a:rPr lang="en-US" sz="25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5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27D526-DACC-5D49-0B96-518E87B0D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7052" y="4141118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Submitted by: Yuliia Matytsyna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Student ID: 2507682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Lecturer: Dr. Helen Parsons 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Module Leader: Neale Haddon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66077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E0AFCC-05DC-321D-246F-983CB1243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Arial Black" panose="020B0A04020102020204" pitchFamily="34" charset="0"/>
              </a:rPr>
              <a:t>Bandura’s Social Learning Theory and Early Help Support for Isaac</a:t>
            </a:r>
            <a:br>
              <a:rPr lang="en-GB" sz="3600">
                <a:solidFill>
                  <a:schemeClr val="tx2"/>
                </a:solidFill>
                <a:latin typeface="Arial Black" panose="020B0A04020102020204" pitchFamily="34" charset="0"/>
              </a:rPr>
            </a:br>
            <a:endParaRPr lang="en-GB" sz="360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EECE2-89CA-F3DB-AF1E-87C681AA3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9431" y="804672"/>
            <a:ext cx="5863993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for today: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Isaac’s social, emotional and language development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 Bandura’s Social Learning Theory as the primary framework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into nature and nurture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 a support plan for practice in a London children’s centre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the theory’s strengths and limitations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249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7685A-082A-85E5-2941-63DE2E3A1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latin typeface="Arial Black" panose="020B0A04020102020204" pitchFamily="34" charset="0"/>
              </a:rPr>
              <a:t>Background information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8D464-CAE4-353C-8B31-54F18298B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The family moved to London from another part of the UK, and Isaac has had disrupted childcare arrangements over the past two years.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Isaac (4-years-old boy):</a:t>
            </a:r>
          </a:p>
          <a:p>
            <a:r>
              <a:rPr lang="en-GB" sz="2000" dirty="0">
                <a:solidFill>
                  <a:schemeClr val="tx2"/>
                </a:solidFill>
              </a:rPr>
              <a:t>quiet and withdrawn during free play</a:t>
            </a:r>
          </a:p>
          <a:p>
            <a:r>
              <a:rPr lang="en-GB" sz="2000" dirty="0">
                <a:solidFill>
                  <a:schemeClr val="tx2"/>
                </a:solidFill>
              </a:rPr>
              <a:t>distressed during separation from his mother</a:t>
            </a:r>
          </a:p>
          <a:p>
            <a:r>
              <a:rPr lang="en-GB" sz="2000" dirty="0">
                <a:solidFill>
                  <a:schemeClr val="tx2"/>
                </a:solidFill>
              </a:rPr>
              <a:t>delays in language development</a:t>
            </a:r>
          </a:p>
          <a:p>
            <a:r>
              <a:rPr lang="en-GB" sz="2000" dirty="0">
                <a:solidFill>
                  <a:schemeClr val="tx2"/>
                </a:solidFill>
              </a:rPr>
              <a:t>struggles to join group activities</a:t>
            </a:r>
          </a:p>
          <a:p>
            <a:r>
              <a:rPr lang="en-GB" sz="2000" dirty="0">
                <a:solidFill>
                  <a:schemeClr val="tx2"/>
                </a:solidFill>
              </a:rPr>
              <a:t>difficulty sleeping</a:t>
            </a:r>
          </a:p>
          <a:p>
            <a:r>
              <a:rPr lang="en-GB" sz="2000" dirty="0">
                <a:solidFill>
                  <a:schemeClr val="tx2"/>
                </a:solidFill>
              </a:rPr>
              <a:t> “clingy”</a:t>
            </a:r>
          </a:p>
          <a:p>
            <a:r>
              <a:rPr lang="en-GB" sz="2000" dirty="0">
                <a:solidFill>
                  <a:schemeClr val="tx2"/>
                </a:solidFill>
              </a:rPr>
              <a:t>rarely plays independently at home.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His mother:</a:t>
            </a:r>
          </a:p>
          <a:p>
            <a:r>
              <a:rPr lang="en-GB" sz="2000" dirty="0">
                <a:solidFill>
                  <a:schemeClr val="tx2"/>
                </a:solidFill>
              </a:rPr>
              <a:t>a single parent</a:t>
            </a:r>
          </a:p>
          <a:p>
            <a:r>
              <a:rPr lang="en-GB" sz="2000" dirty="0">
                <a:solidFill>
                  <a:schemeClr val="tx2"/>
                </a:solidFill>
              </a:rPr>
              <a:t>post-natal depression</a:t>
            </a:r>
          </a:p>
          <a:p>
            <a:r>
              <a:rPr lang="en-GB" sz="2000" dirty="0">
                <a:solidFill>
                  <a:schemeClr val="tx2"/>
                </a:solidFill>
              </a:rPr>
              <a:t>low confidence</a:t>
            </a:r>
          </a:p>
          <a:p>
            <a:r>
              <a:rPr lang="en-GB" sz="2000" dirty="0">
                <a:solidFill>
                  <a:schemeClr val="tx2"/>
                </a:solidFill>
              </a:rPr>
              <a:t>limited social support.</a:t>
            </a:r>
          </a:p>
        </p:txBody>
      </p:sp>
    </p:spTree>
    <p:extLst>
      <p:ext uri="{BB962C8B-B14F-4D97-AF65-F5344CB8AC3E}">
        <p14:creationId xmlns:p14="http://schemas.microsoft.com/office/powerpoint/2010/main" val="1212480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B6CDE5-9CFF-F516-768F-95E8DF7FF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tx2"/>
                </a:solidFill>
                <a:latin typeface="Arial Black" panose="020B0A04020102020204" pitchFamily="34" charset="0"/>
              </a:rPr>
              <a:t>Bandura’s Social Learning Theory</a:t>
            </a:r>
            <a:endParaRPr lang="en-GB" sz="400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BA7F7-65A7-90AE-87BC-D93E893A5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Learning through observation and imitation (Gross, 2020)</a:t>
            </a:r>
          </a:p>
          <a:p>
            <a:pPr marL="0" indent="0">
              <a:lnSpc>
                <a:spcPct val="100000"/>
              </a:lnSpc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Behaviour shaped by rewards seen in others(vicarious reinforcement) (Gross, 2020; Walsh, 2016)</a:t>
            </a:r>
          </a:p>
          <a:p>
            <a:pPr marL="0" indent="0">
              <a:lnSpc>
                <a:spcPct val="100000"/>
              </a:lnSpc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Key processes: attention → retention → reproduction → motivation (Gillibrand, Lam and O’Donnell, 2016)</a:t>
            </a:r>
          </a:p>
          <a:p>
            <a:pPr marL="0" indent="0">
              <a:lnSpc>
                <a:spcPct val="100000"/>
              </a:lnSpc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Development reflects interaction between the child, behaviour and their environment (</a:t>
            </a:r>
            <a:r>
              <a:rPr lang="en-GB" sz="1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Deaux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Snyder, 2019)</a:t>
            </a:r>
          </a:p>
          <a:p>
            <a:pPr>
              <a:lnSpc>
                <a:spcPct val="100000"/>
              </a:lnSpc>
            </a:pP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426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AEB0F-634C-89EF-3936-CA7979C89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rial Black" panose="020B0A04020102020204" pitchFamily="34" charset="0"/>
              </a:rPr>
              <a:t>Relevance to Isaac’s case</a:t>
            </a:r>
            <a:endParaRPr lang="en-GB" sz="36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C3A27-BCBF-B9F6-DB95-9AC6E3BDC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Isaac needs consistent social models (Gross, 2020)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Disrupted routines reduced opportunities to observe and practise secure behaviour (Gillibrand, Lam and O’Donnell, 2016)</a:t>
            </a:r>
          </a:p>
          <a:p>
            <a:pPr marL="0" indent="0">
              <a:buNone/>
            </a:pP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Withdrawal, separation distress and language delay all fit a social learning perspective (Gillibrand, Lam and O’Donnell, 2016)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556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496CC-1611-28E2-A975-DEF2BC03F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rial Black" panose="020B0A04020102020204" pitchFamily="34" charset="0"/>
              </a:rPr>
              <a:t>Applying the theory to Isaac’s experiences</a:t>
            </a:r>
            <a:endParaRPr lang="en-GB" sz="36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62F57-41B2-20EF-AA03-E0AF31C94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Disrupted childcare: fewer routines, play models and peer learning (Gross, 2020)</a:t>
            </a:r>
          </a:p>
          <a:p>
            <a:pPr marL="0" indent="0">
              <a:buNone/>
            </a:pPr>
            <a:b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Maternal depression affected emotional availability and responsive interaction (Parfitt and Ayers, 2009)</a:t>
            </a:r>
          </a:p>
          <a:p>
            <a:pPr marL="0" indent="0">
              <a:buNone/>
            </a:pPr>
            <a:b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Limited social contact reduced opportunities to copy peers and practise communication (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Gillibrand, Lam and O’Donnell, 2016</a:t>
            </a: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b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Clinginess and distress reflect learned dependence in uncertainty (Gross, 2020)</a:t>
            </a:r>
          </a:p>
          <a:p>
            <a:pPr marL="0" indent="0">
              <a:buNone/>
            </a:pPr>
            <a:b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Language delay reflects fewer chances for imitation, repetition and reinforcement (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Gillibrand, Lam and O’Donnell, 2016</a:t>
            </a:r>
            <a:r>
              <a:rPr lang="en-GB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19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695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A16B6F-E3FC-AB13-3770-130B6890E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Arial Black" panose="020B0A04020102020204" pitchFamily="34" charset="0"/>
              </a:rPr>
              <a:t>Nature and nurture</a:t>
            </a:r>
            <a:endParaRPr lang="en-GB" sz="360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945BB-D738-4F3F-E2AF-DE097750A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Development is shaped by both biology and environment (Gillibrand, Lam and O’Donnell,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Biological factors may include temperament, sensitivity to stress and early brain development (Gillibrand, Lam and O’Donnell,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Environmental factors include caregiving quality, transitions, social interaction and routine stability (Gross, 2020)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 balanced view recognises that supportive experiences can improve outcomes (Gross, 2020)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370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D1CCD-1AF6-7892-D698-5885480C9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rial Black" panose="020B0A04020102020204" pitchFamily="34" charset="0"/>
              </a:rPr>
              <a:t>Practical support plan</a:t>
            </a:r>
            <a:endParaRPr lang="en-GB" sz="36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5C996-52D8-8408-BC22-CCD04124C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Key person approach for secure, predictable modelling (Department of education, 2025)</a:t>
            </a:r>
          </a:p>
          <a:p>
            <a:pPr marL="0" indent="0">
              <a:buNone/>
            </a:pP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Small-group play to model turn-taking, sharing and joining in (Department of education, 2025)</a:t>
            </a:r>
          </a:p>
          <a:p>
            <a:pPr marL="0" indent="0">
              <a:buNone/>
            </a:pP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Language-rich environment with repetition, stories, songs and visual prompts (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Finders, Wilson and Duncan, 2023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Parent coaching to model praise, feelings language and routines at home (Decker et al., 2025)</a:t>
            </a:r>
          </a:p>
          <a:p>
            <a:pPr marL="0" indent="0">
              <a:buNone/>
            </a:pP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Emotional regulation support through co-regulation, visual timetables and calm transitions (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Paley and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Hajal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marL="0" indent="0">
              <a:buNone/>
            </a:pP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Multi-agency collaboration (Department of education, 2025)</a:t>
            </a:r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606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B91DAF-EBEE-E83E-51C3-FE7F53DF0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Social interaction theory and Isaac’s language development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84EFB-2A81-DFE0-07C1-94C2372BC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• Language develops through responsive interaction with more knowledgeable others (Gillibrand, Lam and O’Donnell,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</a:rPr>
            </a:br>
            <a:r>
              <a:rPr lang="en-GB" sz="1800" dirty="0">
                <a:solidFill>
                  <a:schemeClr val="tx2"/>
                </a:solidFill>
              </a:rPr>
              <a:t>• Maternal low mood reduced sensitive talk, shared attention and emotional responsiveness (Parfitt and Ayers, 2009)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</a:rPr>
            </a:br>
            <a:r>
              <a:rPr lang="en-GB" sz="1800" dirty="0">
                <a:solidFill>
                  <a:schemeClr val="tx2"/>
                </a:solidFill>
              </a:rPr>
              <a:t>• Delay may reflect less scaffolding, turn-taking, repetition and meaningful feedback (</a:t>
            </a:r>
            <a:r>
              <a:rPr lang="en-GB" sz="1800" dirty="0" err="1">
                <a:solidFill>
                  <a:schemeClr val="tx2"/>
                </a:solidFill>
              </a:rPr>
              <a:t>Movahedazarhouligh</a:t>
            </a:r>
            <a:r>
              <a:rPr lang="en-GB" sz="1800" dirty="0">
                <a:solidFill>
                  <a:schemeClr val="tx2"/>
                </a:solidFill>
              </a:rPr>
              <a:t>, 2021)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</a:rPr>
            </a:br>
            <a:r>
              <a:rPr lang="en-GB" sz="1800" dirty="0">
                <a:solidFill>
                  <a:schemeClr val="tx2"/>
                </a:solidFill>
              </a:rPr>
              <a:t>• Plan: shared book reading, songs, play-based conversation, visual prompts, child-led talk and parent coaching (Decker et al., 2025)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51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91BD0-EC60-F54E-ACD7-E614270BF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rial Black" panose="020B0A04020102020204" pitchFamily="34" charset="0"/>
              </a:rPr>
              <a:t>Critical evaluation of Bandura’s theory</a:t>
            </a:r>
            <a:endParaRPr lang="en-GB" sz="36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9CCB6-6B3E-9ED2-FD06-6F884E65A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559398"/>
            <a:ext cx="4919108" cy="6131857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Strengths: practical for learning and behaviour change (Walsh,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Easy to apply in early years settings (Walsh,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Progress can be observed and reviewed (Walsh,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Works well alongside attachment-based approaches (Juffer, </a:t>
            </a:r>
            <a:r>
              <a:rPr lang="en-GB" sz="1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Bakermans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-Kranenburg and van </a:t>
            </a:r>
            <a:r>
              <a:rPr lang="en-GB" sz="1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Limitations: less focus on ability level, stage of intellectual development, creativity and how motivation develops (Walsh,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Cultural context, poverty and access to services matter in diverse London communities (Gillibrand, Lam and O’Donnell, 2016)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306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C01D6A-BC23-F5D7-4A73-1530D7C3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Arial Black" panose="020B0A04020102020204" pitchFamily="34" charset="0"/>
              </a:rPr>
              <a:t>Conclusion</a:t>
            </a:r>
            <a:endParaRPr lang="en-GB" sz="360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7DD27-61CB-BF54-3F60-895AB86D5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Isaac’s early experiences may have reduced opportunities for secure modelling and social learning (Gross, 2020)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Bandura helps explain his withdrawal, distress and delayed language</a:t>
            </a:r>
            <a:r>
              <a:rPr lang="ru-RU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Walsh, 2016</a:t>
            </a:r>
            <a:r>
              <a:rPr lang="ru-RU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Compared with attachment theory, Bandura focuses more on observed behaviour than emotional bonds (Parfitt and Ayers, 2009)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Compared with Piaget, Vygotsky and Erikson, Bandura gives a more direct explanation of modelling in everyday interactions (Gillibrand, Lam and O’Donnell, 2016)</a:t>
            </a:r>
          </a:p>
          <a:p>
            <a:pPr marL="0" indent="0">
              <a:buNone/>
            </a:pP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Positive change is possible through consistent relationships, modelling and early intervention (Department of education, 2025)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4146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8581E-65CC-7782-8B4C-BE089E0B94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Thank you for your attention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Any questions?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AD087B99-A89A-831D-29EE-93BA9A88E8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351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27A4D1-2B1F-3368-D659-42EF52EED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latin typeface="Arial Black" panose="020B0A04020102020204" pitchFamily="34" charset="0"/>
              </a:rPr>
              <a:t>Reference list</a:t>
            </a:r>
            <a:endParaRPr lang="en-GB" sz="360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2F976-C0FB-9364-D573-E5F467F13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811" y="508837"/>
            <a:ext cx="6563813" cy="6100079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Deaux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 and Snyder, M. (eds.) (2019)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Oxford handbook of personality and social psychology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https://doi-org.uwtsd.idm.oclc.org/10.1093/oxfordhb/9780190224837.001.0001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Decker, K.B., Fry, M.M., Foster, T.D., Feigel, A.J. and Cook, G.A. (2025) ‘Positive experience, passive engagement: Parents’ descriptions of their involvement in early intervention services’,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Early Intervention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47(3), pp. 309–329. Available at: </a:t>
            </a:r>
            <a:r>
              <a:rPr lang="en-GB" sz="1100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https://doi-org.uwtsd.idm.oclc.org/10.1177/10538151251338052</a:t>
            </a:r>
            <a:r>
              <a:rPr lang="en-GB" sz="1100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21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for Education (2025)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 for group and school-based providers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https://www.gov.uk/government/publications/early-years-foundation-stage-framework--2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Finders, J., Wilson, E., and Duncan, R. (2023). Early childhood education language environments: considerations for research and practice. 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vol.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14, 1202819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https://doi.org/10.3389/fpsyg.2023.1202819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Gillibrand, R., Lam, V. and O’Donnell, V.L. (2016)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psychology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https://ebookcentral.proquest.com/lib/trinity/reader.action?docID=5175099&amp;c=UERG&amp;ppg=1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Gross, R. (2020)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Psychology: the science of mind and behaviour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Hodder Education.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https://ebookcentral.proquest.com/lib/trinity/reader.action?docID=6267638&amp;c=RVBVQg&amp;ppg=1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Juffer, F.,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Bakermans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-Kranenburg, M.J. and van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M.H. (2017) ‘Pairing attachment theory and social learning theory in video-feedback intervention to promote positive parenting’,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Opinion in Psychology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15, pp. 189–194.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https://www-sciencedirect-com.uwtsd.idm.oclc.org/science/article/pii/S2352250X17300428?via%3Dihub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buNone/>
            </a:pP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Movahedazarhouligh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(2021) ‘Parent-implemented interventions and family-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 delivery approaches in early intervention and early childhood special education’,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Child Development and Care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191(1), pp. 1–12.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https://doi-org.uwtsd.idm.oclc.org/10.1080/03004430.2019.1603148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Paley, B., and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Hajal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J. (2022). Conceptualizing Emotion Regulation and Coregulation as Family-Level Phenomena. 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child and family psychology review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vol.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pp. 19–43.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https://doi.org/10.1007/s10567-022-00378-4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Parfitt, Y.M. and Ayers, S. (2009) ‘The effect of post-natal symptoms of post-traumatic stress and depression on the couple’s relationship and parent-baby bond’,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Reproductive and Infant Psychology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27(2), pp. 127–142. Available at: 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https://doi-org.uwtsd.idm.oclc.org/10.1080/02646830802350831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Walsh, M. (2016) </a:t>
            </a:r>
            <a:r>
              <a:rPr lang="en-GB" sz="1100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perspectives: An ABC guide for students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Textbook Training Publishers, pp. 130-131.</a:t>
            </a:r>
          </a:p>
          <a:p>
            <a:pPr marL="0" indent="0">
              <a:buNone/>
            </a:pPr>
            <a:endParaRPr lang="en-GB" sz="11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241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</TotalTime>
  <Words>1600</Words>
  <Application>Microsoft Office PowerPoint</Application>
  <PresentationFormat>Widescreen</PresentationFormat>
  <Paragraphs>86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Arial Black</vt:lpstr>
      <vt:lpstr>Office Theme</vt:lpstr>
      <vt:lpstr>Psychology in Health and Social Care LCHS4010     Component 1  Individual Presentation </vt:lpstr>
      <vt:lpstr>Bandura’s Social Learning Theory and Early Help Support for Isaac </vt:lpstr>
      <vt:lpstr>Background information</vt:lpstr>
      <vt:lpstr>Bandura’s Social Learning Theory</vt:lpstr>
      <vt:lpstr>Relevance to Isaac’s case</vt:lpstr>
      <vt:lpstr>Applying the theory to Isaac’s experiences</vt:lpstr>
      <vt:lpstr>Nature and nurture</vt:lpstr>
      <vt:lpstr>Practical support plan</vt:lpstr>
      <vt:lpstr>Social interaction theory and Isaac’s language development</vt:lpstr>
      <vt:lpstr>Critical evaluation of Bandura’s theory</vt:lpstr>
      <vt:lpstr>Conclusion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Yuliia Matytsyna</dc:creator>
  <cp:lastModifiedBy>Yuliia Matytsyna</cp:lastModifiedBy>
  <cp:revision>1</cp:revision>
  <dcterms:created xsi:type="dcterms:W3CDTF">2026-06-15T09:26:22Z</dcterms:created>
  <dcterms:modified xsi:type="dcterms:W3CDTF">2026-06-21T22:09:28Z</dcterms:modified>
</cp:coreProperties>
</file>