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56" r:id="rId2"/>
    <p:sldId id="257" r:id="rId3"/>
    <p:sldId id="258" r:id="rId4"/>
    <p:sldId id="265" r:id="rId5"/>
    <p:sldId id="259" r:id="rId6"/>
    <p:sldId id="264" r:id="rId7"/>
    <p:sldId id="266" r:id="rId8"/>
    <p:sldId id="260" r:id="rId9"/>
    <p:sldId id="287" r:id="rId10"/>
    <p:sldId id="317" r:id="rId11"/>
    <p:sldId id="261" r:id="rId12"/>
    <p:sldId id="267" r:id="rId13"/>
    <p:sldId id="299" r:id="rId14"/>
    <p:sldId id="307" r:id="rId15"/>
    <p:sldId id="306" r:id="rId16"/>
    <p:sldId id="308" r:id="rId17"/>
    <p:sldId id="309" r:id="rId18"/>
    <p:sldId id="310" r:id="rId19"/>
    <p:sldId id="311" r:id="rId20"/>
    <p:sldId id="312" r:id="rId21"/>
    <p:sldId id="314" r:id="rId22"/>
    <p:sldId id="315" r:id="rId23"/>
    <p:sldId id="268" r:id="rId24"/>
    <p:sldId id="272" r:id="rId25"/>
    <p:sldId id="273" r:id="rId26"/>
    <p:sldId id="274" r:id="rId27"/>
    <p:sldId id="275" r:id="rId28"/>
    <p:sldId id="281" r:id="rId29"/>
    <p:sldId id="280" r:id="rId30"/>
    <p:sldId id="279" r:id="rId31"/>
    <p:sldId id="278" r:id="rId32"/>
    <p:sldId id="283" r:id="rId33"/>
    <p:sldId id="289" r:id="rId34"/>
    <p:sldId id="290" r:id="rId35"/>
    <p:sldId id="291" r:id="rId36"/>
    <p:sldId id="296" r:id="rId37"/>
    <p:sldId id="292" r:id="rId38"/>
    <p:sldId id="295" r:id="rId39"/>
    <p:sldId id="284" r:id="rId40"/>
    <p:sldId id="294" r:id="rId41"/>
    <p:sldId id="286" r:id="rId42"/>
    <p:sldId id="285" r:id="rId43"/>
    <p:sldId id="282" r:id="rId44"/>
    <p:sldId id="276" r:id="rId45"/>
    <p:sldId id="288" r:id="rId46"/>
    <p:sldId id="297" r:id="rId47"/>
    <p:sldId id="316"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3FD8D2-88BD-BFDB-7BBB-DA0AAC04F95D}" v="21" dt="2025-10-06T14:38:49.549"/>
    <p1510:client id="{7A3568A7-1A98-00E6-71E5-FE16C3AEBD6B}" v="124" dt="2025-10-07T10:16:54.431"/>
    <p1510:client id="{D54B35FC-F0AF-922E-F069-0FECF3FBAB94}" v="16" dt="2025-10-07T10:19:43.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94053" autoAdjust="0"/>
  </p:normalViewPr>
  <p:slideViewPr>
    <p:cSldViewPr snapToGrid="0">
      <p:cViewPr varScale="1">
        <p:scale>
          <a:sx n="56" d="100"/>
          <a:sy n="56" d="100"/>
        </p:scale>
        <p:origin x="136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w.jones@uwtsd.ac.uk::b8ae0356-1604-4797-9d33-e7aaf078d969" providerId="AD" clId="Web-{D54B35FC-F0AF-922E-F069-0FECF3FBAB94}"/>
    <pc:docChg chg="delSld sldOrd">
      <pc:chgData name="Wynne Jones (IMH)" userId="S::w.w.jones@uwtsd.ac.uk::b8ae0356-1604-4797-9d33-e7aaf078d969" providerId="AD" clId="Web-{D54B35FC-F0AF-922E-F069-0FECF3FBAB94}" dt="2025-10-07T10:19:43.225" v="15"/>
      <pc:docMkLst>
        <pc:docMk/>
      </pc:docMkLst>
      <pc:sldChg chg="del">
        <pc:chgData name="Wynne Jones (IMH)" userId="S::w.w.jones@uwtsd.ac.uk::b8ae0356-1604-4797-9d33-e7aaf078d969" providerId="AD" clId="Web-{D54B35FC-F0AF-922E-F069-0FECF3FBAB94}" dt="2025-10-07T10:19:09.568" v="7"/>
        <pc:sldMkLst>
          <pc:docMk/>
          <pc:sldMk cId="4080725953" sldId="262"/>
        </pc:sldMkLst>
      </pc:sldChg>
      <pc:sldChg chg="del">
        <pc:chgData name="Wynne Jones (IMH)" userId="S::w.w.jones@uwtsd.ac.uk::b8ae0356-1604-4797-9d33-e7aaf078d969" providerId="AD" clId="Web-{D54B35FC-F0AF-922E-F069-0FECF3FBAB94}" dt="2025-10-07T10:19:19.459" v="8"/>
        <pc:sldMkLst>
          <pc:docMk/>
          <pc:sldMk cId="2969600357" sldId="263"/>
        </pc:sldMkLst>
      </pc:sldChg>
      <pc:sldChg chg="del">
        <pc:chgData name="Wynne Jones (IMH)" userId="S::w.w.jones@uwtsd.ac.uk::b8ae0356-1604-4797-9d33-e7aaf078d969" providerId="AD" clId="Web-{D54B35FC-F0AF-922E-F069-0FECF3FBAB94}" dt="2025-10-07T10:19:23.568" v="10"/>
        <pc:sldMkLst>
          <pc:docMk/>
          <pc:sldMk cId="4122147122" sldId="269"/>
        </pc:sldMkLst>
      </pc:sldChg>
      <pc:sldChg chg="del">
        <pc:chgData name="Wynne Jones (IMH)" userId="S::w.w.jones@uwtsd.ac.uk::b8ae0356-1604-4797-9d33-e7aaf078d969" providerId="AD" clId="Web-{D54B35FC-F0AF-922E-F069-0FECF3FBAB94}" dt="2025-10-07T10:19:24.865" v="11"/>
        <pc:sldMkLst>
          <pc:docMk/>
          <pc:sldMk cId="3445664721" sldId="270"/>
        </pc:sldMkLst>
      </pc:sldChg>
      <pc:sldChg chg="del">
        <pc:chgData name="Wynne Jones (IMH)" userId="S::w.w.jones@uwtsd.ac.uk::b8ae0356-1604-4797-9d33-e7aaf078d969" providerId="AD" clId="Web-{D54B35FC-F0AF-922E-F069-0FECF3FBAB94}" dt="2025-10-07T10:19:26.052" v="12"/>
        <pc:sldMkLst>
          <pc:docMk/>
          <pc:sldMk cId="3462570472" sldId="271"/>
        </pc:sldMkLst>
      </pc:sldChg>
      <pc:sldChg chg="del">
        <pc:chgData name="Wynne Jones (IMH)" userId="S::w.w.jones@uwtsd.ac.uk::b8ae0356-1604-4797-9d33-e7aaf078d969" providerId="AD" clId="Web-{D54B35FC-F0AF-922E-F069-0FECF3FBAB94}" dt="2025-10-07T10:19:33.302" v="13"/>
        <pc:sldMkLst>
          <pc:docMk/>
          <pc:sldMk cId="433714439" sldId="293"/>
        </pc:sldMkLst>
      </pc:sldChg>
      <pc:sldChg chg="del">
        <pc:chgData name="Wynne Jones (IMH)" userId="S::w.w.jones@uwtsd.ac.uk::b8ae0356-1604-4797-9d33-e7aaf078d969" providerId="AD" clId="Web-{D54B35FC-F0AF-922E-F069-0FECF3FBAB94}" dt="2025-10-07T10:17:54.723" v="1"/>
        <pc:sldMkLst>
          <pc:docMk/>
          <pc:sldMk cId="584601473" sldId="298"/>
        </pc:sldMkLst>
      </pc:sldChg>
      <pc:sldChg chg="ord">
        <pc:chgData name="Wynne Jones (IMH)" userId="S::w.w.jones@uwtsd.ac.uk::b8ae0356-1604-4797-9d33-e7aaf078d969" providerId="AD" clId="Web-{D54B35FC-F0AF-922E-F069-0FECF3FBAB94}" dt="2025-10-07T10:18:59.849" v="6"/>
        <pc:sldMkLst>
          <pc:docMk/>
          <pc:sldMk cId="1883936665" sldId="299"/>
        </pc:sldMkLst>
      </pc:sldChg>
      <pc:sldChg chg="del">
        <pc:chgData name="Wynne Jones (IMH)" userId="S::w.w.jones@uwtsd.ac.uk::b8ae0356-1604-4797-9d33-e7aaf078d969" providerId="AD" clId="Web-{D54B35FC-F0AF-922E-F069-0FECF3FBAB94}" dt="2025-10-07T10:18:20.442" v="5"/>
        <pc:sldMkLst>
          <pc:docMk/>
          <pc:sldMk cId="710375228" sldId="300"/>
        </pc:sldMkLst>
      </pc:sldChg>
      <pc:sldChg chg="del">
        <pc:chgData name="Wynne Jones (IMH)" userId="S::w.w.jones@uwtsd.ac.uk::b8ae0356-1604-4797-9d33-e7aaf078d969" providerId="AD" clId="Web-{D54B35FC-F0AF-922E-F069-0FECF3FBAB94}" dt="2025-10-07T10:18:14.567" v="4"/>
        <pc:sldMkLst>
          <pc:docMk/>
          <pc:sldMk cId="3919316580" sldId="301"/>
        </pc:sldMkLst>
      </pc:sldChg>
      <pc:sldChg chg="del">
        <pc:chgData name="Wynne Jones (IMH)" userId="S::w.w.jones@uwtsd.ac.uk::b8ae0356-1604-4797-9d33-e7aaf078d969" providerId="AD" clId="Web-{D54B35FC-F0AF-922E-F069-0FECF3FBAB94}" dt="2025-10-07T10:18:13.176" v="3"/>
        <pc:sldMkLst>
          <pc:docMk/>
          <pc:sldMk cId="549755168" sldId="302"/>
        </pc:sldMkLst>
      </pc:sldChg>
      <pc:sldChg chg="del">
        <pc:chgData name="Wynne Jones (IMH)" userId="S::w.w.jones@uwtsd.ac.uk::b8ae0356-1604-4797-9d33-e7aaf078d969" providerId="AD" clId="Web-{D54B35FC-F0AF-922E-F069-0FECF3FBAB94}" dt="2025-10-07T10:19:39.568" v="14"/>
        <pc:sldMkLst>
          <pc:docMk/>
          <pc:sldMk cId="746880556" sldId="303"/>
        </pc:sldMkLst>
      </pc:sldChg>
      <pc:sldChg chg="del">
        <pc:chgData name="Wynne Jones (IMH)" userId="S::w.w.jones@uwtsd.ac.uk::b8ae0356-1604-4797-9d33-e7aaf078d969" providerId="AD" clId="Web-{D54B35FC-F0AF-922E-F069-0FECF3FBAB94}" dt="2025-10-07T10:19:43.225" v="15"/>
        <pc:sldMkLst>
          <pc:docMk/>
          <pc:sldMk cId="3244757416" sldId="304"/>
        </pc:sldMkLst>
      </pc:sldChg>
      <pc:sldChg chg="del">
        <pc:chgData name="Wynne Jones (IMH)" userId="S::w.w.jones@uwtsd.ac.uk::b8ae0356-1604-4797-9d33-e7aaf078d969" providerId="AD" clId="Web-{D54B35FC-F0AF-922E-F069-0FECF3FBAB94}" dt="2025-10-07T10:17:56.473" v="2"/>
        <pc:sldMkLst>
          <pc:docMk/>
          <pc:sldMk cId="2942194546" sldId="305"/>
        </pc:sldMkLst>
      </pc:sldChg>
      <pc:sldChg chg="del">
        <pc:chgData name="Wynne Jones (IMH)" userId="S::w.w.jones@uwtsd.ac.uk::b8ae0356-1604-4797-9d33-e7aaf078d969" providerId="AD" clId="Web-{D54B35FC-F0AF-922E-F069-0FECF3FBAB94}" dt="2025-10-07T10:19:20.974" v="9"/>
        <pc:sldMkLst>
          <pc:docMk/>
          <pc:sldMk cId="3134097865" sldId="313"/>
        </pc:sldMkLst>
      </pc:sldChg>
      <pc:sldChg chg="ord">
        <pc:chgData name="Wynne Jones (IMH)" userId="S::w.w.jones@uwtsd.ac.uk::b8ae0356-1604-4797-9d33-e7aaf078d969" providerId="AD" clId="Web-{D54B35FC-F0AF-922E-F069-0FECF3FBAB94}" dt="2025-10-07T10:17:52.020" v="0"/>
        <pc:sldMkLst>
          <pc:docMk/>
          <pc:sldMk cId="3595765602" sldId="316"/>
        </pc:sldMkLst>
      </pc:sldChg>
    </pc:docChg>
  </pc:docChgLst>
  <pc:docChgLst>
    <pc:chgData name="Wynne Jones (IMH)" userId="S::w.w.jones@uwtsd.ac.uk::b8ae0356-1604-4797-9d33-e7aaf078d969" providerId="AD" clId="Web-{7A3568A7-1A98-00E6-71E5-FE16C3AEBD6B}"/>
    <pc:docChg chg="addSld delSld modSld sldOrd">
      <pc:chgData name="Wynne Jones (IMH)" userId="S::w.w.jones@uwtsd.ac.uk::b8ae0356-1604-4797-9d33-e7aaf078d969" providerId="AD" clId="Web-{7A3568A7-1A98-00E6-71E5-FE16C3AEBD6B}" dt="2025-10-07T10:16:54.431" v="106"/>
      <pc:docMkLst>
        <pc:docMk/>
      </pc:docMkLst>
      <pc:sldChg chg="modSp">
        <pc:chgData name="Wynne Jones (IMH)" userId="S::w.w.jones@uwtsd.ac.uk::b8ae0356-1604-4797-9d33-e7aaf078d969" providerId="AD" clId="Web-{7A3568A7-1A98-00E6-71E5-FE16C3AEBD6B}" dt="2025-10-07T09:55:45.049" v="21" actId="1076"/>
        <pc:sldMkLst>
          <pc:docMk/>
          <pc:sldMk cId="1044541915" sldId="259"/>
        </pc:sldMkLst>
        <pc:spChg chg="mod">
          <ac:chgData name="Wynne Jones (IMH)" userId="S::w.w.jones@uwtsd.ac.uk::b8ae0356-1604-4797-9d33-e7aaf078d969" providerId="AD" clId="Web-{7A3568A7-1A98-00E6-71E5-FE16C3AEBD6B}" dt="2025-10-07T09:55:45.049" v="21" actId="1076"/>
          <ac:spMkLst>
            <pc:docMk/>
            <pc:sldMk cId="1044541915" sldId="259"/>
            <ac:spMk id="3" creationId="{B3027965-CD2A-654D-77D8-3A1CBCDB4EF0}"/>
          </ac:spMkLst>
        </pc:spChg>
      </pc:sldChg>
      <pc:sldChg chg="modSp">
        <pc:chgData name="Wynne Jones (IMH)" userId="S::w.w.jones@uwtsd.ac.uk::b8ae0356-1604-4797-9d33-e7aaf078d969" providerId="AD" clId="Web-{7A3568A7-1A98-00E6-71E5-FE16C3AEBD6B}" dt="2025-10-07T10:05:28.352" v="44" actId="20577"/>
        <pc:sldMkLst>
          <pc:docMk/>
          <pc:sldMk cId="1121612994" sldId="261"/>
        </pc:sldMkLst>
        <pc:spChg chg="mod">
          <ac:chgData name="Wynne Jones (IMH)" userId="S::w.w.jones@uwtsd.ac.uk::b8ae0356-1604-4797-9d33-e7aaf078d969" providerId="AD" clId="Web-{7A3568A7-1A98-00E6-71E5-FE16C3AEBD6B}" dt="2025-10-07T10:05:21.430" v="42" actId="20577"/>
          <ac:spMkLst>
            <pc:docMk/>
            <pc:sldMk cId="1121612994" sldId="261"/>
            <ac:spMk id="2" creationId="{BAFCC046-E544-D9C7-906D-477BEDB1FE81}"/>
          </ac:spMkLst>
        </pc:spChg>
        <pc:spChg chg="mod">
          <ac:chgData name="Wynne Jones (IMH)" userId="S::w.w.jones@uwtsd.ac.uk::b8ae0356-1604-4797-9d33-e7aaf078d969" providerId="AD" clId="Web-{7A3568A7-1A98-00E6-71E5-FE16C3AEBD6B}" dt="2025-10-07T10:05:28.352" v="44" actId="20577"/>
          <ac:spMkLst>
            <pc:docMk/>
            <pc:sldMk cId="1121612994" sldId="261"/>
            <ac:spMk id="5" creationId="{F7CD5421-E252-04AF-4D95-989D7647B49C}"/>
          </ac:spMkLst>
        </pc:spChg>
      </pc:sldChg>
      <pc:sldChg chg="modSp mod modShow">
        <pc:chgData name="Wynne Jones (IMH)" userId="S::w.w.jones@uwtsd.ac.uk::b8ae0356-1604-4797-9d33-e7aaf078d969" providerId="AD" clId="Web-{7A3568A7-1A98-00E6-71E5-FE16C3AEBD6B}" dt="2025-10-07T10:14:17.708" v="87"/>
        <pc:sldMkLst>
          <pc:docMk/>
          <pc:sldMk cId="4080725953" sldId="262"/>
        </pc:sldMkLst>
        <pc:spChg chg="mod">
          <ac:chgData name="Wynne Jones (IMH)" userId="S::w.w.jones@uwtsd.ac.uk::b8ae0356-1604-4797-9d33-e7aaf078d969" providerId="AD" clId="Web-{7A3568A7-1A98-00E6-71E5-FE16C3AEBD6B}" dt="2025-10-07T10:07:06.477" v="53" actId="14100"/>
          <ac:spMkLst>
            <pc:docMk/>
            <pc:sldMk cId="4080725953" sldId="262"/>
            <ac:spMk id="3" creationId="{DA30C8AB-6282-B72C-D0FB-C6EA21740CE6}"/>
          </ac:spMkLst>
        </pc:spChg>
      </pc:sldChg>
      <pc:sldChg chg="mod modShow">
        <pc:chgData name="Wynne Jones (IMH)" userId="S::w.w.jones@uwtsd.ac.uk::b8ae0356-1604-4797-9d33-e7aaf078d969" providerId="AD" clId="Web-{7A3568A7-1A98-00E6-71E5-FE16C3AEBD6B}" dt="2025-10-07T10:10:35.155" v="55"/>
        <pc:sldMkLst>
          <pc:docMk/>
          <pc:sldMk cId="2969600357" sldId="263"/>
        </pc:sldMkLst>
      </pc:sldChg>
      <pc:sldChg chg="modSp addAnim">
        <pc:chgData name="Wynne Jones (IMH)" userId="S::w.w.jones@uwtsd.ac.uk::b8ae0356-1604-4797-9d33-e7aaf078d969" providerId="AD" clId="Web-{7A3568A7-1A98-00E6-71E5-FE16C3AEBD6B}" dt="2025-10-07T09:56:27.924" v="25"/>
        <pc:sldMkLst>
          <pc:docMk/>
          <pc:sldMk cId="426638873" sldId="266"/>
        </pc:sldMkLst>
        <pc:spChg chg="mod">
          <ac:chgData name="Wynne Jones (IMH)" userId="S::w.w.jones@uwtsd.ac.uk::b8ae0356-1604-4797-9d33-e7aaf078d969" providerId="AD" clId="Web-{7A3568A7-1A98-00E6-71E5-FE16C3AEBD6B}" dt="2025-10-07T09:56:18.862" v="24" actId="20577"/>
          <ac:spMkLst>
            <pc:docMk/>
            <pc:sldMk cId="426638873" sldId="266"/>
            <ac:spMk id="3" creationId="{B37C3A65-3FA2-9E1D-5535-0E0687811BAA}"/>
          </ac:spMkLst>
        </pc:spChg>
      </pc:sldChg>
      <pc:sldChg chg="modSp">
        <pc:chgData name="Wynne Jones (IMH)" userId="S::w.w.jones@uwtsd.ac.uk::b8ae0356-1604-4797-9d33-e7aaf078d969" providerId="AD" clId="Web-{7A3568A7-1A98-00E6-71E5-FE16C3AEBD6B}" dt="2025-10-07T10:04:47.476" v="34" actId="20577"/>
        <pc:sldMkLst>
          <pc:docMk/>
          <pc:sldMk cId="1202349114" sldId="267"/>
        </pc:sldMkLst>
        <pc:spChg chg="mod">
          <ac:chgData name="Wynne Jones (IMH)" userId="S::w.w.jones@uwtsd.ac.uk::b8ae0356-1604-4797-9d33-e7aaf078d969" providerId="AD" clId="Web-{7A3568A7-1A98-00E6-71E5-FE16C3AEBD6B}" dt="2025-10-07T10:04:47.476" v="34" actId="20577"/>
          <ac:spMkLst>
            <pc:docMk/>
            <pc:sldMk cId="1202349114" sldId="267"/>
            <ac:spMk id="2" creationId="{F5A1EAFA-98B1-B5A8-2CF4-1D1F098EC34E}"/>
          </ac:spMkLst>
        </pc:spChg>
      </pc:sldChg>
      <pc:sldChg chg="add ord">
        <pc:chgData name="Wynne Jones (IMH)" userId="S::w.w.jones@uwtsd.ac.uk::b8ae0356-1604-4797-9d33-e7aaf078d969" providerId="AD" clId="Web-{7A3568A7-1A98-00E6-71E5-FE16C3AEBD6B}" dt="2025-10-07T10:16:51.180" v="102"/>
        <pc:sldMkLst>
          <pc:docMk/>
          <pc:sldMk cId="438276843" sldId="268"/>
        </pc:sldMkLst>
      </pc:sldChg>
      <pc:sldChg chg="mod modShow">
        <pc:chgData name="Wynne Jones (IMH)" userId="S::w.w.jones@uwtsd.ac.uk::b8ae0356-1604-4797-9d33-e7aaf078d969" providerId="AD" clId="Web-{7A3568A7-1A98-00E6-71E5-FE16C3AEBD6B}" dt="2025-10-07T10:10:40.343" v="56"/>
        <pc:sldMkLst>
          <pc:docMk/>
          <pc:sldMk cId="4122147122" sldId="269"/>
        </pc:sldMkLst>
      </pc:sldChg>
      <pc:sldChg chg="mod modShow">
        <pc:chgData name="Wynne Jones (IMH)" userId="S::w.w.jones@uwtsd.ac.uk::b8ae0356-1604-4797-9d33-e7aaf078d969" providerId="AD" clId="Web-{7A3568A7-1A98-00E6-71E5-FE16C3AEBD6B}" dt="2025-10-07T10:10:42.593" v="57"/>
        <pc:sldMkLst>
          <pc:docMk/>
          <pc:sldMk cId="3445664721" sldId="270"/>
        </pc:sldMkLst>
      </pc:sldChg>
      <pc:sldChg chg="mod modShow">
        <pc:chgData name="Wynne Jones (IMH)" userId="S::w.w.jones@uwtsd.ac.uk::b8ae0356-1604-4797-9d33-e7aaf078d969" providerId="AD" clId="Web-{7A3568A7-1A98-00E6-71E5-FE16C3AEBD6B}" dt="2025-10-07T10:10:44.984" v="58"/>
        <pc:sldMkLst>
          <pc:docMk/>
          <pc:sldMk cId="3462570472" sldId="271"/>
        </pc:sldMkLst>
      </pc:sldChg>
      <pc:sldChg chg="addAnim">
        <pc:chgData name="Wynne Jones (IMH)" userId="S::w.w.jones@uwtsd.ac.uk::b8ae0356-1604-4797-9d33-e7aaf078d969" providerId="AD" clId="Web-{7A3568A7-1A98-00E6-71E5-FE16C3AEBD6B}" dt="2025-10-07T10:09:24.646" v="54"/>
        <pc:sldMkLst>
          <pc:docMk/>
          <pc:sldMk cId="1322761636" sldId="279"/>
        </pc:sldMkLst>
      </pc:sldChg>
      <pc:sldChg chg="mod modShow">
        <pc:chgData name="Wynne Jones (IMH)" userId="S::w.w.jones@uwtsd.ac.uk::b8ae0356-1604-4797-9d33-e7aaf078d969" providerId="AD" clId="Web-{7A3568A7-1A98-00E6-71E5-FE16C3AEBD6B}" dt="2025-10-07T10:11:21.486" v="59"/>
        <pc:sldMkLst>
          <pc:docMk/>
          <pc:sldMk cId="433714439" sldId="293"/>
        </pc:sldMkLst>
      </pc:sldChg>
      <pc:sldChg chg="mod modShow">
        <pc:chgData name="Wynne Jones (IMH)" userId="S::w.w.jones@uwtsd.ac.uk::b8ae0356-1604-4797-9d33-e7aaf078d969" providerId="AD" clId="Web-{7A3568A7-1A98-00E6-71E5-FE16C3AEBD6B}" dt="2025-10-07T10:16:13.006" v="100"/>
        <pc:sldMkLst>
          <pc:docMk/>
          <pc:sldMk cId="584601473" sldId="298"/>
        </pc:sldMkLst>
      </pc:sldChg>
      <pc:sldChg chg="addSp modSp add">
        <pc:chgData name="Wynne Jones (IMH)" userId="S::w.w.jones@uwtsd.ac.uk::b8ae0356-1604-4797-9d33-e7aaf078d969" providerId="AD" clId="Web-{7A3568A7-1A98-00E6-71E5-FE16C3AEBD6B}" dt="2025-10-07T10:12:51.270" v="79" actId="14100"/>
        <pc:sldMkLst>
          <pc:docMk/>
          <pc:sldMk cId="1883936665" sldId="299"/>
        </pc:sldMkLst>
        <pc:spChg chg="add mod">
          <ac:chgData name="Wynne Jones (IMH)" userId="S::w.w.jones@uwtsd.ac.uk::b8ae0356-1604-4797-9d33-e7aaf078d969" providerId="AD" clId="Web-{7A3568A7-1A98-00E6-71E5-FE16C3AEBD6B}" dt="2025-10-07T10:12:51.270" v="79" actId="14100"/>
          <ac:spMkLst>
            <pc:docMk/>
            <pc:sldMk cId="1883936665" sldId="299"/>
            <ac:spMk id="3" creationId="{61C95122-B25D-2147-EA2B-C28A720993D1}"/>
          </ac:spMkLst>
        </pc:spChg>
      </pc:sldChg>
      <pc:sldChg chg="add mod modShow">
        <pc:chgData name="Wynne Jones (IMH)" userId="S::w.w.jones@uwtsd.ac.uk::b8ae0356-1604-4797-9d33-e7aaf078d969" providerId="AD" clId="Web-{7A3568A7-1A98-00E6-71E5-FE16C3AEBD6B}" dt="2025-10-07T10:13:01.004" v="80"/>
        <pc:sldMkLst>
          <pc:docMk/>
          <pc:sldMk cId="710375228" sldId="300"/>
        </pc:sldMkLst>
      </pc:sldChg>
      <pc:sldChg chg="add mod modShow">
        <pc:chgData name="Wynne Jones (IMH)" userId="S::w.w.jones@uwtsd.ac.uk::b8ae0356-1604-4797-9d33-e7aaf078d969" providerId="AD" clId="Web-{7A3568A7-1A98-00E6-71E5-FE16C3AEBD6B}" dt="2025-10-07T10:13:05.817" v="81"/>
        <pc:sldMkLst>
          <pc:docMk/>
          <pc:sldMk cId="3919316580" sldId="301"/>
        </pc:sldMkLst>
      </pc:sldChg>
      <pc:sldChg chg="add mod modShow">
        <pc:chgData name="Wynne Jones (IMH)" userId="S::w.w.jones@uwtsd.ac.uk::b8ae0356-1604-4797-9d33-e7aaf078d969" providerId="AD" clId="Web-{7A3568A7-1A98-00E6-71E5-FE16C3AEBD6B}" dt="2025-10-07T10:13:11.911" v="82"/>
        <pc:sldMkLst>
          <pc:docMk/>
          <pc:sldMk cId="549755168" sldId="302"/>
        </pc:sldMkLst>
      </pc:sldChg>
      <pc:sldChg chg="add mod modShow">
        <pc:chgData name="Wynne Jones (IMH)" userId="S::w.w.jones@uwtsd.ac.uk::b8ae0356-1604-4797-9d33-e7aaf078d969" providerId="AD" clId="Web-{7A3568A7-1A98-00E6-71E5-FE16C3AEBD6B}" dt="2025-10-07T10:13:16.895" v="83"/>
        <pc:sldMkLst>
          <pc:docMk/>
          <pc:sldMk cId="746880556" sldId="303"/>
        </pc:sldMkLst>
      </pc:sldChg>
      <pc:sldChg chg="add mod modShow">
        <pc:chgData name="Wynne Jones (IMH)" userId="S::w.w.jones@uwtsd.ac.uk::b8ae0356-1604-4797-9d33-e7aaf078d969" providerId="AD" clId="Web-{7A3568A7-1A98-00E6-71E5-FE16C3AEBD6B}" dt="2025-10-07T10:13:22.973" v="84"/>
        <pc:sldMkLst>
          <pc:docMk/>
          <pc:sldMk cId="3244757416" sldId="304"/>
        </pc:sldMkLst>
      </pc:sldChg>
      <pc:sldChg chg="add mod modShow">
        <pc:chgData name="Wynne Jones (IMH)" userId="S::w.w.jones@uwtsd.ac.uk::b8ae0356-1604-4797-9d33-e7aaf078d969" providerId="AD" clId="Web-{7A3568A7-1A98-00E6-71E5-FE16C3AEBD6B}" dt="2025-10-07T10:13:28.051" v="85"/>
        <pc:sldMkLst>
          <pc:docMk/>
          <pc:sldMk cId="2942194546" sldId="305"/>
        </pc:sldMkLst>
      </pc:sldChg>
      <pc:sldChg chg="add del">
        <pc:chgData name="Wynne Jones (IMH)" userId="S::w.w.jones@uwtsd.ac.uk::b8ae0356-1604-4797-9d33-e7aaf078d969" providerId="AD" clId="Web-{7A3568A7-1A98-00E6-71E5-FE16C3AEBD6B}" dt="2025-10-07T10:15:10.396" v="94"/>
        <pc:sldMkLst>
          <pc:docMk/>
          <pc:sldMk cId="805068933" sldId="306"/>
        </pc:sldMkLst>
      </pc:sldChg>
      <pc:sldChg chg="add ord">
        <pc:chgData name="Wynne Jones (IMH)" userId="S::w.w.jones@uwtsd.ac.uk::b8ae0356-1604-4797-9d33-e7aaf078d969" providerId="AD" clId="Web-{7A3568A7-1A98-00E6-71E5-FE16C3AEBD6B}" dt="2025-10-07T10:14:13.911" v="86"/>
        <pc:sldMkLst>
          <pc:docMk/>
          <pc:sldMk cId="1002671818" sldId="307"/>
        </pc:sldMkLst>
      </pc:sldChg>
      <pc:sldChg chg="add del">
        <pc:chgData name="Wynne Jones (IMH)" userId="S::w.w.jones@uwtsd.ac.uk::b8ae0356-1604-4797-9d33-e7aaf078d969" providerId="AD" clId="Web-{7A3568A7-1A98-00E6-71E5-FE16C3AEBD6B}" dt="2025-10-07T10:15:10.568" v="95"/>
        <pc:sldMkLst>
          <pc:docMk/>
          <pc:sldMk cId="1458644103" sldId="308"/>
        </pc:sldMkLst>
      </pc:sldChg>
      <pc:sldChg chg="add del">
        <pc:chgData name="Wynne Jones (IMH)" userId="S::w.w.jones@uwtsd.ac.uk::b8ae0356-1604-4797-9d33-e7aaf078d969" providerId="AD" clId="Web-{7A3568A7-1A98-00E6-71E5-FE16C3AEBD6B}" dt="2025-10-07T10:15:10.678" v="96"/>
        <pc:sldMkLst>
          <pc:docMk/>
          <pc:sldMk cId="2242789904" sldId="309"/>
        </pc:sldMkLst>
      </pc:sldChg>
      <pc:sldChg chg="add del">
        <pc:chgData name="Wynne Jones (IMH)" userId="S::w.w.jones@uwtsd.ac.uk::b8ae0356-1604-4797-9d33-e7aaf078d969" providerId="AD" clId="Web-{7A3568A7-1A98-00E6-71E5-FE16C3AEBD6B}" dt="2025-10-07T10:15:10.803" v="97"/>
        <pc:sldMkLst>
          <pc:docMk/>
          <pc:sldMk cId="3991077203" sldId="310"/>
        </pc:sldMkLst>
      </pc:sldChg>
      <pc:sldChg chg="add del">
        <pc:chgData name="Wynne Jones (IMH)" userId="S::w.w.jones@uwtsd.ac.uk::b8ae0356-1604-4797-9d33-e7aaf078d969" providerId="AD" clId="Web-{7A3568A7-1A98-00E6-71E5-FE16C3AEBD6B}" dt="2025-10-07T10:15:10.881" v="98"/>
        <pc:sldMkLst>
          <pc:docMk/>
          <pc:sldMk cId="2057320295" sldId="311"/>
        </pc:sldMkLst>
      </pc:sldChg>
      <pc:sldChg chg="add del">
        <pc:chgData name="Wynne Jones (IMH)" userId="S::w.w.jones@uwtsd.ac.uk::b8ae0356-1604-4797-9d33-e7aaf078d969" providerId="AD" clId="Web-{7A3568A7-1A98-00E6-71E5-FE16C3AEBD6B}" dt="2025-10-07T10:15:10.959" v="99"/>
        <pc:sldMkLst>
          <pc:docMk/>
          <pc:sldMk cId="304918557" sldId="312"/>
        </pc:sldMkLst>
      </pc:sldChg>
      <pc:sldChg chg="add mod ord modShow">
        <pc:chgData name="Wynne Jones (IMH)" userId="S::w.w.jones@uwtsd.ac.uk::b8ae0356-1604-4797-9d33-e7aaf078d969" providerId="AD" clId="Web-{7A3568A7-1A98-00E6-71E5-FE16C3AEBD6B}" dt="2025-10-07T10:16:54.431" v="106"/>
        <pc:sldMkLst>
          <pc:docMk/>
          <pc:sldMk cId="3134097865" sldId="313"/>
        </pc:sldMkLst>
      </pc:sldChg>
      <pc:sldChg chg="add ord">
        <pc:chgData name="Wynne Jones (IMH)" userId="S::w.w.jones@uwtsd.ac.uk::b8ae0356-1604-4797-9d33-e7aaf078d969" providerId="AD" clId="Web-{7A3568A7-1A98-00E6-71E5-FE16C3AEBD6B}" dt="2025-10-07T10:16:51.180" v="104"/>
        <pc:sldMkLst>
          <pc:docMk/>
          <pc:sldMk cId="3821036792" sldId="314"/>
        </pc:sldMkLst>
      </pc:sldChg>
      <pc:sldChg chg="add ord">
        <pc:chgData name="Wynne Jones (IMH)" userId="S::w.w.jones@uwtsd.ac.uk::b8ae0356-1604-4797-9d33-e7aaf078d969" providerId="AD" clId="Web-{7A3568A7-1A98-00E6-71E5-FE16C3AEBD6B}" dt="2025-10-07T10:16:51.180" v="103"/>
        <pc:sldMkLst>
          <pc:docMk/>
          <pc:sldMk cId="576436522" sldId="315"/>
        </pc:sldMkLst>
      </pc:sldChg>
      <pc:sldChg chg="add ord">
        <pc:chgData name="Wynne Jones (IMH)" userId="S::w.w.jones@uwtsd.ac.uk::b8ae0356-1604-4797-9d33-e7aaf078d969" providerId="AD" clId="Web-{7A3568A7-1A98-00E6-71E5-FE16C3AEBD6B}" dt="2025-10-07T10:16:51.180" v="101"/>
        <pc:sldMkLst>
          <pc:docMk/>
          <pc:sldMk cId="3595765602" sldId="316"/>
        </pc:sldMkLst>
      </pc:sldChg>
      <pc:sldChg chg="addSp delSp modSp add replId">
        <pc:chgData name="Wynne Jones (IMH)" userId="S::w.w.jones@uwtsd.ac.uk::b8ae0356-1604-4797-9d33-e7aaf078d969" providerId="AD" clId="Web-{7A3568A7-1A98-00E6-71E5-FE16C3AEBD6B}" dt="2025-10-07T10:03:25.318" v="29"/>
        <pc:sldMkLst>
          <pc:docMk/>
          <pc:sldMk cId="1231271927" sldId="317"/>
        </pc:sldMkLst>
        <pc:picChg chg="add mod">
          <ac:chgData name="Wynne Jones (IMH)" userId="S::w.w.jones@uwtsd.ac.uk::b8ae0356-1604-4797-9d33-e7aaf078d969" providerId="AD" clId="Web-{7A3568A7-1A98-00E6-71E5-FE16C3AEBD6B}" dt="2025-10-07T10:03:25.318" v="29"/>
          <ac:picMkLst>
            <pc:docMk/>
            <pc:sldMk cId="1231271927" sldId="317"/>
            <ac:picMk id="3" creationId="{B4F8BF18-768E-9F48-993F-AFA910B165C5}"/>
          </ac:picMkLst>
        </pc:picChg>
        <pc:picChg chg="del">
          <ac:chgData name="Wynne Jones (IMH)" userId="S::w.w.jones@uwtsd.ac.uk::b8ae0356-1604-4797-9d33-e7aaf078d969" providerId="AD" clId="Web-{7A3568A7-1A98-00E6-71E5-FE16C3AEBD6B}" dt="2025-10-07T10:02:01.818" v="27"/>
          <ac:picMkLst>
            <pc:docMk/>
            <pc:sldMk cId="1231271927" sldId="317"/>
            <ac:picMk id="4" creationId="{01838159-8C85-00AC-AFC5-855DF0C4C0DF}"/>
          </ac:picMkLst>
        </pc:picChg>
      </pc:sldChg>
    </pc:docChg>
  </pc:docChgLst>
  <pc:docChgLst>
    <pc:chgData name="Wynne Jones (IMH)" userId="S::w.w.jones@uwtsd.ac.uk::b8ae0356-1604-4797-9d33-e7aaf078d969" providerId="AD" clId="Web-{323FD8D2-88BD-BFDB-7BBB-DA0AAC04F95D}"/>
    <pc:docChg chg="modSld">
      <pc:chgData name="Wynne Jones (IMH)" userId="S::w.w.jones@uwtsd.ac.uk::b8ae0356-1604-4797-9d33-e7aaf078d969" providerId="AD" clId="Web-{323FD8D2-88BD-BFDB-7BBB-DA0AAC04F95D}" dt="2025-10-06T14:38:49.096" v="18" actId="20577"/>
      <pc:docMkLst>
        <pc:docMk/>
      </pc:docMkLst>
      <pc:sldChg chg="modSp">
        <pc:chgData name="Wynne Jones (IMH)" userId="S::w.w.jones@uwtsd.ac.uk::b8ae0356-1604-4797-9d33-e7aaf078d969" providerId="AD" clId="Web-{323FD8D2-88BD-BFDB-7BBB-DA0AAC04F95D}" dt="2025-10-06T14:32:48.878" v="1" actId="20577"/>
        <pc:sldMkLst>
          <pc:docMk/>
          <pc:sldMk cId="1213588007" sldId="256"/>
        </pc:sldMkLst>
        <pc:spChg chg="mod">
          <ac:chgData name="Wynne Jones (IMH)" userId="S::w.w.jones@uwtsd.ac.uk::b8ae0356-1604-4797-9d33-e7aaf078d969" providerId="AD" clId="Web-{323FD8D2-88BD-BFDB-7BBB-DA0AAC04F95D}" dt="2025-10-06T14:32:48.878" v="1" actId="20577"/>
          <ac:spMkLst>
            <pc:docMk/>
            <pc:sldMk cId="1213588007" sldId="256"/>
            <ac:spMk id="2" creationId="{E0459983-14FD-56E6-412D-11F78E28B4D2}"/>
          </ac:spMkLst>
        </pc:spChg>
      </pc:sldChg>
      <pc:sldChg chg="modSp">
        <pc:chgData name="Wynne Jones (IMH)" userId="S::w.w.jones@uwtsd.ac.uk::b8ae0356-1604-4797-9d33-e7aaf078d969" providerId="AD" clId="Web-{323FD8D2-88BD-BFDB-7BBB-DA0AAC04F95D}" dt="2025-10-06T14:33:19.866" v="2" actId="14100"/>
        <pc:sldMkLst>
          <pc:docMk/>
          <pc:sldMk cId="1044541915" sldId="259"/>
        </pc:sldMkLst>
        <pc:spChg chg="mod">
          <ac:chgData name="Wynne Jones (IMH)" userId="S::w.w.jones@uwtsd.ac.uk::b8ae0356-1604-4797-9d33-e7aaf078d969" providerId="AD" clId="Web-{323FD8D2-88BD-BFDB-7BBB-DA0AAC04F95D}" dt="2025-10-06T14:33:19.866" v="2" actId="14100"/>
          <ac:spMkLst>
            <pc:docMk/>
            <pc:sldMk cId="1044541915" sldId="259"/>
            <ac:spMk id="3" creationId="{B3027965-CD2A-654D-77D8-3A1CBCDB4EF0}"/>
          </ac:spMkLst>
        </pc:spChg>
      </pc:sldChg>
      <pc:sldChg chg="modSp">
        <pc:chgData name="Wynne Jones (IMH)" userId="S::w.w.jones@uwtsd.ac.uk::b8ae0356-1604-4797-9d33-e7aaf078d969" providerId="AD" clId="Web-{323FD8D2-88BD-BFDB-7BBB-DA0AAC04F95D}" dt="2025-10-06T14:37:17.110" v="5" actId="20577"/>
        <pc:sldMkLst>
          <pc:docMk/>
          <pc:sldMk cId="2926810773" sldId="264"/>
        </pc:sldMkLst>
        <pc:spChg chg="mod">
          <ac:chgData name="Wynne Jones (IMH)" userId="S::w.w.jones@uwtsd.ac.uk::b8ae0356-1604-4797-9d33-e7aaf078d969" providerId="AD" clId="Web-{323FD8D2-88BD-BFDB-7BBB-DA0AAC04F95D}" dt="2025-10-06T14:37:17.110" v="5" actId="20577"/>
          <ac:spMkLst>
            <pc:docMk/>
            <pc:sldMk cId="2926810773" sldId="264"/>
            <ac:spMk id="3" creationId="{04AEE262-B6B5-0CAE-4F67-CF529ADFD404}"/>
          </ac:spMkLst>
        </pc:spChg>
      </pc:sldChg>
      <pc:sldChg chg="modSp">
        <pc:chgData name="Wynne Jones (IMH)" userId="S::w.w.jones@uwtsd.ac.uk::b8ae0356-1604-4797-9d33-e7aaf078d969" providerId="AD" clId="Web-{323FD8D2-88BD-BFDB-7BBB-DA0AAC04F95D}" dt="2025-10-06T14:38:49.096" v="18" actId="20577"/>
        <pc:sldMkLst>
          <pc:docMk/>
          <pc:sldMk cId="426638873" sldId="266"/>
        </pc:sldMkLst>
        <pc:spChg chg="mod">
          <ac:chgData name="Wynne Jones (IMH)" userId="S::w.w.jones@uwtsd.ac.uk::b8ae0356-1604-4797-9d33-e7aaf078d969" providerId="AD" clId="Web-{323FD8D2-88BD-BFDB-7BBB-DA0AAC04F95D}" dt="2025-10-06T14:38:49.096" v="18" actId="20577"/>
          <ac:spMkLst>
            <pc:docMk/>
            <pc:sldMk cId="426638873" sldId="266"/>
            <ac:spMk id="3" creationId="{B37C3A65-3FA2-9E1D-5535-0E0687811BA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6CFF5D-14CB-4202-B089-3C9013C2672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B3F9D02-A2CD-4E4C-80DD-67C4656C12B6}">
      <dgm:prSet/>
      <dgm:spPr/>
      <dgm:t>
        <a:bodyPr/>
        <a:lstStyle/>
        <a:p>
          <a:r>
            <a:rPr lang="en-GB"/>
            <a:t>To prove ‘serious effect’</a:t>
          </a:r>
          <a:endParaRPr lang="en-US"/>
        </a:p>
      </dgm:t>
    </dgm:pt>
    <dgm:pt modelId="{F9EFC6E0-EE80-4910-A0B3-6429164CB7CA}" type="parTrans" cxnId="{2A0DB2D0-F541-4D0F-B989-F02F7DCA4960}">
      <dgm:prSet/>
      <dgm:spPr/>
      <dgm:t>
        <a:bodyPr/>
        <a:lstStyle/>
        <a:p>
          <a:endParaRPr lang="en-US"/>
        </a:p>
      </dgm:t>
    </dgm:pt>
    <dgm:pt modelId="{D60DE1B0-DC08-4E00-84D3-0D6168EE2A50}" type="sibTrans" cxnId="{2A0DB2D0-F541-4D0F-B989-F02F7DCA4960}">
      <dgm:prSet/>
      <dgm:spPr/>
      <dgm:t>
        <a:bodyPr/>
        <a:lstStyle/>
        <a:p>
          <a:endParaRPr lang="en-US"/>
        </a:p>
      </dgm:t>
    </dgm:pt>
    <dgm:pt modelId="{6BE7A7A6-E5B0-4199-8674-8E082392076F}">
      <dgm:prSet/>
      <dgm:spPr/>
      <dgm:t>
        <a:bodyPr/>
        <a:lstStyle/>
        <a:p>
          <a:r>
            <a:rPr lang="en-GB"/>
            <a:t>Causes the victim to fear on at least 2 occasions that violence will be used against them S76(4)(a)</a:t>
          </a:r>
          <a:endParaRPr lang="en-US"/>
        </a:p>
      </dgm:t>
    </dgm:pt>
    <dgm:pt modelId="{330DE3FE-1A4E-48E0-B960-F8FC1414528D}" type="parTrans" cxnId="{C0A5FBC2-714F-46BD-9E0A-35CA2C31897B}">
      <dgm:prSet/>
      <dgm:spPr/>
      <dgm:t>
        <a:bodyPr/>
        <a:lstStyle/>
        <a:p>
          <a:endParaRPr lang="en-US"/>
        </a:p>
      </dgm:t>
    </dgm:pt>
    <dgm:pt modelId="{9183CC71-66A7-45D5-A745-C91475DEF00E}" type="sibTrans" cxnId="{C0A5FBC2-714F-46BD-9E0A-35CA2C31897B}">
      <dgm:prSet/>
      <dgm:spPr/>
      <dgm:t>
        <a:bodyPr/>
        <a:lstStyle/>
        <a:p>
          <a:endParaRPr lang="en-US"/>
        </a:p>
      </dgm:t>
    </dgm:pt>
    <dgm:pt modelId="{45C8FDB8-72D0-4407-B83A-FC9A91855670}">
      <dgm:prSet/>
      <dgm:spPr/>
      <dgm:t>
        <a:bodyPr/>
        <a:lstStyle/>
        <a:p>
          <a:r>
            <a:rPr lang="en-GB"/>
            <a:t>Causes the victim serious alarm or distress which has a substantial adverse effect on their day-to-day activities S76(4)(b) </a:t>
          </a:r>
          <a:endParaRPr lang="en-US"/>
        </a:p>
      </dgm:t>
    </dgm:pt>
    <dgm:pt modelId="{FA83B45D-00D2-4CD6-BF67-A55020256711}" type="parTrans" cxnId="{FBEAAF14-BC8D-42DE-8907-435438852A03}">
      <dgm:prSet/>
      <dgm:spPr/>
      <dgm:t>
        <a:bodyPr/>
        <a:lstStyle/>
        <a:p>
          <a:endParaRPr lang="en-US"/>
        </a:p>
      </dgm:t>
    </dgm:pt>
    <dgm:pt modelId="{61226BBE-01E3-4DE5-BC7E-A81F6A26A790}" type="sibTrans" cxnId="{FBEAAF14-BC8D-42DE-8907-435438852A03}">
      <dgm:prSet/>
      <dgm:spPr/>
      <dgm:t>
        <a:bodyPr/>
        <a:lstStyle/>
        <a:p>
          <a:endParaRPr lang="en-US"/>
        </a:p>
      </dgm:t>
    </dgm:pt>
    <dgm:pt modelId="{E1396C36-658B-4A7A-8517-741EA363DFAC}" type="pres">
      <dgm:prSet presAssocID="{496CFF5D-14CB-4202-B089-3C9013C26725}" presName="linear" presStyleCnt="0">
        <dgm:presLayoutVars>
          <dgm:animLvl val="lvl"/>
          <dgm:resizeHandles val="exact"/>
        </dgm:presLayoutVars>
      </dgm:prSet>
      <dgm:spPr/>
    </dgm:pt>
    <dgm:pt modelId="{003F303A-9C8E-46C5-8D72-34B0989AFD23}" type="pres">
      <dgm:prSet presAssocID="{1B3F9D02-A2CD-4E4C-80DD-67C4656C12B6}" presName="parentText" presStyleLbl="node1" presStyleIdx="0" presStyleCnt="3">
        <dgm:presLayoutVars>
          <dgm:chMax val="0"/>
          <dgm:bulletEnabled val="1"/>
        </dgm:presLayoutVars>
      </dgm:prSet>
      <dgm:spPr/>
    </dgm:pt>
    <dgm:pt modelId="{354C9BD4-E047-4EC3-82E7-050403301AE9}" type="pres">
      <dgm:prSet presAssocID="{D60DE1B0-DC08-4E00-84D3-0D6168EE2A50}" presName="spacer" presStyleCnt="0"/>
      <dgm:spPr/>
    </dgm:pt>
    <dgm:pt modelId="{BE6C9708-2CA5-42BF-AE46-1D7A18E6D653}" type="pres">
      <dgm:prSet presAssocID="{6BE7A7A6-E5B0-4199-8674-8E082392076F}" presName="parentText" presStyleLbl="node1" presStyleIdx="1" presStyleCnt="3">
        <dgm:presLayoutVars>
          <dgm:chMax val="0"/>
          <dgm:bulletEnabled val="1"/>
        </dgm:presLayoutVars>
      </dgm:prSet>
      <dgm:spPr/>
    </dgm:pt>
    <dgm:pt modelId="{20852EB2-5064-4546-986D-312883D30F8F}" type="pres">
      <dgm:prSet presAssocID="{9183CC71-66A7-45D5-A745-C91475DEF00E}" presName="spacer" presStyleCnt="0"/>
      <dgm:spPr/>
    </dgm:pt>
    <dgm:pt modelId="{15C94CD7-B9E1-422F-AFD2-C7DC6F5C463D}" type="pres">
      <dgm:prSet presAssocID="{45C8FDB8-72D0-4407-B83A-FC9A91855670}" presName="parentText" presStyleLbl="node1" presStyleIdx="2" presStyleCnt="3">
        <dgm:presLayoutVars>
          <dgm:chMax val="0"/>
          <dgm:bulletEnabled val="1"/>
        </dgm:presLayoutVars>
      </dgm:prSet>
      <dgm:spPr/>
    </dgm:pt>
  </dgm:ptLst>
  <dgm:cxnLst>
    <dgm:cxn modelId="{FBEAAF14-BC8D-42DE-8907-435438852A03}" srcId="{496CFF5D-14CB-4202-B089-3C9013C26725}" destId="{45C8FDB8-72D0-4407-B83A-FC9A91855670}" srcOrd="2" destOrd="0" parTransId="{FA83B45D-00D2-4CD6-BF67-A55020256711}" sibTransId="{61226BBE-01E3-4DE5-BC7E-A81F6A26A790}"/>
    <dgm:cxn modelId="{BEB21048-0A8C-44C7-B11A-EDB27CAE01B5}" type="presOf" srcId="{6BE7A7A6-E5B0-4199-8674-8E082392076F}" destId="{BE6C9708-2CA5-42BF-AE46-1D7A18E6D653}" srcOrd="0" destOrd="0" presId="urn:microsoft.com/office/officeart/2005/8/layout/vList2"/>
    <dgm:cxn modelId="{F0EB38AF-FDB8-4881-AE3F-9E81696BD4D3}" type="presOf" srcId="{45C8FDB8-72D0-4407-B83A-FC9A91855670}" destId="{15C94CD7-B9E1-422F-AFD2-C7DC6F5C463D}" srcOrd="0" destOrd="0" presId="urn:microsoft.com/office/officeart/2005/8/layout/vList2"/>
    <dgm:cxn modelId="{F1DEEFC1-B9C1-48C7-95D9-592472BEF54D}" type="presOf" srcId="{1B3F9D02-A2CD-4E4C-80DD-67C4656C12B6}" destId="{003F303A-9C8E-46C5-8D72-34B0989AFD23}" srcOrd="0" destOrd="0" presId="urn:microsoft.com/office/officeart/2005/8/layout/vList2"/>
    <dgm:cxn modelId="{C0A5FBC2-714F-46BD-9E0A-35CA2C31897B}" srcId="{496CFF5D-14CB-4202-B089-3C9013C26725}" destId="{6BE7A7A6-E5B0-4199-8674-8E082392076F}" srcOrd="1" destOrd="0" parTransId="{330DE3FE-1A4E-48E0-B960-F8FC1414528D}" sibTransId="{9183CC71-66A7-45D5-A745-C91475DEF00E}"/>
    <dgm:cxn modelId="{2A0DB2D0-F541-4D0F-B989-F02F7DCA4960}" srcId="{496CFF5D-14CB-4202-B089-3C9013C26725}" destId="{1B3F9D02-A2CD-4E4C-80DD-67C4656C12B6}" srcOrd="0" destOrd="0" parTransId="{F9EFC6E0-EE80-4910-A0B3-6429164CB7CA}" sibTransId="{D60DE1B0-DC08-4E00-84D3-0D6168EE2A50}"/>
    <dgm:cxn modelId="{1C012FF5-B5E7-4AE9-9D76-3E147DB09ADD}" type="presOf" srcId="{496CFF5D-14CB-4202-B089-3C9013C26725}" destId="{E1396C36-658B-4A7A-8517-741EA363DFAC}" srcOrd="0" destOrd="0" presId="urn:microsoft.com/office/officeart/2005/8/layout/vList2"/>
    <dgm:cxn modelId="{D8E2CFB2-8C11-44C7-96EF-22F665422031}" type="presParOf" srcId="{E1396C36-658B-4A7A-8517-741EA363DFAC}" destId="{003F303A-9C8E-46C5-8D72-34B0989AFD23}" srcOrd="0" destOrd="0" presId="urn:microsoft.com/office/officeart/2005/8/layout/vList2"/>
    <dgm:cxn modelId="{F6E95845-7DF4-4D01-8E8D-148F0470AD56}" type="presParOf" srcId="{E1396C36-658B-4A7A-8517-741EA363DFAC}" destId="{354C9BD4-E047-4EC3-82E7-050403301AE9}" srcOrd="1" destOrd="0" presId="urn:microsoft.com/office/officeart/2005/8/layout/vList2"/>
    <dgm:cxn modelId="{2C411161-E0D4-45E8-A5FE-DD164D4C8C14}" type="presParOf" srcId="{E1396C36-658B-4A7A-8517-741EA363DFAC}" destId="{BE6C9708-2CA5-42BF-AE46-1D7A18E6D653}" srcOrd="2" destOrd="0" presId="urn:microsoft.com/office/officeart/2005/8/layout/vList2"/>
    <dgm:cxn modelId="{E026CFE5-4113-4351-90B9-53740BD9F682}" type="presParOf" srcId="{E1396C36-658B-4A7A-8517-741EA363DFAC}" destId="{20852EB2-5064-4546-986D-312883D30F8F}" srcOrd="3" destOrd="0" presId="urn:microsoft.com/office/officeart/2005/8/layout/vList2"/>
    <dgm:cxn modelId="{E6CF342E-B5CC-4D80-AE67-6E2B50A50263}" type="presParOf" srcId="{E1396C36-658B-4A7A-8517-741EA363DFAC}" destId="{15C94CD7-B9E1-422F-AFD2-C7DC6F5C46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5C28DE-3834-40F2-AE21-3DC5D502D75D}"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F8F055DC-12BF-4375-B604-89498B1B5AFA}">
      <dgm:prSet/>
      <dgm:spPr/>
      <dgm:t>
        <a:bodyPr/>
        <a:lstStyle/>
        <a:p>
          <a:r>
            <a:rPr lang="en-GB"/>
            <a:t>Stage 1 – Grooming/Conditioning</a:t>
          </a:r>
          <a:endParaRPr lang="en-US"/>
        </a:p>
      </dgm:t>
    </dgm:pt>
    <dgm:pt modelId="{BD509A17-074B-42E1-B36C-B023A4F609ED}" type="parTrans" cxnId="{5B502C90-B18D-4FA4-AD98-29F7BCD20E50}">
      <dgm:prSet/>
      <dgm:spPr/>
      <dgm:t>
        <a:bodyPr/>
        <a:lstStyle/>
        <a:p>
          <a:endParaRPr lang="en-US"/>
        </a:p>
      </dgm:t>
    </dgm:pt>
    <dgm:pt modelId="{72C13736-2BB6-428F-9D9A-26BBAFB99C63}" type="sibTrans" cxnId="{5B502C90-B18D-4FA4-AD98-29F7BCD20E50}">
      <dgm:prSet phldrT="1" phldr="0"/>
      <dgm:spPr/>
      <dgm:t>
        <a:bodyPr/>
        <a:lstStyle/>
        <a:p>
          <a:r>
            <a:rPr lang="en-US"/>
            <a:t>1</a:t>
          </a:r>
        </a:p>
      </dgm:t>
    </dgm:pt>
    <dgm:pt modelId="{65DAE244-7B44-4AD1-A52B-6DE995E257C1}">
      <dgm:prSet/>
      <dgm:spPr/>
      <dgm:t>
        <a:bodyPr/>
        <a:lstStyle/>
        <a:p>
          <a:r>
            <a:rPr lang="en-GB"/>
            <a:t>Stage 2 – Normalisation</a:t>
          </a:r>
          <a:endParaRPr lang="en-US"/>
        </a:p>
      </dgm:t>
    </dgm:pt>
    <dgm:pt modelId="{EBC2E736-797B-468B-A9FD-7D97BBE6AE27}" type="parTrans" cxnId="{31BDC6D4-9026-4CF7-9B60-182DBE58E1C4}">
      <dgm:prSet/>
      <dgm:spPr/>
      <dgm:t>
        <a:bodyPr/>
        <a:lstStyle/>
        <a:p>
          <a:endParaRPr lang="en-US"/>
        </a:p>
      </dgm:t>
    </dgm:pt>
    <dgm:pt modelId="{D3B71729-BDEF-4E41-BC9B-5AA4B57BC18E}" type="sibTrans" cxnId="{31BDC6D4-9026-4CF7-9B60-182DBE58E1C4}">
      <dgm:prSet phldrT="2" phldr="0"/>
      <dgm:spPr/>
      <dgm:t>
        <a:bodyPr/>
        <a:lstStyle/>
        <a:p>
          <a:r>
            <a:rPr lang="en-US"/>
            <a:t>2</a:t>
          </a:r>
        </a:p>
      </dgm:t>
    </dgm:pt>
    <dgm:pt modelId="{1F72B650-592E-42B5-9B6A-0895A78E3BA1}">
      <dgm:prSet/>
      <dgm:spPr/>
      <dgm:t>
        <a:bodyPr/>
        <a:lstStyle/>
        <a:p>
          <a:r>
            <a:rPr lang="en-GB"/>
            <a:t>Stage 3- Entrapment</a:t>
          </a:r>
          <a:endParaRPr lang="en-US"/>
        </a:p>
      </dgm:t>
    </dgm:pt>
    <dgm:pt modelId="{BD3B32B6-65F8-4EE8-A73D-3E232D7E357A}" type="parTrans" cxnId="{6F5768E0-F7C3-4C32-9432-BF8E60FE9F4D}">
      <dgm:prSet/>
      <dgm:spPr/>
      <dgm:t>
        <a:bodyPr/>
        <a:lstStyle/>
        <a:p>
          <a:endParaRPr lang="en-US"/>
        </a:p>
      </dgm:t>
    </dgm:pt>
    <dgm:pt modelId="{D3B5AA1B-1E71-4762-B386-EE4F49F33A34}" type="sibTrans" cxnId="{6F5768E0-F7C3-4C32-9432-BF8E60FE9F4D}">
      <dgm:prSet phldrT="3" phldr="0"/>
      <dgm:spPr/>
      <dgm:t>
        <a:bodyPr/>
        <a:lstStyle/>
        <a:p>
          <a:r>
            <a:rPr lang="en-US"/>
            <a:t>3</a:t>
          </a:r>
        </a:p>
      </dgm:t>
    </dgm:pt>
    <dgm:pt modelId="{D2EFA3FC-CEF7-4186-B2E4-23EF2A6F281F}" type="pres">
      <dgm:prSet presAssocID="{765C28DE-3834-40F2-AE21-3DC5D502D75D}" presName="Name0" presStyleCnt="0">
        <dgm:presLayoutVars>
          <dgm:animLvl val="lvl"/>
          <dgm:resizeHandles val="exact"/>
        </dgm:presLayoutVars>
      </dgm:prSet>
      <dgm:spPr/>
    </dgm:pt>
    <dgm:pt modelId="{31F44469-B398-4C4A-8C45-800A5EE40D0E}" type="pres">
      <dgm:prSet presAssocID="{F8F055DC-12BF-4375-B604-89498B1B5AFA}" presName="compositeNode" presStyleCnt="0">
        <dgm:presLayoutVars>
          <dgm:bulletEnabled val="1"/>
        </dgm:presLayoutVars>
      </dgm:prSet>
      <dgm:spPr/>
    </dgm:pt>
    <dgm:pt modelId="{04A4F50F-CEE2-4A11-8AEE-844388C3EC48}" type="pres">
      <dgm:prSet presAssocID="{F8F055DC-12BF-4375-B604-89498B1B5AFA}" presName="bgRect" presStyleLbl="bgAccFollowNode1" presStyleIdx="0" presStyleCnt="3"/>
      <dgm:spPr/>
    </dgm:pt>
    <dgm:pt modelId="{1537A5A2-002D-4A55-BDD3-434CB9849D1B}" type="pres">
      <dgm:prSet presAssocID="{72C13736-2BB6-428F-9D9A-26BBAFB99C63}" presName="sibTransNodeCircle" presStyleLbl="alignNode1" presStyleIdx="0" presStyleCnt="6">
        <dgm:presLayoutVars>
          <dgm:chMax val="0"/>
          <dgm:bulletEnabled/>
        </dgm:presLayoutVars>
      </dgm:prSet>
      <dgm:spPr/>
    </dgm:pt>
    <dgm:pt modelId="{0CC91217-034F-4295-B043-9E606A340B61}" type="pres">
      <dgm:prSet presAssocID="{F8F055DC-12BF-4375-B604-89498B1B5AFA}" presName="bottomLine" presStyleLbl="alignNode1" presStyleIdx="1" presStyleCnt="6">
        <dgm:presLayoutVars/>
      </dgm:prSet>
      <dgm:spPr/>
    </dgm:pt>
    <dgm:pt modelId="{7E59046C-446F-405D-8E59-C6DB31F6D4C7}" type="pres">
      <dgm:prSet presAssocID="{F8F055DC-12BF-4375-B604-89498B1B5AFA}" presName="nodeText" presStyleLbl="bgAccFollowNode1" presStyleIdx="0" presStyleCnt="3">
        <dgm:presLayoutVars>
          <dgm:bulletEnabled val="1"/>
        </dgm:presLayoutVars>
      </dgm:prSet>
      <dgm:spPr/>
    </dgm:pt>
    <dgm:pt modelId="{4F12B566-40FE-4060-B359-3680E7D14587}" type="pres">
      <dgm:prSet presAssocID="{72C13736-2BB6-428F-9D9A-26BBAFB99C63}" presName="sibTrans" presStyleCnt="0"/>
      <dgm:spPr/>
    </dgm:pt>
    <dgm:pt modelId="{832E3BC4-CC6C-483B-855C-9D4A69674B1F}" type="pres">
      <dgm:prSet presAssocID="{65DAE244-7B44-4AD1-A52B-6DE995E257C1}" presName="compositeNode" presStyleCnt="0">
        <dgm:presLayoutVars>
          <dgm:bulletEnabled val="1"/>
        </dgm:presLayoutVars>
      </dgm:prSet>
      <dgm:spPr/>
    </dgm:pt>
    <dgm:pt modelId="{8C07CF20-9629-4EFD-AAC9-1DA34EB1AD2F}" type="pres">
      <dgm:prSet presAssocID="{65DAE244-7B44-4AD1-A52B-6DE995E257C1}" presName="bgRect" presStyleLbl="bgAccFollowNode1" presStyleIdx="1" presStyleCnt="3"/>
      <dgm:spPr/>
    </dgm:pt>
    <dgm:pt modelId="{C85CC78C-184B-4661-BB12-879ED9EC045D}" type="pres">
      <dgm:prSet presAssocID="{D3B71729-BDEF-4E41-BC9B-5AA4B57BC18E}" presName="sibTransNodeCircle" presStyleLbl="alignNode1" presStyleIdx="2" presStyleCnt="6">
        <dgm:presLayoutVars>
          <dgm:chMax val="0"/>
          <dgm:bulletEnabled/>
        </dgm:presLayoutVars>
      </dgm:prSet>
      <dgm:spPr/>
    </dgm:pt>
    <dgm:pt modelId="{AACA69D1-DA10-4095-B6D1-21DCA217063F}" type="pres">
      <dgm:prSet presAssocID="{65DAE244-7B44-4AD1-A52B-6DE995E257C1}" presName="bottomLine" presStyleLbl="alignNode1" presStyleIdx="3" presStyleCnt="6">
        <dgm:presLayoutVars/>
      </dgm:prSet>
      <dgm:spPr/>
    </dgm:pt>
    <dgm:pt modelId="{07A12AAF-9E15-4BE7-A51B-26D6E5133A23}" type="pres">
      <dgm:prSet presAssocID="{65DAE244-7B44-4AD1-A52B-6DE995E257C1}" presName="nodeText" presStyleLbl="bgAccFollowNode1" presStyleIdx="1" presStyleCnt="3">
        <dgm:presLayoutVars>
          <dgm:bulletEnabled val="1"/>
        </dgm:presLayoutVars>
      </dgm:prSet>
      <dgm:spPr/>
    </dgm:pt>
    <dgm:pt modelId="{120F9FBD-A647-43FF-8B0A-A123CC5E8222}" type="pres">
      <dgm:prSet presAssocID="{D3B71729-BDEF-4E41-BC9B-5AA4B57BC18E}" presName="sibTrans" presStyleCnt="0"/>
      <dgm:spPr/>
    </dgm:pt>
    <dgm:pt modelId="{ED8503D7-D06A-4336-96D8-381241906938}" type="pres">
      <dgm:prSet presAssocID="{1F72B650-592E-42B5-9B6A-0895A78E3BA1}" presName="compositeNode" presStyleCnt="0">
        <dgm:presLayoutVars>
          <dgm:bulletEnabled val="1"/>
        </dgm:presLayoutVars>
      </dgm:prSet>
      <dgm:spPr/>
    </dgm:pt>
    <dgm:pt modelId="{CF0BCB29-C541-4D54-86D6-BD2A75A947CD}" type="pres">
      <dgm:prSet presAssocID="{1F72B650-592E-42B5-9B6A-0895A78E3BA1}" presName="bgRect" presStyleLbl="bgAccFollowNode1" presStyleIdx="2" presStyleCnt="3"/>
      <dgm:spPr/>
    </dgm:pt>
    <dgm:pt modelId="{B866A0BD-F770-4F58-B8B0-31C2FC08C731}" type="pres">
      <dgm:prSet presAssocID="{D3B5AA1B-1E71-4762-B386-EE4F49F33A34}" presName="sibTransNodeCircle" presStyleLbl="alignNode1" presStyleIdx="4" presStyleCnt="6">
        <dgm:presLayoutVars>
          <dgm:chMax val="0"/>
          <dgm:bulletEnabled/>
        </dgm:presLayoutVars>
      </dgm:prSet>
      <dgm:spPr/>
    </dgm:pt>
    <dgm:pt modelId="{3253458B-C2A8-4000-AA8E-B9D75F920D40}" type="pres">
      <dgm:prSet presAssocID="{1F72B650-592E-42B5-9B6A-0895A78E3BA1}" presName="bottomLine" presStyleLbl="alignNode1" presStyleIdx="5" presStyleCnt="6">
        <dgm:presLayoutVars/>
      </dgm:prSet>
      <dgm:spPr/>
    </dgm:pt>
    <dgm:pt modelId="{5A3AEB8A-4A94-42DA-BD49-5ED4263061DD}" type="pres">
      <dgm:prSet presAssocID="{1F72B650-592E-42B5-9B6A-0895A78E3BA1}" presName="nodeText" presStyleLbl="bgAccFollowNode1" presStyleIdx="2" presStyleCnt="3">
        <dgm:presLayoutVars>
          <dgm:bulletEnabled val="1"/>
        </dgm:presLayoutVars>
      </dgm:prSet>
      <dgm:spPr/>
    </dgm:pt>
  </dgm:ptLst>
  <dgm:cxnLst>
    <dgm:cxn modelId="{6C9A8F05-4323-4057-BD18-C15411CEA278}" type="presOf" srcId="{1F72B650-592E-42B5-9B6A-0895A78E3BA1}" destId="{CF0BCB29-C541-4D54-86D6-BD2A75A947CD}" srcOrd="0" destOrd="0" presId="urn:microsoft.com/office/officeart/2016/7/layout/BasicLinearProcessNumbered"/>
    <dgm:cxn modelId="{AFAF6E17-4A75-46C7-B8C3-FAB1B9EBF623}" type="presOf" srcId="{765C28DE-3834-40F2-AE21-3DC5D502D75D}" destId="{D2EFA3FC-CEF7-4186-B2E4-23EF2A6F281F}" srcOrd="0" destOrd="0" presId="urn:microsoft.com/office/officeart/2016/7/layout/BasicLinearProcessNumbered"/>
    <dgm:cxn modelId="{B376B919-C9DE-4C6C-8A48-1B62A7F9027C}" type="presOf" srcId="{F8F055DC-12BF-4375-B604-89498B1B5AFA}" destId="{04A4F50F-CEE2-4A11-8AEE-844388C3EC48}" srcOrd="0" destOrd="0" presId="urn:microsoft.com/office/officeart/2016/7/layout/BasicLinearProcessNumbered"/>
    <dgm:cxn modelId="{98EB881F-859A-4E6C-AF53-F908D7F96CEE}" type="presOf" srcId="{65DAE244-7B44-4AD1-A52B-6DE995E257C1}" destId="{07A12AAF-9E15-4BE7-A51B-26D6E5133A23}" srcOrd="1" destOrd="0" presId="urn:microsoft.com/office/officeart/2016/7/layout/BasicLinearProcessNumbered"/>
    <dgm:cxn modelId="{5C1F2F7C-FC76-4551-9873-EE2C8DFCEEAC}" type="presOf" srcId="{65DAE244-7B44-4AD1-A52B-6DE995E257C1}" destId="{8C07CF20-9629-4EFD-AAC9-1DA34EB1AD2F}" srcOrd="0" destOrd="0" presId="urn:microsoft.com/office/officeart/2016/7/layout/BasicLinearProcessNumbered"/>
    <dgm:cxn modelId="{5B502C90-B18D-4FA4-AD98-29F7BCD20E50}" srcId="{765C28DE-3834-40F2-AE21-3DC5D502D75D}" destId="{F8F055DC-12BF-4375-B604-89498B1B5AFA}" srcOrd="0" destOrd="0" parTransId="{BD509A17-074B-42E1-B36C-B023A4F609ED}" sibTransId="{72C13736-2BB6-428F-9D9A-26BBAFB99C63}"/>
    <dgm:cxn modelId="{56BE3AC1-B3B7-48B7-8977-D1A79666E172}" type="presOf" srcId="{72C13736-2BB6-428F-9D9A-26BBAFB99C63}" destId="{1537A5A2-002D-4A55-BDD3-434CB9849D1B}" srcOrd="0" destOrd="0" presId="urn:microsoft.com/office/officeart/2016/7/layout/BasicLinearProcessNumbered"/>
    <dgm:cxn modelId="{2B5735C2-1B7D-486C-93CA-C2895B7BF2F7}" type="presOf" srcId="{D3B71729-BDEF-4E41-BC9B-5AA4B57BC18E}" destId="{C85CC78C-184B-4661-BB12-879ED9EC045D}" srcOrd="0" destOrd="0" presId="urn:microsoft.com/office/officeart/2016/7/layout/BasicLinearProcessNumbered"/>
    <dgm:cxn modelId="{917F50C2-F98A-49C8-A869-17B74B5C6915}" type="presOf" srcId="{F8F055DC-12BF-4375-B604-89498B1B5AFA}" destId="{7E59046C-446F-405D-8E59-C6DB31F6D4C7}" srcOrd="1" destOrd="0" presId="urn:microsoft.com/office/officeart/2016/7/layout/BasicLinearProcessNumbered"/>
    <dgm:cxn modelId="{AC025CD1-6617-4519-A892-F8970388DD6F}" type="presOf" srcId="{1F72B650-592E-42B5-9B6A-0895A78E3BA1}" destId="{5A3AEB8A-4A94-42DA-BD49-5ED4263061DD}" srcOrd="1" destOrd="0" presId="urn:microsoft.com/office/officeart/2016/7/layout/BasicLinearProcessNumbered"/>
    <dgm:cxn modelId="{31BDC6D4-9026-4CF7-9B60-182DBE58E1C4}" srcId="{765C28DE-3834-40F2-AE21-3DC5D502D75D}" destId="{65DAE244-7B44-4AD1-A52B-6DE995E257C1}" srcOrd="1" destOrd="0" parTransId="{EBC2E736-797B-468B-A9FD-7D97BBE6AE27}" sibTransId="{D3B71729-BDEF-4E41-BC9B-5AA4B57BC18E}"/>
    <dgm:cxn modelId="{6F5768E0-F7C3-4C32-9432-BF8E60FE9F4D}" srcId="{765C28DE-3834-40F2-AE21-3DC5D502D75D}" destId="{1F72B650-592E-42B5-9B6A-0895A78E3BA1}" srcOrd="2" destOrd="0" parTransId="{BD3B32B6-65F8-4EE8-A73D-3E232D7E357A}" sibTransId="{D3B5AA1B-1E71-4762-B386-EE4F49F33A34}"/>
    <dgm:cxn modelId="{6AA577FA-87AF-4A66-9D8E-A452203880A5}" type="presOf" srcId="{D3B5AA1B-1E71-4762-B386-EE4F49F33A34}" destId="{B866A0BD-F770-4F58-B8B0-31C2FC08C731}" srcOrd="0" destOrd="0" presId="urn:microsoft.com/office/officeart/2016/7/layout/BasicLinearProcessNumbered"/>
    <dgm:cxn modelId="{0AD7592A-344D-41A0-AB48-8D6B240FCF03}" type="presParOf" srcId="{D2EFA3FC-CEF7-4186-B2E4-23EF2A6F281F}" destId="{31F44469-B398-4C4A-8C45-800A5EE40D0E}" srcOrd="0" destOrd="0" presId="urn:microsoft.com/office/officeart/2016/7/layout/BasicLinearProcessNumbered"/>
    <dgm:cxn modelId="{B1925E16-8247-423B-9187-FD9685E8435A}" type="presParOf" srcId="{31F44469-B398-4C4A-8C45-800A5EE40D0E}" destId="{04A4F50F-CEE2-4A11-8AEE-844388C3EC48}" srcOrd="0" destOrd="0" presId="urn:microsoft.com/office/officeart/2016/7/layout/BasicLinearProcessNumbered"/>
    <dgm:cxn modelId="{8E6CF804-95B9-4B12-B3B4-1DE4477129D7}" type="presParOf" srcId="{31F44469-B398-4C4A-8C45-800A5EE40D0E}" destId="{1537A5A2-002D-4A55-BDD3-434CB9849D1B}" srcOrd="1" destOrd="0" presId="urn:microsoft.com/office/officeart/2016/7/layout/BasicLinearProcessNumbered"/>
    <dgm:cxn modelId="{90EE2704-CB44-4EE5-A1CF-4FB1125539B9}" type="presParOf" srcId="{31F44469-B398-4C4A-8C45-800A5EE40D0E}" destId="{0CC91217-034F-4295-B043-9E606A340B61}" srcOrd="2" destOrd="0" presId="urn:microsoft.com/office/officeart/2016/7/layout/BasicLinearProcessNumbered"/>
    <dgm:cxn modelId="{E061AD7F-EE0C-4CF6-AD1F-EBEC48215CFA}" type="presParOf" srcId="{31F44469-B398-4C4A-8C45-800A5EE40D0E}" destId="{7E59046C-446F-405D-8E59-C6DB31F6D4C7}" srcOrd="3" destOrd="0" presId="urn:microsoft.com/office/officeart/2016/7/layout/BasicLinearProcessNumbered"/>
    <dgm:cxn modelId="{06E45C0F-B34B-4A77-A2B7-91652E032A4F}" type="presParOf" srcId="{D2EFA3FC-CEF7-4186-B2E4-23EF2A6F281F}" destId="{4F12B566-40FE-4060-B359-3680E7D14587}" srcOrd="1" destOrd="0" presId="urn:microsoft.com/office/officeart/2016/7/layout/BasicLinearProcessNumbered"/>
    <dgm:cxn modelId="{4679D888-EEAF-4169-AAC3-B9DA5ED10E2D}" type="presParOf" srcId="{D2EFA3FC-CEF7-4186-B2E4-23EF2A6F281F}" destId="{832E3BC4-CC6C-483B-855C-9D4A69674B1F}" srcOrd="2" destOrd="0" presId="urn:microsoft.com/office/officeart/2016/7/layout/BasicLinearProcessNumbered"/>
    <dgm:cxn modelId="{D88F5CEF-E0A3-427A-AFFF-17BC0E98F1CD}" type="presParOf" srcId="{832E3BC4-CC6C-483B-855C-9D4A69674B1F}" destId="{8C07CF20-9629-4EFD-AAC9-1DA34EB1AD2F}" srcOrd="0" destOrd="0" presId="urn:microsoft.com/office/officeart/2016/7/layout/BasicLinearProcessNumbered"/>
    <dgm:cxn modelId="{7740253C-9B53-4D60-B32B-D0D36446AE04}" type="presParOf" srcId="{832E3BC4-CC6C-483B-855C-9D4A69674B1F}" destId="{C85CC78C-184B-4661-BB12-879ED9EC045D}" srcOrd="1" destOrd="0" presId="urn:microsoft.com/office/officeart/2016/7/layout/BasicLinearProcessNumbered"/>
    <dgm:cxn modelId="{8A1E65B3-B666-4776-B508-8455C4CE9337}" type="presParOf" srcId="{832E3BC4-CC6C-483B-855C-9D4A69674B1F}" destId="{AACA69D1-DA10-4095-B6D1-21DCA217063F}" srcOrd="2" destOrd="0" presId="urn:microsoft.com/office/officeart/2016/7/layout/BasicLinearProcessNumbered"/>
    <dgm:cxn modelId="{DC619BDF-6CEF-4389-B95B-31C9A3C121B7}" type="presParOf" srcId="{832E3BC4-CC6C-483B-855C-9D4A69674B1F}" destId="{07A12AAF-9E15-4BE7-A51B-26D6E5133A23}" srcOrd="3" destOrd="0" presId="urn:microsoft.com/office/officeart/2016/7/layout/BasicLinearProcessNumbered"/>
    <dgm:cxn modelId="{B85A2259-B465-4535-860C-4EAC26834C1F}" type="presParOf" srcId="{D2EFA3FC-CEF7-4186-B2E4-23EF2A6F281F}" destId="{120F9FBD-A647-43FF-8B0A-A123CC5E8222}" srcOrd="3" destOrd="0" presId="urn:microsoft.com/office/officeart/2016/7/layout/BasicLinearProcessNumbered"/>
    <dgm:cxn modelId="{3EFCE458-EAC2-471E-9E34-82E3F99620EB}" type="presParOf" srcId="{D2EFA3FC-CEF7-4186-B2E4-23EF2A6F281F}" destId="{ED8503D7-D06A-4336-96D8-381241906938}" srcOrd="4" destOrd="0" presId="urn:microsoft.com/office/officeart/2016/7/layout/BasicLinearProcessNumbered"/>
    <dgm:cxn modelId="{172C9BAF-4920-41AA-AC54-07E3EF8AF129}" type="presParOf" srcId="{ED8503D7-D06A-4336-96D8-381241906938}" destId="{CF0BCB29-C541-4D54-86D6-BD2A75A947CD}" srcOrd="0" destOrd="0" presId="urn:microsoft.com/office/officeart/2016/7/layout/BasicLinearProcessNumbered"/>
    <dgm:cxn modelId="{397959E3-ED35-423B-94CB-BA78C8A2FEDE}" type="presParOf" srcId="{ED8503D7-D06A-4336-96D8-381241906938}" destId="{B866A0BD-F770-4F58-B8B0-31C2FC08C731}" srcOrd="1" destOrd="0" presId="urn:microsoft.com/office/officeart/2016/7/layout/BasicLinearProcessNumbered"/>
    <dgm:cxn modelId="{C10B0FDD-B920-4092-A8E0-91CF475CAC7B}" type="presParOf" srcId="{ED8503D7-D06A-4336-96D8-381241906938}" destId="{3253458B-C2A8-4000-AA8E-B9D75F920D40}" srcOrd="2" destOrd="0" presId="urn:microsoft.com/office/officeart/2016/7/layout/BasicLinearProcessNumbered"/>
    <dgm:cxn modelId="{4A1B251B-C509-40EF-90F9-C59B4C310A45}" type="presParOf" srcId="{ED8503D7-D06A-4336-96D8-381241906938}" destId="{5A3AEB8A-4A94-42DA-BD49-5ED4263061D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24A185-D383-4661-8C86-8F3A63305B5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1474CD7A-CAD5-4836-A1A7-49EB5FF2C3FA}">
      <dgm:prSet phldrT="[Text]"/>
      <dgm:spPr/>
      <dgm:t>
        <a:bodyPr/>
        <a:lstStyle/>
        <a:p>
          <a:r>
            <a:rPr lang="en-GB" dirty="0"/>
            <a:t>Risk</a:t>
          </a:r>
        </a:p>
      </dgm:t>
    </dgm:pt>
    <dgm:pt modelId="{BE05A5E7-02E0-45D4-AC9A-8975A2F6CCCB}" type="parTrans" cxnId="{2B2F0CD0-A6C2-430B-8E38-E4307D5BF949}">
      <dgm:prSet/>
      <dgm:spPr/>
      <dgm:t>
        <a:bodyPr/>
        <a:lstStyle/>
        <a:p>
          <a:endParaRPr lang="en-GB"/>
        </a:p>
      </dgm:t>
    </dgm:pt>
    <dgm:pt modelId="{58379393-8482-40AF-AAF5-E50E445297B9}" type="sibTrans" cxnId="{2B2F0CD0-A6C2-430B-8E38-E4307D5BF949}">
      <dgm:prSet/>
      <dgm:spPr/>
      <dgm:t>
        <a:bodyPr/>
        <a:lstStyle/>
        <a:p>
          <a:endParaRPr lang="en-GB"/>
        </a:p>
      </dgm:t>
    </dgm:pt>
    <dgm:pt modelId="{9F825A17-598E-4855-99CC-144C851289A0}">
      <dgm:prSet phldrT="[Text]"/>
      <dgm:spPr/>
      <dgm:t>
        <a:bodyPr/>
        <a:lstStyle/>
        <a:p>
          <a:r>
            <a:rPr lang="en-GB" dirty="0"/>
            <a:t>Safeguarding</a:t>
          </a:r>
        </a:p>
      </dgm:t>
    </dgm:pt>
    <dgm:pt modelId="{72072233-3FAA-482E-A1FC-CD8A4D91ABA3}" type="parTrans" cxnId="{44372C49-567E-4A30-9706-CC78935FA127}">
      <dgm:prSet/>
      <dgm:spPr/>
      <dgm:t>
        <a:bodyPr/>
        <a:lstStyle/>
        <a:p>
          <a:endParaRPr lang="en-GB"/>
        </a:p>
      </dgm:t>
    </dgm:pt>
    <dgm:pt modelId="{08229104-6EED-4840-9C4D-C0931F897FE3}" type="sibTrans" cxnId="{44372C49-567E-4A30-9706-CC78935FA127}">
      <dgm:prSet/>
      <dgm:spPr/>
      <dgm:t>
        <a:bodyPr/>
        <a:lstStyle/>
        <a:p>
          <a:endParaRPr lang="en-GB"/>
        </a:p>
      </dgm:t>
    </dgm:pt>
    <dgm:pt modelId="{B29F5524-272F-46A8-AD22-87EB05FE6211}">
      <dgm:prSet phldrT="[Text]"/>
      <dgm:spPr/>
      <dgm:t>
        <a:bodyPr/>
        <a:lstStyle/>
        <a:p>
          <a:r>
            <a:rPr lang="en-GB" dirty="0"/>
            <a:t>Safety</a:t>
          </a:r>
        </a:p>
      </dgm:t>
    </dgm:pt>
    <dgm:pt modelId="{813F06D7-93F4-49E2-A46C-95D3D4D3086F}" type="parTrans" cxnId="{AEC9BDD0-7213-485B-92C0-B75BE1240F6D}">
      <dgm:prSet/>
      <dgm:spPr/>
      <dgm:t>
        <a:bodyPr/>
        <a:lstStyle/>
        <a:p>
          <a:endParaRPr lang="en-GB"/>
        </a:p>
      </dgm:t>
    </dgm:pt>
    <dgm:pt modelId="{897C7F80-AE6C-4084-8AD4-FCF0131288FB}" type="sibTrans" cxnId="{AEC9BDD0-7213-485B-92C0-B75BE1240F6D}">
      <dgm:prSet/>
      <dgm:spPr/>
      <dgm:t>
        <a:bodyPr/>
        <a:lstStyle/>
        <a:p>
          <a:endParaRPr lang="en-GB"/>
        </a:p>
      </dgm:t>
    </dgm:pt>
    <dgm:pt modelId="{CF593F2C-F069-446D-8BA1-2C67456E42D5}">
      <dgm:prSet phldrT="[Text]"/>
      <dgm:spPr/>
      <dgm:t>
        <a:bodyPr/>
        <a:lstStyle/>
        <a:p>
          <a:r>
            <a:rPr lang="en-GB" dirty="0"/>
            <a:t>Medical Assistance</a:t>
          </a:r>
        </a:p>
      </dgm:t>
    </dgm:pt>
    <dgm:pt modelId="{8AD74379-D033-484D-8B5F-5A585ABDEB83}" type="parTrans" cxnId="{7F70E5F1-727D-4754-8918-EE292CB74C13}">
      <dgm:prSet/>
      <dgm:spPr/>
      <dgm:t>
        <a:bodyPr/>
        <a:lstStyle/>
        <a:p>
          <a:endParaRPr lang="en-GB"/>
        </a:p>
      </dgm:t>
    </dgm:pt>
    <dgm:pt modelId="{D059F8C6-04DA-4F28-BF8F-D6FEF983D16F}" type="sibTrans" cxnId="{7F70E5F1-727D-4754-8918-EE292CB74C13}">
      <dgm:prSet/>
      <dgm:spPr/>
      <dgm:t>
        <a:bodyPr/>
        <a:lstStyle/>
        <a:p>
          <a:endParaRPr lang="en-GB"/>
        </a:p>
      </dgm:t>
    </dgm:pt>
    <dgm:pt modelId="{E9F4B2E0-6EC4-4B02-A9AC-B074762AB4F4}">
      <dgm:prSet phldrT="[Text]"/>
      <dgm:spPr/>
      <dgm:t>
        <a:bodyPr/>
        <a:lstStyle/>
        <a:p>
          <a:r>
            <a:rPr lang="en-GB" dirty="0"/>
            <a:t>Police Protection (Children)</a:t>
          </a:r>
        </a:p>
      </dgm:t>
    </dgm:pt>
    <dgm:pt modelId="{C227A367-0F06-4973-972C-795CF7C58A0C}" type="parTrans" cxnId="{D5565B11-902F-4075-8DB2-F2CC5D86BA98}">
      <dgm:prSet/>
      <dgm:spPr/>
      <dgm:t>
        <a:bodyPr/>
        <a:lstStyle/>
        <a:p>
          <a:endParaRPr lang="en-GB"/>
        </a:p>
      </dgm:t>
    </dgm:pt>
    <dgm:pt modelId="{EA5D9382-A9E8-4775-9C91-540612B818B7}" type="sibTrans" cxnId="{D5565B11-902F-4075-8DB2-F2CC5D86BA98}">
      <dgm:prSet/>
      <dgm:spPr/>
      <dgm:t>
        <a:bodyPr/>
        <a:lstStyle/>
        <a:p>
          <a:endParaRPr lang="en-GB"/>
        </a:p>
      </dgm:t>
    </dgm:pt>
    <dgm:pt modelId="{D0E15F8F-4AF3-4A3A-A80F-5984B71583F3}">
      <dgm:prSet phldrT="[Text]"/>
      <dgm:spPr/>
      <dgm:t>
        <a:bodyPr/>
        <a:lstStyle/>
        <a:p>
          <a:r>
            <a:rPr lang="en-GB" dirty="0"/>
            <a:t>Powers</a:t>
          </a:r>
        </a:p>
      </dgm:t>
    </dgm:pt>
    <dgm:pt modelId="{DA273F64-8B21-40E0-B301-F1477F406EC0}" type="parTrans" cxnId="{AA5313A1-B4D7-4E30-843B-C3783CA3DE50}">
      <dgm:prSet/>
      <dgm:spPr/>
      <dgm:t>
        <a:bodyPr/>
        <a:lstStyle/>
        <a:p>
          <a:endParaRPr lang="en-GB"/>
        </a:p>
      </dgm:t>
    </dgm:pt>
    <dgm:pt modelId="{15E39C51-05F8-4748-9FC9-C928CEF191D3}" type="sibTrans" cxnId="{AA5313A1-B4D7-4E30-843B-C3783CA3DE50}">
      <dgm:prSet/>
      <dgm:spPr/>
      <dgm:t>
        <a:bodyPr/>
        <a:lstStyle/>
        <a:p>
          <a:endParaRPr lang="en-GB"/>
        </a:p>
      </dgm:t>
    </dgm:pt>
    <dgm:pt modelId="{CCBF6423-A8E0-461C-BC61-423C43F8EE55}">
      <dgm:prSet phldrT="[Text]"/>
      <dgm:spPr/>
      <dgm:t>
        <a:bodyPr/>
        <a:lstStyle/>
        <a:p>
          <a:r>
            <a:rPr lang="en-GB" dirty="0"/>
            <a:t>Decisions</a:t>
          </a:r>
        </a:p>
      </dgm:t>
    </dgm:pt>
    <dgm:pt modelId="{7F389437-DD28-4573-AB18-C9245DF44029}" type="parTrans" cxnId="{6564554A-D5CF-4B80-AB6A-27188401BFE1}">
      <dgm:prSet/>
      <dgm:spPr/>
      <dgm:t>
        <a:bodyPr/>
        <a:lstStyle/>
        <a:p>
          <a:endParaRPr lang="en-GB"/>
        </a:p>
      </dgm:t>
    </dgm:pt>
    <dgm:pt modelId="{B757847B-C95C-4994-8A10-B66E927A5535}" type="sibTrans" cxnId="{6564554A-D5CF-4B80-AB6A-27188401BFE1}">
      <dgm:prSet/>
      <dgm:spPr/>
      <dgm:t>
        <a:bodyPr/>
        <a:lstStyle/>
        <a:p>
          <a:endParaRPr lang="en-GB"/>
        </a:p>
      </dgm:t>
    </dgm:pt>
    <dgm:pt modelId="{085DFE34-6198-4FA7-8465-99CA2D681629}" type="pres">
      <dgm:prSet presAssocID="{D824A185-D383-4661-8C86-8F3A63305B56}" presName="linear" presStyleCnt="0">
        <dgm:presLayoutVars>
          <dgm:dir/>
          <dgm:animLvl val="lvl"/>
          <dgm:resizeHandles val="exact"/>
        </dgm:presLayoutVars>
      </dgm:prSet>
      <dgm:spPr/>
    </dgm:pt>
    <dgm:pt modelId="{804A3CA2-77B0-4CE2-991A-88677BA09326}" type="pres">
      <dgm:prSet presAssocID="{1474CD7A-CAD5-4836-A1A7-49EB5FF2C3FA}" presName="parentLin" presStyleCnt="0"/>
      <dgm:spPr/>
    </dgm:pt>
    <dgm:pt modelId="{52415CD1-23DB-4AF2-B439-6F8598D33110}" type="pres">
      <dgm:prSet presAssocID="{1474CD7A-CAD5-4836-A1A7-49EB5FF2C3FA}" presName="parentLeftMargin" presStyleLbl="node1" presStyleIdx="0" presStyleCnt="7"/>
      <dgm:spPr/>
    </dgm:pt>
    <dgm:pt modelId="{B0C03FBE-F5E5-4381-9DBF-FF7D9ECD3B60}" type="pres">
      <dgm:prSet presAssocID="{1474CD7A-CAD5-4836-A1A7-49EB5FF2C3FA}" presName="parentText" presStyleLbl="node1" presStyleIdx="0" presStyleCnt="7">
        <dgm:presLayoutVars>
          <dgm:chMax val="0"/>
          <dgm:bulletEnabled val="1"/>
        </dgm:presLayoutVars>
      </dgm:prSet>
      <dgm:spPr/>
    </dgm:pt>
    <dgm:pt modelId="{456B596B-D4E6-41ED-8110-195FB6CCAFF3}" type="pres">
      <dgm:prSet presAssocID="{1474CD7A-CAD5-4836-A1A7-49EB5FF2C3FA}" presName="negativeSpace" presStyleCnt="0"/>
      <dgm:spPr/>
    </dgm:pt>
    <dgm:pt modelId="{DDC58A77-0C1A-40CD-98F2-2555D2B94698}" type="pres">
      <dgm:prSet presAssocID="{1474CD7A-CAD5-4836-A1A7-49EB5FF2C3FA}" presName="childText" presStyleLbl="conFgAcc1" presStyleIdx="0" presStyleCnt="7">
        <dgm:presLayoutVars>
          <dgm:bulletEnabled val="1"/>
        </dgm:presLayoutVars>
      </dgm:prSet>
      <dgm:spPr/>
    </dgm:pt>
    <dgm:pt modelId="{F5797544-88D5-4DEC-AC0B-FCFAC5500A6A}" type="pres">
      <dgm:prSet presAssocID="{58379393-8482-40AF-AAF5-E50E445297B9}" presName="spaceBetweenRectangles" presStyleCnt="0"/>
      <dgm:spPr/>
    </dgm:pt>
    <dgm:pt modelId="{FA7D1E4E-D2AE-42C5-B067-D4359348217B}" type="pres">
      <dgm:prSet presAssocID="{9F825A17-598E-4855-99CC-144C851289A0}" presName="parentLin" presStyleCnt="0"/>
      <dgm:spPr/>
    </dgm:pt>
    <dgm:pt modelId="{AF75E8DD-3A50-481C-87C3-BC31EFF383BE}" type="pres">
      <dgm:prSet presAssocID="{9F825A17-598E-4855-99CC-144C851289A0}" presName="parentLeftMargin" presStyleLbl="node1" presStyleIdx="0" presStyleCnt="7"/>
      <dgm:spPr/>
    </dgm:pt>
    <dgm:pt modelId="{C1813BCB-8BD5-4698-A208-127C22DCBAF9}" type="pres">
      <dgm:prSet presAssocID="{9F825A17-598E-4855-99CC-144C851289A0}" presName="parentText" presStyleLbl="node1" presStyleIdx="1" presStyleCnt="7">
        <dgm:presLayoutVars>
          <dgm:chMax val="0"/>
          <dgm:bulletEnabled val="1"/>
        </dgm:presLayoutVars>
      </dgm:prSet>
      <dgm:spPr/>
    </dgm:pt>
    <dgm:pt modelId="{C93873B9-DE27-4EFE-B7C2-4585FFC6CD01}" type="pres">
      <dgm:prSet presAssocID="{9F825A17-598E-4855-99CC-144C851289A0}" presName="negativeSpace" presStyleCnt="0"/>
      <dgm:spPr/>
    </dgm:pt>
    <dgm:pt modelId="{397B6913-8DD2-4B03-9F46-A2A16790A032}" type="pres">
      <dgm:prSet presAssocID="{9F825A17-598E-4855-99CC-144C851289A0}" presName="childText" presStyleLbl="conFgAcc1" presStyleIdx="1" presStyleCnt="7">
        <dgm:presLayoutVars>
          <dgm:bulletEnabled val="1"/>
        </dgm:presLayoutVars>
      </dgm:prSet>
      <dgm:spPr/>
    </dgm:pt>
    <dgm:pt modelId="{C3ACC5DC-F988-46B3-BEF2-0922A18F38DA}" type="pres">
      <dgm:prSet presAssocID="{08229104-6EED-4840-9C4D-C0931F897FE3}" presName="spaceBetweenRectangles" presStyleCnt="0"/>
      <dgm:spPr/>
    </dgm:pt>
    <dgm:pt modelId="{664DBF48-FE35-4068-A09F-B12100213798}" type="pres">
      <dgm:prSet presAssocID="{B29F5524-272F-46A8-AD22-87EB05FE6211}" presName="parentLin" presStyleCnt="0"/>
      <dgm:spPr/>
    </dgm:pt>
    <dgm:pt modelId="{5FBC1FF4-233F-4A79-87DF-DB7C1C553142}" type="pres">
      <dgm:prSet presAssocID="{B29F5524-272F-46A8-AD22-87EB05FE6211}" presName="parentLeftMargin" presStyleLbl="node1" presStyleIdx="1" presStyleCnt="7"/>
      <dgm:spPr/>
    </dgm:pt>
    <dgm:pt modelId="{94799B40-09FC-488D-9D20-1EB158C688CB}" type="pres">
      <dgm:prSet presAssocID="{B29F5524-272F-46A8-AD22-87EB05FE6211}" presName="parentText" presStyleLbl="node1" presStyleIdx="2" presStyleCnt="7">
        <dgm:presLayoutVars>
          <dgm:chMax val="0"/>
          <dgm:bulletEnabled val="1"/>
        </dgm:presLayoutVars>
      </dgm:prSet>
      <dgm:spPr/>
    </dgm:pt>
    <dgm:pt modelId="{29B80F6C-543A-423E-9775-2452411EE17D}" type="pres">
      <dgm:prSet presAssocID="{B29F5524-272F-46A8-AD22-87EB05FE6211}" presName="negativeSpace" presStyleCnt="0"/>
      <dgm:spPr/>
    </dgm:pt>
    <dgm:pt modelId="{23BC0D36-C84F-4B4B-B1FC-76C4EF8AB028}" type="pres">
      <dgm:prSet presAssocID="{B29F5524-272F-46A8-AD22-87EB05FE6211}" presName="childText" presStyleLbl="conFgAcc1" presStyleIdx="2" presStyleCnt="7">
        <dgm:presLayoutVars>
          <dgm:bulletEnabled val="1"/>
        </dgm:presLayoutVars>
      </dgm:prSet>
      <dgm:spPr/>
    </dgm:pt>
    <dgm:pt modelId="{BAA35C9C-8EA9-421C-AE69-D15F6C1512F7}" type="pres">
      <dgm:prSet presAssocID="{897C7F80-AE6C-4084-8AD4-FCF0131288FB}" presName="spaceBetweenRectangles" presStyleCnt="0"/>
      <dgm:spPr/>
    </dgm:pt>
    <dgm:pt modelId="{E58B9FC7-699F-40FC-A320-A4DA8725E4DC}" type="pres">
      <dgm:prSet presAssocID="{CF593F2C-F069-446D-8BA1-2C67456E42D5}" presName="parentLin" presStyleCnt="0"/>
      <dgm:spPr/>
    </dgm:pt>
    <dgm:pt modelId="{02590161-066A-41B6-8478-53ABC6D79F54}" type="pres">
      <dgm:prSet presAssocID="{CF593F2C-F069-446D-8BA1-2C67456E42D5}" presName="parentLeftMargin" presStyleLbl="node1" presStyleIdx="2" presStyleCnt="7"/>
      <dgm:spPr/>
    </dgm:pt>
    <dgm:pt modelId="{39DC13CF-A2D8-439B-9EBD-944E4986F855}" type="pres">
      <dgm:prSet presAssocID="{CF593F2C-F069-446D-8BA1-2C67456E42D5}" presName="parentText" presStyleLbl="node1" presStyleIdx="3" presStyleCnt="7">
        <dgm:presLayoutVars>
          <dgm:chMax val="0"/>
          <dgm:bulletEnabled val="1"/>
        </dgm:presLayoutVars>
      </dgm:prSet>
      <dgm:spPr/>
    </dgm:pt>
    <dgm:pt modelId="{01CEDA39-BF70-406F-9116-C2B356802D96}" type="pres">
      <dgm:prSet presAssocID="{CF593F2C-F069-446D-8BA1-2C67456E42D5}" presName="negativeSpace" presStyleCnt="0"/>
      <dgm:spPr/>
    </dgm:pt>
    <dgm:pt modelId="{753A23DA-E146-4A19-92FD-9C518EB16E76}" type="pres">
      <dgm:prSet presAssocID="{CF593F2C-F069-446D-8BA1-2C67456E42D5}" presName="childText" presStyleLbl="conFgAcc1" presStyleIdx="3" presStyleCnt="7">
        <dgm:presLayoutVars>
          <dgm:bulletEnabled val="1"/>
        </dgm:presLayoutVars>
      </dgm:prSet>
      <dgm:spPr/>
    </dgm:pt>
    <dgm:pt modelId="{373B0B0A-AA42-4A4B-ADC0-0F8291BAD867}" type="pres">
      <dgm:prSet presAssocID="{D059F8C6-04DA-4F28-BF8F-D6FEF983D16F}" presName="spaceBetweenRectangles" presStyleCnt="0"/>
      <dgm:spPr/>
    </dgm:pt>
    <dgm:pt modelId="{D6026859-F954-4891-B772-79522455DD33}" type="pres">
      <dgm:prSet presAssocID="{E9F4B2E0-6EC4-4B02-A9AC-B074762AB4F4}" presName="parentLin" presStyleCnt="0"/>
      <dgm:spPr/>
    </dgm:pt>
    <dgm:pt modelId="{CCECC649-F5BB-48D0-B2B5-98D914FAFCF2}" type="pres">
      <dgm:prSet presAssocID="{E9F4B2E0-6EC4-4B02-A9AC-B074762AB4F4}" presName="parentLeftMargin" presStyleLbl="node1" presStyleIdx="3" presStyleCnt="7"/>
      <dgm:spPr/>
    </dgm:pt>
    <dgm:pt modelId="{EA82F921-90EE-44C7-BC17-A7A2A3A38611}" type="pres">
      <dgm:prSet presAssocID="{E9F4B2E0-6EC4-4B02-A9AC-B074762AB4F4}" presName="parentText" presStyleLbl="node1" presStyleIdx="4" presStyleCnt="7">
        <dgm:presLayoutVars>
          <dgm:chMax val="0"/>
          <dgm:bulletEnabled val="1"/>
        </dgm:presLayoutVars>
      </dgm:prSet>
      <dgm:spPr/>
    </dgm:pt>
    <dgm:pt modelId="{55CB30C7-5808-40C2-A28C-3AC283E11802}" type="pres">
      <dgm:prSet presAssocID="{E9F4B2E0-6EC4-4B02-A9AC-B074762AB4F4}" presName="negativeSpace" presStyleCnt="0"/>
      <dgm:spPr/>
    </dgm:pt>
    <dgm:pt modelId="{CEC3504C-9659-41A2-976D-7BF5CB6B106B}" type="pres">
      <dgm:prSet presAssocID="{E9F4B2E0-6EC4-4B02-A9AC-B074762AB4F4}" presName="childText" presStyleLbl="conFgAcc1" presStyleIdx="4" presStyleCnt="7">
        <dgm:presLayoutVars>
          <dgm:bulletEnabled val="1"/>
        </dgm:presLayoutVars>
      </dgm:prSet>
      <dgm:spPr/>
    </dgm:pt>
    <dgm:pt modelId="{9706C982-F14A-44E7-9866-363EE10B3238}" type="pres">
      <dgm:prSet presAssocID="{EA5D9382-A9E8-4775-9C91-540612B818B7}" presName="spaceBetweenRectangles" presStyleCnt="0"/>
      <dgm:spPr/>
    </dgm:pt>
    <dgm:pt modelId="{2F87765F-AC2B-43A0-BEE8-AE38CC1B2BA2}" type="pres">
      <dgm:prSet presAssocID="{D0E15F8F-4AF3-4A3A-A80F-5984B71583F3}" presName="parentLin" presStyleCnt="0"/>
      <dgm:spPr/>
    </dgm:pt>
    <dgm:pt modelId="{DBDAE095-E5E2-4060-BCD4-814549E45249}" type="pres">
      <dgm:prSet presAssocID="{D0E15F8F-4AF3-4A3A-A80F-5984B71583F3}" presName="parentLeftMargin" presStyleLbl="node1" presStyleIdx="4" presStyleCnt="7"/>
      <dgm:spPr/>
    </dgm:pt>
    <dgm:pt modelId="{9D50E47B-A270-4A14-B7FA-B092CE67412D}" type="pres">
      <dgm:prSet presAssocID="{D0E15F8F-4AF3-4A3A-A80F-5984B71583F3}" presName="parentText" presStyleLbl="node1" presStyleIdx="5" presStyleCnt="7">
        <dgm:presLayoutVars>
          <dgm:chMax val="0"/>
          <dgm:bulletEnabled val="1"/>
        </dgm:presLayoutVars>
      </dgm:prSet>
      <dgm:spPr/>
    </dgm:pt>
    <dgm:pt modelId="{4C92941D-7C22-41BC-9D28-71A0F9714605}" type="pres">
      <dgm:prSet presAssocID="{D0E15F8F-4AF3-4A3A-A80F-5984B71583F3}" presName="negativeSpace" presStyleCnt="0"/>
      <dgm:spPr/>
    </dgm:pt>
    <dgm:pt modelId="{607D2D77-5D10-4F29-A7B4-5AF773267A9D}" type="pres">
      <dgm:prSet presAssocID="{D0E15F8F-4AF3-4A3A-A80F-5984B71583F3}" presName="childText" presStyleLbl="conFgAcc1" presStyleIdx="5" presStyleCnt="7">
        <dgm:presLayoutVars>
          <dgm:bulletEnabled val="1"/>
        </dgm:presLayoutVars>
      </dgm:prSet>
      <dgm:spPr/>
    </dgm:pt>
    <dgm:pt modelId="{9816F1D3-81F6-47B1-9618-EFCCF34A145E}" type="pres">
      <dgm:prSet presAssocID="{15E39C51-05F8-4748-9FC9-C928CEF191D3}" presName="spaceBetweenRectangles" presStyleCnt="0"/>
      <dgm:spPr/>
    </dgm:pt>
    <dgm:pt modelId="{DB9635F9-4A2B-489E-BE21-790240785295}" type="pres">
      <dgm:prSet presAssocID="{CCBF6423-A8E0-461C-BC61-423C43F8EE55}" presName="parentLin" presStyleCnt="0"/>
      <dgm:spPr/>
    </dgm:pt>
    <dgm:pt modelId="{D518BC7D-53CF-4BDE-A963-D75674E410A0}" type="pres">
      <dgm:prSet presAssocID="{CCBF6423-A8E0-461C-BC61-423C43F8EE55}" presName="parentLeftMargin" presStyleLbl="node1" presStyleIdx="5" presStyleCnt="7"/>
      <dgm:spPr/>
    </dgm:pt>
    <dgm:pt modelId="{604A4362-DF6A-4D2E-9225-92869CA47E20}" type="pres">
      <dgm:prSet presAssocID="{CCBF6423-A8E0-461C-BC61-423C43F8EE55}" presName="parentText" presStyleLbl="node1" presStyleIdx="6" presStyleCnt="7">
        <dgm:presLayoutVars>
          <dgm:chMax val="0"/>
          <dgm:bulletEnabled val="1"/>
        </dgm:presLayoutVars>
      </dgm:prSet>
      <dgm:spPr/>
    </dgm:pt>
    <dgm:pt modelId="{F7EBABDA-F5C0-42B1-83E3-0FECAC64FB2C}" type="pres">
      <dgm:prSet presAssocID="{CCBF6423-A8E0-461C-BC61-423C43F8EE55}" presName="negativeSpace" presStyleCnt="0"/>
      <dgm:spPr/>
    </dgm:pt>
    <dgm:pt modelId="{A77CD59A-EE43-4C4D-ABB5-03F0F37BD1DA}" type="pres">
      <dgm:prSet presAssocID="{CCBF6423-A8E0-461C-BC61-423C43F8EE55}" presName="childText" presStyleLbl="conFgAcc1" presStyleIdx="6" presStyleCnt="7">
        <dgm:presLayoutVars>
          <dgm:bulletEnabled val="1"/>
        </dgm:presLayoutVars>
      </dgm:prSet>
      <dgm:spPr/>
    </dgm:pt>
  </dgm:ptLst>
  <dgm:cxnLst>
    <dgm:cxn modelId="{CF414807-8377-436D-9D51-06AAF2866D4A}" type="presOf" srcId="{9F825A17-598E-4855-99CC-144C851289A0}" destId="{AF75E8DD-3A50-481C-87C3-BC31EFF383BE}" srcOrd="0" destOrd="0" presId="urn:microsoft.com/office/officeart/2005/8/layout/list1"/>
    <dgm:cxn modelId="{D5565B11-902F-4075-8DB2-F2CC5D86BA98}" srcId="{D824A185-D383-4661-8C86-8F3A63305B56}" destId="{E9F4B2E0-6EC4-4B02-A9AC-B074762AB4F4}" srcOrd="4" destOrd="0" parTransId="{C227A367-0F06-4973-972C-795CF7C58A0C}" sibTransId="{EA5D9382-A9E8-4775-9C91-540612B818B7}"/>
    <dgm:cxn modelId="{4936FF1E-1A99-4F81-B9EC-B2DD3926D607}" type="presOf" srcId="{E9F4B2E0-6EC4-4B02-A9AC-B074762AB4F4}" destId="{CCECC649-F5BB-48D0-B2B5-98D914FAFCF2}" srcOrd="0" destOrd="0" presId="urn:microsoft.com/office/officeart/2005/8/layout/list1"/>
    <dgm:cxn modelId="{1327A038-042F-4B72-99C4-9222970AA1BE}" type="presOf" srcId="{1474CD7A-CAD5-4836-A1A7-49EB5FF2C3FA}" destId="{B0C03FBE-F5E5-4381-9DBF-FF7D9ECD3B60}" srcOrd="1" destOrd="0" presId="urn:microsoft.com/office/officeart/2005/8/layout/list1"/>
    <dgm:cxn modelId="{93BB7C65-AB6F-4576-820A-EC3DEE9E7B13}" type="presOf" srcId="{CF593F2C-F069-446D-8BA1-2C67456E42D5}" destId="{02590161-066A-41B6-8478-53ABC6D79F54}" srcOrd="0" destOrd="0" presId="urn:microsoft.com/office/officeart/2005/8/layout/list1"/>
    <dgm:cxn modelId="{A63E9865-8AF4-450A-BC2C-B8A4CBF471DB}" type="presOf" srcId="{CF593F2C-F069-446D-8BA1-2C67456E42D5}" destId="{39DC13CF-A2D8-439B-9EBD-944E4986F855}" srcOrd="1" destOrd="0" presId="urn:microsoft.com/office/officeart/2005/8/layout/list1"/>
    <dgm:cxn modelId="{05E36B48-1AEC-43C6-8E30-8DC40E30E5BD}" type="presOf" srcId="{D0E15F8F-4AF3-4A3A-A80F-5984B71583F3}" destId="{9D50E47B-A270-4A14-B7FA-B092CE67412D}" srcOrd="1" destOrd="0" presId="urn:microsoft.com/office/officeart/2005/8/layout/list1"/>
    <dgm:cxn modelId="{44372C49-567E-4A30-9706-CC78935FA127}" srcId="{D824A185-D383-4661-8C86-8F3A63305B56}" destId="{9F825A17-598E-4855-99CC-144C851289A0}" srcOrd="1" destOrd="0" parTransId="{72072233-3FAA-482E-A1FC-CD8A4D91ABA3}" sibTransId="{08229104-6EED-4840-9C4D-C0931F897FE3}"/>
    <dgm:cxn modelId="{6564554A-D5CF-4B80-AB6A-27188401BFE1}" srcId="{D824A185-D383-4661-8C86-8F3A63305B56}" destId="{CCBF6423-A8E0-461C-BC61-423C43F8EE55}" srcOrd="6" destOrd="0" parTransId="{7F389437-DD28-4573-AB18-C9245DF44029}" sibTransId="{B757847B-C95C-4994-8A10-B66E927A5535}"/>
    <dgm:cxn modelId="{6C8F5675-DF44-43E8-A283-410529BAB5DD}" type="presOf" srcId="{CCBF6423-A8E0-461C-BC61-423C43F8EE55}" destId="{D518BC7D-53CF-4BDE-A963-D75674E410A0}" srcOrd="0" destOrd="0" presId="urn:microsoft.com/office/officeart/2005/8/layout/list1"/>
    <dgm:cxn modelId="{4D6F1984-B3F1-4C41-8DDF-516C4576346C}" type="presOf" srcId="{9F825A17-598E-4855-99CC-144C851289A0}" destId="{C1813BCB-8BD5-4698-A208-127C22DCBAF9}" srcOrd="1" destOrd="0" presId="urn:microsoft.com/office/officeart/2005/8/layout/list1"/>
    <dgm:cxn modelId="{6FAF448E-DE92-4CB9-999D-10D579019ED8}" type="presOf" srcId="{CCBF6423-A8E0-461C-BC61-423C43F8EE55}" destId="{604A4362-DF6A-4D2E-9225-92869CA47E20}" srcOrd="1" destOrd="0" presId="urn:microsoft.com/office/officeart/2005/8/layout/list1"/>
    <dgm:cxn modelId="{1F10D890-CD45-4AC7-BF1B-0367B1A1ED24}" type="presOf" srcId="{E9F4B2E0-6EC4-4B02-A9AC-B074762AB4F4}" destId="{EA82F921-90EE-44C7-BC17-A7A2A3A38611}" srcOrd="1" destOrd="0" presId="urn:microsoft.com/office/officeart/2005/8/layout/list1"/>
    <dgm:cxn modelId="{39B65398-F0E5-4A39-AEC9-F8450E963B16}" type="presOf" srcId="{B29F5524-272F-46A8-AD22-87EB05FE6211}" destId="{94799B40-09FC-488D-9D20-1EB158C688CB}" srcOrd="1" destOrd="0" presId="urn:microsoft.com/office/officeart/2005/8/layout/list1"/>
    <dgm:cxn modelId="{AA5313A1-B4D7-4E30-843B-C3783CA3DE50}" srcId="{D824A185-D383-4661-8C86-8F3A63305B56}" destId="{D0E15F8F-4AF3-4A3A-A80F-5984B71583F3}" srcOrd="5" destOrd="0" parTransId="{DA273F64-8B21-40E0-B301-F1477F406EC0}" sibTransId="{15E39C51-05F8-4748-9FC9-C928CEF191D3}"/>
    <dgm:cxn modelId="{A91CE1A8-37EC-44D6-8468-9FD5DE4A1F06}" type="presOf" srcId="{D0E15F8F-4AF3-4A3A-A80F-5984B71583F3}" destId="{DBDAE095-E5E2-4060-BCD4-814549E45249}" srcOrd="0" destOrd="0" presId="urn:microsoft.com/office/officeart/2005/8/layout/list1"/>
    <dgm:cxn modelId="{02863BAD-FEF7-4CB5-B8B9-434822638256}" type="presOf" srcId="{B29F5524-272F-46A8-AD22-87EB05FE6211}" destId="{5FBC1FF4-233F-4A79-87DF-DB7C1C553142}" srcOrd="0" destOrd="0" presId="urn:microsoft.com/office/officeart/2005/8/layout/list1"/>
    <dgm:cxn modelId="{DC2715B0-0FD1-4B28-A916-C08F40D0670E}" type="presOf" srcId="{D824A185-D383-4661-8C86-8F3A63305B56}" destId="{085DFE34-6198-4FA7-8465-99CA2D681629}" srcOrd="0" destOrd="0" presId="urn:microsoft.com/office/officeart/2005/8/layout/list1"/>
    <dgm:cxn modelId="{054F27B8-965C-48AB-8C24-C58AA9BFF18A}" type="presOf" srcId="{1474CD7A-CAD5-4836-A1A7-49EB5FF2C3FA}" destId="{52415CD1-23DB-4AF2-B439-6F8598D33110}" srcOrd="0" destOrd="0" presId="urn:microsoft.com/office/officeart/2005/8/layout/list1"/>
    <dgm:cxn modelId="{2B2F0CD0-A6C2-430B-8E38-E4307D5BF949}" srcId="{D824A185-D383-4661-8C86-8F3A63305B56}" destId="{1474CD7A-CAD5-4836-A1A7-49EB5FF2C3FA}" srcOrd="0" destOrd="0" parTransId="{BE05A5E7-02E0-45D4-AC9A-8975A2F6CCCB}" sibTransId="{58379393-8482-40AF-AAF5-E50E445297B9}"/>
    <dgm:cxn modelId="{AEC9BDD0-7213-485B-92C0-B75BE1240F6D}" srcId="{D824A185-D383-4661-8C86-8F3A63305B56}" destId="{B29F5524-272F-46A8-AD22-87EB05FE6211}" srcOrd="2" destOrd="0" parTransId="{813F06D7-93F4-49E2-A46C-95D3D4D3086F}" sibTransId="{897C7F80-AE6C-4084-8AD4-FCF0131288FB}"/>
    <dgm:cxn modelId="{7F70E5F1-727D-4754-8918-EE292CB74C13}" srcId="{D824A185-D383-4661-8C86-8F3A63305B56}" destId="{CF593F2C-F069-446D-8BA1-2C67456E42D5}" srcOrd="3" destOrd="0" parTransId="{8AD74379-D033-484D-8B5F-5A585ABDEB83}" sibTransId="{D059F8C6-04DA-4F28-BF8F-D6FEF983D16F}"/>
    <dgm:cxn modelId="{A41AA756-D000-4AF1-9AB8-982984DBD2C4}" type="presParOf" srcId="{085DFE34-6198-4FA7-8465-99CA2D681629}" destId="{804A3CA2-77B0-4CE2-991A-88677BA09326}" srcOrd="0" destOrd="0" presId="urn:microsoft.com/office/officeart/2005/8/layout/list1"/>
    <dgm:cxn modelId="{B6983C79-33C1-40A4-9CE0-0C25690E166A}" type="presParOf" srcId="{804A3CA2-77B0-4CE2-991A-88677BA09326}" destId="{52415CD1-23DB-4AF2-B439-6F8598D33110}" srcOrd="0" destOrd="0" presId="urn:microsoft.com/office/officeart/2005/8/layout/list1"/>
    <dgm:cxn modelId="{D89085D6-AE89-4849-BCC2-23AD5B04E444}" type="presParOf" srcId="{804A3CA2-77B0-4CE2-991A-88677BA09326}" destId="{B0C03FBE-F5E5-4381-9DBF-FF7D9ECD3B60}" srcOrd="1" destOrd="0" presId="urn:microsoft.com/office/officeart/2005/8/layout/list1"/>
    <dgm:cxn modelId="{E1D05D81-E05A-44B8-9BEC-D7C9D5BBE543}" type="presParOf" srcId="{085DFE34-6198-4FA7-8465-99CA2D681629}" destId="{456B596B-D4E6-41ED-8110-195FB6CCAFF3}" srcOrd="1" destOrd="0" presId="urn:microsoft.com/office/officeart/2005/8/layout/list1"/>
    <dgm:cxn modelId="{DEBC2967-F471-4245-ACC1-C135E13C1F17}" type="presParOf" srcId="{085DFE34-6198-4FA7-8465-99CA2D681629}" destId="{DDC58A77-0C1A-40CD-98F2-2555D2B94698}" srcOrd="2" destOrd="0" presId="urn:microsoft.com/office/officeart/2005/8/layout/list1"/>
    <dgm:cxn modelId="{B68F167B-8086-4531-A596-C8F84BD8520F}" type="presParOf" srcId="{085DFE34-6198-4FA7-8465-99CA2D681629}" destId="{F5797544-88D5-4DEC-AC0B-FCFAC5500A6A}" srcOrd="3" destOrd="0" presId="urn:microsoft.com/office/officeart/2005/8/layout/list1"/>
    <dgm:cxn modelId="{CE2C1C5C-C3BE-42B1-8C9E-8FE3CAFACB4B}" type="presParOf" srcId="{085DFE34-6198-4FA7-8465-99CA2D681629}" destId="{FA7D1E4E-D2AE-42C5-B067-D4359348217B}" srcOrd="4" destOrd="0" presId="urn:microsoft.com/office/officeart/2005/8/layout/list1"/>
    <dgm:cxn modelId="{06475765-2D66-4CA1-B5A4-3B643826ADCA}" type="presParOf" srcId="{FA7D1E4E-D2AE-42C5-B067-D4359348217B}" destId="{AF75E8DD-3A50-481C-87C3-BC31EFF383BE}" srcOrd="0" destOrd="0" presId="urn:microsoft.com/office/officeart/2005/8/layout/list1"/>
    <dgm:cxn modelId="{31963895-EEBD-4AFF-8E58-665555BD14A7}" type="presParOf" srcId="{FA7D1E4E-D2AE-42C5-B067-D4359348217B}" destId="{C1813BCB-8BD5-4698-A208-127C22DCBAF9}" srcOrd="1" destOrd="0" presId="urn:microsoft.com/office/officeart/2005/8/layout/list1"/>
    <dgm:cxn modelId="{DA66A3F9-EAC9-4F42-BCC7-7FB3770311CA}" type="presParOf" srcId="{085DFE34-6198-4FA7-8465-99CA2D681629}" destId="{C93873B9-DE27-4EFE-B7C2-4585FFC6CD01}" srcOrd="5" destOrd="0" presId="urn:microsoft.com/office/officeart/2005/8/layout/list1"/>
    <dgm:cxn modelId="{D83F64BE-2AC6-47C0-A437-4B1FD4FA5898}" type="presParOf" srcId="{085DFE34-6198-4FA7-8465-99CA2D681629}" destId="{397B6913-8DD2-4B03-9F46-A2A16790A032}" srcOrd="6" destOrd="0" presId="urn:microsoft.com/office/officeart/2005/8/layout/list1"/>
    <dgm:cxn modelId="{D10BD702-DB7C-4693-B739-AD016825A981}" type="presParOf" srcId="{085DFE34-6198-4FA7-8465-99CA2D681629}" destId="{C3ACC5DC-F988-46B3-BEF2-0922A18F38DA}" srcOrd="7" destOrd="0" presId="urn:microsoft.com/office/officeart/2005/8/layout/list1"/>
    <dgm:cxn modelId="{878D9C69-2C28-465C-BA27-35D14916934A}" type="presParOf" srcId="{085DFE34-6198-4FA7-8465-99CA2D681629}" destId="{664DBF48-FE35-4068-A09F-B12100213798}" srcOrd="8" destOrd="0" presId="urn:microsoft.com/office/officeart/2005/8/layout/list1"/>
    <dgm:cxn modelId="{E1FC2082-0CA5-404F-92FF-E87E42DA1ADC}" type="presParOf" srcId="{664DBF48-FE35-4068-A09F-B12100213798}" destId="{5FBC1FF4-233F-4A79-87DF-DB7C1C553142}" srcOrd="0" destOrd="0" presId="urn:microsoft.com/office/officeart/2005/8/layout/list1"/>
    <dgm:cxn modelId="{FDF131C7-F8C8-47E3-945F-895404C64665}" type="presParOf" srcId="{664DBF48-FE35-4068-A09F-B12100213798}" destId="{94799B40-09FC-488D-9D20-1EB158C688CB}" srcOrd="1" destOrd="0" presId="urn:microsoft.com/office/officeart/2005/8/layout/list1"/>
    <dgm:cxn modelId="{BD2A37F6-19C1-4954-AC84-43FB93B7A84B}" type="presParOf" srcId="{085DFE34-6198-4FA7-8465-99CA2D681629}" destId="{29B80F6C-543A-423E-9775-2452411EE17D}" srcOrd="9" destOrd="0" presId="urn:microsoft.com/office/officeart/2005/8/layout/list1"/>
    <dgm:cxn modelId="{8E607333-6627-4348-8D1E-2524C1BB996E}" type="presParOf" srcId="{085DFE34-6198-4FA7-8465-99CA2D681629}" destId="{23BC0D36-C84F-4B4B-B1FC-76C4EF8AB028}" srcOrd="10" destOrd="0" presId="urn:microsoft.com/office/officeart/2005/8/layout/list1"/>
    <dgm:cxn modelId="{D41D4777-69FF-4B5A-9A0A-1E2EDD9B9C7F}" type="presParOf" srcId="{085DFE34-6198-4FA7-8465-99CA2D681629}" destId="{BAA35C9C-8EA9-421C-AE69-D15F6C1512F7}" srcOrd="11" destOrd="0" presId="urn:microsoft.com/office/officeart/2005/8/layout/list1"/>
    <dgm:cxn modelId="{9F19C849-62A8-4B80-9553-3A298CD58AB5}" type="presParOf" srcId="{085DFE34-6198-4FA7-8465-99CA2D681629}" destId="{E58B9FC7-699F-40FC-A320-A4DA8725E4DC}" srcOrd="12" destOrd="0" presId="urn:microsoft.com/office/officeart/2005/8/layout/list1"/>
    <dgm:cxn modelId="{B10D2BF4-C977-409A-8BED-DD0079B09C38}" type="presParOf" srcId="{E58B9FC7-699F-40FC-A320-A4DA8725E4DC}" destId="{02590161-066A-41B6-8478-53ABC6D79F54}" srcOrd="0" destOrd="0" presId="urn:microsoft.com/office/officeart/2005/8/layout/list1"/>
    <dgm:cxn modelId="{46EEB840-EBBC-4EFA-91D9-D12F926D7350}" type="presParOf" srcId="{E58B9FC7-699F-40FC-A320-A4DA8725E4DC}" destId="{39DC13CF-A2D8-439B-9EBD-944E4986F855}" srcOrd="1" destOrd="0" presId="urn:microsoft.com/office/officeart/2005/8/layout/list1"/>
    <dgm:cxn modelId="{3EAE50BC-A07C-4ED8-9320-7813F11B6B1B}" type="presParOf" srcId="{085DFE34-6198-4FA7-8465-99CA2D681629}" destId="{01CEDA39-BF70-406F-9116-C2B356802D96}" srcOrd="13" destOrd="0" presId="urn:microsoft.com/office/officeart/2005/8/layout/list1"/>
    <dgm:cxn modelId="{8CC7C84C-854D-4413-A3DC-2DB918D42161}" type="presParOf" srcId="{085DFE34-6198-4FA7-8465-99CA2D681629}" destId="{753A23DA-E146-4A19-92FD-9C518EB16E76}" srcOrd="14" destOrd="0" presId="urn:microsoft.com/office/officeart/2005/8/layout/list1"/>
    <dgm:cxn modelId="{70358F6F-C769-47F5-81F5-1C05E98654B5}" type="presParOf" srcId="{085DFE34-6198-4FA7-8465-99CA2D681629}" destId="{373B0B0A-AA42-4A4B-ADC0-0F8291BAD867}" srcOrd="15" destOrd="0" presId="urn:microsoft.com/office/officeart/2005/8/layout/list1"/>
    <dgm:cxn modelId="{3A57F60D-5C4A-44A3-A830-B6A2504DCC24}" type="presParOf" srcId="{085DFE34-6198-4FA7-8465-99CA2D681629}" destId="{D6026859-F954-4891-B772-79522455DD33}" srcOrd="16" destOrd="0" presId="urn:microsoft.com/office/officeart/2005/8/layout/list1"/>
    <dgm:cxn modelId="{C3D6780D-3171-4BAC-82A8-3B0602FEAD74}" type="presParOf" srcId="{D6026859-F954-4891-B772-79522455DD33}" destId="{CCECC649-F5BB-48D0-B2B5-98D914FAFCF2}" srcOrd="0" destOrd="0" presId="urn:microsoft.com/office/officeart/2005/8/layout/list1"/>
    <dgm:cxn modelId="{9F7504BD-2B09-49AE-B5FA-183E992C8775}" type="presParOf" srcId="{D6026859-F954-4891-B772-79522455DD33}" destId="{EA82F921-90EE-44C7-BC17-A7A2A3A38611}" srcOrd="1" destOrd="0" presId="urn:microsoft.com/office/officeart/2005/8/layout/list1"/>
    <dgm:cxn modelId="{BAB45FC9-8E7F-46FF-A8BE-8BF75078CB19}" type="presParOf" srcId="{085DFE34-6198-4FA7-8465-99CA2D681629}" destId="{55CB30C7-5808-40C2-A28C-3AC283E11802}" srcOrd="17" destOrd="0" presId="urn:microsoft.com/office/officeart/2005/8/layout/list1"/>
    <dgm:cxn modelId="{948A49A1-5122-4A16-AA2B-EF4A52507010}" type="presParOf" srcId="{085DFE34-6198-4FA7-8465-99CA2D681629}" destId="{CEC3504C-9659-41A2-976D-7BF5CB6B106B}" srcOrd="18" destOrd="0" presId="urn:microsoft.com/office/officeart/2005/8/layout/list1"/>
    <dgm:cxn modelId="{FC3ECDFD-F13A-4A80-9B02-25584A862C2E}" type="presParOf" srcId="{085DFE34-6198-4FA7-8465-99CA2D681629}" destId="{9706C982-F14A-44E7-9866-363EE10B3238}" srcOrd="19" destOrd="0" presId="urn:microsoft.com/office/officeart/2005/8/layout/list1"/>
    <dgm:cxn modelId="{80445C3C-C472-4119-8966-226F41643ED9}" type="presParOf" srcId="{085DFE34-6198-4FA7-8465-99CA2D681629}" destId="{2F87765F-AC2B-43A0-BEE8-AE38CC1B2BA2}" srcOrd="20" destOrd="0" presId="urn:microsoft.com/office/officeart/2005/8/layout/list1"/>
    <dgm:cxn modelId="{0C394917-63E3-4E5C-8BA5-8D267CB4C27B}" type="presParOf" srcId="{2F87765F-AC2B-43A0-BEE8-AE38CC1B2BA2}" destId="{DBDAE095-E5E2-4060-BCD4-814549E45249}" srcOrd="0" destOrd="0" presId="urn:microsoft.com/office/officeart/2005/8/layout/list1"/>
    <dgm:cxn modelId="{CDE3F153-B602-4929-AD04-8CC0609D3E93}" type="presParOf" srcId="{2F87765F-AC2B-43A0-BEE8-AE38CC1B2BA2}" destId="{9D50E47B-A270-4A14-B7FA-B092CE67412D}" srcOrd="1" destOrd="0" presId="urn:microsoft.com/office/officeart/2005/8/layout/list1"/>
    <dgm:cxn modelId="{F91CDB41-BD45-45D8-A9CD-32484193C096}" type="presParOf" srcId="{085DFE34-6198-4FA7-8465-99CA2D681629}" destId="{4C92941D-7C22-41BC-9D28-71A0F9714605}" srcOrd="21" destOrd="0" presId="urn:microsoft.com/office/officeart/2005/8/layout/list1"/>
    <dgm:cxn modelId="{E752FA32-64F3-4BD1-8946-1EEC9F40E2D4}" type="presParOf" srcId="{085DFE34-6198-4FA7-8465-99CA2D681629}" destId="{607D2D77-5D10-4F29-A7B4-5AF773267A9D}" srcOrd="22" destOrd="0" presId="urn:microsoft.com/office/officeart/2005/8/layout/list1"/>
    <dgm:cxn modelId="{174DADD3-9B1F-4DA0-8075-83715C9B8E1A}" type="presParOf" srcId="{085DFE34-6198-4FA7-8465-99CA2D681629}" destId="{9816F1D3-81F6-47B1-9618-EFCCF34A145E}" srcOrd="23" destOrd="0" presId="urn:microsoft.com/office/officeart/2005/8/layout/list1"/>
    <dgm:cxn modelId="{C2EAC154-278B-4A95-A781-9D7D60549D39}" type="presParOf" srcId="{085DFE34-6198-4FA7-8465-99CA2D681629}" destId="{DB9635F9-4A2B-489E-BE21-790240785295}" srcOrd="24" destOrd="0" presId="urn:microsoft.com/office/officeart/2005/8/layout/list1"/>
    <dgm:cxn modelId="{8D786112-407E-43B6-939F-6EAC5CE2C53E}" type="presParOf" srcId="{DB9635F9-4A2B-489E-BE21-790240785295}" destId="{D518BC7D-53CF-4BDE-A963-D75674E410A0}" srcOrd="0" destOrd="0" presId="urn:microsoft.com/office/officeart/2005/8/layout/list1"/>
    <dgm:cxn modelId="{58F708B9-7904-4E57-A1BD-B76DDED939C7}" type="presParOf" srcId="{DB9635F9-4A2B-489E-BE21-790240785295}" destId="{604A4362-DF6A-4D2E-9225-92869CA47E20}" srcOrd="1" destOrd="0" presId="urn:microsoft.com/office/officeart/2005/8/layout/list1"/>
    <dgm:cxn modelId="{A73C4435-AC79-40C6-87CF-7DE8FDF8B7D4}" type="presParOf" srcId="{085DFE34-6198-4FA7-8465-99CA2D681629}" destId="{F7EBABDA-F5C0-42B1-83E3-0FECAC64FB2C}" srcOrd="25" destOrd="0" presId="urn:microsoft.com/office/officeart/2005/8/layout/list1"/>
    <dgm:cxn modelId="{53223752-FBCD-4B25-A1F2-A2A358E34DF4}" type="presParOf" srcId="{085DFE34-6198-4FA7-8465-99CA2D681629}" destId="{A77CD59A-EE43-4C4D-ABB5-03F0F37BD1DA}"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24127D-3B69-4A67-9162-8E8792DC3E3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48BF648B-1EB8-49C4-AC67-8B752D6B8D19}">
      <dgm:prSet phldrT="[Text]"/>
      <dgm:spPr/>
      <dgm:t>
        <a:bodyPr/>
        <a:lstStyle/>
        <a:p>
          <a:r>
            <a:rPr lang="en-GB" dirty="0"/>
            <a:t>Victims</a:t>
          </a:r>
        </a:p>
      </dgm:t>
    </dgm:pt>
    <dgm:pt modelId="{6B0BA065-F8A8-4100-B0C7-E07A5EA549B9}" type="parTrans" cxnId="{2F9CDF0F-6C5A-4425-9A00-B554D35B53F2}">
      <dgm:prSet/>
      <dgm:spPr/>
      <dgm:t>
        <a:bodyPr/>
        <a:lstStyle/>
        <a:p>
          <a:endParaRPr lang="en-GB"/>
        </a:p>
      </dgm:t>
    </dgm:pt>
    <dgm:pt modelId="{A79B6D01-199D-4F75-9B22-1654E66E25EA}" type="sibTrans" cxnId="{2F9CDF0F-6C5A-4425-9A00-B554D35B53F2}">
      <dgm:prSet/>
      <dgm:spPr/>
      <dgm:t>
        <a:bodyPr/>
        <a:lstStyle/>
        <a:p>
          <a:endParaRPr lang="en-GB"/>
        </a:p>
      </dgm:t>
    </dgm:pt>
    <dgm:pt modelId="{1AD845F9-3583-4C3F-82FB-1DC225CACE7E}">
      <dgm:prSet phldrT="[Text]"/>
      <dgm:spPr/>
      <dgm:t>
        <a:bodyPr/>
        <a:lstStyle/>
        <a:p>
          <a:r>
            <a:rPr lang="en-GB" dirty="0"/>
            <a:t>Scenes</a:t>
          </a:r>
        </a:p>
      </dgm:t>
    </dgm:pt>
    <dgm:pt modelId="{DB96B824-1DB4-4CCF-9542-0B0DC878699E}" type="parTrans" cxnId="{053659A7-708C-4EF2-8713-F1975C21FE90}">
      <dgm:prSet/>
      <dgm:spPr/>
      <dgm:t>
        <a:bodyPr/>
        <a:lstStyle/>
        <a:p>
          <a:endParaRPr lang="en-GB"/>
        </a:p>
      </dgm:t>
    </dgm:pt>
    <dgm:pt modelId="{4F24DFD3-561E-4B01-9A56-FFE7FC02A64E}" type="sibTrans" cxnId="{053659A7-708C-4EF2-8713-F1975C21FE90}">
      <dgm:prSet/>
      <dgm:spPr/>
      <dgm:t>
        <a:bodyPr/>
        <a:lstStyle/>
        <a:p>
          <a:endParaRPr lang="en-GB"/>
        </a:p>
      </dgm:t>
    </dgm:pt>
    <dgm:pt modelId="{B917D8F5-2D4A-4E55-834A-234DC8360989}">
      <dgm:prSet phldrT="[Text]"/>
      <dgm:spPr/>
      <dgm:t>
        <a:bodyPr/>
        <a:lstStyle/>
        <a:p>
          <a:r>
            <a:rPr lang="en-GB" dirty="0"/>
            <a:t>Suspects</a:t>
          </a:r>
        </a:p>
      </dgm:t>
    </dgm:pt>
    <dgm:pt modelId="{D8570270-692B-465E-8D40-41391EC20DDF}" type="parTrans" cxnId="{6A48FF43-80AB-4800-807E-A1220503DC49}">
      <dgm:prSet/>
      <dgm:spPr/>
      <dgm:t>
        <a:bodyPr/>
        <a:lstStyle/>
        <a:p>
          <a:endParaRPr lang="en-GB"/>
        </a:p>
      </dgm:t>
    </dgm:pt>
    <dgm:pt modelId="{ED4C3533-CA76-4953-A332-F8BE1BCFC4CB}" type="sibTrans" cxnId="{6A48FF43-80AB-4800-807E-A1220503DC49}">
      <dgm:prSet/>
      <dgm:spPr/>
      <dgm:t>
        <a:bodyPr/>
        <a:lstStyle/>
        <a:p>
          <a:endParaRPr lang="en-GB"/>
        </a:p>
      </dgm:t>
    </dgm:pt>
    <dgm:pt modelId="{3B92B06A-9991-4753-B6D2-43DB7CF258EF}">
      <dgm:prSet phldrT="[Text]"/>
      <dgm:spPr/>
      <dgm:t>
        <a:bodyPr/>
        <a:lstStyle/>
        <a:p>
          <a:r>
            <a:rPr lang="en-GB" dirty="0"/>
            <a:t>Witnesses</a:t>
          </a:r>
        </a:p>
      </dgm:t>
    </dgm:pt>
    <dgm:pt modelId="{BA5ADC7A-AED5-44D0-8896-16E1CC50FADA}" type="parTrans" cxnId="{09C1CF90-D365-414E-9FB4-E42C989C6EF0}">
      <dgm:prSet/>
      <dgm:spPr/>
      <dgm:t>
        <a:bodyPr/>
        <a:lstStyle/>
        <a:p>
          <a:endParaRPr lang="en-GB"/>
        </a:p>
      </dgm:t>
    </dgm:pt>
    <dgm:pt modelId="{229EC3A1-E386-43E7-BE85-ED9D66F82313}" type="sibTrans" cxnId="{09C1CF90-D365-414E-9FB4-E42C989C6EF0}">
      <dgm:prSet/>
      <dgm:spPr/>
      <dgm:t>
        <a:bodyPr/>
        <a:lstStyle/>
        <a:p>
          <a:endParaRPr lang="en-GB"/>
        </a:p>
      </dgm:t>
    </dgm:pt>
    <dgm:pt modelId="{E42A4436-2E08-455F-A757-265DB2C93472}">
      <dgm:prSet phldrT="[Text]"/>
      <dgm:spPr/>
      <dgm:t>
        <a:bodyPr/>
        <a:lstStyle/>
        <a:p>
          <a:r>
            <a:rPr lang="en-GB" dirty="0"/>
            <a:t>Log</a:t>
          </a:r>
        </a:p>
      </dgm:t>
    </dgm:pt>
    <dgm:pt modelId="{40597E32-D746-4031-A2DE-C17DA3B4F584}" type="parTrans" cxnId="{BDFE4AA1-4749-4DFD-8FED-A5C61CC41209}">
      <dgm:prSet/>
      <dgm:spPr/>
      <dgm:t>
        <a:bodyPr/>
        <a:lstStyle/>
        <a:p>
          <a:endParaRPr lang="en-GB"/>
        </a:p>
      </dgm:t>
    </dgm:pt>
    <dgm:pt modelId="{94E0948B-0918-41E7-9F87-C66DF4C4BAAB}" type="sibTrans" cxnId="{BDFE4AA1-4749-4DFD-8FED-A5C61CC41209}">
      <dgm:prSet/>
      <dgm:spPr/>
      <dgm:t>
        <a:bodyPr/>
        <a:lstStyle/>
        <a:p>
          <a:endParaRPr lang="en-GB"/>
        </a:p>
      </dgm:t>
    </dgm:pt>
    <dgm:pt modelId="{7C1E2151-D9B7-4128-865B-5C03D43F217C}">
      <dgm:prSet phldrT="[Text]"/>
      <dgm:spPr/>
      <dgm:t>
        <a:bodyPr/>
        <a:lstStyle/>
        <a:p>
          <a:r>
            <a:rPr lang="en-GB" dirty="0"/>
            <a:t>Family/Community</a:t>
          </a:r>
        </a:p>
      </dgm:t>
    </dgm:pt>
    <dgm:pt modelId="{2B2E5392-61A0-40F6-9BC4-BD5DB02DA6FF}" type="parTrans" cxnId="{B0883660-62D9-4AB5-854D-0AAB6103523E}">
      <dgm:prSet/>
      <dgm:spPr/>
      <dgm:t>
        <a:bodyPr/>
        <a:lstStyle/>
        <a:p>
          <a:endParaRPr lang="en-GB"/>
        </a:p>
      </dgm:t>
    </dgm:pt>
    <dgm:pt modelId="{4539C3ED-1F0E-4EA5-8D4E-0BD5AC9B8AA4}" type="sibTrans" cxnId="{B0883660-62D9-4AB5-854D-0AAB6103523E}">
      <dgm:prSet/>
      <dgm:spPr/>
      <dgm:t>
        <a:bodyPr/>
        <a:lstStyle/>
        <a:p>
          <a:endParaRPr lang="en-GB"/>
        </a:p>
      </dgm:t>
    </dgm:pt>
    <dgm:pt modelId="{80B0D2AD-485F-4AE5-8E26-5337F8005D09}">
      <dgm:prSet phldrT="[Text]"/>
      <dgm:spPr/>
      <dgm:t>
        <a:bodyPr/>
        <a:lstStyle/>
        <a:p>
          <a:r>
            <a:rPr lang="en-GB" dirty="0"/>
            <a:t>Physical Evidence</a:t>
          </a:r>
        </a:p>
      </dgm:t>
    </dgm:pt>
    <dgm:pt modelId="{5617DF69-8C8F-469A-BFE5-1B028BCA6C17}" type="parTrans" cxnId="{96501DDC-4211-41B0-AFDA-A17C3FA7F918}">
      <dgm:prSet/>
      <dgm:spPr/>
      <dgm:t>
        <a:bodyPr/>
        <a:lstStyle/>
        <a:p>
          <a:endParaRPr lang="en-GB"/>
        </a:p>
      </dgm:t>
    </dgm:pt>
    <dgm:pt modelId="{587A6731-36B2-4F56-AD0F-2B0F796A97BD}" type="sibTrans" cxnId="{96501DDC-4211-41B0-AFDA-A17C3FA7F918}">
      <dgm:prSet/>
      <dgm:spPr/>
      <dgm:t>
        <a:bodyPr/>
        <a:lstStyle/>
        <a:p>
          <a:endParaRPr lang="en-GB"/>
        </a:p>
      </dgm:t>
    </dgm:pt>
    <dgm:pt modelId="{B54F2215-96CC-4CE1-A1DA-D1FC2C2838B6}">
      <dgm:prSet phldrT="[Text]"/>
      <dgm:spPr/>
      <dgm:t>
        <a:bodyPr/>
        <a:lstStyle/>
        <a:p>
          <a:r>
            <a:rPr lang="en-GB" dirty="0"/>
            <a:t>Intelligence</a:t>
          </a:r>
        </a:p>
      </dgm:t>
    </dgm:pt>
    <dgm:pt modelId="{C0633600-BF4B-462C-A365-61ADA6B50799}" type="parTrans" cxnId="{51873019-DFAB-4FD7-B514-8C6598B613FC}">
      <dgm:prSet/>
      <dgm:spPr/>
      <dgm:t>
        <a:bodyPr/>
        <a:lstStyle/>
        <a:p>
          <a:endParaRPr lang="en-GB"/>
        </a:p>
      </dgm:t>
    </dgm:pt>
    <dgm:pt modelId="{6CCF5035-7EE7-44E4-9D6D-19805245A8AB}" type="sibTrans" cxnId="{51873019-DFAB-4FD7-B514-8C6598B613FC}">
      <dgm:prSet/>
      <dgm:spPr/>
      <dgm:t>
        <a:bodyPr/>
        <a:lstStyle/>
        <a:p>
          <a:endParaRPr lang="en-GB"/>
        </a:p>
      </dgm:t>
    </dgm:pt>
    <dgm:pt modelId="{992EE4B8-E99A-4845-8B2B-AA22BC887023}">
      <dgm:prSet phldrT="[Text]"/>
      <dgm:spPr/>
      <dgm:t>
        <a:bodyPr/>
        <a:lstStyle/>
        <a:p>
          <a:r>
            <a:rPr lang="en-GB" dirty="0"/>
            <a:t>Contamination</a:t>
          </a:r>
        </a:p>
      </dgm:t>
    </dgm:pt>
    <dgm:pt modelId="{898BFCEB-C45F-49D7-AB10-020869FB934B}" type="parTrans" cxnId="{E5BDAFDD-77F0-4976-B003-AF8A1A735966}">
      <dgm:prSet/>
      <dgm:spPr/>
      <dgm:t>
        <a:bodyPr/>
        <a:lstStyle/>
        <a:p>
          <a:endParaRPr lang="en-GB"/>
        </a:p>
      </dgm:t>
    </dgm:pt>
    <dgm:pt modelId="{EB192DBD-4F81-48E0-BFE9-C139536198D4}" type="sibTrans" cxnId="{E5BDAFDD-77F0-4976-B003-AF8A1A735966}">
      <dgm:prSet/>
      <dgm:spPr/>
      <dgm:t>
        <a:bodyPr/>
        <a:lstStyle/>
        <a:p>
          <a:endParaRPr lang="en-GB"/>
        </a:p>
      </dgm:t>
    </dgm:pt>
    <dgm:pt modelId="{4CB27D84-AB8F-4A1F-A84A-DBD6D55B6B6D}">
      <dgm:prSet phldrT="[Text]"/>
      <dgm:spPr/>
      <dgm:t>
        <a:bodyPr/>
        <a:lstStyle/>
        <a:p>
          <a:r>
            <a:rPr lang="en-GB" dirty="0"/>
            <a:t>Responsibility</a:t>
          </a:r>
        </a:p>
      </dgm:t>
    </dgm:pt>
    <dgm:pt modelId="{E0C78511-381B-4BA4-8A33-C82002072591}" type="parTrans" cxnId="{E93FB4D2-D582-40A0-A3CF-D67A88F13895}">
      <dgm:prSet/>
      <dgm:spPr/>
      <dgm:t>
        <a:bodyPr/>
        <a:lstStyle/>
        <a:p>
          <a:endParaRPr lang="en-GB"/>
        </a:p>
      </dgm:t>
    </dgm:pt>
    <dgm:pt modelId="{B9411A7E-8CD2-4ED1-8A95-6D8E1C837841}" type="sibTrans" cxnId="{E93FB4D2-D582-40A0-A3CF-D67A88F13895}">
      <dgm:prSet/>
      <dgm:spPr/>
      <dgm:t>
        <a:bodyPr/>
        <a:lstStyle/>
        <a:p>
          <a:endParaRPr lang="en-GB"/>
        </a:p>
      </dgm:t>
    </dgm:pt>
    <dgm:pt modelId="{A9BA859B-A721-432B-891F-A38AB0A70C6C}" type="pres">
      <dgm:prSet presAssocID="{0924127D-3B69-4A67-9162-8E8792DC3E3A}" presName="linear" presStyleCnt="0">
        <dgm:presLayoutVars>
          <dgm:dir/>
          <dgm:animLvl val="lvl"/>
          <dgm:resizeHandles val="exact"/>
        </dgm:presLayoutVars>
      </dgm:prSet>
      <dgm:spPr/>
    </dgm:pt>
    <dgm:pt modelId="{E5FE9D86-2F05-4FFE-A18B-D248E88BF5BE}" type="pres">
      <dgm:prSet presAssocID="{48BF648B-1EB8-49C4-AC67-8B752D6B8D19}" presName="parentLin" presStyleCnt="0"/>
      <dgm:spPr/>
    </dgm:pt>
    <dgm:pt modelId="{F9001F6B-99C7-4FFC-8F06-58C279AEC471}" type="pres">
      <dgm:prSet presAssocID="{48BF648B-1EB8-49C4-AC67-8B752D6B8D19}" presName="parentLeftMargin" presStyleLbl="node1" presStyleIdx="0" presStyleCnt="10"/>
      <dgm:spPr/>
    </dgm:pt>
    <dgm:pt modelId="{FA9F1E0A-B5D3-412D-9995-700521E02D04}" type="pres">
      <dgm:prSet presAssocID="{48BF648B-1EB8-49C4-AC67-8B752D6B8D19}" presName="parentText" presStyleLbl="node1" presStyleIdx="0" presStyleCnt="10">
        <dgm:presLayoutVars>
          <dgm:chMax val="0"/>
          <dgm:bulletEnabled val="1"/>
        </dgm:presLayoutVars>
      </dgm:prSet>
      <dgm:spPr/>
    </dgm:pt>
    <dgm:pt modelId="{80C0C0E3-71CF-477E-9269-D2126835E915}" type="pres">
      <dgm:prSet presAssocID="{48BF648B-1EB8-49C4-AC67-8B752D6B8D19}" presName="negativeSpace" presStyleCnt="0"/>
      <dgm:spPr/>
    </dgm:pt>
    <dgm:pt modelId="{400738CF-5D21-47AF-AC75-B1D2C9A08606}" type="pres">
      <dgm:prSet presAssocID="{48BF648B-1EB8-49C4-AC67-8B752D6B8D19}" presName="childText" presStyleLbl="conFgAcc1" presStyleIdx="0" presStyleCnt="10">
        <dgm:presLayoutVars>
          <dgm:bulletEnabled val="1"/>
        </dgm:presLayoutVars>
      </dgm:prSet>
      <dgm:spPr/>
    </dgm:pt>
    <dgm:pt modelId="{58ED576D-D950-4A5F-BEEC-EF5FD2769AB8}" type="pres">
      <dgm:prSet presAssocID="{A79B6D01-199D-4F75-9B22-1654E66E25EA}" presName="spaceBetweenRectangles" presStyleCnt="0"/>
      <dgm:spPr/>
    </dgm:pt>
    <dgm:pt modelId="{446FAE12-AE5C-4D5F-9CF3-5504BECE105C}" type="pres">
      <dgm:prSet presAssocID="{1AD845F9-3583-4C3F-82FB-1DC225CACE7E}" presName="parentLin" presStyleCnt="0"/>
      <dgm:spPr/>
    </dgm:pt>
    <dgm:pt modelId="{9904EB10-65F1-4B76-A137-F2C9C102BB4A}" type="pres">
      <dgm:prSet presAssocID="{1AD845F9-3583-4C3F-82FB-1DC225CACE7E}" presName="parentLeftMargin" presStyleLbl="node1" presStyleIdx="0" presStyleCnt="10"/>
      <dgm:spPr/>
    </dgm:pt>
    <dgm:pt modelId="{AE078D5B-CD38-44F9-BA43-C602F061BC35}" type="pres">
      <dgm:prSet presAssocID="{1AD845F9-3583-4C3F-82FB-1DC225CACE7E}" presName="parentText" presStyleLbl="node1" presStyleIdx="1" presStyleCnt="10">
        <dgm:presLayoutVars>
          <dgm:chMax val="0"/>
          <dgm:bulletEnabled val="1"/>
        </dgm:presLayoutVars>
      </dgm:prSet>
      <dgm:spPr/>
    </dgm:pt>
    <dgm:pt modelId="{5427E204-C966-4F96-B8C6-47BE6268D019}" type="pres">
      <dgm:prSet presAssocID="{1AD845F9-3583-4C3F-82FB-1DC225CACE7E}" presName="negativeSpace" presStyleCnt="0"/>
      <dgm:spPr/>
    </dgm:pt>
    <dgm:pt modelId="{CEF7D622-4B36-4B16-A568-05946B50DB40}" type="pres">
      <dgm:prSet presAssocID="{1AD845F9-3583-4C3F-82FB-1DC225CACE7E}" presName="childText" presStyleLbl="conFgAcc1" presStyleIdx="1" presStyleCnt="10">
        <dgm:presLayoutVars>
          <dgm:bulletEnabled val="1"/>
        </dgm:presLayoutVars>
      </dgm:prSet>
      <dgm:spPr/>
    </dgm:pt>
    <dgm:pt modelId="{C350DCC5-0043-486F-8779-4BA7B484CB2C}" type="pres">
      <dgm:prSet presAssocID="{4F24DFD3-561E-4B01-9A56-FFE7FC02A64E}" presName="spaceBetweenRectangles" presStyleCnt="0"/>
      <dgm:spPr/>
    </dgm:pt>
    <dgm:pt modelId="{4B74BC41-3233-41CE-A050-C729D82AAB84}" type="pres">
      <dgm:prSet presAssocID="{B917D8F5-2D4A-4E55-834A-234DC8360989}" presName="parentLin" presStyleCnt="0"/>
      <dgm:spPr/>
    </dgm:pt>
    <dgm:pt modelId="{3F4BF420-D0F1-46AD-AD2A-DE51262AC475}" type="pres">
      <dgm:prSet presAssocID="{B917D8F5-2D4A-4E55-834A-234DC8360989}" presName="parentLeftMargin" presStyleLbl="node1" presStyleIdx="1" presStyleCnt="10"/>
      <dgm:spPr/>
    </dgm:pt>
    <dgm:pt modelId="{E16D4CEF-430E-4057-887A-6D552377AB0F}" type="pres">
      <dgm:prSet presAssocID="{B917D8F5-2D4A-4E55-834A-234DC8360989}" presName="parentText" presStyleLbl="node1" presStyleIdx="2" presStyleCnt="10">
        <dgm:presLayoutVars>
          <dgm:chMax val="0"/>
          <dgm:bulletEnabled val="1"/>
        </dgm:presLayoutVars>
      </dgm:prSet>
      <dgm:spPr/>
    </dgm:pt>
    <dgm:pt modelId="{56E8E40A-5532-42C1-9EC2-3FFF31DA6D8B}" type="pres">
      <dgm:prSet presAssocID="{B917D8F5-2D4A-4E55-834A-234DC8360989}" presName="negativeSpace" presStyleCnt="0"/>
      <dgm:spPr/>
    </dgm:pt>
    <dgm:pt modelId="{F7F92E74-DE84-4AB1-A880-6B59CB4BC725}" type="pres">
      <dgm:prSet presAssocID="{B917D8F5-2D4A-4E55-834A-234DC8360989}" presName="childText" presStyleLbl="conFgAcc1" presStyleIdx="2" presStyleCnt="10">
        <dgm:presLayoutVars>
          <dgm:bulletEnabled val="1"/>
        </dgm:presLayoutVars>
      </dgm:prSet>
      <dgm:spPr/>
    </dgm:pt>
    <dgm:pt modelId="{289522CA-DD93-4A5C-9E3A-E32E5015CFF3}" type="pres">
      <dgm:prSet presAssocID="{ED4C3533-CA76-4953-A332-F8BE1BCFC4CB}" presName="spaceBetweenRectangles" presStyleCnt="0"/>
      <dgm:spPr/>
    </dgm:pt>
    <dgm:pt modelId="{2172766B-DD20-4B19-9A7D-5B2DDF5B9078}" type="pres">
      <dgm:prSet presAssocID="{3B92B06A-9991-4753-B6D2-43DB7CF258EF}" presName="parentLin" presStyleCnt="0"/>
      <dgm:spPr/>
    </dgm:pt>
    <dgm:pt modelId="{6967C22D-E6A5-4A3F-9DD3-AB038FF81F7C}" type="pres">
      <dgm:prSet presAssocID="{3B92B06A-9991-4753-B6D2-43DB7CF258EF}" presName="parentLeftMargin" presStyleLbl="node1" presStyleIdx="2" presStyleCnt="10"/>
      <dgm:spPr/>
    </dgm:pt>
    <dgm:pt modelId="{0B2C6360-EC70-4AA7-A8A7-473608B37009}" type="pres">
      <dgm:prSet presAssocID="{3B92B06A-9991-4753-B6D2-43DB7CF258EF}" presName="parentText" presStyleLbl="node1" presStyleIdx="3" presStyleCnt="10">
        <dgm:presLayoutVars>
          <dgm:chMax val="0"/>
          <dgm:bulletEnabled val="1"/>
        </dgm:presLayoutVars>
      </dgm:prSet>
      <dgm:spPr/>
    </dgm:pt>
    <dgm:pt modelId="{4138D45D-8A5F-45E5-8037-27A717979D75}" type="pres">
      <dgm:prSet presAssocID="{3B92B06A-9991-4753-B6D2-43DB7CF258EF}" presName="negativeSpace" presStyleCnt="0"/>
      <dgm:spPr/>
    </dgm:pt>
    <dgm:pt modelId="{150AAFBA-6A74-47AF-BF06-A6579239BEC1}" type="pres">
      <dgm:prSet presAssocID="{3B92B06A-9991-4753-B6D2-43DB7CF258EF}" presName="childText" presStyleLbl="conFgAcc1" presStyleIdx="3" presStyleCnt="10">
        <dgm:presLayoutVars>
          <dgm:bulletEnabled val="1"/>
        </dgm:presLayoutVars>
      </dgm:prSet>
      <dgm:spPr/>
    </dgm:pt>
    <dgm:pt modelId="{C8F980CC-EAAB-4F38-985B-926A1DDDE1B5}" type="pres">
      <dgm:prSet presAssocID="{229EC3A1-E386-43E7-BE85-ED9D66F82313}" presName="spaceBetweenRectangles" presStyleCnt="0"/>
      <dgm:spPr/>
    </dgm:pt>
    <dgm:pt modelId="{3D75D64B-BC0C-4C68-A304-6EF576B6C34E}" type="pres">
      <dgm:prSet presAssocID="{E42A4436-2E08-455F-A757-265DB2C93472}" presName="parentLin" presStyleCnt="0"/>
      <dgm:spPr/>
    </dgm:pt>
    <dgm:pt modelId="{27A94B10-2135-455C-BD96-730CFD40F9F2}" type="pres">
      <dgm:prSet presAssocID="{E42A4436-2E08-455F-A757-265DB2C93472}" presName="parentLeftMargin" presStyleLbl="node1" presStyleIdx="3" presStyleCnt="10"/>
      <dgm:spPr/>
    </dgm:pt>
    <dgm:pt modelId="{E4CFA750-DE52-4710-96D0-EB22740B4787}" type="pres">
      <dgm:prSet presAssocID="{E42A4436-2E08-455F-A757-265DB2C93472}" presName="parentText" presStyleLbl="node1" presStyleIdx="4" presStyleCnt="10">
        <dgm:presLayoutVars>
          <dgm:chMax val="0"/>
          <dgm:bulletEnabled val="1"/>
        </dgm:presLayoutVars>
      </dgm:prSet>
      <dgm:spPr/>
    </dgm:pt>
    <dgm:pt modelId="{683690B8-278A-4DC9-B6DD-EE8F5CC8AF2A}" type="pres">
      <dgm:prSet presAssocID="{E42A4436-2E08-455F-A757-265DB2C93472}" presName="negativeSpace" presStyleCnt="0"/>
      <dgm:spPr/>
    </dgm:pt>
    <dgm:pt modelId="{3AED89CB-51F6-474A-AB5C-9DCF52244687}" type="pres">
      <dgm:prSet presAssocID="{E42A4436-2E08-455F-A757-265DB2C93472}" presName="childText" presStyleLbl="conFgAcc1" presStyleIdx="4" presStyleCnt="10">
        <dgm:presLayoutVars>
          <dgm:bulletEnabled val="1"/>
        </dgm:presLayoutVars>
      </dgm:prSet>
      <dgm:spPr/>
    </dgm:pt>
    <dgm:pt modelId="{6904B1E6-BD80-4B01-BE9F-A5D979E8AD20}" type="pres">
      <dgm:prSet presAssocID="{94E0948B-0918-41E7-9F87-C66DF4C4BAAB}" presName="spaceBetweenRectangles" presStyleCnt="0"/>
      <dgm:spPr/>
    </dgm:pt>
    <dgm:pt modelId="{89FBA0AE-1B5A-4B0F-A5EF-D5F86BA45B64}" type="pres">
      <dgm:prSet presAssocID="{7C1E2151-D9B7-4128-865B-5C03D43F217C}" presName="parentLin" presStyleCnt="0"/>
      <dgm:spPr/>
    </dgm:pt>
    <dgm:pt modelId="{1C4B003A-A31D-4D82-826C-3E04971D9839}" type="pres">
      <dgm:prSet presAssocID="{7C1E2151-D9B7-4128-865B-5C03D43F217C}" presName="parentLeftMargin" presStyleLbl="node1" presStyleIdx="4" presStyleCnt="10"/>
      <dgm:spPr/>
    </dgm:pt>
    <dgm:pt modelId="{6D363B90-3AEB-4856-B49C-FB2AF8A17089}" type="pres">
      <dgm:prSet presAssocID="{7C1E2151-D9B7-4128-865B-5C03D43F217C}" presName="parentText" presStyleLbl="node1" presStyleIdx="5" presStyleCnt="10">
        <dgm:presLayoutVars>
          <dgm:chMax val="0"/>
          <dgm:bulletEnabled val="1"/>
        </dgm:presLayoutVars>
      </dgm:prSet>
      <dgm:spPr/>
    </dgm:pt>
    <dgm:pt modelId="{2AAEFC42-800C-4239-B423-E01B04E4DB29}" type="pres">
      <dgm:prSet presAssocID="{7C1E2151-D9B7-4128-865B-5C03D43F217C}" presName="negativeSpace" presStyleCnt="0"/>
      <dgm:spPr/>
    </dgm:pt>
    <dgm:pt modelId="{A14D7051-8FA0-4BAA-BEAE-035466628F29}" type="pres">
      <dgm:prSet presAssocID="{7C1E2151-D9B7-4128-865B-5C03D43F217C}" presName="childText" presStyleLbl="conFgAcc1" presStyleIdx="5" presStyleCnt="10">
        <dgm:presLayoutVars>
          <dgm:bulletEnabled val="1"/>
        </dgm:presLayoutVars>
      </dgm:prSet>
      <dgm:spPr/>
    </dgm:pt>
    <dgm:pt modelId="{E737CB8D-7683-46FD-A1F2-B405AE0C2065}" type="pres">
      <dgm:prSet presAssocID="{4539C3ED-1F0E-4EA5-8D4E-0BD5AC9B8AA4}" presName="spaceBetweenRectangles" presStyleCnt="0"/>
      <dgm:spPr/>
    </dgm:pt>
    <dgm:pt modelId="{7F667CBD-3D84-4E51-903A-F452147B80C4}" type="pres">
      <dgm:prSet presAssocID="{80B0D2AD-485F-4AE5-8E26-5337F8005D09}" presName="parentLin" presStyleCnt="0"/>
      <dgm:spPr/>
    </dgm:pt>
    <dgm:pt modelId="{7830BCF8-5541-40ED-93C8-BD76D342AA6B}" type="pres">
      <dgm:prSet presAssocID="{80B0D2AD-485F-4AE5-8E26-5337F8005D09}" presName="parentLeftMargin" presStyleLbl="node1" presStyleIdx="5" presStyleCnt="10"/>
      <dgm:spPr/>
    </dgm:pt>
    <dgm:pt modelId="{E702BF7B-2E6E-40C0-80A8-027746DA4CBD}" type="pres">
      <dgm:prSet presAssocID="{80B0D2AD-485F-4AE5-8E26-5337F8005D09}" presName="parentText" presStyleLbl="node1" presStyleIdx="6" presStyleCnt="10">
        <dgm:presLayoutVars>
          <dgm:chMax val="0"/>
          <dgm:bulletEnabled val="1"/>
        </dgm:presLayoutVars>
      </dgm:prSet>
      <dgm:spPr/>
    </dgm:pt>
    <dgm:pt modelId="{362E34DB-7099-442D-9E50-68381DDF3AAD}" type="pres">
      <dgm:prSet presAssocID="{80B0D2AD-485F-4AE5-8E26-5337F8005D09}" presName="negativeSpace" presStyleCnt="0"/>
      <dgm:spPr/>
    </dgm:pt>
    <dgm:pt modelId="{709840A3-B6CB-489F-AA26-C5982ED0D969}" type="pres">
      <dgm:prSet presAssocID="{80B0D2AD-485F-4AE5-8E26-5337F8005D09}" presName="childText" presStyleLbl="conFgAcc1" presStyleIdx="6" presStyleCnt="10">
        <dgm:presLayoutVars>
          <dgm:bulletEnabled val="1"/>
        </dgm:presLayoutVars>
      </dgm:prSet>
      <dgm:spPr/>
    </dgm:pt>
    <dgm:pt modelId="{CB947151-1BC3-40BE-95D7-6CBC89711BF8}" type="pres">
      <dgm:prSet presAssocID="{587A6731-36B2-4F56-AD0F-2B0F796A97BD}" presName="spaceBetweenRectangles" presStyleCnt="0"/>
      <dgm:spPr/>
    </dgm:pt>
    <dgm:pt modelId="{5916893D-2637-42BE-9F79-D68FA397B901}" type="pres">
      <dgm:prSet presAssocID="{B54F2215-96CC-4CE1-A1DA-D1FC2C2838B6}" presName="parentLin" presStyleCnt="0"/>
      <dgm:spPr/>
    </dgm:pt>
    <dgm:pt modelId="{AAECF6CF-A2AF-4FA5-A6AC-A0C71F60FE11}" type="pres">
      <dgm:prSet presAssocID="{B54F2215-96CC-4CE1-A1DA-D1FC2C2838B6}" presName="parentLeftMargin" presStyleLbl="node1" presStyleIdx="6" presStyleCnt="10"/>
      <dgm:spPr/>
    </dgm:pt>
    <dgm:pt modelId="{EC4F1B31-CD50-4E12-93D6-E10867D1A958}" type="pres">
      <dgm:prSet presAssocID="{B54F2215-96CC-4CE1-A1DA-D1FC2C2838B6}" presName="parentText" presStyleLbl="node1" presStyleIdx="7" presStyleCnt="10">
        <dgm:presLayoutVars>
          <dgm:chMax val="0"/>
          <dgm:bulletEnabled val="1"/>
        </dgm:presLayoutVars>
      </dgm:prSet>
      <dgm:spPr/>
    </dgm:pt>
    <dgm:pt modelId="{A3D26516-8EAF-427F-A6DA-A04ED4404DAB}" type="pres">
      <dgm:prSet presAssocID="{B54F2215-96CC-4CE1-A1DA-D1FC2C2838B6}" presName="negativeSpace" presStyleCnt="0"/>
      <dgm:spPr/>
    </dgm:pt>
    <dgm:pt modelId="{105F6356-7574-472D-BA64-8260D6406209}" type="pres">
      <dgm:prSet presAssocID="{B54F2215-96CC-4CE1-A1DA-D1FC2C2838B6}" presName="childText" presStyleLbl="conFgAcc1" presStyleIdx="7" presStyleCnt="10">
        <dgm:presLayoutVars>
          <dgm:bulletEnabled val="1"/>
        </dgm:presLayoutVars>
      </dgm:prSet>
      <dgm:spPr/>
    </dgm:pt>
    <dgm:pt modelId="{82399D66-C725-4FBF-8F06-E811123FC5D6}" type="pres">
      <dgm:prSet presAssocID="{6CCF5035-7EE7-44E4-9D6D-19805245A8AB}" presName="spaceBetweenRectangles" presStyleCnt="0"/>
      <dgm:spPr/>
    </dgm:pt>
    <dgm:pt modelId="{7EA8BA99-F63D-42CF-8B6A-486902441EA6}" type="pres">
      <dgm:prSet presAssocID="{992EE4B8-E99A-4845-8B2B-AA22BC887023}" presName="parentLin" presStyleCnt="0"/>
      <dgm:spPr/>
    </dgm:pt>
    <dgm:pt modelId="{4707B08B-4082-45C4-8420-B18D1484C042}" type="pres">
      <dgm:prSet presAssocID="{992EE4B8-E99A-4845-8B2B-AA22BC887023}" presName="parentLeftMargin" presStyleLbl="node1" presStyleIdx="7" presStyleCnt="10"/>
      <dgm:spPr/>
    </dgm:pt>
    <dgm:pt modelId="{763FE1AB-B3C9-46D8-A930-764569549086}" type="pres">
      <dgm:prSet presAssocID="{992EE4B8-E99A-4845-8B2B-AA22BC887023}" presName="parentText" presStyleLbl="node1" presStyleIdx="8" presStyleCnt="10">
        <dgm:presLayoutVars>
          <dgm:chMax val="0"/>
          <dgm:bulletEnabled val="1"/>
        </dgm:presLayoutVars>
      </dgm:prSet>
      <dgm:spPr/>
    </dgm:pt>
    <dgm:pt modelId="{6A1CA4FF-B57D-443F-B15A-8B0D2872ADC4}" type="pres">
      <dgm:prSet presAssocID="{992EE4B8-E99A-4845-8B2B-AA22BC887023}" presName="negativeSpace" presStyleCnt="0"/>
      <dgm:spPr/>
    </dgm:pt>
    <dgm:pt modelId="{73FB07F0-340D-49EF-8DE5-EB476D339105}" type="pres">
      <dgm:prSet presAssocID="{992EE4B8-E99A-4845-8B2B-AA22BC887023}" presName="childText" presStyleLbl="conFgAcc1" presStyleIdx="8" presStyleCnt="10">
        <dgm:presLayoutVars>
          <dgm:bulletEnabled val="1"/>
        </dgm:presLayoutVars>
      </dgm:prSet>
      <dgm:spPr/>
    </dgm:pt>
    <dgm:pt modelId="{D6B151C6-D8F3-4334-918A-FAE8E73232B6}" type="pres">
      <dgm:prSet presAssocID="{EB192DBD-4F81-48E0-BFE9-C139536198D4}" presName="spaceBetweenRectangles" presStyleCnt="0"/>
      <dgm:spPr/>
    </dgm:pt>
    <dgm:pt modelId="{970E2BA5-E8BF-4A15-B739-307C0B596275}" type="pres">
      <dgm:prSet presAssocID="{4CB27D84-AB8F-4A1F-A84A-DBD6D55B6B6D}" presName="parentLin" presStyleCnt="0"/>
      <dgm:spPr/>
    </dgm:pt>
    <dgm:pt modelId="{A259D1C6-3DFE-4C28-AC1C-1950EB7EFF9B}" type="pres">
      <dgm:prSet presAssocID="{4CB27D84-AB8F-4A1F-A84A-DBD6D55B6B6D}" presName="parentLeftMargin" presStyleLbl="node1" presStyleIdx="8" presStyleCnt="10"/>
      <dgm:spPr/>
    </dgm:pt>
    <dgm:pt modelId="{4C3EE8F4-B3A0-4355-BF0F-243B3AAE02B1}" type="pres">
      <dgm:prSet presAssocID="{4CB27D84-AB8F-4A1F-A84A-DBD6D55B6B6D}" presName="parentText" presStyleLbl="node1" presStyleIdx="9" presStyleCnt="10">
        <dgm:presLayoutVars>
          <dgm:chMax val="0"/>
          <dgm:bulletEnabled val="1"/>
        </dgm:presLayoutVars>
      </dgm:prSet>
      <dgm:spPr/>
    </dgm:pt>
    <dgm:pt modelId="{7D612128-F47B-4682-B261-3647F8794887}" type="pres">
      <dgm:prSet presAssocID="{4CB27D84-AB8F-4A1F-A84A-DBD6D55B6B6D}" presName="negativeSpace" presStyleCnt="0"/>
      <dgm:spPr/>
    </dgm:pt>
    <dgm:pt modelId="{9EA99293-9B2A-4B8D-AA4E-9CDA12FE1AF6}" type="pres">
      <dgm:prSet presAssocID="{4CB27D84-AB8F-4A1F-A84A-DBD6D55B6B6D}" presName="childText" presStyleLbl="conFgAcc1" presStyleIdx="9" presStyleCnt="10">
        <dgm:presLayoutVars>
          <dgm:bulletEnabled val="1"/>
        </dgm:presLayoutVars>
      </dgm:prSet>
      <dgm:spPr/>
    </dgm:pt>
  </dgm:ptLst>
  <dgm:cxnLst>
    <dgm:cxn modelId="{934B0F02-58AD-4682-8DD5-6F458C38A9BD}" type="presOf" srcId="{1AD845F9-3583-4C3F-82FB-1DC225CACE7E}" destId="{AE078D5B-CD38-44F9-BA43-C602F061BC35}" srcOrd="1" destOrd="0" presId="urn:microsoft.com/office/officeart/2005/8/layout/list1"/>
    <dgm:cxn modelId="{6E26CB0C-8497-4F91-84AB-228F9EFFD224}" type="presOf" srcId="{0924127D-3B69-4A67-9162-8E8792DC3E3A}" destId="{A9BA859B-A721-432B-891F-A38AB0A70C6C}" srcOrd="0" destOrd="0" presId="urn:microsoft.com/office/officeart/2005/8/layout/list1"/>
    <dgm:cxn modelId="{2F9CDF0F-6C5A-4425-9A00-B554D35B53F2}" srcId="{0924127D-3B69-4A67-9162-8E8792DC3E3A}" destId="{48BF648B-1EB8-49C4-AC67-8B752D6B8D19}" srcOrd="0" destOrd="0" parTransId="{6B0BA065-F8A8-4100-B0C7-E07A5EA549B9}" sibTransId="{A79B6D01-199D-4F75-9B22-1654E66E25EA}"/>
    <dgm:cxn modelId="{51873019-DFAB-4FD7-B514-8C6598B613FC}" srcId="{0924127D-3B69-4A67-9162-8E8792DC3E3A}" destId="{B54F2215-96CC-4CE1-A1DA-D1FC2C2838B6}" srcOrd="7" destOrd="0" parTransId="{C0633600-BF4B-462C-A365-61ADA6B50799}" sibTransId="{6CCF5035-7EE7-44E4-9D6D-19805245A8AB}"/>
    <dgm:cxn modelId="{7AE9532D-4C9B-483A-908D-49A8392B6BC9}" type="presOf" srcId="{7C1E2151-D9B7-4128-865B-5C03D43F217C}" destId="{6D363B90-3AEB-4856-B49C-FB2AF8A17089}" srcOrd="1" destOrd="0" presId="urn:microsoft.com/office/officeart/2005/8/layout/list1"/>
    <dgm:cxn modelId="{5FEC0A30-F7BD-4C12-85EA-3661409F3818}" type="presOf" srcId="{4CB27D84-AB8F-4A1F-A84A-DBD6D55B6B6D}" destId="{A259D1C6-3DFE-4C28-AC1C-1950EB7EFF9B}" srcOrd="0" destOrd="0" presId="urn:microsoft.com/office/officeart/2005/8/layout/list1"/>
    <dgm:cxn modelId="{85E8413E-2BF1-4869-BED6-22BE92BEBBB3}" type="presOf" srcId="{992EE4B8-E99A-4845-8B2B-AA22BC887023}" destId="{763FE1AB-B3C9-46D8-A930-764569549086}" srcOrd="1" destOrd="0" presId="urn:microsoft.com/office/officeart/2005/8/layout/list1"/>
    <dgm:cxn modelId="{50D3763F-850E-4EEA-88D9-28F8EC9809DC}" type="presOf" srcId="{48BF648B-1EB8-49C4-AC67-8B752D6B8D19}" destId="{F9001F6B-99C7-4FFC-8F06-58C279AEC471}" srcOrd="0" destOrd="0" presId="urn:microsoft.com/office/officeart/2005/8/layout/list1"/>
    <dgm:cxn modelId="{B0883660-62D9-4AB5-854D-0AAB6103523E}" srcId="{0924127D-3B69-4A67-9162-8E8792DC3E3A}" destId="{7C1E2151-D9B7-4128-865B-5C03D43F217C}" srcOrd="5" destOrd="0" parTransId="{2B2E5392-61A0-40F6-9BC4-BD5DB02DA6FF}" sibTransId="{4539C3ED-1F0E-4EA5-8D4E-0BD5AC9B8AA4}"/>
    <dgm:cxn modelId="{6A48FF43-80AB-4800-807E-A1220503DC49}" srcId="{0924127D-3B69-4A67-9162-8E8792DC3E3A}" destId="{B917D8F5-2D4A-4E55-834A-234DC8360989}" srcOrd="2" destOrd="0" parTransId="{D8570270-692B-465E-8D40-41391EC20DDF}" sibTransId="{ED4C3533-CA76-4953-A332-F8BE1BCFC4CB}"/>
    <dgm:cxn modelId="{97CE6245-7FA8-45F1-B4E7-CB79BBE65F4D}" type="presOf" srcId="{E42A4436-2E08-455F-A757-265DB2C93472}" destId="{E4CFA750-DE52-4710-96D0-EB22740B4787}" srcOrd="1" destOrd="0" presId="urn:microsoft.com/office/officeart/2005/8/layout/list1"/>
    <dgm:cxn modelId="{D1219568-50EF-419C-A0C2-8AF2030CDA09}" type="presOf" srcId="{992EE4B8-E99A-4845-8B2B-AA22BC887023}" destId="{4707B08B-4082-45C4-8420-B18D1484C042}" srcOrd="0" destOrd="0" presId="urn:microsoft.com/office/officeart/2005/8/layout/list1"/>
    <dgm:cxn modelId="{2E581D4D-D05C-4CBF-8F5F-2FB60B724217}" type="presOf" srcId="{7C1E2151-D9B7-4128-865B-5C03D43F217C}" destId="{1C4B003A-A31D-4D82-826C-3E04971D9839}" srcOrd="0" destOrd="0" presId="urn:microsoft.com/office/officeart/2005/8/layout/list1"/>
    <dgm:cxn modelId="{C871224F-73A7-41C8-8132-6EA033D50B51}" type="presOf" srcId="{B54F2215-96CC-4CE1-A1DA-D1FC2C2838B6}" destId="{EC4F1B31-CD50-4E12-93D6-E10867D1A958}" srcOrd="1" destOrd="0" presId="urn:microsoft.com/office/officeart/2005/8/layout/list1"/>
    <dgm:cxn modelId="{84DF1752-3F4A-4CF8-9C15-5288DAFD98D8}" type="presOf" srcId="{48BF648B-1EB8-49C4-AC67-8B752D6B8D19}" destId="{FA9F1E0A-B5D3-412D-9995-700521E02D04}" srcOrd="1" destOrd="0" presId="urn:microsoft.com/office/officeart/2005/8/layout/list1"/>
    <dgm:cxn modelId="{E5172675-D467-4C51-A4AF-55FCF246D6F3}" type="presOf" srcId="{E42A4436-2E08-455F-A757-265DB2C93472}" destId="{27A94B10-2135-455C-BD96-730CFD40F9F2}" srcOrd="0" destOrd="0" presId="urn:microsoft.com/office/officeart/2005/8/layout/list1"/>
    <dgm:cxn modelId="{E5D2AF56-9F18-458B-9F3E-C189BF9B536E}" type="presOf" srcId="{3B92B06A-9991-4753-B6D2-43DB7CF258EF}" destId="{0B2C6360-EC70-4AA7-A8A7-473608B37009}" srcOrd="1" destOrd="0" presId="urn:microsoft.com/office/officeart/2005/8/layout/list1"/>
    <dgm:cxn modelId="{5C8A3957-7B30-470C-BFB4-FDE77D5EDBCE}" type="presOf" srcId="{80B0D2AD-485F-4AE5-8E26-5337F8005D09}" destId="{E702BF7B-2E6E-40C0-80A8-027746DA4CBD}" srcOrd="1" destOrd="0" presId="urn:microsoft.com/office/officeart/2005/8/layout/list1"/>
    <dgm:cxn modelId="{4C0DC184-5980-45EF-87F3-BCD91215E5EF}" type="presOf" srcId="{B54F2215-96CC-4CE1-A1DA-D1FC2C2838B6}" destId="{AAECF6CF-A2AF-4FA5-A6AC-A0C71F60FE11}" srcOrd="0" destOrd="0" presId="urn:microsoft.com/office/officeart/2005/8/layout/list1"/>
    <dgm:cxn modelId="{09C1CF90-D365-414E-9FB4-E42C989C6EF0}" srcId="{0924127D-3B69-4A67-9162-8E8792DC3E3A}" destId="{3B92B06A-9991-4753-B6D2-43DB7CF258EF}" srcOrd="3" destOrd="0" parTransId="{BA5ADC7A-AED5-44D0-8896-16E1CC50FADA}" sibTransId="{229EC3A1-E386-43E7-BE85-ED9D66F82313}"/>
    <dgm:cxn modelId="{F567EE92-D8A0-4672-899F-8D560386CA93}" type="presOf" srcId="{80B0D2AD-485F-4AE5-8E26-5337F8005D09}" destId="{7830BCF8-5541-40ED-93C8-BD76D342AA6B}" srcOrd="0" destOrd="0" presId="urn:microsoft.com/office/officeart/2005/8/layout/list1"/>
    <dgm:cxn modelId="{BDFE4AA1-4749-4DFD-8FED-A5C61CC41209}" srcId="{0924127D-3B69-4A67-9162-8E8792DC3E3A}" destId="{E42A4436-2E08-455F-A757-265DB2C93472}" srcOrd="4" destOrd="0" parTransId="{40597E32-D746-4031-A2DE-C17DA3B4F584}" sibTransId="{94E0948B-0918-41E7-9F87-C66DF4C4BAAB}"/>
    <dgm:cxn modelId="{053659A7-708C-4EF2-8713-F1975C21FE90}" srcId="{0924127D-3B69-4A67-9162-8E8792DC3E3A}" destId="{1AD845F9-3583-4C3F-82FB-1DC225CACE7E}" srcOrd="1" destOrd="0" parTransId="{DB96B824-1DB4-4CCF-9542-0B0DC878699E}" sibTransId="{4F24DFD3-561E-4B01-9A56-FFE7FC02A64E}"/>
    <dgm:cxn modelId="{9785E5B6-5F88-42AC-9362-775186E8ED1E}" type="presOf" srcId="{3B92B06A-9991-4753-B6D2-43DB7CF258EF}" destId="{6967C22D-E6A5-4A3F-9DD3-AB038FF81F7C}" srcOrd="0" destOrd="0" presId="urn:microsoft.com/office/officeart/2005/8/layout/list1"/>
    <dgm:cxn modelId="{91002BBD-7A34-4B79-871E-94BC34291D08}" type="presOf" srcId="{1AD845F9-3583-4C3F-82FB-1DC225CACE7E}" destId="{9904EB10-65F1-4B76-A137-F2C9C102BB4A}" srcOrd="0" destOrd="0" presId="urn:microsoft.com/office/officeart/2005/8/layout/list1"/>
    <dgm:cxn modelId="{E93FB4D2-D582-40A0-A3CF-D67A88F13895}" srcId="{0924127D-3B69-4A67-9162-8E8792DC3E3A}" destId="{4CB27D84-AB8F-4A1F-A84A-DBD6D55B6B6D}" srcOrd="9" destOrd="0" parTransId="{E0C78511-381B-4BA4-8A33-C82002072591}" sibTransId="{B9411A7E-8CD2-4ED1-8A95-6D8E1C837841}"/>
    <dgm:cxn modelId="{F0A5DFD2-B9EE-4A29-B048-E9E47A4839A2}" type="presOf" srcId="{4CB27D84-AB8F-4A1F-A84A-DBD6D55B6B6D}" destId="{4C3EE8F4-B3A0-4355-BF0F-243B3AAE02B1}" srcOrd="1" destOrd="0" presId="urn:microsoft.com/office/officeart/2005/8/layout/list1"/>
    <dgm:cxn modelId="{18164AD7-BF30-410C-A025-5A65EB695F73}" type="presOf" srcId="{B917D8F5-2D4A-4E55-834A-234DC8360989}" destId="{3F4BF420-D0F1-46AD-AD2A-DE51262AC475}" srcOrd="0" destOrd="0" presId="urn:microsoft.com/office/officeart/2005/8/layout/list1"/>
    <dgm:cxn modelId="{96501DDC-4211-41B0-AFDA-A17C3FA7F918}" srcId="{0924127D-3B69-4A67-9162-8E8792DC3E3A}" destId="{80B0D2AD-485F-4AE5-8E26-5337F8005D09}" srcOrd="6" destOrd="0" parTransId="{5617DF69-8C8F-469A-BFE5-1B028BCA6C17}" sibTransId="{587A6731-36B2-4F56-AD0F-2B0F796A97BD}"/>
    <dgm:cxn modelId="{E5BDAFDD-77F0-4976-B003-AF8A1A735966}" srcId="{0924127D-3B69-4A67-9162-8E8792DC3E3A}" destId="{992EE4B8-E99A-4845-8B2B-AA22BC887023}" srcOrd="8" destOrd="0" parTransId="{898BFCEB-C45F-49D7-AB10-020869FB934B}" sibTransId="{EB192DBD-4F81-48E0-BFE9-C139536198D4}"/>
    <dgm:cxn modelId="{374165E3-AE5E-46A6-9976-A204A18FB79B}" type="presOf" srcId="{B917D8F5-2D4A-4E55-834A-234DC8360989}" destId="{E16D4CEF-430E-4057-887A-6D552377AB0F}" srcOrd="1" destOrd="0" presId="urn:microsoft.com/office/officeart/2005/8/layout/list1"/>
    <dgm:cxn modelId="{39BBDDA6-0FBC-4D0C-A483-77E65EF85ECA}" type="presParOf" srcId="{A9BA859B-A721-432B-891F-A38AB0A70C6C}" destId="{E5FE9D86-2F05-4FFE-A18B-D248E88BF5BE}" srcOrd="0" destOrd="0" presId="urn:microsoft.com/office/officeart/2005/8/layout/list1"/>
    <dgm:cxn modelId="{225B07C4-A175-4AF3-887B-3E354B88EBAA}" type="presParOf" srcId="{E5FE9D86-2F05-4FFE-A18B-D248E88BF5BE}" destId="{F9001F6B-99C7-4FFC-8F06-58C279AEC471}" srcOrd="0" destOrd="0" presId="urn:microsoft.com/office/officeart/2005/8/layout/list1"/>
    <dgm:cxn modelId="{389B84D0-0F68-45DD-A252-573390A21230}" type="presParOf" srcId="{E5FE9D86-2F05-4FFE-A18B-D248E88BF5BE}" destId="{FA9F1E0A-B5D3-412D-9995-700521E02D04}" srcOrd="1" destOrd="0" presId="urn:microsoft.com/office/officeart/2005/8/layout/list1"/>
    <dgm:cxn modelId="{D1D44D0D-50F1-4F9A-B97D-84507D114D01}" type="presParOf" srcId="{A9BA859B-A721-432B-891F-A38AB0A70C6C}" destId="{80C0C0E3-71CF-477E-9269-D2126835E915}" srcOrd="1" destOrd="0" presId="urn:microsoft.com/office/officeart/2005/8/layout/list1"/>
    <dgm:cxn modelId="{57F9783B-0025-4878-9AA0-ABD80ABD0C23}" type="presParOf" srcId="{A9BA859B-A721-432B-891F-A38AB0A70C6C}" destId="{400738CF-5D21-47AF-AC75-B1D2C9A08606}" srcOrd="2" destOrd="0" presId="urn:microsoft.com/office/officeart/2005/8/layout/list1"/>
    <dgm:cxn modelId="{F9BEAC47-8AA0-4740-8778-936ED286EA26}" type="presParOf" srcId="{A9BA859B-A721-432B-891F-A38AB0A70C6C}" destId="{58ED576D-D950-4A5F-BEEC-EF5FD2769AB8}" srcOrd="3" destOrd="0" presId="urn:microsoft.com/office/officeart/2005/8/layout/list1"/>
    <dgm:cxn modelId="{655B8994-1A20-4A3D-A325-54CBD3947D46}" type="presParOf" srcId="{A9BA859B-A721-432B-891F-A38AB0A70C6C}" destId="{446FAE12-AE5C-4D5F-9CF3-5504BECE105C}" srcOrd="4" destOrd="0" presId="urn:microsoft.com/office/officeart/2005/8/layout/list1"/>
    <dgm:cxn modelId="{2434899C-C403-4E60-A204-35EAC4436767}" type="presParOf" srcId="{446FAE12-AE5C-4D5F-9CF3-5504BECE105C}" destId="{9904EB10-65F1-4B76-A137-F2C9C102BB4A}" srcOrd="0" destOrd="0" presId="urn:microsoft.com/office/officeart/2005/8/layout/list1"/>
    <dgm:cxn modelId="{6599295F-A0EC-4F73-8A48-DB0B80D2381C}" type="presParOf" srcId="{446FAE12-AE5C-4D5F-9CF3-5504BECE105C}" destId="{AE078D5B-CD38-44F9-BA43-C602F061BC35}" srcOrd="1" destOrd="0" presId="urn:microsoft.com/office/officeart/2005/8/layout/list1"/>
    <dgm:cxn modelId="{B5CCF110-60D0-4EE5-8903-1FCADF0AA498}" type="presParOf" srcId="{A9BA859B-A721-432B-891F-A38AB0A70C6C}" destId="{5427E204-C966-4F96-B8C6-47BE6268D019}" srcOrd="5" destOrd="0" presId="urn:microsoft.com/office/officeart/2005/8/layout/list1"/>
    <dgm:cxn modelId="{F448E24F-78AE-496E-A3F9-C7A2F0CB9D17}" type="presParOf" srcId="{A9BA859B-A721-432B-891F-A38AB0A70C6C}" destId="{CEF7D622-4B36-4B16-A568-05946B50DB40}" srcOrd="6" destOrd="0" presId="urn:microsoft.com/office/officeart/2005/8/layout/list1"/>
    <dgm:cxn modelId="{95E682BC-AF23-4225-B6B1-68504322811E}" type="presParOf" srcId="{A9BA859B-A721-432B-891F-A38AB0A70C6C}" destId="{C350DCC5-0043-486F-8779-4BA7B484CB2C}" srcOrd="7" destOrd="0" presId="urn:microsoft.com/office/officeart/2005/8/layout/list1"/>
    <dgm:cxn modelId="{53EDB10F-6C80-4696-A84A-3591EE5A5450}" type="presParOf" srcId="{A9BA859B-A721-432B-891F-A38AB0A70C6C}" destId="{4B74BC41-3233-41CE-A050-C729D82AAB84}" srcOrd="8" destOrd="0" presId="urn:microsoft.com/office/officeart/2005/8/layout/list1"/>
    <dgm:cxn modelId="{9869E6A8-0CEE-4D12-BE33-49B7AC92D1CF}" type="presParOf" srcId="{4B74BC41-3233-41CE-A050-C729D82AAB84}" destId="{3F4BF420-D0F1-46AD-AD2A-DE51262AC475}" srcOrd="0" destOrd="0" presId="urn:microsoft.com/office/officeart/2005/8/layout/list1"/>
    <dgm:cxn modelId="{B891DA77-0A1F-42E4-92DE-11A57DE32469}" type="presParOf" srcId="{4B74BC41-3233-41CE-A050-C729D82AAB84}" destId="{E16D4CEF-430E-4057-887A-6D552377AB0F}" srcOrd="1" destOrd="0" presId="urn:microsoft.com/office/officeart/2005/8/layout/list1"/>
    <dgm:cxn modelId="{007F7F01-655E-4B4B-B4D8-827A2B49ED8B}" type="presParOf" srcId="{A9BA859B-A721-432B-891F-A38AB0A70C6C}" destId="{56E8E40A-5532-42C1-9EC2-3FFF31DA6D8B}" srcOrd="9" destOrd="0" presId="urn:microsoft.com/office/officeart/2005/8/layout/list1"/>
    <dgm:cxn modelId="{C79DE200-7867-4985-B69C-9A88B325381E}" type="presParOf" srcId="{A9BA859B-A721-432B-891F-A38AB0A70C6C}" destId="{F7F92E74-DE84-4AB1-A880-6B59CB4BC725}" srcOrd="10" destOrd="0" presId="urn:microsoft.com/office/officeart/2005/8/layout/list1"/>
    <dgm:cxn modelId="{F89384D9-AEAB-4FC8-9691-CFA8978B6C68}" type="presParOf" srcId="{A9BA859B-A721-432B-891F-A38AB0A70C6C}" destId="{289522CA-DD93-4A5C-9E3A-E32E5015CFF3}" srcOrd="11" destOrd="0" presId="urn:microsoft.com/office/officeart/2005/8/layout/list1"/>
    <dgm:cxn modelId="{68A7CAF6-00CC-46BE-8B21-32DFF1D3B14C}" type="presParOf" srcId="{A9BA859B-A721-432B-891F-A38AB0A70C6C}" destId="{2172766B-DD20-4B19-9A7D-5B2DDF5B9078}" srcOrd="12" destOrd="0" presId="urn:microsoft.com/office/officeart/2005/8/layout/list1"/>
    <dgm:cxn modelId="{48C991A9-AF24-41BE-8047-F7F587E57F69}" type="presParOf" srcId="{2172766B-DD20-4B19-9A7D-5B2DDF5B9078}" destId="{6967C22D-E6A5-4A3F-9DD3-AB038FF81F7C}" srcOrd="0" destOrd="0" presId="urn:microsoft.com/office/officeart/2005/8/layout/list1"/>
    <dgm:cxn modelId="{57FB878F-18D5-4A2D-AC22-02B5521AA9B7}" type="presParOf" srcId="{2172766B-DD20-4B19-9A7D-5B2DDF5B9078}" destId="{0B2C6360-EC70-4AA7-A8A7-473608B37009}" srcOrd="1" destOrd="0" presId="urn:microsoft.com/office/officeart/2005/8/layout/list1"/>
    <dgm:cxn modelId="{C7D38FFD-CA20-46F6-A5A1-FFB96FBBB047}" type="presParOf" srcId="{A9BA859B-A721-432B-891F-A38AB0A70C6C}" destId="{4138D45D-8A5F-45E5-8037-27A717979D75}" srcOrd="13" destOrd="0" presId="urn:microsoft.com/office/officeart/2005/8/layout/list1"/>
    <dgm:cxn modelId="{D0E9CE6F-2B71-4C5F-8825-D012553FCD89}" type="presParOf" srcId="{A9BA859B-A721-432B-891F-A38AB0A70C6C}" destId="{150AAFBA-6A74-47AF-BF06-A6579239BEC1}" srcOrd="14" destOrd="0" presId="urn:microsoft.com/office/officeart/2005/8/layout/list1"/>
    <dgm:cxn modelId="{806CB436-832B-410A-A2E6-2FB6A900EAC2}" type="presParOf" srcId="{A9BA859B-A721-432B-891F-A38AB0A70C6C}" destId="{C8F980CC-EAAB-4F38-985B-926A1DDDE1B5}" srcOrd="15" destOrd="0" presId="urn:microsoft.com/office/officeart/2005/8/layout/list1"/>
    <dgm:cxn modelId="{251D0B67-8871-4894-8AAD-C068859804B8}" type="presParOf" srcId="{A9BA859B-A721-432B-891F-A38AB0A70C6C}" destId="{3D75D64B-BC0C-4C68-A304-6EF576B6C34E}" srcOrd="16" destOrd="0" presId="urn:microsoft.com/office/officeart/2005/8/layout/list1"/>
    <dgm:cxn modelId="{A6D5965C-3262-4842-AABD-5BA6DEF02D9A}" type="presParOf" srcId="{3D75D64B-BC0C-4C68-A304-6EF576B6C34E}" destId="{27A94B10-2135-455C-BD96-730CFD40F9F2}" srcOrd="0" destOrd="0" presId="urn:microsoft.com/office/officeart/2005/8/layout/list1"/>
    <dgm:cxn modelId="{DA8B1981-F704-4651-8225-0D27521395DC}" type="presParOf" srcId="{3D75D64B-BC0C-4C68-A304-6EF576B6C34E}" destId="{E4CFA750-DE52-4710-96D0-EB22740B4787}" srcOrd="1" destOrd="0" presId="urn:microsoft.com/office/officeart/2005/8/layout/list1"/>
    <dgm:cxn modelId="{749BEEE1-A50C-4256-A69F-AFBEEC446E18}" type="presParOf" srcId="{A9BA859B-A721-432B-891F-A38AB0A70C6C}" destId="{683690B8-278A-4DC9-B6DD-EE8F5CC8AF2A}" srcOrd="17" destOrd="0" presId="urn:microsoft.com/office/officeart/2005/8/layout/list1"/>
    <dgm:cxn modelId="{07CC7E7D-DDA7-44BD-9C9A-E59EDC881DCB}" type="presParOf" srcId="{A9BA859B-A721-432B-891F-A38AB0A70C6C}" destId="{3AED89CB-51F6-474A-AB5C-9DCF52244687}" srcOrd="18" destOrd="0" presId="urn:microsoft.com/office/officeart/2005/8/layout/list1"/>
    <dgm:cxn modelId="{BA7320FA-7B45-45AB-8841-DF3F3B2A5F3D}" type="presParOf" srcId="{A9BA859B-A721-432B-891F-A38AB0A70C6C}" destId="{6904B1E6-BD80-4B01-BE9F-A5D979E8AD20}" srcOrd="19" destOrd="0" presId="urn:microsoft.com/office/officeart/2005/8/layout/list1"/>
    <dgm:cxn modelId="{CDD1C0B4-A3BA-4421-A8AF-F68225300DA1}" type="presParOf" srcId="{A9BA859B-A721-432B-891F-A38AB0A70C6C}" destId="{89FBA0AE-1B5A-4B0F-A5EF-D5F86BA45B64}" srcOrd="20" destOrd="0" presId="urn:microsoft.com/office/officeart/2005/8/layout/list1"/>
    <dgm:cxn modelId="{05151973-B58E-4CED-98F7-D104E8C4E746}" type="presParOf" srcId="{89FBA0AE-1B5A-4B0F-A5EF-D5F86BA45B64}" destId="{1C4B003A-A31D-4D82-826C-3E04971D9839}" srcOrd="0" destOrd="0" presId="urn:microsoft.com/office/officeart/2005/8/layout/list1"/>
    <dgm:cxn modelId="{8099D85A-B517-491E-B2C9-D7F58345C8A0}" type="presParOf" srcId="{89FBA0AE-1B5A-4B0F-A5EF-D5F86BA45B64}" destId="{6D363B90-3AEB-4856-B49C-FB2AF8A17089}" srcOrd="1" destOrd="0" presId="urn:microsoft.com/office/officeart/2005/8/layout/list1"/>
    <dgm:cxn modelId="{0EE059CB-14B1-403A-92A1-4150FED1BB05}" type="presParOf" srcId="{A9BA859B-A721-432B-891F-A38AB0A70C6C}" destId="{2AAEFC42-800C-4239-B423-E01B04E4DB29}" srcOrd="21" destOrd="0" presId="urn:microsoft.com/office/officeart/2005/8/layout/list1"/>
    <dgm:cxn modelId="{F9AA3196-2E1C-4933-B24F-977C2A87C34B}" type="presParOf" srcId="{A9BA859B-A721-432B-891F-A38AB0A70C6C}" destId="{A14D7051-8FA0-4BAA-BEAE-035466628F29}" srcOrd="22" destOrd="0" presId="urn:microsoft.com/office/officeart/2005/8/layout/list1"/>
    <dgm:cxn modelId="{1D9C8571-4757-426D-8593-30D80ACC19FA}" type="presParOf" srcId="{A9BA859B-A721-432B-891F-A38AB0A70C6C}" destId="{E737CB8D-7683-46FD-A1F2-B405AE0C2065}" srcOrd="23" destOrd="0" presId="urn:microsoft.com/office/officeart/2005/8/layout/list1"/>
    <dgm:cxn modelId="{353B6169-6171-4819-9859-8917B9AF43B0}" type="presParOf" srcId="{A9BA859B-A721-432B-891F-A38AB0A70C6C}" destId="{7F667CBD-3D84-4E51-903A-F452147B80C4}" srcOrd="24" destOrd="0" presId="urn:microsoft.com/office/officeart/2005/8/layout/list1"/>
    <dgm:cxn modelId="{48275270-39DA-4865-93E6-0E539D2937EB}" type="presParOf" srcId="{7F667CBD-3D84-4E51-903A-F452147B80C4}" destId="{7830BCF8-5541-40ED-93C8-BD76D342AA6B}" srcOrd="0" destOrd="0" presId="urn:microsoft.com/office/officeart/2005/8/layout/list1"/>
    <dgm:cxn modelId="{2227B4A5-8351-4301-AAD7-DD6E55BFA3D7}" type="presParOf" srcId="{7F667CBD-3D84-4E51-903A-F452147B80C4}" destId="{E702BF7B-2E6E-40C0-80A8-027746DA4CBD}" srcOrd="1" destOrd="0" presId="urn:microsoft.com/office/officeart/2005/8/layout/list1"/>
    <dgm:cxn modelId="{858348C7-4070-496C-A1D8-5C32869619A6}" type="presParOf" srcId="{A9BA859B-A721-432B-891F-A38AB0A70C6C}" destId="{362E34DB-7099-442D-9E50-68381DDF3AAD}" srcOrd="25" destOrd="0" presId="urn:microsoft.com/office/officeart/2005/8/layout/list1"/>
    <dgm:cxn modelId="{CD1946A5-D68E-43E6-90EB-7A0D32614FC4}" type="presParOf" srcId="{A9BA859B-A721-432B-891F-A38AB0A70C6C}" destId="{709840A3-B6CB-489F-AA26-C5982ED0D969}" srcOrd="26" destOrd="0" presId="urn:microsoft.com/office/officeart/2005/8/layout/list1"/>
    <dgm:cxn modelId="{FB024314-31B9-4E2B-A728-A6642C4DAE86}" type="presParOf" srcId="{A9BA859B-A721-432B-891F-A38AB0A70C6C}" destId="{CB947151-1BC3-40BE-95D7-6CBC89711BF8}" srcOrd="27" destOrd="0" presId="urn:microsoft.com/office/officeart/2005/8/layout/list1"/>
    <dgm:cxn modelId="{29AAD5FF-41DC-4EC3-898F-219327E1C256}" type="presParOf" srcId="{A9BA859B-A721-432B-891F-A38AB0A70C6C}" destId="{5916893D-2637-42BE-9F79-D68FA397B901}" srcOrd="28" destOrd="0" presId="urn:microsoft.com/office/officeart/2005/8/layout/list1"/>
    <dgm:cxn modelId="{972FB6E6-D8D9-4E5D-8D4B-9AA93E96681A}" type="presParOf" srcId="{5916893D-2637-42BE-9F79-D68FA397B901}" destId="{AAECF6CF-A2AF-4FA5-A6AC-A0C71F60FE11}" srcOrd="0" destOrd="0" presId="urn:microsoft.com/office/officeart/2005/8/layout/list1"/>
    <dgm:cxn modelId="{4F5FF428-0F0A-4688-A6FC-2B4EB096B241}" type="presParOf" srcId="{5916893D-2637-42BE-9F79-D68FA397B901}" destId="{EC4F1B31-CD50-4E12-93D6-E10867D1A958}" srcOrd="1" destOrd="0" presId="urn:microsoft.com/office/officeart/2005/8/layout/list1"/>
    <dgm:cxn modelId="{875DE0FE-AED5-41BC-AC94-DD75AED4CBD3}" type="presParOf" srcId="{A9BA859B-A721-432B-891F-A38AB0A70C6C}" destId="{A3D26516-8EAF-427F-A6DA-A04ED4404DAB}" srcOrd="29" destOrd="0" presId="urn:microsoft.com/office/officeart/2005/8/layout/list1"/>
    <dgm:cxn modelId="{AF5F1994-98A7-4E5B-BD39-0B746386378E}" type="presParOf" srcId="{A9BA859B-A721-432B-891F-A38AB0A70C6C}" destId="{105F6356-7574-472D-BA64-8260D6406209}" srcOrd="30" destOrd="0" presId="urn:microsoft.com/office/officeart/2005/8/layout/list1"/>
    <dgm:cxn modelId="{E8ACBFD8-AF55-42E7-AADF-6B55E3732C44}" type="presParOf" srcId="{A9BA859B-A721-432B-891F-A38AB0A70C6C}" destId="{82399D66-C725-4FBF-8F06-E811123FC5D6}" srcOrd="31" destOrd="0" presId="urn:microsoft.com/office/officeart/2005/8/layout/list1"/>
    <dgm:cxn modelId="{779E8FD3-6E17-486B-94E0-3096117409DB}" type="presParOf" srcId="{A9BA859B-A721-432B-891F-A38AB0A70C6C}" destId="{7EA8BA99-F63D-42CF-8B6A-486902441EA6}" srcOrd="32" destOrd="0" presId="urn:microsoft.com/office/officeart/2005/8/layout/list1"/>
    <dgm:cxn modelId="{6E7401F4-064D-461A-862E-2E24A0EEE9BD}" type="presParOf" srcId="{7EA8BA99-F63D-42CF-8B6A-486902441EA6}" destId="{4707B08B-4082-45C4-8420-B18D1484C042}" srcOrd="0" destOrd="0" presId="urn:microsoft.com/office/officeart/2005/8/layout/list1"/>
    <dgm:cxn modelId="{5C13520F-1A84-498B-87DA-740ED18F5E30}" type="presParOf" srcId="{7EA8BA99-F63D-42CF-8B6A-486902441EA6}" destId="{763FE1AB-B3C9-46D8-A930-764569549086}" srcOrd="1" destOrd="0" presId="urn:microsoft.com/office/officeart/2005/8/layout/list1"/>
    <dgm:cxn modelId="{0B3BA39B-3D52-4509-9E5A-8FCD72C3A5B9}" type="presParOf" srcId="{A9BA859B-A721-432B-891F-A38AB0A70C6C}" destId="{6A1CA4FF-B57D-443F-B15A-8B0D2872ADC4}" srcOrd="33" destOrd="0" presId="urn:microsoft.com/office/officeart/2005/8/layout/list1"/>
    <dgm:cxn modelId="{EBFFEFCE-1E6D-4C07-AC0F-80349D1EC200}" type="presParOf" srcId="{A9BA859B-A721-432B-891F-A38AB0A70C6C}" destId="{73FB07F0-340D-49EF-8DE5-EB476D339105}" srcOrd="34" destOrd="0" presId="urn:microsoft.com/office/officeart/2005/8/layout/list1"/>
    <dgm:cxn modelId="{CDD97A73-85F4-4B51-8ACC-AC32903F226A}" type="presParOf" srcId="{A9BA859B-A721-432B-891F-A38AB0A70C6C}" destId="{D6B151C6-D8F3-4334-918A-FAE8E73232B6}" srcOrd="35" destOrd="0" presId="urn:microsoft.com/office/officeart/2005/8/layout/list1"/>
    <dgm:cxn modelId="{F81C7198-5ECA-4984-8956-2B6CBBAE638E}" type="presParOf" srcId="{A9BA859B-A721-432B-891F-A38AB0A70C6C}" destId="{970E2BA5-E8BF-4A15-B739-307C0B596275}" srcOrd="36" destOrd="0" presId="urn:microsoft.com/office/officeart/2005/8/layout/list1"/>
    <dgm:cxn modelId="{7DA755FD-A4E5-4FD3-BF9C-EEEA9AD88C54}" type="presParOf" srcId="{970E2BA5-E8BF-4A15-B739-307C0B596275}" destId="{A259D1C6-3DFE-4C28-AC1C-1950EB7EFF9B}" srcOrd="0" destOrd="0" presId="urn:microsoft.com/office/officeart/2005/8/layout/list1"/>
    <dgm:cxn modelId="{F9D392C8-6C9A-40A3-A27C-7481DF813958}" type="presParOf" srcId="{970E2BA5-E8BF-4A15-B739-307C0B596275}" destId="{4C3EE8F4-B3A0-4355-BF0F-243B3AAE02B1}" srcOrd="1" destOrd="0" presId="urn:microsoft.com/office/officeart/2005/8/layout/list1"/>
    <dgm:cxn modelId="{A9A42EDC-C333-4B9A-8A71-5A648F7E6EEA}" type="presParOf" srcId="{A9BA859B-A721-432B-891F-A38AB0A70C6C}" destId="{7D612128-F47B-4682-B261-3647F8794887}" srcOrd="37" destOrd="0" presId="urn:microsoft.com/office/officeart/2005/8/layout/list1"/>
    <dgm:cxn modelId="{8A3430F3-68A0-4503-A039-41A588D6BA59}" type="presParOf" srcId="{A9BA859B-A721-432B-891F-A38AB0A70C6C}" destId="{9EA99293-9B2A-4B8D-AA4E-9CDA12FE1AF6}" srcOrd="3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F303A-9C8E-46C5-8D72-34B0989AFD23}">
      <dsp:nvSpPr>
        <dsp:cNvPr id="0" name=""/>
        <dsp:cNvSpPr/>
      </dsp:nvSpPr>
      <dsp:spPr>
        <a:xfrm>
          <a:off x="0" y="418126"/>
          <a:ext cx="10515600" cy="111793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To prove ‘serious effect’</a:t>
          </a:r>
          <a:endParaRPr lang="en-US" sz="2800" kern="1200"/>
        </a:p>
      </dsp:txBody>
      <dsp:txXfrm>
        <a:off x="54573" y="472699"/>
        <a:ext cx="10406454" cy="1008788"/>
      </dsp:txXfrm>
    </dsp:sp>
    <dsp:sp modelId="{BE6C9708-2CA5-42BF-AE46-1D7A18E6D653}">
      <dsp:nvSpPr>
        <dsp:cNvPr id="0" name=""/>
        <dsp:cNvSpPr/>
      </dsp:nvSpPr>
      <dsp:spPr>
        <a:xfrm>
          <a:off x="0" y="1616701"/>
          <a:ext cx="10515600" cy="111793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Causes the victim to fear on at least 2 occasions that violence will be used against them S76(4)(a)</a:t>
          </a:r>
          <a:endParaRPr lang="en-US" sz="2800" kern="1200"/>
        </a:p>
      </dsp:txBody>
      <dsp:txXfrm>
        <a:off x="54573" y="1671274"/>
        <a:ext cx="10406454" cy="1008788"/>
      </dsp:txXfrm>
    </dsp:sp>
    <dsp:sp modelId="{15C94CD7-B9E1-422F-AFD2-C7DC6F5C463D}">
      <dsp:nvSpPr>
        <dsp:cNvPr id="0" name=""/>
        <dsp:cNvSpPr/>
      </dsp:nvSpPr>
      <dsp:spPr>
        <a:xfrm>
          <a:off x="0" y="2815276"/>
          <a:ext cx="10515600" cy="111793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Causes the victim serious alarm or distress which has a substantial adverse effect on their day-to-day activities S76(4)(b) </a:t>
          </a:r>
          <a:endParaRPr lang="en-US" sz="2800" kern="1200"/>
        </a:p>
      </dsp:txBody>
      <dsp:txXfrm>
        <a:off x="54573" y="2869849"/>
        <a:ext cx="10406454" cy="10087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4F50F-CEE2-4A11-8AEE-844388C3EC48}">
      <dsp:nvSpPr>
        <dsp:cNvPr id="0" name=""/>
        <dsp:cNvSpPr/>
      </dsp:nvSpPr>
      <dsp:spPr>
        <a:xfrm>
          <a:off x="0" y="0"/>
          <a:ext cx="3286125" cy="3948876"/>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33450">
            <a:lnSpc>
              <a:spcPct val="90000"/>
            </a:lnSpc>
            <a:spcBef>
              <a:spcPct val="0"/>
            </a:spcBef>
            <a:spcAft>
              <a:spcPct val="35000"/>
            </a:spcAft>
            <a:buNone/>
          </a:pPr>
          <a:r>
            <a:rPr lang="en-GB" sz="2100" kern="1200"/>
            <a:t>Stage 1 – Grooming/Conditioning</a:t>
          </a:r>
          <a:endParaRPr lang="en-US" sz="2100" kern="1200"/>
        </a:p>
      </dsp:txBody>
      <dsp:txXfrm>
        <a:off x="0" y="1500572"/>
        <a:ext cx="3286125" cy="2369325"/>
      </dsp:txXfrm>
    </dsp:sp>
    <dsp:sp modelId="{1537A5A2-002D-4A55-BDD3-434CB9849D1B}">
      <dsp:nvSpPr>
        <dsp:cNvPr id="0" name=""/>
        <dsp:cNvSpPr/>
      </dsp:nvSpPr>
      <dsp:spPr>
        <a:xfrm>
          <a:off x="1050731" y="394887"/>
          <a:ext cx="1184662" cy="1184662"/>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24221" y="568377"/>
        <a:ext cx="837682" cy="837682"/>
      </dsp:txXfrm>
    </dsp:sp>
    <dsp:sp modelId="{0CC91217-034F-4295-B043-9E606A340B61}">
      <dsp:nvSpPr>
        <dsp:cNvPr id="0" name=""/>
        <dsp:cNvSpPr/>
      </dsp:nvSpPr>
      <dsp:spPr>
        <a:xfrm>
          <a:off x="0" y="3948804"/>
          <a:ext cx="3286125" cy="72"/>
        </a:xfrm>
        <a:prstGeom prst="rect">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07CF20-9629-4EFD-AAC9-1DA34EB1AD2F}">
      <dsp:nvSpPr>
        <dsp:cNvPr id="0" name=""/>
        <dsp:cNvSpPr/>
      </dsp:nvSpPr>
      <dsp:spPr>
        <a:xfrm>
          <a:off x="3614737" y="0"/>
          <a:ext cx="3286125" cy="3948876"/>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33450">
            <a:lnSpc>
              <a:spcPct val="90000"/>
            </a:lnSpc>
            <a:spcBef>
              <a:spcPct val="0"/>
            </a:spcBef>
            <a:spcAft>
              <a:spcPct val="35000"/>
            </a:spcAft>
            <a:buNone/>
          </a:pPr>
          <a:r>
            <a:rPr lang="en-GB" sz="2100" kern="1200"/>
            <a:t>Stage 2 – Normalisation</a:t>
          </a:r>
          <a:endParaRPr lang="en-US" sz="2100" kern="1200"/>
        </a:p>
      </dsp:txBody>
      <dsp:txXfrm>
        <a:off x="3614737" y="1500572"/>
        <a:ext cx="3286125" cy="2369325"/>
      </dsp:txXfrm>
    </dsp:sp>
    <dsp:sp modelId="{C85CC78C-184B-4661-BB12-879ED9EC045D}">
      <dsp:nvSpPr>
        <dsp:cNvPr id="0" name=""/>
        <dsp:cNvSpPr/>
      </dsp:nvSpPr>
      <dsp:spPr>
        <a:xfrm>
          <a:off x="4665468" y="394887"/>
          <a:ext cx="1184662" cy="1184662"/>
        </a:xfrm>
        <a:prstGeom prst="ellips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38958" y="568377"/>
        <a:ext cx="837682" cy="837682"/>
      </dsp:txXfrm>
    </dsp:sp>
    <dsp:sp modelId="{AACA69D1-DA10-4095-B6D1-21DCA217063F}">
      <dsp:nvSpPr>
        <dsp:cNvPr id="0" name=""/>
        <dsp:cNvSpPr/>
      </dsp:nvSpPr>
      <dsp:spPr>
        <a:xfrm>
          <a:off x="3614737" y="3948804"/>
          <a:ext cx="3286125" cy="72"/>
        </a:xfrm>
        <a:prstGeom prst="rect">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BCB29-C541-4D54-86D6-BD2A75A947CD}">
      <dsp:nvSpPr>
        <dsp:cNvPr id="0" name=""/>
        <dsp:cNvSpPr/>
      </dsp:nvSpPr>
      <dsp:spPr>
        <a:xfrm>
          <a:off x="7229475" y="0"/>
          <a:ext cx="3286125" cy="3948876"/>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33450">
            <a:lnSpc>
              <a:spcPct val="90000"/>
            </a:lnSpc>
            <a:spcBef>
              <a:spcPct val="0"/>
            </a:spcBef>
            <a:spcAft>
              <a:spcPct val="35000"/>
            </a:spcAft>
            <a:buNone/>
          </a:pPr>
          <a:r>
            <a:rPr lang="en-GB" sz="2100" kern="1200"/>
            <a:t>Stage 3- Entrapment</a:t>
          </a:r>
          <a:endParaRPr lang="en-US" sz="2100" kern="1200"/>
        </a:p>
      </dsp:txBody>
      <dsp:txXfrm>
        <a:off x="7229475" y="1500572"/>
        <a:ext cx="3286125" cy="2369325"/>
      </dsp:txXfrm>
    </dsp:sp>
    <dsp:sp modelId="{B866A0BD-F770-4F58-B8B0-31C2FC08C731}">
      <dsp:nvSpPr>
        <dsp:cNvPr id="0" name=""/>
        <dsp:cNvSpPr/>
      </dsp:nvSpPr>
      <dsp:spPr>
        <a:xfrm>
          <a:off x="8280206" y="394887"/>
          <a:ext cx="1184662" cy="1184662"/>
        </a:xfrm>
        <a:prstGeom prst="ellips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53696" y="568377"/>
        <a:ext cx="837682" cy="837682"/>
      </dsp:txXfrm>
    </dsp:sp>
    <dsp:sp modelId="{3253458B-C2A8-4000-AA8E-B9D75F920D40}">
      <dsp:nvSpPr>
        <dsp:cNvPr id="0" name=""/>
        <dsp:cNvSpPr/>
      </dsp:nvSpPr>
      <dsp:spPr>
        <a:xfrm>
          <a:off x="7229475" y="3948804"/>
          <a:ext cx="3286125"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58A77-0C1A-40CD-98F2-2555D2B94698}">
      <dsp:nvSpPr>
        <dsp:cNvPr id="0" name=""/>
        <dsp:cNvSpPr/>
      </dsp:nvSpPr>
      <dsp:spPr>
        <a:xfrm>
          <a:off x="0" y="338769"/>
          <a:ext cx="10515600"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0C03FBE-F5E5-4381-9DBF-FF7D9ECD3B60}">
      <dsp:nvSpPr>
        <dsp:cNvPr id="0" name=""/>
        <dsp:cNvSpPr/>
      </dsp:nvSpPr>
      <dsp:spPr>
        <a:xfrm>
          <a:off x="525780" y="146888"/>
          <a:ext cx="736092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kern="1200" dirty="0"/>
            <a:t>Risk</a:t>
          </a:r>
        </a:p>
      </dsp:txBody>
      <dsp:txXfrm>
        <a:off x="544514" y="165622"/>
        <a:ext cx="7323452" cy="346292"/>
      </dsp:txXfrm>
    </dsp:sp>
    <dsp:sp modelId="{397B6913-8DD2-4B03-9F46-A2A16790A032}">
      <dsp:nvSpPr>
        <dsp:cNvPr id="0" name=""/>
        <dsp:cNvSpPr/>
      </dsp:nvSpPr>
      <dsp:spPr>
        <a:xfrm>
          <a:off x="0" y="928449"/>
          <a:ext cx="10515600"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813BCB-8BD5-4698-A208-127C22DCBAF9}">
      <dsp:nvSpPr>
        <dsp:cNvPr id="0" name=""/>
        <dsp:cNvSpPr/>
      </dsp:nvSpPr>
      <dsp:spPr>
        <a:xfrm>
          <a:off x="525780" y="736569"/>
          <a:ext cx="736092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kern="1200" dirty="0"/>
            <a:t>Safeguarding</a:t>
          </a:r>
        </a:p>
      </dsp:txBody>
      <dsp:txXfrm>
        <a:off x="544514" y="755303"/>
        <a:ext cx="7323452" cy="346292"/>
      </dsp:txXfrm>
    </dsp:sp>
    <dsp:sp modelId="{23BC0D36-C84F-4B4B-B1FC-76C4EF8AB028}">
      <dsp:nvSpPr>
        <dsp:cNvPr id="0" name=""/>
        <dsp:cNvSpPr/>
      </dsp:nvSpPr>
      <dsp:spPr>
        <a:xfrm>
          <a:off x="0" y="1518129"/>
          <a:ext cx="10515600"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799B40-09FC-488D-9D20-1EB158C688CB}">
      <dsp:nvSpPr>
        <dsp:cNvPr id="0" name=""/>
        <dsp:cNvSpPr/>
      </dsp:nvSpPr>
      <dsp:spPr>
        <a:xfrm>
          <a:off x="525780" y="1326249"/>
          <a:ext cx="736092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kern="1200" dirty="0"/>
            <a:t>Safety</a:t>
          </a:r>
        </a:p>
      </dsp:txBody>
      <dsp:txXfrm>
        <a:off x="544514" y="1344983"/>
        <a:ext cx="7323452" cy="346292"/>
      </dsp:txXfrm>
    </dsp:sp>
    <dsp:sp modelId="{753A23DA-E146-4A19-92FD-9C518EB16E76}">
      <dsp:nvSpPr>
        <dsp:cNvPr id="0" name=""/>
        <dsp:cNvSpPr/>
      </dsp:nvSpPr>
      <dsp:spPr>
        <a:xfrm>
          <a:off x="0" y="2107809"/>
          <a:ext cx="10515600"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9DC13CF-A2D8-439B-9EBD-944E4986F855}">
      <dsp:nvSpPr>
        <dsp:cNvPr id="0" name=""/>
        <dsp:cNvSpPr/>
      </dsp:nvSpPr>
      <dsp:spPr>
        <a:xfrm>
          <a:off x="525780" y="1915929"/>
          <a:ext cx="736092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kern="1200" dirty="0"/>
            <a:t>Medical Assistance</a:t>
          </a:r>
        </a:p>
      </dsp:txBody>
      <dsp:txXfrm>
        <a:off x="544514" y="1934663"/>
        <a:ext cx="7323452" cy="346292"/>
      </dsp:txXfrm>
    </dsp:sp>
    <dsp:sp modelId="{CEC3504C-9659-41A2-976D-7BF5CB6B106B}">
      <dsp:nvSpPr>
        <dsp:cNvPr id="0" name=""/>
        <dsp:cNvSpPr/>
      </dsp:nvSpPr>
      <dsp:spPr>
        <a:xfrm>
          <a:off x="0" y="2697489"/>
          <a:ext cx="10515600"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82F921-90EE-44C7-BC17-A7A2A3A38611}">
      <dsp:nvSpPr>
        <dsp:cNvPr id="0" name=""/>
        <dsp:cNvSpPr/>
      </dsp:nvSpPr>
      <dsp:spPr>
        <a:xfrm>
          <a:off x="525780" y="2505609"/>
          <a:ext cx="736092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kern="1200" dirty="0"/>
            <a:t>Police Protection (Children)</a:t>
          </a:r>
        </a:p>
      </dsp:txBody>
      <dsp:txXfrm>
        <a:off x="544514" y="2524343"/>
        <a:ext cx="7323452" cy="346292"/>
      </dsp:txXfrm>
    </dsp:sp>
    <dsp:sp modelId="{607D2D77-5D10-4F29-A7B4-5AF773267A9D}">
      <dsp:nvSpPr>
        <dsp:cNvPr id="0" name=""/>
        <dsp:cNvSpPr/>
      </dsp:nvSpPr>
      <dsp:spPr>
        <a:xfrm>
          <a:off x="0" y="3287169"/>
          <a:ext cx="10515600"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50E47B-A270-4A14-B7FA-B092CE67412D}">
      <dsp:nvSpPr>
        <dsp:cNvPr id="0" name=""/>
        <dsp:cNvSpPr/>
      </dsp:nvSpPr>
      <dsp:spPr>
        <a:xfrm>
          <a:off x="525780" y="3095289"/>
          <a:ext cx="736092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kern="1200" dirty="0"/>
            <a:t>Powers</a:t>
          </a:r>
        </a:p>
      </dsp:txBody>
      <dsp:txXfrm>
        <a:off x="544514" y="3114023"/>
        <a:ext cx="7323452" cy="346292"/>
      </dsp:txXfrm>
    </dsp:sp>
    <dsp:sp modelId="{A77CD59A-EE43-4C4D-ABB5-03F0F37BD1DA}">
      <dsp:nvSpPr>
        <dsp:cNvPr id="0" name=""/>
        <dsp:cNvSpPr/>
      </dsp:nvSpPr>
      <dsp:spPr>
        <a:xfrm>
          <a:off x="0" y="3876849"/>
          <a:ext cx="10515600"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04A4362-DF6A-4D2E-9225-92869CA47E20}">
      <dsp:nvSpPr>
        <dsp:cNvPr id="0" name=""/>
        <dsp:cNvSpPr/>
      </dsp:nvSpPr>
      <dsp:spPr>
        <a:xfrm>
          <a:off x="525780" y="3684969"/>
          <a:ext cx="736092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kern="1200" dirty="0"/>
            <a:t>Decisions</a:t>
          </a:r>
        </a:p>
      </dsp:txBody>
      <dsp:txXfrm>
        <a:off x="544514" y="3703703"/>
        <a:ext cx="7323452" cy="3462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0738CF-5D21-47AF-AC75-B1D2C9A08606}">
      <dsp:nvSpPr>
        <dsp:cNvPr id="0" name=""/>
        <dsp:cNvSpPr/>
      </dsp:nvSpPr>
      <dsp:spPr>
        <a:xfrm>
          <a:off x="0" y="314886"/>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9F1E0A-B5D3-412D-9995-700521E02D04}">
      <dsp:nvSpPr>
        <dsp:cNvPr id="0" name=""/>
        <dsp:cNvSpPr/>
      </dsp:nvSpPr>
      <dsp:spPr>
        <a:xfrm>
          <a:off x="525780" y="152526"/>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Victims</a:t>
          </a:r>
        </a:p>
      </dsp:txBody>
      <dsp:txXfrm>
        <a:off x="541632" y="168378"/>
        <a:ext cx="7329216" cy="293016"/>
      </dsp:txXfrm>
    </dsp:sp>
    <dsp:sp modelId="{CEF7D622-4B36-4B16-A568-05946B50DB40}">
      <dsp:nvSpPr>
        <dsp:cNvPr id="0" name=""/>
        <dsp:cNvSpPr/>
      </dsp:nvSpPr>
      <dsp:spPr>
        <a:xfrm>
          <a:off x="0" y="813846"/>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078D5B-CD38-44F9-BA43-C602F061BC35}">
      <dsp:nvSpPr>
        <dsp:cNvPr id="0" name=""/>
        <dsp:cNvSpPr/>
      </dsp:nvSpPr>
      <dsp:spPr>
        <a:xfrm>
          <a:off x="525780" y="651486"/>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Scenes</a:t>
          </a:r>
        </a:p>
      </dsp:txBody>
      <dsp:txXfrm>
        <a:off x="541632" y="667338"/>
        <a:ext cx="7329216" cy="293016"/>
      </dsp:txXfrm>
    </dsp:sp>
    <dsp:sp modelId="{F7F92E74-DE84-4AB1-A880-6B59CB4BC725}">
      <dsp:nvSpPr>
        <dsp:cNvPr id="0" name=""/>
        <dsp:cNvSpPr/>
      </dsp:nvSpPr>
      <dsp:spPr>
        <a:xfrm>
          <a:off x="0" y="1312806"/>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16D4CEF-430E-4057-887A-6D552377AB0F}">
      <dsp:nvSpPr>
        <dsp:cNvPr id="0" name=""/>
        <dsp:cNvSpPr/>
      </dsp:nvSpPr>
      <dsp:spPr>
        <a:xfrm>
          <a:off x="525780" y="1150446"/>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Suspects</a:t>
          </a:r>
        </a:p>
      </dsp:txBody>
      <dsp:txXfrm>
        <a:off x="541632" y="1166298"/>
        <a:ext cx="7329216" cy="293016"/>
      </dsp:txXfrm>
    </dsp:sp>
    <dsp:sp modelId="{150AAFBA-6A74-47AF-BF06-A6579239BEC1}">
      <dsp:nvSpPr>
        <dsp:cNvPr id="0" name=""/>
        <dsp:cNvSpPr/>
      </dsp:nvSpPr>
      <dsp:spPr>
        <a:xfrm>
          <a:off x="0" y="1811767"/>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2C6360-EC70-4AA7-A8A7-473608B37009}">
      <dsp:nvSpPr>
        <dsp:cNvPr id="0" name=""/>
        <dsp:cNvSpPr/>
      </dsp:nvSpPr>
      <dsp:spPr>
        <a:xfrm>
          <a:off x="525780" y="1649406"/>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Witnesses</a:t>
          </a:r>
        </a:p>
      </dsp:txBody>
      <dsp:txXfrm>
        <a:off x="541632" y="1665258"/>
        <a:ext cx="7329216" cy="293016"/>
      </dsp:txXfrm>
    </dsp:sp>
    <dsp:sp modelId="{3AED89CB-51F6-474A-AB5C-9DCF52244687}">
      <dsp:nvSpPr>
        <dsp:cNvPr id="0" name=""/>
        <dsp:cNvSpPr/>
      </dsp:nvSpPr>
      <dsp:spPr>
        <a:xfrm>
          <a:off x="0" y="2310727"/>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CFA750-DE52-4710-96D0-EB22740B4787}">
      <dsp:nvSpPr>
        <dsp:cNvPr id="0" name=""/>
        <dsp:cNvSpPr/>
      </dsp:nvSpPr>
      <dsp:spPr>
        <a:xfrm>
          <a:off x="525780" y="2148367"/>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Log</a:t>
          </a:r>
        </a:p>
      </dsp:txBody>
      <dsp:txXfrm>
        <a:off x="541632" y="2164219"/>
        <a:ext cx="7329216" cy="293016"/>
      </dsp:txXfrm>
    </dsp:sp>
    <dsp:sp modelId="{A14D7051-8FA0-4BAA-BEAE-035466628F29}">
      <dsp:nvSpPr>
        <dsp:cNvPr id="0" name=""/>
        <dsp:cNvSpPr/>
      </dsp:nvSpPr>
      <dsp:spPr>
        <a:xfrm>
          <a:off x="0" y="2809686"/>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363B90-3AEB-4856-B49C-FB2AF8A17089}">
      <dsp:nvSpPr>
        <dsp:cNvPr id="0" name=""/>
        <dsp:cNvSpPr/>
      </dsp:nvSpPr>
      <dsp:spPr>
        <a:xfrm>
          <a:off x="525780" y="2647327"/>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Family/Community</a:t>
          </a:r>
        </a:p>
      </dsp:txBody>
      <dsp:txXfrm>
        <a:off x="541632" y="2663179"/>
        <a:ext cx="7329216" cy="293016"/>
      </dsp:txXfrm>
    </dsp:sp>
    <dsp:sp modelId="{709840A3-B6CB-489F-AA26-C5982ED0D969}">
      <dsp:nvSpPr>
        <dsp:cNvPr id="0" name=""/>
        <dsp:cNvSpPr/>
      </dsp:nvSpPr>
      <dsp:spPr>
        <a:xfrm>
          <a:off x="0" y="3308646"/>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02BF7B-2E6E-40C0-80A8-027746DA4CBD}">
      <dsp:nvSpPr>
        <dsp:cNvPr id="0" name=""/>
        <dsp:cNvSpPr/>
      </dsp:nvSpPr>
      <dsp:spPr>
        <a:xfrm>
          <a:off x="525780" y="3146287"/>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Physical Evidence</a:t>
          </a:r>
        </a:p>
      </dsp:txBody>
      <dsp:txXfrm>
        <a:off x="541632" y="3162139"/>
        <a:ext cx="7329216" cy="293016"/>
      </dsp:txXfrm>
    </dsp:sp>
    <dsp:sp modelId="{105F6356-7574-472D-BA64-8260D6406209}">
      <dsp:nvSpPr>
        <dsp:cNvPr id="0" name=""/>
        <dsp:cNvSpPr/>
      </dsp:nvSpPr>
      <dsp:spPr>
        <a:xfrm>
          <a:off x="0" y="3807606"/>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4F1B31-CD50-4E12-93D6-E10867D1A958}">
      <dsp:nvSpPr>
        <dsp:cNvPr id="0" name=""/>
        <dsp:cNvSpPr/>
      </dsp:nvSpPr>
      <dsp:spPr>
        <a:xfrm>
          <a:off x="525780" y="3645247"/>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Intelligence</a:t>
          </a:r>
        </a:p>
      </dsp:txBody>
      <dsp:txXfrm>
        <a:off x="541632" y="3661099"/>
        <a:ext cx="7329216" cy="293016"/>
      </dsp:txXfrm>
    </dsp:sp>
    <dsp:sp modelId="{73FB07F0-340D-49EF-8DE5-EB476D339105}">
      <dsp:nvSpPr>
        <dsp:cNvPr id="0" name=""/>
        <dsp:cNvSpPr/>
      </dsp:nvSpPr>
      <dsp:spPr>
        <a:xfrm>
          <a:off x="0" y="4306566"/>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3FE1AB-B3C9-46D8-A930-764569549086}">
      <dsp:nvSpPr>
        <dsp:cNvPr id="0" name=""/>
        <dsp:cNvSpPr/>
      </dsp:nvSpPr>
      <dsp:spPr>
        <a:xfrm>
          <a:off x="525780" y="4144207"/>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Contamination</a:t>
          </a:r>
        </a:p>
      </dsp:txBody>
      <dsp:txXfrm>
        <a:off x="541632" y="4160059"/>
        <a:ext cx="7329216" cy="293016"/>
      </dsp:txXfrm>
    </dsp:sp>
    <dsp:sp modelId="{9EA99293-9B2A-4B8D-AA4E-9CDA12FE1AF6}">
      <dsp:nvSpPr>
        <dsp:cNvPr id="0" name=""/>
        <dsp:cNvSpPr/>
      </dsp:nvSpPr>
      <dsp:spPr>
        <a:xfrm>
          <a:off x="0" y="4805527"/>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C3EE8F4-B3A0-4355-BF0F-243B3AAE02B1}">
      <dsp:nvSpPr>
        <dsp:cNvPr id="0" name=""/>
        <dsp:cNvSpPr/>
      </dsp:nvSpPr>
      <dsp:spPr>
        <a:xfrm>
          <a:off x="525780" y="4643167"/>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Responsibility</a:t>
          </a:r>
        </a:p>
      </dsp:txBody>
      <dsp:txXfrm>
        <a:off x="541632" y="4659019"/>
        <a:ext cx="7329216" cy="2930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4BA8EC-CE7A-44E7-9225-500D8D5897E3}" type="datetimeFigureOut">
              <a:rPr lang="en-GB" smtClean="0"/>
              <a:t>07/10/2025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3B8CC6-CD5F-485D-BA5C-989135F960FC}" type="slidenum">
              <a:rPr lang="en-GB" smtClean="0"/>
              <a:t>‹#›</a:t>
            </a:fld>
            <a:endParaRPr lang="en-GB"/>
          </a:p>
        </p:txBody>
      </p:sp>
    </p:spTree>
    <p:extLst>
      <p:ext uri="{BB962C8B-B14F-4D97-AF65-F5344CB8AC3E}">
        <p14:creationId xmlns:p14="http://schemas.microsoft.com/office/powerpoint/2010/main" val="1011396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B8CC6-CD5F-485D-BA5C-989135F960FC}" type="slidenum">
              <a:rPr lang="en-GB" smtClean="0"/>
              <a:t>4</a:t>
            </a:fld>
            <a:endParaRPr lang="en-GB"/>
          </a:p>
        </p:txBody>
      </p:sp>
    </p:spTree>
    <p:extLst>
      <p:ext uri="{BB962C8B-B14F-4D97-AF65-F5344CB8AC3E}">
        <p14:creationId xmlns:p14="http://schemas.microsoft.com/office/powerpoint/2010/main" val="33459248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14</a:t>
            </a:fld>
            <a:endParaRPr lang="en-GB"/>
          </a:p>
        </p:txBody>
      </p:sp>
    </p:spTree>
    <p:extLst>
      <p:ext uri="{BB962C8B-B14F-4D97-AF65-F5344CB8AC3E}">
        <p14:creationId xmlns:p14="http://schemas.microsoft.com/office/powerpoint/2010/main" val="2094677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Prosecutors are advised that a pattern of controlling or coercive behaviour can be well established before a single incident is reported. In many cases the conduct might seem innocent - especially if considered in isolation of other incidents - and the victim may not be aware of, or be ready to acknowledge, abusive behaviour. The consideration of the cumulative impact of controlling or coercive behaviour and the pattern of behaviour within the context of the relationship is crucial. This approach will support the prosecutor to effectively assess whether a pattern of behaviour amounts to fear that violence will be carried out; or serious alarm or distress leading to a substantial adverse effect on usual day-to-day activities. Further assistance can be obtained from the Statutory Guidance published by the Home Office pursuant to section 77(1) of the Serious Crime Act 2015</a:t>
            </a:r>
          </a:p>
          <a:p>
            <a:endParaRPr lang="en-GB" dirty="0"/>
          </a:p>
          <a:p>
            <a:r>
              <a:rPr lang="en-GB" dirty="0"/>
              <a:t>Building on examples within the Statutory Guidance, relevant behaviour of the perpetrator can include: Isolating a person from their friends and family Depriving them of their basic needs Monitoring their time Monitoring a person via online communication tools or using spyware 7 Taking control over aspects of their everyday life, such as where they can go, who they can see, what to wear and when they can sleep Depriving them access to support services, such as specialist support or medical services Repeatedly putting them down such as telling them they are worthless Enforcing rules and activity which humiliate, degrade or dehumanise the victim Forcing the victim to take part in criminal activity such as shoplifting, neglect or abuse of children to encourage self-blame and prevent disclosure to authorities Financial abuse including control of finances, such as only allowing a person a punitive allowance Control ability to go to school or place of study Taking wages, benefits or allowances Threats to hurt or kill Threats to harm a child Threats to reveal or publish private information (e.g. threatening to 'out' someone) Threats to hurt or physically harming a family pet Assault Criminal damage (such as destruction of household goods) Preventing a person from having access to transport or from working Preventing a person from being able to attend school, college or University Family 'dishonour' Reputational damage Disclosure of sexual orientation Disclosure of HIV status or other medical condition without consent Limiting access to family, friends and finances</a:t>
            </a:r>
          </a:p>
        </p:txBody>
      </p:sp>
      <p:sp>
        <p:nvSpPr>
          <p:cNvPr id="4" name="Slide Number Placeholder 3"/>
          <p:cNvSpPr>
            <a:spLocks noGrp="1"/>
          </p:cNvSpPr>
          <p:nvPr>
            <p:ph type="sldNum" sz="quarter" idx="5"/>
          </p:nvPr>
        </p:nvSpPr>
        <p:spPr/>
        <p:txBody>
          <a:bodyPr/>
          <a:lstStyle/>
          <a:p>
            <a:fld id="{D1ADC70C-5E41-40C4-81C2-7D3435A6CDB8}" type="slidenum">
              <a:rPr lang="en-GB" smtClean="0"/>
              <a:t>15</a:t>
            </a:fld>
            <a:endParaRPr lang="en-GB"/>
          </a:p>
        </p:txBody>
      </p:sp>
    </p:spTree>
    <p:extLst>
      <p:ext uri="{BB962C8B-B14F-4D97-AF65-F5344CB8AC3E}">
        <p14:creationId xmlns:p14="http://schemas.microsoft.com/office/powerpoint/2010/main" val="3977394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phrase 'substantial adverse effect on Bs usual day-to-day activities' may include, but is not limited to: Stopping or changing the way someone socialises </a:t>
            </a:r>
          </a:p>
          <a:p>
            <a:endParaRPr lang="en-GB" dirty="0"/>
          </a:p>
          <a:p>
            <a:r>
              <a:rPr lang="en-GB" dirty="0"/>
              <a:t>Physical or mental health deterioration A change in routine at home including those associated with mealtimes or household chores Attendance record at school Putting in place measures at home to safeguard themselves or their children Changes to work patterns, employment status or routes to work This means that the survivor does not necessarily need to be/feel threatened, as is alluded to in the current slide, but placed in a position where their day-to-day activities are severely affected – e.g. not able to contact friends/family; no access to money etc.</a:t>
            </a:r>
          </a:p>
        </p:txBody>
      </p:sp>
      <p:sp>
        <p:nvSpPr>
          <p:cNvPr id="4" name="Slide Number Placeholder 3"/>
          <p:cNvSpPr>
            <a:spLocks noGrp="1"/>
          </p:cNvSpPr>
          <p:nvPr>
            <p:ph type="sldNum" sz="quarter" idx="5"/>
          </p:nvPr>
        </p:nvSpPr>
        <p:spPr/>
        <p:txBody>
          <a:bodyPr/>
          <a:lstStyle/>
          <a:p>
            <a:fld id="{D1ADC70C-5E41-40C4-81C2-7D3435A6CDB8}" type="slidenum">
              <a:rPr lang="en-GB" smtClean="0"/>
              <a:t>16</a:t>
            </a:fld>
            <a:endParaRPr lang="en-GB"/>
          </a:p>
        </p:txBody>
      </p:sp>
    </p:spTree>
    <p:extLst>
      <p:ext uri="{BB962C8B-B14F-4D97-AF65-F5344CB8AC3E}">
        <p14:creationId xmlns:p14="http://schemas.microsoft.com/office/powerpoint/2010/main" val="629116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relation to subsection 4(b) (behaviour causing Serious alarm or distress which has a substantial adverse effect on their day-to-day activities) it is a defence to show: That in engaging in the behaviour in question, A believed that he or she was acting in B's best interest (EG, caring for someone who has Mental Health issues) ; and The behaviour in all the circumstances was reasonable. (However, if the jury doesn’t deem it reasonable, you cannot rely on this defence) A is to be taken to have shown this if: A has raised sufficient evidence of the facts adduced to raise an issue with respect to them; and The contrary is not proved beyond reasonable doubt.</a:t>
            </a:r>
          </a:p>
          <a:p>
            <a:endParaRPr lang="en-GB" dirty="0"/>
          </a:p>
          <a:p>
            <a:endParaRPr lang="en-GB" dirty="0"/>
          </a:p>
          <a:p>
            <a:r>
              <a:rPr lang="en-GB" dirty="0"/>
              <a:t> In determining whether A ought to know that their behaviour would have a serious effect on B, the question to be considered is whether a reasonable person in possession of the same information would know that the behaviour would have a serious effect on someone. </a:t>
            </a:r>
          </a:p>
        </p:txBody>
      </p:sp>
      <p:sp>
        <p:nvSpPr>
          <p:cNvPr id="4" name="Slide Number Placeholder 3"/>
          <p:cNvSpPr>
            <a:spLocks noGrp="1"/>
          </p:cNvSpPr>
          <p:nvPr>
            <p:ph type="sldNum" sz="quarter" idx="5"/>
          </p:nvPr>
        </p:nvSpPr>
        <p:spPr/>
        <p:txBody>
          <a:bodyPr/>
          <a:lstStyle/>
          <a:p>
            <a:fld id="{D1ADC70C-5E41-40C4-81C2-7D3435A6CDB8}" type="slidenum">
              <a:rPr lang="en-GB" smtClean="0"/>
              <a:t>18</a:t>
            </a:fld>
            <a:endParaRPr lang="en-GB"/>
          </a:p>
        </p:txBody>
      </p:sp>
    </p:spTree>
    <p:extLst>
      <p:ext uri="{BB962C8B-B14F-4D97-AF65-F5344CB8AC3E}">
        <p14:creationId xmlns:p14="http://schemas.microsoft.com/office/powerpoint/2010/main" val="1555603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CC tactics are very similar to those used by kidnappers, terrorists, prisons of war, and as torture, and that in fact the UN definition of DA and torture are almost identical. Many victims and survivors consequently suffer with (diagnosed and undiagnosed) PTSD. This goes some way to explaining to the participants why some victims don’t behave the way society expects a victim of crime to behave.</a:t>
            </a:r>
          </a:p>
          <a:p>
            <a:endParaRPr lang="en-GB" dirty="0"/>
          </a:p>
          <a:p>
            <a:r>
              <a:rPr lang="en-GB" dirty="0"/>
              <a:t>Coercive Control Underpins domestic abuse. </a:t>
            </a:r>
          </a:p>
          <a:p>
            <a:endParaRPr lang="en-GB" dirty="0"/>
          </a:p>
          <a:p>
            <a:r>
              <a:rPr lang="en-GB" dirty="0"/>
              <a:t>Most victims of abuse experience coercive control rather than isolated physical assaults alone. Victims often state that the coercive control is far more devastating than physical assaults. Instils fear, dependence, compliance and shame.</a:t>
            </a:r>
          </a:p>
          <a:p>
            <a:endParaRPr lang="en-GB" dirty="0"/>
          </a:p>
          <a:p>
            <a:r>
              <a:rPr lang="en-GB" dirty="0"/>
              <a:t>The Major Tactics of Coercive Control </a:t>
            </a:r>
          </a:p>
          <a:p>
            <a:r>
              <a:rPr lang="en-GB" dirty="0"/>
              <a:t>Violence</a:t>
            </a:r>
          </a:p>
          <a:p>
            <a:r>
              <a:rPr lang="en-GB" dirty="0"/>
              <a:t> Intimidation –</a:t>
            </a:r>
          </a:p>
          <a:p>
            <a:r>
              <a:rPr lang="en-GB" dirty="0"/>
              <a:t> Threats, Surveillance &amp; </a:t>
            </a:r>
          </a:p>
          <a:p>
            <a:r>
              <a:rPr lang="en-GB" dirty="0"/>
              <a:t>Degradation 13 Isolation Control</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19</a:t>
            </a:fld>
            <a:endParaRPr lang="en-GB"/>
          </a:p>
        </p:txBody>
      </p:sp>
    </p:spTree>
    <p:extLst>
      <p:ext uri="{BB962C8B-B14F-4D97-AF65-F5344CB8AC3E}">
        <p14:creationId xmlns:p14="http://schemas.microsoft.com/office/powerpoint/2010/main" val="23330338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1984, staff at the Domestic Abuse Intervention Project, Duluth, USA, (DAIP) began developing curricula for groups of men who abuse, and victims of domestic abuse (DA). The project’s objective was to develop an effective way of describing abuse to victims, offenders, practitioners in the criminal justice system, and the general public. Over several months, the project facilitated focus groups of women who had been abused, documenting the most common abusive behaviours or tactics that were used against these victims. The spokes on the Duluth Power &amp; Control Wheel depict the tactics that are most universally experienced by victims of abuse. At the centre of the Wheel is the concept of Power &amp; Control. Even though DA is a complex issue, especially how victims respond to the abuse, the reason and motivation to abuse is very simple – perpetrators of DA want/choose to control another person by exerting power over their victims. </a:t>
            </a:r>
          </a:p>
          <a:p>
            <a:endParaRPr lang="en-GB" dirty="0"/>
          </a:p>
          <a:p>
            <a:r>
              <a:rPr lang="en-GB" dirty="0"/>
              <a:t>This part is probably the hardest for people to hear and accept, as we find it very hard 14 to process the fact that humans can be so cruel to each other without an issue forcing the perpetrator to behave this way</a:t>
            </a:r>
          </a:p>
          <a:p>
            <a:endParaRPr lang="en-GB" dirty="0"/>
          </a:p>
          <a:p>
            <a:r>
              <a:rPr lang="en-GB" dirty="0"/>
              <a:t>The “spokes” or tactics of the Wheel show the main ways to coerce and control. Today we will look at all of the main tactics but will concentrate on the Coercion &amp; Threats “spoke”. Coercive Control (CC) underpins DA – in fact DA can’t happen without CC, so perhaps CC should not be a tactic spoke, but in fact the rubber tyre that holds the whole wheel together, facilitating the abusive behaviour more effectively. This particular version of the Duluth Power &amp; Control Wheel is the original which focusses on heterosexual intimate relationships, but today we have many different versions, e.g. same-sex relationships, abusing victims who have disabilities, child sex abuse, etc.</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23</a:t>
            </a:fld>
            <a:endParaRPr lang="en-GB"/>
          </a:p>
        </p:txBody>
      </p:sp>
    </p:spTree>
    <p:extLst>
      <p:ext uri="{BB962C8B-B14F-4D97-AF65-F5344CB8AC3E}">
        <p14:creationId xmlns:p14="http://schemas.microsoft.com/office/powerpoint/2010/main" val="4278773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F7C7C-79A5-F501-B8D1-0AFB90305C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E9706F-EB80-8579-A037-E68CC774D3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26944C-DCC2-6171-66B7-AC69AD1AFA11}"/>
              </a:ext>
            </a:extLst>
          </p:cNvPr>
          <p:cNvSpPr>
            <a:spLocks noGrp="1"/>
          </p:cNvSpPr>
          <p:nvPr>
            <p:ph type="dt" sz="half" idx="10"/>
          </p:nvPr>
        </p:nvSpPr>
        <p:spPr/>
        <p:txBody>
          <a:bodyPr/>
          <a:lstStyle/>
          <a:p>
            <a:fld id="{E241BA7E-DFDE-4475-B6C2-DE0B7B6005C8}" type="datetimeFigureOut">
              <a:rPr lang="en-GB" smtClean="0"/>
              <a:t>07/10/2025</a:t>
            </a:fld>
            <a:endParaRPr lang="en-GB"/>
          </a:p>
        </p:txBody>
      </p:sp>
      <p:sp>
        <p:nvSpPr>
          <p:cNvPr id="5" name="Footer Placeholder 4">
            <a:extLst>
              <a:ext uri="{FF2B5EF4-FFF2-40B4-BE49-F238E27FC236}">
                <a16:creationId xmlns:a16="http://schemas.microsoft.com/office/drawing/2014/main" id="{1C379512-FA1D-25A1-3082-8C64CC9145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1E5942-2EC7-5487-9241-1590EEC33CF7}"/>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1906763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3A83F-422B-CB5A-DBA5-4E4B36A322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2EB288-70E9-ECBF-D646-91D90E0687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1AB448-7790-B689-D9A2-28C59345B4AB}"/>
              </a:ext>
            </a:extLst>
          </p:cNvPr>
          <p:cNvSpPr>
            <a:spLocks noGrp="1"/>
          </p:cNvSpPr>
          <p:nvPr>
            <p:ph type="dt" sz="half" idx="10"/>
          </p:nvPr>
        </p:nvSpPr>
        <p:spPr/>
        <p:txBody>
          <a:bodyPr/>
          <a:lstStyle/>
          <a:p>
            <a:fld id="{E241BA7E-DFDE-4475-B6C2-DE0B7B6005C8}" type="datetimeFigureOut">
              <a:rPr lang="en-GB" smtClean="0"/>
              <a:t>07/10/2025</a:t>
            </a:fld>
            <a:endParaRPr lang="en-GB"/>
          </a:p>
        </p:txBody>
      </p:sp>
      <p:sp>
        <p:nvSpPr>
          <p:cNvPr id="5" name="Footer Placeholder 4">
            <a:extLst>
              <a:ext uri="{FF2B5EF4-FFF2-40B4-BE49-F238E27FC236}">
                <a16:creationId xmlns:a16="http://schemas.microsoft.com/office/drawing/2014/main" id="{36FD1907-1FEA-55CB-9D24-B5206D06E0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371435-191B-3AD2-C70E-A09AF27748C2}"/>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132078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422DB-F35D-34D2-64E8-0FAE6D4927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C8B055-9128-ECAA-1164-1839D54A51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327D7E-CAE8-E3BD-A2BE-1406FC57AFA0}"/>
              </a:ext>
            </a:extLst>
          </p:cNvPr>
          <p:cNvSpPr>
            <a:spLocks noGrp="1"/>
          </p:cNvSpPr>
          <p:nvPr>
            <p:ph type="dt" sz="half" idx="10"/>
          </p:nvPr>
        </p:nvSpPr>
        <p:spPr/>
        <p:txBody>
          <a:bodyPr/>
          <a:lstStyle/>
          <a:p>
            <a:fld id="{E241BA7E-DFDE-4475-B6C2-DE0B7B6005C8}" type="datetimeFigureOut">
              <a:rPr lang="en-GB" smtClean="0"/>
              <a:t>07/10/2025</a:t>
            </a:fld>
            <a:endParaRPr lang="en-GB"/>
          </a:p>
        </p:txBody>
      </p:sp>
      <p:sp>
        <p:nvSpPr>
          <p:cNvPr id="5" name="Footer Placeholder 4">
            <a:extLst>
              <a:ext uri="{FF2B5EF4-FFF2-40B4-BE49-F238E27FC236}">
                <a16:creationId xmlns:a16="http://schemas.microsoft.com/office/drawing/2014/main" id="{86B34325-346A-9642-7AD2-2CC2CA3D99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874C8A-3E7C-173B-BBC9-EC4B69257748}"/>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792790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40B03-3A8D-0DE8-5875-71BFD4A8DE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4174AF-91B2-2715-4580-D5CCB2924A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8258E7-D56F-02CA-C45A-472ECF5725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4C96B4-5404-B7B8-A4CB-597983528D2A}"/>
              </a:ext>
            </a:extLst>
          </p:cNvPr>
          <p:cNvSpPr>
            <a:spLocks noGrp="1"/>
          </p:cNvSpPr>
          <p:nvPr>
            <p:ph type="dt" sz="half" idx="10"/>
          </p:nvPr>
        </p:nvSpPr>
        <p:spPr/>
        <p:txBody>
          <a:bodyPr/>
          <a:lstStyle/>
          <a:p>
            <a:fld id="{E241BA7E-DFDE-4475-B6C2-DE0B7B6005C8}" type="datetimeFigureOut">
              <a:rPr lang="en-GB" smtClean="0"/>
              <a:t>07/10/2025</a:t>
            </a:fld>
            <a:endParaRPr lang="en-GB"/>
          </a:p>
        </p:txBody>
      </p:sp>
      <p:sp>
        <p:nvSpPr>
          <p:cNvPr id="6" name="Footer Placeholder 5">
            <a:extLst>
              <a:ext uri="{FF2B5EF4-FFF2-40B4-BE49-F238E27FC236}">
                <a16:creationId xmlns:a16="http://schemas.microsoft.com/office/drawing/2014/main" id="{6EBCF76F-B533-91A3-D4CA-38CA5D9D73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163558-8BE1-E7F8-588F-848805673B64}"/>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405248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ABE26-2B53-B46B-63E4-4F2B034B11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D52700-B56F-3EE5-A3F7-34CC78669E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2D1C72-8E10-9828-6730-69ABEBC174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8E05D3-3BEA-2CE8-1EE8-6B45E38BBE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81ACB2-1594-8E76-23F2-96C8A60EF4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3CABF8-EDE0-0EEC-5001-D16432665A97}"/>
              </a:ext>
            </a:extLst>
          </p:cNvPr>
          <p:cNvSpPr>
            <a:spLocks noGrp="1"/>
          </p:cNvSpPr>
          <p:nvPr>
            <p:ph type="dt" sz="half" idx="10"/>
          </p:nvPr>
        </p:nvSpPr>
        <p:spPr/>
        <p:txBody>
          <a:bodyPr/>
          <a:lstStyle/>
          <a:p>
            <a:fld id="{E241BA7E-DFDE-4475-B6C2-DE0B7B6005C8}" type="datetimeFigureOut">
              <a:rPr lang="en-GB" smtClean="0"/>
              <a:t>07/10/2025</a:t>
            </a:fld>
            <a:endParaRPr lang="en-GB"/>
          </a:p>
        </p:txBody>
      </p:sp>
      <p:sp>
        <p:nvSpPr>
          <p:cNvPr id="8" name="Footer Placeholder 7">
            <a:extLst>
              <a:ext uri="{FF2B5EF4-FFF2-40B4-BE49-F238E27FC236}">
                <a16:creationId xmlns:a16="http://schemas.microsoft.com/office/drawing/2014/main" id="{05A8B929-AFBD-D4C5-5B1C-BA2A9AA2E6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294067-CC16-8B8E-E353-C656560C0A2B}"/>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1890133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335B0-3ED2-6553-5C7D-127D56D9BC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CD0DDC-F7C5-B6BD-5955-FDF71375C4FD}"/>
              </a:ext>
            </a:extLst>
          </p:cNvPr>
          <p:cNvSpPr>
            <a:spLocks noGrp="1"/>
          </p:cNvSpPr>
          <p:nvPr>
            <p:ph type="dt" sz="half" idx="10"/>
          </p:nvPr>
        </p:nvSpPr>
        <p:spPr/>
        <p:txBody>
          <a:bodyPr/>
          <a:lstStyle/>
          <a:p>
            <a:fld id="{E241BA7E-DFDE-4475-B6C2-DE0B7B6005C8}" type="datetimeFigureOut">
              <a:rPr lang="en-GB" smtClean="0"/>
              <a:t>07/10/2025</a:t>
            </a:fld>
            <a:endParaRPr lang="en-GB"/>
          </a:p>
        </p:txBody>
      </p:sp>
      <p:sp>
        <p:nvSpPr>
          <p:cNvPr id="4" name="Footer Placeholder 3">
            <a:extLst>
              <a:ext uri="{FF2B5EF4-FFF2-40B4-BE49-F238E27FC236}">
                <a16:creationId xmlns:a16="http://schemas.microsoft.com/office/drawing/2014/main" id="{CB8D85AE-9A35-D12F-94A3-170F780FB7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0AE6CD-F02F-B2A7-582D-D3851FCCE8E3}"/>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2364022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3DCAC0-E72C-429E-3CEE-41A79231514B}"/>
              </a:ext>
            </a:extLst>
          </p:cNvPr>
          <p:cNvSpPr>
            <a:spLocks noGrp="1"/>
          </p:cNvSpPr>
          <p:nvPr>
            <p:ph type="dt" sz="half" idx="10"/>
          </p:nvPr>
        </p:nvSpPr>
        <p:spPr/>
        <p:txBody>
          <a:bodyPr/>
          <a:lstStyle/>
          <a:p>
            <a:fld id="{E241BA7E-DFDE-4475-B6C2-DE0B7B6005C8}" type="datetimeFigureOut">
              <a:rPr lang="en-GB" smtClean="0"/>
              <a:t>07/10/2025</a:t>
            </a:fld>
            <a:endParaRPr lang="en-GB"/>
          </a:p>
        </p:txBody>
      </p:sp>
      <p:sp>
        <p:nvSpPr>
          <p:cNvPr id="3" name="Footer Placeholder 2">
            <a:extLst>
              <a:ext uri="{FF2B5EF4-FFF2-40B4-BE49-F238E27FC236}">
                <a16:creationId xmlns:a16="http://schemas.microsoft.com/office/drawing/2014/main" id="{D8C93E4B-3C0C-0BBA-2148-F4BF5794E3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1B59DC-B744-DAD4-0845-8A9A51CB1295}"/>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584037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6CF1E-2395-41E5-0671-8F11CFA3AF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681CA0-0C6C-F59F-F11B-443965F25A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051398-6AD1-ED4C-37CD-754F8998EB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9B7E5B-10A7-95C6-F1A4-3394EC6A86CA}"/>
              </a:ext>
            </a:extLst>
          </p:cNvPr>
          <p:cNvSpPr>
            <a:spLocks noGrp="1"/>
          </p:cNvSpPr>
          <p:nvPr>
            <p:ph type="dt" sz="half" idx="10"/>
          </p:nvPr>
        </p:nvSpPr>
        <p:spPr/>
        <p:txBody>
          <a:bodyPr/>
          <a:lstStyle/>
          <a:p>
            <a:fld id="{E241BA7E-DFDE-4475-B6C2-DE0B7B6005C8}" type="datetimeFigureOut">
              <a:rPr lang="en-GB" smtClean="0"/>
              <a:t>07/10/2025</a:t>
            </a:fld>
            <a:endParaRPr lang="en-GB"/>
          </a:p>
        </p:txBody>
      </p:sp>
      <p:sp>
        <p:nvSpPr>
          <p:cNvPr id="6" name="Footer Placeholder 5">
            <a:extLst>
              <a:ext uri="{FF2B5EF4-FFF2-40B4-BE49-F238E27FC236}">
                <a16:creationId xmlns:a16="http://schemas.microsoft.com/office/drawing/2014/main" id="{EA08FF7E-C8BE-BA32-D2A6-DEB62F561D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E78165-78C9-0D8F-C0EF-AFD54F64CBD3}"/>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621577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DB760-8977-A574-127D-15F16F7E8A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7B2017-00FA-F7A5-ECDF-4723FD8A6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0A7CD08D-2236-C21B-CE65-5CB836B2EF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FE33DB-001C-6808-8434-0C08434B89DD}"/>
              </a:ext>
            </a:extLst>
          </p:cNvPr>
          <p:cNvSpPr>
            <a:spLocks noGrp="1"/>
          </p:cNvSpPr>
          <p:nvPr>
            <p:ph type="dt" sz="half" idx="10"/>
          </p:nvPr>
        </p:nvSpPr>
        <p:spPr/>
        <p:txBody>
          <a:bodyPr/>
          <a:lstStyle/>
          <a:p>
            <a:fld id="{E241BA7E-DFDE-4475-B6C2-DE0B7B6005C8}" type="datetimeFigureOut">
              <a:rPr lang="en-GB" smtClean="0"/>
              <a:t>07/10/2025</a:t>
            </a:fld>
            <a:endParaRPr lang="en-GB"/>
          </a:p>
        </p:txBody>
      </p:sp>
      <p:sp>
        <p:nvSpPr>
          <p:cNvPr id="6" name="Footer Placeholder 5">
            <a:extLst>
              <a:ext uri="{FF2B5EF4-FFF2-40B4-BE49-F238E27FC236}">
                <a16:creationId xmlns:a16="http://schemas.microsoft.com/office/drawing/2014/main" id="{60A1AFDD-5BAE-C04C-6110-4EC69B44D0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882F71-979F-1A5E-054C-37E9C9420F2F}"/>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1268147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2E5E3-17C9-1733-1C9E-ABB6A62F36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6B4C60-E462-6F4C-D7AA-E1ADFE033A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761E9A-FFBD-4696-C414-F6698F81D422}"/>
              </a:ext>
            </a:extLst>
          </p:cNvPr>
          <p:cNvSpPr>
            <a:spLocks noGrp="1"/>
          </p:cNvSpPr>
          <p:nvPr>
            <p:ph type="dt" sz="half" idx="10"/>
          </p:nvPr>
        </p:nvSpPr>
        <p:spPr/>
        <p:txBody>
          <a:bodyPr/>
          <a:lstStyle/>
          <a:p>
            <a:fld id="{E241BA7E-DFDE-4475-B6C2-DE0B7B6005C8}" type="datetimeFigureOut">
              <a:rPr lang="en-GB" smtClean="0"/>
              <a:t>07/10/2025</a:t>
            </a:fld>
            <a:endParaRPr lang="en-GB"/>
          </a:p>
        </p:txBody>
      </p:sp>
      <p:sp>
        <p:nvSpPr>
          <p:cNvPr id="5" name="Footer Placeholder 4">
            <a:extLst>
              <a:ext uri="{FF2B5EF4-FFF2-40B4-BE49-F238E27FC236}">
                <a16:creationId xmlns:a16="http://schemas.microsoft.com/office/drawing/2014/main" id="{E2D500C2-7D93-ED44-E15B-DACCEBAAE9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44610B-89C5-5905-EFA6-BB5EEF9FCDD4}"/>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1370197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64D747-5A8D-6E1C-9319-84E00C5AAA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B4C379-973E-C3BC-F98A-13B4F5AD156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ED5C6A-F8D3-2293-8A61-49EBAF3B6C22}"/>
              </a:ext>
            </a:extLst>
          </p:cNvPr>
          <p:cNvSpPr>
            <a:spLocks noGrp="1"/>
          </p:cNvSpPr>
          <p:nvPr>
            <p:ph type="dt" sz="half" idx="10"/>
          </p:nvPr>
        </p:nvSpPr>
        <p:spPr/>
        <p:txBody>
          <a:bodyPr/>
          <a:lstStyle/>
          <a:p>
            <a:fld id="{E241BA7E-DFDE-4475-B6C2-DE0B7B6005C8}" type="datetimeFigureOut">
              <a:rPr lang="en-GB" smtClean="0"/>
              <a:t>07/10/2025</a:t>
            </a:fld>
            <a:endParaRPr lang="en-GB"/>
          </a:p>
        </p:txBody>
      </p:sp>
      <p:sp>
        <p:nvSpPr>
          <p:cNvPr id="5" name="Footer Placeholder 4">
            <a:extLst>
              <a:ext uri="{FF2B5EF4-FFF2-40B4-BE49-F238E27FC236}">
                <a16:creationId xmlns:a16="http://schemas.microsoft.com/office/drawing/2014/main" id="{90FAF9C3-3180-1C18-4F08-0A25B89F9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ECB2F0-B0D6-2577-FDB1-7620CA41EEE8}"/>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204404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A97DD4-18D5-95E4-9EBE-34B46BBB4A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65669F-E0B9-0639-1E3C-01F9C56E15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93B6A0-A3F7-5FA8-CAC5-52A50D6F16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41BA7E-DFDE-4475-B6C2-DE0B7B6005C8}" type="datetimeFigureOut">
              <a:rPr lang="en-GB" smtClean="0"/>
              <a:t>07/10/2025</a:t>
            </a:fld>
            <a:endParaRPr lang="en-GB"/>
          </a:p>
        </p:txBody>
      </p:sp>
      <p:sp>
        <p:nvSpPr>
          <p:cNvPr id="5" name="Footer Placeholder 4">
            <a:extLst>
              <a:ext uri="{FF2B5EF4-FFF2-40B4-BE49-F238E27FC236}">
                <a16:creationId xmlns:a16="http://schemas.microsoft.com/office/drawing/2014/main" id="{B3834493-DC95-9A21-30E3-1EA4758739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2A55BD8-3658-486B-A189-654E9525DE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39E76F5-A38C-4D07-BA48-3137EEA80DE8}" type="slidenum">
              <a:rPr lang="en-GB" smtClean="0"/>
              <a:t>‹#›</a:t>
            </a:fld>
            <a:endParaRPr lang="en-GB"/>
          </a:p>
        </p:txBody>
      </p:sp>
    </p:spTree>
    <p:extLst>
      <p:ext uri="{BB962C8B-B14F-4D97-AF65-F5344CB8AC3E}">
        <p14:creationId xmlns:p14="http://schemas.microsoft.com/office/powerpoint/2010/main" val="18335934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womensaid.org.uk/information-support/the-survivors-handbook/im-not-sure-if-my-relationship-is-healthy/#unhealthy-behaviour" TargetMode="External"/><Relationship Id="rId2" Type="http://schemas.openxmlformats.org/officeDocument/2006/relationships/hyperlink" Target="https://www.womensaid.org.uk/information-support/what-is-domestic-abuse/coercive-control/" TargetMode="External"/><Relationship Id="rId1" Type="http://schemas.openxmlformats.org/officeDocument/2006/relationships/slideLayout" Target="../slideLayouts/slideLayout2.xml"/><Relationship Id="rId4" Type="http://schemas.openxmlformats.org/officeDocument/2006/relationships/hyperlink" Target="https://www.womensaid.org.uk/information-support/what-is-domestic-abuse/online-safety/"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ziy6W63BVSU?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Zu4rP9wureY?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KMSjenK32Yg?feature=oembed"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459983-14FD-56E6-412D-11F78E28B4D2}"/>
              </a:ext>
            </a:extLst>
          </p:cNvPr>
          <p:cNvSpPr>
            <a:spLocks noGrp="1"/>
          </p:cNvSpPr>
          <p:nvPr>
            <p:ph type="ctrTitle"/>
          </p:nvPr>
        </p:nvSpPr>
        <p:spPr>
          <a:xfrm>
            <a:off x="4162567" y="818984"/>
            <a:ext cx="6714699" cy="3178689"/>
          </a:xfrm>
        </p:spPr>
        <p:txBody>
          <a:bodyPr>
            <a:normAutofit/>
          </a:bodyPr>
          <a:lstStyle/>
          <a:p>
            <a:pPr algn="l"/>
            <a:r>
              <a:rPr lang="en-GB" sz="4800" dirty="0">
                <a:solidFill>
                  <a:srgbClr val="FFFFFF"/>
                </a:solidFill>
              </a:rPr>
              <a:t>Domestic Abuse</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D61D44A-DE78-3673-1C74-9567E5BD5632}"/>
              </a:ext>
            </a:extLst>
          </p:cNvPr>
          <p:cNvSpPr>
            <a:spLocks noGrp="1"/>
          </p:cNvSpPr>
          <p:nvPr>
            <p:ph type="subTitle" idx="1"/>
          </p:nvPr>
        </p:nvSpPr>
        <p:spPr>
          <a:xfrm>
            <a:off x="4285397" y="4960961"/>
            <a:ext cx="7055893" cy="1078054"/>
          </a:xfrm>
        </p:spPr>
        <p:txBody>
          <a:bodyPr>
            <a:normAutofit/>
          </a:bodyPr>
          <a:lstStyle/>
          <a:p>
            <a:pPr algn="l"/>
            <a:r>
              <a:rPr lang="en-GB">
                <a:solidFill>
                  <a:srgbClr val="FFFFFF"/>
                </a:solidFill>
              </a:rPr>
              <a:t>Wynne Jones</a:t>
            </a:r>
          </a:p>
        </p:txBody>
      </p:sp>
    </p:spTree>
    <p:extLst>
      <p:ext uri="{BB962C8B-B14F-4D97-AF65-F5344CB8AC3E}">
        <p14:creationId xmlns:p14="http://schemas.microsoft.com/office/powerpoint/2010/main" val="1213588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5194AF-8802-E452-B0DE-FAE022AC995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Warning…</a:t>
            </a:r>
          </a:p>
        </p:txBody>
      </p:sp>
      <p:sp>
        <p:nvSpPr>
          <p:cNvPr id="3" name="Content Placeholder 2">
            <a:extLst>
              <a:ext uri="{FF2B5EF4-FFF2-40B4-BE49-F238E27FC236}">
                <a16:creationId xmlns:a16="http://schemas.microsoft.com/office/drawing/2014/main" id="{A097B60A-FB3A-2572-2BDD-50F58180E063}"/>
              </a:ext>
            </a:extLst>
          </p:cNvPr>
          <p:cNvSpPr>
            <a:spLocks noGrp="1"/>
          </p:cNvSpPr>
          <p:nvPr>
            <p:ph idx="1"/>
          </p:nvPr>
        </p:nvSpPr>
        <p:spPr>
          <a:xfrm>
            <a:off x="1371599" y="2318197"/>
            <a:ext cx="9724031" cy="3683358"/>
          </a:xfrm>
        </p:spPr>
        <p:txBody>
          <a:bodyPr anchor="ctr">
            <a:normAutofit/>
          </a:bodyPr>
          <a:lstStyle/>
          <a:p>
            <a:pPr marL="0" indent="0">
              <a:lnSpc>
                <a:spcPct val="150000"/>
              </a:lnSpc>
              <a:buNone/>
            </a:pPr>
            <a:r>
              <a:rPr lang="en-GB" sz="2400" dirty="0"/>
              <a:t>We will be discussing some emotive subjects during this lecture, the issues we will cover are frequently experienced by police officers and other partner agencies on a regular basis.   </a:t>
            </a:r>
          </a:p>
        </p:txBody>
      </p:sp>
    </p:spTree>
    <p:extLst>
      <p:ext uri="{BB962C8B-B14F-4D97-AF65-F5344CB8AC3E}">
        <p14:creationId xmlns:p14="http://schemas.microsoft.com/office/powerpoint/2010/main" val="3280150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F4FD66-56A6-8F18-38D7-FDB5408F812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ABA348-8F64-0B88-CA74-FA5D9523E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BB1A9B0-C952-B06C-FA18-72BB94840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F4DF147-ACB6-9646-5042-A09F78084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47C3544-F4D5-C864-F3BD-F338937A70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A1F986-552F-3286-C596-D7267A453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CC15C-6FEF-7F73-114E-90DF1A80ED1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Todays Objectives </a:t>
            </a:r>
          </a:p>
        </p:txBody>
      </p:sp>
      <p:sp>
        <p:nvSpPr>
          <p:cNvPr id="3" name="Content Placeholder 2">
            <a:extLst>
              <a:ext uri="{FF2B5EF4-FFF2-40B4-BE49-F238E27FC236}">
                <a16:creationId xmlns:a16="http://schemas.microsoft.com/office/drawing/2014/main" id="{52170FFB-AF8B-4B6C-E83A-22D130470F2C}"/>
              </a:ext>
            </a:extLst>
          </p:cNvPr>
          <p:cNvSpPr>
            <a:spLocks noGrp="1"/>
          </p:cNvSpPr>
          <p:nvPr>
            <p:ph idx="1"/>
          </p:nvPr>
        </p:nvSpPr>
        <p:spPr>
          <a:xfrm>
            <a:off x="1371599" y="2318197"/>
            <a:ext cx="9724031" cy="3683358"/>
          </a:xfrm>
        </p:spPr>
        <p:txBody>
          <a:bodyPr anchor="ctr">
            <a:normAutofit/>
          </a:bodyPr>
          <a:lstStyle/>
          <a:p>
            <a:pPr>
              <a:lnSpc>
                <a:spcPct val="150000"/>
              </a:lnSpc>
            </a:pPr>
            <a:r>
              <a:rPr lang="en-GB" sz="2400" dirty="0"/>
              <a:t>To Understand what is meant by ‘Domestic Abuse’ and the police response to it, </a:t>
            </a:r>
          </a:p>
          <a:p>
            <a:pPr marL="0" indent="0">
              <a:lnSpc>
                <a:spcPct val="150000"/>
              </a:lnSpc>
              <a:buNone/>
            </a:pPr>
            <a:endParaRPr lang="en-GB" sz="2400" dirty="0"/>
          </a:p>
          <a:p>
            <a:pPr>
              <a:lnSpc>
                <a:spcPct val="150000"/>
              </a:lnSpc>
            </a:pPr>
            <a:r>
              <a:rPr lang="en-GB" sz="2400" dirty="0"/>
              <a:t>To  gain an appreciation of the impact of domestic abuse on victims and behaviours that may assist in the identification of a Domestic Abuse victim,</a:t>
            </a:r>
          </a:p>
        </p:txBody>
      </p:sp>
    </p:spTree>
    <p:extLst>
      <p:ext uri="{BB962C8B-B14F-4D97-AF65-F5344CB8AC3E}">
        <p14:creationId xmlns:p14="http://schemas.microsoft.com/office/powerpoint/2010/main" val="1223724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BD459F-81FD-7CBD-1FD5-77685A4B183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50AFA1-23B9-904C-671A-25E6E4EEF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4CEFD9-3899-B496-52E1-FC0DCB2FA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0970FF0-AB4E-9684-143D-B2549ACA4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9819526-21DB-7041-C218-62F0880B7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57B6F43-D286-49F5-5A13-C092A45D1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2E7B09-7420-0D57-80FB-C175BFD640E1}"/>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What is Domestic Abuse? </a:t>
            </a:r>
          </a:p>
        </p:txBody>
      </p:sp>
      <p:sp>
        <p:nvSpPr>
          <p:cNvPr id="3" name="Content Placeholder 2">
            <a:extLst>
              <a:ext uri="{FF2B5EF4-FFF2-40B4-BE49-F238E27FC236}">
                <a16:creationId xmlns:a16="http://schemas.microsoft.com/office/drawing/2014/main" id="{DB4BD54C-6E9B-BF65-9BCB-E35E120DE06F}"/>
              </a:ext>
            </a:extLst>
          </p:cNvPr>
          <p:cNvSpPr>
            <a:spLocks noGrp="1"/>
          </p:cNvSpPr>
          <p:nvPr>
            <p:ph idx="1"/>
          </p:nvPr>
        </p:nvSpPr>
        <p:spPr>
          <a:xfrm>
            <a:off x="1371599" y="2318197"/>
            <a:ext cx="9724031" cy="3683358"/>
          </a:xfrm>
        </p:spPr>
        <p:txBody>
          <a:bodyPr anchor="ctr">
            <a:noAutofit/>
          </a:bodyPr>
          <a:lstStyle/>
          <a:p>
            <a:pPr>
              <a:lnSpc>
                <a:spcPct val="150000"/>
              </a:lnSpc>
            </a:pPr>
            <a:r>
              <a:rPr lang="en-GB" sz="2400" dirty="0"/>
              <a:t>'Any incident or pattern of incidents of controlling, coercive or threatening behaviour, violence or abuse between those aged 16 or over who are or have been intimate partners or family members regardless of gender or sexuality’. </a:t>
            </a:r>
          </a:p>
          <a:p>
            <a:pPr marL="0" indent="0">
              <a:lnSpc>
                <a:spcPct val="150000"/>
              </a:lnSpc>
              <a:buNone/>
            </a:pPr>
            <a:r>
              <a:rPr lang="en-GB" sz="2400" dirty="0"/>
              <a:t>(UK Government 2013)</a:t>
            </a:r>
          </a:p>
        </p:txBody>
      </p:sp>
    </p:spTree>
    <p:extLst>
      <p:ext uri="{BB962C8B-B14F-4D97-AF65-F5344CB8AC3E}">
        <p14:creationId xmlns:p14="http://schemas.microsoft.com/office/powerpoint/2010/main" val="1337047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4A0D96-7BD5-98D4-D77A-2DEE26A09C4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77CC14-DCFD-D97C-7036-1E488C9E4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62DDE71-1878-B53F-04A2-5465C0D91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2A6A004-7BB8-FBEC-EFE0-1E848B3A8F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2914354-45C9-C096-BD40-230EA7435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BD1A135-5B4A-5AA6-9F8C-7BBB41A74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013B0-20E9-6F30-EB99-6462BB38D13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What is Domestic Abuse? </a:t>
            </a:r>
          </a:p>
        </p:txBody>
      </p:sp>
      <p:sp>
        <p:nvSpPr>
          <p:cNvPr id="3" name="Content Placeholder 2">
            <a:extLst>
              <a:ext uri="{FF2B5EF4-FFF2-40B4-BE49-F238E27FC236}">
                <a16:creationId xmlns:a16="http://schemas.microsoft.com/office/drawing/2014/main" id="{B3027965-CD2A-654D-77D8-3A1CBCDB4EF0}"/>
              </a:ext>
            </a:extLst>
          </p:cNvPr>
          <p:cNvSpPr>
            <a:spLocks noGrp="1"/>
          </p:cNvSpPr>
          <p:nvPr>
            <p:ph idx="1"/>
          </p:nvPr>
        </p:nvSpPr>
        <p:spPr>
          <a:xfrm>
            <a:off x="1371599" y="2089777"/>
            <a:ext cx="9724031" cy="4416603"/>
          </a:xfrm>
        </p:spPr>
        <p:txBody>
          <a:bodyPr anchor="ctr">
            <a:normAutofit fontScale="92500" lnSpcReduction="10000"/>
          </a:bodyPr>
          <a:lstStyle/>
          <a:p>
            <a:pPr algn="l" fontAlgn="base">
              <a:buNone/>
            </a:pPr>
            <a:r>
              <a:rPr lang="en-GB" sz="2400" i="0" dirty="0">
                <a:effectLst/>
              </a:rPr>
              <a:t>Domestic abuse can include, but is not limited to, the following:</a:t>
            </a:r>
          </a:p>
          <a:p>
            <a:pPr algn="l" fontAlgn="base">
              <a:lnSpc>
                <a:spcPct val="150000"/>
              </a:lnSpc>
              <a:buFont typeface="Arial" panose="020B0604020202020204" pitchFamily="34" charset="0"/>
              <a:buChar char="•"/>
            </a:pPr>
            <a:r>
              <a:rPr lang="en-GB" sz="2400" b="0" i="0" strike="noStrike" dirty="0">
                <a:effectLst/>
                <a:hlinkClick r:id="rId2">
                  <a:extLst>
                    <a:ext uri="{A12FA001-AC4F-418D-AE19-62706E023703}">
                      <ahyp:hlinkClr xmlns:ahyp="http://schemas.microsoft.com/office/drawing/2018/hyperlinkcolor" val="tx"/>
                    </a:ext>
                  </a:extLst>
                </a:hlinkClick>
              </a:rPr>
              <a:t>Coercive control</a:t>
            </a:r>
            <a:r>
              <a:rPr lang="en-GB" sz="2400" b="0" i="0" dirty="0">
                <a:effectLst/>
              </a:rPr>
              <a:t> (a pattern of intimidation, degradation, isolation and control with the use or threat of physical or sexual violence)</a:t>
            </a:r>
          </a:p>
          <a:p>
            <a:pPr algn="l" fontAlgn="base">
              <a:lnSpc>
                <a:spcPct val="150000"/>
              </a:lnSpc>
              <a:buFont typeface="Arial" panose="020B0604020202020204" pitchFamily="34" charset="0"/>
              <a:buChar char="•"/>
            </a:pPr>
            <a:r>
              <a:rPr lang="en-GB" sz="2400" b="0" i="0" u="sng" strike="noStrike" dirty="0">
                <a:effectLst/>
                <a:hlinkClick r:id="rId3">
                  <a:extLst>
                    <a:ext uri="{A12FA001-AC4F-418D-AE19-62706E023703}">
                      <ahyp:hlinkClr xmlns:ahyp="http://schemas.microsoft.com/office/drawing/2018/hyperlinkcolor" val="tx"/>
                    </a:ext>
                  </a:extLst>
                </a:hlinkClick>
              </a:rPr>
              <a:t>Psychological and/or emotional abuse</a:t>
            </a:r>
            <a:endParaRPr lang="en-GB" sz="2400" b="0" i="0" u="sng" dirty="0">
              <a:effectLst/>
            </a:endParaRPr>
          </a:p>
          <a:p>
            <a:pPr algn="l" fontAlgn="base">
              <a:lnSpc>
                <a:spcPct val="150000"/>
              </a:lnSpc>
              <a:buFont typeface="Arial" panose="020B0604020202020204" pitchFamily="34" charset="0"/>
              <a:buChar char="•"/>
            </a:pPr>
            <a:r>
              <a:rPr lang="en-GB" sz="2400" b="0" i="0" u="sng" strike="noStrike" dirty="0">
                <a:effectLst/>
                <a:hlinkClick r:id="rId3">
                  <a:extLst>
                    <a:ext uri="{A12FA001-AC4F-418D-AE19-62706E023703}">
                      <ahyp:hlinkClr xmlns:ahyp="http://schemas.microsoft.com/office/drawing/2018/hyperlinkcolor" val="tx"/>
                    </a:ext>
                  </a:extLst>
                </a:hlinkClick>
              </a:rPr>
              <a:t>Physical or sexual abuse</a:t>
            </a:r>
            <a:endParaRPr lang="en-GB" sz="2400" b="0" i="0" u="sng" dirty="0">
              <a:effectLst/>
            </a:endParaRPr>
          </a:p>
          <a:p>
            <a:pPr algn="l" fontAlgn="base">
              <a:lnSpc>
                <a:spcPct val="150000"/>
              </a:lnSpc>
              <a:buFont typeface="Arial" panose="020B0604020202020204" pitchFamily="34" charset="0"/>
              <a:buChar char="•"/>
            </a:pPr>
            <a:r>
              <a:rPr lang="en-GB" sz="2400" b="0" i="0" u="sng" strike="noStrike" dirty="0">
                <a:effectLst/>
                <a:hlinkClick r:id="rId3">
                  <a:extLst>
                    <a:ext uri="{A12FA001-AC4F-418D-AE19-62706E023703}">
                      <ahyp:hlinkClr xmlns:ahyp="http://schemas.microsoft.com/office/drawing/2018/hyperlinkcolor" val="tx"/>
                    </a:ext>
                  </a:extLst>
                </a:hlinkClick>
              </a:rPr>
              <a:t>Financial or economic abuse</a:t>
            </a:r>
            <a:endParaRPr lang="en-GB" sz="2400" b="0" i="0" u="sng" dirty="0">
              <a:effectLst/>
            </a:endParaRPr>
          </a:p>
          <a:p>
            <a:pPr algn="l" fontAlgn="base">
              <a:lnSpc>
                <a:spcPct val="150000"/>
              </a:lnSpc>
              <a:buFont typeface="Arial" panose="020B0604020202020204" pitchFamily="34" charset="0"/>
              <a:buChar char="•"/>
            </a:pPr>
            <a:r>
              <a:rPr lang="en-GB" sz="2400" b="0" i="0" u="sng" strike="noStrike" dirty="0">
                <a:effectLst/>
                <a:hlinkClick r:id="rId3">
                  <a:extLst>
                    <a:ext uri="{A12FA001-AC4F-418D-AE19-62706E023703}">
                      <ahyp:hlinkClr xmlns:ahyp="http://schemas.microsoft.com/office/drawing/2018/hyperlinkcolor" val="tx"/>
                    </a:ext>
                  </a:extLst>
                </a:hlinkClick>
              </a:rPr>
              <a:t>Harassment and stalking</a:t>
            </a:r>
            <a:endParaRPr lang="en-GB" sz="2400" b="0" i="0" u="sng" dirty="0">
              <a:effectLst/>
            </a:endParaRPr>
          </a:p>
          <a:p>
            <a:pPr algn="l" fontAlgn="base">
              <a:lnSpc>
                <a:spcPct val="150000"/>
              </a:lnSpc>
              <a:buFont typeface="Arial" panose="020B0604020202020204" pitchFamily="34" charset="0"/>
              <a:buChar char="•"/>
            </a:pPr>
            <a:r>
              <a:rPr lang="en-GB" sz="2400" b="0" i="0" u="sng" strike="noStrike" dirty="0">
                <a:effectLst/>
                <a:hlinkClick r:id="rId4">
                  <a:extLst>
                    <a:ext uri="{A12FA001-AC4F-418D-AE19-62706E023703}">
                      <ahyp:hlinkClr xmlns:ahyp="http://schemas.microsoft.com/office/drawing/2018/hyperlinkcolor" val="tx"/>
                    </a:ext>
                  </a:extLst>
                </a:hlinkClick>
              </a:rPr>
              <a:t>Online or digital abuse</a:t>
            </a:r>
            <a:endParaRPr lang="en-GB" sz="2400" b="0" i="0" u="sng" dirty="0">
              <a:effectLst/>
            </a:endParaRPr>
          </a:p>
          <a:p>
            <a:endParaRPr lang="en-GB" sz="2000" dirty="0"/>
          </a:p>
        </p:txBody>
      </p:sp>
    </p:spTree>
    <p:extLst>
      <p:ext uri="{BB962C8B-B14F-4D97-AF65-F5344CB8AC3E}">
        <p14:creationId xmlns:p14="http://schemas.microsoft.com/office/powerpoint/2010/main" val="1044541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8CE9C7-B923-AAFB-95B0-DD05016AEE6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384232B-742A-8EE1-C4F5-038AFBB49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5C84BFE-669C-47EF-FBC2-58008F6BE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5D5849-916B-4157-750E-764CC1F43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76F41D-FDD7-818A-707C-3ED483CDC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10A9CA6-9541-4B92-F916-35C90BB03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DE782-28D1-B545-425D-4CA2508DDA7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What is Domestic Abuse? </a:t>
            </a:r>
          </a:p>
        </p:txBody>
      </p:sp>
      <p:sp>
        <p:nvSpPr>
          <p:cNvPr id="3" name="Content Placeholder 2">
            <a:extLst>
              <a:ext uri="{FF2B5EF4-FFF2-40B4-BE49-F238E27FC236}">
                <a16:creationId xmlns:a16="http://schemas.microsoft.com/office/drawing/2014/main" id="{04AEE262-B6B5-0CAE-4F67-CF529ADFD404}"/>
              </a:ext>
            </a:extLst>
          </p:cNvPr>
          <p:cNvSpPr>
            <a:spLocks noGrp="1"/>
          </p:cNvSpPr>
          <p:nvPr>
            <p:ph idx="1"/>
          </p:nvPr>
        </p:nvSpPr>
        <p:spPr>
          <a:xfrm>
            <a:off x="1371599" y="2318197"/>
            <a:ext cx="9724031" cy="3683358"/>
          </a:xfrm>
        </p:spPr>
        <p:txBody>
          <a:bodyPr anchor="ctr">
            <a:normAutofit/>
          </a:bodyPr>
          <a:lstStyle/>
          <a:p>
            <a:pPr algn="l" fontAlgn="base">
              <a:lnSpc>
                <a:spcPct val="150000"/>
              </a:lnSpc>
              <a:buNone/>
            </a:pPr>
            <a:r>
              <a:rPr lang="en-GB" sz="2400" b="0" i="0" dirty="0">
                <a:solidFill>
                  <a:srgbClr val="333333"/>
                </a:solidFill>
                <a:effectLst/>
              </a:rPr>
              <a:t>According to Women’s Aid (2025)</a:t>
            </a:r>
          </a:p>
          <a:p>
            <a:pPr marL="0" indent="0" algn="l" fontAlgn="base">
              <a:lnSpc>
                <a:spcPct val="150000"/>
              </a:lnSpc>
              <a:buNone/>
            </a:pPr>
            <a:r>
              <a:rPr lang="en-GB" sz="2400" dirty="0">
                <a:solidFill>
                  <a:srgbClr val="333333"/>
                </a:solidFill>
              </a:rPr>
              <a:t>"D</a:t>
            </a:r>
            <a:r>
              <a:rPr lang="en-GB" sz="2400" b="0" i="0" dirty="0">
                <a:solidFill>
                  <a:srgbClr val="333333"/>
                </a:solidFill>
                <a:effectLst/>
              </a:rPr>
              <a:t>omestic abuse as an incident or pattern of incidents of controlling, coercive, threatening, degrading and violent behaviour, including sexual violence, in the majority of cases by a partner or ex-partner, but also by a family member or carer. It is very common. In the vast majority of cases, it is experienced by women and is perpetrated by men</a:t>
            </a:r>
            <a:r>
              <a:rPr lang="en-GB" sz="2400" dirty="0">
                <a:solidFill>
                  <a:srgbClr val="333333"/>
                </a:solidFill>
              </a:rPr>
              <a:t>."</a:t>
            </a:r>
            <a:r>
              <a:rPr lang="en-GB" sz="2400" b="0" i="0" dirty="0">
                <a:solidFill>
                  <a:srgbClr val="333333"/>
                </a:solidFill>
                <a:effectLst/>
              </a:rPr>
              <a:t> </a:t>
            </a:r>
          </a:p>
          <a:p>
            <a:endParaRPr lang="en-GB" sz="2000" dirty="0"/>
          </a:p>
        </p:txBody>
      </p:sp>
    </p:spTree>
    <p:extLst>
      <p:ext uri="{BB962C8B-B14F-4D97-AF65-F5344CB8AC3E}">
        <p14:creationId xmlns:p14="http://schemas.microsoft.com/office/powerpoint/2010/main" val="2926810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894468-714F-EAEE-8886-B0E0A56A1F2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D40C84-FE8E-1E4A-946E-EA3DB5A73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0373813-9F78-056C-69FC-3808E8810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9D6F49F-4B1A-8FD4-917A-7DF9FDA58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030DCB1-E598-B23D-A437-313592565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FEF3357-B7F3-ECAB-6329-876C0B249D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686A9-B4C7-7E3B-34FB-9F90866B48DE}"/>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What is Domestic Abuse? </a:t>
            </a:r>
          </a:p>
        </p:txBody>
      </p:sp>
      <p:sp>
        <p:nvSpPr>
          <p:cNvPr id="3" name="Content Placeholder 2">
            <a:extLst>
              <a:ext uri="{FF2B5EF4-FFF2-40B4-BE49-F238E27FC236}">
                <a16:creationId xmlns:a16="http://schemas.microsoft.com/office/drawing/2014/main" id="{B37C3A65-3FA2-9E1D-5535-0E0687811BAA}"/>
              </a:ext>
            </a:extLst>
          </p:cNvPr>
          <p:cNvSpPr>
            <a:spLocks noGrp="1"/>
          </p:cNvSpPr>
          <p:nvPr>
            <p:ph idx="1"/>
          </p:nvPr>
        </p:nvSpPr>
        <p:spPr>
          <a:xfrm>
            <a:off x="1371599" y="2318197"/>
            <a:ext cx="9724031" cy="3683358"/>
          </a:xfrm>
        </p:spPr>
        <p:txBody>
          <a:bodyPr anchor="ctr">
            <a:noAutofit/>
          </a:bodyPr>
          <a:lstStyle/>
          <a:p>
            <a:pPr marL="0" indent="0">
              <a:buNone/>
            </a:pPr>
            <a:r>
              <a:rPr lang="en-GB" sz="2400" dirty="0"/>
              <a:t>This can encompass, but is not limited to, the following types of abuse:</a:t>
            </a:r>
          </a:p>
          <a:p>
            <a:pPr>
              <a:lnSpc>
                <a:spcPct val="150000"/>
              </a:lnSpc>
            </a:pPr>
            <a:r>
              <a:rPr lang="en-GB" sz="2400" dirty="0"/>
              <a:t>Psychological </a:t>
            </a:r>
          </a:p>
          <a:p>
            <a:pPr marL="0" indent="0">
              <a:lnSpc>
                <a:spcPct val="150000"/>
              </a:lnSpc>
              <a:buNone/>
            </a:pPr>
            <a:r>
              <a:rPr lang="en-GB" sz="2400" dirty="0"/>
              <a:t>• Physical </a:t>
            </a:r>
          </a:p>
          <a:p>
            <a:pPr marL="0" indent="0">
              <a:lnSpc>
                <a:spcPct val="150000"/>
              </a:lnSpc>
              <a:buNone/>
            </a:pPr>
            <a:r>
              <a:rPr lang="en-GB" sz="2400" dirty="0"/>
              <a:t>• Sexual </a:t>
            </a:r>
          </a:p>
          <a:p>
            <a:pPr marL="0" indent="0">
              <a:lnSpc>
                <a:spcPct val="150000"/>
              </a:lnSpc>
              <a:buNone/>
            </a:pPr>
            <a:r>
              <a:rPr lang="en-GB" sz="2400" dirty="0"/>
              <a:t>• Financial </a:t>
            </a:r>
          </a:p>
          <a:p>
            <a:pPr marL="0" indent="0">
              <a:lnSpc>
                <a:spcPct val="150000"/>
              </a:lnSpc>
              <a:buNone/>
            </a:pPr>
            <a:r>
              <a:rPr lang="en-GB" sz="2400" dirty="0"/>
              <a:t>• Emotional</a:t>
            </a:r>
          </a:p>
        </p:txBody>
      </p:sp>
    </p:spTree>
    <p:extLst>
      <p:ext uri="{BB962C8B-B14F-4D97-AF65-F5344CB8AC3E}">
        <p14:creationId xmlns:p14="http://schemas.microsoft.com/office/powerpoint/2010/main" val="426638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710020-DD0B-8505-7B43-AC5C3D8C216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E89632-290C-8A9B-B014-C7EDEAA4E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9CE901B-F50C-EF09-01A6-8D48BFC07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E551C18-EC67-13AE-18B0-678801CC0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099A35-F9CE-521A-045C-5109F8A60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BD09CC3-318D-E65B-0A30-CE0CA5F63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696FD-AF9A-4C44-283D-19A1807AA80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What is Controlling and Coercive Behaviour? </a:t>
            </a:r>
          </a:p>
        </p:txBody>
      </p:sp>
      <p:sp>
        <p:nvSpPr>
          <p:cNvPr id="3" name="Content Placeholder 2">
            <a:extLst>
              <a:ext uri="{FF2B5EF4-FFF2-40B4-BE49-F238E27FC236}">
                <a16:creationId xmlns:a16="http://schemas.microsoft.com/office/drawing/2014/main" id="{5757BAF5-8069-F2CB-5831-2F6110A19FA7}"/>
              </a:ext>
            </a:extLst>
          </p:cNvPr>
          <p:cNvSpPr>
            <a:spLocks noGrp="1"/>
          </p:cNvSpPr>
          <p:nvPr>
            <p:ph idx="1"/>
          </p:nvPr>
        </p:nvSpPr>
        <p:spPr>
          <a:xfrm>
            <a:off x="698269" y="1891970"/>
            <a:ext cx="10569281" cy="4109585"/>
          </a:xfrm>
        </p:spPr>
        <p:txBody>
          <a:bodyPr anchor="ctr">
            <a:noAutofit/>
          </a:bodyPr>
          <a:lstStyle/>
          <a:p>
            <a:pPr marL="0" indent="0">
              <a:lnSpc>
                <a:spcPct val="150000"/>
              </a:lnSpc>
              <a:buNone/>
            </a:pPr>
            <a:r>
              <a:rPr lang="en-GB" sz="2400" dirty="0"/>
              <a:t>'Controlling behaviour is: </a:t>
            </a:r>
          </a:p>
          <a:p>
            <a:pPr marL="0" indent="0">
              <a:lnSpc>
                <a:spcPct val="150000"/>
              </a:lnSpc>
              <a:buNone/>
            </a:pPr>
            <a:r>
              <a:rPr lang="en-GB" sz="2400" dirty="0"/>
              <a:t>a range of acts designed to make a person subordinate and/or dependent by isolating them from sources of support, exploiting their resources and capacities for personal gain, depriving them of the means needed for independence, resistance and escape and regulating their everyday behaviour. </a:t>
            </a:r>
          </a:p>
          <a:p>
            <a:pPr marL="0" indent="0">
              <a:lnSpc>
                <a:spcPct val="150000"/>
              </a:lnSpc>
              <a:buNone/>
            </a:pPr>
            <a:r>
              <a:rPr lang="en-GB" sz="2400" dirty="0"/>
              <a:t>Coercive behaviour is: </a:t>
            </a:r>
          </a:p>
          <a:p>
            <a:pPr marL="0" indent="0">
              <a:lnSpc>
                <a:spcPct val="150000"/>
              </a:lnSpc>
              <a:buNone/>
            </a:pPr>
            <a:r>
              <a:rPr lang="en-GB" sz="2400" dirty="0"/>
              <a:t>an act or a pattern of acts of assault, threats, humiliation and intimidation or other abuse that is used to harm, punish, or frighten their victim.'</a:t>
            </a:r>
          </a:p>
        </p:txBody>
      </p:sp>
    </p:spTree>
    <p:extLst>
      <p:ext uri="{BB962C8B-B14F-4D97-AF65-F5344CB8AC3E}">
        <p14:creationId xmlns:p14="http://schemas.microsoft.com/office/powerpoint/2010/main" val="2358791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835FB2-5144-EC8C-C436-999AD72F074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5076E1-8331-781D-93F6-3D8844874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7EBE32-A39E-A965-C5BC-867E23833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590C1A-EDB7-766A-D04A-1CA7175A3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1C12919-4442-03A2-B6CA-8BF31EF197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35C5FE9-8911-B0EF-0164-A419C7F2D4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CCE91B-918A-301E-83E0-A13C1A2099F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Coercive Control</a:t>
            </a:r>
          </a:p>
        </p:txBody>
      </p:sp>
      <p:sp>
        <p:nvSpPr>
          <p:cNvPr id="6" name="Content Placeholder 5">
            <a:extLst>
              <a:ext uri="{FF2B5EF4-FFF2-40B4-BE49-F238E27FC236}">
                <a16:creationId xmlns:a16="http://schemas.microsoft.com/office/drawing/2014/main" id="{97E1A2E4-6488-D9F6-0052-191BA1D4B603}"/>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6585EF09-FDEE-4688-7492-D13705835AE7}"/>
              </a:ext>
            </a:extLst>
          </p:cNvPr>
          <p:cNvPicPr>
            <a:picLocks noChangeAspect="1"/>
          </p:cNvPicPr>
          <p:nvPr/>
        </p:nvPicPr>
        <p:blipFill>
          <a:blip r:embed="rId2"/>
          <a:stretch>
            <a:fillRect/>
          </a:stretch>
        </p:blipFill>
        <p:spPr>
          <a:xfrm>
            <a:off x="1371599" y="1790471"/>
            <a:ext cx="9895950" cy="5067529"/>
          </a:xfrm>
          <a:prstGeom prst="rect">
            <a:avLst/>
          </a:prstGeom>
        </p:spPr>
      </p:pic>
    </p:spTree>
    <p:extLst>
      <p:ext uri="{BB962C8B-B14F-4D97-AF65-F5344CB8AC3E}">
        <p14:creationId xmlns:p14="http://schemas.microsoft.com/office/powerpoint/2010/main" val="303809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C7C424-0DB4-F007-7986-CBD0B569F50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7FD5E6-BCFB-A39F-4219-3D8C35071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2075F3D-F74B-9E61-45F3-54920643F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FB1A598-9051-F025-3C0E-399EE45BE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64969B-CED1-FE6B-51BE-CD8C45454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D2CDF2E-A6CE-B903-B558-B4B1D507FF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821E52-D866-CAC1-DA46-C693F0CD2070}"/>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Coercive Control</a:t>
            </a:r>
          </a:p>
        </p:txBody>
      </p:sp>
      <p:sp>
        <p:nvSpPr>
          <p:cNvPr id="6" name="Content Placeholder 5">
            <a:extLst>
              <a:ext uri="{FF2B5EF4-FFF2-40B4-BE49-F238E27FC236}">
                <a16:creationId xmlns:a16="http://schemas.microsoft.com/office/drawing/2014/main" id="{CC097087-DD58-BF30-49EF-5015F25CE69E}"/>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3" name="Online Media 2" title="What is coercive and controlling behaviour?">
            <a:hlinkClick r:id="" action="ppaction://noaction"/>
            <a:extLst>
              <a:ext uri="{FF2B5EF4-FFF2-40B4-BE49-F238E27FC236}">
                <a16:creationId xmlns:a16="http://schemas.microsoft.com/office/drawing/2014/main" id="{B4F8BF18-768E-9F48-993F-AFA910B165C5}"/>
              </a:ext>
            </a:extLst>
          </p:cNvPr>
          <p:cNvPicPr>
            <a:picLocks noRot="1" noChangeAspect="1"/>
          </p:cNvPicPr>
          <p:nvPr>
            <a:videoFile r:link="rId1"/>
          </p:nvPr>
        </p:nvPicPr>
        <p:blipFill>
          <a:blip r:embed="rId3"/>
          <a:stretch>
            <a:fillRect/>
          </a:stretch>
        </p:blipFill>
        <p:spPr>
          <a:xfrm>
            <a:off x="1241425" y="685800"/>
            <a:ext cx="9710738" cy="5486400"/>
          </a:xfrm>
          <a:prstGeom prst="rect">
            <a:avLst/>
          </a:prstGeom>
        </p:spPr>
      </p:pic>
    </p:spTree>
    <p:extLst>
      <p:ext uri="{BB962C8B-B14F-4D97-AF65-F5344CB8AC3E}">
        <p14:creationId xmlns:p14="http://schemas.microsoft.com/office/powerpoint/2010/main" val="1231271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1D0A5A-98F3-18E2-EBFF-77C08E7591B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D09DC7-1BDB-4AEE-E4A6-5AC9CC803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CB828-7EFF-B56C-7A81-5F1C1B610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78F5EE-3D9F-172A-5C64-434865430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FCCB406-B55D-22B9-28B5-D0DD98772F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146B642-6B2C-5A6C-A306-D5FA31119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FCC046-E544-D9C7-906D-477BEDB1FE81}"/>
              </a:ext>
            </a:extLst>
          </p:cNvPr>
          <p:cNvSpPr>
            <a:spLocks noGrp="1"/>
          </p:cNvSpPr>
          <p:nvPr>
            <p:ph type="title"/>
          </p:nvPr>
        </p:nvSpPr>
        <p:spPr>
          <a:xfrm>
            <a:off x="1371599" y="294538"/>
            <a:ext cx="9895951" cy="1033669"/>
          </a:xfrm>
        </p:spPr>
        <p:txBody>
          <a:bodyPr>
            <a:noAutofit/>
          </a:bodyPr>
          <a:lstStyle/>
          <a:p>
            <a:pPr>
              <a:lnSpc>
                <a:spcPct val="100000"/>
              </a:lnSpc>
              <a:spcBef>
                <a:spcPts val="0"/>
              </a:spcBef>
              <a:defRPr/>
            </a:pPr>
            <a:r>
              <a:rPr kumimoji="0" lang="en-GB" b="0" i="0" u="none" strike="noStrike" kern="1200" cap="none" spc="0" normalizeH="0" baseline="0" noProof="0" dirty="0">
                <a:ln>
                  <a:noFill/>
                </a:ln>
                <a:solidFill>
                  <a:schemeClr val="bg1"/>
                </a:solidFill>
                <a:effectLst/>
                <a:uLnTx/>
                <a:uFillTx/>
                <a:ea typeface="+mn-ea"/>
                <a:cs typeface="+mn-cs"/>
              </a:rPr>
              <a:t>Domestic Abuse Act </a:t>
            </a:r>
            <a:r>
              <a:rPr lang="en-GB" dirty="0">
                <a:solidFill>
                  <a:schemeClr val="bg1"/>
                </a:solidFill>
                <a:ea typeface="+mn-ea"/>
                <a:cs typeface="+mn-cs"/>
              </a:rPr>
              <a:t>2021- S1 Definition</a:t>
            </a:r>
            <a:br>
              <a:rPr kumimoji="0" lang="en-GB" b="0" i="0" u="none" strike="noStrike" kern="1200" cap="none" spc="0" normalizeH="0" baseline="0" noProof="0" dirty="0">
                <a:ln>
                  <a:noFill/>
                </a:ln>
                <a:solidFill>
                  <a:schemeClr val="bg1"/>
                </a:solidFill>
                <a:effectLst/>
                <a:uLnTx/>
                <a:uFillTx/>
                <a:ea typeface="+mn-ea"/>
                <a:cs typeface="+mn-cs"/>
              </a:rPr>
            </a:br>
            <a:endParaRPr lang="en-GB" dirty="0">
              <a:solidFill>
                <a:schemeClr val="bg1"/>
              </a:solidFill>
            </a:endParaRPr>
          </a:p>
        </p:txBody>
      </p:sp>
      <p:sp>
        <p:nvSpPr>
          <p:cNvPr id="5" name="TextBox 4">
            <a:extLst>
              <a:ext uri="{FF2B5EF4-FFF2-40B4-BE49-F238E27FC236}">
                <a16:creationId xmlns:a16="http://schemas.microsoft.com/office/drawing/2014/main" id="{F7CD5421-E252-04AF-4D95-989D7647B49C}"/>
              </a:ext>
            </a:extLst>
          </p:cNvPr>
          <p:cNvSpPr txBox="1"/>
          <p:nvPr/>
        </p:nvSpPr>
        <p:spPr>
          <a:xfrm>
            <a:off x="386685" y="1827059"/>
            <a:ext cx="11328097" cy="4801314"/>
          </a:xfrm>
          <a:prstGeom prst="rect">
            <a:avLst/>
          </a:prstGeom>
          <a:noFill/>
        </p:spPr>
        <p:txBody>
          <a:bodyPr wrap="square" lIns="91440" tIns="45720" rIns="91440" bIns="45720" anchor="t">
            <a:spAutoFit/>
          </a:bodyPr>
          <a:lstStyle/>
          <a:p>
            <a:pPr algn="l">
              <a:buNone/>
            </a:pPr>
            <a:r>
              <a:rPr lang="en-GB" sz="2400" b="0" i="0" dirty="0">
                <a:solidFill>
                  <a:srgbClr val="1E1E1E"/>
                </a:solidFill>
                <a:effectLst/>
                <a:latin typeface="Aptos" panose="020B0004020202020204" pitchFamily="34" charset="0"/>
              </a:rPr>
              <a:t>(2) Behaviour of a person (“A”) towards another person (“B”) is “domestic abuse” if—</a:t>
            </a:r>
            <a:endParaRPr lang="en-US"/>
          </a:p>
          <a:p>
            <a:pPr algn="l">
              <a:buNone/>
            </a:pPr>
            <a:r>
              <a:rPr lang="en-GB" sz="2400" b="0" i="0" dirty="0">
                <a:solidFill>
                  <a:srgbClr val="1E1E1E"/>
                </a:solidFill>
                <a:effectLst/>
                <a:latin typeface="Aptos"/>
              </a:rPr>
              <a:t>(a) A and B are each aged 16 or over and are </a:t>
            </a:r>
            <a:r>
              <a:rPr lang="en-GB" sz="2400" b="1" i="0" dirty="0">
                <a:solidFill>
                  <a:srgbClr val="1E1E1E"/>
                </a:solidFill>
                <a:effectLst/>
                <a:latin typeface="Aptos"/>
              </a:rPr>
              <a:t>personally connected</a:t>
            </a:r>
            <a:r>
              <a:rPr lang="en-GB" sz="2400" b="0" i="0" dirty="0">
                <a:solidFill>
                  <a:srgbClr val="1E1E1E"/>
                </a:solidFill>
                <a:effectLst/>
                <a:latin typeface="Aptos"/>
              </a:rPr>
              <a:t> to each other, and</a:t>
            </a:r>
          </a:p>
          <a:p>
            <a:pPr algn="l">
              <a:buNone/>
            </a:pPr>
            <a:r>
              <a:rPr lang="en-GB" sz="2400" b="0" i="0" dirty="0">
                <a:solidFill>
                  <a:srgbClr val="1E1E1E"/>
                </a:solidFill>
                <a:effectLst/>
                <a:latin typeface="Aptos" panose="020B0004020202020204" pitchFamily="34" charset="0"/>
              </a:rPr>
              <a:t>(b) the behaviour is abusive.</a:t>
            </a:r>
          </a:p>
          <a:p>
            <a:pPr algn="l">
              <a:buNone/>
            </a:pPr>
            <a:r>
              <a:rPr lang="en-GB" sz="2400" b="0" i="0" dirty="0">
                <a:solidFill>
                  <a:srgbClr val="1E1E1E"/>
                </a:solidFill>
                <a:effectLst/>
                <a:latin typeface="Aptos" panose="020B0004020202020204" pitchFamily="34" charset="0"/>
              </a:rPr>
              <a:t>(3) Behaviour is “abusive” if it consists of any of the following—</a:t>
            </a:r>
          </a:p>
          <a:p>
            <a:pPr algn="l">
              <a:buNone/>
            </a:pPr>
            <a:r>
              <a:rPr lang="en-GB" sz="2400" b="0" i="0" dirty="0">
                <a:solidFill>
                  <a:srgbClr val="1E1E1E"/>
                </a:solidFill>
                <a:effectLst/>
                <a:latin typeface="Aptos" panose="020B0004020202020204" pitchFamily="34" charset="0"/>
              </a:rPr>
              <a:t>(a)physical or sexual abuse;</a:t>
            </a:r>
          </a:p>
          <a:p>
            <a:pPr algn="l">
              <a:buNone/>
            </a:pPr>
            <a:r>
              <a:rPr lang="en-GB" sz="2400" b="0" i="0" dirty="0">
                <a:solidFill>
                  <a:srgbClr val="1E1E1E"/>
                </a:solidFill>
                <a:effectLst/>
                <a:latin typeface="Aptos" panose="020B0004020202020204" pitchFamily="34" charset="0"/>
              </a:rPr>
              <a:t>(b)violent or threatening behaviour;</a:t>
            </a:r>
          </a:p>
          <a:p>
            <a:pPr algn="l">
              <a:buNone/>
            </a:pPr>
            <a:r>
              <a:rPr lang="en-GB" sz="2400" b="0" i="0" dirty="0">
                <a:solidFill>
                  <a:srgbClr val="1E1E1E"/>
                </a:solidFill>
                <a:effectLst/>
                <a:latin typeface="Aptos" panose="020B0004020202020204" pitchFamily="34" charset="0"/>
              </a:rPr>
              <a:t>(c)controlling or coercive behaviour;</a:t>
            </a:r>
          </a:p>
          <a:p>
            <a:pPr algn="l">
              <a:buNone/>
            </a:pPr>
            <a:r>
              <a:rPr lang="en-GB" sz="2400" b="0" i="0" dirty="0">
                <a:solidFill>
                  <a:srgbClr val="1E1E1E"/>
                </a:solidFill>
                <a:effectLst/>
                <a:latin typeface="Aptos" panose="020B0004020202020204" pitchFamily="34" charset="0"/>
              </a:rPr>
              <a:t>(d)economic abuse (see subsection (4));</a:t>
            </a:r>
          </a:p>
          <a:p>
            <a:pPr algn="l">
              <a:buNone/>
            </a:pPr>
            <a:r>
              <a:rPr lang="en-GB" sz="2400" b="0" i="0" dirty="0">
                <a:solidFill>
                  <a:srgbClr val="1E1E1E"/>
                </a:solidFill>
                <a:effectLst/>
                <a:latin typeface="Aptos" panose="020B0004020202020204" pitchFamily="34" charset="0"/>
              </a:rPr>
              <a:t>(e)psychological, emotional or other abuse;</a:t>
            </a:r>
          </a:p>
          <a:p>
            <a:pPr algn="just">
              <a:buNone/>
            </a:pPr>
            <a:r>
              <a:rPr lang="en-GB" sz="2400" b="0" i="0" dirty="0">
                <a:solidFill>
                  <a:srgbClr val="1E1E1E"/>
                </a:solidFill>
                <a:effectLst/>
                <a:latin typeface="Aptos" panose="020B0004020202020204" pitchFamily="34" charset="0"/>
              </a:rPr>
              <a:t>and it does not matter whether the behaviour consists of a single incident or a course of conduct</a:t>
            </a:r>
            <a:r>
              <a:rPr lang="en-GB" b="0" i="0" dirty="0">
                <a:solidFill>
                  <a:srgbClr val="1E1E1E"/>
                </a:solidFill>
                <a:effectLst/>
                <a:latin typeface="arial" panose="020B0604020202020204" pitchFamily="34" charset="0"/>
              </a:rPr>
              <a:t>.</a:t>
            </a:r>
          </a:p>
          <a:p>
            <a:pPr algn="l">
              <a:buNone/>
            </a:pPr>
            <a:endParaRPr lang="en-GB" b="0" i="0" dirty="0">
              <a:solidFill>
                <a:srgbClr val="1E1E1E"/>
              </a:solidFill>
              <a:effectLst/>
              <a:latin typeface="arial" panose="020B0604020202020204" pitchFamily="34" charset="0"/>
            </a:endParaRPr>
          </a:p>
        </p:txBody>
      </p:sp>
    </p:spTree>
    <p:extLst>
      <p:ext uri="{BB962C8B-B14F-4D97-AF65-F5344CB8AC3E}">
        <p14:creationId xmlns:p14="http://schemas.microsoft.com/office/powerpoint/2010/main" val="1121612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602750-315B-0B07-B79C-F484A723158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061E1D-B62D-DF73-7D8F-4F90D9B02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48C84B2-FA16-F4BB-6F66-BC4049307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1E9600-7CED-281C-36E2-1FC7C7060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A6563C5-3F02-3BDE-658F-F98D741B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B45454F-69B6-BC23-31DA-A8D7FECFE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1EAFA-98B1-B5A8-2CF4-1D1F098EC34E}"/>
              </a:ext>
            </a:extLst>
          </p:cNvPr>
          <p:cNvSpPr>
            <a:spLocks noGrp="1"/>
          </p:cNvSpPr>
          <p:nvPr>
            <p:ph type="title"/>
          </p:nvPr>
        </p:nvSpPr>
        <p:spPr>
          <a:xfrm>
            <a:off x="1371599" y="294538"/>
            <a:ext cx="9895951" cy="1033669"/>
          </a:xfrm>
        </p:spPr>
        <p:txBody>
          <a:bodyPr>
            <a:noAutofit/>
          </a:bodyPr>
          <a:lstStyle/>
          <a:p>
            <a:pPr>
              <a:lnSpc>
                <a:spcPct val="100000"/>
              </a:lnSpc>
              <a:spcBef>
                <a:spcPts val="0"/>
              </a:spcBef>
              <a:defRPr/>
            </a:pPr>
            <a:r>
              <a:rPr kumimoji="0" lang="en-GB" b="0" i="0" u="none" strike="noStrike" kern="1200" cap="none" spc="0" normalizeH="0" baseline="0" noProof="0" dirty="0">
                <a:ln>
                  <a:noFill/>
                </a:ln>
                <a:solidFill>
                  <a:schemeClr val="bg1"/>
                </a:solidFill>
                <a:effectLst/>
                <a:uLnTx/>
                <a:uFillTx/>
                <a:ea typeface="+mn-ea"/>
                <a:cs typeface="+mn-cs"/>
              </a:rPr>
              <a:t>Domestic Abuse Act 2021</a:t>
            </a:r>
            <a:r>
              <a:rPr lang="en-GB" dirty="0">
                <a:solidFill>
                  <a:schemeClr val="bg1"/>
                </a:solidFill>
                <a:ea typeface="+mn-ea"/>
                <a:cs typeface="+mn-cs"/>
              </a:rPr>
              <a:t> - Economic</a:t>
            </a:r>
            <a:br>
              <a:rPr kumimoji="0" lang="en-GB" b="0" i="0" u="none" strike="noStrike" kern="1200" cap="none" spc="0" normalizeH="0" baseline="0" noProof="0" dirty="0">
                <a:ln>
                  <a:noFill/>
                </a:ln>
                <a:solidFill>
                  <a:schemeClr val="bg1"/>
                </a:solidFill>
                <a:effectLst/>
                <a:uLnTx/>
                <a:uFillTx/>
                <a:ea typeface="+mn-ea"/>
                <a:cs typeface="+mn-cs"/>
              </a:rPr>
            </a:br>
            <a:endParaRPr lang="en-GB" dirty="0">
              <a:solidFill>
                <a:schemeClr val="bg1"/>
              </a:solidFill>
            </a:endParaRPr>
          </a:p>
        </p:txBody>
      </p:sp>
      <p:sp>
        <p:nvSpPr>
          <p:cNvPr id="5" name="TextBox 4">
            <a:extLst>
              <a:ext uri="{FF2B5EF4-FFF2-40B4-BE49-F238E27FC236}">
                <a16:creationId xmlns:a16="http://schemas.microsoft.com/office/drawing/2014/main" id="{B41711C4-3A23-3AFF-E0E9-1FDC98D4108D}"/>
              </a:ext>
            </a:extLst>
          </p:cNvPr>
          <p:cNvSpPr txBox="1"/>
          <p:nvPr/>
        </p:nvSpPr>
        <p:spPr>
          <a:xfrm>
            <a:off x="459350" y="2302625"/>
            <a:ext cx="10808200" cy="3785652"/>
          </a:xfrm>
          <a:prstGeom prst="rect">
            <a:avLst/>
          </a:prstGeom>
          <a:noFill/>
        </p:spPr>
        <p:txBody>
          <a:bodyPr wrap="square">
            <a:spAutoFit/>
          </a:bodyPr>
          <a:lstStyle/>
          <a:p>
            <a:pPr algn="l">
              <a:buNone/>
            </a:pPr>
            <a:r>
              <a:rPr lang="en-GB" sz="2400" b="0" i="0" dirty="0">
                <a:solidFill>
                  <a:srgbClr val="1E1E1E"/>
                </a:solidFill>
                <a:effectLst/>
              </a:rPr>
              <a:t>(4)“Economic abuse” means any behaviour that has a substantial adverse effect on B’s ability to—</a:t>
            </a:r>
          </a:p>
          <a:p>
            <a:pPr algn="l">
              <a:buNone/>
            </a:pPr>
            <a:r>
              <a:rPr lang="en-GB" sz="2400" b="0" i="0" dirty="0">
                <a:solidFill>
                  <a:srgbClr val="1E1E1E"/>
                </a:solidFill>
                <a:effectLst/>
              </a:rPr>
              <a:t>(a)acquire, use or maintain money or other property, or</a:t>
            </a:r>
          </a:p>
          <a:p>
            <a:pPr algn="l">
              <a:buNone/>
            </a:pPr>
            <a:r>
              <a:rPr lang="en-GB" sz="2400" b="0" i="0" dirty="0">
                <a:solidFill>
                  <a:srgbClr val="1E1E1E"/>
                </a:solidFill>
                <a:effectLst/>
              </a:rPr>
              <a:t>(b)obtain goods or services.</a:t>
            </a:r>
          </a:p>
          <a:p>
            <a:pPr algn="l">
              <a:buNone/>
            </a:pPr>
            <a:r>
              <a:rPr lang="en-GB" sz="2400" b="0" i="0" dirty="0">
                <a:solidFill>
                  <a:srgbClr val="1E1E1E"/>
                </a:solidFill>
                <a:effectLst/>
              </a:rPr>
              <a:t>(5)For the purposes of this Act A’s behaviour may be behaviour “towards” B despite the fact that it consists of conduct directed at another person (for example, B’s child).</a:t>
            </a:r>
          </a:p>
          <a:p>
            <a:pPr algn="l">
              <a:buNone/>
            </a:pPr>
            <a:r>
              <a:rPr lang="en-GB" sz="2400" b="0" i="0" dirty="0">
                <a:solidFill>
                  <a:srgbClr val="1E1E1E"/>
                </a:solidFill>
                <a:effectLst/>
              </a:rPr>
              <a:t>(6)References in this Act to being abusive towards another person are to be read in accordance with this section.</a:t>
            </a:r>
          </a:p>
          <a:p>
            <a:pPr algn="l">
              <a:buNone/>
            </a:pPr>
            <a:r>
              <a:rPr lang="en-GB" sz="2400" b="0" i="0" dirty="0">
                <a:solidFill>
                  <a:srgbClr val="1E1E1E"/>
                </a:solidFill>
                <a:effectLst/>
              </a:rPr>
              <a:t>(7)For the meaning of “personally connected”, see section 2.</a:t>
            </a:r>
          </a:p>
        </p:txBody>
      </p:sp>
    </p:spTree>
    <p:extLst>
      <p:ext uri="{BB962C8B-B14F-4D97-AF65-F5344CB8AC3E}">
        <p14:creationId xmlns:p14="http://schemas.microsoft.com/office/powerpoint/2010/main" val="1202349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0311-AC99-8664-6CCA-F7B3140FACEA}"/>
              </a:ext>
            </a:extLst>
          </p:cNvPr>
          <p:cNvSpPr>
            <a:spLocks noGrp="1"/>
          </p:cNvSpPr>
          <p:nvPr>
            <p:ph type="title"/>
          </p:nvPr>
        </p:nvSpPr>
        <p:spPr>
          <a:xfrm>
            <a:off x="5232400" y="1641752"/>
            <a:ext cx="6140449" cy="1323439"/>
          </a:xfrm>
        </p:spPr>
        <p:txBody>
          <a:bodyPr anchor="t">
            <a:normAutofit/>
          </a:bodyPr>
          <a:lstStyle/>
          <a:p>
            <a:r>
              <a:rPr lang="en-GB" sz="4000">
                <a:solidFill>
                  <a:schemeClr val="bg1"/>
                </a:solidFill>
              </a:rPr>
              <a:t>Coercive Control</a:t>
            </a:r>
          </a:p>
        </p:txBody>
      </p:sp>
      <p:pic>
        <p:nvPicPr>
          <p:cNvPr id="5" name="Content Placeholder 4" descr="A hand holding a puppet&#10;&#10;Description automatically generated">
            <a:extLst>
              <a:ext uri="{FF2B5EF4-FFF2-40B4-BE49-F238E27FC236}">
                <a16:creationId xmlns:a16="http://schemas.microsoft.com/office/drawing/2014/main" id="{DFED8EE1-AA21-6F23-F245-933A645F24DD}"/>
              </a:ext>
            </a:extLst>
          </p:cNvPr>
          <p:cNvPicPr>
            <a:picLocks noChangeAspect="1"/>
          </p:cNvPicPr>
          <p:nvPr/>
        </p:nvPicPr>
        <p:blipFill rotWithShape="1">
          <a:blip r:embed="rId2"/>
          <a:srcRect l="1522" r="2025" b="1"/>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sp>
        <p:nvSpPr>
          <p:cNvPr id="3" name="TextBox 2">
            <a:extLst>
              <a:ext uri="{FF2B5EF4-FFF2-40B4-BE49-F238E27FC236}">
                <a16:creationId xmlns:a16="http://schemas.microsoft.com/office/drawing/2014/main" id="{61C95122-B25D-2147-EA2B-C28A720993D1}"/>
              </a:ext>
            </a:extLst>
          </p:cNvPr>
          <p:cNvSpPr txBox="1"/>
          <p:nvPr/>
        </p:nvSpPr>
        <p:spPr>
          <a:xfrm>
            <a:off x="6095999" y="1390136"/>
            <a:ext cx="382441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latin typeface="Aptos Display"/>
              </a:rPr>
              <a:t>Coercive and Controlling </a:t>
            </a:r>
            <a:r>
              <a:rPr lang="en-US" sz="4000" err="1">
                <a:latin typeface="Aptos Display"/>
              </a:rPr>
              <a:t>Behaviour</a:t>
            </a:r>
            <a:endParaRPr lang="en-US" sz="4000">
              <a:latin typeface="Aptos Display"/>
            </a:endParaRPr>
          </a:p>
        </p:txBody>
      </p:sp>
    </p:spTree>
    <p:extLst>
      <p:ext uri="{BB962C8B-B14F-4D97-AF65-F5344CB8AC3E}">
        <p14:creationId xmlns:p14="http://schemas.microsoft.com/office/powerpoint/2010/main" val="18839366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E7E55-1E56-70F0-457A-D0BBB4831AF3}"/>
              </a:ext>
            </a:extLst>
          </p:cNvPr>
          <p:cNvSpPr>
            <a:spLocks noGrp="1"/>
          </p:cNvSpPr>
          <p:nvPr>
            <p:ph type="title"/>
          </p:nvPr>
        </p:nvSpPr>
        <p:spPr>
          <a:xfrm>
            <a:off x="6803409" y="90311"/>
            <a:ext cx="4156512" cy="1557867"/>
          </a:xfrm>
        </p:spPr>
        <p:txBody>
          <a:bodyPr anchor="ctr">
            <a:normAutofit/>
          </a:bodyPr>
          <a:lstStyle/>
          <a:p>
            <a:r>
              <a:rPr lang="en-GB" sz="3200" dirty="0"/>
              <a:t>Coercive Control ‘Personally Connected’</a:t>
            </a:r>
          </a:p>
        </p:txBody>
      </p:sp>
      <p:pic>
        <p:nvPicPr>
          <p:cNvPr id="5" name="Picture 4">
            <a:extLst>
              <a:ext uri="{FF2B5EF4-FFF2-40B4-BE49-F238E27FC236}">
                <a16:creationId xmlns:a16="http://schemas.microsoft.com/office/drawing/2014/main" id="{7315BBA7-BDC9-0EA8-7260-BD157219027E}"/>
              </a:ext>
            </a:extLst>
          </p:cNvPr>
          <p:cNvPicPr>
            <a:picLocks noChangeAspect="1"/>
          </p:cNvPicPr>
          <p:nvPr/>
        </p:nvPicPr>
        <p:blipFill rotWithShape="1">
          <a:blip r:embed="rId3"/>
          <a:srcRect l="2297" r="40592"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C7E1DE6-BDD0-C782-DCF8-90D79AD40506}"/>
              </a:ext>
            </a:extLst>
          </p:cNvPr>
          <p:cNvSpPr>
            <a:spLocks noGrp="1"/>
          </p:cNvSpPr>
          <p:nvPr>
            <p:ph idx="1"/>
          </p:nvPr>
        </p:nvSpPr>
        <p:spPr>
          <a:xfrm>
            <a:off x="6803409" y="1828801"/>
            <a:ext cx="4156512" cy="4411280"/>
          </a:xfrm>
        </p:spPr>
        <p:txBody>
          <a:bodyPr anchor="ctr">
            <a:noAutofit/>
          </a:bodyPr>
          <a:lstStyle/>
          <a:p>
            <a:pPr marL="0" indent="0">
              <a:buNone/>
            </a:pPr>
            <a:r>
              <a:rPr lang="en-GB" sz="2400" dirty="0"/>
              <a:t>They are, or have been married to or have been civil partners of each other</a:t>
            </a:r>
          </a:p>
          <a:p>
            <a:pPr marL="0" indent="0">
              <a:buNone/>
            </a:pPr>
            <a:r>
              <a:rPr lang="en-GB" sz="2400" dirty="0"/>
              <a:t>They have agreed to marry each other or enter into a civil partnership agreement </a:t>
            </a:r>
          </a:p>
          <a:p>
            <a:pPr marL="0" indent="0">
              <a:buNone/>
            </a:pPr>
            <a:r>
              <a:rPr lang="en-GB" sz="2400" dirty="0"/>
              <a:t>They are, or have been in an intimate personal relationship with each other</a:t>
            </a:r>
          </a:p>
          <a:p>
            <a:pPr marL="0" indent="0">
              <a:buNone/>
            </a:pPr>
            <a:r>
              <a:rPr lang="en-GB" sz="2400" dirty="0"/>
              <a:t>They have, or there has been a time when they each have had, a parental relationship in relation to the same child</a:t>
            </a:r>
          </a:p>
          <a:p>
            <a:pPr marL="0" indent="0">
              <a:buNone/>
            </a:pPr>
            <a:r>
              <a:rPr lang="en-GB" sz="2400" dirty="0"/>
              <a:t>They are relatives</a:t>
            </a:r>
          </a:p>
        </p:txBody>
      </p:sp>
    </p:spTree>
    <p:extLst>
      <p:ext uri="{BB962C8B-B14F-4D97-AF65-F5344CB8AC3E}">
        <p14:creationId xmlns:p14="http://schemas.microsoft.com/office/powerpoint/2010/main" val="1002671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9C1D48B-04CD-5163-4B8D-E85262D11684}"/>
              </a:ext>
            </a:extLst>
          </p:cNvPr>
          <p:cNvPicPr>
            <a:picLocks noChangeAspect="1"/>
          </p:cNvPicPr>
          <p:nvPr/>
        </p:nvPicPr>
        <p:blipFill rotWithShape="1">
          <a:blip r:embed="rId3"/>
          <a:srcRect l="15792" r="36875"/>
          <a:stretch/>
        </p:blipFill>
        <p:spPr>
          <a:xfrm>
            <a:off x="-1" y="-2"/>
            <a:ext cx="5410198" cy="6858002"/>
          </a:xfrm>
          <a:prstGeom prst="rect">
            <a:avLst/>
          </a:prstGeom>
        </p:spPr>
      </p:pic>
      <p:sp>
        <p:nvSpPr>
          <p:cNvPr id="2" name="Title 1">
            <a:extLst>
              <a:ext uri="{FF2B5EF4-FFF2-40B4-BE49-F238E27FC236}">
                <a16:creationId xmlns:a16="http://schemas.microsoft.com/office/drawing/2014/main" id="{8FBDDCDB-9FF7-47AE-BBC8-57AA56079C60}"/>
              </a:ext>
            </a:extLst>
          </p:cNvPr>
          <p:cNvSpPr>
            <a:spLocks noGrp="1"/>
          </p:cNvSpPr>
          <p:nvPr>
            <p:ph type="title"/>
          </p:nvPr>
        </p:nvSpPr>
        <p:spPr>
          <a:xfrm>
            <a:off x="6115317" y="405685"/>
            <a:ext cx="5464968" cy="1559301"/>
          </a:xfrm>
        </p:spPr>
        <p:txBody>
          <a:bodyPr>
            <a:normAutofit/>
          </a:bodyPr>
          <a:lstStyle/>
          <a:p>
            <a:r>
              <a:rPr lang="en-GB" sz="4000"/>
              <a:t>Coercive Control Behaviour</a:t>
            </a:r>
          </a:p>
        </p:txBody>
      </p:sp>
      <p:sp>
        <p:nvSpPr>
          <p:cNvPr id="3" name="Content Placeholder 2">
            <a:extLst>
              <a:ext uri="{FF2B5EF4-FFF2-40B4-BE49-F238E27FC236}">
                <a16:creationId xmlns:a16="http://schemas.microsoft.com/office/drawing/2014/main" id="{F546CA5E-988C-E025-9043-9859E86522B4}"/>
              </a:ext>
            </a:extLst>
          </p:cNvPr>
          <p:cNvSpPr>
            <a:spLocks noGrp="1"/>
          </p:cNvSpPr>
          <p:nvPr>
            <p:ph idx="1"/>
          </p:nvPr>
        </p:nvSpPr>
        <p:spPr>
          <a:xfrm>
            <a:off x="6115317" y="2743200"/>
            <a:ext cx="5247340" cy="3496878"/>
          </a:xfrm>
        </p:spPr>
        <p:txBody>
          <a:bodyPr anchor="ctr">
            <a:normAutofit/>
          </a:bodyPr>
          <a:lstStyle/>
          <a:p>
            <a:pPr marL="0" indent="0">
              <a:buNone/>
            </a:pPr>
            <a:r>
              <a:rPr lang="en-GB" sz="2000" dirty="0"/>
              <a:t>Dependent/ Subordinate </a:t>
            </a:r>
          </a:p>
          <a:p>
            <a:pPr marL="0" indent="0">
              <a:buNone/>
            </a:pPr>
            <a:r>
              <a:rPr lang="en-GB" sz="2000" dirty="0"/>
              <a:t>Isolating</a:t>
            </a:r>
          </a:p>
          <a:p>
            <a:pPr marL="0" indent="0">
              <a:buNone/>
            </a:pPr>
            <a:r>
              <a:rPr lang="en-GB" sz="2000" dirty="0"/>
              <a:t>Fear of/ or actual violence</a:t>
            </a:r>
          </a:p>
          <a:p>
            <a:pPr marL="0" indent="0">
              <a:buNone/>
            </a:pPr>
            <a:r>
              <a:rPr lang="en-GB" sz="2000" dirty="0"/>
              <a:t>Fear consequences of Victim’s behaviour</a:t>
            </a:r>
          </a:p>
          <a:p>
            <a:pPr marL="0" indent="0">
              <a:buNone/>
            </a:pPr>
            <a:r>
              <a:rPr lang="en-GB" sz="2000" dirty="0"/>
              <a:t>Humiliate, harm, punish, frighten</a:t>
            </a:r>
          </a:p>
          <a:p>
            <a:pPr marL="0" indent="0">
              <a:buNone/>
            </a:pPr>
            <a:endParaRPr lang="en-GB" sz="2000" dirty="0"/>
          </a:p>
          <a:p>
            <a:pPr marL="0" indent="0">
              <a:buNone/>
            </a:pPr>
            <a:r>
              <a:rPr lang="en-GB" sz="2000" dirty="0"/>
              <a:t>Incidents may seem innocent in isolation, but it is the cumulative impact on the victim</a:t>
            </a:r>
          </a:p>
        </p:txBody>
      </p:sp>
    </p:spTree>
    <p:extLst>
      <p:ext uri="{BB962C8B-B14F-4D97-AF65-F5344CB8AC3E}">
        <p14:creationId xmlns:p14="http://schemas.microsoft.com/office/powerpoint/2010/main" val="805068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2E3C1-DA47-313A-4F8A-6394882B6F3B}"/>
              </a:ext>
            </a:extLst>
          </p:cNvPr>
          <p:cNvSpPr>
            <a:spLocks noGrp="1"/>
          </p:cNvSpPr>
          <p:nvPr>
            <p:ph type="title"/>
          </p:nvPr>
        </p:nvSpPr>
        <p:spPr/>
        <p:txBody>
          <a:bodyPr/>
          <a:lstStyle/>
          <a:p>
            <a:r>
              <a:rPr lang="en-GB" dirty="0"/>
              <a:t>Coercive Control ‘Serious Effect’ </a:t>
            </a:r>
          </a:p>
        </p:txBody>
      </p:sp>
      <p:graphicFrame>
        <p:nvGraphicFramePr>
          <p:cNvPr id="5" name="Content Placeholder 2">
            <a:extLst>
              <a:ext uri="{FF2B5EF4-FFF2-40B4-BE49-F238E27FC236}">
                <a16:creationId xmlns:a16="http://schemas.microsoft.com/office/drawing/2014/main" id="{F4330549-BA3C-6DD3-89AA-24078D8857AC}"/>
              </a:ext>
            </a:extLst>
          </p:cNvPr>
          <p:cNvGraphicFramePr>
            <a:graphicFrameLocks noGrp="1"/>
          </p:cNvGraphicFramePr>
          <p:nvPr>
            <p:ph idx="1"/>
          </p:nvPr>
        </p:nvGraphicFramePr>
        <p:xfrm>
          <a:off x="677214" y="1857822"/>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8644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F6B07-7A50-13A1-E5C8-2A76678522DA}"/>
              </a:ext>
            </a:extLst>
          </p:cNvPr>
          <p:cNvSpPr>
            <a:spLocks noGrp="1"/>
          </p:cNvSpPr>
          <p:nvPr>
            <p:ph type="title"/>
          </p:nvPr>
        </p:nvSpPr>
        <p:spPr>
          <a:xfrm>
            <a:off x="838200" y="365125"/>
            <a:ext cx="10515600" cy="1306443"/>
          </a:xfrm>
        </p:spPr>
        <p:txBody>
          <a:bodyPr>
            <a:normAutofit/>
          </a:bodyPr>
          <a:lstStyle/>
          <a:p>
            <a:r>
              <a:rPr lang="en-GB" sz="4000"/>
              <a:t>Sentencing</a:t>
            </a:r>
          </a:p>
        </p:txBody>
      </p:sp>
      <p:sp>
        <p:nvSpPr>
          <p:cNvPr id="3" name="Content Placeholder 2">
            <a:extLst>
              <a:ext uri="{FF2B5EF4-FFF2-40B4-BE49-F238E27FC236}">
                <a16:creationId xmlns:a16="http://schemas.microsoft.com/office/drawing/2014/main" id="{E9F57FDD-8BBD-5D63-751D-C0559CD7FBE0}"/>
              </a:ext>
            </a:extLst>
          </p:cNvPr>
          <p:cNvSpPr>
            <a:spLocks noGrp="1"/>
          </p:cNvSpPr>
          <p:nvPr>
            <p:ph idx="1"/>
          </p:nvPr>
        </p:nvSpPr>
        <p:spPr>
          <a:xfrm>
            <a:off x="838200" y="1825625"/>
            <a:ext cx="4152774" cy="4303464"/>
          </a:xfrm>
        </p:spPr>
        <p:txBody>
          <a:bodyPr>
            <a:normAutofit/>
          </a:bodyPr>
          <a:lstStyle/>
          <a:p>
            <a:r>
              <a:rPr lang="en-GB" sz="2000"/>
              <a:t>Offending within a domestic abuse context is an aggravating factor because of the abuse of trust involved;</a:t>
            </a:r>
          </a:p>
          <a:p>
            <a:endParaRPr lang="en-GB" sz="2000"/>
          </a:p>
        </p:txBody>
      </p:sp>
      <p:pic>
        <p:nvPicPr>
          <p:cNvPr id="5" name="Picture 4" descr="A diagram of a criminal trial&#10;&#10;Description automatically generated">
            <a:extLst>
              <a:ext uri="{FF2B5EF4-FFF2-40B4-BE49-F238E27FC236}">
                <a16:creationId xmlns:a16="http://schemas.microsoft.com/office/drawing/2014/main" id="{51500A32-2B10-53C0-BBF8-B0DD37105793}"/>
              </a:ext>
            </a:extLst>
          </p:cNvPr>
          <p:cNvPicPr>
            <a:picLocks noChangeAspect="1"/>
          </p:cNvPicPr>
          <p:nvPr/>
        </p:nvPicPr>
        <p:blipFill rotWithShape="1">
          <a:blip r:embed="rId2"/>
          <a:srcRect l="3134" r="-1" b="-1"/>
          <a:stretch/>
        </p:blipFill>
        <p:spPr>
          <a:xfrm>
            <a:off x="5183500" y="1904282"/>
            <a:ext cx="6170299" cy="4224808"/>
          </a:xfrm>
          <a:prstGeom prst="rect">
            <a:avLst/>
          </a:prstGeom>
        </p:spPr>
      </p:pic>
    </p:spTree>
    <p:extLst>
      <p:ext uri="{BB962C8B-B14F-4D97-AF65-F5344CB8AC3E}">
        <p14:creationId xmlns:p14="http://schemas.microsoft.com/office/powerpoint/2010/main" val="2242789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B978F-2DCE-91C5-1353-25DD181A2059}"/>
              </a:ext>
            </a:extLst>
          </p:cNvPr>
          <p:cNvSpPr>
            <a:spLocks noGrp="1"/>
          </p:cNvSpPr>
          <p:nvPr>
            <p:ph type="title"/>
          </p:nvPr>
        </p:nvSpPr>
        <p:spPr>
          <a:xfrm>
            <a:off x="6823878" y="741392"/>
            <a:ext cx="4491821" cy="590698"/>
          </a:xfrm>
        </p:spPr>
        <p:txBody>
          <a:bodyPr anchor="b">
            <a:normAutofit/>
          </a:bodyPr>
          <a:lstStyle/>
          <a:p>
            <a:r>
              <a:rPr lang="en-GB" sz="3200" dirty="0"/>
              <a:t>Defences</a:t>
            </a:r>
          </a:p>
        </p:txBody>
      </p:sp>
      <p:pic>
        <p:nvPicPr>
          <p:cNvPr id="5" name="Picture 4">
            <a:extLst>
              <a:ext uri="{FF2B5EF4-FFF2-40B4-BE49-F238E27FC236}">
                <a16:creationId xmlns:a16="http://schemas.microsoft.com/office/drawing/2014/main" id="{E55CC02A-B169-2344-A044-9E5F49FD054B}"/>
              </a:ext>
            </a:extLst>
          </p:cNvPr>
          <p:cNvPicPr>
            <a:picLocks noChangeAspect="1"/>
          </p:cNvPicPr>
          <p:nvPr/>
        </p:nvPicPr>
        <p:blipFill rotWithShape="1">
          <a:blip r:embed="rId3"/>
          <a:srcRect l="33595" r="10183" b="1"/>
          <a:stretch/>
        </p:blipFill>
        <p:spPr>
          <a:xfrm>
            <a:off x="20" y="10"/>
            <a:ext cx="6095980" cy="6857990"/>
          </a:xfrm>
          <a:prstGeom prst="rect">
            <a:avLst/>
          </a:prstGeom>
        </p:spPr>
      </p:pic>
      <p:sp>
        <p:nvSpPr>
          <p:cNvPr id="3" name="Content Placeholder 2">
            <a:extLst>
              <a:ext uri="{FF2B5EF4-FFF2-40B4-BE49-F238E27FC236}">
                <a16:creationId xmlns:a16="http://schemas.microsoft.com/office/drawing/2014/main" id="{343D1644-D6C9-7E3D-A335-5CBA0C10D8C2}"/>
              </a:ext>
            </a:extLst>
          </p:cNvPr>
          <p:cNvSpPr>
            <a:spLocks noGrp="1"/>
          </p:cNvSpPr>
          <p:nvPr>
            <p:ph idx="1"/>
          </p:nvPr>
        </p:nvSpPr>
        <p:spPr>
          <a:xfrm>
            <a:off x="6823878" y="1332090"/>
            <a:ext cx="4491820" cy="4649218"/>
          </a:xfrm>
        </p:spPr>
        <p:txBody>
          <a:bodyPr anchor="t">
            <a:normAutofit lnSpcReduction="10000"/>
          </a:bodyPr>
          <a:lstStyle/>
          <a:p>
            <a:r>
              <a:rPr lang="en-GB" sz="2000" dirty="0"/>
              <a:t>A believed to be acting in the best interests of B</a:t>
            </a:r>
          </a:p>
          <a:p>
            <a:r>
              <a:rPr lang="en-GB" sz="2000" dirty="0"/>
              <a:t>The behaviour in all the circumstances was reasonable</a:t>
            </a:r>
          </a:p>
          <a:p>
            <a:endParaRPr lang="en-GB" sz="2000" dirty="0"/>
          </a:p>
          <a:p>
            <a:r>
              <a:rPr lang="en-GB" sz="2000" dirty="0"/>
              <a:t>Remember!</a:t>
            </a:r>
          </a:p>
          <a:p>
            <a:endParaRPr lang="en-GB" sz="2000" dirty="0"/>
          </a:p>
          <a:p>
            <a:r>
              <a:rPr lang="en-GB" sz="2000" dirty="0"/>
              <a:t>Offenders can be highly manipulative, taking steps to disrupt or mislead the investigation and prosecution. This can include making counter-allegations of abuse or arguing that actions were taken in self-defence, thereby making it difficult to distinguish between the primary victim and the primary aggressor. </a:t>
            </a:r>
          </a:p>
          <a:p>
            <a:endParaRPr lang="en-GB" sz="1400" dirty="0"/>
          </a:p>
          <a:p>
            <a:endParaRPr lang="en-GB" sz="1400" dirty="0"/>
          </a:p>
          <a:p>
            <a:endParaRPr lang="en-GB" sz="1400" dirty="0"/>
          </a:p>
        </p:txBody>
      </p:sp>
    </p:spTree>
    <p:extLst>
      <p:ext uri="{BB962C8B-B14F-4D97-AF65-F5344CB8AC3E}">
        <p14:creationId xmlns:p14="http://schemas.microsoft.com/office/powerpoint/2010/main" val="39910772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59C8E-B4B7-6511-0319-F668DC5D45CE}"/>
              </a:ext>
            </a:extLst>
          </p:cNvPr>
          <p:cNvSpPr>
            <a:spLocks noGrp="1"/>
          </p:cNvSpPr>
          <p:nvPr>
            <p:ph type="title"/>
          </p:nvPr>
        </p:nvSpPr>
        <p:spPr/>
        <p:txBody>
          <a:bodyPr/>
          <a:lstStyle/>
          <a:p>
            <a:r>
              <a:rPr lang="en-GB" dirty="0"/>
              <a:t>Perpetrator Tactics</a:t>
            </a:r>
          </a:p>
        </p:txBody>
      </p:sp>
      <p:sp>
        <p:nvSpPr>
          <p:cNvPr id="3" name="Content Placeholder 2">
            <a:extLst>
              <a:ext uri="{FF2B5EF4-FFF2-40B4-BE49-F238E27FC236}">
                <a16:creationId xmlns:a16="http://schemas.microsoft.com/office/drawing/2014/main" id="{6A5B02EF-073F-D2FA-59D0-446C8C1BAD2B}"/>
              </a:ext>
            </a:extLst>
          </p:cNvPr>
          <p:cNvSpPr>
            <a:spLocks noGrp="1"/>
          </p:cNvSpPr>
          <p:nvPr>
            <p:ph idx="1"/>
          </p:nvPr>
        </p:nvSpPr>
        <p:spPr/>
        <p:txBody>
          <a:bodyPr/>
          <a:lstStyle/>
          <a:p>
            <a:r>
              <a:rPr lang="en-GB" sz="2800" b="1" dirty="0"/>
              <a:t>Intimidation</a:t>
            </a:r>
            <a:r>
              <a:rPr lang="en-GB" sz="2800" dirty="0"/>
              <a:t> Often involves very subtle warnings that are obvious to the victim, but invisible to outsiders. Physical violence towards others, animals, and objects. Sub-tactics of Intimidation: Threats, Surveillance, Degradation </a:t>
            </a:r>
          </a:p>
          <a:p>
            <a:r>
              <a:rPr lang="en-GB" sz="2800" b="1" dirty="0"/>
              <a:t>Degradation &amp; Humiliation- </a:t>
            </a:r>
            <a:r>
              <a:rPr lang="en-GB" sz="2800" dirty="0"/>
              <a:t>Insults in coercive control often target areas of gender identity from which the woman draws her self-esteem Shaming - inhibits reporting because victims fear humiliation. Marking / Ownership</a:t>
            </a:r>
          </a:p>
          <a:p>
            <a:r>
              <a:rPr lang="en-GB" sz="2800" b="1" dirty="0"/>
              <a:t>Surveillance</a:t>
            </a:r>
            <a:r>
              <a:rPr lang="en-GB" sz="2800" dirty="0"/>
              <a:t> Stalking Surveillance Technology - Victim feels perpetrator is “always there</a:t>
            </a:r>
          </a:p>
          <a:p>
            <a:endParaRPr lang="en-GB" dirty="0"/>
          </a:p>
        </p:txBody>
      </p:sp>
    </p:spTree>
    <p:extLst>
      <p:ext uri="{BB962C8B-B14F-4D97-AF65-F5344CB8AC3E}">
        <p14:creationId xmlns:p14="http://schemas.microsoft.com/office/powerpoint/2010/main" val="20573202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1500F-ACE7-A9AC-9ED9-073EBDCC03F8}"/>
              </a:ext>
            </a:extLst>
          </p:cNvPr>
          <p:cNvSpPr>
            <a:spLocks noGrp="1"/>
          </p:cNvSpPr>
          <p:nvPr>
            <p:ph type="title"/>
          </p:nvPr>
        </p:nvSpPr>
        <p:spPr>
          <a:xfrm>
            <a:off x="572493" y="238539"/>
            <a:ext cx="11018520" cy="1434415"/>
          </a:xfrm>
        </p:spPr>
        <p:txBody>
          <a:bodyPr anchor="b">
            <a:normAutofit/>
          </a:bodyPr>
          <a:lstStyle/>
          <a:p>
            <a:r>
              <a:rPr lang="en-GB" sz="5400"/>
              <a:t>Continued…</a:t>
            </a:r>
          </a:p>
        </p:txBody>
      </p:sp>
      <p:sp>
        <p:nvSpPr>
          <p:cNvPr id="3" name="Content Placeholder 2">
            <a:extLst>
              <a:ext uri="{FF2B5EF4-FFF2-40B4-BE49-F238E27FC236}">
                <a16:creationId xmlns:a16="http://schemas.microsoft.com/office/drawing/2014/main" id="{8F82EC43-C2B4-6447-0FA0-86D2781A74A6}"/>
              </a:ext>
            </a:extLst>
          </p:cNvPr>
          <p:cNvSpPr>
            <a:spLocks noGrp="1"/>
          </p:cNvSpPr>
          <p:nvPr>
            <p:ph idx="1"/>
          </p:nvPr>
        </p:nvSpPr>
        <p:spPr>
          <a:xfrm>
            <a:off x="572493" y="2071316"/>
            <a:ext cx="6713552" cy="4119172"/>
          </a:xfrm>
        </p:spPr>
        <p:txBody>
          <a:bodyPr anchor="t">
            <a:normAutofit/>
          </a:bodyPr>
          <a:lstStyle/>
          <a:p>
            <a:r>
              <a:rPr lang="en-GB" sz="2400" b="1" dirty="0"/>
              <a:t>Violence</a:t>
            </a:r>
            <a:r>
              <a:rPr lang="en-GB" sz="2400" dirty="0"/>
              <a:t> - Frequent low level physical and sexual violence and / or occasional serious injury assaults become so normal that the victim often no longer registers them as physical assaults</a:t>
            </a:r>
          </a:p>
          <a:p>
            <a:r>
              <a:rPr lang="en-GB" sz="2400" b="1" dirty="0"/>
              <a:t>Threats -</a:t>
            </a:r>
            <a:r>
              <a:rPr lang="en-GB" sz="2400" dirty="0"/>
              <a:t>Threats to hurt the victim, others and/or property, with-holding or rationing resources, passive-aggressive threats, anonymous acts – makes the victim feel that they are going ‘crazy.’ </a:t>
            </a:r>
          </a:p>
          <a:p>
            <a:endParaRPr lang="en-GB" sz="2200" dirty="0"/>
          </a:p>
        </p:txBody>
      </p:sp>
      <p:pic>
        <p:nvPicPr>
          <p:cNvPr id="5" name="Picture 4">
            <a:extLst>
              <a:ext uri="{FF2B5EF4-FFF2-40B4-BE49-F238E27FC236}">
                <a16:creationId xmlns:a16="http://schemas.microsoft.com/office/drawing/2014/main" id="{3F77AC39-85ED-ADF2-3CC4-E70543D1EC72}"/>
              </a:ext>
            </a:extLst>
          </p:cNvPr>
          <p:cNvPicPr>
            <a:picLocks noChangeAspect="1"/>
          </p:cNvPicPr>
          <p:nvPr/>
        </p:nvPicPr>
        <p:blipFill rotWithShape="1">
          <a:blip r:embed="rId2"/>
          <a:srcRect l="7002" r="12423" b="-3"/>
          <a:stretch/>
        </p:blipFill>
        <p:spPr>
          <a:xfrm>
            <a:off x="7675658" y="2093976"/>
            <a:ext cx="3941064" cy="4096512"/>
          </a:xfrm>
          <a:prstGeom prst="rect">
            <a:avLst/>
          </a:prstGeom>
        </p:spPr>
      </p:pic>
    </p:spTree>
    <p:extLst>
      <p:ext uri="{BB962C8B-B14F-4D97-AF65-F5344CB8AC3E}">
        <p14:creationId xmlns:p14="http://schemas.microsoft.com/office/powerpoint/2010/main" val="304918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8ED5F-3F57-DFBE-9AD3-FEBBEA9BA1E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Duluth Power &amp; Control Wheel</a:t>
            </a:r>
          </a:p>
        </p:txBody>
      </p:sp>
      <p:pic>
        <p:nvPicPr>
          <p:cNvPr id="5" name="Content Placeholder 4">
            <a:extLst>
              <a:ext uri="{FF2B5EF4-FFF2-40B4-BE49-F238E27FC236}">
                <a16:creationId xmlns:a16="http://schemas.microsoft.com/office/drawing/2014/main" id="{63C2C129-9081-F048-26C1-FA2B1AA0E908}"/>
              </a:ext>
            </a:extLst>
          </p:cNvPr>
          <p:cNvPicPr>
            <a:picLocks noGrp="1" noChangeAspect="1"/>
          </p:cNvPicPr>
          <p:nvPr>
            <p:ph idx="1"/>
          </p:nvPr>
        </p:nvPicPr>
        <p:blipFill>
          <a:blip r:embed="rId3"/>
          <a:stretch>
            <a:fillRect/>
          </a:stretch>
        </p:blipFill>
        <p:spPr>
          <a:xfrm>
            <a:off x="5390258" y="643466"/>
            <a:ext cx="5554816" cy="5568739"/>
          </a:xfrm>
          <a:prstGeom prst="rect">
            <a:avLst/>
          </a:prstGeom>
        </p:spPr>
      </p:pic>
    </p:spTree>
    <p:extLst>
      <p:ext uri="{BB962C8B-B14F-4D97-AF65-F5344CB8AC3E}">
        <p14:creationId xmlns:p14="http://schemas.microsoft.com/office/powerpoint/2010/main" val="38210367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6E36D-A00E-E84A-5673-2DC3185BE496}"/>
              </a:ext>
            </a:extLst>
          </p:cNvPr>
          <p:cNvSpPr>
            <a:spLocks noGrp="1"/>
          </p:cNvSpPr>
          <p:nvPr>
            <p:ph type="title"/>
          </p:nvPr>
        </p:nvSpPr>
        <p:spPr>
          <a:xfrm>
            <a:off x="838200" y="365125"/>
            <a:ext cx="10515600" cy="1325563"/>
          </a:xfrm>
        </p:spPr>
        <p:txBody>
          <a:bodyPr>
            <a:normAutofit/>
          </a:bodyPr>
          <a:lstStyle/>
          <a:p>
            <a:r>
              <a:rPr lang="en-GB" sz="5400"/>
              <a:t>The Entrapment Process</a:t>
            </a:r>
          </a:p>
        </p:txBody>
      </p:sp>
      <p:graphicFrame>
        <p:nvGraphicFramePr>
          <p:cNvPr id="12" name="Content Placeholder 2">
            <a:extLst>
              <a:ext uri="{FF2B5EF4-FFF2-40B4-BE49-F238E27FC236}">
                <a16:creationId xmlns:a16="http://schemas.microsoft.com/office/drawing/2014/main" id="{39778EE0-D96F-1699-029E-224B8D3D4280}"/>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64365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53FA1-931D-A60A-4963-BF308889D47C}"/>
              </a:ext>
            </a:extLst>
          </p:cNvPr>
          <p:cNvSpPr>
            <a:spLocks noGrp="1"/>
          </p:cNvSpPr>
          <p:nvPr>
            <p:ph type="title"/>
          </p:nvPr>
        </p:nvSpPr>
        <p:spPr/>
        <p:txBody>
          <a:bodyPr/>
          <a:lstStyle/>
          <a:p>
            <a:r>
              <a:rPr lang="en-GB" dirty="0"/>
              <a:t>Caught on Camera</a:t>
            </a:r>
          </a:p>
        </p:txBody>
      </p:sp>
      <p:pic>
        <p:nvPicPr>
          <p:cNvPr id="4" name="Online Media 3" title="Domestic Abuse: Caught on Camera: Panorama">
            <a:hlinkClick r:id="" action="ppaction://media"/>
            <a:extLst>
              <a:ext uri="{FF2B5EF4-FFF2-40B4-BE49-F238E27FC236}">
                <a16:creationId xmlns:a16="http://schemas.microsoft.com/office/drawing/2014/main" id="{268939F7-DA0C-EF39-7773-49E5D14F36D1}"/>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38276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0BADE4-37DC-AF04-3E10-CC45885DB83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5F5AA1-A792-3993-003A-082C59BFB1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23CC6E3-1580-F92D-557E-3D5543607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C474C32-6350-9674-50D3-8AE3B4C93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4BC7D25-F076-17E6-756C-9CE7317583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426B26-0658-573F-D10E-2365357E9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DBB73-5F31-25AD-5BE6-16B7C8E13B9A}"/>
              </a:ext>
            </a:extLst>
          </p:cNvPr>
          <p:cNvSpPr>
            <a:spLocks noGrp="1"/>
          </p:cNvSpPr>
          <p:nvPr>
            <p:ph type="title"/>
          </p:nvPr>
        </p:nvSpPr>
        <p:spPr>
          <a:xfrm>
            <a:off x="1862050" y="294538"/>
            <a:ext cx="9405499" cy="1033669"/>
          </a:xfrm>
        </p:spPr>
        <p:txBody>
          <a:bodyPr>
            <a:normAutofit/>
          </a:bodyPr>
          <a:lstStyle/>
          <a:p>
            <a:r>
              <a:rPr lang="en-GB" sz="4000" dirty="0">
                <a:solidFill>
                  <a:srgbClr val="FFFFFF"/>
                </a:solidFill>
              </a:rPr>
              <a:t>Repeat Victim and Repeat Perpetrator</a:t>
            </a:r>
          </a:p>
        </p:txBody>
      </p:sp>
      <p:sp>
        <p:nvSpPr>
          <p:cNvPr id="6" name="Content Placeholder 5">
            <a:extLst>
              <a:ext uri="{FF2B5EF4-FFF2-40B4-BE49-F238E27FC236}">
                <a16:creationId xmlns:a16="http://schemas.microsoft.com/office/drawing/2014/main" id="{381624C2-51BD-1260-9A41-43BC5C3E1605}"/>
              </a:ext>
            </a:extLst>
          </p:cNvPr>
          <p:cNvSpPr>
            <a:spLocks noGrp="1"/>
          </p:cNvSpPr>
          <p:nvPr>
            <p:ph idx="1"/>
          </p:nvPr>
        </p:nvSpPr>
        <p:spPr>
          <a:xfrm>
            <a:off x="459350" y="1825624"/>
            <a:ext cx="4345407" cy="4737837"/>
          </a:xfrm>
        </p:spPr>
        <p:txBody>
          <a:bodyPr>
            <a:normAutofit/>
          </a:bodyPr>
          <a:lstStyle/>
          <a:p>
            <a:pPr marL="0" indent="0">
              <a:lnSpc>
                <a:spcPct val="150000"/>
              </a:lnSpc>
              <a:buNone/>
            </a:pPr>
            <a:r>
              <a:rPr lang="en-GB" sz="2400" b="1" dirty="0"/>
              <a:t>A repeat victim </a:t>
            </a:r>
            <a:r>
              <a:rPr lang="en-GB" sz="2400" dirty="0"/>
              <a:t>is someone who has reported two or more domestic abuse incidents to the police within a rolling 12 month period, accepting that this could be an incident and/or crime. </a:t>
            </a:r>
          </a:p>
        </p:txBody>
      </p:sp>
      <p:sp>
        <p:nvSpPr>
          <p:cNvPr id="4" name="TextBox 3">
            <a:extLst>
              <a:ext uri="{FF2B5EF4-FFF2-40B4-BE49-F238E27FC236}">
                <a16:creationId xmlns:a16="http://schemas.microsoft.com/office/drawing/2014/main" id="{C639A0FE-2FE6-89EB-6282-65493B8A2042}"/>
              </a:ext>
            </a:extLst>
          </p:cNvPr>
          <p:cNvSpPr txBox="1"/>
          <p:nvPr/>
        </p:nvSpPr>
        <p:spPr>
          <a:xfrm>
            <a:off x="6334298" y="1622745"/>
            <a:ext cx="4754880" cy="5025030"/>
          </a:xfrm>
          <a:prstGeom prst="rect">
            <a:avLst/>
          </a:prstGeom>
          <a:noFill/>
        </p:spPr>
        <p:txBody>
          <a:bodyPr wrap="square" rtlCol="0">
            <a:spAutoFit/>
          </a:bodyPr>
          <a:lstStyle/>
          <a:p>
            <a:pPr>
              <a:lnSpc>
                <a:spcPct val="150000"/>
              </a:lnSpc>
            </a:pPr>
            <a:r>
              <a:rPr lang="en-GB" sz="2400" b="1" dirty="0"/>
              <a:t>A repeat perpetrator </a:t>
            </a:r>
            <a:r>
              <a:rPr lang="en-GB" sz="2400" dirty="0"/>
              <a:t>is someone who has been reported to the police as having committed or threatened domestic abuse against the same victim more than once in the last rolling 12-month period. This includes current and former intimate partners and family members.  </a:t>
            </a:r>
          </a:p>
        </p:txBody>
      </p:sp>
    </p:spTree>
    <p:extLst>
      <p:ext uri="{BB962C8B-B14F-4D97-AF65-F5344CB8AC3E}">
        <p14:creationId xmlns:p14="http://schemas.microsoft.com/office/powerpoint/2010/main" val="8307543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D69921-CEEC-331F-CAFA-EECAAD22F67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7E897B-0C92-38A7-FD46-0D43C0BBB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91B0D63-DA48-BE5B-55F0-03D96088E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CB09E3-A2E8-1D6A-5E54-C74C750AA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195696C-E6F1-77C7-6D68-08336E3EC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E31B0D4-4E8C-EC71-757D-11ECCD1BB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093D9E-3E91-2029-2FA9-831DC8BF4A4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Serial Perpetrator</a:t>
            </a:r>
          </a:p>
        </p:txBody>
      </p:sp>
      <p:sp>
        <p:nvSpPr>
          <p:cNvPr id="6" name="Content Placeholder 5">
            <a:extLst>
              <a:ext uri="{FF2B5EF4-FFF2-40B4-BE49-F238E27FC236}">
                <a16:creationId xmlns:a16="http://schemas.microsoft.com/office/drawing/2014/main" id="{505ECD14-FCCF-73F3-9347-62663BD82F19}"/>
              </a:ext>
            </a:extLst>
          </p:cNvPr>
          <p:cNvSpPr>
            <a:spLocks noGrp="1"/>
          </p:cNvSpPr>
          <p:nvPr>
            <p:ph idx="1"/>
          </p:nvPr>
        </p:nvSpPr>
        <p:spPr>
          <a:xfrm>
            <a:off x="1371598" y="1825625"/>
            <a:ext cx="9895951" cy="4351338"/>
          </a:xfrm>
        </p:spPr>
        <p:txBody>
          <a:bodyPr>
            <a:normAutofit/>
          </a:bodyPr>
          <a:lstStyle/>
          <a:p>
            <a:pPr>
              <a:lnSpc>
                <a:spcPct val="150000"/>
              </a:lnSpc>
            </a:pPr>
            <a:r>
              <a:rPr lang="en-GB" sz="2400" dirty="0"/>
              <a:t>A serial perpetrator is someone who has been reported to the police as having committed or threatened domestic abuse against two or more victims. This includes current or former intimate partners and family members.  </a:t>
            </a:r>
          </a:p>
        </p:txBody>
      </p:sp>
    </p:spTree>
    <p:extLst>
      <p:ext uri="{BB962C8B-B14F-4D97-AF65-F5344CB8AC3E}">
        <p14:creationId xmlns:p14="http://schemas.microsoft.com/office/powerpoint/2010/main" val="16716192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D432D2-C40E-33BB-EF07-5CF987AAAB5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7E8A6D-1BD4-EF54-6872-92640C10BE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15029E-3402-2979-A0CC-06522F378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454938F-BB0E-8350-1DE1-BF43D043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13C152F-F47E-4636-10CF-D3F8BC79A3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CC802C4-CF42-6CED-857E-8579C3FCE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054A46-DAD1-C3BA-1E79-E70BC6172B1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Police Responses to Domestic Abuse</a:t>
            </a:r>
          </a:p>
        </p:txBody>
      </p:sp>
      <p:sp>
        <p:nvSpPr>
          <p:cNvPr id="6" name="Content Placeholder 5">
            <a:extLst>
              <a:ext uri="{FF2B5EF4-FFF2-40B4-BE49-F238E27FC236}">
                <a16:creationId xmlns:a16="http://schemas.microsoft.com/office/drawing/2014/main" id="{160FF850-E58A-B42D-EE57-47E5698FB410}"/>
              </a:ext>
            </a:extLst>
          </p:cNvPr>
          <p:cNvSpPr>
            <a:spLocks noGrp="1"/>
          </p:cNvSpPr>
          <p:nvPr>
            <p:ph idx="1"/>
          </p:nvPr>
        </p:nvSpPr>
        <p:spPr>
          <a:xfrm>
            <a:off x="1371598" y="1825625"/>
            <a:ext cx="9895951" cy="4351338"/>
          </a:xfrm>
        </p:spPr>
        <p:txBody>
          <a:bodyPr>
            <a:normAutofit lnSpcReduction="10000"/>
          </a:bodyPr>
          <a:lstStyle/>
          <a:p>
            <a:pPr marL="0" indent="0">
              <a:buNone/>
            </a:pPr>
            <a:r>
              <a:rPr lang="en-GB" dirty="0"/>
              <a:t>Considerations: </a:t>
            </a:r>
          </a:p>
          <a:p>
            <a:pPr marL="0" indent="0">
              <a:buNone/>
            </a:pPr>
            <a:r>
              <a:rPr lang="en-GB" dirty="0"/>
              <a:t>Location of caller? </a:t>
            </a:r>
          </a:p>
          <a:p>
            <a:pPr marL="0" indent="0">
              <a:buNone/>
            </a:pPr>
            <a:r>
              <a:rPr lang="en-GB" dirty="0"/>
              <a:t>Location of Incident? </a:t>
            </a:r>
          </a:p>
          <a:p>
            <a:pPr marL="0" indent="0">
              <a:buNone/>
            </a:pPr>
            <a:r>
              <a:rPr lang="en-GB" dirty="0"/>
              <a:t>Injuries?</a:t>
            </a:r>
          </a:p>
          <a:p>
            <a:pPr marL="0" indent="0">
              <a:buNone/>
            </a:pPr>
            <a:r>
              <a:rPr lang="en-GB" dirty="0"/>
              <a:t>Weapons?</a:t>
            </a:r>
          </a:p>
          <a:p>
            <a:pPr marL="0" indent="0">
              <a:buNone/>
            </a:pPr>
            <a:r>
              <a:rPr lang="en-GB" dirty="0"/>
              <a:t>Children? </a:t>
            </a:r>
          </a:p>
          <a:p>
            <a:pPr marL="0" indent="0">
              <a:buNone/>
            </a:pPr>
            <a:r>
              <a:rPr lang="en-GB" dirty="0"/>
              <a:t>Offender? </a:t>
            </a:r>
          </a:p>
          <a:p>
            <a:pPr marL="0" indent="0">
              <a:buNone/>
            </a:pPr>
            <a:r>
              <a:rPr lang="en-GB" dirty="0"/>
              <a:t>Previous Incidents? </a:t>
            </a:r>
          </a:p>
          <a:p>
            <a:pPr marL="0" indent="0">
              <a:buNone/>
            </a:pPr>
            <a:r>
              <a:rPr lang="en-GB" dirty="0"/>
              <a:t>Warnings? </a:t>
            </a:r>
          </a:p>
        </p:txBody>
      </p:sp>
    </p:spTree>
    <p:extLst>
      <p:ext uri="{BB962C8B-B14F-4D97-AF65-F5344CB8AC3E}">
        <p14:creationId xmlns:p14="http://schemas.microsoft.com/office/powerpoint/2010/main" val="3665338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 calcmode="lin" valueType="num">
                                      <p:cBhvr additive="base">
                                        <p:cTn id="5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F7886D-FBBE-D82F-10BA-C3001D10797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A4E67C-6328-1D12-5767-B15D0A7956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5B00196-9B9A-C4FD-1BE2-B6A9FC8FB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BF3FC1F-3048-0201-63FC-A3AB06846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0C85BDB-A928-C6B8-2634-18D37354FB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077B1F1-BA8E-244B-75B1-B0EDA2A8F3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D4B484-1AF7-7EFF-C126-622750931FC1}"/>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Preservation of Life</a:t>
            </a:r>
          </a:p>
        </p:txBody>
      </p:sp>
      <p:graphicFrame>
        <p:nvGraphicFramePr>
          <p:cNvPr id="5" name="Content Placeholder 4">
            <a:extLst>
              <a:ext uri="{FF2B5EF4-FFF2-40B4-BE49-F238E27FC236}">
                <a16:creationId xmlns:a16="http://schemas.microsoft.com/office/drawing/2014/main" id="{CAEFBD38-1CC9-0846-5E43-4174CE3EE7BE}"/>
              </a:ext>
            </a:extLst>
          </p:cNvPr>
          <p:cNvGraphicFramePr>
            <a:graphicFrameLocks noGrp="1"/>
          </p:cNvGraphicFramePr>
          <p:nvPr>
            <p:ph idx="1"/>
            <p:extLst>
              <p:ext uri="{D42A27DB-BD31-4B8C-83A1-F6EECF244321}">
                <p14:modId xmlns:p14="http://schemas.microsoft.com/office/powerpoint/2010/main" val="84540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614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286408-9C84-91BB-F190-01DB28B8085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47918A-08A4-CCD6-7B35-61B5B45A3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124C4D-B81F-AD10-9A34-153C83C8AA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D46EE8C-2CC5-52BD-5399-3BDFFC8D9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8CCB55-8BC5-A8A4-ADC4-0DDC62D24B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F87B073-6F89-598E-467F-F375F369F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63A8A-3D07-1BCA-93AD-EA42A300AE6A}"/>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The Golden Hour</a:t>
            </a:r>
          </a:p>
        </p:txBody>
      </p:sp>
      <p:graphicFrame>
        <p:nvGraphicFramePr>
          <p:cNvPr id="3" name="Content Placeholder 2">
            <a:extLst>
              <a:ext uri="{FF2B5EF4-FFF2-40B4-BE49-F238E27FC236}">
                <a16:creationId xmlns:a16="http://schemas.microsoft.com/office/drawing/2014/main" id="{2C682C0F-1D26-0B78-1FA4-DE602F683FDF}"/>
              </a:ext>
            </a:extLst>
          </p:cNvPr>
          <p:cNvGraphicFramePr>
            <a:graphicFrameLocks noGrp="1"/>
          </p:cNvGraphicFramePr>
          <p:nvPr>
            <p:ph idx="1"/>
            <p:extLst>
              <p:ext uri="{D42A27DB-BD31-4B8C-83A1-F6EECF244321}">
                <p14:modId xmlns:p14="http://schemas.microsoft.com/office/powerpoint/2010/main" val="3828847180"/>
              </p:ext>
            </p:extLst>
          </p:nvPr>
        </p:nvGraphicFramePr>
        <p:xfrm>
          <a:off x="838200" y="1622746"/>
          <a:ext cx="10515600" cy="5235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69841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1AE48FC-469F-4F56-95C7-E63E1930796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7117C1-A88A-A314-1579-199896EE0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68B0B89-875F-2D6C-A81C-CC5EEF735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50E07EE-EC58-28FE-950A-08069D461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0B59B3-1BA8-93E3-F89C-DF2C73FAD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3A959B7-3748-4F41-3BF3-768E62D41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D30A2-51B1-6F21-F983-C45D97785CE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Relationship Violence</a:t>
            </a:r>
          </a:p>
        </p:txBody>
      </p:sp>
      <p:pic>
        <p:nvPicPr>
          <p:cNvPr id="4" name="Content Placeholder 3">
            <a:extLst>
              <a:ext uri="{FF2B5EF4-FFF2-40B4-BE49-F238E27FC236}">
                <a16:creationId xmlns:a16="http://schemas.microsoft.com/office/drawing/2014/main" id="{E5FED1FF-7736-708D-B001-FD4D41CE4D07}"/>
              </a:ext>
            </a:extLst>
          </p:cNvPr>
          <p:cNvPicPr>
            <a:picLocks noGrp="1" noChangeAspect="1"/>
          </p:cNvPicPr>
          <p:nvPr>
            <p:ph idx="1"/>
          </p:nvPr>
        </p:nvPicPr>
        <p:blipFill>
          <a:blip r:embed="rId2"/>
          <a:stretch>
            <a:fillRect/>
          </a:stretch>
        </p:blipFill>
        <p:spPr>
          <a:xfrm>
            <a:off x="0" y="1622745"/>
            <a:ext cx="12834851" cy="5235255"/>
          </a:xfrm>
          <a:prstGeom prst="rect">
            <a:avLst/>
          </a:prstGeom>
        </p:spPr>
      </p:pic>
    </p:spTree>
    <p:extLst>
      <p:ext uri="{BB962C8B-B14F-4D97-AF65-F5344CB8AC3E}">
        <p14:creationId xmlns:p14="http://schemas.microsoft.com/office/powerpoint/2010/main" val="18854240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910DBA-5DE8-80B5-36A4-152011C0D30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FC232C-8CC3-3EF0-3550-1CEC8579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C43DAF-4968-7C0D-FBD7-C42099E4E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42C5828-D580-5B8C-5DE8-97093F0E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D27B732-9FE1-3BE7-5AF7-25F2972CE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E0129FD-48F3-B1EE-6D36-1BE5DC94E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F85E6A-69D6-1840-2460-C7CD8C24D26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Barriers to Reporting Domestic Abuse </a:t>
            </a:r>
          </a:p>
        </p:txBody>
      </p:sp>
      <p:pic>
        <p:nvPicPr>
          <p:cNvPr id="4" name="Content Placeholder 3">
            <a:extLst>
              <a:ext uri="{FF2B5EF4-FFF2-40B4-BE49-F238E27FC236}">
                <a16:creationId xmlns:a16="http://schemas.microsoft.com/office/drawing/2014/main" id="{55A3DE9F-AD94-538E-D21B-DF43CE9DAAE3}"/>
              </a:ext>
            </a:extLst>
          </p:cNvPr>
          <p:cNvPicPr>
            <a:picLocks noGrp="1" noChangeAspect="1"/>
          </p:cNvPicPr>
          <p:nvPr>
            <p:ph idx="1"/>
          </p:nvPr>
        </p:nvPicPr>
        <p:blipFill>
          <a:blip r:embed="rId2"/>
          <a:stretch>
            <a:fillRect/>
          </a:stretch>
        </p:blipFill>
        <p:spPr>
          <a:xfrm>
            <a:off x="1213658" y="1590741"/>
            <a:ext cx="10053892" cy="5267259"/>
          </a:xfrm>
          <a:prstGeom prst="rect">
            <a:avLst/>
          </a:prstGeom>
        </p:spPr>
      </p:pic>
    </p:spTree>
    <p:extLst>
      <p:ext uri="{BB962C8B-B14F-4D97-AF65-F5344CB8AC3E}">
        <p14:creationId xmlns:p14="http://schemas.microsoft.com/office/powerpoint/2010/main" val="1322761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76FD64-39E4-8117-F2D9-86F2A2B5EC4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0AD67A-C55B-62B1-F807-8D6E510F0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40F53E1-2A3C-ADC0-C8D2-3B95FDE6DF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23DC515-7A35-06BE-8284-64B0E4484E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8C46DE-E605-5098-5739-ABCF33267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7FDDDCB-D584-4A7D-9A2F-F94236AA0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E88DA-3217-EFD9-BE7C-29876FCFDEAA}"/>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Repeat Victims – Trauma Bonds? </a:t>
            </a:r>
          </a:p>
        </p:txBody>
      </p:sp>
      <p:sp>
        <p:nvSpPr>
          <p:cNvPr id="6" name="Content Placeholder 5">
            <a:extLst>
              <a:ext uri="{FF2B5EF4-FFF2-40B4-BE49-F238E27FC236}">
                <a16:creationId xmlns:a16="http://schemas.microsoft.com/office/drawing/2014/main" id="{3642E461-A70C-C953-F719-8F4CE195823F}"/>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a:p>
            <a:pPr marL="0" indent="0">
              <a:lnSpc>
                <a:spcPct val="150000"/>
              </a:lnSpc>
              <a:buNone/>
            </a:pPr>
            <a:r>
              <a:rPr lang="en-GB" sz="2400" i="0" dirty="0">
                <a:effectLst/>
              </a:rPr>
              <a:t>A trauma bond is an unhealthy emotional attachment formed between an abuser and a victim, characterized by cycles of abuse and intermittent affection, making it difficult to break free from the relationship.</a:t>
            </a:r>
            <a:endParaRPr lang="en-GB" sz="2400" dirty="0"/>
          </a:p>
        </p:txBody>
      </p:sp>
    </p:spTree>
    <p:extLst>
      <p:ext uri="{BB962C8B-B14F-4D97-AF65-F5344CB8AC3E}">
        <p14:creationId xmlns:p14="http://schemas.microsoft.com/office/powerpoint/2010/main" val="31717624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C60349-456D-F0EB-1CA2-7D2E6BEABAE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59B525-E704-CAE5-92FF-6A7401DED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F42ED17-4A30-FFFD-28D0-586D07829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B139768-6F55-062C-A3A5-FBD434E38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1400924-7485-06AF-2634-43150463B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1A33CBC-1A30-38A0-A4FD-5E55A5097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3D8962-EC8B-FF15-5750-995A2EFAE522}"/>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Stockholm Syndrome</a:t>
            </a:r>
          </a:p>
        </p:txBody>
      </p:sp>
      <p:sp>
        <p:nvSpPr>
          <p:cNvPr id="6" name="Content Placeholder 5">
            <a:extLst>
              <a:ext uri="{FF2B5EF4-FFF2-40B4-BE49-F238E27FC236}">
                <a16:creationId xmlns:a16="http://schemas.microsoft.com/office/drawing/2014/main" id="{49B485AE-E657-C95F-724B-3F915393FBED}"/>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3" name="Picture 2">
            <a:extLst>
              <a:ext uri="{FF2B5EF4-FFF2-40B4-BE49-F238E27FC236}">
                <a16:creationId xmlns:a16="http://schemas.microsoft.com/office/drawing/2014/main" id="{B05A53EC-2BA3-6022-0B3A-330526C8301E}"/>
              </a:ext>
            </a:extLst>
          </p:cNvPr>
          <p:cNvPicPr>
            <a:picLocks noChangeAspect="1"/>
          </p:cNvPicPr>
          <p:nvPr/>
        </p:nvPicPr>
        <p:blipFill>
          <a:blip r:embed="rId2"/>
          <a:stretch>
            <a:fillRect/>
          </a:stretch>
        </p:blipFill>
        <p:spPr>
          <a:xfrm>
            <a:off x="2667000" y="1622744"/>
            <a:ext cx="6858000" cy="5235255"/>
          </a:xfrm>
          <a:prstGeom prst="rect">
            <a:avLst/>
          </a:prstGeom>
        </p:spPr>
      </p:pic>
    </p:spTree>
    <p:extLst>
      <p:ext uri="{BB962C8B-B14F-4D97-AF65-F5344CB8AC3E}">
        <p14:creationId xmlns:p14="http://schemas.microsoft.com/office/powerpoint/2010/main" val="19723710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06E41B-AA34-D85E-0623-DCDA3E261BE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EC47E0-38CB-B56A-858D-CC9E77830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EF62FEB-0A84-C8FE-3407-2882FF880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8109FAE-F80B-3338-869C-6A38C350F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D0AB7B-CB26-3E62-A7B9-3BF406C9B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D6F58EC-A7E6-3D8D-F941-F565632F5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F7059-8494-8089-FD99-63127F1069C0}"/>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Police Response to Domestic Abuse</a:t>
            </a:r>
          </a:p>
        </p:txBody>
      </p:sp>
      <p:sp>
        <p:nvSpPr>
          <p:cNvPr id="6" name="Content Placeholder 5">
            <a:extLst>
              <a:ext uri="{FF2B5EF4-FFF2-40B4-BE49-F238E27FC236}">
                <a16:creationId xmlns:a16="http://schemas.microsoft.com/office/drawing/2014/main" id="{CEE77810-E982-D815-E318-A92025CB7F1A}"/>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27F36164-BB55-5250-8640-5CCC227EA8FA}"/>
              </a:ext>
            </a:extLst>
          </p:cNvPr>
          <p:cNvPicPr>
            <a:picLocks noChangeAspect="1"/>
          </p:cNvPicPr>
          <p:nvPr/>
        </p:nvPicPr>
        <p:blipFill>
          <a:blip r:embed="rId2"/>
          <a:stretch>
            <a:fillRect/>
          </a:stretch>
        </p:blipFill>
        <p:spPr>
          <a:xfrm>
            <a:off x="1371596" y="1622744"/>
            <a:ext cx="9448805" cy="5235255"/>
          </a:xfrm>
          <a:prstGeom prst="rect">
            <a:avLst/>
          </a:prstGeom>
        </p:spPr>
      </p:pic>
    </p:spTree>
    <p:extLst>
      <p:ext uri="{BB962C8B-B14F-4D97-AF65-F5344CB8AC3E}">
        <p14:creationId xmlns:p14="http://schemas.microsoft.com/office/powerpoint/2010/main" val="13706106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E0F64-DDA4-F3AC-1380-45F7023E535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99162A1-68DF-20D8-05A6-DB2D922AB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C7AF773-E73F-1F30-8ADF-0ABD03CC8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7D0FF14-F07A-AAA0-5776-ECCCFF941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B9E4F1-A5C3-F942-1C8C-191571DCFB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BDD1957-4481-1F8E-EA36-40CE2EADE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E08C2-9998-73ED-0E74-6D01F509413B}"/>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The DASH model seeks to……</a:t>
            </a:r>
          </a:p>
        </p:txBody>
      </p:sp>
      <p:sp>
        <p:nvSpPr>
          <p:cNvPr id="6" name="Content Placeholder 5">
            <a:extLst>
              <a:ext uri="{FF2B5EF4-FFF2-40B4-BE49-F238E27FC236}">
                <a16:creationId xmlns:a16="http://schemas.microsoft.com/office/drawing/2014/main" id="{ABF88B74-287B-3C0F-4DCE-B7315CDD97F6}"/>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45EBA50C-17C7-FA6D-0CC0-6774BD0328D0}"/>
              </a:ext>
            </a:extLst>
          </p:cNvPr>
          <p:cNvPicPr>
            <a:picLocks noChangeAspect="1"/>
          </p:cNvPicPr>
          <p:nvPr/>
        </p:nvPicPr>
        <p:blipFill>
          <a:blip r:embed="rId2"/>
          <a:stretch>
            <a:fillRect/>
          </a:stretch>
        </p:blipFill>
        <p:spPr>
          <a:xfrm>
            <a:off x="1371599" y="1847629"/>
            <a:ext cx="9895950" cy="5010371"/>
          </a:xfrm>
          <a:prstGeom prst="rect">
            <a:avLst/>
          </a:prstGeom>
        </p:spPr>
      </p:pic>
    </p:spTree>
    <p:extLst>
      <p:ext uri="{BB962C8B-B14F-4D97-AF65-F5344CB8AC3E}">
        <p14:creationId xmlns:p14="http://schemas.microsoft.com/office/powerpoint/2010/main" val="16260220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E16EC5-3DC9-1C9B-DAEB-D10B6BE3E53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B98855-5829-8960-CD56-0D7CB8D27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510A2E1-8F1D-565E-35C6-218E1EF27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A0ACAE5-04EF-9803-5636-6D2A16A47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88FBC46-CBA5-152C-BB6F-4B7A338A21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FC36CC1-36A6-CF16-2911-8A09BB71F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FD6AA-6227-F0BF-AA53-FA46871B1B5F}"/>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But….</a:t>
            </a:r>
          </a:p>
        </p:txBody>
      </p:sp>
      <p:sp>
        <p:nvSpPr>
          <p:cNvPr id="6" name="Content Placeholder 5">
            <a:extLst>
              <a:ext uri="{FF2B5EF4-FFF2-40B4-BE49-F238E27FC236}">
                <a16:creationId xmlns:a16="http://schemas.microsoft.com/office/drawing/2014/main" id="{7D77F9DB-1202-438B-6340-0BA1082C3658}"/>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13" name="Picture 12">
            <a:extLst>
              <a:ext uri="{FF2B5EF4-FFF2-40B4-BE49-F238E27FC236}">
                <a16:creationId xmlns:a16="http://schemas.microsoft.com/office/drawing/2014/main" id="{38D98B16-FCBF-1AB8-913C-3381B6F4F65B}"/>
              </a:ext>
            </a:extLst>
          </p:cNvPr>
          <p:cNvPicPr>
            <a:picLocks noChangeAspect="1"/>
          </p:cNvPicPr>
          <p:nvPr/>
        </p:nvPicPr>
        <p:blipFill>
          <a:blip r:embed="rId2"/>
          <a:stretch>
            <a:fillRect/>
          </a:stretch>
        </p:blipFill>
        <p:spPr>
          <a:xfrm>
            <a:off x="-7" y="1590741"/>
            <a:ext cx="6706721" cy="5260568"/>
          </a:xfrm>
          <a:prstGeom prst="rect">
            <a:avLst/>
          </a:prstGeom>
        </p:spPr>
      </p:pic>
      <p:pic>
        <p:nvPicPr>
          <p:cNvPr id="17" name="Picture 16">
            <a:extLst>
              <a:ext uri="{FF2B5EF4-FFF2-40B4-BE49-F238E27FC236}">
                <a16:creationId xmlns:a16="http://schemas.microsoft.com/office/drawing/2014/main" id="{729C1000-20AC-7E94-449A-5D2528E6D7ED}"/>
              </a:ext>
            </a:extLst>
          </p:cNvPr>
          <p:cNvPicPr>
            <a:picLocks noChangeAspect="1"/>
          </p:cNvPicPr>
          <p:nvPr/>
        </p:nvPicPr>
        <p:blipFill>
          <a:blip r:embed="rId3"/>
          <a:stretch>
            <a:fillRect/>
          </a:stretch>
        </p:blipFill>
        <p:spPr>
          <a:xfrm>
            <a:off x="6319573" y="355104"/>
            <a:ext cx="5687219" cy="1952898"/>
          </a:xfrm>
          <a:prstGeom prst="rect">
            <a:avLst/>
          </a:prstGeom>
        </p:spPr>
      </p:pic>
      <p:pic>
        <p:nvPicPr>
          <p:cNvPr id="19" name="Picture 18">
            <a:extLst>
              <a:ext uri="{FF2B5EF4-FFF2-40B4-BE49-F238E27FC236}">
                <a16:creationId xmlns:a16="http://schemas.microsoft.com/office/drawing/2014/main" id="{F189FC16-F06B-0318-A0A7-19312789ECAD}"/>
              </a:ext>
            </a:extLst>
          </p:cNvPr>
          <p:cNvPicPr>
            <a:picLocks noChangeAspect="1"/>
          </p:cNvPicPr>
          <p:nvPr/>
        </p:nvPicPr>
        <p:blipFill>
          <a:blip r:embed="rId4"/>
          <a:stretch>
            <a:fillRect/>
          </a:stretch>
        </p:blipFill>
        <p:spPr>
          <a:xfrm>
            <a:off x="6916189" y="2536195"/>
            <a:ext cx="4871258" cy="3640768"/>
          </a:xfrm>
          <a:prstGeom prst="rect">
            <a:avLst/>
          </a:prstGeom>
        </p:spPr>
      </p:pic>
    </p:spTree>
    <p:extLst>
      <p:ext uri="{BB962C8B-B14F-4D97-AF65-F5344CB8AC3E}">
        <p14:creationId xmlns:p14="http://schemas.microsoft.com/office/powerpoint/2010/main" val="10824620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5E3CD3-73E2-A35F-B5C5-97472EA667C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BB2C46-A955-EDF0-6905-A98CF1E7F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5C1E08-136E-EB82-770C-40DD31F25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9EF361-409F-22D9-46C3-AD5DE4558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CE666B5-8EF2-DB11-A40C-74F7A30610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948D858-FC16-5189-2068-C3716D296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643268-C1F1-4A80-7D26-21FFE70667D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Risk Levels of Domestic Abuse</a:t>
            </a:r>
          </a:p>
        </p:txBody>
      </p:sp>
      <p:sp>
        <p:nvSpPr>
          <p:cNvPr id="6" name="Content Placeholder 5">
            <a:extLst>
              <a:ext uri="{FF2B5EF4-FFF2-40B4-BE49-F238E27FC236}">
                <a16:creationId xmlns:a16="http://schemas.microsoft.com/office/drawing/2014/main" id="{9E518A80-49AD-2530-6E72-9F72994C500C}"/>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7" name="Picture 6">
            <a:extLst>
              <a:ext uri="{FF2B5EF4-FFF2-40B4-BE49-F238E27FC236}">
                <a16:creationId xmlns:a16="http://schemas.microsoft.com/office/drawing/2014/main" id="{F2E63A52-E7B7-8266-69D7-16C8A8CDF4F6}"/>
              </a:ext>
            </a:extLst>
          </p:cNvPr>
          <p:cNvPicPr>
            <a:picLocks noChangeAspect="1"/>
          </p:cNvPicPr>
          <p:nvPr/>
        </p:nvPicPr>
        <p:blipFill>
          <a:blip r:embed="rId2"/>
          <a:stretch>
            <a:fillRect/>
          </a:stretch>
        </p:blipFill>
        <p:spPr>
          <a:xfrm>
            <a:off x="924451" y="1580892"/>
            <a:ext cx="10343098" cy="5277108"/>
          </a:xfrm>
          <a:prstGeom prst="rect">
            <a:avLst/>
          </a:prstGeom>
        </p:spPr>
      </p:pic>
    </p:spTree>
    <p:extLst>
      <p:ext uri="{BB962C8B-B14F-4D97-AF65-F5344CB8AC3E}">
        <p14:creationId xmlns:p14="http://schemas.microsoft.com/office/powerpoint/2010/main" val="16192951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F5D74F-6DB0-6809-9340-C70D3E1DB0F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74C3C0-D3EA-B96F-215B-B83FA2167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BC938D8-439A-9623-5F97-12CB00042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0938B25-AC7A-1F77-E964-69C6A60A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4BF493E-7B97-479D-E8CC-B5E698BD6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7ACC0AA-E4C8-4D15-D4CC-3A6DF39A9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0598E1-AE42-6F05-1F5E-BE75D417F65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Public Protection Notification </a:t>
            </a:r>
          </a:p>
        </p:txBody>
      </p:sp>
      <p:sp>
        <p:nvSpPr>
          <p:cNvPr id="6" name="Content Placeholder 5">
            <a:extLst>
              <a:ext uri="{FF2B5EF4-FFF2-40B4-BE49-F238E27FC236}">
                <a16:creationId xmlns:a16="http://schemas.microsoft.com/office/drawing/2014/main" id="{DA376A39-9B10-FC4B-423F-1B29D7D71B2F}"/>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7F52D631-1DE1-E9AC-6D44-8A8DF6835B56}"/>
              </a:ext>
            </a:extLst>
          </p:cNvPr>
          <p:cNvPicPr>
            <a:picLocks noChangeAspect="1"/>
          </p:cNvPicPr>
          <p:nvPr/>
        </p:nvPicPr>
        <p:blipFill>
          <a:blip r:embed="rId2"/>
          <a:stretch>
            <a:fillRect/>
          </a:stretch>
        </p:blipFill>
        <p:spPr>
          <a:xfrm>
            <a:off x="924451" y="1622745"/>
            <a:ext cx="10343098" cy="5235255"/>
          </a:xfrm>
          <a:prstGeom prst="rect">
            <a:avLst/>
          </a:prstGeom>
        </p:spPr>
      </p:pic>
    </p:spTree>
    <p:extLst>
      <p:ext uri="{BB962C8B-B14F-4D97-AF65-F5344CB8AC3E}">
        <p14:creationId xmlns:p14="http://schemas.microsoft.com/office/powerpoint/2010/main" val="11374485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23EE12-7DED-B1E3-A2F5-ECD9D34D020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F05E167-4D86-A48F-E7A7-92B32B3D4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AC1003-A4DA-0A5F-BA61-D93563718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556625-696A-B2A1-F6C6-DDC1808B9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BCC9258-3060-4A06-65DD-D7A10E6BB8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60DD394-42F5-98D8-0738-4EA0E60CAB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CE12DD-3EAF-4A97-F873-921403F20881}"/>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PPN Pathway…</a:t>
            </a:r>
          </a:p>
        </p:txBody>
      </p:sp>
      <p:sp>
        <p:nvSpPr>
          <p:cNvPr id="6" name="Content Placeholder 5">
            <a:extLst>
              <a:ext uri="{FF2B5EF4-FFF2-40B4-BE49-F238E27FC236}">
                <a16:creationId xmlns:a16="http://schemas.microsoft.com/office/drawing/2014/main" id="{9D1AA512-9A83-3860-2374-DA8043EBBC4E}"/>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CD1B64B7-FB71-5180-4F5B-07A8DC1F62EE}"/>
              </a:ext>
            </a:extLst>
          </p:cNvPr>
          <p:cNvPicPr>
            <a:picLocks noChangeAspect="1"/>
          </p:cNvPicPr>
          <p:nvPr/>
        </p:nvPicPr>
        <p:blipFill>
          <a:blip r:embed="rId2"/>
          <a:stretch>
            <a:fillRect/>
          </a:stretch>
        </p:blipFill>
        <p:spPr>
          <a:xfrm>
            <a:off x="1371594" y="1590741"/>
            <a:ext cx="9895950" cy="5267259"/>
          </a:xfrm>
          <a:prstGeom prst="rect">
            <a:avLst/>
          </a:prstGeom>
        </p:spPr>
      </p:pic>
    </p:spTree>
    <p:extLst>
      <p:ext uri="{BB962C8B-B14F-4D97-AF65-F5344CB8AC3E}">
        <p14:creationId xmlns:p14="http://schemas.microsoft.com/office/powerpoint/2010/main" val="2842969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290EDD-4C25-FB9E-1F66-AC605ECC9A0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6D50D4C-0F92-1F44-8366-6D2F5E34A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C0B6D2E-E586-995B-8696-B4A88C763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718170C-C8DA-50B2-D0C9-1E0FA43D3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4AA7F-5721-76F9-C9CC-D7028CD9E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E7E0C7A-5F4B-C78A-85A4-CBD9FDE8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A08330-DE48-5FC6-7680-12F3C687B506}"/>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High Risk</a:t>
            </a:r>
          </a:p>
        </p:txBody>
      </p:sp>
      <p:sp>
        <p:nvSpPr>
          <p:cNvPr id="6" name="Content Placeholder 5">
            <a:extLst>
              <a:ext uri="{FF2B5EF4-FFF2-40B4-BE49-F238E27FC236}">
                <a16:creationId xmlns:a16="http://schemas.microsoft.com/office/drawing/2014/main" id="{4FCECD1B-4488-C379-4690-4AF6EE9021C3}"/>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AD922B1F-8D90-C484-014D-683C49928D53}"/>
              </a:ext>
            </a:extLst>
          </p:cNvPr>
          <p:cNvPicPr>
            <a:picLocks noChangeAspect="1"/>
          </p:cNvPicPr>
          <p:nvPr/>
        </p:nvPicPr>
        <p:blipFill>
          <a:blip r:embed="rId2"/>
          <a:stretch>
            <a:fillRect/>
          </a:stretch>
        </p:blipFill>
        <p:spPr>
          <a:xfrm>
            <a:off x="1371598" y="1622745"/>
            <a:ext cx="9895951" cy="5235255"/>
          </a:xfrm>
          <a:prstGeom prst="rect">
            <a:avLst/>
          </a:prstGeom>
        </p:spPr>
      </p:pic>
    </p:spTree>
    <p:extLst>
      <p:ext uri="{BB962C8B-B14F-4D97-AF65-F5344CB8AC3E}">
        <p14:creationId xmlns:p14="http://schemas.microsoft.com/office/powerpoint/2010/main" val="38951374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AF5A84-0DC9-6135-C73F-17FDA4333FC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DBAE91-1922-0F29-69B2-C134CCFC5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5A3D59-62F6-E0A1-0977-BF1E1E1F2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E56280-E3F8-388D-34C5-99B902844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E4BB051-FA3B-E3A4-6997-12F559747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103FB2B-5563-511A-F9F8-5AB1452F5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C822EC-6D62-7F0A-4DFE-6D70C626366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But……</a:t>
            </a:r>
          </a:p>
        </p:txBody>
      </p:sp>
      <p:sp>
        <p:nvSpPr>
          <p:cNvPr id="6" name="Content Placeholder 5">
            <a:extLst>
              <a:ext uri="{FF2B5EF4-FFF2-40B4-BE49-F238E27FC236}">
                <a16:creationId xmlns:a16="http://schemas.microsoft.com/office/drawing/2014/main" id="{A3065075-C7E6-B212-045B-CE4E921FD2A6}"/>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F28AE8D3-E5AC-C8F9-3291-66B2AE26F336}"/>
              </a:ext>
            </a:extLst>
          </p:cNvPr>
          <p:cNvPicPr>
            <a:picLocks noChangeAspect="1"/>
          </p:cNvPicPr>
          <p:nvPr/>
        </p:nvPicPr>
        <p:blipFill>
          <a:blip r:embed="rId2"/>
          <a:stretch>
            <a:fillRect/>
          </a:stretch>
        </p:blipFill>
        <p:spPr>
          <a:xfrm>
            <a:off x="0" y="1590741"/>
            <a:ext cx="12191996" cy="5267260"/>
          </a:xfrm>
          <a:prstGeom prst="rect">
            <a:avLst/>
          </a:prstGeom>
        </p:spPr>
      </p:pic>
    </p:spTree>
    <p:extLst>
      <p:ext uri="{BB962C8B-B14F-4D97-AF65-F5344CB8AC3E}">
        <p14:creationId xmlns:p14="http://schemas.microsoft.com/office/powerpoint/2010/main" val="29087958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3E44A3-EA0A-154D-94A6-0D6BE8B7A88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4411F6-338E-C454-E23C-32C923F31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0549858-A85E-38A7-3A3D-73960ABF9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C2A29E7-AC5F-9CE6-444C-7641D1BEF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25A3E51-5B93-ED54-1F94-5FAC50433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173947-5AEE-A0B1-F7CB-F2022E3BE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EE24A-160D-8E78-F096-9D3FF863E59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Julies Story – Merseyside Police </a:t>
            </a:r>
          </a:p>
        </p:txBody>
      </p:sp>
      <p:sp>
        <p:nvSpPr>
          <p:cNvPr id="6" name="Content Placeholder 5">
            <a:extLst>
              <a:ext uri="{FF2B5EF4-FFF2-40B4-BE49-F238E27FC236}">
                <a16:creationId xmlns:a16="http://schemas.microsoft.com/office/drawing/2014/main" id="{FA3B6A8B-87B6-BEEE-6260-19CF39D18D8D}"/>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spTree>
    <p:extLst>
      <p:ext uri="{BB962C8B-B14F-4D97-AF65-F5344CB8AC3E}">
        <p14:creationId xmlns:p14="http://schemas.microsoft.com/office/powerpoint/2010/main" val="21526831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02E675-385F-10FF-D91D-6CB0352F19D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E08A2-3C9A-B8DF-C358-7ED0CC37C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999BC30-FA3D-2EDB-2D5F-6F2212AC1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A0F8C70-4A4B-1F39-C11A-61CCED323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6ACC7C-AEED-F99F-8566-DAC605F406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D0AEFA-A887-47E8-CAB5-44EC46CD2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4C9EE-E36D-3008-887F-E837415367A2}"/>
              </a:ext>
            </a:extLst>
          </p:cNvPr>
          <p:cNvSpPr>
            <a:spLocks noGrp="1"/>
          </p:cNvSpPr>
          <p:nvPr>
            <p:ph type="title"/>
          </p:nvPr>
        </p:nvSpPr>
        <p:spPr>
          <a:xfrm>
            <a:off x="1371599" y="294538"/>
            <a:ext cx="9895951" cy="1033669"/>
          </a:xfrm>
        </p:spPr>
        <p:txBody>
          <a:bodyPr>
            <a:normAutofit/>
          </a:bodyPr>
          <a:lstStyle/>
          <a:p>
            <a:endParaRPr lang="en-GB" sz="4000" dirty="0">
              <a:solidFill>
                <a:srgbClr val="FFFFFF"/>
              </a:solidFill>
            </a:endParaRPr>
          </a:p>
        </p:txBody>
      </p:sp>
      <p:sp>
        <p:nvSpPr>
          <p:cNvPr id="6" name="Content Placeholder 5">
            <a:extLst>
              <a:ext uri="{FF2B5EF4-FFF2-40B4-BE49-F238E27FC236}">
                <a16:creationId xmlns:a16="http://schemas.microsoft.com/office/drawing/2014/main" id="{0F828938-E510-6164-3192-2F3791CF38DB}"/>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3" name="Online Media 2" title="Domestic abuse - Julie's story.  Contains graphic images">
            <a:hlinkClick r:id="" action="ppaction://media"/>
            <a:extLst>
              <a:ext uri="{FF2B5EF4-FFF2-40B4-BE49-F238E27FC236}">
                <a16:creationId xmlns:a16="http://schemas.microsoft.com/office/drawing/2014/main" id="{67159BD9-0C46-748A-615E-F63AD40AF704}"/>
              </a:ext>
            </a:extLst>
          </p:cNvPr>
          <p:cNvPicPr>
            <a:picLocks noRot="1" noChangeAspect="1"/>
          </p:cNvPicPr>
          <p:nvPr>
            <a:videoFile r:link="rId1"/>
          </p:nvPr>
        </p:nvPicPr>
        <p:blipFill>
          <a:blip r:embed="rId3"/>
          <a:stretch>
            <a:fillRect/>
          </a:stretch>
        </p:blipFill>
        <p:spPr>
          <a:xfrm>
            <a:off x="0" y="0"/>
            <a:ext cx="12191996" cy="6858000"/>
          </a:xfrm>
          <a:prstGeom prst="rect">
            <a:avLst/>
          </a:prstGeom>
        </p:spPr>
      </p:pic>
    </p:spTree>
    <p:extLst>
      <p:ext uri="{BB962C8B-B14F-4D97-AF65-F5344CB8AC3E}">
        <p14:creationId xmlns:p14="http://schemas.microsoft.com/office/powerpoint/2010/main" val="2941646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A6BFF73-39C7-419A-2B8E-38832B5D0B44}"/>
              </a:ext>
            </a:extLst>
          </p:cNvPr>
          <p:cNvPicPr>
            <a:picLocks noChangeAspect="1"/>
          </p:cNvPicPr>
          <p:nvPr/>
        </p:nvPicPr>
        <p:blipFill>
          <a:blip r:embed="rId2"/>
          <a:stretch>
            <a:fillRect/>
          </a:stretch>
        </p:blipFill>
        <p:spPr>
          <a:xfrm>
            <a:off x="1845425" y="0"/>
            <a:ext cx="8079971" cy="6857999"/>
          </a:xfrm>
          <a:prstGeom prst="rect">
            <a:avLst/>
          </a:prstGeom>
        </p:spPr>
      </p:pic>
    </p:spTree>
    <p:extLst>
      <p:ext uri="{BB962C8B-B14F-4D97-AF65-F5344CB8AC3E}">
        <p14:creationId xmlns:p14="http://schemas.microsoft.com/office/powerpoint/2010/main" val="36021444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A156D6-1AB2-FE4B-1AE0-268406D1C6A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191B94-03F7-40B7-F8BC-49BB49A1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C78CE-FF59-C377-A120-17FD17B1D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47948AA-28CE-C452-CF47-CBBB6A14F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4C57747-34AD-CA80-ABD5-5BA18D7D9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D1025A1-BD1E-F016-7FE9-28462AD44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6D6B3F-A6A9-96FC-3F25-74BA493D75CF}"/>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Breaking the Cycle</a:t>
            </a:r>
          </a:p>
        </p:txBody>
      </p:sp>
      <p:pic>
        <p:nvPicPr>
          <p:cNvPr id="4" name="Content Placeholder 3">
            <a:extLst>
              <a:ext uri="{FF2B5EF4-FFF2-40B4-BE49-F238E27FC236}">
                <a16:creationId xmlns:a16="http://schemas.microsoft.com/office/drawing/2014/main" id="{F76E86A8-E308-251E-B35E-FB272B04C61A}"/>
              </a:ext>
            </a:extLst>
          </p:cNvPr>
          <p:cNvPicPr>
            <a:picLocks noGrp="1" noChangeAspect="1"/>
          </p:cNvPicPr>
          <p:nvPr>
            <p:ph idx="1"/>
          </p:nvPr>
        </p:nvPicPr>
        <p:blipFill>
          <a:blip r:embed="rId2"/>
          <a:stretch>
            <a:fillRect/>
          </a:stretch>
        </p:blipFill>
        <p:spPr>
          <a:xfrm>
            <a:off x="1371599" y="1590741"/>
            <a:ext cx="9895951" cy="4972721"/>
          </a:xfrm>
          <a:prstGeom prst="rect">
            <a:avLst/>
          </a:prstGeom>
        </p:spPr>
      </p:pic>
    </p:spTree>
    <p:extLst>
      <p:ext uri="{BB962C8B-B14F-4D97-AF65-F5344CB8AC3E}">
        <p14:creationId xmlns:p14="http://schemas.microsoft.com/office/powerpoint/2010/main" val="8241179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4DC126-6E8A-0EE8-2F0F-2F50A0B4E1D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8603365-2E7B-5263-AEBB-A47C18F3D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DE3DD41-1589-2881-F7FC-28886384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76F0EEA-A8C4-68C2-0136-D3673BE67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FC2952E-0AEA-044E-8666-47850B109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062E0C4-8B3C-D7B5-F94D-D539B3250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8DD42-2D37-3D8F-0826-E476927F9E8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Domestic Abuse Statistics </a:t>
            </a:r>
          </a:p>
        </p:txBody>
      </p:sp>
      <p:sp>
        <p:nvSpPr>
          <p:cNvPr id="6" name="Content Placeholder 5">
            <a:extLst>
              <a:ext uri="{FF2B5EF4-FFF2-40B4-BE49-F238E27FC236}">
                <a16:creationId xmlns:a16="http://schemas.microsoft.com/office/drawing/2014/main" id="{24E1DB57-522E-BE95-D458-D0F9ADB1B94E}"/>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sp>
        <p:nvSpPr>
          <p:cNvPr id="4" name="TextBox 3">
            <a:extLst>
              <a:ext uri="{FF2B5EF4-FFF2-40B4-BE49-F238E27FC236}">
                <a16:creationId xmlns:a16="http://schemas.microsoft.com/office/drawing/2014/main" id="{29B5DBAE-24F0-85D0-5CB4-95F6593999C3}"/>
              </a:ext>
            </a:extLst>
          </p:cNvPr>
          <p:cNvSpPr txBox="1"/>
          <p:nvPr/>
        </p:nvSpPr>
        <p:spPr>
          <a:xfrm>
            <a:off x="1371598" y="1597432"/>
            <a:ext cx="9895951" cy="3580467"/>
          </a:xfrm>
          <a:prstGeom prst="rect">
            <a:avLst/>
          </a:prstGeom>
          <a:noFill/>
        </p:spPr>
        <p:txBody>
          <a:bodyPr wrap="square">
            <a:spAutoFit/>
          </a:bodyPr>
          <a:lstStyle/>
          <a:p>
            <a:pPr algn="l">
              <a:spcBef>
                <a:spcPts val="2025"/>
              </a:spcBef>
              <a:buNone/>
            </a:pPr>
            <a:endParaRPr lang="en-GB" sz="2000" b="0" i="0" dirty="0">
              <a:solidFill>
                <a:srgbClr val="313335"/>
              </a:solidFill>
              <a:effectLst/>
            </a:endParaRPr>
          </a:p>
          <a:p>
            <a:pPr algn="l">
              <a:spcBef>
                <a:spcPts val="2025"/>
              </a:spcBef>
              <a:buNone/>
            </a:pPr>
            <a:r>
              <a:rPr lang="en-GB" sz="2400" b="0" i="0" dirty="0">
                <a:solidFill>
                  <a:srgbClr val="313335"/>
                </a:solidFill>
                <a:effectLst/>
              </a:rPr>
              <a:t>262 deaths relating to domestic abuse were recorded in England and Wales between 1 April 2023 and 31 March 2024, </a:t>
            </a:r>
          </a:p>
          <a:p>
            <a:pPr algn="l">
              <a:spcBef>
                <a:spcPts val="2025"/>
              </a:spcBef>
              <a:buNone/>
            </a:pPr>
            <a:endParaRPr lang="en-GB" sz="2400" dirty="0">
              <a:solidFill>
                <a:srgbClr val="313335"/>
              </a:solidFill>
            </a:endParaRPr>
          </a:p>
          <a:p>
            <a:pPr algn="l">
              <a:spcBef>
                <a:spcPts val="2025"/>
              </a:spcBef>
              <a:buNone/>
            </a:pPr>
            <a:r>
              <a:rPr lang="en-GB" sz="2400" dirty="0">
                <a:solidFill>
                  <a:srgbClr val="313335"/>
                </a:solidFill>
              </a:rPr>
              <a:t>On average one woman dies every three days as a result of Domestic Abuse, </a:t>
            </a:r>
          </a:p>
          <a:p>
            <a:pPr algn="l">
              <a:spcBef>
                <a:spcPts val="2025"/>
              </a:spcBef>
              <a:buNone/>
            </a:pPr>
            <a:endParaRPr lang="en-GB" sz="2000" b="0" i="0" dirty="0">
              <a:solidFill>
                <a:srgbClr val="313335"/>
              </a:solidFill>
              <a:effectLst/>
            </a:endParaRPr>
          </a:p>
        </p:txBody>
      </p:sp>
    </p:spTree>
    <p:extLst>
      <p:ext uri="{BB962C8B-B14F-4D97-AF65-F5344CB8AC3E}">
        <p14:creationId xmlns:p14="http://schemas.microsoft.com/office/powerpoint/2010/main" val="24386568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8C1E82-F2B1-AC8D-3535-A5AE099DAB1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63B6721-D9AD-64EE-99EB-62F0B83FB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3E35EB-1D15-B47F-957F-F50BCE359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90FF9AD-7F2E-54A3-824F-293F0490B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480B12-F590-90F5-031F-71B531273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1C2D996-8113-2DE7-F279-81BE6D2D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BB6DAA-0288-04AA-7105-A64B0C358D7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Domestic Abuse Statistics </a:t>
            </a:r>
          </a:p>
        </p:txBody>
      </p:sp>
      <p:sp>
        <p:nvSpPr>
          <p:cNvPr id="6" name="Content Placeholder 5">
            <a:extLst>
              <a:ext uri="{FF2B5EF4-FFF2-40B4-BE49-F238E27FC236}">
                <a16:creationId xmlns:a16="http://schemas.microsoft.com/office/drawing/2014/main" id="{3829D48D-DA83-BA86-878B-BB2D046408F9}"/>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sp>
        <p:nvSpPr>
          <p:cNvPr id="4" name="TextBox 3">
            <a:extLst>
              <a:ext uri="{FF2B5EF4-FFF2-40B4-BE49-F238E27FC236}">
                <a16:creationId xmlns:a16="http://schemas.microsoft.com/office/drawing/2014/main" id="{AD347A12-C5B7-491D-0D4E-8DF2C219DDC4}"/>
              </a:ext>
            </a:extLst>
          </p:cNvPr>
          <p:cNvSpPr txBox="1"/>
          <p:nvPr/>
        </p:nvSpPr>
        <p:spPr>
          <a:xfrm>
            <a:off x="459346" y="1597432"/>
            <a:ext cx="11273304" cy="5196294"/>
          </a:xfrm>
          <a:prstGeom prst="rect">
            <a:avLst/>
          </a:prstGeom>
          <a:noFill/>
        </p:spPr>
        <p:txBody>
          <a:bodyPr wrap="square">
            <a:spAutoFit/>
          </a:bodyPr>
          <a:lstStyle/>
          <a:p>
            <a:pPr algn="l">
              <a:spcBef>
                <a:spcPts val="2025"/>
              </a:spcBef>
              <a:buNone/>
            </a:pPr>
            <a:endParaRPr lang="en-GB" sz="2000" b="0" i="0" dirty="0">
              <a:solidFill>
                <a:srgbClr val="313335"/>
              </a:solidFill>
              <a:effectLst/>
            </a:endParaRPr>
          </a:p>
          <a:p>
            <a:pPr algn="l">
              <a:lnSpc>
                <a:spcPts val="2400"/>
              </a:lnSpc>
              <a:spcAft>
                <a:spcPts val="600"/>
              </a:spcAft>
            </a:pPr>
            <a:r>
              <a:rPr lang="en-GB" sz="2400" b="0" i="0" dirty="0">
                <a:solidFill>
                  <a:srgbClr val="323132"/>
                </a:solidFill>
                <a:effectLst/>
                <a:latin typeface="Open Sans" panose="020B0606030504020204" pitchFamily="34" charset="0"/>
              </a:rPr>
              <a:t>An estimated 1.6 million women and 712,000 men aged 16 years and over experienced domestic abuse in the last year; </a:t>
            </a:r>
          </a:p>
          <a:p>
            <a:pPr algn="l">
              <a:lnSpc>
                <a:spcPts val="2400"/>
              </a:lnSpc>
              <a:spcAft>
                <a:spcPts val="600"/>
              </a:spcAft>
            </a:pPr>
            <a:endParaRPr lang="en-GB" sz="2400" b="0" i="0" dirty="0">
              <a:solidFill>
                <a:srgbClr val="323132"/>
              </a:solidFill>
              <a:effectLst/>
              <a:latin typeface="Open Sans" panose="020B0606030504020204" pitchFamily="34" charset="0"/>
            </a:endParaRPr>
          </a:p>
          <a:p>
            <a:pPr algn="l">
              <a:lnSpc>
                <a:spcPts val="2400"/>
              </a:lnSpc>
              <a:spcAft>
                <a:spcPts val="600"/>
              </a:spcAft>
            </a:pPr>
            <a:r>
              <a:rPr lang="en-GB" sz="2400" b="0" i="0" dirty="0">
                <a:solidFill>
                  <a:srgbClr val="323132"/>
                </a:solidFill>
                <a:effectLst/>
                <a:latin typeface="Open Sans" panose="020B0606030504020204" pitchFamily="34" charset="0"/>
              </a:rPr>
              <a:t>A higher percentage of people aged 16 to 19 years were victims of domestic abuse in the last year compared with those aged 55 years and over.</a:t>
            </a:r>
          </a:p>
          <a:p>
            <a:pPr algn="l">
              <a:lnSpc>
                <a:spcPts val="2400"/>
              </a:lnSpc>
              <a:spcAft>
                <a:spcPts val="600"/>
              </a:spcAft>
            </a:pPr>
            <a:endParaRPr lang="en-GB" sz="2400" b="0" i="0" dirty="0">
              <a:solidFill>
                <a:srgbClr val="323132"/>
              </a:solidFill>
              <a:effectLst/>
              <a:latin typeface="Open Sans" panose="020B0606030504020204" pitchFamily="34" charset="0"/>
            </a:endParaRPr>
          </a:p>
          <a:p>
            <a:pPr algn="l">
              <a:lnSpc>
                <a:spcPts val="2400"/>
              </a:lnSpc>
              <a:spcAft>
                <a:spcPts val="600"/>
              </a:spcAft>
            </a:pPr>
            <a:r>
              <a:rPr lang="en-GB" sz="2400" b="0" i="0" dirty="0">
                <a:solidFill>
                  <a:srgbClr val="323132"/>
                </a:solidFill>
                <a:effectLst/>
                <a:latin typeface="Open Sans" panose="020B0606030504020204" pitchFamily="34" charset="0"/>
              </a:rPr>
              <a:t>The victim was female in 72.5% of domestic abuse-related crimes in Year Ending March 2024.</a:t>
            </a:r>
          </a:p>
          <a:p>
            <a:pPr algn="l">
              <a:lnSpc>
                <a:spcPts val="2400"/>
              </a:lnSpc>
              <a:spcAft>
                <a:spcPts val="600"/>
              </a:spcAft>
            </a:pPr>
            <a:endParaRPr lang="en-GB" sz="2400" b="0" i="0" dirty="0">
              <a:solidFill>
                <a:srgbClr val="323132"/>
              </a:solidFill>
              <a:effectLst/>
              <a:latin typeface="Open Sans" panose="020B0606030504020204" pitchFamily="34" charset="0"/>
            </a:endParaRPr>
          </a:p>
          <a:p>
            <a:pPr algn="l">
              <a:lnSpc>
                <a:spcPts val="2400"/>
              </a:lnSpc>
              <a:spcAft>
                <a:spcPts val="600"/>
              </a:spcAft>
            </a:pPr>
            <a:r>
              <a:rPr lang="en-GB" sz="2400" b="0" i="0" dirty="0">
                <a:solidFill>
                  <a:srgbClr val="323132"/>
                </a:solidFill>
                <a:effectLst/>
                <a:latin typeface="Open Sans" panose="020B0606030504020204" pitchFamily="34" charset="0"/>
              </a:rPr>
              <a:t>65.4% of victims of domestic homicide were female compared with 12.3% of victims of non-domestic homicide between Year Ending March 2021 and Year Ending March 2023.</a:t>
            </a:r>
          </a:p>
          <a:p>
            <a:pPr algn="l">
              <a:spcBef>
                <a:spcPts val="2025"/>
              </a:spcBef>
              <a:buNone/>
            </a:pPr>
            <a:endParaRPr lang="en-GB" sz="2000" b="0" i="0" dirty="0">
              <a:solidFill>
                <a:srgbClr val="313335"/>
              </a:solidFill>
              <a:effectLst/>
            </a:endParaRPr>
          </a:p>
        </p:txBody>
      </p:sp>
    </p:spTree>
    <p:extLst>
      <p:ext uri="{BB962C8B-B14F-4D97-AF65-F5344CB8AC3E}">
        <p14:creationId xmlns:p14="http://schemas.microsoft.com/office/powerpoint/2010/main" val="10153012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3D black question marks with one yellow question mark">
            <a:extLst>
              <a:ext uri="{FF2B5EF4-FFF2-40B4-BE49-F238E27FC236}">
                <a16:creationId xmlns:a16="http://schemas.microsoft.com/office/drawing/2014/main" id="{3E931C99-21B3-067D-DF7A-5F6B64B07EAA}"/>
              </a:ext>
            </a:extLst>
          </p:cNvPr>
          <p:cNvPicPr>
            <a:picLocks noChangeAspect="1"/>
          </p:cNvPicPr>
          <p:nvPr/>
        </p:nvPicPr>
        <p:blipFill rotWithShape="1">
          <a:blip r:embed="rId2"/>
          <a:srcRect l="28089" r="7022" b="1"/>
          <a:stretch/>
        </p:blipFill>
        <p:spPr>
          <a:xfrm>
            <a:off x="20" y="10"/>
            <a:ext cx="12191981" cy="6857990"/>
          </a:xfrm>
          <a:prstGeom prst="rect">
            <a:avLst/>
          </a:prstGeom>
        </p:spPr>
      </p:pic>
      <p:sp>
        <p:nvSpPr>
          <p:cNvPr id="2" name="Title 1">
            <a:extLst>
              <a:ext uri="{FF2B5EF4-FFF2-40B4-BE49-F238E27FC236}">
                <a16:creationId xmlns:a16="http://schemas.microsoft.com/office/drawing/2014/main" id="{CABBD23E-5D0B-F683-451C-8F3F71918668}"/>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rPr>
              <a:t>Any Questions?</a:t>
            </a:r>
          </a:p>
        </p:txBody>
      </p:sp>
    </p:spTree>
    <p:extLst>
      <p:ext uri="{BB962C8B-B14F-4D97-AF65-F5344CB8AC3E}">
        <p14:creationId xmlns:p14="http://schemas.microsoft.com/office/powerpoint/2010/main" val="3595765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Domestic Violence and Abuse WJ</Template>
  <TotalTime>0</TotalTime>
  <Words>1397</Words>
  <Application>Microsoft Office PowerPoint</Application>
  <PresentationFormat>Widescreen</PresentationFormat>
  <Paragraphs>151</Paragraphs>
  <Slides>47</Slides>
  <Notes>7</Notes>
  <HiddenSlides>0</HiddenSlides>
  <MMClips>1</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Domestic Abuse</vt:lpstr>
      <vt:lpstr>Warning…</vt:lpstr>
      <vt:lpstr>Todays Objectives </vt:lpstr>
      <vt:lpstr>What is Domestic Abuse? </vt:lpstr>
      <vt:lpstr>What is Domestic Abuse? </vt:lpstr>
      <vt:lpstr>What is Domestic Abuse? </vt:lpstr>
      <vt:lpstr>What is Domestic Abuse? </vt:lpstr>
      <vt:lpstr>What is Controlling and Coercive Behaviour? </vt:lpstr>
      <vt:lpstr>Coercive Control</vt:lpstr>
      <vt:lpstr>Coercive Control</vt:lpstr>
      <vt:lpstr>Domestic Abuse Act 2021- S1 Definition </vt:lpstr>
      <vt:lpstr>Domestic Abuse Act 2021 - Economic </vt:lpstr>
      <vt:lpstr>Coercive Control</vt:lpstr>
      <vt:lpstr>Coercive Control ‘Personally Connected’</vt:lpstr>
      <vt:lpstr>Coercive Control Behaviour</vt:lpstr>
      <vt:lpstr>Coercive Control ‘Serious Effect’ </vt:lpstr>
      <vt:lpstr>Sentencing</vt:lpstr>
      <vt:lpstr>Defences</vt:lpstr>
      <vt:lpstr>Perpetrator Tactics</vt:lpstr>
      <vt:lpstr>Continued…</vt:lpstr>
      <vt:lpstr>Duluth Power &amp; Control Wheel</vt:lpstr>
      <vt:lpstr>The Entrapment Process</vt:lpstr>
      <vt:lpstr>Caught on Camera</vt:lpstr>
      <vt:lpstr>Repeat Victim and Repeat Perpetrator</vt:lpstr>
      <vt:lpstr>Serial Perpetrator</vt:lpstr>
      <vt:lpstr>Police Responses to Domestic Abuse</vt:lpstr>
      <vt:lpstr>Preservation of Life</vt:lpstr>
      <vt:lpstr>The Golden Hour</vt:lpstr>
      <vt:lpstr>Relationship Violence</vt:lpstr>
      <vt:lpstr>Barriers to Reporting Domestic Abuse </vt:lpstr>
      <vt:lpstr>Repeat Victims – Trauma Bonds? </vt:lpstr>
      <vt:lpstr>Stockholm Syndrome</vt:lpstr>
      <vt:lpstr>Police Response to Domestic Abuse</vt:lpstr>
      <vt:lpstr>The DASH model seeks to……</vt:lpstr>
      <vt:lpstr>But….</vt:lpstr>
      <vt:lpstr>Risk Levels of Domestic Abuse</vt:lpstr>
      <vt:lpstr>Public Protection Notification </vt:lpstr>
      <vt:lpstr>PPN Pathway…</vt:lpstr>
      <vt:lpstr>High Risk</vt:lpstr>
      <vt:lpstr>But……</vt:lpstr>
      <vt:lpstr>Julies Story – Merseyside Police </vt:lpstr>
      <vt:lpstr>PowerPoint Presentation</vt:lpstr>
      <vt:lpstr>PowerPoint Presentation</vt:lpstr>
      <vt:lpstr>Breaking the Cycle</vt:lpstr>
      <vt:lpstr>Domestic Abuse Statistics </vt:lpstr>
      <vt:lpstr>Domestic Abuse Statistics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70</cp:revision>
  <dcterms:created xsi:type="dcterms:W3CDTF">2025-09-01T11:54:32Z</dcterms:created>
  <dcterms:modified xsi:type="dcterms:W3CDTF">2025-10-07T10:19:51Z</dcterms:modified>
</cp:coreProperties>
</file>