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71" autoAdjust="0"/>
    <p:restoredTop sz="94660"/>
  </p:normalViewPr>
  <p:slideViewPr>
    <p:cSldViewPr snapToGrid="0">
      <p:cViewPr varScale="1">
        <p:scale>
          <a:sx n="80" d="100"/>
          <a:sy n="80" d="100"/>
        </p:scale>
        <p:origin x="3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Geographical Information Systems 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smtClean="0"/>
          </a:p>
          <a:p>
            <a:r>
              <a:rPr lang="en-GB" smtClean="0"/>
              <a:t>Patrick Nolan – P150836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388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What is Geograpical information systems (GIS)</a:t>
            </a:r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 rotWithShape="1">
          <a:blip r:embed="rId2"/>
          <a:srcRect l="9106" t="11181" r="43723" b="17495"/>
          <a:stretch/>
        </p:blipFill>
        <p:spPr>
          <a:xfrm>
            <a:off x="5715001" y="1455822"/>
            <a:ext cx="5654842" cy="4807192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677334" y="2138317"/>
            <a:ext cx="4184034" cy="3880773"/>
          </a:xfrm>
        </p:spPr>
        <p:txBody>
          <a:bodyPr/>
          <a:lstStyle/>
          <a:p>
            <a:endParaRPr lang="en-GB" smtClean="0"/>
          </a:p>
          <a:p>
            <a:r>
              <a:rPr lang="en-GB" smtClean="0"/>
              <a:t>Representing large amounts of data.</a:t>
            </a:r>
          </a:p>
          <a:p>
            <a:r>
              <a:rPr lang="en-GB" smtClean="0"/>
              <a:t>From Excel to this -&gt;</a:t>
            </a:r>
          </a:p>
          <a:p>
            <a:r>
              <a:rPr lang="en-GB" smtClean="0"/>
              <a:t>Geographically presenting information </a:t>
            </a:r>
          </a:p>
          <a:p>
            <a:r>
              <a:rPr lang="en-GB" smtClean="0"/>
              <a:t>Why use GIS?  </a:t>
            </a:r>
          </a:p>
          <a:p>
            <a:endParaRPr lang="en-GB" smtClean="0"/>
          </a:p>
        </p:txBody>
      </p:sp>
      <p:sp>
        <p:nvSpPr>
          <p:cNvPr id="6" name="Rectangle 5"/>
          <p:cNvSpPr/>
          <p:nvPr/>
        </p:nvSpPr>
        <p:spPr>
          <a:xfrm>
            <a:off x="10064679" y="6263014"/>
            <a:ext cx="1305165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(NGS, 2016)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7633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5503378" cy="1320800"/>
          </a:xfrm>
        </p:spPr>
        <p:txBody>
          <a:bodyPr/>
          <a:lstStyle/>
          <a:p>
            <a:r>
              <a:rPr lang="en-GB" smtClean="0"/>
              <a:t>Applications of GIS outside of construction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90"/>
            <a:ext cx="4184035" cy="3880772"/>
          </a:xfrm>
        </p:spPr>
        <p:txBody>
          <a:bodyPr/>
          <a:lstStyle/>
          <a:p>
            <a:r>
              <a:rPr lang="en-GB" smtClean="0"/>
              <a:t>Different user groups for GIS.</a:t>
            </a:r>
          </a:p>
          <a:p>
            <a:r>
              <a:rPr lang="en-GB" smtClean="0"/>
              <a:t>Police – understanding crime trends</a:t>
            </a:r>
          </a:p>
          <a:p>
            <a:r>
              <a:rPr lang="en-GB" smtClean="0"/>
              <a:t> Retailers – Nike and Levi’s </a:t>
            </a:r>
          </a:p>
          <a:p>
            <a:r>
              <a:rPr lang="en-GB" smtClean="0"/>
              <a:t>Politions – Brexit!</a:t>
            </a:r>
          </a:p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6321" t="31195" r="43075" b="13629"/>
          <a:stretch/>
        </p:blipFill>
        <p:spPr>
          <a:xfrm>
            <a:off x="6180712" y="314095"/>
            <a:ext cx="5611034" cy="343975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/>
          <a:srcRect l="20373" t="46383" r="56195" b="28788"/>
          <a:stretch/>
        </p:blipFill>
        <p:spPr>
          <a:xfrm>
            <a:off x="6180712" y="3753852"/>
            <a:ext cx="5029200" cy="2996118"/>
          </a:xfrm>
          <a:prstGeom prst="rect">
            <a:avLst/>
          </a:prstGeom>
        </p:spPr>
      </p:pic>
      <p:cxnSp>
        <p:nvCxnSpPr>
          <p:cNvPr id="8" name="Straight Arrow Connector 7"/>
          <p:cNvCxnSpPr/>
          <p:nvPr/>
        </p:nvCxnSpPr>
        <p:spPr>
          <a:xfrm flipV="1">
            <a:off x="4861369" y="2160590"/>
            <a:ext cx="1118326" cy="53448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3958389" y="3188368"/>
            <a:ext cx="2117558" cy="13355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4"/>
          <a:srcRect l="14211" t="29814" r="50065" b="12790"/>
          <a:stretch/>
        </p:blipFill>
        <p:spPr>
          <a:xfrm>
            <a:off x="572569" y="3736687"/>
            <a:ext cx="3109094" cy="2808492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10488825" y="-24064"/>
            <a:ext cx="1302921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(ESRI, 2013)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0961269" y="6490983"/>
            <a:ext cx="1302921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(ESRI, 2013)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476039" y="6469304"/>
            <a:ext cx="1975605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(Aisch, et al., 2016)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5480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Construction Industry uses of GIS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Water distribution </a:t>
            </a:r>
            <a:r>
              <a:rPr lang="en-GB"/>
              <a:t>analysis </a:t>
            </a:r>
            <a:endParaRPr lang="en-GB"/>
          </a:p>
          <a:p>
            <a:r>
              <a:rPr lang="en-GB" smtClean="0"/>
              <a:t>Traffic </a:t>
            </a:r>
            <a:r>
              <a:rPr lang="en-GB"/>
              <a:t>management </a:t>
            </a:r>
            <a:r>
              <a:rPr lang="en-GB" smtClean="0"/>
              <a:t>analysis </a:t>
            </a:r>
          </a:p>
          <a:p>
            <a:r>
              <a:rPr lang="en-GB" smtClean="0"/>
              <a:t>Soil analysis </a:t>
            </a:r>
          </a:p>
          <a:p>
            <a:r>
              <a:rPr lang="en-GB" smtClean="0"/>
              <a:t>Site </a:t>
            </a:r>
            <a:r>
              <a:rPr lang="en-GB"/>
              <a:t>feasibility </a:t>
            </a:r>
            <a:r>
              <a:rPr lang="en-GB"/>
              <a:t>analysis </a:t>
            </a:r>
            <a:endParaRPr lang="en-GB" smtClean="0"/>
          </a:p>
          <a:p>
            <a:r>
              <a:rPr lang="en-GB" smtClean="0"/>
              <a:t>Environment </a:t>
            </a:r>
            <a:r>
              <a:rPr lang="en-GB"/>
              <a:t>impact </a:t>
            </a:r>
            <a:r>
              <a:rPr lang="en-GB" smtClean="0"/>
              <a:t>analysis</a:t>
            </a:r>
          </a:p>
          <a:p>
            <a:r>
              <a:rPr lang="en-GB" smtClean="0"/>
              <a:t>Volume </a:t>
            </a:r>
            <a:r>
              <a:rPr lang="en-GB"/>
              <a:t>or Area analysis of </a:t>
            </a:r>
            <a:r>
              <a:rPr lang="en-GB"/>
              <a:t>catchment </a:t>
            </a:r>
            <a:endParaRPr lang="en-GB" smtClean="0"/>
          </a:p>
          <a:p>
            <a:r>
              <a:rPr lang="en-GB" smtClean="0"/>
              <a:t>River </a:t>
            </a:r>
            <a:r>
              <a:rPr lang="en-GB"/>
              <a:t>or canals pattern </a:t>
            </a:r>
            <a:r>
              <a:rPr lang="en-GB"/>
              <a:t>analysis </a:t>
            </a:r>
            <a:r>
              <a:rPr lang="en-GB" smtClean="0"/>
              <a:t> </a:t>
            </a:r>
          </a:p>
          <a:p>
            <a:r>
              <a:rPr lang="en-GB" smtClean="0"/>
              <a:t>Temperature </a:t>
            </a:r>
            <a:r>
              <a:rPr lang="en-GB"/>
              <a:t>and humidity analysis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77334" y="5652665"/>
            <a:ext cx="1898661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(Alpa, et al., 2014)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8585" t="29639" r="44737" b="12789"/>
          <a:stretch/>
        </p:blipFill>
        <p:spPr>
          <a:xfrm>
            <a:off x="4975668" y="1744580"/>
            <a:ext cx="6196272" cy="4296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2375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 Uses of GIS for Geology 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Geology – Mapping for the construction industry stands out to be the </a:t>
            </a:r>
            <a:r>
              <a:rPr lang="en-GB"/>
              <a:t>most </a:t>
            </a:r>
            <a:r>
              <a:rPr lang="en-GB" smtClean="0"/>
              <a:t>useful</a:t>
            </a:r>
          </a:p>
          <a:p>
            <a:r>
              <a:rPr lang="en-GB" smtClean="0"/>
              <a:t>Shows, where the bearing layer is situated.</a:t>
            </a:r>
          </a:p>
          <a:p>
            <a:r>
              <a:rPr lang="en-GB" smtClean="0"/>
              <a:t>How the geoglogy of the site relates to its topography</a:t>
            </a:r>
          </a:p>
          <a:p>
            <a:r>
              <a:rPr lang="en-GB" smtClean="0"/>
              <a:t>This would directly contribute to how the foundations would be designed. 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115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9234" y="1383631"/>
            <a:ext cx="11814060" cy="3153319"/>
          </a:xfrm>
          <a:prstGeom prst="rect">
            <a:avLst/>
          </a:prstGeo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46069" y="4706112"/>
            <a:ext cx="1898661" cy="3886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(Alpa, et al., 2014)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90865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Any Questions?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705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Thank you for your time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9774" y="1839991"/>
            <a:ext cx="10212393" cy="2134684"/>
          </a:xfrm>
        </p:spPr>
        <p:txBody>
          <a:bodyPr>
            <a:normAutofit fontScale="85000" lnSpcReduction="20000"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z="2800">
                <a:solidFill>
                  <a:srgbClr val="2E74B5"/>
                </a:solidFill>
                <a:latin typeface="Calibri Light" panose="020F03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 smtClean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Aisch</a:t>
            </a: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G., Pearce, A. &amp; Russell, K., 2016. How Britain Voted in the E.U. Referendum. </a:t>
            </a:r>
            <a:r>
              <a:rPr lang="en-US" altLang="en-US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York Times </a:t>
            </a: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24 June . </a:t>
            </a:r>
            <a:endParaRPr lang="en-GB" altLang="en-US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Alpa, S., Rathod, A. &amp; Hiren , M., 2014. GIS and it's Application in the Construction Indusrty. </a:t>
            </a:r>
            <a:r>
              <a:rPr lang="en-US" altLang="en-US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Advanced Research in Engineering, Science &amp; Managment, </a:t>
            </a: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2(2).</a:t>
            </a:r>
            <a:endParaRPr lang="en-GB" altLang="en-US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ESRI, 2013. </a:t>
            </a:r>
            <a:r>
              <a:rPr lang="en-US" altLang="en-US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Esri Ireland. </a:t>
            </a: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u="sng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https://www.youtube.com/watch?v=-ZFmAAHBfOU</a:t>
            </a: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 3 2018].</a:t>
            </a:r>
            <a:endParaRPr lang="en-GB" altLang="en-US">
              <a:solidFill>
                <a:schemeClr val="tx1"/>
              </a:solidFill>
            </a:endParaRPr>
          </a:p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NGS, 2016. </a:t>
            </a:r>
            <a:r>
              <a:rPr lang="en-US" altLang="en-US" i="1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Geographic Society. </a:t>
            </a: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altLang="en-US" u="sng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https://www.nationalgeographic.org/encyclopedia/geographic-information-system-gis/</a:t>
            </a: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altLang="en-US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25 2 2018].</a:t>
            </a:r>
            <a:endParaRPr lang="en-GB" altLang="en-US">
              <a:solidFill>
                <a:schemeClr val="tx1"/>
              </a:solidFill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91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105</TotalTime>
  <Words>272</Words>
  <Application>Microsoft Office PowerPoint</Application>
  <PresentationFormat>Widescreen</PresentationFormat>
  <Paragraphs>41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Calibri</vt:lpstr>
      <vt:lpstr>Calibri Light</vt:lpstr>
      <vt:lpstr>Times New Roman</vt:lpstr>
      <vt:lpstr>Trebuchet MS</vt:lpstr>
      <vt:lpstr>Wingdings 3</vt:lpstr>
      <vt:lpstr>Facet</vt:lpstr>
      <vt:lpstr>Geographical Information Systems </vt:lpstr>
      <vt:lpstr>What is Geograpical information systems (GIS)</vt:lpstr>
      <vt:lpstr>Applications of GIS outside of construction </vt:lpstr>
      <vt:lpstr>Construction Industry uses of GIS</vt:lpstr>
      <vt:lpstr> Uses of GIS for Geology </vt:lpstr>
      <vt:lpstr>PowerPoint Presentation</vt:lpstr>
      <vt:lpstr>Any Questions?</vt:lpstr>
      <vt:lpstr>Thank you for your time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Geographical Information Systems</dc:title>
  <dc:creator>Patrick Nolan</dc:creator>
  <cp:lastModifiedBy>Patrick Nolan</cp:lastModifiedBy>
  <cp:revision>3</cp:revision>
  <dcterms:created xsi:type="dcterms:W3CDTF">2018-03-14T09:57:45Z</dcterms:created>
  <dcterms:modified xsi:type="dcterms:W3CDTF">2018-03-14T11:43:27Z</dcterms:modified>
</cp:coreProperties>
</file>