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5"/>
  </p:notesMasterIdLst>
  <p:sldIdLst>
    <p:sldId id="719" r:id="rId24"/>
    <p:sldId id="810" r:id="rId25"/>
    <p:sldId id="811" r:id="rId26"/>
    <p:sldId id="812" r:id="rId27"/>
    <p:sldId id="813" r:id="rId28"/>
    <p:sldId id="814" r:id="rId29"/>
    <p:sldId id="815" r:id="rId30"/>
    <p:sldId id="818" r:id="rId31"/>
    <p:sldId id="817" r:id="rId32"/>
    <p:sldId id="816" r:id="rId33"/>
    <p:sldId id="732" r:id="rId34"/>
  </p:sldIdLst>
  <p:sldSz cx="12192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77BAC31-008A-435E-BD68-9F0F98F07443}" v="10" dt="2026-02-10T13:36:21.785"/>
    <p1510:client id="{968E7988-AEE1-4249-B631-6521AA58E47A}" v="4" dt="2026-02-10T14:39:42.27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1978" autoAdjust="0"/>
  </p:normalViewPr>
  <p:slideViewPr>
    <p:cSldViewPr snapToGrid="0">
      <p:cViewPr varScale="1">
        <p:scale>
          <a:sx n="78" d="100"/>
          <a:sy n="78" d="100"/>
        </p:scale>
        <p:origin x="656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theme" Target="theme/theme1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tags" Target="tags/tag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68E7988-AEE1-4249-B631-6521AA58E47A}"/>
    <pc:docChg chg="undo custSel addSld modSld">
      <pc:chgData name="Jenifer Prince Devaraj" userId="c3fb109c-09d1-42a6-93f4-69472d709861" providerId="ADAL" clId="{968E7988-AEE1-4249-B631-6521AA58E47A}" dt="2026-02-10T15:50:21.988" v="196" actId="20577"/>
      <pc:docMkLst>
        <pc:docMk/>
      </pc:docMkLst>
      <pc:sldChg chg="modSp mod">
        <pc:chgData name="Jenifer Prince Devaraj" userId="c3fb109c-09d1-42a6-93f4-69472d709861" providerId="ADAL" clId="{968E7988-AEE1-4249-B631-6521AA58E47A}" dt="2026-02-10T14:38:08.328" v="1" actId="14100"/>
        <pc:sldMkLst>
          <pc:docMk/>
          <pc:sldMk cId="799882835" sldId="810"/>
        </pc:sldMkLst>
        <pc:graphicFrameChg chg="mod modGraphic">
          <ac:chgData name="Jenifer Prince Devaraj" userId="c3fb109c-09d1-42a6-93f4-69472d709861" providerId="ADAL" clId="{968E7988-AEE1-4249-B631-6521AA58E47A}" dt="2026-02-10T14:38:08.328" v="1" actId="14100"/>
          <ac:graphicFrameMkLst>
            <pc:docMk/>
            <pc:sldMk cId="799882835" sldId="810"/>
            <ac:graphicFrameMk id="4" creationId="{F46D2F3C-AAB0-4103-942A-78129E965B45}"/>
          </ac:graphicFrameMkLst>
        </pc:graphicFrameChg>
      </pc:sldChg>
      <pc:sldChg chg="addSp delSp modSp mod modNotesTx">
        <pc:chgData name="Jenifer Prince Devaraj" userId="c3fb109c-09d1-42a6-93f4-69472d709861" providerId="ADAL" clId="{968E7988-AEE1-4249-B631-6521AA58E47A}" dt="2026-02-10T15:14:32.908" v="185" actId="20577"/>
        <pc:sldMkLst>
          <pc:docMk/>
          <pc:sldMk cId="2667791661" sldId="811"/>
        </pc:sldMkLst>
        <pc:graphicFrameChg chg="add mod modGraphic">
          <ac:chgData name="Jenifer Prince Devaraj" userId="c3fb109c-09d1-42a6-93f4-69472d709861" providerId="ADAL" clId="{968E7988-AEE1-4249-B631-6521AA58E47A}" dt="2026-02-10T14:57:28.469" v="57" actId="20577"/>
          <ac:graphicFrameMkLst>
            <pc:docMk/>
            <pc:sldMk cId="2667791661" sldId="811"/>
            <ac:graphicFrameMk id="9" creationId="{CB3A2CFE-A541-4A7F-9859-91E8170E2988}"/>
          </ac:graphicFrameMkLst>
        </pc:graphicFrameChg>
        <pc:picChg chg="add mod">
          <ac:chgData name="Jenifer Prince Devaraj" userId="c3fb109c-09d1-42a6-93f4-69472d709861" providerId="ADAL" clId="{968E7988-AEE1-4249-B631-6521AA58E47A}" dt="2026-02-10T14:48:09.146" v="34" actId="1076"/>
          <ac:picMkLst>
            <pc:docMk/>
            <pc:sldMk cId="2667791661" sldId="811"/>
            <ac:picMk id="6" creationId="{55932D20-AF43-474C-9F27-24893CC2CB9F}"/>
          </ac:picMkLst>
        </pc:picChg>
        <pc:picChg chg="del mod">
          <ac:chgData name="Jenifer Prince Devaraj" userId="c3fb109c-09d1-42a6-93f4-69472d709861" providerId="ADAL" clId="{968E7988-AEE1-4249-B631-6521AA58E47A}" dt="2026-02-10T14:48:04.528" v="31" actId="478"/>
          <ac:picMkLst>
            <pc:docMk/>
            <pc:sldMk cId="2667791661" sldId="811"/>
            <ac:picMk id="7" creationId="{D4AE631B-34A9-15B7-4DCE-1F6491F12CDD}"/>
          </ac:picMkLst>
        </pc:picChg>
      </pc:sldChg>
      <pc:sldChg chg="addSp modSp mod">
        <pc:chgData name="Jenifer Prince Devaraj" userId="c3fb109c-09d1-42a6-93f4-69472d709861" providerId="ADAL" clId="{968E7988-AEE1-4249-B631-6521AA58E47A}" dt="2026-02-10T14:39:07.889" v="17" actId="1076"/>
        <pc:sldMkLst>
          <pc:docMk/>
          <pc:sldMk cId="3558736134" sldId="813"/>
        </pc:sldMkLst>
        <pc:spChg chg="mod">
          <ac:chgData name="Jenifer Prince Devaraj" userId="c3fb109c-09d1-42a6-93f4-69472d709861" providerId="ADAL" clId="{968E7988-AEE1-4249-B631-6521AA58E47A}" dt="2026-02-10T14:39:07.889" v="17" actId="1076"/>
          <ac:spMkLst>
            <pc:docMk/>
            <pc:sldMk cId="3558736134" sldId="813"/>
            <ac:spMk id="6" creationId="{A6FD3F90-923D-0FE0-ABAE-286B058EE466}"/>
          </ac:spMkLst>
        </pc:spChg>
        <pc:graphicFrameChg chg="add mod modGraphic">
          <ac:chgData name="Jenifer Prince Devaraj" userId="c3fb109c-09d1-42a6-93f4-69472d709861" providerId="ADAL" clId="{968E7988-AEE1-4249-B631-6521AA58E47A}" dt="2026-02-10T14:39:04.503" v="16" actId="1076"/>
          <ac:graphicFrameMkLst>
            <pc:docMk/>
            <pc:sldMk cId="3558736134" sldId="813"/>
            <ac:graphicFrameMk id="8" creationId="{4CAD4670-5468-4D7A-BC13-920DF3FADE3D}"/>
          </ac:graphicFrameMkLst>
        </pc:graphicFrameChg>
        <pc:picChg chg="mod">
          <ac:chgData name="Jenifer Prince Devaraj" userId="c3fb109c-09d1-42a6-93f4-69472d709861" providerId="ADAL" clId="{968E7988-AEE1-4249-B631-6521AA58E47A}" dt="2026-02-10T14:38:48.514" v="11" actId="1076"/>
          <ac:picMkLst>
            <pc:docMk/>
            <pc:sldMk cId="3558736134" sldId="813"/>
            <ac:picMk id="10" creationId="{C755D2D2-77E8-DD6E-2F03-134C7AA2DFDD}"/>
          </ac:picMkLst>
        </pc:picChg>
        <pc:picChg chg="mod">
          <ac:chgData name="Jenifer Prince Devaraj" userId="c3fb109c-09d1-42a6-93f4-69472d709861" providerId="ADAL" clId="{968E7988-AEE1-4249-B631-6521AA58E47A}" dt="2026-02-10T14:38:46.277" v="10" actId="1076"/>
          <ac:picMkLst>
            <pc:docMk/>
            <pc:sldMk cId="3558736134" sldId="813"/>
            <ac:picMk id="12" creationId="{10228AAF-C188-6665-25FE-161D97D97D2F}"/>
          </ac:picMkLst>
        </pc:picChg>
      </pc:sldChg>
      <pc:sldChg chg="modSp mod">
        <pc:chgData name="Jenifer Prince Devaraj" userId="c3fb109c-09d1-42a6-93f4-69472d709861" providerId="ADAL" clId="{968E7988-AEE1-4249-B631-6521AA58E47A}" dt="2026-02-10T14:39:16.286" v="19" actId="14100"/>
        <pc:sldMkLst>
          <pc:docMk/>
          <pc:sldMk cId="1486720465" sldId="814"/>
        </pc:sldMkLst>
        <pc:spChg chg="mod">
          <ac:chgData name="Jenifer Prince Devaraj" userId="c3fb109c-09d1-42a6-93f4-69472d709861" providerId="ADAL" clId="{968E7988-AEE1-4249-B631-6521AA58E47A}" dt="2026-02-10T14:39:16.286" v="19" actId="14100"/>
          <ac:spMkLst>
            <pc:docMk/>
            <pc:sldMk cId="1486720465" sldId="814"/>
            <ac:spMk id="8" creationId="{8DBC0EDC-0C82-2224-3E79-5B4033B580DF}"/>
          </ac:spMkLst>
        </pc:spChg>
      </pc:sldChg>
      <pc:sldChg chg="addSp modSp mod">
        <pc:chgData name="Jenifer Prince Devaraj" userId="c3fb109c-09d1-42a6-93f4-69472d709861" providerId="ADAL" clId="{968E7988-AEE1-4249-B631-6521AA58E47A}" dt="2026-02-10T15:50:17.740" v="194" actId="20577"/>
        <pc:sldMkLst>
          <pc:docMk/>
          <pc:sldMk cId="3167516521" sldId="815"/>
        </pc:sldMkLst>
        <pc:spChg chg="mod">
          <ac:chgData name="Jenifer Prince Devaraj" userId="c3fb109c-09d1-42a6-93f4-69472d709861" providerId="ADAL" clId="{968E7988-AEE1-4249-B631-6521AA58E47A}" dt="2026-02-10T15:50:17.740" v="194" actId="20577"/>
          <ac:spMkLst>
            <pc:docMk/>
            <pc:sldMk cId="3167516521" sldId="815"/>
            <ac:spMk id="6" creationId="{191302A5-FF78-413D-FFA7-066ADAC40AF6}"/>
          </ac:spMkLst>
        </pc:spChg>
        <pc:spChg chg="add mod">
          <ac:chgData name="Jenifer Prince Devaraj" userId="c3fb109c-09d1-42a6-93f4-69472d709861" providerId="ADAL" clId="{968E7988-AEE1-4249-B631-6521AA58E47A}" dt="2026-02-10T14:39:30.274" v="24" actId="1076"/>
          <ac:spMkLst>
            <pc:docMk/>
            <pc:sldMk cId="3167516521" sldId="815"/>
            <ac:spMk id="9" creationId="{D3518568-A7AA-4ADD-B978-243070A74DBC}"/>
          </ac:spMkLst>
        </pc:spChg>
        <pc:picChg chg="mod">
          <ac:chgData name="Jenifer Prince Devaraj" userId="c3fb109c-09d1-42a6-93f4-69472d709861" providerId="ADAL" clId="{968E7988-AEE1-4249-B631-6521AA58E47A}" dt="2026-02-10T14:39:21.392" v="20" actId="1076"/>
          <ac:picMkLst>
            <pc:docMk/>
            <pc:sldMk cId="3167516521" sldId="815"/>
            <ac:picMk id="8" creationId="{C5F0C3B1-B293-F61F-A62C-1D59F3677A31}"/>
          </ac:picMkLst>
        </pc:picChg>
      </pc:sldChg>
      <pc:sldChg chg="addSp modSp mod">
        <pc:chgData name="Jenifer Prince Devaraj" userId="c3fb109c-09d1-42a6-93f4-69472d709861" providerId="ADAL" clId="{968E7988-AEE1-4249-B631-6521AA58E47A}" dt="2026-02-10T14:39:48.937" v="29" actId="1076"/>
        <pc:sldMkLst>
          <pc:docMk/>
          <pc:sldMk cId="3752869882" sldId="816"/>
        </pc:sldMkLst>
        <pc:spChg chg="add mod">
          <ac:chgData name="Jenifer Prince Devaraj" userId="c3fb109c-09d1-42a6-93f4-69472d709861" providerId="ADAL" clId="{968E7988-AEE1-4249-B631-6521AA58E47A}" dt="2026-02-10T14:39:47.307" v="28" actId="1076"/>
          <ac:spMkLst>
            <pc:docMk/>
            <pc:sldMk cId="3752869882" sldId="816"/>
            <ac:spMk id="8" creationId="{5C17CB7A-CAAB-463B-8734-8822F8352D81}"/>
          </ac:spMkLst>
        </pc:spChg>
        <pc:picChg chg="mod">
          <ac:chgData name="Jenifer Prince Devaraj" userId="c3fb109c-09d1-42a6-93f4-69472d709861" providerId="ADAL" clId="{968E7988-AEE1-4249-B631-6521AA58E47A}" dt="2026-02-10T14:39:48.937" v="29" actId="1076"/>
          <ac:picMkLst>
            <pc:docMk/>
            <pc:sldMk cId="3752869882" sldId="816"/>
            <ac:picMk id="9" creationId="{7C0DE5EB-86CB-9A0B-0689-B098F72D3645}"/>
          </ac:picMkLst>
        </pc:picChg>
      </pc:sldChg>
      <pc:sldChg chg="addSp delSp modSp add mod">
        <pc:chgData name="Jenifer Prince Devaraj" userId="c3fb109c-09d1-42a6-93f4-69472d709861" providerId="ADAL" clId="{968E7988-AEE1-4249-B631-6521AA58E47A}" dt="2026-02-10T15:50:21.988" v="196" actId="20577"/>
        <pc:sldMkLst>
          <pc:docMk/>
          <pc:sldMk cId="3372640238" sldId="818"/>
        </pc:sldMkLst>
        <pc:spChg chg="mod">
          <ac:chgData name="Jenifer Prince Devaraj" userId="c3fb109c-09d1-42a6-93f4-69472d709861" providerId="ADAL" clId="{968E7988-AEE1-4249-B631-6521AA58E47A}" dt="2026-02-10T15:50:21.988" v="196" actId="20577"/>
          <ac:spMkLst>
            <pc:docMk/>
            <pc:sldMk cId="3372640238" sldId="818"/>
            <ac:spMk id="6" creationId="{191302A5-FF78-413D-FFA7-066ADAC40AF6}"/>
          </ac:spMkLst>
        </pc:spChg>
        <pc:picChg chg="del">
          <ac:chgData name="Jenifer Prince Devaraj" userId="c3fb109c-09d1-42a6-93f4-69472d709861" providerId="ADAL" clId="{968E7988-AEE1-4249-B631-6521AA58E47A}" dt="2026-02-10T15:50:06.081" v="187" actId="478"/>
          <ac:picMkLst>
            <pc:docMk/>
            <pc:sldMk cId="3372640238" sldId="818"/>
            <ac:picMk id="8" creationId="{C5F0C3B1-B293-F61F-A62C-1D59F3677A31}"/>
          </ac:picMkLst>
        </pc:picChg>
        <pc:picChg chg="add mod">
          <ac:chgData name="Jenifer Prince Devaraj" userId="c3fb109c-09d1-42a6-93f4-69472d709861" providerId="ADAL" clId="{968E7988-AEE1-4249-B631-6521AA58E47A}" dt="2026-02-10T15:50:11.862" v="190" actId="1076"/>
          <ac:picMkLst>
            <pc:docMk/>
            <pc:sldMk cId="3372640238" sldId="818"/>
            <ac:picMk id="10" creationId="{1815090F-9E23-4F4B-8B0D-8004C3C6E35B}"/>
          </ac:picMkLst>
        </pc:picChg>
      </pc:sldChg>
    </pc:docChg>
  </pc:docChgLst>
  <pc:docChgLst>
    <pc:chgData name="Jenifer Prince Devaraj" userId="c3fb109c-09d1-42a6-93f4-69472d709861" providerId="ADAL" clId="{09A26AFE-3578-4143-B1B0-81DF391638B0}"/>
    <pc:docChg chg="undo custSel addSld delSld modSld sldOrd">
      <pc:chgData name="Jenifer Prince Devaraj" userId="c3fb109c-09d1-42a6-93f4-69472d709861" providerId="ADAL" clId="{09A26AFE-3578-4143-B1B0-81DF391638B0}" dt="2026-02-10T13:36:21.785" v="215"/>
      <pc:docMkLst>
        <pc:docMk/>
      </pc:docMkLst>
      <pc:sldChg chg="del">
        <pc:chgData name="Jenifer Prince Devaraj" userId="c3fb109c-09d1-42a6-93f4-69472d709861" providerId="ADAL" clId="{09A26AFE-3578-4143-B1B0-81DF391638B0}" dt="2026-02-10T12:18:54.499" v="0" actId="47"/>
        <pc:sldMkLst>
          <pc:docMk/>
          <pc:sldMk cId="1856619079" sldId="756"/>
        </pc:sldMkLst>
      </pc:sldChg>
      <pc:sldChg chg="del">
        <pc:chgData name="Jenifer Prince Devaraj" userId="c3fb109c-09d1-42a6-93f4-69472d709861" providerId="ADAL" clId="{09A26AFE-3578-4143-B1B0-81DF391638B0}" dt="2026-02-10T12:18:54.674" v="1" actId="47"/>
        <pc:sldMkLst>
          <pc:docMk/>
          <pc:sldMk cId="3101533935" sldId="759"/>
        </pc:sldMkLst>
      </pc:sldChg>
      <pc:sldChg chg="del">
        <pc:chgData name="Jenifer Prince Devaraj" userId="c3fb109c-09d1-42a6-93f4-69472d709861" providerId="ADAL" clId="{09A26AFE-3578-4143-B1B0-81DF391638B0}" dt="2026-02-10T12:18:54.875" v="2" actId="47"/>
        <pc:sldMkLst>
          <pc:docMk/>
          <pc:sldMk cId="2587538844" sldId="760"/>
        </pc:sldMkLst>
      </pc:sldChg>
      <pc:sldChg chg="del">
        <pc:chgData name="Jenifer Prince Devaraj" userId="c3fb109c-09d1-42a6-93f4-69472d709861" providerId="ADAL" clId="{09A26AFE-3578-4143-B1B0-81DF391638B0}" dt="2026-02-10T12:18:55.073" v="3" actId="47"/>
        <pc:sldMkLst>
          <pc:docMk/>
          <pc:sldMk cId="3643280737" sldId="763"/>
        </pc:sldMkLst>
      </pc:sldChg>
      <pc:sldChg chg="del">
        <pc:chgData name="Jenifer Prince Devaraj" userId="c3fb109c-09d1-42a6-93f4-69472d709861" providerId="ADAL" clId="{09A26AFE-3578-4143-B1B0-81DF391638B0}" dt="2026-02-10T12:18:55.395" v="4" actId="47"/>
        <pc:sldMkLst>
          <pc:docMk/>
          <pc:sldMk cId="3905008332" sldId="765"/>
        </pc:sldMkLst>
      </pc:sldChg>
      <pc:sldChg chg="del">
        <pc:chgData name="Jenifer Prince Devaraj" userId="c3fb109c-09d1-42a6-93f4-69472d709861" providerId="ADAL" clId="{09A26AFE-3578-4143-B1B0-81DF391638B0}" dt="2026-02-10T12:18:55.991" v="7" actId="47"/>
        <pc:sldMkLst>
          <pc:docMk/>
          <pc:sldMk cId="2674896353" sldId="766"/>
        </pc:sldMkLst>
      </pc:sldChg>
      <pc:sldChg chg="del">
        <pc:chgData name="Jenifer Prince Devaraj" userId="c3fb109c-09d1-42a6-93f4-69472d709861" providerId="ADAL" clId="{09A26AFE-3578-4143-B1B0-81DF391638B0}" dt="2026-02-10T12:18:58.062" v="16" actId="47"/>
        <pc:sldMkLst>
          <pc:docMk/>
          <pc:sldMk cId="1224145694" sldId="767"/>
        </pc:sldMkLst>
      </pc:sldChg>
      <pc:sldChg chg="del">
        <pc:chgData name="Jenifer Prince Devaraj" userId="c3fb109c-09d1-42a6-93f4-69472d709861" providerId="ADAL" clId="{09A26AFE-3578-4143-B1B0-81DF391638B0}" dt="2026-02-10T12:18:58.250" v="17" actId="47"/>
        <pc:sldMkLst>
          <pc:docMk/>
          <pc:sldMk cId="3484227472" sldId="768"/>
        </pc:sldMkLst>
      </pc:sldChg>
      <pc:sldChg chg="del">
        <pc:chgData name="Jenifer Prince Devaraj" userId="c3fb109c-09d1-42a6-93f4-69472d709861" providerId="ADAL" clId="{09A26AFE-3578-4143-B1B0-81DF391638B0}" dt="2026-02-10T12:18:58.458" v="18" actId="47"/>
        <pc:sldMkLst>
          <pc:docMk/>
          <pc:sldMk cId="1442156961" sldId="769"/>
        </pc:sldMkLst>
      </pc:sldChg>
      <pc:sldChg chg="del">
        <pc:chgData name="Jenifer Prince Devaraj" userId="c3fb109c-09d1-42a6-93f4-69472d709861" providerId="ADAL" clId="{09A26AFE-3578-4143-B1B0-81DF391638B0}" dt="2026-02-10T12:18:58.889" v="20" actId="47"/>
        <pc:sldMkLst>
          <pc:docMk/>
          <pc:sldMk cId="1224187573" sldId="771"/>
        </pc:sldMkLst>
      </pc:sldChg>
      <pc:sldChg chg="del">
        <pc:chgData name="Jenifer Prince Devaraj" userId="c3fb109c-09d1-42a6-93f4-69472d709861" providerId="ADAL" clId="{09A26AFE-3578-4143-B1B0-81DF391638B0}" dt="2026-02-10T12:19:00.132" v="26" actId="47"/>
        <pc:sldMkLst>
          <pc:docMk/>
          <pc:sldMk cId="2677846293" sldId="772"/>
        </pc:sldMkLst>
      </pc:sldChg>
      <pc:sldChg chg="del">
        <pc:chgData name="Jenifer Prince Devaraj" userId="c3fb109c-09d1-42a6-93f4-69472d709861" providerId="ADAL" clId="{09A26AFE-3578-4143-B1B0-81DF391638B0}" dt="2026-02-10T12:19:01.133" v="31" actId="47"/>
        <pc:sldMkLst>
          <pc:docMk/>
          <pc:sldMk cId="2643068939" sldId="773"/>
        </pc:sldMkLst>
      </pc:sldChg>
      <pc:sldChg chg="del">
        <pc:chgData name="Jenifer Prince Devaraj" userId="c3fb109c-09d1-42a6-93f4-69472d709861" providerId="ADAL" clId="{09A26AFE-3578-4143-B1B0-81DF391638B0}" dt="2026-02-10T12:19:01.787" v="33" actId="47"/>
        <pc:sldMkLst>
          <pc:docMk/>
          <pc:sldMk cId="3526990672" sldId="775"/>
        </pc:sldMkLst>
      </pc:sldChg>
      <pc:sldChg chg="del">
        <pc:chgData name="Jenifer Prince Devaraj" userId="c3fb109c-09d1-42a6-93f4-69472d709861" providerId="ADAL" clId="{09A26AFE-3578-4143-B1B0-81DF391638B0}" dt="2026-02-10T12:19:02.408" v="36" actId="47"/>
        <pc:sldMkLst>
          <pc:docMk/>
          <pc:sldMk cId="1853581974" sldId="776"/>
        </pc:sldMkLst>
      </pc:sldChg>
      <pc:sldChg chg="del">
        <pc:chgData name="Jenifer Prince Devaraj" userId="c3fb109c-09d1-42a6-93f4-69472d709861" providerId="ADAL" clId="{09A26AFE-3578-4143-B1B0-81DF391638B0}" dt="2026-02-10T12:19:03.012" v="39" actId="47"/>
        <pc:sldMkLst>
          <pc:docMk/>
          <pc:sldMk cId="3944324105" sldId="777"/>
        </pc:sldMkLst>
      </pc:sldChg>
      <pc:sldChg chg="del">
        <pc:chgData name="Jenifer Prince Devaraj" userId="c3fb109c-09d1-42a6-93f4-69472d709861" providerId="ADAL" clId="{09A26AFE-3578-4143-B1B0-81DF391638B0}" dt="2026-02-10T12:19:03.456" v="41" actId="47"/>
        <pc:sldMkLst>
          <pc:docMk/>
          <pc:sldMk cId="3834609990" sldId="779"/>
        </pc:sldMkLst>
      </pc:sldChg>
      <pc:sldChg chg="del">
        <pc:chgData name="Jenifer Prince Devaraj" userId="c3fb109c-09d1-42a6-93f4-69472d709861" providerId="ADAL" clId="{09A26AFE-3578-4143-B1B0-81DF391638B0}" dt="2026-02-10T12:18:59.113" v="21" actId="47"/>
        <pc:sldMkLst>
          <pc:docMk/>
          <pc:sldMk cId="4205641587" sldId="780"/>
        </pc:sldMkLst>
      </pc:sldChg>
      <pc:sldChg chg="del">
        <pc:chgData name="Jenifer Prince Devaraj" userId="c3fb109c-09d1-42a6-93f4-69472d709861" providerId="ADAL" clId="{09A26AFE-3578-4143-B1B0-81DF391638B0}" dt="2026-02-10T12:18:58.676" v="19" actId="47"/>
        <pc:sldMkLst>
          <pc:docMk/>
          <pc:sldMk cId="934126449" sldId="781"/>
        </pc:sldMkLst>
      </pc:sldChg>
      <pc:sldChg chg="del">
        <pc:chgData name="Jenifer Prince Devaraj" userId="c3fb109c-09d1-42a6-93f4-69472d709861" providerId="ADAL" clId="{09A26AFE-3578-4143-B1B0-81DF391638B0}" dt="2026-02-10T12:18:56.403" v="9" actId="47"/>
        <pc:sldMkLst>
          <pc:docMk/>
          <pc:sldMk cId="2844427945" sldId="782"/>
        </pc:sldMkLst>
      </pc:sldChg>
      <pc:sldChg chg="del">
        <pc:chgData name="Jenifer Prince Devaraj" userId="c3fb109c-09d1-42a6-93f4-69472d709861" providerId="ADAL" clId="{09A26AFE-3578-4143-B1B0-81DF391638B0}" dt="2026-02-10T12:19:00.735" v="29" actId="47"/>
        <pc:sldMkLst>
          <pc:docMk/>
          <pc:sldMk cId="686487740" sldId="783"/>
        </pc:sldMkLst>
      </pc:sldChg>
      <pc:sldChg chg="del">
        <pc:chgData name="Jenifer Prince Devaraj" userId="c3fb109c-09d1-42a6-93f4-69472d709861" providerId="ADAL" clId="{09A26AFE-3578-4143-B1B0-81DF391638B0}" dt="2026-02-10T12:19:01.401" v="32" actId="47"/>
        <pc:sldMkLst>
          <pc:docMk/>
          <pc:sldMk cId="4262238117" sldId="784"/>
        </pc:sldMkLst>
      </pc:sldChg>
      <pc:sldChg chg="del">
        <pc:chgData name="Jenifer Prince Devaraj" userId="c3fb109c-09d1-42a6-93f4-69472d709861" providerId="ADAL" clId="{09A26AFE-3578-4143-B1B0-81DF391638B0}" dt="2026-02-10T12:19:02.201" v="35" actId="47"/>
        <pc:sldMkLst>
          <pc:docMk/>
          <pc:sldMk cId="2859174216" sldId="785"/>
        </pc:sldMkLst>
      </pc:sldChg>
      <pc:sldChg chg="del">
        <pc:chgData name="Jenifer Prince Devaraj" userId="c3fb109c-09d1-42a6-93f4-69472d709861" providerId="ADAL" clId="{09A26AFE-3578-4143-B1B0-81DF391638B0}" dt="2026-02-10T12:19:02.631" v="37" actId="47"/>
        <pc:sldMkLst>
          <pc:docMk/>
          <pc:sldMk cId="2926443161" sldId="786"/>
        </pc:sldMkLst>
      </pc:sldChg>
      <pc:sldChg chg="del">
        <pc:chgData name="Jenifer Prince Devaraj" userId="c3fb109c-09d1-42a6-93f4-69472d709861" providerId="ADAL" clId="{09A26AFE-3578-4143-B1B0-81DF391638B0}" dt="2026-02-10T12:19:02.806" v="38" actId="47"/>
        <pc:sldMkLst>
          <pc:docMk/>
          <pc:sldMk cId="3308757627" sldId="791"/>
        </pc:sldMkLst>
      </pc:sldChg>
      <pc:sldChg chg="del">
        <pc:chgData name="Jenifer Prince Devaraj" userId="c3fb109c-09d1-42a6-93f4-69472d709861" providerId="ADAL" clId="{09A26AFE-3578-4143-B1B0-81DF391638B0}" dt="2026-02-10T12:19:03.203" v="40" actId="47"/>
        <pc:sldMkLst>
          <pc:docMk/>
          <pc:sldMk cId="2014782719" sldId="792"/>
        </pc:sldMkLst>
      </pc:sldChg>
      <pc:sldChg chg="del">
        <pc:chgData name="Jenifer Prince Devaraj" userId="c3fb109c-09d1-42a6-93f4-69472d709861" providerId="ADAL" clId="{09A26AFE-3578-4143-B1B0-81DF391638B0}" dt="2026-02-10T12:19:03.655" v="42" actId="47"/>
        <pc:sldMkLst>
          <pc:docMk/>
          <pc:sldMk cId="2822074263" sldId="793"/>
        </pc:sldMkLst>
      </pc:sldChg>
      <pc:sldChg chg="del">
        <pc:chgData name="Jenifer Prince Devaraj" userId="c3fb109c-09d1-42a6-93f4-69472d709861" providerId="ADAL" clId="{09A26AFE-3578-4143-B1B0-81DF391638B0}" dt="2026-02-10T12:19:02.009" v="34" actId="47"/>
        <pc:sldMkLst>
          <pc:docMk/>
          <pc:sldMk cId="2224204468" sldId="795"/>
        </pc:sldMkLst>
      </pc:sldChg>
      <pc:sldChg chg="del">
        <pc:chgData name="Jenifer Prince Devaraj" userId="c3fb109c-09d1-42a6-93f4-69472d709861" providerId="ADAL" clId="{09A26AFE-3578-4143-B1B0-81DF391638B0}" dt="2026-02-10T12:18:56.610" v="10" actId="47"/>
        <pc:sldMkLst>
          <pc:docMk/>
          <pc:sldMk cId="796148641" sldId="796"/>
        </pc:sldMkLst>
      </pc:sldChg>
      <pc:sldChg chg="del">
        <pc:chgData name="Jenifer Prince Devaraj" userId="c3fb109c-09d1-42a6-93f4-69472d709861" providerId="ADAL" clId="{09A26AFE-3578-4143-B1B0-81DF391638B0}" dt="2026-02-10T12:18:57.203" v="12" actId="47"/>
        <pc:sldMkLst>
          <pc:docMk/>
          <pc:sldMk cId="711432794" sldId="797"/>
        </pc:sldMkLst>
      </pc:sldChg>
      <pc:sldChg chg="del">
        <pc:chgData name="Jenifer Prince Devaraj" userId="c3fb109c-09d1-42a6-93f4-69472d709861" providerId="ADAL" clId="{09A26AFE-3578-4143-B1B0-81DF391638B0}" dt="2026-02-10T12:18:57.405" v="13" actId="47"/>
        <pc:sldMkLst>
          <pc:docMk/>
          <pc:sldMk cId="1520521283" sldId="798"/>
        </pc:sldMkLst>
      </pc:sldChg>
      <pc:sldChg chg="del">
        <pc:chgData name="Jenifer Prince Devaraj" userId="c3fb109c-09d1-42a6-93f4-69472d709861" providerId="ADAL" clId="{09A26AFE-3578-4143-B1B0-81DF391638B0}" dt="2026-02-10T12:18:57.644" v="14" actId="47"/>
        <pc:sldMkLst>
          <pc:docMk/>
          <pc:sldMk cId="1117448068" sldId="799"/>
        </pc:sldMkLst>
      </pc:sldChg>
      <pc:sldChg chg="del">
        <pc:chgData name="Jenifer Prince Devaraj" userId="c3fb109c-09d1-42a6-93f4-69472d709861" providerId="ADAL" clId="{09A26AFE-3578-4143-B1B0-81DF391638B0}" dt="2026-02-10T12:18:57.836" v="15" actId="47"/>
        <pc:sldMkLst>
          <pc:docMk/>
          <pc:sldMk cId="2700007297" sldId="800"/>
        </pc:sldMkLst>
      </pc:sldChg>
      <pc:sldChg chg="del">
        <pc:chgData name="Jenifer Prince Devaraj" userId="c3fb109c-09d1-42a6-93f4-69472d709861" providerId="ADAL" clId="{09A26AFE-3578-4143-B1B0-81DF391638B0}" dt="2026-02-10T12:18:59.318" v="22" actId="47"/>
        <pc:sldMkLst>
          <pc:docMk/>
          <pc:sldMk cId="581415798" sldId="801"/>
        </pc:sldMkLst>
      </pc:sldChg>
      <pc:sldChg chg="del">
        <pc:chgData name="Jenifer Prince Devaraj" userId="c3fb109c-09d1-42a6-93f4-69472d709861" providerId="ADAL" clId="{09A26AFE-3578-4143-B1B0-81DF391638B0}" dt="2026-02-10T12:18:59.499" v="23" actId="47"/>
        <pc:sldMkLst>
          <pc:docMk/>
          <pc:sldMk cId="1482667059" sldId="802"/>
        </pc:sldMkLst>
      </pc:sldChg>
      <pc:sldChg chg="del">
        <pc:chgData name="Jenifer Prince Devaraj" userId="c3fb109c-09d1-42a6-93f4-69472d709861" providerId="ADAL" clId="{09A26AFE-3578-4143-B1B0-81DF391638B0}" dt="2026-02-10T12:19:00.322" v="27" actId="47"/>
        <pc:sldMkLst>
          <pc:docMk/>
          <pc:sldMk cId="611401135" sldId="804"/>
        </pc:sldMkLst>
      </pc:sldChg>
      <pc:sldChg chg="del">
        <pc:chgData name="Jenifer Prince Devaraj" userId="c3fb109c-09d1-42a6-93f4-69472d709861" providerId="ADAL" clId="{09A26AFE-3578-4143-B1B0-81DF391638B0}" dt="2026-02-10T12:19:00.529" v="28" actId="47"/>
        <pc:sldMkLst>
          <pc:docMk/>
          <pc:sldMk cId="309296900" sldId="805"/>
        </pc:sldMkLst>
      </pc:sldChg>
      <pc:sldChg chg="del">
        <pc:chgData name="Jenifer Prince Devaraj" userId="c3fb109c-09d1-42a6-93f4-69472d709861" providerId="ADAL" clId="{09A26AFE-3578-4143-B1B0-81DF391638B0}" dt="2026-02-10T12:19:00.973" v="30" actId="47"/>
        <pc:sldMkLst>
          <pc:docMk/>
          <pc:sldMk cId="116299516" sldId="806"/>
        </pc:sldMkLst>
      </pc:sldChg>
      <pc:sldChg chg="del">
        <pc:chgData name="Jenifer Prince Devaraj" userId="c3fb109c-09d1-42a6-93f4-69472d709861" providerId="ADAL" clId="{09A26AFE-3578-4143-B1B0-81DF391638B0}" dt="2026-02-10T12:19:03.863" v="43" actId="47"/>
        <pc:sldMkLst>
          <pc:docMk/>
          <pc:sldMk cId="1961096247" sldId="808"/>
        </pc:sldMkLst>
      </pc:sldChg>
      <pc:sldChg chg="del">
        <pc:chgData name="Jenifer Prince Devaraj" userId="c3fb109c-09d1-42a6-93f4-69472d709861" providerId="ADAL" clId="{09A26AFE-3578-4143-B1B0-81DF391638B0}" dt="2026-02-10T12:19:04.106" v="44" actId="47"/>
        <pc:sldMkLst>
          <pc:docMk/>
          <pc:sldMk cId="345985995" sldId="809"/>
        </pc:sldMkLst>
      </pc:sldChg>
      <pc:sldChg chg="addSp delSp modSp mod">
        <pc:chgData name="Jenifer Prince Devaraj" userId="c3fb109c-09d1-42a6-93f4-69472d709861" providerId="ADAL" clId="{09A26AFE-3578-4143-B1B0-81DF391638B0}" dt="2026-02-10T12:35:13.162" v="110" actId="113"/>
        <pc:sldMkLst>
          <pc:docMk/>
          <pc:sldMk cId="799882835" sldId="810"/>
        </pc:sldMkLst>
        <pc:spChg chg="add mod">
          <ac:chgData name="Jenifer Prince Devaraj" userId="c3fb109c-09d1-42a6-93f4-69472d709861" providerId="ADAL" clId="{09A26AFE-3578-4143-B1B0-81DF391638B0}" dt="2026-02-10T12:29:23.007" v="95" actId="20577"/>
          <ac:spMkLst>
            <pc:docMk/>
            <pc:sldMk cId="799882835" sldId="810"/>
            <ac:spMk id="6" creationId="{FC389EEB-0EFC-B7D5-12E9-A126DB9677AC}"/>
          </ac:spMkLst>
        </pc:spChg>
        <pc:spChg chg="del">
          <ac:chgData name="Jenifer Prince Devaraj" userId="c3fb109c-09d1-42a6-93f4-69472d709861" providerId="ADAL" clId="{09A26AFE-3578-4143-B1B0-81DF391638B0}" dt="2026-02-10T12:26:25.005" v="80" actId="478"/>
          <ac:spMkLst>
            <pc:docMk/>
            <pc:sldMk cId="799882835" sldId="810"/>
            <ac:spMk id="8" creationId="{A29B8C1D-87E8-DFA4-7C9B-ECBE11205BB4}"/>
          </ac:spMkLst>
        </pc:spChg>
        <pc:graphicFrameChg chg="add del mod modGraphic">
          <ac:chgData name="Jenifer Prince Devaraj" userId="c3fb109c-09d1-42a6-93f4-69472d709861" providerId="ADAL" clId="{09A26AFE-3578-4143-B1B0-81DF391638B0}" dt="2026-02-10T12:35:13.162" v="110" actId="113"/>
          <ac:graphicFrameMkLst>
            <pc:docMk/>
            <pc:sldMk cId="799882835" sldId="810"/>
            <ac:graphicFrameMk id="4" creationId="{F46D2F3C-AAB0-4103-942A-78129E965B45}"/>
          </ac:graphicFrameMkLst>
        </pc:graphicFrameChg>
      </pc:sldChg>
      <pc:sldChg chg="del">
        <pc:chgData name="Jenifer Prince Devaraj" userId="c3fb109c-09d1-42a6-93f4-69472d709861" providerId="ADAL" clId="{09A26AFE-3578-4143-B1B0-81DF391638B0}" dt="2026-02-10T12:18:59.717" v="24" actId="47"/>
        <pc:sldMkLst>
          <pc:docMk/>
          <pc:sldMk cId="1769217932" sldId="811"/>
        </pc:sldMkLst>
      </pc:sldChg>
      <pc:sldChg chg="addSp delSp modSp add mod">
        <pc:chgData name="Jenifer Prince Devaraj" userId="c3fb109c-09d1-42a6-93f4-69472d709861" providerId="ADAL" clId="{09A26AFE-3578-4143-B1B0-81DF391638B0}" dt="2026-02-10T12:26:16.466" v="79" actId="1076"/>
        <pc:sldMkLst>
          <pc:docMk/>
          <pc:sldMk cId="2667791661" sldId="811"/>
        </pc:sldMkLst>
        <pc:spChg chg="mod">
          <ac:chgData name="Jenifer Prince Devaraj" userId="c3fb109c-09d1-42a6-93f4-69472d709861" providerId="ADAL" clId="{09A26AFE-3578-4143-B1B0-81DF391638B0}" dt="2026-02-10T12:24:38.239" v="72" actId="20577"/>
          <ac:spMkLst>
            <pc:docMk/>
            <pc:sldMk cId="2667791661" sldId="811"/>
            <ac:spMk id="8" creationId="{14518AAB-D4E1-A502-0D0C-72856B847604}"/>
          </ac:spMkLst>
        </pc:spChg>
        <pc:graphicFrameChg chg="del">
          <ac:chgData name="Jenifer Prince Devaraj" userId="c3fb109c-09d1-42a6-93f4-69472d709861" providerId="ADAL" clId="{09A26AFE-3578-4143-B1B0-81DF391638B0}" dt="2026-02-10T12:24:24.708" v="46" actId="478"/>
          <ac:graphicFrameMkLst>
            <pc:docMk/>
            <pc:sldMk cId="2667791661" sldId="811"/>
            <ac:graphicFrameMk id="4" creationId="{3C50A125-6A29-686C-8C04-6AE1D82FDC9F}"/>
          </ac:graphicFrameMkLst>
        </pc:graphicFrameChg>
        <pc:picChg chg="add mod">
          <ac:chgData name="Jenifer Prince Devaraj" userId="c3fb109c-09d1-42a6-93f4-69472d709861" providerId="ADAL" clId="{09A26AFE-3578-4143-B1B0-81DF391638B0}" dt="2026-02-10T12:26:16.466" v="79" actId="1076"/>
          <ac:picMkLst>
            <pc:docMk/>
            <pc:sldMk cId="2667791661" sldId="811"/>
            <ac:picMk id="7" creationId="{D4AE631B-34A9-15B7-4DCE-1F6491F12CDD}"/>
          </ac:picMkLst>
        </pc:picChg>
      </pc:sldChg>
      <pc:sldChg chg="modSp add mod ord">
        <pc:chgData name="Jenifer Prince Devaraj" userId="c3fb109c-09d1-42a6-93f4-69472d709861" providerId="ADAL" clId="{09A26AFE-3578-4143-B1B0-81DF391638B0}" dt="2026-02-10T12:35:04.855" v="108"/>
        <pc:sldMkLst>
          <pc:docMk/>
          <pc:sldMk cId="3166427069" sldId="812"/>
        </pc:sldMkLst>
        <pc:spChg chg="mod">
          <ac:chgData name="Jenifer Prince Devaraj" userId="c3fb109c-09d1-42a6-93f4-69472d709861" providerId="ADAL" clId="{09A26AFE-3578-4143-B1B0-81DF391638B0}" dt="2026-02-10T12:29:32.363" v="100" actId="20577"/>
          <ac:spMkLst>
            <pc:docMk/>
            <pc:sldMk cId="3166427069" sldId="812"/>
            <ac:spMk id="6" creationId="{A33A9B11-1451-E527-A957-6268A1DFCE13}"/>
          </ac:spMkLst>
        </pc:spChg>
        <pc:graphicFrameChg chg="mod">
          <ac:chgData name="Jenifer Prince Devaraj" userId="c3fb109c-09d1-42a6-93f4-69472d709861" providerId="ADAL" clId="{09A26AFE-3578-4143-B1B0-81DF391638B0}" dt="2026-02-10T12:35:04.855" v="108"/>
          <ac:graphicFrameMkLst>
            <pc:docMk/>
            <pc:sldMk cId="3166427069" sldId="812"/>
            <ac:graphicFrameMk id="4" creationId="{CF51CED8-985B-E687-9B4C-08AB95112252}"/>
          </ac:graphicFrameMkLst>
        </pc:graphicFrameChg>
      </pc:sldChg>
      <pc:sldChg chg="del">
        <pc:chgData name="Jenifer Prince Devaraj" userId="c3fb109c-09d1-42a6-93f4-69472d709861" providerId="ADAL" clId="{09A26AFE-3578-4143-B1B0-81DF391638B0}" dt="2026-02-10T12:18:59.911" v="25" actId="47"/>
        <pc:sldMkLst>
          <pc:docMk/>
          <pc:sldMk cId="3815736084" sldId="812"/>
        </pc:sldMkLst>
      </pc:sldChg>
      <pc:sldChg chg="del">
        <pc:chgData name="Jenifer Prince Devaraj" userId="c3fb109c-09d1-42a6-93f4-69472d709861" providerId="ADAL" clId="{09A26AFE-3578-4143-B1B0-81DF391638B0}" dt="2026-02-10T12:18:55.612" v="5" actId="47"/>
        <pc:sldMkLst>
          <pc:docMk/>
          <pc:sldMk cId="3255865210" sldId="813"/>
        </pc:sldMkLst>
      </pc:sldChg>
      <pc:sldChg chg="addSp delSp modSp add mod">
        <pc:chgData name="Jenifer Prince Devaraj" userId="c3fb109c-09d1-42a6-93f4-69472d709861" providerId="ADAL" clId="{09A26AFE-3578-4143-B1B0-81DF391638B0}" dt="2026-02-10T12:36:40.123" v="137" actId="1076"/>
        <pc:sldMkLst>
          <pc:docMk/>
          <pc:sldMk cId="3558736134" sldId="813"/>
        </pc:sldMkLst>
        <pc:spChg chg="mod">
          <ac:chgData name="Jenifer Prince Devaraj" userId="c3fb109c-09d1-42a6-93f4-69472d709861" providerId="ADAL" clId="{09A26AFE-3578-4143-B1B0-81DF391638B0}" dt="2026-02-10T12:35:24.721" v="118" actId="20577"/>
          <ac:spMkLst>
            <pc:docMk/>
            <pc:sldMk cId="3558736134" sldId="813"/>
            <ac:spMk id="6" creationId="{A6FD3F90-923D-0FE0-ABAE-286B058EE466}"/>
          </ac:spMkLst>
        </pc:spChg>
        <pc:graphicFrameChg chg="del">
          <ac:chgData name="Jenifer Prince Devaraj" userId="c3fb109c-09d1-42a6-93f4-69472d709861" providerId="ADAL" clId="{09A26AFE-3578-4143-B1B0-81DF391638B0}" dt="2026-02-10T12:34:27.245" v="102" actId="478"/>
          <ac:graphicFrameMkLst>
            <pc:docMk/>
            <pc:sldMk cId="3558736134" sldId="813"/>
            <ac:graphicFrameMk id="4" creationId="{B3623525-4A22-00C9-D77E-547B7C42F2F3}"/>
          </ac:graphicFrameMkLst>
        </pc:graphicFrameChg>
        <pc:picChg chg="add del mod">
          <ac:chgData name="Jenifer Prince Devaraj" userId="c3fb109c-09d1-42a6-93f4-69472d709861" providerId="ADAL" clId="{09A26AFE-3578-4143-B1B0-81DF391638B0}" dt="2026-02-10T12:35:50.691" v="129" actId="478"/>
          <ac:picMkLst>
            <pc:docMk/>
            <pc:sldMk cId="3558736134" sldId="813"/>
            <ac:picMk id="8" creationId="{2A0A4A5F-5BD8-5059-2591-2D73682BBB15}"/>
          </ac:picMkLst>
        </pc:picChg>
        <pc:picChg chg="add mod">
          <ac:chgData name="Jenifer Prince Devaraj" userId="c3fb109c-09d1-42a6-93f4-69472d709861" providerId="ADAL" clId="{09A26AFE-3578-4143-B1B0-81DF391638B0}" dt="2026-02-10T12:36:40.123" v="137" actId="1076"/>
          <ac:picMkLst>
            <pc:docMk/>
            <pc:sldMk cId="3558736134" sldId="813"/>
            <ac:picMk id="10" creationId="{C755D2D2-77E8-DD6E-2F03-134C7AA2DFDD}"/>
          </ac:picMkLst>
        </pc:picChg>
        <pc:picChg chg="add mod">
          <ac:chgData name="Jenifer Prince Devaraj" userId="c3fb109c-09d1-42a6-93f4-69472d709861" providerId="ADAL" clId="{09A26AFE-3578-4143-B1B0-81DF391638B0}" dt="2026-02-10T12:36:38.197" v="136" actId="1076"/>
          <ac:picMkLst>
            <pc:docMk/>
            <pc:sldMk cId="3558736134" sldId="813"/>
            <ac:picMk id="12" creationId="{10228AAF-C188-6665-25FE-161D97D97D2F}"/>
          </ac:picMkLst>
        </pc:picChg>
      </pc:sldChg>
      <pc:sldChg chg="del">
        <pc:chgData name="Jenifer Prince Devaraj" userId="c3fb109c-09d1-42a6-93f4-69472d709861" providerId="ADAL" clId="{09A26AFE-3578-4143-B1B0-81DF391638B0}" dt="2026-02-10T12:18:55.818" v="6" actId="47"/>
        <pc:sldMkLst>
          <pc:docMk/>
          <pc:sldMk cId="1161025293" sldId="814"/>
        </pc:sldMkLst>
      </pc:sldChg>
      <pc:sldChg chg="addSp modSp add mod ord">
        <pc:chgData name="Jenifer Prince Devaraj" userId="c3fb109c-09d1-42a6-93f4-69472d709861" providerId="ADAL" clId="{09A26AFE-3578-4143-B1B0-81DF391638B0}" dt="2026-02-10T13:33:53.863" v="197" actId="14100"/>
        <pc:sldMkLst>
          <pc:docMk/>
          <pc:sldMk cId="1486720465" sldId="814"/>
        </pc:sldMkLst>
        <pc:spChg chg="mod">
          <ac:chgData name="Jenifer Prince Devaraj" userId="c3fb109c-09d1-42a6-93f4-69472d709861" providerId="ADAL" clId="{09A26AFE-3578-4143-B1B0-81DF391638B0}" dt="2026-02-10T13:05:28.851" v="174" actId="1076"/>
          <ac:spMkLst>
            <pc:docMk/>
            <pc:sldMk cId="1486720465" sldId="814"/>
            <ac:spMk id="6" creationId="{87036291-8F78-71B0-9D3F-3882787B62C3}"/>
          </ac:spMkLst>
        </pc:spChg>
        <pc:spChg chg="add mod">
          <ac:chgData name="Jenifer Prince Devaraj" userId="c3fb109c-09d1-42a6-93f4-69472d709861" providerId="ADAL" clId="{09A26AFE-3578-4143-B1B0-81DF391638B0}" dt="2026-02-10T13:33:53.863" v="197" actId="14100"/>
          <ac:spMkLst>
            <pc:docMk/>
            <pc:sldMk cId="1486720465" sldId="814"/>
            <ac:spMk id="8" creationId="{8DBC0EDC-0C82-2224-3E79-5B4033B580DF}"/>
          </ac:spMkLst>
        </pc:spChg>
        <pc:graphicFrameChg chg="mod modGraphic">
          <ac:chgData name="Jenifer Prince Devaraj" userId="c3fb109c-09d1-42a6-93f4-69472d709861" providerId="ADAL" clId="{09A26AFE-3578-4143-B1B0-81DF391638B0}" dt="2026-02-10T13:08:15.210" v="176" actId="6549"/>
          <ac:graphicFrameMkLst>
            <pc:docMk/>
            <pc:sldMk cId="1486720465" sldId="814"/>
            <ac:graphicFrameMk id="4" creationId="{31BFDE1C-CF95-7F80-25CC-951F382EA992}"/>
          </ac:graphicFrameMkLst>
        </pc:graphicFrameChg>
      </pc:sldChg>
      <pc:sldChg chg="del">
        <pc:chgData name="Jenifer Prince Devaraj" userId="c3fb109c-09d1-42a6-93f4-69472d709861" providerId="ADAL" clId="{09A26AFE-3578-4143-B1B0-81DF391638B0}" dt="2026-02-10T12:18:56.213" v="8" actId="47"/>
        <pc:sldMkLst>
          <pc:docMk/>
          <pc:sldMk cId="2754331179" sldId="815"/>
        </pc:sldMkLst>
      </pc:sldChg>
      <pc:sldChg chg="addSp modSp add mod">
        <pc:chgData name="Jenifer Prince Devaraj" userId="c3fb109c-09d1-42a6-93f4-69472d709861" providerId="ADAL" clId="{09A26AFE-3578-4143-B1B0-81DF391638B0}" dt="2026-02-10T13:32:49.792" v="193" actId="20577"/>
        <pc:sldMkLst>
          <pc:docMk/>
          <pc:sldMk cId="3167516521" sldId="815"/>
        </pc:sldMkLst>
        <pc:spChg chg="mod">
          <ac:chgData name="Jenifer Prince Devaraj" userId="c3fb109c-09d1-42a6-93f4-69472d709861" providerId="ADAL" clId="{09A26AFE-3578-4143-B1B0-81DF391638B0}" dt="2026-02-10T13:32:49.792" v="193" actId="20577"/>
          <ac:spMkLst>
            <pc:docMk/>
            <pc:sldMk cId="3167516521" sldId="815"/>
            <ac:spMk id="6" creationId="{191302A5-FF78-413D-FFA7-066ADAC40AF6}"/>
          </ac:spMkLst>
        </pc:spChg>
        <pc:picChg chg="add mod">
          <ac:chgData name="Jenifer Prince Devaraj" userId="c3fb109c-09d1-42a6-93f4-69472d709861" providerId="ADAL" clId="{09A26AFE-3578-4143-B1B0-81DF391638B0}" dt="2026-02-10T13:32:42.581" v="182" actId="1076"/>
          <ac:picMkLst>
            <pc:docMk/>
            <pc:sldMk cId="3167516521" sldId="815"/>
            <ac:picMk id="8" creationId="{C5F0C3B1-B293-F61F-A62C-1D59F3677A31}"/>
          </ac:picMkLst>
        </pc:picChg>
      </pc:sldChg>
      <pc:sldChg chg="del">
        <pc:chgData name="Jenifer Prince Devaraj" userId="c3fb109c-09d1-42a6-93f4-69472d709861" providerId="ADAL" clId="{09A26AFE-3578-4143-B1B0-81DF391638B0}" dt="2026-02-10T12:18:56.895" v="11" actId="47"/>
        <pc:sldMkLst>
          <pc:docMk/>
          <pc:sldMk cId="2952973561" sldId="816"/>
        </pc:sldMkLst>
      </pc:sldChg>
      <pc:sldChg chg="addSp delSp modSp add mod">
        <pc:chgData name="Jenifer Prince Devaraj" userId="c3fb109c-09d1-42a6-93f4-69472d709861" providerId="ADAL" clId="{09A26AFE-3578-4143-B1B0-81DF391638B0}" dt="2026-02-10T13:35:47.320" v="209" actId="1076"/>
        <pc:sldMkLst>
          <pc:docMk/>
          <pc:sldMk cId="3752869882" sldId="816"/>
        </pc:sldMkLst>
        <pc:spChg chg="mod">
          <ac:chgData name="Jenifer Prince Devaraj" userId="c3fb109c-09d1-42a6-93f4-69472d709861" providerId="ADAL" clId="{09A26AFE-3578-4143-B1B0-81DF391638B0}" dt="2026-02-10T13:35:38.309" v="201" actId="20577"/>
          <ac:spMkLst>
            <pc:docMk/>
            <pc:sldMk cId="3752869882" sldId="816"/>
            <ac:spMk id="6" creationId="{0E1EBC07-9CFC-357F-E4A7-A76A8BE07B52}"/>
          </ac:spMkLst>
        </pc:spChg>
        <pc:picChg chg="del">
          <ac:chgData name="Jenifer Prince Devaraj" userId="c3fb109c-09d1-42a6-93f4-69472d709861" providerId="ADAL" clId="{09A26AFE-3578-4143-B1B0-81DF391638B0}" dt="2026-02-10T13:35:39.982" v="202" actId="478"/>
          <ac:picMkLst>
            <pc:docMk/>
            <pc:sldMk cId="3752869882" sldId="816"/>
            <ac:picMk id="8" creationId="{24F62D26-0831-D04E-E758-3A62FBCCD6B0}"/>
          </ac:picMkLst>
        </pc:picChg>
        <pc:picChg chg="add mod">
          <ac:chgData name="Jenifer Prince Devaraj" userId="c3fb109c-09d1-42a6-93f4-69472d709861" providerId="ADAL" clId="{09A26AFE-3578-4143-B1B0-81DF391638B0}" dt="2026-02-10T13:35:47.320" v="209" actId="1076"/>
          <ac:picMkLst>
            <pc:docMk/>
            <pc:sldMk cId="3752869882" sldId="816"/>
            <ac:picMk id="9" creationId="{7C0DE5EB-86CB-9A0B-0689-B098F72D3645}"/>
          </ac:picMkLst>
        </pc:picChg>
      </pc:sldChg>
      <pc:sldChg chg="modSp add mod ord">
        <pc:chgData name="Jenifer Prince Devaraj" userId="c3fb109c-09d1-42a6-93f4-69472d709861" providerId="ADAL" clId="{09A26AFE-3578-4143-B1B0-81DF391638B0}" dt="2026-02-10T13:36:21.785" v="215"/>
        <pc:sldMkLst>
          <pc:docMk/>
          <pc:sldMk cId="4275322846" sldId="817"/>
        </pc:sldMkLst>
        <pc:spChg chg="mod">
          <ac:chgData name="Jenifer Prince Devaraj" userId="c3fb109c-09d1-42a6-93f4-69472d709861" providerId="ADAL" clId="{09A26AFE-3578-4143-B1B0-81DF391638B0}" dt="2026-02-10T13:35:54.086" v="214" actId="20577"/>
          <ac:spMkLst>
            <pc:docMk/>
            <pc:sldMk cId="4275322846" sldId="817"/>
            <ac:spMk id="6" creationId="{2184540C-93CA-A928-AF65-262731990ECD}"/>
          </ac:spMkLst>
        </pc:spChg>
        <pc:spChg chg="mod">
          <ac:chgData name="Jenifer Prince Devaraj" userId="c3fb109c-09d1-42a6-93f4-69472d709861" providerId="ADAL" clId="{09A26AFE-3578-4143-B1B0-81DF391638B0}" dt="2026-02-10T13:36:21.785" v="215"/>
          <ac:spMkLst>
            <pc:docMk/>
            <pc:sldMk cId="4275322846" sldId="817"/>
            <ac:spMk id="8" creationId="{F0363A86-0361-0EFD-8535-070DBEF82C1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91035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If the outer loop is taken for 2 times (where the question does not explicitly say the number of times)</a:t>
            </a:r>
          </a:p>
          <a:p>
            <a:endParaRPr lang="en-GB" b="1" dirty="0"/>
          </a:p>
          <a:p>
            <a:r>
              <a:rPr lang="en-GB" b="1" dirty="0"/>
              <a:t>Outer loop: 1st time (</a:t>
            </a:r>
            <a:r>
              <a:rPr lang="en-GB" b="1" dirty="0" err="1"/>
              <a:t>i</a:t>
            </a:r>
            <a:r>
              <a:rPr lang="en-GB" b="1" dirty="0"/>
              <a:t> = 1)</a:t>
            </a:r>
          </a:p>
          <a:p>
            <a:r>
              <a:rPr lang="en-GB" b="1" dirty="0"/>
              <a:t>Start: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sum = 0</a:t>
            </a:r>
          </a:p>
          <a:p>
            <a:r>
              <a:rPr lang="en-GB" b="1" dirty="0"/>
              <a:t>Inner loop (j = 1 to 5)</a:t>
            </a:r>
          </a:p>
          <a:p>
            <a:pPr>
              <a:buFont typeface="+mj-lt"/>
              <a:buAutoNum type="arabicPeriod"/>
            </a:pPr>
            <a:r>
              <a:rPr lang="en-GB" dirty="0"/>
              <a:t>j = 1 → sum = 0 + 1 = 1</a:t>
            </a:r>
          </a:p>
          <a:p>
            <a:pPr>
              <a:buFont typeface="+mj-lt"/>
              <a:buAutoNum type="arabicPeriod"/>
            </a:pPr>
            <a:r>
              <a:rPr lang="en-GB" dirty="0"/>
              <a:t>j = 2 → sum = 1 + 2 = 3</a:t>
            </a:r>
          </a:p>
          <a:p>
            <a:pPr>
              <a:buFont typeface="+mj-lt"/>
              <a:buAutoNum type="arabicPeriod"/>
            </a:pPr>
            <a:r>
              <a:rPr lang="en-GB" dirty="0"/>
              <a:t>j = 3 → sum = 3 + 3 = 6</a:t>
            </a:r>
          </a:p>
          <a:p>
            <a:pPr>
              <a:buFont typeface="+mj-lt"/>
              <a:buAutoNum type="arabicPeriod"/>
            </a:pPr>
            <a:r>
              <a:rPr lang="en-GB" dirty="0"/>
              <a:t>j = 4 → sum = 6 + 4 = 10</a:t>
            </a:r>
          </a:p>
          <a:p>
            <a:pPr>
              <a:buFont typeface="+mj-lt"/>
              <a:buAutoNum type="arabicPeriod"/>
            </a:pPr>
            <a:r>
              <a:rPr lang="en-GB" dirty="0"/>
              <a:t>j = 5 → sum = 10 + 5 = 15</a:t>
            </a:r>
          </a:p>
          <a:p>
            <a:pPr>
              <a:buFont typeface="+mj-lt"/>
              <a:buAutoNum type="arabicPeriod"/>
            </a:pPr>
            <a:endParaRPr lang="en-GB" dirty="0"/>
          </a:p>
          <a:p>
            <a:pPr>
              <a:buFont typeface="+mj-lt"/>
              <a:buAutoNum type="arabicPeriod"/>
            </a:pPr>
            <a:endParaRPr lang="en-GB" dirty="0"/>
          </a:p>
          <a:p>
            <a:r>
              <a:rPr lang="en-GB" b="1" dirty="0"/>
              <a:t>Outer loop: 2nd time (</a:t>
            </a:r>
            <a:r>
              <a:rPr lang="en-GB" b="1" dirty="0" err="1"/>
              <a:t>i</a:t>
            </a:r>
            <a:r>
              <a:rPr lang="en-GB" b="1" dirty="0"/>
              <a:t> = 2)</a:t>
            </a:r>
          </a:p>
          <a:p>
            <a:r>
              <a:rPr lang="en-GB" b="1" dirty="0"/>
              <a:t>Start:</a:t>
            </a:r>
          </a:p>
          <a:p>
            <a:pPr>
              <a:buFont typeface="Arial" panose="020B0604020202020204" pitchFamily="34" charset="0"/>
              <a:buNone/>
            </a:pPr>
            <a:r>
              <a:rPr lang="en-GB" dirty="0"/>
              <a:t>sum = 0 (RESET again)</a:t>
            </a:r>
          </a:p>
          <a:p>
            <a:r>
              <a:rPr lang="en-GB" b="1" dirty="0"/>
              <a:t>Inner loop (j = 1 to 5)</a:t>
            </a:r>
          </a:p>
          <a:p>
            <a:pPr>
              <a:buFont typeface="+mj-lt"/>
              <a:buAutoNum type="arabicPeriod"/>
            </a:pPr>
            <a:r>
              <a:rPr lang="en-GB" dirty="0"/>
              <a:t>j = 1 → sum = 0 + 1 = 1</a:t>
            </a:r>
          </a:p>
          <a:p>
            <a:pPr>
              <a:buFont typeface="+mj-lt"/>
              <a:buAutoNum type="arabicPeriod"/>
            </a:pPr>
            <a:r>
              <a:rPr lang="en-GB" dirty="0"/>
              <a:t>j = 2 → sum = 1 + 2 = 3</a:t>
            </a:r>
          </a:p>
          <a:p>
            <a:pPr>
              <a:buFont typeface="+mj-lt"/>
              <a:buAutoNum type="arabicPeriod"/>
            </a:pPr>
            <a:r>
              <a:rPr lang="en-GB" dirty="0"/>
              <a:t>j = 3 → sum = 3 + 3 = 6</a:t>
            </a:r>
          </a:p>
          <a:p>
            <a:pPr>
              <a:buFont typeface="+mj-lt"/>
              <a:buAutoNum type="arabicPeriod"/>
            </a:pPr>
            <a:r>
              <a:rPr lang="en-GB" dirty="0"/>
              <a:t>j = 4 → sum = 6 + 4 = 10</a:t>
            </a:r>
          </a:p>
          <a:p>
            <a:pPr>
              <a:buFont typeface="+mj-lt"/>
              <a:buAutoNum type="arabicPeriod"/>
            </a:pPr>
            <a:r>
              <a:rPr lang="en-GB" dirty="0"/>
              <a:t>j = 5 → sum = 10 + 5 = 15</a:t>
            </a:r>
          </a:p>
          <a:p>
            <a:pPr>
              <a:buFont typeface="+mj-lt"/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91116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2035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21359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Embedded C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ACDA4013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Introduction to CCS C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F46D2F3C-AAB0-4103-942A-78129E965B4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02368289"/>
              </p:ext>
            </p:extLst>
          </p:nvPr>
        </p:nvGraphicFramePr>
        <p:xfrm>
          <a:off x="787366" y="2607141"/>
          <a:ext cx="10990977" cy="2162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90977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2162531">
                <a:tc>
                  <a:txBody>
                    <a:bodyPr/>
                    <a:lstStyle/>
                    <a:p>
                      <a:pPr algn="just"/>
                      <a:r>
                        <a:rPr lang="en-GB" sz="2500" b="0" dirty="0"/>
                        <a:t>Explain with a CCS C program how nested </a:t>
                      </a:r>
                      <a:r>
                        <a:rPr lang="en-GB" sz="25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for</a:t>
                      </a:r>
                      <a:r>
                        <a:rPr lang="en-GB" sz="2500" b="0" dirty="0"/>
                        <a:t> loops can be used to repeatedly calculate the sum of integers from 1 to 5 on a PIC16F877A microcontroller.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FC389EEB-0EFC-B7D5-12E9-A126DB9677AC}"/>
              </a:ext>
            </a:extLst>
          </p:cNvPr>
          <p:cNvSpPr txBox="1"/>
          <p:nvPr/>
        </p:nvSpPr>
        <p:spPr>
          <a:xfrm>
            <a:off x="134841" y="186312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1 :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998828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EC997C-A02C-3BE1-F0CC-0C38EC61BA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9C5D42-181B-3066-76DA-86FBF6E10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3E0FA1-705C-0EFC-713B-18A6CBBF31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0F677CD-B0F1-1CF8-2E02-0462E7E0373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4518AAB-D4E1-A502-0D0C-72856B847604}"/>
              </a:ext>
            </a:extLst>
          </p:cNvPr>
          <p:cNvSpPr txBox="1"/>
          <p:nvPr/>
        </p:nvSpPr>
        <p:spPr>
          <a:xfrm>
            <a:off x="172941" y="1411369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1 : Program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graphicFrame>
        <p:nvGraphicFramePr>
          <p:cNvPr id="9" name="Table 5">
            <a:extLst>
              <a:ext uri="{FF2B5EF4-FFF2-40B4-BE49-F238E27FC236}">
                <a16:creationId xmlns:a16="http://schemas.microsoft.com/office/drawing/2014/main" id="{CB3A2CFE-A541-4A7F-9859-91E8170E29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60872179"/>
              </p:ext>
            </p:extLst>
          </p:nvPr>
        </p:nvGraphicFramePr>
        <p:xfrm>
          <a:off x="1012372" y="2085997"/>
          <a:ext cx="3289525" cy="391773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89525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3917739">
                <a:tc>
                  <a:txBody>
                    <a:bodyPr/>
                    <a:lstStyle/>
                    <a:p>
                      <a:pPr algn="just"/>
                      <a:r>
                        <a:rPr lang="en-GB" sz="2500" b="0" dirty="0"/>
                        <a:t>Explain with a CCS C program how nested </a:t>
                      </a:r>
                      <a:r>
                        <a:rPr lang="en-GB" sz="25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for</a:t>
                      </a:r>
                      <a:r>
                        <a:rPr lang="en-GB" sz="2500" b="0" dirty="0"/>
                        <a:t> loops can be used to repeatedly calculate the sum of integers from 1 to 5 on a PIC16F877A microcontroller that runs for 3 times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55932D20-AF43-474C-9F27-24893CC2CB9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37153" y="1411369"/>
            <a:ext cx="3684433" cy="5058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7916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96E0A0-721E-A8CB-BBAE-C4591FC720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056BF-6FB0-2A75-C30C-EE56AC1B72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E2F6FD-505B-28F3-31A2-CC5BB9648C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AF82329-7B68-ACF5-BA9A-98EA27780F2C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CF51CED8-985B-E687-9B4C-08AB951122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6972747"/>
              </p:ext>
            </p:extLst>
          </p:nvPr>
        </p:nvGraphicFramePr>
        <p:xfrm>
          <a:off x="787366" y="2607141"/>
          <a:ext cx="10990977" cy="2162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90977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2162531">
                <a:tc>
                  <a:txBody>
                    <a:bodyPr/>
                    <a:lstStyle/>
                    <a:p>
                      <a:pPr algn="just"/>
                      <a:r>
                        <a:rPr lang="en-GB" sz="2500" dirty="0"/>
                        <a:t>Write a CCS C program for the PIC16F877A microcontroller that uses a switch–case statement to perform arithmetic operations (addition, subtraction, multiplication, and division) on two numbers. Use a variable to select the operation and store the result.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A33A9B11-1451-E527-A957-6268A1DFCE13}"/>
              </a:ext>
            </a:extLst>
          </p:cNvPr>
          <p:cNvSpPr txBox="1"/>
          <p:nvPr/>
        </p:nvSpPr>
        <p:spPr>
          <a:xfrm>
            <a:off x="134841" y="186312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2 :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664270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805DCB-51FF-70C2-8A98-780B27816C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989444-F285-5F66-C738-38F7CEDE0D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B66C7A8-24BF-9189-0E3E-0CB852EBF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FE014861-BBE7-8407-0437-F670EBBD848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D3F90-923D-0FE0-ABAE-286B058EE466}"/>
              </a:ext>
            </a:extLst>
          </p:cNvPr>
          <p:cNvSpPr txBox="1"/>
          <p:nvPr/>
        </p:nvSpPr>
        <p:spPr>
          <a:xfrm>
            <a:off x="134841" y="1463372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2 : Program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0" name="Picture 9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C755D2D2-77E8-DD6E-2F03-134C7AA2DF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9081" y="2299045"/>
            <a:ext cx="5244972" cy="2615639"/>
          </a:xfrm>
          <a:prstGeom prst="rect">
            <a:avLst/>
          </a:prstGeom>
        </p:spPr>
      </p:pic>
      <p:pic>
        <p:nvPicPr>
          <p:cNvPr id="12" name="Picture 1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10228AAF-C188-6665-25FE-161D97D97D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6441" y="1630898"/>
            <a:ext cx="3449903" cy="4986751"/>
          </a:xfrm>
          <a:prstGeom prst="rect">
            <a:avLst/>
          </a:prstGeom>
        </p:spPr>
      </p:pic>
      <p:graphicFrame>
        <p:nvGraphicFramePr>
          <p:cNvPr id="8" name="Table 5">
            <a:extLst>
              <a:ext uri="{FF2B5EF4-FFF2-40B4-BE49-F238E27FC236}">
                <a16:creationId xmlns:a16="http://schemas.microsoft.com/office/drawing/2014/main" id="{4CAD4670-5468-4D7A-BC13-920DF3FADE3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5276223"/>
              </p:ext>
            </p:extLst>
          </p:nvPr>
        </p:nvGraphicFramePr>
        <p:xfrm>
          <a:off x="356909" y="2239748"/>
          <a:ext cx="3222172" cy="41148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222172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3442595">
                <a:tc>
                  <a:txBody>
                    <a:bodyPr/>
                    <a:lstStyle/>
                    <a:p>
                      <a:pPr algn="just"/>
                      <a:r>
                        <a:rPr lang="en-GB" sz="2200" dirty="0"/>
                        <a:t>Write a CCS C program for the PIC16F877A microcontroller that uses a switch–case statement to perform arithmetic operations (addition, subtraction, multiplication, and division) on two numbers. Use a variable to select the operation and store the result.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587361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9E42D4-C280-BFA1-D830-E5F06FF99B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0B2D6-9260-04D0-948A-BA148BE4F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5CE4C7-6963-5C74-B55C-25F0AE3242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C2BB7E5-33C6-B0FE-EA8F-16E98944CDB8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31BFDE1C-CF95-7F80-25CC-951F382EA9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5391725"/>
              </p:ext>
            </p:extLst>
          </p:nvPr>
        </p:nvGraphicFramePr>
        <p:xfrm>
          <a:off x="747361" y="1944201"/>
          <a:ext cx="10990977" cy="2162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90977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2162531">
                <a:tc>
                  <a:txBody>
                    <a:bodyPr/>
                    <a:lstStyle/>
                    <a:p>
                      <a:pPr marL="0" indent="0" algn="just">
                        <a:buNone/>
                      </a:pPr>
                      <a:endParaRPr lang="en-GB" sz="25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87036291-8F78-71B0-9D3F-3882787B62C3}"/>
              </a:ext>
            </a:extLst>
          </p:cNvPr>
          <p:cNvSpPr txBox="1"/>
          <p:nvPr/>
        </p:nvSpPr>
        <p:spPr>
          <a:xfrm>
            <a:off x="172941" y="137163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3 :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8DBC0EDC-0C82-2224-3E79-5B4033B580DF}"/>
                  </a:ext>
                </a:extLst>
              </p:cNvPr>
              <p:cNvSpPr txBox="1"/>
              <p:nvPr/>
            </p:nvSpPr>
            <p:spPr>
              <a:xfrm>
                <a:off x="1051559" y="2614345"/>
                <a:ext cx="9881235" cy="83099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dirty="0"/>
                  <a:t>Write a CCS C program for PIC16F877A using a user-defined function to evaluate the mathematical function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ar-AE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ar-AE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  <m:r>
                      <a:rPr lang="ar-AE" sz="2400" i="0">
                        <a:latin typeface="Cambria Math" panose="02040503050406030204" pitchFamily="18" charset="0"/>
                      </a:rPr>
                      <m:t>=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2</m:t>
                    </m:r>
                    <m:r>
                      <a:rPr lang="ar-AE" sz="24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+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3</m:t>
                    </m:r>
                  </m:oMath>
                </a14:m>
                <a:r>
                  <a:rPr lang="ar-AE" sz="2400" dirty="0"/>
                  <a:t>.</a:t>
                </a:r>
                <a:endParaRPr lang="en-GB" sz="2400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8DBC0EDC-0C82-2224-3E79-5B4033B580D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51559" y="2614345"/>
                <a:ext cx="9881235" cy="830997"/>
              </a:xfrm>
              <a:prstGeom prst="rect">
                <a:avLst/>
              </a:prstGeom>
              <a:blipFill>
                <a:blip r:embed="rId2"/>
                <a:stretch>
                  <a:fillRect l="-925" t="-5882" b="-161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86720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ACD51-F92A-7762-93F7-6563839C0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6D0E4-0C81-AA88-CE6D-2BE912A2A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881550-F16F-B3D6-46E7-14A401254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4BF2FBB-A677-D82F-D494-596A8016738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CA5FE5FD-C7E0-135A-AF1F-A62AD94FACFC}"/>
              </a:ext>
            </a:extLst>
          </p:cNvPr>
          <p:cNvGraphicFramePr>
            <a:graphicFrameLocks noGrp="1"/>
          </p:cNvGraphicFramePr>
          <p:nvPr/>
        </p:nvGraphicFramePr>
        <p:xfrm>
          <a:off x="747361" y="1944201"/>
          <a:ext cx="10990977" cy="2162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90977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2162531">
                <a:tc>
                  <a:txBody>
                    <a:bodyPr/>
                    <a:lstStyle/>
                    <a:p>
                      <a:pPr marL="0" indent="0" algn="just">
                        <a:buNone/>
                      </a:pPr>
                      <a:endParaRPr lang="en-GB" sz="25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91302A5-FF78-413D-FFA7-066ADAC40AF6}"/>
              </a:ext>
            </a:extLst>
          </p:cNvPr>
          <p:cNvSpPr txBox="1"/>
          <p:nvPr/>
        </p:nvSpPr>
        <p:spPr>
          <a:xfrm>
            <a:off x="172941" y="137163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3  : Program 1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C5F0C3B1-B293-F61F-A62C-1D59F3677A3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7122" y="1999834"/>
            <a:ext cx="7333237" cy="4354268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3518568-A7AA-4ADD-B978-243070A74DBC}"/>
                  </a:ext>
                </a:extLst>
              </p:cNvPr>
              <p:cNvSpPr txBox="1"/>
              <p:nvPr/>
            </p:nvSpPr>
            <p:spPr>
              <a:xfrm>
                <a:off x="316774" y="2813272"/>
                <a:ext cx="3569426" cy="193899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dirty="0"/>
                  <a:t>Write a CCS C program for PIC16F877A using a user-defined function to evaluate the mathematical function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ar-AE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ar-AE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  <m:r>
                      <a:rPr lang="ar-AE" sz="2400" i="0">
                        <a:latin typeface="Cambria Math" panose="02040503050406030204" pitchFamily="18" charset="0"/>
                      </a:rPr>
                      <m:t>=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2</m:t>
                    </m:r>
                    <m:r>
                      <a:rPr lang="ar-AE" sz="24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+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3</m:t>
                    </m:r>
                  </m:oMath>
                </a14:m>
                <a:r>
                  <a:rPr lang="ar-AE" sz="2400" dirty="0"/>
                  <a:t>.</a:t>
                </a:r>
                <a:endParaRPr lang="en-GB" sz="2400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3518568-A7AA-4ADD-B978-243070A74DB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774" y="2813272"/>
                <a:ext cx="3569426" cy="1938992"/>
              </a:xfrm>
              <a:prstGeom prst="rect">
                <a:avLst/>
              </a:prstGeom>
              <a:blipFill>
                <a:blip r:embed="rId4"/>
                <a:stretch>
                  <a:fillRect l="-2730" t="-2508" r="-2048" b="-59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1675165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2EACD51-F92A-7762-93F7-6563839C0B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6D0E4-0C81-AA88-CE6D-2BE912A2AA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881550-F16F-B3D6-46E7-14A4012545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4BF2FBB-A677-D82F-D494-596A8016738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CA5FE5FD-C7E0-135A-AF1F-A62AD94FACFC}"/>
              </a:ext>
            </a:extLst>
          </p:cNvPr>
          <p:cNvGraphicFramePr>
            <a:graphicFrameLocks noGrp="1"/>
          </p:cNvGraphicFramePr>
          <p:nvPr/>
        </p:nvGraphicFramePr>
        <p:xfrm>
          <a:off x="747361" y="1944201"/>
          <a:ext cx="10990977" cy="2162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90977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2162531">
                <a:tc>
                  <a:txBody>
                    <a:bodyPr/>
                    <a:lstStyle/>
                    <a:p>
                      <a:pPr marL="0" indent="0" algn="just">
                        <a:buNone/>
                      </a:pPr>
                      <a:endParaRPr lang="en-GB" sz="25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191302A5-FF78-413D-FFA7-066ADAC40AF6}"/>
              </a:ext>
            </a:extLst>
          </p:cNvPr>
          <p:cNvSpPr txBox="1"/>
          <p:nvPr/>
        </p:nvSpPr>
        <p:spPr>
          <a:xfrm>
            <a:off x="172941" y="137163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3  </a:t>
            </a:r>
            <a:r>
              <a:rPr lang="en-GB" sz="2800" b="1">
                <a:latin typeface="Book Antiqua" panose="02040602050305030304" pitchFamily="18" charset="0"/>
              </a:rPr>
              <a:t>: Program 2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3518568-A7AA-4ADD-B978-243070A74DBC}"/>
                  </a:ext>
                </a:extLst>
              </p:cNvPr>
              <p:cNvSpPr txBox="1"/>
              <p:nvPr/>
            </p:nvSpPr>
            <p:spPr>
              <a:xfrm>
                <a:off x="316774" y="2813272"/>
                <a:ext cx="3569426" cy="193899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GB" sz="2400" dirty="0"/>
                  <a:t>Write a CCS C program for PIC16F877A using a user-defined function to evaluate the mathematical function </a:t>
                </a:r>
                <a14:m>
                  <m:oMath xmlns:m="http://schemas.openxmlformats.org/officeDocument/2006/math">
                    <m:r>
                      <a:rPr lang="en-GB" sz="2400" i="1">
                        <a:latin typeface="Cambria Math" panose="02040503050406030204" pitchFamily="18" charset="0"/>
                      </a:rPr>
                      <m:t>𝑓</m:t>
                    </m:r>
                    <m:d>
                      <m:dPr>
                        <m:ctrlPr>
                          <a:rPr lang="ar-AE" sz="2400" i="1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ar-AE" sz="2400" i="1">
                            <a:latin typeface="Cambria Math" panose="02040503050406030204" pitchFamily="18" charset="0"/>
                          </a:rPr>
                          <m:t>𝑥</m:t>
                        </m:r>
                      </m:e>
                    </m:d>
                    <m:r>
                      <a:rPr lang="ar-AE" sz="2400" i="0">
                        <a:latin typeface="Cambria Math" panose="02040503050406030204" pitchFamily="18" charset="0"/>
                      </a:rPr>
                      <m:t>=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2</m:t>
                    </m:r>
                    <m:r>
                      <a:rPr lang="ar-AE" sz="2400" i="1">
                        <a:latin typeface="Cambria Math" panose="02040503050406030204" pitchFamily="18" charset="0"/>
                      </a:rPr>
                      <m:t>𝑥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+</m:t>
                    </m:r>
                    <m:r>
                      <a:rPr lang="ar-AE" sz="2400" i="0">
                        <a:latin typeface="Cambria Math" panose="02040503050406030204" pitchFamily="18" charset="0"/>
                      </a:rPr>
                      <m:t>3</m:t>
                    </m:r>
                  </m:oMath>
                </a14:m>
                <a:r>
                  <a:rPr lang="ar-AE" sz="2400" dirty="0"/>
                  <a:t>.</a:t>
                </a:r>
                <a:endParaRPr lang="en-GB" sz="2400" dirty="0"/>
              </a:p>
            </p:txBody>
          </p:sp>
        </mc:Choice>
        <mc:Fallback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D3518568-A7AA-4ADD-B978-243070A74DB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6774" y="2813272"/>
                <a:ext cx="3569426" cy="1938992"/>
              </a:xfrm>
              <a:prstGeom prst="rect">
                <a:avLst/>
              </a:prstGeom>
              <a:blipFill>
                <a:blip r:embed="rId3"/>
                <a:stretch>
                  <a:fillRect l="-2730" t="-2508" r="-2048" b="-59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9">
            <a:extLst>
              <a:ext uri="{FF2B5EF4-FFF2-40B4-BE49-F238E27FC236}">
                <a16:creationId xmlns:a16="http://schemas.microsoft.com/office/drawing/2014/main" id="{1815090F-9E23-4F4B-8B0D-8004C3C6E3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1366" y="1706445"/>
            <a:ext cx="3746112" cy="48005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26402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182FC9-87C1-EA2D-867A-F7FF02EC71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0EEA6-F098-E562-3970-F02303768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D469B0-11C9-FE9A-119B-26B73B947F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201B715-4681-10DB-5E42-B9AA534758F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2E2283DF-C326-8B75-0652-0C8237947055}"/>
              </a:ext>
            </a:extLst>
          </p:cNvPr>
          <p:cNvGraphicFramePr>
            <a:graphicFrameLocks noGrp="1"/>
          </p:cNvGraphicFramePr>
          <p:nvPr/>
        </p:nvGraphicFramePr>
        <p:xfrm>
          <a:off x="747361" y="1944201"/>
          <a:ext cx="10990977" cy="2162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90977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2162531">
                <a:tc>
                  <a:txBody>
                    <a:bodyPr/>
                    <a:lstStyle/>
                    <a:p>
                      <a:pPr marL="0" indent="0" algn="just">
                        <a:buNone/>
                      </a:pPr>
                      <a:endParaRPr lang="en-GB" sz="25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184540C-93CA-A928-AF65-262731990ECD}"/>
              </a:ext>
            </a:extLst>
          </p:cNvPr>
          <p:cNvSpPr txBox="1"/>
          <p:nvPr/>
        </p:nvSpPr>
        <p:spPr>
          <a:xfrm>
            <a:off x="172941" y="137163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4 :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0363A86-0361-0EFD-8535-070DBEF82C12}"/>
              </a:ext>
            </a:extLst>
          </p:cNvPr>
          <p:cNvSpPr txBox="1"/>
          <p:nvPr/>
        </p:nvSpPr>
        <p:spPr>
          <a:xfrm>
            <a:off x="1051559" y="2614345"/>
            <a:ext cx="9881235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Write a CCS C program for the PIC16F877A microcontroller to store five integers in an array and calculate the sum and average of the array elements.</a:t>
            </a:r>
          </a:p>
        </p:txBody>
      </p:sp>
    </p:spTree>
    <p:extLst>
      <p:ext uri="{BB962C8B-B14F-4D97-AF65-F5344CB8AC3E}">
        <p14:creationId xmlns:p14="http://schemas.microsoft.com/office/powerpoint/2010/main" val="42753228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2D010E-A5A1-0D31-17E3-ED39D81B94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0ED31-141D-56F6-0519-AC428B2ED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4347" y="-589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CCS C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3F3D6C4-7B5F-A27D-7D9B-7828E64EE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5E2960A-D1F0-7820-9341-FBC85560FCEA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graphicFrame>
        <p:nvGraphicFramePr>
          <p:cNvPr id="4" name="Table 5">
            <a:extLst>
              <a:ext uri="{FF2B5EF4-FFF2-40B4-BE49-F238E27FC236}">
                <a16:creationId xmlns:a16="http://schemas.microsoft.com/office/drawing/2014/main" id="{233BB461-6B5E-CA5D-67B7-0993CF2C28F9}"/>
              </a:ext>
            </a:extLst>
          </p:cNvPr>
          <p:cNvGraphicFramePr>
            <a:graphicFrameLocks noGrp="1"/>
          </p:cNvGraphicFramePr>
          <p:nvPr/>
        </p:nvGraphicFramePr>
        <p:xfrm>
          <a:off x="747361" y="1944201"/>
          <a:ext cx="10990977" cy="2162531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990977">
                  <a:extLst>
                    <a:ext uri="{9D8B030D-6E8A-4147-A177-3AD203B41FA5}">
                      <a16:colId xmlns:a16="http://schemas.microsoft.com/office/drawing/2014/main" val="1589050369"/>
                    </a:ext>
                  </a:extLst>
                </a:gridCol>
              </a:tblGrid>
              <a:tr h="2162531">
                <a:tc>
                  <a:txBody>
                    <a:bodyPr/>
                    <a:lstStyle/>
                    <a:p>
                      <a:pPr marL="0" indent="0" algn="just">
                        <a:buNone/>
                      </a:pPr>
                      <a:endParaRPr lang="en-GB" sz="2500" b="1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5105024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0E1EBC07-9CFC-357F-E4A7-A76A8BE07B52}"/>
              </a:ext>
            </a:extLst>
          </p:cNvPr>
          <p:cNvSpPr txBox="1"/>
          <p:nvPr/>
        </p:nvSpPr>
        <p:spPr>
          <a:xfrm>
            <a:off x="172941" y="1371637"/>
            <a:ext cx="6888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Exercise 4 : Program</a:t>
            </a:r>
            <a:endParaRPr lang="en-GB" sz="2800" b="1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 descr="A screenshot of a computer code&#10;&#10;AI-generated content may be incorrect.">
            <a:extLst>
              <a:ext uri="{FF2B5EF4-FFF2-40B4-BE49-F238E27FC236}">
                <a16:creationId xmlns:a16="http://schemas.microsoft.com/office/drawing/2014/main" id="{7C0DE5EB-86CB-9A0B-0689-B098F72D36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894857"/>
            <a:ext cx="5192450" cy="427421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C17CB7A-CAAB-463B-8734-8822F8352D81}"/>
              </a:ext>
            </a:extLst>
          </p:cNvPr>
          <p:cNvSpPr txBox="1"/>
          <p:nvPr/>
        </p:nvSpPr>
        <p:spPr>
          <a:xfrm>
            <a:off x="847453" y="2438749"/>
            <a:ext cx="3504112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Write a CCS C program for the PIC16F877A microcontroller to store five integers in an array and calculate the sum and average of the array elements.</a:t>
            </a:r>
          </a:p>
        </p:txBody>
      </p:sp>
    </p:spTree>
    <p:extLst>
      <p:ext uri="{BB962C8B-B14F-4D97-AF65-F5344CB8AC3E}">
        <p14:creationId xmlns:p14="http://schemas.microsoft.com/office/powerpoint/2010/main" val="37528698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infopath/2007/PartnerControls"/>
    <ds:schemaRef ds:uri="http://purl.org/dc/elements/1.1/"/>
    <ds:schemaRef ds:uri="http://purl.org/dc/dcmitype/"/>
    <ds:schemaRef ds:uri="http://schemas.microsoft.com/office/2006/documentManagement/types"/>
    <ds:schemaRef ds:uri="http://purl.org/dc/terms/"/>
    <ds:schemaRef ds:uri="211f9404-bca0-4bcf-9c1d-965ccb6f8d2d"/>
    <ds:schemaRef ds:uri="303dbf9b-b85b-46a0-94f1-894078c07ecd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3291</TotalTime>
  <Words>681</Words>
  <Application>Microsoft Office PowerPoint</Application>
  <PresentationFormat>Widescreen</PresentationFormat>
  <Paragraphs>91</Paragraphs>
  <Slides>11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11</vt:i4>
      </vt:variant>
    </vt:vector>
  </HeadingPairs>
  <TitlesOfParts>
    <vt:vector size="37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Introduction to CCS C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2026-02-10T15:50:22Z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