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4" r:id="rId1"/>
  </p:sldMasterIdLst>
  <p:notesMasterIdLst>
    <p:notesMasterId r:id="rId17"/>
  </p:notesMasterIdLst>
  <p:sldIdLst>
    <p:sldId id="260" r:id="rId2"/>
    <p:sldId id="262" r:id="rId3"/>
    <p:sldId id="258" r:id="rId4"/>
    <p:sldId id="263" r:id="rId5"/>
    <p:sldId id="265" r:id="rId6"/>
    <p:sldId id="266" r:id="rId7"/>
    <p:sldId id="267" r:id="rId8"/>
    <p:sldId id="268" r:id="rId9"/>
    <p:sldId id="269" r:id="rId10"/>
    <p:sldId id="270" r:id="rId11"/>
    <p:sldId id="271" r:id="rId12"/>
    <p:sldId id="272" r:id="rId13"/>
    <p:sldId id="275" r:id="rId14"/>
    <p:sldId id="273" r:id="rId15"/>
    <p:sldId id="26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C4DCAB-40D9-4FCD-97A7-9364D4715D79}" v="733" dt="2023-02-27T10:08:48.141"/>
    <p1510:client id="{A60D51A7-4B5A-4EC6-87A9-429A57A3C688}" v="4448" dt="2023-02-27T13:22:29.6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3404" autoAdjust="0"/>
  </p:normalViewPr>
  <p:slideViewPr>
    <p:cSldViewPr snapToGrid="0">
      <p:cViewPr varScale="1">
        <p:scale>
          <a:sx n="57" d="100"/>
          <a:sy n="57" d="100"/>
        </p:scale>
        <p:origin x="32"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rnessa Francois" userId="7cf5060043a404d7" providerId="LiveId" clId="{A60D51A7-4B5A-4EC6-87A9-429A57A3C688}"/>
    <pc:docChg chg="undo custSel addSld delSld modSld sldOrd addMainMaster delMainMaster">
      <pc:chgData name="Vernessa Francois" userId="7cf5060043a404d7" providerId="LiveId" clId="{A60D51A7-4B5A-4EC6-87A9-429A57A3C688}" dt="2023-02-27T13:25:44.903" v="5680"/>
      <pc:docMkLst>
        <pc:docMk/>
      </pc:docMkLst>
      <pc:sldChg chg="addSp delSp modSp mod setBg modClrScheme delDesignElem chgLayout">
        <pc:chgData name="Vernessa Francois" userId="7cf5060043a404d7" providerId="LiveId" clId="{A60D51A7-4B5A-4EC6-87A9-429A57A3C688}" dt="2023-02-26T19:40:10.926" v="211"/>
        <pc:sldMkLst>
          <pc:docMk/>
          <pc:sldMk cId="695098505" sldId="256"/>
        </pc:sldMkLst>
        <pc:spChg chg="mod">
          <ac:chgData name="Vernessa Francois" userId="7cf5060043a404d7" providerId="LiveId" clId="{A60D51A7-4B5A-4EC6-87A9-429A57A3C688}" dt="2023-02-26T19:39:10.578" v="207" actId="26606"/>
          <ac:spMkLst>
            <pc:docMk/>
            <pc:sldMk cId="695098505" sldId="256"/>
            <ac:spMk id="2" creationId="{40ABF429-75EB-942B-D25E-F1481C8A42A6}"/>
          </ac:spMkLst>
        </pc:spChg>
        <pc:spChg chg="mod">
          <ac:chgData name="Vernessa Francois" userId="7cf5060043a404d7" providerId="LiveId" clId="{A60D51A7-4B5A-4EC6-87A9-429A57A3C688}" dt="2023-02-26T19:39:10.578" v="207" actId="26606"/>
          <ac:spMkLst>
            <pc:docMk/>
            <pc:sldMk cId="695098505" sldId="256"/>
            <ac:spMk id="3" creationId="{5BE906DE-A8A1-9DD4-5273-94102FBEA9FF}"/>
          </ac:spMkLst>
        </pc:spChg>
        <pc:spChg chg="del">
          <ac:chgData name="Vernessa Francois" userId="7cf5060043a404d7" providerId="LiveId" clId="{A60D51A7-4B5A-4EC6-87A9-429A57A3C688}" dt="2023-02-26T19:32:26.754" v="6" actId="26606"/>
          <ac:spMkLst>
            <pc:docMk/>
            <pc:sldMk cId="695098505" sldId="256"/>
            <ac:spMk id="24" creationId="{A8384FB5-9ADC-4DDC-881B-597D56F5B15D}"/>
          </ac:spMkLst>
        </pc:spChg>
        <pc:spChg chg="del">
          <ac:chgData name="Vernessa Francois" userId="7cf5060043a404d7" providerId="LiveId" clId="{A60D51A7-4B5A-4EC6-87A9-429A57A3C688}" dt="2023-02-26T19:32:26.754" v="6" actId="26606"/>
          <ac:spMkLst>
            <pc:docMk/>
            <pc:sldMk cId="695098505" sldId="256"/>
            <ac:spMk id="26" creationId="{0AF57B88-1D4C-41FA-A761-EC1DD10C35CB}"/>
          </ac:spMkLst>
        </pc:spChg>
        <pc:spChg chg="del">
          <ac:chgData name="Vernessa Francois" userId="7cf5060043a404d7" providerId="LiveId" clId="{A60D51A7-4B5A-4EC6-87A9-429A57A3C688}" dt="2023-02-26T19:32:26.754" v="6" actId="26606"/>
          <ac:spMkLst>
            <pc:docMk/>
            <pc:sldMk cId="695098505" sldId="256"/>
            <ac:spMk id="28" creationId="{D2548F45-5164-4ABB-8212-7F293FDED8D4}"/>
          </ac:spMkLst>
        </pc:spChg>
        <pc:spChg chg="del">
          <ac:chgData name="Vernessa Francois" userId="7cf5060043a404d7" providerId="LiveId" clId="{A60D51A7-4B5A-4EC6-87A9-429A57A3C688}" dt="2023-02-26T19:32:26.754" v="6" actId="26606"/>
          <ac:spMkLst>
            <pc:docMk/>
            <pc:sldMk cId="695098505" sldId="256"/>
            <ac:spMk id="30" creationId="{5E81CCFB-7BEF-4186-86FB-D09450B4D02D}"/>
          </ac:spMkLst>
        </pc:spChg>
        <pc:spChg chg="add del">
          <ac:chgData name="Vernessa Francois" userId="7cf5060043a404d7" providerId="LiveId" clId="{A60D51A7-4B5A-4EC6-87A9-429A57A3C688}" dt="2023-02-26T19:34:00.761" v="52" actId="26606"/>
          <ac:spMkLst>
            <pc:docMk/>
            <pc:sldMk cId="695098505" sldId="256"/>
            <ac:spMk id="35" creationId="{7DA3C418-758E-4180-A5D0-8655D6804587}"/>
          </ac:spMkLst>
        </pc:spChg>
        <pc:spChg chg="add del">
          <ac:chgData name="Vernessa Francois" userId="7cf5060043a404d7" providerId="LiveId" clId="{A60D51A7-4B5A-4EC6-87A9-429A57A3C688}" dt="2023-02-26T19:34:00.761" v="52" actId="26606"/>
          <ac:spMkLst>
            <pc:docMk/>
            <pc:sldMk cId="695098505" sldId="256"/>
            <ac:spMk id="37" creationId="{28C8EF06-5EC3-4883-AFAF-D74FF46550FB}"/>
          </ac:spMkLst>
        </pc:spChg>
        <pc:spChg chg="add del">
          <ac:chgData name="Vernessa Francois" userId="7cf5060043a404d7" providerId="LiveId" clId="{A60D51A7-4B5A-4EC6-87A9-429A57A3C688}" dt="2023-02-26T19:37:12.625" v="200" actId="26606"/>
          <ac:spMkLst>
            <pc:docMk/>
            <pc:sldMk cId="695098505" sldId="256"/>
            <ac:spMk id="42" creationId="{9B37791B-B040-4694-BFDC-8DD132D86E8E}"/>
          </ac:spMkLst>
        </pc:spChg>
        <pc:spChg chg="add del">
          <ac:chgData name="Vernessa Francois" userId="7cf5060043a404d7" providerId="LiveId" clId="{A60D51A7-4B5A-4EC6-87A9-429A57A3C688}" dt="2023-02-26T19:37:12.565" v="199" actId="26606"/>
          <ac:spMkLst>
            <pc:docMk/>
            <pc:sldMk cId="695098505" sldId="256"/>
            <ac:spMk id="51" creationId="{72411438-92A5-42B0-9C54-EA4FB32ACB5E}"/>
          </ac:spMkLst>
        </pc:spChg>
        <pc:spChg chg="add del">
          <ac:chgData name="Vernessa Francois" userId="7cf5060043a404d7" providerId="LiveId" clId="{A60D51A7-4B5A-4EC6-87A9-429A57A3C688}" dt="2023-02-26T19:37:12.565" v="199" actId="26606"/>
          <ac:spMkLst>
            <pc:docMk/>
            <pc:sldMk cId="695098505" sldId="256"/>
            <ac:spMk id="53" creationId="{C5176844-69C3-4F79-BE38-EA5BDDF4FEA4}"/>
          </ac:spMkLst>
        </pc:spChg>
        <pc:spChg chg="add del">
          <ac:chgData name="Vernessa Francois" userId="7cf5060043a404d7" providerId="LiveId" clId="{A60D51A7-4B5A-4EC6-87A9-429A57A3C688}" dt="2023-02-26T19:37:12.565" v="199" actId="26606"/>
          <ac:spMkLst>
            <pc:docMk/>
            <pc:sldMk cId="695098505" sldId="256"/>
            <ac:spMk id="57" creationId="{A101E513-AF74-4E9D-A31F-99664250722D}"/>
          </ac:spMkLst>
        </pc:spChg>
        <pc:spChg chg="add del">
          <ac:chgData name="Vernessa Francois" userId="7cf5060043a404d7" providerId="LiveId" clId="{A60D51A7-4B5A-4EC6-87A9-429A57A3C688}" dt="2023-02-26T19:39:10.578" v="207" actId="26606"/>
          <ac:spMkLst>
            <pc:docMk/>
            <pc:sldMk cId="695098505" sldId="256"/>
            <ac:spMk id="59" creationId="{5AA6453C-5851-46D8-A790-031DA34DB81E}"/>
          </ac:spMkLst>
        </pc:spChg>
        <pc:spChg chg="add del">
          <ac:chgData name="Vernessa Francois" userId="7cf5060043a404d7" providerId="LiveId" clId="{A60D51A7-4B5A-4EC6-87A9-429A57A3C688}" dt="2023-02-26T19:39:10.578" v="207" actId="26606"/>
          <ac:spMkLst>
            <pc:docMk/>
            <pc:sldMk cId="695098505" sldId="256"/>
            <ac:spMk id="60" creationId="{DE61FBD7-E37C-4B38-BE44-A6D4978D7486}"/>
          </ac:spMkLst>
        </pc:spChg>
        <pc:spChg chg="add del">
          <ac:chgData name="Vernessa Francois" userId="7cf5060043a404d7" providerId="LiveId" clId="{A60D51A7-4B5A-4EC6-87A9-429A57A3C688}" dt="2023-02-26T19:39:10.578" v="207" actId="26606"/>
          <ac:spMkLst>
            <pc:docMk/>
            <pc:sldMk cId="695098505" sldId="256"/>
            <ac:spMk id="61" creationId="{34F8020C-60BB-4357-8207-13221A99AE19}"/>
          </ac:spMkLst>
        </pc:spChg>
        <pc:spChg chg="add del">
          <ac:chgData name="Vernessa Francois" userId="7cf5060043a404d7" providerId="LiveId" clId="{A60D51A7-4B5A-4EC6-87A9-429A57A3C688}" dt="2023-02-26T19:39:10.578" v="207" actId="26606"/>
          <ac:spMkLst>
            <pc:docMk/>
            <pc:sldMk cId="695098505" sldId="256"/>
            <ac:spMk id="62" creationId="{392BFCFE-FD78-4EDF-BEFE-CC444DC5F307}"/>
          </ac:spMkLst>
        </pc:spChg>
        <pc:spChg chg="add del">
          <ac:chgData name="Vernessa Francois" userId="7cf5060043a404d7" providerId="LiveId" clId="{A60D51A7-4B5A-4EC6-87A9-429A57A3C688}" dt="2023-02-26T19:39:10.578" v="207" actId="26606"/>
          <ac:spMkLst>
            <pc:docMk/>
            <pc:sldMk cId="695098505" sldId="256"/>
            <ac:spMk id="63" creationId="{3A02D46F-C48E-4461-A19B-D244194F5480}"/>
          </ac:spMkLst>
        </pc:spChg>
        <pc:spChg chg="add del">
          <ac:chgData name="Vernessa Francois" userId="7cf5060043a404d7" providerId="LiveId" clId="{A60D51A7-4B5A-4EC6-87A9-429A57A3C688}" dt="2023-02-26T19:40:10.926" v="211"/>
          <ac:spMkLst>
            <pc:docMk/>
            <pc:sldMk cId="695098505" sldId="256"/>
            <ac:spMk id="68" creationId="{09646535-AEF6-4883-A4F9-EEC1F8B4319E}"/>
          </ac:spMkLst>
        </pc:spChg>
        <pc:spChg chg="add del">
          <ac:chgData name="Vernessa Francois" userId="7cf5060043a404d7" providerId="LiveId" clId="{A60D51A7-4B5A-4EC6-87A9-429A57A3C688}" dt="2023-02-26T19:40:10.926" v="211"/>
          <ac:spMkLst>
            <pc:docMk/>
            <pc:sldMk cId="695098505" sldId="256"/>
            <ac:spMk id="70" creationId="{05D1035C-3BF0-4FE0-B3A3-1062F86009CA}"/>
          </ac:spMkLst>
        </pc:spChg>
        <pc:grpChg chg="add del">
          <ac:chgData name="Vernessa Francois" userId="7cf5060043a404d7" providerId="LiveId" clId="{A60D51A7-4B5A-4EC6-87A9-429A57A3C688}" dt="2023-02-26T19:37:12.625" v="200" actId="26606"/>
          <ac:grpSpMkLst>
            <pc:docMk/>
            <pc:sldMk cId="695098505" sldId="256"/>
            <ac:grpSpMk id="44" creationId="{564DEED3-BC52-4F15-8426-D33275CB0111}"/>
          </ac:grpSpMkLst>
        </pc:grpChg>
        <pc:picChg chg="mod ord">
          <ac:chgData name="Vernessa Francois" userId="7cf5060043a404d7" providerId="LiveId" clId="{A60D51A7-4B5A-4EC6-87A9-429A57A3C688}" dt="2023-02-26T19:39:10.578" v="207" actId="26606"/>
          <ac:picMkLst>
            <pc:docMk/>
            <pc:sldMk cId="695098505" sldId="256"/>
            <ac:picMk id="4" creationId="{90718129-CC49-5D7B-F6D6-CDC7C1C957B9}"/>
          </ac:picMkLst>
        </pc:picChg>
        <pc:cxnChg chg="add del">
          <ac:chgData name="Vernessa Francois" userId="7cf5060043a404d7" providerId="LiveId" clId="{A60D51A7-4B5A-4EC6-87A9-429A57A3C688}" dt="2023-02-26T19:37:12.565" v="199" actId="26606"/>
          <ac:cxnSpMkLst>
            <pc:docMk/>
            <pc:sldMk cId="695098505" sldId="256"/>
            <ac:cxnSpMk id="55" creationId="{AEF97C72-3F89-4F0A-9629-01818B389CF0}"/>
          </ac:cxnSpMkLst>
        </pc:cxnChg>
      </pc:sldChg>
      <pc:sldChg chg="addSp delSp modSp new mod setBg">
        <pc:chgData name="Vernessa Francois" userId="7cf5060043a404d7" providerId="LiveId" clId="{A60D51A7-4B5A-4EC6-87A9-429A57A3C688}" dt="2023-02-26T20:25:21.603" v="522" actId="1076"/>
        <pc:sldMkLst>
          <pc:docMk/>
          <pc:sldMk cId="2534161000" sldId="257"/>
        </pc:sldMkLst>
        <pc:spChg chg="del">
          <ac:chgData name="Vernessa Francois" userId="7cf5060043a404d7" providerId="LiveId" clId="{A60D51A7-4B5A-4EC6-87A9-429A57A3C688}" dt="2023-02-26T19:39:55.006" v="209"/>
          <ac:spMkLst>
            <pc:docMk/>
            <pc:sldMk cId="2534161000" sldId="257"/>
            <ac:spMk id="2" creationId="{203F8576-BC04-09B9-C51D-943F076BAA12}"/>
          </ac:spMkLst>
        </pc:spChg>
        <pc:spChg chg="del">
          <ac:chgData name="Vernessa Francois" userId="7cf5060043a404d7" providerId="LiveId" clId="{A60D51A7-4B5A-4EC6-87A9-429A57A3C688}" dt="2023-02-26T19:39:55.006" v="209"/>
          <ac:spMkLst>
            <pc:docMk/>
            <pc:sldMk cId="2534161000" sldId="257"/>
            <ac:spMk id="3" creationId="{B573D023-0C9E-19EC-60B0-E0C780122238}"/>
          </ac:spMkLst>
        </pc:spChg>
        <pc:spChg chg="add mod">
          <ac:chgData name="Vernessa Francois" userId="7cf5060043a404d7" providerId="LiveId" clId="{A60D51A7-4B5A-4EC6-87A9-429A57A3C688}" dt="2023-02-26T20:25:21.603" v="522" actId="1076"/>
          <ac:spMkLst>
            <pc:docMk/>
            <pc:sldMk cId="2534161000" sldId="257"/>
            <ac:spMk id="4" creationId="{92AF3173-A515-5218-3658-C5728F95DA4D}"/>
          </ac:spMkLst>
        </pc:spChg>
        <pc:spChg chg="add del mod">
          <ac:chgData name="Vernessa Francois" userId="7cf5060043a404d7" providerId="LiveId" clId="{A60D51A7-4B5A-4EC6-87A9-429A57A3C688}" dt="2023-02-26T19:40:21.541" v="212" actId="26606"/>
          <ac:spMkLst>
            <pc:docMk/>
            <pc:sldMk cId="2534161000" sldId="257"/>
            <ac:spMk id="5" creationId="{6D5D7870-122F-151A-229B-3C7AE1375088}"/>
          </ac:spMkLst>
        </pc:spChg>
        <pc:spChg chg="add del">
          <ac:chgData name="Vernessa Francois" userId="7cf5060043a404d7" providerId="LiveId" clId="{A60D51A7-4B5A-4EC6-87A9-429A57A3C688}" dt="2023-02-26T19:43:13.561" v="346" actId="26606"/>
          <ac:spMkLst>
            <pc:docMk/>
            <pc:sldMk cId="2534161000" sldId="257"/>
            <ac:spMk id="10" creationId="{88294908-8B00-4F58-BBBA-20F71A40AA9E}"/>
          </ac:spMkLst>
        </pc:spChg>
        <pc:spChg chg="add del">
          <ac:chgData name="Vernessa Francois" userId="7cf5060043a404d7" providerId="LiveId" clId="{A60D51A7-4B5A-4EC6-87A9-429A57A3C688}" dt="2023-02-26T19:43:13.561" v="346" actId="26606"/>
          <ac:spMkLst>
            <pc:docMk/>
            <pc:sldMk cId="2534161000" sldId="257"/>
            <ac:spMk id="12" creationId="{4364C879-1404-4203-8E9D-CC5DE0A621A2}"/>
          </ac:spMkLst>
        </pc:spChg>
        <pc:spChg chg="add del">
          <ac:chgData name="Vernessa Francois" userId="7cf5060043a404d7" providerId="LiveId" clId="{A60D51A7-4B5A-4EC6-87A9-429A57A3C688}" dt="2023-02-26T19:43:13.561" v="346" actId="26606"/>
          <ac:spMkLst>
            <pc:docMk/>
            <pc:sldMk cId="2534161000" sldId="257"/>
            <ac:spMk id="14" creationId="{84617302-4B0D-4351-A6BB-6F0930D943AC}"/>
          </ac:spMkLst>
        </pc:spChg>
        <pc:spChg chg="add del">
          <ac:chgData name="Vernessa Francois" userId="7cf5060043a404d7" providerId="LiveId" clId="{A60D51A7-4B5A-4EC6-87A9-429A57A3C688}" dt="2023-02-26T19:43:13.561" v="346" actId="26606"/>
          <ac:spMkLst>
            <pc:docMk/>
            <pc:sldMk cId="2534161000" sldId="257"/>
            <ac:spMk id="16" creationId="{DA2C7802-C2E0-4218-8F89-8DD7CCD2CD1C}"/>
          </ac:spMkLst>
        </pc:spChg>
        <pc:spChg chg="add del">
          <ac:chgData name="Vernessa Francois" userId="7cf5060043a404d7" providerId="LiveId" clId="{A60D51A7-4B5A-4EC6-87A9-429A57A3C688}" dt="2023-02-26T19:43:13.561" v="346" actId="26606"/>
          <ac:spMkLst>
            <pc:docMk/>
            <pc:sldMk cId="2534161000" sldId="257"/>
            <ac:spMk id="18" creationId="{A6D7111A-21E5-4EE9-8A78-10E5530F0116}"/>
          </ac:spMkLst>
        </pc:spChg>
        <pc:spChg chg="add del">
          <ac:chgData name="Vernessa Francois" userId="7cf5060043a404d7" providerId="LiveId" clId="{A60D51A7-4B5A-4EC6-87A9-429A57A3C688}" dt="2023-02-26T19:43:13.561" v="346" actId="26606"/>
          <ac:spMkLst>
            <pc:docMk/>
            <pc:sldMk cId="2534161000" sldId="257"/>
            <ac:spMk id="20" creationId="{A3969E80-A77B-49FC-9122-D89AFD5EE118}"/>
          </ac:spMkLst>
        </pc:spChg>
        <pc:spChg chg="add del">
          <ac:chgData name="Vernessa Francois" userId="7cf5060043a404d7" providerId="LiveId" clId="{A60D51A7-4B5A-4EC6-87A9-429A57A3C688}" dt="2023-02-26T19:43:13.561" v="346" actId="26606"/>
          <ac:spMkLst>
            <pc:docMk/>
            <pc:sldMk cId="2534161000" sldId="257"/>
            <ac:spMk id="22" creationId="{1849CA57-76BD-4CF2-80BA-D7A46A01B7B1}"/>
          </ac:spMkLst>
        </pc:spChg>
        <pc:spChg chg="add del">
          <ac:chgData name="Vernessa Francois" userId="7cf5060043a404d7" providerId="LiveId" clId="{A60D51A7-4B5A-4EC6-87A9-429A57A3C688}" dt="2023-02-26T19:43:13.561" v="346" actId="26606"/>
          <ac:spMkLst>
            <pc:docMk/>
            <pc:sldMk cId="2534161000" sldId="257"/>
            <ac:spMk id="24" creationId="{35E9085E-E730-4768-83D4-6CB7E9897153}"/>
          </ac:spMkLst>
        </pc:spChg>
        <pc:spChg chg="add del">
          <ac:chgData name="Vernessa Francois" userId="7cf5060043a404d7" providerId="LiveId" clId="{A60D51A7-4B5A-4EC6-87A9-429A57A3C688}" dt="2023-02-26T19:43:13.561" v="346" actId="26606"/>
          <ac:spMkLst>
            <pc:docMk/>
            <pc:sldMk cId="2534161000" sldId="257"/>
            <ac:spMk id="26" creationId="{973272FE-A474-4CAE-8CA2-BCC8B476C3F4}"/>
          </ac:spMkLst>
        </pc:spChg>
        <pc:spChg chg="add del">
          <ac:chgData name="Vernessa Francois" userId="7cf5060043a404d7" providerId="LiveId" clId="{A60D51A7-4B5A-4EC6-87A9-429A57A3C688}" dt="2023-02-26T19:43:13.561" v="346" actId="26606"/>
          <ac:spMkLst>
            <pc:docMk/>
            <pc:sldMk cId="2534161000" sldId="257"/>
            <ac:spMk id="28" creationId="{E07981EA-05A6-437C-88D7-B377B92B031D}"/>
          </ac:spMkLst>
        </pc:spChg>
        <pc:spChg chg="add del">
          <ac:chgData name="Vernessa Francois" userId="7cf5060043a404d7" providerId="LiveId" clId="{A60D51A7-4B5A-4EC6-87A9-429A57A3C688}" dt="2023-02-26T19:43:13.561" v="346" actId="26606"/>
          <ac:spMkLst>
            <pc:docMk/>
            <pc:sldMk cId="2534161000" sldId="257"/>
            <ac:spMk id="30" creationId="{15E3C750-986E-4769-B1AE-49289FBEE757}"/>
          </ac:spMkLst>
        </pc:spChg>
        <pc:spChg chg="add">
          <ac:chgData name="Vernessa Francois" userId="7cf5060043a404d7" providerId="LiveId" clId="{A60D51A7-4B5A-4EC6-87A9-429A57A3C688}" dt="2023-02-26T19:43:13.561" v="346" actId="26606"/>
          <ac:spMkLst>
            <pc:docMk/>
            <pc:sldMk cId="2534161000" sldId="257"/>
            <ac:spMk id="36" creationId="{3A930249-8242-4E2B-AF17-C01826488321}"/>
          </ac:spMkLst>
        </pc:spChg>
        <pc:spChg chg="add">
          <ac:chgData name="Vernessa Francois" userId="7cf5060043a404d7" providerId="LiveId" clId="{A60D51A7-4B5A-4EC6-87A9-429A57A3C688}" dt="2023-02-26T19:43:13.561" v="346" actId="26606"/>
          <ac:spMkLst>
            <pc:docMk/>
            <pc:sldMk cId="2534161000" sldId="257"/>
            <ac:spMk id="38" creationId="{A5BDD999-C5E1-4B3E-A710-768673819165}"/>
          </ac:spMkLst>
        </pc:spChg>
        <pc:picChg chg="add">
          <ac:chgData name="Vernessa Francois" userId="7cf5060043a404d7" providerId="LiveId" clId="{A60D51A7-4B5A-4EC6-87A9-429A57A3C688}" dt="2023-02-26T19:43:13.561" v="346" actId="26606"/>
          <ac:picMkLst>
            <pc:docMk/>
            <pc:sldMk cId="2534161000" sldId="257"/>
            <ac:picMk id="32" creationId="{1EB1FB3B-C8CE-9D39-45CD-8AA756AD6F4E}"/>
          </ac:picMkLst>
        </pc:picChg>
      </pc:sldChg>
      <pc:sldChg chg="addSp delSp modSp new mod setBg">
        <pc:chgData name="Vernessa Francois" userId="7cf5060043a404d7" providerId="LiveId" clId="{A60D51A7-4B5A-4EC6-87A9-429A57A3C688}" dt="2023-02-26T20:49:21.427" v="910"/>
        <pc:sldMkLst>
          <pc:docMk/>
          <pc:sldMk cId="3191710149" sldId="258"/>
        </pc:sldMkLst>
        <pc:spChg chg="mod">
          <ac:chgData name="Vernessa Francois" userId="7cf5060043a404d7" providerId="LiveId" clId="{A60D51A7-4B5A-4EC6-87A9-429A57A3C688}" dt="2023-02-26T20:48:57.428" v="909" actId="26606"/>
          <ac:spMkLst>
            <pc:docMk/>
            <pc:sldMk cId="3191710149" sldId="258"/>
            <ac:spMk id="2" creationId="{369D700F-1AAB-34C7-5828-11E058B5B5D3}"/>
          </ac:spMkLst>
        </pc:spChg>
        <pc:spChg chg="del mod">
          <ac:chgData name="Vernessa Francois" userId="7cf5060043a404d7" providerId="LiveId" clId="{A60D51A7-4B5A-4EC6-87A9-429A57A3C688}" dt="2023-02-26T20:37:14.439" v="881" actId="26606"/>
          <ac:spMkLst>
            <pc:docMk/>
            <pc:sldMk cId="3191710149" sldId="258"/>
            <ac:spMk id="3" creationId="{1C6865AE-8069-AB42-E0A4-3ADD38978659}"/>
          </ac:spMkLst>
        </pc:spChg>
        <pc:spChg chg="add del">
          <ac:chgData name="Vernessa Francois" userId="7cf5060043a404d7" providerId="LiveId" clId="{A60D51A7-4B5A-4EC6-87A9-429A57A3C688}" dt="2023-02-26T20:48:57.428" v="909" actId="26606"/>
          <ac:spMkLst>
            <pc:docMk/>
            <pc:sldMk cId="3191710149" sldId="258"/>
            <ac:spMk id="9" creationId="{B819A166-7571-4003-A6B8-B62034C3ED30}"/>
          </ac:spMkLst>
        </pc:spChg>
        <pc:spChg chg="add del">
          <ac:chgData name="Vernessa Francois" userId="7cf5060043a404d7" providerId="LiveId" clId="{A60D51A7-4B5A-4EC6-87A9-429A57A3C688}" dt="2023-02-26T20:48:57.396" v="908" actId="26606"/>
          <ac:spMkLst>
            <pc:docMk/>
            <pc:sldMk cId="3191710149" sldId="258"/>
            <ac:spMk id="14" creationId="{42285737-90EE-47DC-AC80-8AE156B11969}"/>
          </ac:spMkLst>
        </pc:spChg>
        <pc:spChg chg="add">
          <ac:chgData name="Vernessa Francois" userId="7cf5060043a404d7" providerId="LiveId" clId="{A60D51A7-4B5A-4EC6-87A9-429A57A3C688}" dt="2023-02-26T20:48:57.428" v="909" actId="26606"/>
          <ac:spMkLst>
            <pc:docMk/>
            <pc:sldMk cId="3191710149" sldId="258"/>
            <ac:spMk id="18" creationId="{AAD0DBB9-1A4B-4391-81D4-CB19F9AB918A}"/>
          </ac:spMkLst>
        </pc:spChg>
        <pc:spChg chg="add">
          <ac:chgData name="Vernessa Francois" userId="7cf5060043a404d7" providerId="LiveId" clId="{A60D51A7-4B5A-4EC6-87A9-429A57A3C688}" dt="2023-02-26T20:48:57.428" v="909" actId="26606"/>
          <ac:spMkLst>
            <pc:docMk/>
            <pc:sldMk cId="3191710149" sldId="258"/>
            <ac:spMk id="20" creationId="{063BBA22-50EA-4C4D-BE05-F1CE4E63AA56}"/>
          </ac:spMkLst>
        </pc:spChg>
        <pc:spChg chg="add">
          <ac:chgData name="Vernessa Francois" userId="7cf5060043a404d7" providerId="LiveId" clId="{A60D51A7-4B5A-4EC6-87A9-429A57A3C688}" dt="2023-02-26T20:48:57.428" v="909" actId="26606"/>
          <ac:spMkLst>
            <pc:docMk/>
            <pc:sldMk cId="3191710149" sldId="258"/>
            <ac:spMk id="24" creationId="{BACC6370-2D7E-4714-9D71-7542949D7D5D}"/>
          </ac:spMkLst>
        </pc:spChg>
        <pc:spChg chg="add">
          <ac:chgData name="Vernessa Francois" userId="7cf5060043a404d7" providerId="LiveId" clId="{A60D51A7-4B5A-4EC6-87A9-429A57A3C688}" dt="2023-02-26T20:48:57.428" v="909" actId="26606"/>
          <ac:spMkLst>
            <pc:docMk/>
            <pc:sldMk cId="3191710149" sldId="258"/>
            <ac:spMk id="25" creationId="{F68B3F68-107C-434F-AA38-110D5EA91B85}"/>
          </ac:spMkLst>
        </pc:spChg>
        <pc:grpChg chg="add del">
          <ac:chgData name="Vernessa Francois" userId="7cf5060043a404d7" providerId="LiveId" clId="{A60D51A7-4B5A-4EC6-87A9-429A57A3C688}" dt="2023-02-26T20:48:57.396" v="908" actId="26606"/>
          <ac:grpSpMkLst>
            <pc:docMk/>
            <pc:sldMk cId="3191710149" sldId="258"/>
            <ac:grpSpMk id="16" creationId="{B57BDC17-F1B3-455F-BBF1-680AA1F25C06}"/>
          </ac:grpSpMkLst>
        </pc:grpChg>
        <pc:graphicFrameChg chg="add mod modGraphic">
          <ac:chgData name="Vernessa Francois" userId="7cf5060043a404d7" providerId="LiveId" clId="{A60D51A7-4B5A-4EC6-87A9-429A57A3C688}" dt="2023-02-26T20:48:57.428" v="909" actId="26606"/>
          <ac:graphicFrameMkLst>
            <pc:docMk/>
            <pc:sldMk cId="3191710149" sldId="258"/>
            <ac:graphicFrameMk id="5" creationId="{C3F684F4-BF0D-9E54-F017-6823FCE3E4EA}"/>
          </ac:graphicFrameMkLst>
        </pc:graphicFrameChg>
      </pc:sldChg>
      <pc:sldChg chg="new">
        <pc:chgData name="Vernessa Francois" userId="7cf5060043a404d7" providerId="LiveId" clId="{A60D51A7-4B5A-4EC6-87A9-429A57A3C688}" dt="2023-02-26T20:50:09.423" v="911" actId="680"/>
        <pc:sldMkLst>
          <pc:docMk/>
          <pc:sldMk cId="1846436178" sldId="259"/>
        </pc:sldMkLst>
      </pc:sldChg>
      <pc:sldChg chg="del">
        <pc:chgData name="Vernessa Francois" userId="7cf5060043a404d7" providerId="LiveId" clId="{A60D51A7-4B5A-4EC6-87A9-429A57A3C688}" dt="2023-02-27T11:37:07.406" v="1914" actId="2696"/>
        <pc:sldMkLst>
          <pc:docMk/>
          <pc:sldMk cId="1822230699" sldId="261"/>
        </pc:sldMkLst>
      </pc:sldChg>
      <pc:sldChg chg="addSp delSp modSp mod">
        <pc:chgData name="Vernessa Francois" userId="7cf5060043a404d7" providerId="LiveId" clId="{A60D51A7-4B5A-4EC6-87A9-429A57A3C688}" dt="2023-02-27T13:22:44.336" v="5674" actId="26606"/>
        <pc:sldMkLst>
          <pc:docMk/>
          <pc:sldMk cId="3593234446" sldId="264"/>
        </pc:sldMkLst>
        <pc:spChg chg="mod">
          <ac:chgData name="Vernessa Francois" userId="7cf5060043a404d7" providerId="LiveId" clId="{A60D51A7-4B5A-4EC6-87A9-429A57A3C688}" dt="2023-02-27T13:22:44.336" v="5674" actId="26606"/>
          <ac:spMkLst>
            <pc:docMk/>
            <pc:sldMk cId="3593234446" sldId="264"/>
            <ac:spMk id="2" creationId="{5F488F3F-ADC3-1901-2A15-8282C0ABD2B4}"/>
          </ac:spMkLst>
        </pc:spChg>
        <pc:spChg chg="del mod">
          <ac:chgData name="Vernessa Francois" userId="7cf5060043a404d7" providerId="LiveId" clId="{A60D51A7-4B5A-4EC6-87A9-429A57A3C688}" dt="2023-02-27T13:22:24.747" v="5672"/>
          <ac:spMkLst>
            <pc:docMk/>
            <pc:sldMk cId="3593234446" sldId="264"/>
            <ac:spMk id="3" creationId="{118CA819-5FD9-ACD4-F33B-1EC0DF7CA505}"/>
          </ac:spMkLst>
        </pc:spChg>
        <pc:spChg chg="add mod">
          <ac:chgData name="Vernessa Francois" userId="7cf5060043a404d7" providerId="LiveId" clId="{A60D51A7-4B5A-4EC6-87A9-429A57A3C688}" dt="2023-02-27T13:22:44.336" v="5674" actId="26606"/>
          <ac:spMkLst>
            <pc:docMk/>
            <pc:sldMk cId="3593234446" sldId="264"/>
            <ac:spMk id="4" creationId="{B4892C3A-88E4-CE20-712B-2B50818995C0}"/>
          </ac:spMkLst>
        </pc:spChg>
        <pc:spChg chg="del">
          <ac:chgData name="Vernessa Francois" userId="7cf5060043a404d7" providerId="LiveId" clId="{A60D51A7-4B5A-4EC6-87A9-429A57A3C688}" dt="2023-02-27T13:22:44.336" v="5674" actId="26606"/>
          <ac:spMkLst>
            <pc:docMk/>
            <pc:sldMk cId="3593234446" sldId="264"/>
            <ac:spMk id="8" creationId="{09588DA8-065E-4F6F-8EFD-43104AB2E0CF}"/>
          </ac:spMkLst>
        </pc:spChg>
        <pc:spChg chg="del">
          <ac:chgData name="Vernessa Francois" userId="7cf5060043a404d7" providerId="LiveId" clId="{A60D51A7-4B5A-4EC6-87A9-429A57A3C688}" dt="2023-02-27T13:22:44.336" v="5674" actId="26606"/>
          <ac:spMkLst>
            <pc:docMk/>
            <pc:sldMk cId="3593234446" sldId="264"/>
            <ac:spMk id="10" creationId="{C4285719-470E-454C-AF62-8323075F1F5B}"/>
          </ac:spMkLst>
        </pc:spChg>
        <pc:spChg chg="del">
          <ac:chgData name="Vernessa Francois" userId="7cf5060043a404d7" providerId="LiveId" clId="{A60D51A7-4B5A-4EC6-87A9-429A57A3C688}" dt="2023-02-27T13:22:44.336" v="5674" actId="26606"/>
          <ac:spMkLst>
            <pc:docMk/>
            <pc:sldMk cId="3593234446" sldId="264"/>
            <ac:spMk id="12" creationId="{CD9FE4EF-C4D8-49A0-B2FF-81D8DB7D8A24}"/>
          </ac:spMkLst>
        </pc:spChg>
        <pc:spChg chg="del">
          <ac:chgData name="Vernessa Francois" userId="7cf5060043a404d7" providerId="LiveId" clId="{A60D51A7-4B5A-4EC6-87A9-429A57A3C688}" dt="2023-02-27T13:22:44.336" v="5674" actId="26606"/>
          <ac:spMkLst>
            <pc:docMk/>
            <pc:sldMk cId="3593234446" sldId="264"/>
            <ac:spMk id="14" creationId="{4300840D-0A0B-4512-BACA-B439D5B9C57C}"/>
          </ac:spMkLst>
        </pc:spChg>
        <pc:spChg chg="del">
          <ac:chgData name="Vernessa Francois" userId="7cf5060043a404d7" providerId="LiveId" clId="{A60D51A7-4B5A-4EC6-87A9-429A57A3C688}" dt="2023-02-27T13:22:44.336" v="5674" actId="26606"/>
          <ac:spMkLst>
            <pc:docMk/>
            <pc:sldMk cId="3593234446" sldId="264"/>
            <ac:spMk id="16" creationId="{D2B78728-A580-49A7-84F9-6EF6F583ADE0}"/>
          </ac:spMkLst>
        </pc:spChg>
        <pc:spChg chg="del">
          <ac:chgData name="Vernessa Francois" userId="7cf5060043a404d7" providerId="LiveId" clId="{A60D51A7-4B5A-4EC6-87A9-429A57A3C688}" dt="2023-02-27T13:22:44.336" v="5674" actId="26606"/>
          <ac:spMkLst>
            <pc:docMk/>
            <pc:sldMk cId="3593234446" sldId="264"/>
            <ac:spMk id="18" creationId="{38FAA1A1-D861-433F-88FA-1E9D6FD31D11}"/>
          </ac:spMkLst>
        </pc:spChg>
        <pc:spChg chg="del">
          <ac:chgData name="Vernessa Francois" userId="7cf5060043a404d7" providerId="LiveId" clId="{A60D51A7-4B5A-4EC6-87A9-429A57A3C688}" dt="2023-02-27T13:22:44.336" v="5674" actId="26606"/>
          <ac:spMkLst>
            <pc:docMk/>
            <pc:sldMk cId="3593234446" sldId="264"/>
            <ac:spMk id="20" creationId="{8D71EDA1-87BF-4D5D-AB79-F346FD19278A}"/>
          </ac:spMkLst>
        </pc:spChg>
        <pc:spChg chg="add">
          <ac:chgData name="Vernessa Francois" userId="7cf5060043a404d7" providerId="LiveId" clId="{A60D51A7-4B5A-4EC6-87A9-429A57A3C688}" dt="2023-02-27T13:22:44.336" v="5674" actId="26606"/>
          <ac:spMkLst>
            <pc:docMk/>
            <pc:sldMk cId="3593234446" sldId="264"/>
            <ac:spMk id="25" creationId="{76EFD3D9-44F0-4267-BCC1-1613E79D8274}"/>
          </ac:spMkLst>
        </pc:spChg>
        <pc:spChg chg="add">
          <ac:chgData name="Vernessa Francois" userId="7cf5060043a404d7" providerId="LiveId" clId="{A60D51A7-4B5A-4EC6-87A9-429A57A3C688}" dt="2023-02-27T13:22:44.336" v="5674" actId="26606"/>
          <ac:spMkLst>
            <pc:docMk/>
            <pc:sldMk cId="3593234446" sldId="264"/>
            <ac:spMk id="27" creationId="{A779A851-95D6-41AF-937A-B0E4B7F6FA8D}"/>
          </ac:spMkLst>
        </pc:spChg>
        <pc:spChg chg="add">
          <ac:chgData name="Vernessa Francois" userId="7cf5060043a404d7" providerId="LiveId" clId="{A60D51A7-4B5A-4EC6-87A9-429A57A3C688}" dt="2023-02-27T13:22:44.336" v="5674" actId="26606"/>
          <ac:spMkLst>
            <pc:docMk/>
            <pc:sldMk cId="3593234446" sldId="264"/>
            <ac:spMk id="29" creationId="{953FB2E7-B6CB-429C-81EB-D9516D6D5C8D}"/>
          </ac:spMkLst>
        </pc:spChg>
        <pc:spChg chg="add">
          <ac:chgData name="Vernessa Francois" userId="7cf5060043a404d7" providerId="LiveId" clId="{A60D51A7-4B5A-4EC6-87A9-429A57A3C688}" dt="2023-02-27T13:22:44.336" v="5674" actId="26606"/>
          <ac:spMkLst>
            <pc:docMk/>
            <pc:sldMk cId="3593234446" sldId="264"/>
            <ac:spMk id="31" creationId="{2EC40DB1-B719-4A13-9A4D-0966B4B27866}"/>
          </ac:spMkLst>
        </pc:spChg>
        <pc:spChg chg="add">
          <ac:chgData name="Vernessa Francois" userId="7cf5060043a404d7" providerId="LiveId" clId="{A60D51A7-4B5A-4EC6-87A9-429A57A3C688}" dt="2023-02-27T13:22:44.336" v="5674" actId="26606"/>
          <ac:spMkLst>
            <pc:docMk/>
            <pc:sldMk cId="3593234446" sldId="264"/>
            <ac:spMk id="33" creationId="{82211336-CFF3-412D-868A-6679C1004C45}"/>
          </ac:spMkLst>
        </pc:spChg>
      </pc:sldChg>
      <pc:sldChg chg="modNotesTx">
        <pc:chgData name="Vernessa Francois" userId="7cf5060043a404d7" providerId="LiveId" clId="{A60D51A7-4B5A-4EC6-87A9-429A57A3C688}" dt="2023-02-27T11:05:05.690" v="985" actId="20577"/>
        <pc:sldMkLst>
          <pc:docMk/>
          <pc:sldMk cId="776336305" sldId="266"/>
        </pc:sldMkLst>
      </pc:sldChg>
      <pc:sldChg chg="modSp add modNotesTx">
        <pc:chgData name="Vernessa Francois" userId="7cf5060043a404d7" providerId="LiveId" clId="{A60D51A7-4B5A-4EC6-87A9-429A57A3C688}" dt="2023-02-27T11:36:30.053" v="1913" actId="20577"/>
        <pc:sldMkLst>
          <pc:docMk/>
          <pc:sldMk cId="2311407017" sldId="267"/>
        </pc:sldMkLst>
        <pc:graphicFrameChg chg="mod">
          <ac:chgData name="Vernessa Francois" userId="7cf5060043a404d7" providerId="LiveId" clId="{A60D51A7-4B5A-4EC6-87A9-429A57A3C688}" dt="2023-02-27T11:28:33.449" v="1740" actId="20577"/>
          <ac:graphicFrameMkLst>
            <pc:docMk/>
            <pc:sldMk cId="2311407017" sldId="267"/>
            <ac:graphicFrameMk id="5" creationId="{C3F684F4-BF0D-9E54-F017-6823FCE3E4EA}"/>
          </ac:graphicFrameMkLst>
        </pc:graphicFrameChg>
      </pc:sldChg>
      <pc:sldChg chg="modSp add modNotesTx">
        <pc:chgData name="Vernessa Francois" userId="7cf5060043a404d7" providerId="LiveId" clId="{A60D51A7-4B5A-4EC6-87A9-429A57A3C688}" dt="2023-02-27T11:48:31.512" v="2529" actId="20577"/>
        <pc:sldMkLst>
          <pc:docMk/>
          <pc:sldMk cId="3461751911" sldId="268"/>
        </pc:sldMkLst>
        <pc:graphicFrameChg chg="mod">
          <ac:chgData name="Vernessa Francois" userId="7cf5060043a404d7" providerId="LiveId" clId="{A60D51A7-4B5A-4EC6-87A9-429A57A3C688}" dt="2023-02-27T11:48:31.512" v="2529" actId="20577"/>
          <ac:graphicFrameMkLst>
            <pc:docMk/>
            <pc:sldMk cId="3461751911" sldId="268"/>
            <ac:graphicFrameMk id="5" creationId="{C3F684F4-BF0D-9E54-F017-6823FCE3E4EA}"/>
          </ac:graphicFrameMkLst>
        </pc:graphicFrameChg>
      </pc:sldChg>
      <pc:sldChg chg="addSp delSp modSp add mod ord setBg modNotesTx">
        <pc:chgData name="Vernessa Francois" userId="7cf5060043a404d7" providerId="LiveId" clId="{A60D51A7-4B5A-4EC6-87A9-429A57A3C688}" dt="2023-02-27T11:56:54.651" v="2536"/>
        <pc:sldMkLst>
          <pc:docMk/>
          <pc:sldMk cId="2618359641" sldId="269"/>
        </pc:sldMkLst>
        <pc:spChg chg="mod">
          <ac:chgData name="Vernessa Francois" userId="7cf5060043a404d7" providerId="LiveId" clId="{A60D51A7-4B5A-4EC6-87A9-429A57A3C688}" dt="2023-02-27T11:45:35.160" v="2374" actId="14100"/>
          <ac:spMkLst>
            <pc:docMk/>
            <pc:sldMk cId="2618359641" sldId="269"/>
            <ac:spMk id="2" creationId="{369D700F-1AAB-34C7-5828-11E058B5B5D3}"/>
          </ac:spMkLst>
        </pc:spChg>
        <pc:spChg chg="add del mod">
          <ac:chgData name="Vernessa Francois" userId="7cf5060043a404d7" providerId="LiveId" clId="{A60D51A7-4B5A-4EC6-87A9-429A57A3C688}" dt="2023-02-27T11:42:44.851" v="2358" actId="478"/>
          <ac:spMkLst>
            <pc:docMk/>
            <pc:sldMk cId="2618359641" sldId="269"/>
            <ac:spMk id="6" creationId="{6C0F5EA1-2DCE-866E-C3E4-FC70E6E10577}"/>
          </ac:spMkLst>
        </pc:spChg>
        <pc:spChg chg="add del mod">
          <ac:chgData name="Vernessa Francois" userId="7cf5060043a404d7" providerId="LiveId" clId="{A60D51A7-4B5A-4EC6-87A9-429A57A3C688}" dt="2023-02-27T11:45:26.326" v="2371"/>
          <ac:spMkLst>
            <pc:docMk/>
            <pc:sldMk cId="2618359641" sldId="269"/>
            <ac:spMk id="7" creationId="{0112F90E-C9F4-A94B-ECDE-F497215D89EA}"/>
          </ac:spMkLst>
        </pc:spChg>
        <pc:spChg chg="add del mod">
          <ac:chgData name="Vernessa Francois" userId="7cf5060043a404d7" providerId="LiveId" clId="{A60D51A7-4B5A-4EC6-87A9-429A57A3C688}" dt="2023-02-27T11:45:26.326" v="2373"/>
          <ac:spMkLst>
            <pc:docMk/>
            <pc:sldMk cId="2618359641" sldId="269"/>
            <ac:spMk id="8" creationId="{86C44F4B-9D77-FA12-8888-1E4D312B2324}"/>
          </ac:spMkLst>
        </pc:spChg>
        <pc:spChg chg="del">
          <ac:chgData name="Vernessa Francois" userId="7cf5060043a404d7" providerId="LiveId" clId="{A60D51A7-4B5A-4EC6-87A9-429A57A3C688}" dt="2023-02-27T11:39:44.342" v="2352" actId="26606"/>
          <ac:spMkLst>
            <pc:docMk/>
            <pc:sldMk cId="2618359641" sldId="269"/>
            <ac:spMk id="18" creationId="{AAD0DBB9-1A4B-4391-81D4-CB19F9AB918A}"/>
          </ac:spMkLst>
        </pc:spChg>
        <pc:spChg chg="del">
          <ac:chgData name="Vernessa Francois" userId="7cf5060043a404d7" providerId="LiveId" clId="{A60D51A7-4B5A-4EC6-87A9-429A57A3C688}" dt="2023-02-27T11:39:44.342" v="2352" actId="26606"/>
          <ac:spMkLst>
            <pc:docMk/>
            <pc:sldMk cId="2618359641" sldId="269"/>
            <ac:spMk id="20" creationId="{063BBA22-50EA-4C4D-BE05-F1CE4E63AA56}"/>
          </ac:spMkLst>
        </pc:spChg>
        <pc:spChg chg="del">
          <ac:chgData name="Vernessa Francois" userId="7cf5060043a404d7" providerId="LiveId" clId="{A60D51A7-4B5A-4EC6-87A9-429A57A3C688}" dt="2023-02-27T11:39:44.342" v="2352" actId="26606"/>
          <ac:spMkLst>
            <pc:docMk/>
            <pc:sldMk cId="2618359641" sldId="269"/>
            <ac:spMk id="24" creationId="{BACC6370-2D7E-4714-9D71-7542949D7D5D}"/>
          </ac:spMkLst>
        </pc:spChg>
        <pc:spChg chg="del">
          <ac:chgData name="Vernessa Francois" userId="7cf5060043a404d7" providerId="LiveId" clId="{A60D51A7-4B5A-4EC6-87A9-429A57A3C688}" dt="2023-02-27T11:39:44.342" v="2352" actId="26606"/>
          <ac:spMkLst>
            <pc:docMk/>
            <pc:sldMk cId="2618359641" sldId="269"/>
            <ac:spMk id="25" creationId="{F68B3F68-107C-434F-AA38-110D5EA91B85}"/>
          </ac:spMkLst>
        </pc:spChg>
        <pc:spChg chg="add del">
          <ac:chgData name="Vernessa Francois" userId="7cf5060043a404d7" providerId="LiveId" clId="{A60D51A7-4B5A-4EC6-87A9-429A57A3C688}" dt="2023-02-27T11:43:16.207" v="2364" actId="26606"/>
          <ac:spMkLst>
            <pc:docMk/>
            <pc:sldMk cId="2618359641" sldId="269"/>
            <ac:spMk id="30" creationId="{7FF47CB7-972F-479F-A36D-9E72D26EC8DA}"/>
          </ac:spMkLst>
        </pc:spChg>
        <pc:spChg chg="add del">
          <ac:chgData name="Vernessa Francois" userId="7cf5060043a404d7" providerId="LiveId" clId="{A60D51A7-4B5A-4EC6-87A9-429A57A3C688}" dt="2023-02-27T11:43:16.207" v="2364" actId="26606"/>
          <ac:spMkLst>
            <pc:docMk/>
            <pc:sldMk cId="2618359641" sldId="269"/>
            <ac:spMk id="32" creationId="{0D153B68-5844-490D-8E67-F616D6D721CA}"/>
          </ac:spMkLst>
        </pc:spChg>
        <pc:spChg chg="add del">
          <ac:chgData name="Vernessa Francois" userId="7cf5060043a404d7" providerId="LiveId" clId="{A60D51A7-4B5A-4EC6-87A9-429A57A3C688}" dt="2023-02-27T11:43:16.207" v="2364" actId="26606"/>
          <ac:spMkLst>
            <pc:docMk/>
            <pc:sldMk cId="2618359641" sldId="269"/>
            <ac:spMk id="34" creationId="{9A0D773F-7A7D-4DBB-9DEA-86BB8B8F4BC8}"/>
          </ac:spMkLst>
        </pc:spChg>
        <pc:spChg chg="add">
          <ac:chgData name="Vernessa Francois" userId="7cf5060043a404d7" providerId="LiveId" clId="{A60D51A7-4B5A-4EC6-87A9-429A57A3C688}" dt="2023-02-27T11:43:16.207" v="2364" actId="26606"/>
          <ac:spMkLst>
            <pc:docMk/>
            <pc:sldMk cId="2618359641" sldId="269"/>
            <ac:spMk id="1031" creationId="{FF9B822F-893E-44C8-963C-64F50ACECBB2}"/>
          </ac:spMkLst>
        </pc:spChg>
        <pc:spChg chg="add">
          <ac:chgData name="Vernessa Francois" userId="7cf5060043a404d7" providerId="LiveId" clId="{A60D51A7-4B5A-4EC6-87A9-429A57A3C688}" dt="2023-02-27T11:43:16.207" v="2364" actId="26606"/>
          <ac:spMkLst>
            <pc:docMk/>
            <pc:sldMk cId="2618359641" sldId="269"/>
            <ac:spMk id="1033" creationId="{EBF87945-A001-489F-9D9B-7D9435F0B9CA}"/>
          </ac:spMkLst>
        </pc:spChg>
        <pc:graphicFrameChg chg="mod ord modGraphic">
          <ac:chgData name="Vernessa Francois" userId="7cf5060043a404d7" providerId="LiveId" clId="{A60D51A7-4B5A-4EC6-87A9-429A57A3C688}" dt="2023-02-27T11:56:11.675" v="2533" actId="2711"/>
          <ac:graphicFrameMkLst>
            <pc:docMk/>
            <pc:sldMk cId="2618359641" sldId="269"/>
            <ac:graphicFrameMk id="5" creationId="{C3F684F4-BF0D-9E54-F017-6823FCE3E4EA}"/>
          </ac:graphicFrameMkLst>
        </pc:graphicFrameChg>
        <pc:picChg chg="add del mod">
          <ac:chgData name="Vernessa Francois" userId="7cf5060043a404d7" providerId="LiveId" clId="{A60D51A7-4B5A-4EC6-87A9-429A57A3C688}" dt="2023-02-27T11:42:44.851" v="2358" actId="478"/>
          <ac:picMkLst>
            <pc:docMk/>
            <pc:sldMk cId="2618359641" sldId="269"/>
            <ac:picMk id="4" creationId="{789C98AA-E7A4-88C2-41A1-9294A76A3916}"/>
          </ac:picMkLst>
        </pc:picChg>
        <pc:picChg chg="add mod">
          <ac:chgData name="Vernessa Francois" userId="7cf5060043a404d7" providerId="LiveId" clId="{A60D51A7-4B5A-4EC6-87A9-429A57A3C688}" dt="2023-02-27T11:45:52.272" v="2376" actId="1076"/>
          <ac:picMkLst>
            <pc:docMk/>
            <pc:sldMk cId="2618359641" sldId="269"/>
            <ac:picMk id="1026" creationId="{BB074798-7361-E77E-8D51-767916A1F962}"/>
          </ac:picMkLst>
        </pc:picChg>
      </pc:sldChg>
      <pc:sldChg chg="modSp add mod">
        <pc:chgData name="Vernessa Francois" userId="7cf5060043a404d7" providerId="LiveId" clId="{A60D51A7-4B5A-4EC6-87A9-429A57A3C688}" dt="2023-02-27T12:13:05.243" v="3463"/>
        <pc:sldMkLst>
          <pc:docMk/>
          <pc:sldMk cId="3435616619" sldId="270"/>
        </pc:sldMkLst>
        <pc:graphicFrameChg chg="mod">
          <ac:chgData name="Vernessa Francois" userId="7cf5060043a404d7" providerId="LiveId" clId="{A60D51A7-4B5A-4EC6-87A9-429A57A3C688}" dt="2023-02-27T12:13:05.243" v="3463"/>
          <ac:graphicFrameMkLst>
            <pc:docMk/>
            <pc:sldMk cId="3435616619" sldId="270"/>
            <ac:graphicFrameMk id="5" creationId="{C3F684F4-BF0D-9E54-F017-6823FCE3E4EA}"/>
          </ac:graphicFrameMkLst>
        </pc:graphicFrameChg>
      </pc:sldChg>
      <pc:sldChg chg="modSp add">
        <pc:chgData name="Vernessa Francois" userId="7cf5060043a404d7" providerId="LiveId" clId="{A60D51A7-4B5A-4EC6-87A9-429A57A3C688}" dt="2023-02-27T12:31:00.770" v="4421" actId="20577"/>
        <pc:sldMkLst>
          <pc:docMk/>
          <pc:sldMk cId="1334291598" sldId="271"/>
        </pc:sldMkLst>
        <pc:graphicFrameChg chg="mod">
          <ac:chgData name="Vernessa Francois" userId="7cf5060043a404d7" providerId="LiveId" clId="{A60D51A7-4B5A-4EC6-87A9-429A57A3C688}" dt="2023-02-27T12:31:00.770" v="4421" actId="20577"/>
          <ac:graphicFrameMkLst>
            <pc:docMk/>
            <pc:sldMk cId="1334291598" sldId="271"/>
            <ac:graphicFrameMk id="5" creationId="{C3F684F4-BF0D-9E54-F017-6823FCE3E4EA}"/>
          </ac:graphicFrameMkLst>
        </pc:graphicFrameChg>
      </pc:sldChg>
      <pc:sldChg chg="modSp add">
        <pc:chgData name="Vernessa Francois" userId="7cf5060043a404d7" providerId="LiveId" clId="{A60D51A7-4B5A-4EC6-87A9-429A57A3C688}" dt="2023-02-27T12:39:00.556" v="5096" actId="20577"/>
        <pc:sldMkLst>
          <pc:docMk/>
          <pc:sldMk cId="3058424838" sldId="272"/>
        </pc:sldMkLst>
        <pc:graphicFrameChg chg="mod">
          <ac:chgData name="Vernessa Francois" userId="7cf5060043a404d7" providerId="LiveId" clId="{A60D51A7-4B5A-4EC6-87A9-429A57A3C688}" dt="2023-02-27T12:39:00.556" v="5096" actId="20577"/>
          <ac:graphicFrameMkLst>
            <pc:docMk/>
            <pc:sldMk cId="3058424838" sldId="272"/>
            <ac:graphicFrameMk id="5" creationId="{C3F684F4-BF0D-9E54-F017-6823FCE3E4EA}"/>
          </ac:graphicFrameMkLst>
        </pc:graphicFrameChg>
      </pc:sldChg>
      <pc:sldChg chg="addSp delSp modSp add mod setBg">
        <pc:chgData name="Vernessa Francois" userId="7cf5060043a404d7" providerId="LiveId" clId="{A60D51A7-4B5A-4EC6-87A9-429A57A3C688}" dt="2023-02-27T13:24:44.811" v="5675"/>
        <pc:sldMkLst>
          <pc:docMk/>
          <pc:sldMk cId="3892817007" sldId="273"/>
        </pc:sldMkLst>
        <pc:spChg chg="mod">
          <ac:chgData name="Vernessa Francois" userId="7cf5060043a404d7" providerId="LiveId" clId="{A60D51A7-4B5A-4EC6-87A9-429A57A3C688}" dt="2023-02-27T13:00:55.905" v="5620" actId="26606"/>
          <ac:spMkLst>
            <pc:docMk/>
            <pc:sldMk cId="3892817007" sldId="273"/>
            <ac:spMk id="2" creationId="{369D700F-1AAB-34C7-5828-11E058B5B5D3}"/>
          </ac:spMkLst>
        </pc:spChg>
        <pc:spChg chg="add del mod">
          <ac:chgData name="Vernessa Francois" userId="7cf5060043a404d7" providerId="LiveId" clId="{A60D51A7-4B5A-4EC6-87A9-429A57A3C688}" dt="2023-02-27T12:57:51.684" v="5609"/>
          <ac:spMkLst>
            <pc:docMk/>
            <pc:sldMk cId="3892817007" sldId="273"/>
            <ac:spMk id="4" creationId="{B54411AD-C4E6-5BF6-4980-2A302A8B8BDC}"/>
          </ac:spMkLst>
        </pc:spChg>
        <pc:spChg chg="add del mod">
          <ac:chgData name="Vernessa Francois" userId="7cf5060043a404d7" providerId="LiveId" clId="{A60D51A7-4B5A-4EC6-87A9-429A57A3C688}" dt="2023-02-27T12:57:55.237" v="5610" actId="478"/>
          <ac:spMkLst>
            <pc:docMk/>
            <pc:sldMk cId="3892817007" sldId="273"/>
            <ac:spMk id="6" creationId="{91B176E4-15CD-9649-7F02-EA7966C29817}"/>
          </ac:spMkLst>
        </pc:spChg>
        <pc:spChg chg="add mod ord">
          <ac:chgData name="Vernessa Francois" userId="7cf5060043a404d7" providerId="LiveId" clId="{A60D51A7-4B5A-4EC6-87A9-429A57A3C688}" dt="2023-02-27T13:00:55.905" v="5620" actId="26606"/>
          <ac:spMkLst>
            <pc:docMk/>
            <pc:sldMk cId="3892817007" sldId="273"/>
            <ac:spMk id="7" creationId="{06B1F380-C9CA-6DCA-FDE0-54358CB8C1A6}"/>
          </ac:spMkLst>
        </pc:spChg>
        <pc:spChg chg="add del">
          <ac:chgData name="Vernessa Francois" userId="7cf5060043a404d7" providerId="LiveId" clId="{A60D51A7-4B5A-4EC6-87A9-429A57A3C688}" dt="2023-02-27T12:58:45.595" v="5616" actId="478"/>
          <ac:spMkLst>
            <pc:docMk/>
            <pc:sldMk cId="3892817007" sldId="273"/>
            <ac:spMk id="8" creationId="{D4FA9893-549A-856C-8B8A-636137C290FE}"/>
          </ac:spMkLst>
        </pc:spChg>
        <pc:spChg chg="add del mod">
          <ac:chgData name="Vernessa Francois" userId="7cf5060043a404d7" providerId="LiveId" clId="{A60D51A7-4B5A-4EC6-87A9-429A57A3C688}" dt="2023-02-27T13:05:34.350" v="5630"/>
          <ac:spMkLst>
            <pc:docMk/>
            <pc:sldMk cId="3892817007" sldId="273"/>
            <ac:spMk id="9" creationId="{D70BEC71-B884-533A-E0A6-3A73A95209F6}"/>
          </ac:spMkLst>
        </pc:spChg>
        <pc:spChg chg="add del mod">
          <ac:chgData name="Vernessa Francois" userId="7cf5060043a404d7" providerId="LiveId" clId="{A60D51A7-4B5A-4EC6-87A9-429A57A3C688}" dt="2023-02-27T13:09:15.954" v="5643"/>
          <ac:spMkLst>
            <pc:docMk/>
            <pc:sldMk cId="3892817007" sldId="273"/>
            <ac:spMk id="11" creationId="{5B0BA238-85CE-1FA7-BB6D-67D223DC2DB6}"/>
          </ac:spMkLst>
        </pc:spChg>
        <pc:spChg chg="add mod">
          <ac:chgData name="Vernessa Francois" userId="7cf5060043a404d7" providerId="LiveId" clId="{A60D51A7-4B5A-4EC6-87A9-429A57A3C688}" dt="2023-02-27T13:09:00.731" v="5638" actId="14100"/>
          <ac:spMkLst>
            <pc:docMk/>
            <pc:sldMk cId="3892817007" sldId="273"/>
            <ac:spMk id="12" creationId="{BF82A42A-FADF-55BE-5F82-A06FC3EAD029}"/>
          </ac:spMkLst>
        </pc:spChg>
        <pc:spChg chg="add mod">
          <ac:chgData name="Vernessa Francois" userId="7cf5060043a404d7" providerId="LiveId" clId="{A60D51A7-4B5A-4EC6-87A9-429A57A3C688}" dt="2023-02-27T13:24:44.811" v="5675"/>
          <ac:spMkLst>
            <pc:docMk/>
            <pc:sldMk cId="3892817007" sldId="273"/>
            <ac:spMk id="13" creationId="{79D5FBDA-E969-2232-DC83-1AAE7CE1D6CD}"/>
          </ac:spMkLst>
        </pc:spChg>
        <pc:spChg chg="add del mod">
          <ac:chgData name="Vernessa Francois" userId="7cf5060043a404d7" providerId="LiveId" clId="{A60D51A7-4B5A-4EC6-87A9-429A57A3C688}" dt="2023-02-27T13:09:15.954" v="5641" actId="478"/>
          <ac:spMkLst>
            <pc:docMk/>
            <pc:sldMk cId="3892817007" sldId="273"/>
            <ac:spMk id="14" creationId="{A72EC454-E192-09E9-5E25-BA44595CF5CF}"/>
          </ac:spMkLst>
        </pc:spChg>
        <pc:spChg chg="del">
          <ac:chgData name="Vernessa Francois" userId="7cf5060043a404d7" providerId="LiveId" clId="{A60D51A7-4B5A-4EC6-87A9-429A57A3C688}" dt="2023-02-27T13:00:55.905" v="5620" actId="26606"/>
          <ac:spMkLst>
            <pc:docMk/>
            <pc:sldMk cId="3892817007" sldId="273"/>
            <ac:spMk id="18" creationId="{AAD0DBB9-1A4B-4391-81D4-CB19F9AB918A}"/>
          </ac:spMkLst>
        </pc:spChg>
        <pc:spChg chg="del">
          <ac:chgData name="Vernessa Francois" userId="7cf5060043a404d7" providerId="LiveId" clId="{A60D51A7-4B5A-4EC6-87A9-429A57A3C688}" dt="2023-02-27T13:00:55.905" v="5620" actId="26606"/>
          <ac:spMkLst>
            <pc:docMk/>
            <pc:sldMk cId="3892817007" sldId="273"/>
            <ac:spMk id="20" creationId="{063BBA22-50EA-4C4D-BE05-F1CE4E63AA56}"/>
          </ac:spMkLst>
        </pc:spChg>
        <pc:spChg chg="del">
          <ac:chgData name="Vernessa Francois" userId="7cf5060043a404d7" providerId="LiveId" clId="{A60D51A7-4B5A-4EC6-87A9-429A57A3C688}" dt="2023-02-27T13:00:55.905" v="5620" actId="26606"/>
          <ac:spMkLst>
            <pc:docMk/>
            <pc:sldMk cId="3892817007" sldId="273"/>
            <ac:spMk id="24" creationId="{BACC6370-2D7E-4714-9D71-7542949D7D5D}"/>
          </ac:spMkLst>
        </pc:spChg>
        <pc:spChg chg="del">
          <ac:chgData name="Vernessa Francois" userId="7cf5060043a404d7" providerId="LiveId" clId="{A60D51A7-4B5A-4EC6-87A9-429A57A3C688}" dt="2023-02-27T13:00:55.905" v="5620" actId="26606"/>
          <ac:spMkLst>
            <pc:docMk/>
            <pc:sldMk cId="3892817007" sldId="273"/>
            <ac:spMk id="25" creationId="{F68B3F68-107C-434F-AA38-110D5EA91B85}"/>
          </ac:spMkLst>
        </pc:spChg>
        <pc:spChg chg="add">
          <ac:chgData name="Vernessa Francois" userId="7cf5060043a404d7" providerId="LiveId" clId="{A60D51A7-4B5A-4EC6-87A9-429A57A3C688}" dt="2023-02-27T13:00:55.905" v="5620" actId="26606"/>
          <ac:spMkLst>
            <pc:docMk/>
            <pc:sldMk cId="3892817007" sldId="273"/>
            <ac:spMk id="2061" creationId="{665DBBEF-238B-476B-96AB-8AAC3224ECEA}"/>
          </ac:spMkLst>
        </pc:spChg>
        <pc:spChg chg="add">
          <ac:chgData name="Vernessa Francois" userId="7cf5060043a404d7" providerId="LiveId" clId="{A60D51A7-4B5A-4EC6-87A9-429A57A3C688}" dt="2023-02-27T13:00:55.905" v="5620" actId="26606"/>
          <ac:spMkLst>
            <pc:docMk/>
            <pc:sldMk cId="3892817007" sldId="273"/>
            <ac:spMk id="2063" creationId="{3FCFB1DE-0B7E-48CC-BA90-B2AB0889F9D6}"/>
          </ac:spMkLst>
        </pc:spChg>
        <pc:graphicFrameChg chg="del mod">
          <ac:chgData name="Vernessa Francois" userId="7cf5060043a404d7" providerId="LiveId" clId="{A60D51A7-4B5A-4EC6-87A9-429A57A3C688}" dt="2023-02-27T12:57:46.894" v="5608" actId="478"/>
          <ac:graphicFrameMkLst>
            <pc:docMk/>
            <pc:sldMk cId="3892817007" sldId="273"/>
            <ac:graphicFrameMk id="5" creationId="{C3F684F4-BF0D-9E54-F017-6823FCE3E4EA}"/>
          </ac:graphicFrameMkLst>
        </pc:graphicFrameChg>
        <pc:picChg chg="add del mod">
          <ac:chgData name="Vernessa Francois" userId="7cf5060043a404d7" providerId="LiveId" clId="{A60D51A7-4B5A-4EC6-87A9-429A57A3C688}" dt="2023-02-27T13:05:34.350" v="5628" actId="478"/>
          <ac:picMkLst>
            <pc:docMk/>
            <pc:sldMk cId="3892817007" sldId="273"/>
            <ac:picMk id="10" creationId="{40C9A436-57AE-633F-E699-BD29EEBA32B5}"/>
          </ac:picMkLst>
        </pc:picChg>
        <pc:picChg chg="add del mod">
          <ac:chgData name="Vernessa Francois" userId="7cf5060043a404d7" providerId="LiveId" clId="{A60D51A7-4B5A-4EC6-87A9-429A57A3C688}" dt="2023-02-27T13:05:36.638" v="5631" actId="478"/>
          <ac:picMkLst>
            <pc:docMk/>
            <pc:sldMk cId="3892817007" sldId="273"/>
            <ac:picMk id="2056" creationId="{26137B37-2647-3A15-8660-1C4EEA76AF2B}"/>
          </ac:picMkLst>
        </pc:picChg>
        <pc:picChg chg="add del mod">
          <ac:chgData name="Vernessa Francois" userId="7cf5060043a404d7" providerId="LiveId" clId="{A60D51A7-4B5A-4EC6-87A9-429A57A3C688}" dt="2023-02-27T13:12:44.051" v="5647" actId="478"/>
          <ac:picMkLst>
            <pc:docMk/>
            <pc:sldMk cId="3892817007" sldId="273"/>
            <ac:picMk id="2058" creationId="{61797F33-C847-E54E-FC00-A127BC12AF58}"/>
          </ac:picMkLst>
        </pc:picChg>
        <pc:picChg chg="add mod">
          <ac:chgData name="Vernessa Francois" userId="7cf5060043a404d7" providerId="LiveId" clId="{A60D51A7-4B5A-4EC6-87A9-429A57A3C688}" dt="2023-02-27T13:15:04.678" v="5649" actId="1076"/>
          <ac:picMkLst>
            <pc:docMk/>
            <pc:sldMk cId="3892817007" sldId="273"/>
            <ac:picMk id="2060" creationId="{E5524E42-9C1E-CC69-0659-27C6C1F93DD7}"/>
          </ac:picMkLst>
        </pc:picChg>
      </pc:sldChg>
      <pc:sldChg chg="modSp add del">
        <pc:chgData name="Vernessa Francois" userId="7cf5060043a404d7" providerId="LiveId" clId="{A60D51A7-4B5A-4EC6-87A9-429A57A3C688}" dt="2023-02-27T13:25:13.264" v="5676" actId="2696"/>
        <pc:sldMkLst>
          <pc:docMk/>
          <pc:sldMk cId="3762011580" sldId="274"/>
        </pc:sldMkLst>
        <pc:graphicFrameChg chg="mod">
          <ac:chgData name="Vernessa Francois" userId="7cf5060043a404d7" providerId="LiveId" clId="{A60D51A7-4B5A-4EC6-87A9-429A57A3C688}" dt="2023-02-27T12:45:19.494" v="5377" actId="20577"/>
          <ac:graphicFrameMkLst>
            <pc:docMk/>
            <pc:sldMk cId="3762011580" sldId="274"/>
            <ac:graphicFrameMk id="5" creationId="{C3F684F4-BF0D-9E54-F017-6823FCE3E4EA}"/>
          </ac:graphicFrameMkLst>
        </pc:graphicFrameChg>
      </pc:sldChg>
      <pc:sldChg chg="modSp add del ord">
        <pc:chgData name="Vernessa Francois" userId="7cf5060043a404d7" providerId="LiveId" clId="{A60D51A7-4B5A-4EC6-87A9-429A57A3C688}" dt="2023-02-27T13:25:44.903" v="5680"/>
        <pc:sldMkLst>
          <pc:docMk/>
          <pc:sldMk cId="2663870267" sldId="275"/>
        </pc:sldMkLst>
        <pc:graphicFrameChg chg="mod">
          <ac:chgData name="Vernessa Francois" userId="7cf5060043a404d7" providerId="LiveId" clId="{A60D51A7-4B5A-4EC6-87A9-429A57A3C688}" dt="2023-02-27T12:48:29.159" v="5603" actId="20577"/>
          <ac:graphicFrameMkLst>
            <pc:docMk/>
            <pc:sldMk cId="2663870267" sldId="275"/>
            <ac:graphicFrameMk id="5" creationId="{C3F684F4-BF0D-9E54-F017-6823FCE3E4EA}"/>
          </ac:graphicFrameMkLst>
        </pc:graphicFrameChg>
      </pc:sldChg>
      <pc:sldMasterChg chg="del delSldLayout">
        <pc:chgData name="Vernessa Francois" userId="7cf5060043a404d7" providerId="LiveId" clId="{A60D51A7-4B5A-4EC6-87A9-429A57A3C688}" dt="2023-02-26T19:32:26.754" v="6" actId="26606"/>
        <pc:sldMasterMkLst>
          <pc:docMk/>
          <pc:sldMasterMk cId="786368070" sldId="2147483695"/>
        </pc:sldMasterMkLst>
        <pc:sldLayoutChg chg="del">
          <pc:chgData name="Vernessa Francois" userId="7cf5060043a404d7" providerId="LiveId" clId="{A60D51A7-4B5A-4EC6-87A9-429A57A3C688}" dt="2023-02-26T19:32:26.754" v="6" actId="26606"/>
          <pc:sldLayoutMkLst>
            <pc:docMk/>
            <pc:sldMasterMk cId="786368070" sldId="2147483695"/>
            <pc:sldLayoutMk cId="357407065" sldId="2147483684"/>
          </pc:sldLayoutMkLst>
        </pc:sldLayoutChg>
        <pc:sldLayoutChg chg="del">
          <pc:chgData name="Vernessa Francois" userId="7cf5060043a404d7" providerId="LiveId" clId="{A60D51A7-4B5A-4EC6-87A9-429A57A3C688}" dt="2023-02-26T19:32:26.754" v="6" actId="26606"/>
          <pc:sldLayoutMkLst>
            <pc:docMk/>
            <pc:sldMasterMk cId="786368070" sldId="2147483695"/>
            <pc:sldLayoutMk cId="147774800" sldId="2147483685"/>
          </pc:sldLayoutMkLst>
        </pc:sldLayoutChg>
        <pc:sldLayoutChg chg="del">
          <pc:chgData name="Vernessa Francois" userId="7cf5060043a404d7" providerId="LiveId" clId="{A60D51A7-4B5A-4EC6-87A9-429A57A3C688}" dt="2023-02-26T19:32:26.754" v="6" actId="26606"/>
          <pc:sldLayoutMkLst>
            <pc:docMk/>
            <pc:sldMasterMk cId="786368070" sldId="2147483695"/>
            <pc:sldLayoutMk cId="1784749588" sldId="2147483686"/>
          </pc:sldLayoutMkLst>
        </pc:sldLayoutChg>
        <pc:sldLayoutChg chg="del">
          <pc:chgData name="Vernessa Francois" userId="7cf5060043a404d7" providerId="LiveId" clId="{A60D51A7-4B5A-4EC6-87A9-429A57A3C688}" dt="2023-02-26T19:32:26.754" v="6" actId="26606"/>
          <pc:sldLayoutMkLst>
            <pc:docMk/>
            <pc:sldMasterMk cId="786368070" sldId="2147483695"/>
            <pc:sldLayoutMk cId="1732520010" sldId="2147483687"/>
          </pc:sldLayoutMkLst>
        </pc:sldLayoutChg>
        <pc:sldLayoutChg chg="del">
          <pc:chgData name="Vernessa Francois" userId="7cf5060043a404d7" providerId="LiveId" clId="{A60D51A7-4B5A-4EC6-87A9-429A57A3C688}" dt="2023-02-26T19:32:26.754" v="6" actId="26606"/>
          <pc:sldLayoutMkLst>
            <pc:docMk/>
            <pc:sldMasterMk cId="786368070" sldId="2147483695"/>
            <pc:sldLayoutMk cId="817989356" sldId="2147483688"/>
          </pc:sldLayoutMkLst>
        </pc:sldLayoutChg>
        <pc:sldLayoutChg chg="del">
          <pc:chgData name="Vernessa Francois" userId="7cf5060043a404d7" providerId="LiveId" clId="{A60D51A7-4B5A-4EC6-87A9-429A57A3C688}" dt="2023-02-26T19:32:26.754" v="6" actId="26606"/>
          <pc:sldLayoutMkLst>
            <pc:docMk/>
            <pc:sldMasterMk cId="786368070" sldId="2147483695"/>
            <pc:sldLayoutMk cId="3305658709" sldId="2147483689"/>
          </pc:sldLayoutMkLst>
        </pc:sldLayoutChg>
        <pc:sldLayoutChg chg="del">
          <pc:chgData name="Vernessa Francois" userId="7cf5060043a404d7" providerId="LiveId" clId="{A60D51A7-4B5A-4EC6-87A9-429A57A3C688}" dt="2023-02-26T19:32:26.754" v="6" actId="26606"/>
          <pc:sldLayoutMkLst>
            <pc:docMk/>
            <pc:sldMasterMk cId="786368070" sldId="2147483695"/>
            <pc:sldLayoutMk cId="4177034218" sldId="2147483690"/>
          </pc:sldLayoutMkLst>
        </pc:sldLayoutChg>
        <pc:sldLayoutChg chg="del">
          <pc:chgData name="Vernessa Francois" userId="7cf5060043a404d7" providerId="LiveId" clId="{A60D51A7-4B5A-4EC6-87A9-429A57A3C688}" dt="2023-02-26T19:32:26.754" v="6" actId="26606"/>
          <pc:sldLayoutMkLst>
            <pc:docMk/>
            <pc:sldMasterMk cId="786368070" sldId="2147483695"/>
            <pc:sldLayoutMk cId="445629941" sldId="2147483691"/>
          </pc:sldLayoutMkLst>
        </pc:sldLayoutChg>
        <pc:sldLayoutChg chg="del">
          <pc:chgData name="Vernessa Francois" userId="7cf5060043a404d7" providerId="LiveId" clId="{A60D51A7-4B5A-4EC6-87A9-429A57A3C688}" dt="2023-02-26T19:32:26.754" v="6" actId="26606"/>
          <pc:sldLayoutMkLst>
            <pc:docMk/>
            <pc:sldMasterMk cId="786368070" sldId="2147483695"/>
            <pc:sldLayoutMk cId="357023635" sldId="2147483692"/>
          </pc:sldLayoutMkLst>
        </pc:sldLayoutChg>
        <pc:sldLayoutChg chg="del">
          <pc:chgData name="Vernessa Francois" userId="7cf5060043a404d7" providerId="LiveId" clId="{A60D51A7-4B5A-4EC6-87A9-429A57A3C688}" dt="2023-02-26T19:32:26.754" v="6" actId="26606"/>
          <pc:sldLayoutMkLst>
            <pc:docMk/>
            <pc:sldMasterMk cId="786368070" sldId="2147483695"/>
            <pc:sldLayoutMk cId="4052897774" sldId="2147483693"/>
          </pc:sldLayoutMkLst>
        </pc:sldLayoutChg>
        <pc:sldLayoutChg chg="del">
          <pc:chgData name="Vernessa Francois" userId="7cf5060043a404d7" providerId="LiveId" clId="{A60D51A7-4B5A-4EC6-87A9-429A57A3C688}" dt="2023-02-26T19:32:26.754" v="6" actId="26606"/>
          <pc:sldLayoutMkLst>
            <pc:docMk/>
            <pc:sldMasterMk cId="786368070" sldId="2147483695"/>
            <pc:sldLayoutMk cId="2491069753" sldId="2147483694"/>
          </pc:sldLayoutMkLst>
        </pc:sldLayoutChg>
      </pc:sldMasterChg>
      <pc:sldMasterChg chg="add del addSldLayout delSldLayout">
        <pc:chgData name="Vernessa Francois" userId="7cf5060043a404d7" providerId="LiveId" clId="{A60D51A7-4B5A-4EC6-87A9-429A57A3C688}" dt="2023-02-26T19:34:00.761" v="52" actId="26606"/>
        <pc:sldMasterMkLst>
          <pc:docMk/>
          <pc:sldMasterMk cId="767415402" sldId="2147483696"/>
        </pc:sldMasterMkLst>
        <pc:sldLayoutChg chg="add del">
          <pc:chgData name="Vernessa Francois" userId="7cf5060043a404d7" providerId="LiveId" clId="{A60D51A7-4B5A-4EC6-87A9-429A57A3C688}" dt="2023-02-26T19:34:00.761" v="52" actId="26606"/>
          <pc:sldLayoutMkLst>
            <pc:docMk/>
            <pc:sldMasterMk cId="767415402" sldId="2147483696"/>
            <pc:sldLayoutMk cId="1156027176" sldId="2147483697"/>
          </pc:sldLayoutMkLst>
        </pc:sldLayoutChg>
        <pc:sldLayoutChg chg="add del">
          <pc:chgData name="Vernessa Francois" userId="7cf5060043a404d7" providerId="LiveId" clId="{A60D51A7-4B5A-4EC6-87A9-429A57A3C688}" dt="2023-02-26T19:34:00.761" v="52" actId="26606"/>
          <pc:sldLayoutMkLst>
            <pc:docMk/>
            <pc:sldMasterMk cId="767415402" sldId="2147483696"/>
            <pc:sldLayoutMk cId="774754928" sldId="2147483698"/>
          </pc:sldLayoutMkLst>
        </pc:sldLayoutChg>
        <pc:sldLayoutChg chg="add del">
          <pc:chgData name="Vernessa Francois" userId="7cf5060043a404d7" providerId="LiveId" clId="{A60D51A7-4B5A-4EC6-87A9-429A57A3C688}" dt="2023-02-26T19:34:00.761" v="52" actId="26606"/>
          <pc:sldLayoutMkLst>
            <pc:docMk/>
            <pc:sldMasterMk cId="767415402" sldId="2147483696"/>
            <pc:sldLayoutMk cId="4050316969" sldId="2147483699"/>
          </pc:sldLayoutMkLst>
        </pc:sldLayoutChg>
        <pc:sldLayoutChg chg="add del">
          <pc:chgData name="Vernessa Francois" userId="7cf5060043a404d7" providerId="LiveId" clId="{A60D51A7-4B5A-4EC6-87A9-429A57A3C688}" dt="2023-02-26T19:34:00.761" v="52" actId="26606"/>
          <pc:sldLayoutMkLst>
            <pc:docMk/>
            <pc:sldMasterMk cId="767415402" sldId="2147483696"/>
            <pc:sldLayoutMk cId="1453758728" sldId="2147483700"/>
          </pc:sldLayoutMkLst>
        </pc:sldLayoutChg>
        <pc:sldLayoutChg chg="add del">
          <pc:chgData name="Vernessa Francois" userId="7cf5060043a404d7" providerId="LiveId" clId="{A60D51A7-4B5A-4EC6-87A9-429A57A3C688}" dt="2023-02-26T19:34:00.761" v="52" actId="26606"/>
          <pc:sldLayoutMkLst>
            <pc:docMk/>
            <pc:sldMasterMk cId="767415402" sldId="2147483696"/>
            <pc:sldLayoutMk cId="1622340502" sldId="2147483701"/>
          </pc:sldLayoutMkLst>
        </pc:sldLayoutChg>
        <pc:sldLayoutChg chg="add del">
          <pc:chgData name="Vernessa Francois" userId="7cf5060043a404d7" providerId="LiveId" clId="{A60D51A7-4B5A-4EC6-87A9-429A57A3C688}" dt="2023-02-26T19:34:00.761" v="52" actId="26606"/>
          <pc:sldLayoutMkLst>
            <pc:docMk/>
            <pc:sldMasterMk cId="767415402" sldId="2147483696"/>
            <pc:sldLayoutMk cId="1112842899" sldId="2147483702"/>
          </pc:sldLayoutMkLst>
        </pc:sldLayoutChg>
        <pc:sldLayoutChg chg="add del">
          <pc:chgData name="Vernessa Francois" userId="7cf5060043a404d7" providerId="LiveId" clId="{A60D51A7-4B5A-4EC6-87A9-429A57A3C688}" dt="2023-02-26T19:34:00.761" v="52" actId="26606"/>
          <pc:sldLayoutMkLst>
            <pc:docMk/>
            <pc:sldMasterMk cId="767415402" sldId="2147483696"/>
            <pc:sldLayoutMk cId="512732347" sldId="2147483703"/>
          </pc:sldLayoutMkLst>
        </pc:sldLayoutChg>
        <pc:sldLayoutChg chg="add del">
          <pc:chgData name="Vernessa Francois" userId="7cf5060043a404d7" providerId="LiveId" clId="{A60D51A7-4B5A-4EC6-87A9-429A57A3C688}" dt="2023-02-26T19:34:00.761" v="52" actId="26606"/>
          <pc:sldLayoutMkLst>
            <pc:docMk/>
            <pc:sldMasterMk cId="767415402" sldId="2147483696"/>
            <pc:sldLayoutMk cId="3247464007" sldId="2147483704"/>
          </pc:sldLayoutMkLst>
        </pc:sldLayoutChg>
        <pc:sldLayoutChg chg="add del">
          <pc:chgData name="Vernessa Francois" userId="7cf5060043a404d7" providerId="LiveId" clId="{A60D51A7-4B5A-4EC6-87A9-429A57A3C688}" dt="2023-02-26T19:34:00.761" v="52" actId="26606"/>
          <pc:sldLayoutMkLst>
            <pc:docMk/>
            <pc:sldMasterMk cId="767415402" sldId="2147483696"/>
            <pc:sldLayoutMk cId="1604062455" sldId="2147483705"/>
          </pc:sldLayoutMkLst>
        </pc:sldLayoutChg>
        <pc:sldLayoutChg chg="add del">
          <pc:chgData name="Vernessa Francois" userId="7cf5060043a404d7" providerId="LiveId" clId="{A60D51A7-4B5A-4EC6-87A9-429A57A3C688}" dt="2023-02-26T19:34:00.761" v="52" actId="26606"/>
          <pc:sldLayoutMkLst>
            <pc:docMk/>
            <pc:sldMasterMk cId="767415402" sldId="2147483696"/>
            <pc:sldLayoutMk cId="2738996705" sldId="2147483706"/>
          </pc:sldLayoutMkLst>
        </pc:sldLayoutChg>
        <pc:sldLayoutChg chg="add del">
          <pc:chgData name="Vernessa Francois" userId="7cf5060043a404d7" providerId="LiveId" clId="{A60D51A7-4B5A-4EC6-87A9-429A57A3C688}" dt="2023-02-26T19:34:00.761" v="52" actId="26606"/>
          <pc:sldLayoutMkLst>
            <pc:docMk/>
            <pc:sldMasterMk cId="767415402" sldId="2147483696"/>
            <pc:sldLayoutMk cId="1366196869" sldId="2147483707"/>
          </pc:sldLayoutMkLst>
        </pc:sldLayoutChg>
      </pc:sldMasterChg>
      <pc:sldMasterChg chg="add del addSldLayout delSldLayout">
        <pc:chgData name="Vernessa Francois" userId="7cf5060043a404d7" providerId="LiveId" clId="{A60D51A7-4B5A-4EC6-87A9-429A57A3C688}" dt="2023-02-26T19:37:12.625" v="200" actId="26606"/>
        <pc:sldMasterMkLst>
          <pc:docMk/>
          <pc:sldMasterMk cId="2868344666" sldId="2147483721"/>
        </pc:sldMasterMkLst>
        <pc:sldLayoutChg chg="add del">
          <pc:chgData name="Vernessa Francois" userId="7cf5060043a404d7" providerId="LiveId" clId="{A60D51A7-4B5A-4EC6-87A9-429A57A3C688}" dt="2023-02-26T19:37:12.625" v="200" actId="26606"/>
          <pc:sldLayoutMkLst>
            <pc:docMk/>
            <pc:sldMasterMk cId="2868344666" sldId="2147483721"/>
            <pc:sldLayoutMk cId="11512376" sldId="2147483710"/>
          </pc:sldLayoutMkLst>
        </pc:sldLayoutChg>
        <pc:sldLayoutChg chg="add del">
          <pc:chgData name="Vernessa Francois" userId="7cf5060043a404d7" providerId="LiveId" clId="{A60D51A7-4B5A-4EC6-87A9-429A57A3C688}" dt="2023-02-26T19:37:12.625" v="200" actId="26606"/>
          <pc:sldLayoutMkLst>
            <pc:docMk/>
            <pc:sldMasterMk cId="2868344666" sldId="2147483721"/>
            <pc:sldLayoutMk cId="2037410395" sldId="2147483711"/>
          </pc:sldLayoutMkLst>
        </pc:sldLayoutChg>
        <pc:sldLayoutChg chg="add del">
          <pc:chgData name="Vernessa Francois" userId="7cf5060043a404d7" providerId="LiveId" clId="{A60D51A7-4B5A-4EC6-87A9-429A57A3C688}" dt="2023-02-26T19:37:12.625" v="200" actId="26606"/>
          <pc:sldLayoutMkLst>
            <pc:docMk/>
            <pc:sldMasterMk cId="2868344666" sldId="2147483721"/>
            <pc:sldLayoutMk cId="3849558687" sldId="2147483712"/>
          </pc:sldLayoutMkLst>
        </pc:sldLayoutChg>
        <pc:sldLayoutChg chg="add del">
          <pc:chgData name="Vernessa Francois" userId="7cf5060043a404d7" providerId="LiveId" clId="{A60D51A7-4B5A-4EC6-87A9-429A57A3C688}" dt="2023-02-26T19:37:12.625" v="200" actId="26606"/>
          <pc:sldLayoutMkLst>
            <pc:docMk/>
            <pc:sldMasterMk cId="2868344666" sldId="2147483721"/>
            <pc:sldLayoutMk cId="4140723426" sldId="2147483713"/>
          </pc:sldLayoutMkLst>
        </pc:sldLayoutChg>
        <pc:sldLayoutChg chg="add del">
          <pc:chgData name="Vernessa Francois" userId="7cf5060043a404d7" providerId="LiveId" clId="{A60D51A7-4B5A-4EC6-87A9-429A57A3C688}" dt="2023-02-26T19:37:12.625" v="200" actId="26606"/>
          <pc:sldLayoutMkLst>
            <pc:docMk/>
            <pc:sldMasterMk cId="2868344666" sldId="2147483721"/>
            <pc:sldLayoutMk cId="3056489682" sldId="2147483714"/>
          </pc:sldLayoutMkLst>
        </pc:sldLayoutChg>
        <pc:sldLayoutChg chg="add del">
          <pc:chgData name="Vernessa Francois" userId="7cf5060043a404d7" providerId="LiveId" clId="{A60D51A7-4B5A-4EC6-87A9-429A57A3C688}" dt="2023-02-26T19:37:12.625" v="200" actId="26606"/>
          <pc:sldLayoutMkLst>
            <pc:docMk/>
            <pc:sldMasterMk cId="2868344666" sldId="2147483721"/>
            <pc:sldLayoutMk cId="46847671" sldId="2147483715"/>
          </pc:sldLayoutMkLst>
        </pc:sldLayoutChg>
        <pc:sldLayoutChg chg="add del">
          <pc:chgData name="Vernessa Francois" userId="7cf5060043a404d7" providerId="LiveId" clId="{A60D51A7-4B5A-4EC6-87A9-429A57A3C688}" dt="2023-02-26T19:37:12.625" v="200" actId="26606"/>
          <pc:sldLayoutMkLst>
            <pc:docMk/>
            <pc:sldMasterMk cId="2868344666" sldId="2147483721"/>
            <pc:sldLayoutMk cId="4134065722" sldId="2147483716"/>
          </pc:sldLayoutMkLst>
        </pc:sldLayoutChg>
        <pc:sldLayoutChg chg="add del">
          <pc:chgData name="Vernessa Francois" userId="7cf5060043a404d7" providerId="LiveId" clId="{A60D51A7-4B5A-4EC6-87A9-429A57A3C688}" dt="2023-02-26T19:37:12.625" v="200" actId="26606"/>
          <pc:sldLayoutMkLst>
            <pc:docMk/>
            <pc:sldMasterMk cId="2868344666" sldId="2147483721"/>
            <pc:sldLayoutMk cId="969371962" sldId="2147483717"/>
          </pc:sldLayoutMkLst>
        </pc:sldLayoutChg>
        <pc:sldLayoutChg chg="add del">
          <pc:chgData name="Vernessa Francois" userId="7cf5060043a404d7" providerId="LiveId" clId="{A60D51A7-4B5A-4EC6-87A9-429A57A3C688}" dt="2023-02-26T19:37:12.625" v="200" actId="26606"/>
          <pc:sldLayoutMkLst>
            <pc:docMk/>
            <pc:sldMasterMk cId="2868344666" sldId="2147483721"/>
            <pc:sldLayoutMk cId="2497657622" sldId="2147483718"/>
          </pc:sldLayoutMkLst>
        </pc:sldLayoutChg>
        <pc:sldLayoutChg chg="add del">
          <pc:chgData name="Vernessa Francois" userId="7cf5060043a404d7" providerId="LiveId" clId="{A60D51A7-4B5A-4EC6-87A9-429A57A3C688}" dt="2023-02-26T19:37:12.625" v="200" actId="26606"/>
          <pc:sldLayoutMkLst>
            <pc:docMk/>
            <pc:sldMasterMk cId="2868344666" sldId="2147483721"/>
            <pc:sldLayoutMk cId="1990590203" sldId="2147483719"/>
          </pc:sldLayoutMkLst>
        </pc:sldLayoutChg>
        <pc:sldLayoutChg chg="add del">
          <pc:chgData name="Vernessa Francois" userId="7cf5060043a404d7" providerId="LiveId" clId="{A60D51A7-4B5A-4EC6-87A9-429A57A3C688}" dt="2023-02-26T19:37:12.625" v="200" actId="26606"/>
          <pc:sldLayoutMkLst>
            <pc:docMk/>
            <pc:sldMasterMk cId="2868344666" sldId="2147483721"/>
            <pc:sldLayoutMk cId="3578784696" sldId="2147483720"/>
          </pc:sldLayoutMkLst>
        </pc:sldLayoutChg>
      </pc:sldMasterChg>
      <pc:sldMasterChg chg="add del addSldLayout delSldLayout">
        <pc:chgData name="Vernessa Francois" userId="7cf5060043a404d7" providerId="LiveId" clId="{A60D51A7-4B5A-4EC6-87A9-429A57A3C688}" dt="2023-02-26T19:37:12.565" v="199" actId="26606"/>
        <pc:sldMasterMkLst>
          <pc:docMk/>
          <pc:sldMasterMk cId="3642753617" sldId="2147483797"/>
        </pc:sldMasterMkLst>
        <pc:sldLayoutChg chg="add del">
          <pc:chgData name="Vernessa Francois" userId="7cf5060043a404d7" providerId="LiveId" clId="{A60D51A7-4B5A-4EC6-87A9-429A57A3C688}" dt="2023-02-26T19:37:12.565" v="199" actId="26606"/>
          <pc:sldLayoutMkLst>
            <pc:docMk/>
            <pc:sldMasterMk cId="3642753617" sldId="2147483797"/>
            <pc:sldLayoutMk cId="1068098397" sldId="2147483786"/>
          </pc:sldLayoutMkLst>
        </pc:sldLayoutChg>
        <pc:sldLayoutChg chg="add del">
          <pc:chgData name="Vernessa Francois" userId="7cf5060043a404d7" providerId="LiveId" clId="{A60D51A7-4B5A-4EC6-87A9-429A57A3C688}" dt="2023-02-26T19:37:12.565" v="199" actId="26606"/>
          <pc:sldLayoutMkLst>
            <pc:docMk/>
            <pc:sldMasterMk cId="3642753617" sldId="2147483797"/>
            <pc:sldLayoutMk cId="3011811307" sldId="2147483787"/>
          </pc:sldLayoutMkLst>
        </pc:sldLayoutChg>
        <pc:sldLayoutChg chg="add del">
          <pc:chgData name="Vernessa Francois" userId="7cf5060043a404d7" providerId="LiveId" clId="{A60D51A7-4B5A-4EC6-87A9-429A57A3C688}" dt="2023-02-26T19:37:12.565" v="199" actId="26606"/>
          <pc:sldLayoutMkLst>
            <pc:docMk/>
            <pc:sldMasterMk cId="3642753617" sldId="2147483797"/>
            <pc:sldLayoutMk cId="3658540081" sldId="2147483788"/>
          </pc:sldLayoutMkLst>
        </pc:sldLayoutChg>
        <pc:sldLayoutChg chg="add del">
          <pc:chgData name="Vernessa Francois" userId="7cf5060043a404d7" providerId="LiveId" clId="{A60D51A7-4B5A-4EC6-87A9-429A57A3C688}" dt="2023-02-26T19:37:12.565" v="199" actId="26606"/>
          <pc:sldLayoutMkLst>
            <pc:docMk/>
            <pc:sldMasterMk cId="3642753617" sldId="2147483797"/>
            <pc:sldLayoutMk cId="2543490909" sldId="2147483789"/>
          </pc:sldLayoutMkLst>
        </pc:sldLayoutChg>
        <pc:sldLayoutChg chg="add del">
          <pc:chgData name="Vernessa Francois" userId="7cf5060043a404d7" providerId="LiveId" clId="{A60D51A7-4B5A-4EC6-87A9-429A57A3C688}" dt="2023-02-26T19:37:12.565" v="199" actId="26606"/>
          <pc:sldLayoutMkLst>
            <pc:docMk/>
            <pc:sldMasterMk cId="3642753617" sldId="2147483797"/>
            <pc:sldLayoutMk cId="465742340" sldId="2147483790"/>
          </pc:sldLayoutMkLst>
        </pc:sldLayoutChg>
        <pc:sldLayoutChg chg="add del">
          <pc:chgData name="Vernessa Francois" userId="7cf5060043a404d7" providerId="LiveId" clId="{A60D51A7-4B5A-4EC6-87A9-429A57A3C688}" dt="2023-02-26T19:37:12.565" v="199" actId="26606"/>
          <pc:sldLayoutMkLst>
            <pc:docMk/>
            <pc:sldMasterMk cId="3642753617" sldId="2147483797"/>
            <pc:sldLayoutMk cId="698313497" sldId="2147483791"/>
          </pc:sldLayoutMkLst>
        </pc:sldLayoutChg>
        <pc:sldLayoutChg chg="add del">
          <pc:chgData name="Vernessa Francois" userId="7cf5060043a404d7" providerId="LiveId" clId="{A60D51A7-4B5A-4EC6-87A9-429A57A3C688}" dt="2023-02-26T19:37:12.565" v="199" actId="26606"/>
          <pc:sldLayoutMkLst>
            <pc:docMk/>
            <pc:sldMasterMk cId="3642753617" sldId="2147483797"/>
            <pc:sldLayoutMk cId="1071070553" sldId="2147483792"/>
          </pc:sldLayoutMkLst>
        </pc:sldLayoutChg>
        <pc:sldLayoutChg chg="add del">
          <pc:chgData name="Vernessa Francois" userId="7cf5060043a404d7" providerId="LiveId" clId="{A60D51A7-4B5A-4EC6-87A9-429A57A3C688}" dt="2023-02-26T19:37:12.565" v="199" actId="26606"/>
          <pc:sldLayoutMkLst>
            <pc:docMk/>
            <pc:sldMasterMk cId="3642753617" sldId="2147483797"/>
            <pc:sldLayoutMk cId="1761476225" sldId="2147483793"/>
          </pc:sldLayoutMkLst>
        </pc:sldLayoutChg>
        <pc:sldLayoutChg chg="add del">
          <pc:chgData name="Vernessa Francois" userId="7cf5060043a404d7" providerId="LiveId" clId="{A60D51A7-4B5A-4EC6-87A9-429A57A3C688}" dt="2023-02-26T19:37:12.565" v="199" actId="26606"/>
          <pc:sldLayoutMkLst>
            <pc:docMk/>
            <pc:sldMasterMk cId="3642753617" sldId="2147483797"/>
            <pc:sldLayoutMk cId="1550935898" sldId="2147483794"/>
          </pc:sldLayoutMkLst>
        </pc:sldLayoutChg>
        <pc:sldLayoutChg chg="add del">
          <pc:chgData name="Vernessa Francois" userId="7cf5060043a404d7" providerId="LiveId" clId="{A60D51A7-4B5A-4EC6-87A9-429A57A3C688}" dt="2023-02-26T19:37:12.565" v="199" actId="26606"/>
          <pc:sldLayoutMkLst>
            <pc:docMk/>
            <pc:sldMasterMk cId="3642753617" sldId="2147483797"/>
            <pc:sldLayoutMk cId="2321108775" sldId="2147483795"/>
          </pc:sldLayoutMkLst>
        </pc:sldLayoutChg>
        <pc:sldLayoutChg chg="add del">
          <pc:chgData name="Vernessa Francois" userId="7cf5060043a404d7" providerId="LiveId" clId="{A60D51A7-4B5A-4EC6-87A9-429A57A3C688}" dt="2023-02-26T19:37:12.565" v="199" actId="26606"/>
          <pc:sldLayoutMkLst>
            <pc:docMk/>
            <pc:sldMasterMk cId="3642753617" sldId="2147483797"/>
            <pc:sldLayoutMk cId="3826430740" sldId="2147483796"/>
          </pc:sldLayoutMkLst>
        </pc:sldLayoutChg>
      </pc:sldMasterChg>
      <pc:sldMasterChg chg="add del addSldLayout delSldLayout">
        <pc:chgData name="Vernessa Francois" userId="7cf5060043a404d7" providerId="LiveId" clId="{A60D51A7-4B5A-4EC6-87A9-429A57A3C688}" dt="2023-02-26T19:39:10.578" v="207" actId="26606"/>
        <pc:sldMasterMkLst>
          <pc:docMk/>
          <pc:sldMasterMk cId="247377727" sldId="2147483810"/>
        </pc:sldMasterMkLst>
        <pc:sldLayoutChg chg="add del">
          <pc:chgData name="Vernessa Francois" userId="7cf5060043a404d7" providerId="LiveId" clId="{A60D51A7-4B5A-4EC6-87A9-429A57A3C688}" dt="2023-02-26T19:39:10.578" v="207" actId="26606"/>
          <pc:sldLayoutMkLst>
            <pc:docMk/>
            <pc:sldMasterMk cId="247377727" sldId="2147483810"/>
            <pc:sldLayoutMk cId="3505233075" sldId="2147483799"/>
          </pc:sldLayoutMkLst>
        </pc:sldLayoutChg>
        <pc:sldLayoutChg chg="add del">
          <pc:chgData name="Vernessa Francois" userId="7cf5060043a404d7" providerId="LiveId" clId="{A60D51A7-4B5A-4EC6-87A9-429A57A3C688}" dt="2023-02-26T19:39:10.578" v="207" actId="26606"/>
          <pc:sldLayoutMkLst>
            <pc:docMk/>
            <pc:sldMasterMk cId="247377727" sldId="2147483810"/>
            <pc:sldLayoutMk cId="2784411668" sldId="2147483800"/>
          </pc:sldLayoutMkLst>
        </pc:sldLayoutChg>
        <pc:sldLayoutChg chg="add del">
          <pc:chgData name="Vernessa Francois" userId="7cf5060043a404d7" providerId="LiveId" clId="{A60D51A7-4B5A-4EC6-87A9-429A57A3C688}" dt="2023-02-26T19:39:10.578" v="207" actId="26606"/>
          <pc:sldLayoutMkLst>
            <pc:docMk/>
            <pc:sldMasterMk cId="247377727" sldId="2147483810"/>
            <pc:sldLayoutMk cId="62745121" sldId="2147483801"/>
          </pc:sldLayoutMkLst>
        </pc:sldLayoutChg>
        <pc:sldLayoutChg chg="add del">
          <pc:chgData name="Vernessa Francois" userId="7cf5060043a404d7" providerId="LiveId" clId="{A60D51A7-4B5A-4EC6-87A9-429A57A3C688}" dt="2023-02-26T19:39:10.578" v="207" actId="26606"/>
          <pc:sldLayoutMkLst>
            <pc:docMk/>
            <pc:sldMasterMk cId="247377727" sldId="2147483810"/>
            <pc:sldLayoutMk cId="1092313733" sldId="2147483802"/>
          </pc:sldLayoutMkLst>
        </pc:sldLayoutChg>
        <pc:sldLayoutChg chg="add del">
          <pc:chgData name="Vernessa Francois" userId="7cf5060043a404d7" providerId="LiveId" clId="{A60D51A7-4B5A-4EC6-87A9-429A57A3C688}" dt="2023-02-26T19:39:10.578" v="207" actId="26606"/>
          <pc:sldLayoutMkLst>
            <pc:docMk/>
            <pc:sldMasterMk cId="247377727" sldId="2147483810"/>
            <pc:sldLayoutMk cId="3884988808" sldId="2147483803"/>
          </pc:sldLayoutMkLst>
        </pc:sldLayoutChg>
        <pc:sldLayoutChg chg="add del">
          <pc:chgData name="Vernessa Francois" userId="7cf5060043a404d7" providerId="LiveId" clId="{A60D51A7-4B5A-4EC6-87A9-429A57A3C688}" dt="2023-02-26T19:39:10.578" v="207" actId="26606"/>
          <pc:sldLayoutMkLst>
            <pc:docMk/>
            <pc:sldMasterMk cId="247377727" sldId="2147483810"/>
            <pc:sldLayoutMk cId="1632473515" sldId="2147483804"/>
          </pc:sldLayoutMkLst>
        </pc:sldLayoutChg>
        <pc:sldLayoutChg chg="add del">
          <pc:chgData name="Vernessa Francois" userId="7cf5060043a404d7" providerId="LiveId" clId="{A60D51A7-4B5A-4EC6-87A9-429A57A3C688}" dt="2023-02-26T19:39:10.578" v="207" actId="26606"/>
          <pc:sldLayoutMkLst>
            <pc:docMk/>
            <pc:sldMasterMk cId="247377727" sldId="2147483810"/>
            <pc:sldLayoutMk cId="184086199" sldId="2147483805"/>
          </pc:sldLayoutMkLst>
        </pc:sldLayoutChg>
        <pc:sldLayoutChg chg="add del">
          <pc:chgData name="Vernessa Francois" userId="7cf5060043a404d7" providerId="LiveId" clId="{A60D51A7-4B5A-4EC6-87A9-429A57A3C688}" dt="2023-02-26T19:39:10.578" v="207" actId="26606"/>
          <pc:sldLayoutMkLst>
            <pc:docMk/>
            <pc:sldMasterMk cId="247377727" sldId="2147483810"/>
            <pc:sldLayoutMk cId="2833186832" sldId="2147483806"/>
          </pc:sldLayoutMkLst>
        </pc:sldLayoutChg>
        <pc:sldLayoutChg chg="add del">
          <pc:chgData name="Vernessa Francois" userId="7cf5060043a404d7" providerId="LiveId" clId="{A60D51A7-4B5A-4EC6-87A9-429A57A3C688}" dt="2023-02-26T19:39:10.578" v="207" actId="26606"/>
          <pc:sldLayoutMkLst>
            <pc:docMk/>
            <pc:sldMasterMk cId="247377727" sldId="2147483810"/>
            <pc:sldLayoutMk cId="2781014861" sldId="2147483807"/>
          </pc:sldLayoutMkLst>
        </pc:sldLayoutChg>
        <pc:sldLayoutChg chg="add del">
          <pc:chgData name="Vernessa Francois" userId="7cf5060043a404d7" providerId="LiveId" clId="{A60D51A7-4B5A-4EC6-87A9-429A57A3C688}" dt="2023-02-26T19:39:10.578" v="207" actId="26606"/>
          <pc:sldLayoutMkLst>
            <pc:docMk/>
            <pc:sldMasterMk cId="247377727" sldId="2147483810"/>
            <pc:sldLayoutMk cId="2356066172" sldId="2147483808"/>
          </pc:sldLayoutMkLst>
        </pc:sldLayoutChg>
        <pc:sldLayoutChg chg="add del">
          <pc:chgData name="Vernessa Francois" userId="7cf5060043a404d7" providerId="LiveId" clId="{A60D51A7-4B5A-4EC6-87A9-429A57A3C688}" dt="2023-02-26T19:39:10.578" v="207" actId="26606"/>
          <pc:sldLayoutMkLst>
            <pc:docMk/>
            <pc:sldMasterMk cId="247377727" sldId="2147483810"/>
            <pc:sldLayoutMk cId="233486649" sldId="2147483809"/>
          </pc:sldLayoutMkLst>
        </pc:sldLayoutChg>
      </pc:sldMasterChg>
      <pc:sldMasterChg chg="add addSldLayout">
        <pc:chgData name="Vernessa Francois" userId="7cf5060043a404d7" providerId="LiveId" clId="{A60D51A7-4B5A-4EC6-87A9-429A57A3C688}" dt="2023-02-26T19:39:10.578" v="207" actId="26606"/>
        <pc:sldMasterMkLst>
          <pc:docMk/>
          <pc:sldMasterMk cId="3828323931" sldId="2147483873"/>
        </pc:sldMasterMkLst>
        <pc:sldLayoutChg chg="add">
          <pc:chgData name="Vernessa Francois" userId="7cf5060043a404d7" providerId="LiveId" clId="{A60D51A7-4B5A-4EC6-87A9-429A57A3C688}" dt="2023-02-26T19:39:10.578" v="207" actId="26606"/>
          <pc:sldLayoutMkLst>
            <pc:docMk/>
            <pc:sldMasterMk cId="3828323931" sldId="2147483873"/>
            <pc:sldLayoutMk cId="795557732" sldId="2147483862"/>
          </pc:sldLayoutMkLst>
        </pc:sldLayoutChg>
        <pc:sldLayoutChg chg="add">
          <pc:chgData name="Vernessa Francois" userId="7cf5060043a404d7" providerId="LiveId" clId="{A60D51A7-4B5A-4EC6-87A9-429A57A3C688}" dt="2023-02-26T19:39:10.578" v="207" actId="26606"/>
          <pc:sldLayoutMkLst>
            <pc:docMk/>
            <pc:sldMasterMk cId="3828323931" sldId="2147483873"/>
            <pc:sldLayoutMk cId="4153962713" sldId="2147483863"/>
          </pc:sldLayoutMkLst>
        </pc:sldLayoutChg>
        <pc:sldLayoutChg chg="add">
          <pc:chgData name="Vernessa Francois" userId="7cf5060043a404d7" providerId="LiveId" clId="{A60D51A7-4B5A-4EC6-87A9-429A57A3C688}" dt="2023-02-26T19:39:10.578" v="207" actId="26606"/>
          <pc:sldLayoutMkLst>
            <pc:docMk/>
            <pc:sldMasterMk cId="3828323931" sldId="2147483873"/>
            <pc:sldLayoutMk cId="2890405255" sldId="2147483864"/>
          </pc:sldLayoutMkLst>
        </pc:sldLayoutChg>
        <pc:sldLayoutChg chg="add">
          <pc:chgData name="Vernessa Francois" userId="7cf5060043a404d7" providerId="LiveId" clId="{A60D51A7-4B5A-4EC6-87A9-429A57A3C688}" dt="2023-02-26T19:39:10.578" v="207" actId="26606"/>
          <pc:sldLayoutMkLst>
            <pc:docMk/>
            <pc:sldMasterMk cId="3828323931" sldId="2147483873"/>
            <pc:sldLayoutMk cId="2416510869" sldId="2147483865"/>
          </pc:sldLayoutMkLst>
        </pc:sldLayoutChg>
        <pc:sldLayoutChg chg="add">
          <pc:chgData name="Vernessa Francois" userId="7cf5060043a404d7" providerId="LiveId" clId="{A60D51A7-4B5A-4EC6-87A9-429A57A3C688}" dt="2023-02-26T19:39:10.578" v="207" actId="26606"/>
          <pc:sldLayoutMkLst>
            <pc:docMk/>
            <pc:sldMasterMk cId="3828323931" sldId="2147483873"/>
            <pc:sldLayoutMk cId="1968412216" sldId="2147483866"/>
          </pc:sldLayoutMkLst>
        </pc:sldLayoutChg>
        <pc:sldLayoutChg chg="add">
          <pc:chgData name="Vernessa Francois" userId="7cf5060043a404d7" providerId="LiveId" clId="{A60D51A7-4B5A-4EC6-87A9-429A57A3C688}" dt="2023-02-26T19:39:10.578" v="207" actId="26606"/>
          <pc:sldLayoutMkLst>
            <pc:docMk/>
            <pc:sldMasterMk cId="3828323931" sldId="2147483873"/>
            <pc:sldLayoutMk cId="907282625" sldId="2147483867"/>
          </pc:sldLayoutMkLst>
        </pc:sldLayoutChg>
        <pc:sldLayoutChg chg="add">
          <pc:chgData name="Vernessa Francois" userId="7cf5060043a404d7" providerId="LiveId" clId="{A60D51A7-4B5A-4EC6-87A9-429A57A3C688}" dt="2023-02-26T19:39:10.578" v="207" actId="26606"/>
          <pc:sldLayoutMkLst>
            <pc:docMk/>
            <pc:sldMasterMk cId="3828323931" sldId="2147483873"/>
            <pc:sldLayoutMk cId="2947823086" sldId="2147483868"/>
          </pc:sldLayoutMkLst>
        </pc:sldLayoutChg>
        <pc:sldLayoutChg chg="add">
          <pc:chgData name="Vernessa Francois" userId="7cf5060043a404d7" providerId="LiveId" clId="{A60D51A7-4B5A-4EC6-87A9-429A57A3C688}" dt="2023-02-26T19:39:10.578" v="207" actId="26606"/>
          <pc:sldLayoutMkLst>
            <pc:docMk/>
            <pc:sldMasterMk cId="3828323931" sldId="2147483873"/>
            <pc:sldLayoutMk cId="1497654736" sldId="2147483869"/>
          </pc:sldLayoutMkLst>
        </pc:sldLayoutChg>
        <pc:sldLayoutChg chg="add">
          <pc:chgData name="Vernessa Francois" userId="7cf5060043a404d7" providerId="LiveId" clId="{A60D51A7-4B5A-4EC6-87A9-429A57A3C688}" dt="2023-02-26T19:39:10.578" v="207" actId="26606"/>
          <pc:sldLayoutMkLst>
            <pc:docMk/>
            <pc:sldMasterMk cId="3828323931" sldId="2147483873"/>
            <pc:sldLayoutMk cId="4096858089" sldId="2147483870"/>
          </pc:sldLayoutMkLst>
        </pc:sldLayoutChg>
        <pc:sldLayoutChg chg="add">
          <pc:chgData name="Vernessa Francois" userId="7cf5060043a404d7" providerId="LiveId" clId="{A60D51A7-4B5A-4EC6-87A9-429A57A3C688}" dt="2023-02-26T19:39:10.578" v="207" actId="26606"/>
          <pc:sldLayoutMkLst>
            <pc:docMk/>
            <pc:sldMasterMk cId="3828323931" sldId="2147483873"/>
            <pc:sldLayoutMk cId="3288379778" sldId="2147483871"/>
          </pc:sldLayoutMkLst>
        </pc:sldLayoutChg>
        <pc:sldLayoutChg chg="add">
          <pc:chgData name="Vernessa Francois" userId="7cf5060043a404d7" providerId="LiveId" clId="{A60D51A7-4B5A-4EC6-87A9-429A57A3C688}" dt="2023-02-26T19:39:10.578" v="207" actId="26606"/>
          <pc:sldLayoutMkLst>
            <pc:docMk/>
            <pc:sldMasterMk cId="3828323931" sldId="2147483873"/>
            <pc:sldLayoutMk cId="3721473307" sldId="2147483872"/>
          </pc:sldLayoutMkLst>
        </pc:sldLayoutChg>
      </pc:sldMasterChg>
    </pc:docChg>
  </pc:docChgLst>
  <pc:docChgLst>
    <pc:chgData name="Vernessa Francois" userId="7cf5060043a404d7" providerId="LiveId" clId="{4AC4DCAB-40D9-4FCD-97A7-9364D4715D79}"/>
    <pc:docChg chg="undo custSel addSld delSld modSld sldOrd modMainMaster">
      <pc:chgData name="Vernessa Francois" userId="7cf5060043a404d7" providerId="LiveId" clId="{4AC4DCAB-40D9-4FCD-97A7-9364D4715D79}" dt="2023-02-27T10:08:48.141" v="2835" actId="20577"/>
      <pc:docMkLst>
        <pc:docMk/>
      </pc:docMkLst>
      <pc:sldChg chg="addSp delSp modSp del mod setBg">
        <pc:chgData name="Vernessa Francois" userId="7cf5060043a404d7" providerId="LiveId" clId="{4AC4DCAB-40D9-4FCD-97A7-9364D4715D79}" dt="2023-02-26T22:16:35.193" v="288" actId="2696"/>
        <pc:sldMkLst>
          <pc:docMk/>
          <pc:sldMk cId="695098505" sldId="256"/>
        </pc:sldMkLst>
        <pc:picChg chg="add del mod">
          <ac:chgData name="Vernessa Francois" userId="7cf5060043a404d7" providerId="LiveId" clId="{4AC4DCAB-40D9-4FCD-97A7-9364D4715D79}" dt="2023-02-26T22:15:54.522" v="282" actId="1440"/>
          <ac:picMkLst>
            <pc:docMk/>
            <pc:sldMk cId="695098505" sldId="256"/>
            <ac:picMk id="4" creationId="{90718129-CC49-5D7B-F6D6-CDC7C1C957B9}"/>
          </ac:picMkLst>
        </pc:picChg>
      </pc:sldChg>
      <pc:sldChg chg="addSp delSp modSp add del mod setBg delDesignElem">
        <pc:chgData name="Vernessa Francois" userId="7cf5060043a404d7" providerId="LiveId" clId="{4AC4DCAB-40D9-4FCD-97A7-9364D4715D79}" dt="2023-02-26T22:16:31.255" v="287" actId="2696"/>
        <pc:sldMkLst>
          <pc:docMk/>
          <pc:sldMk cId="2534161000" sldId="257"/>
        </pc:sldMkLst>
        <pc:spChg chg="mod">
          <ac:chgData name="Vernessa Francois" userId="7cf5060043a404d7" providerId="LiveId" clId="{4AC4DCAB-40D9-4FCD-97A7-9364D4715D79}" dt="2023-02-26T22:15:50.868" v="280" actId="14100"/>
          <ac:spMkLst>
            <pc:docMk/>
            <pc:sldMk cId="2534161000" sldId="257"/>
            <ac:spMk id="4" creationId="{92AF3173-A515-5218-3658-C5728F95DA4D}"/>
          </ac:spMkLst>
        </pc:spChg>
        <pc:spChg chg="add del">
          <ac:chgData name="Vernessa Francois" userId="7cf5060043a404d7" providerId="LiveId" clId="{4AC4DCAB-40D9-4FCD-97A7-9364D4715D79}" dt="2023-02-26T22:16:15.147" v="286"/>
          <ac:spMkLst>
            <pc:docMk/>
            <pc:sldMk cId="2534161000" sldId="257"/>
            <ac:spMk id="36" creationId="{3A930249-8242-4E2B-AF17-C01826488321}"/>
          </ac:spMkLst>
        </pc:spChg>
        <pc:spChg chg="add del">
          <ac:chgData name="Vernessa Francois" userId="7cf5060043a404d7" providerId="LiveId" clId="{4AC4DCAB-40D9-4FCD-97A7-9364D4715D79}" dt="2023-02-26T22:16:15.147" v="286"/>
          <ac:spMkLst>
            <pc:docMk/>
            <pc:sldMk cId="2534161000" sldId="257"/>
            <ac:spMk id="38" creationId="{A5BDD999-C5E1-4B3E-A710-768673819165}"/>
          </ac:spMkLst>
        </pc:spChg>
      </pc:sldChg>
      <pc:sldChg chg="addSp delSp modSp mod ord setBg delDesignElem modNotesTx">
        <pc:chgData name="Vernessa Francois" userId="7cf5060043a404d7" providerId="LiveId" clId="{4AC4DCAB-40D9-4FCD-97A7-9364D4715D79}" dt="2023-02-27T09:12:16.415" v="1679" actId="20577"/>
        <pc:sldMkLst>
          <pc:docMk/>
          <pc:sldMk cId="3191710149" sldId="258"/>
        </pc:sldMkLst>
        <pc:spChg chg="mod">
          <ac:chgData name="Vernessa Francois" userId="7cf5060043a404d7" providerId="LiveId" clId="{4AC4DCAB-40D9-4FCD-97A7-9364D4715D79}" dt="2023-02-26T22:18:21.764" v="308"/>
          <ac:spMkLst>
            <pc:docMk/>
            <pc:sldMk cId="3191710149" sldId="258"/>
            <ac:spMk id="2" creationId="{369D700F-1AAB-34C7-5828-11E058B5B5D3}"/>
          </ac:spMkLst>
        </pc:spChg>
        <pc:spChg chg="add del">
          <ac:chgData name="Vernessa Francois" userId="7cf5060043a404d7" providerId="LiveId" clId="{4AC4DCAB-40D9-4FCD-97A7-9364D4715D79}" dt="2023-02-26T22:18:21.764" v="308"/>
          <ac:spMkLst>
            <pc:docMk/>
            <pc:sldMk cId="3191710149" sldId="258"/>
            <ac:spMk id="18" creationId="{AAD0DBB9-1A4B-4391-81D4-CB19F9AB918A}"/>
          </ac:spMkLst>
        </pc:spChg>
        <pc:spChg chg="add del">
          <ac:chgData name="Vernessa Francois" userId="7cf5060043a404d7" providerId="LiveId" clId="{4AC4DCAB-40D9-4FCD-97A7-9364D4715D79}" dt="2023-02-26T22:18:21.764" v="308"/>
          <ac:spMkLst>
            <pc:docMk/>
            <pc:sldMk cId="3191710149" sldId="258"/>
            <ac:spMk id="20" creationId="{063BBA22-50EA-4C4D-BE05-F1CE4E63AA56}"/>
          </ac:spMkLst>
        </pc:spChg>
        <pc:spChg chg="add del">
          <ac:chgData name="Vernessa Francois" userId="7cf5060043a404d7" providerId="LiveId" clId="{4AC4DCAB-40D9-4FCD-97A7-9364D4715D79}" dt="2023-02-26T22:18:21.764" v="308"/>
          <ac:spMkLst>
            <pc:docMk/>
            <pc:sldMk cId="3191710149" sldId="258"/>
            <ac:spMk id="24" creationId="{BACC6370-2D7E-4714-9D71-7542949D7D5D}"/>
          </ac:spMkLst>
        </pc:spChg>
        <pc:spChg chg="add del">
          <ac:chgData name="Vernessa Francois" userId="7cf5060043a404d7" providerId="LiveId" clId="{4AC4DCAB-40D9-4FCD-97A7-9364D4715D79}" dt="2023-02-26T22:18:21.764" v="308"/>
          <ac:spMkLst>
            <pc:docMk/>
            <pc:sldMk cId="3191710149" sldId="258"/>
            <ac:spMk id="25" creationId="{F68B3F68-107C-434F-AA38-110D5EA91B85}"/>
          </ac:spMkLst>
        </pc:spChg>
        <pc:graphicFrameChg chg="mod">
          <ac:chgData name="Vernessa Francois" userId="7cf5060043a404d7" providerId="LiveId" clId="{4AC4DCAB-40D9-4FCD-97A7-9364D4715D79}" dt="2023-02-27T09:10:31.776" v="1538" actId="20577"/>
          <ac:graphicFrameMkLst>
            <pc:docMk/>
            <pc:sldMk cId="3191710149" sldId="258"/>
            <ac:graphicFrameMk id="5" creationId="{C3F684F4-BF0D-9E54-F017-6823FCE3E4EA}"/>
          </ac:graphicFrameMkLst>
        </pc:graphicFrameChg>
      </pc:sldChg>
      <pc:sldChg chg="addSp delSp modSp del mod ord">
        <pc:chgData name="Vernessa Francois" userId="7cf5060043a404d7" providerId="LiveId" clId="{4AC4DCAB-40D9-4FCD-97A7-9364D4715D79}" dt="2023-02-26T23:04:15.852" v="944" actId="2696"/>
        <pc:sldMkLst>
          <pc:docMk/>
          <pc:sldMk cId="1846436178" sldId="259"/>
        </pc:sldMkLst>
        <pc:spChg chg="del mod">
          <ac:chgData name="Vernessa Francois" userId="7cf5060043a404d7" providerId="LiveId" clId="{4AC4DCAB-40D9-4FCD-97A7-9364D4715D79}" dt="2023-02-26T22:10:54.509" v="258" actId="21"/>
          <ac:spMkLst>
            <pc:docMk/>
            <pc:sldMk cId="1846436178" sldId="259"/>
            <ac:spMk id="2" creationId="{E62E0871-67BC-000E-C422-803BA8A7E0F1}"/>
          </ac:spMkLst>
        </pc:spChg>
        <pc:spChg chg="mod">
          <ac:chgData name="Vernessa Francois" userId="7cf5060043a404d7" providerId="LiveId" clId="{4AC4DCAB-40D9-4FCD-97A7-9364D4715D79}" dt="2023-02-26T22:18:21.764" v="308"/>
          <ac:spMkLst>
            <pc:docMk/>
            <pc:sldMk cId="1846436178" sldId="259"/>
            <ac:spMk id="3" creationId="{8F2F3415-8C7C-869D-E649-CF96B289277C}"/>
          </ac:spMkLst>
        </pc:spChg>
        <pc:spChg chg="add mod">
          <ac:chgData name="Vernessa Francois" userId="7cf5060043a404d7" providerId="LiveId" clId="{4AC4DCAB-40D9-4FCD-97A7-9364D4715D79}" dt="2023-02-26T23:02:17.809" v="938" actId="1076"/>
          <ac:spMkLst>
            <pc:docMk/>
            <pc:sldMk cId="1846436178" sldId="259"/>
            <ac:spMk id="5" creationId="{1DDD242F-9242-38A4-7668-34642D8C2330}"/>
          </ac:spMkLst>
        </pc:spChg>
      </pc:sldChg>
      <pc:sldChg chg="addSp delSp modSp new mod setBg">
        <pc:chgData name="Vernessa Francois" userId="7cf5060043a404d7" providerId="LiveId" clId="{4AC4DCAB-40D9-4FCD-97A7-9364D4715D79}" dt="2023-02-26T22:39:04.014" v="477" actId="20577"/>
        <pc:sldMkLst>
          <pc:docMk/>
          <pc:sldMk cId="1874124308" sldId="260"/>
        </pc:sldMkLst>
        <pc:spChg chg="mod">
          <ac:chgData name="Vernessa Francois" userId="7cf5060043a404d7" providerId="LiveId" clId="{4AC4DCAB-40D9-4FCD-97A7-9364D4715D79}" dt="2023-02-26T22:23:18.766" v="344" actId="6549"/>
          <ac:spMkLst>
            <pc:docMk/>
            <pc:sldMk cId="1874124308" sldId="260"/>
            <ac:spMk id="2" creationId="{5F488F3F-ADC3-1901-2A15-8282C0ABD2B4}"/>
          </ac:spMkLst>
        </pc:spChg>
        <pc:spChg chg="mod">
          <ac:chgData name="Vernessa Francois" userId="7cf5060043a404d7" providerId="LiveId" clId="{4AC4DCAB-40D9-4FCD-97A7-9364D4715D79}" dt="2023-02-26T22:39:04.014" v="477" actId="20577"/>
          <ac:spMkLst>
            <pc:docMk/>
            <pc:sldMk cId="1874124308" sldId="260"/>
            <ac:spMk id="3" creationId="{118CA819-5FD9-ACD4-F33B-1EC0DF7CA505}"/>
          </ac:spMkLst>
        </pc:spChg>
        <pc:spChg chg="add del">
          <ac:chgData name="Vernessa Francois" userId="7cf5060043a404d7" providerId="LiveId" clId="{4AC4DCAB-40D9-4FCD-97A7-9364D4715D79}" dt="2023-02-26T22:34:16.205" v="358" actId="478"/>
          <ac:spMkLst>
            <pc:docMk/>
            <pc:sldMk cId="1874124308" sldId="260"/>
            <ac:spMk id="5" creationId="{5631E8FE-B79B-ECC5-70B6-25800D8D1154}"/>
          </ac:spMkLst>
        </pc:spChg>
        <pc:spChg chg="add">
          <ac:chgData name="Vernessa Francois" userId="7cf5060043a404d7" providerId="LiveId" clId="{4AC4DCAB-40D9-4FCD-97A7-9364D4715D79}" dt="2023-02-26T22:22:24.007" v="309" actId="26606"/>
          <ac:spMkLst>
            <pc:docMk/>
            <pc:sldMk cId="1874124308" sldId="260"/>
            <ac:spMk id="8" creationId="{09588DA8-065E-4F6F-8EFD-43104AB2E0CF}"/>
          </ac:spMkLst>
        </pc:spChg>
        <pc:spChg chg="add">
          <ac:chgData name="Vernessa Francois" userId="7cf5060043a404d7" providerId="LiveId" clId="{4AC4DCAB-40D9-4FCD-97A7-9364D4715D79}" dt="2023-02-26T22:22:24.007" v="309" actId="26606"/>
          <ac:spMkLst>
            <pc:docMk/>
            <pc:sldMk cId="1874124308" sldId="260"/>
            <ac:spMk id="10" creationId="{C4285719-470E-454C-AF62-8323075F1F5B}"/>
          </ac:spMkLst>
        </pc:spChg>
        <pc:spChg chg="add">
          <ac:chgData name="Vernessa Francois" userId="7cf5060043a404d7" providerId="LiveId" clId="{4AC4DCAB-40D9-4FCD-97A7-9364D4715D79}" dt="2023-02-26T22:22:24.007" v="309" actId="26606"/>
          <ac:spMkLst>
            <pc:docMk/>
            <pc:sldMk cId="1874124308" sldId="260"/>
            <ac:spMk id="12" creationId="{CD9FE4EF-C4D8-49A0-B2FF-81D8DB7D8A24}"/>
          </ac:spMkLst>
        </pc:spChg>
        <pc:spChg chg="add">
          <ac:chgData name="Vernessa Francois" userId="7cf5060043a404d7" providerId="LiveId" clId="{4AC4DCAB-40D9-4FCD-97A7-9364D4715D79}" dt="2023-02-26T22:22:24.007" v="309" actId="26606"/>
          <ac:spMkLst>
            <pc:docMk/>
            <pc:sldMk cId="1874124308" sldId="260"/>
            <ac:spMk id="14" creationId="{4300840D-0A0B-4512-BACA-B439D5B9C57C}"/>
          </ac:spMkLst>
        </pc:spChg>
        <pc:spChg chg="add">
          <ac:chgData name="Vernessa Francois" userId="7cf5060043a404d7" providerId="LiveId" clId="{4AC4DCAB-40D9-4FCD-97A7-9364D4715D79}" dt="2023-02-26T22:22:24.007" v="309" actId="26606"/>
          <ac:spMkLst>
            <pc:docMk/>
            <pc:sldMk cId="1874124308" sldId="260"/>
            <ac:spMk id="16" creationId="{D2B78728-A580-49A7-84F9-6EF6F583ADE0}"/>
          </ac:spMkLst>
        </pc:spChg>
        <pc:spChg chg="add">
          <ac:chgData name="Vernessa Francois" userId="7cf5060043a404d7" providerId="LiveId" clId="{4AC4DCAB-40D9-4FCD-97A7-9364D4715D79}" dt="2023-02-26T22:22:24.007" v="309" actId="26606"/>
          <ac:spMkLst>
            <pc:docMk/>
            <pc:sldMk cId="1874124308" sldId="260"/>
            <ac:spMk id="18" creationId="{38FAA1A1-D861-433F-88FA-1E9D6FD31D11}"/>
          </ac:spMkLst>
        </pc:spChg>
        <pc:spChg chg="add">
          <ac:chgData name="Vernessa Francois" userId="7cf5060043a404d7" providerId="LiveId" clId="{4AC4DCAB-40D9-4FCD-97A7-9364D4715D79}" dt="2023-02-26T22:22:24.007" v="309" actId="26606"/>
          <ac:spMkLst>
            <pc:docMk/>
            <pc:sldMk cId="1874124308" sldId="260"/>
            <ac:spMk id="20" creationId="{8D71EDA1-87BF-4D5D-AB79-F346FD19278A}"/>
          </ac:spMkLst>
        </pc:spChg>
      </pc:sldChg>
      <pc:sldChg chg="modSp new ord">
        <pc:chgData name="Vernessa Francois" userId="7cf5060043a404d7" providerId="LiveId" clId="{4AC4DCAB-40D9-4FCD-97A7-9364D4715D79}" dt="2023-02-26T23:06:52.851" v="968"/>
        <pc:sldMkLst>
          <pc:docMk/>
          <pc:sldMk cId="1822230699" sldId="261"/>
        </pc:sldMkLst>
        <pc:spChg chg="mod">
          <ac:chgData name="Vernessa Francois" userId="7cf5060043a404d7" providerId="LiveId" clId="{4AC4DCAB-40D9-4FCD-97A7-9364D4715D79}" dt="2023-02-26T22:18:21.764" v="308"/>
          <ac:spMkLst>
            <pc:docMk/>
            <pc:sldMk cId="1822230699" sldId="261"/>
            <ac:spMk id="2" creationId="{CED974D3-F386-7257-F3D7-163FD619B008}"/>
          </ac:spMkLst>
        </pc:spChg>
        <pc:spChg chg="mod">
          <ac:chgData name="Vernessa Francois" userId="7cf5060043a404d7" providerId="LiveId" clId="{4AC4DCAB-40D9-4FCD-97A7-9364D4715D79}" dt="2023-02-26T22:18:21.764" v="308"/>
          <ac:spMkLst>
            <pc:docMk/>
            <pc:sldMk cId="1822230699" sldId="261"/>
            <ac:spMk id="3" creationId="{3D7803AC-380E-C422-E41B-A328B8957430}"/>
          </ac:spMkLst>
        </pc:spChg>
      </pc:sldChg>
      <pc:sldChg chg="modSp add mod modNotesTx">
        <pc:chgData name="Vernessa Francois" userId="7cf5060043a404d7" providerId="LiveId" clId="{4AC4DCAB-40D9-4FCD-97A7-9364D4715D79}" dt="2023-02-27T08:53:03.962" v="1169" actId="20577"/>
        <pc:sldMkLst>
          <pc:docMk/>
          <pc:sldMk cId="420601980" sldId="262"/>
        </pc:sldMkLst>
        <pc:spChg chg="mod">
          <ac:chgData name="Vernessa Francois" userId="7cf5060043a404d7" providerId="LiveId" clId="{4AC4DCAB-40D9-4FCD-97A7-9364D4715D79}" dt="2023-02-26T22:41:16.334" v="507" actId="20577"/>
          <ac:spMkLst>
            <pc:docMk/>
            <pc:sldMk cId="420601980" sldId="262"/>
            <ac:spMk id="2" creationId="{5F488F3F-ADC3-1901-2A15-8282C0ABD2B4}"/>
          </ac:spMkLst>
        </pc:spChg>
        <pc:spChg chg="mod">
          <ac:chgData name="Vernessa Francois" userId="7cf5060043a404d7" providerId="LiveId" clId="{4AC4DCAB-40D9-4FCD-97A7-9364D4715D79}" dt="2023-02-26T22:50:19.483" v="725" actId="20577"/>
          <ac:spMkLst>
            <pc:docMk/>
            <pc:sldMk cId="420601980" sldId="262"/>
            <ac:spMk id="3" creationId="{118CA819-5FD9-ACD4-F33B-1EC0DF7CA505}"/>
          </ac:spMkLst>
        </pc:spChg>
      </pc:sldChg>
      <pc:sldChg chg="modSp add mod modNotesTx">
        <pc:chgData name="Vernessa Francois" userId="7cf5060043a404d7" providerId="LiveId" clId="{4AC4DCAB-40D9-4FCD-97A7-9364D4715D79}" dt="2023-02-27T09:44:32.641" v="2394" actId="20577"/>
        <pc:sldMkLst>
          <pc:docMk/>
          <pc:sldMk cId="1893209494" sldId="263"/>
        </pc:sldMkLst>
        <pc:spChg chg="mod">
          <ac:chgData name="Vernessa Francois" userId="7cf5060043a404d7" providerId="LiveId" clId="{4AC4DCAB-40D9-4FCD-97A7-9364D4715D79}" dt="2023-02-26T22:56:47.246" v="827" actId="20577"/>
          <ac:spMkLst>
            <pc:docMk/>
            <pc:sldMk cId="1893209494" sldId="263"/>
            <ac:spMk id="2" creationId="{369D700F-1AAB-34C7-5828-11E058B5B5D3}"/>
          </ac:spMkLst>
        </pc:spChg>
        <pc:graphicFrameChg chg="mod">
          <ac:chgData name="Vernessa Francois" userId="7cf5060043a404d7" providerId="LiveId" clId="{4AC4DCAB-40D9-4FCD-97A7-9364D4715D79}" dt="2023-02-26T23:03:26.241" v="943" actId="20577"/>
          <ac:graphicFrameMkLst>
            <pc:docMk/>
            <pc:sldMk cId="1893209494" sldId="263"/>
            <ac:graphicFrameMk id="5" creationId="{C3F684F4-BF0D-9E54-F017-6823FCE3E4EA}"/>
          </ac:graphicFrameMkLst>
        </pc:graphicFrameChg>
      </pc:sldChg>
      <pc:sldChg chg="modSp add mod ord">
        <pc:chgData name="Vernessa Francois" userId="7cf5060043a404d7" providerId="LiveId" clId="{4AC4DCAB-40D9-4FCD-97A7-9364D4715D79}" dt="2023-02-26T23:06:23.483" v="966" actId="20577"/>
        <pc:sldMkLst>
          <pc:docMk/>
          <pc:sldMk cId="3593234446" sldId="264"/>
        </pc:sldMkLst>
        <pc:spChg chg="mod">
          <ac:chgData name="Vernessa Francois" userId="7cf5060043a404d7" providerId="LiveId" clId="{4AC4DCAB-40D9-4FCD-97A7-9364D4715D79}" dt="2023-02-26T23:06:13.940" v="965" actId="255"/>
          <ac:spMkLst>
            <pc:docMk/>
            <pc:sldMk cId="3593234446" sldId="264"/>
            <ac:spMk id="2" creationId="{5F488F3F-ADC3-1901-2A15-8282C0ABD2B4}"/>
          </ac:spMkLst>
        </pc:spChg>
        <pc:spChg chg="mod">
          <ac:chgData name="Vernessa Francois" userId="7cf5060043a404d7" providerId="LiveId" clId="{4AC4DCAB-40D9-4FCD-97A7-9364D4715D79}" dt="2023-02-26T23:06:23.483" v="966" actId="20577"/>
          <ac:spMkLst>
            <pc:docMk/>
            <pc:sldMk cId="3593234446" sldId="264"/>
            <ac:spMk id="3" creationId="{118CA819-5FD9-ACD4-F33B-1EC0DF7CA505}"/>
          </ac:spMkLst>
        </pc:spChg>
      </pc:sldChg>
      <pc:sldChg chg="addSp delSp modSp add mod modNotesTx">
        <pc:chgData name="Vernessa Francois" userId="7cf5060043a404d7" providerId="LiveId" clId="{4AC4DCAB-40D9-4FCD-97A7-9364D4715D79}" dt="2023-02-27T09:56:36.213" v="2556" actId="20577"/>
        <pc:sldMkLst>
          <pc:docMk/>
          <pc:sldMk cId="105302396" sldId="265"/>
        </pc:sldMkLst>
        <pc:spChg chg="add del mod">
          <ac:chgData name="Vernessa Francois" userId="7cf5060043a404d7" providerId="LiveId" clId="{4AC4DCAB-40D9-4FCD-97A7-9364D4715D79}" dt="2023-02-27T09:29:45.700" v="2197" actId="11529"/>
          <ac:spMkLst>
            <pc:docMk/>
            <pc:sldMk cId="105302396" sldId="265"/>
            <ac:spMk id="3" creationId="{CBDB9D86-6DE3-A3F6-72B1-61E4F4DBD487}"/>
          </ac:spMkLst>
        </pc:spChg>
        <pc:graphicFrameChg chg="add del mod">
          <ac:chgData name="Vernessa Francois" userId="7cf5060043a404d7" providerId="LiveId" clId="{4AC4DCAB-40D9-4FCD-97A7-9364D4715D79}" dt="2023-02-27T09:56:36.213" v="2556" actId="20577"/>
          <ac:graphicFrameMkLst>
            <pc:docMk/>
            <pc:sldMk cId="105302396" sldId="265"/>
            <ac:graphicFrameMk id="5" creationId="{C3F684F4-BF0D-9E54-F017-6823FCE3E4EA}"/>
          </ac:graphicFrameMkLst>
        </pc:graphicFrameChg>
      </pc:sldChg>
      <pc:sldChg chg="modSp add modNotesTx">
        <pc:chgData name="Vernessa Francois" userId="7cf5060043a404d7" providerId="LiveId" clId="{4AC4DCAB-40D9-4FCD-97A7-9364D4715D79}" dt="2023-02-27T10:08:48.141" v="2835" actId="20577"/>
        <pc:sldMkLst>
          <pc:docMk/>
          <pc:sldMk cId="776336305" sldId="266"/>
        </pc:sldMkLst>
        <pc:graphicFrameChg chg="mod">
          <ac:chgData name="Vernessa Francois" userId="7cf5060043a404d7" providerId="LiveId" clId="{4AC4DCAB-40D9-4FCD-97A7-9364D4715D79}" dt="2023-02-27T10:08:48.141" v="2835" actId="20577"/>
          <ac:graphicFrameMkLst>
            <pc:docMk/>
            <pc:sldMk cId="776336305" sldId="266"/>
            <ac:graphicFrameMk id="5" creationId="{C3F684F4-BF0D-9E54-F017-6823FCE3E4EA}"/>
          </ac:graphicFrameMkLst>
        </pc:graphicFrameChg>
      </pc:sldChg>
      <pc:sldMasterChg chg="setBg">
        <pc:chgData name="Vernessa Francois" userId="7cf5060043a404d7" providerId="LiveId" clId="{4AC4DCAB-40D9-4FCD-97A7-9364D4715D79}" dt="2023-02-26T22:11:53.826" v="260"/>
        <pc:sldMasterMkLst>
          <pc:docMk/>
          <pc:sldMasterMk cId="3807357831" sldId="2147483874"/>
        </pc:sldMasterMkLst>
      </pc:sldMasterChg>
    </pc:docChg>
  </pc:docChgLst>
</pc:chgInfo>
</file>

<file path=ppt/diagrams/_rels/data2.xml.rels><?xml version="1.0" encoding="UTF-8" standalone="yes"?>
<Relationships xmlns="http://schemas.openxmlformats.org/package/2006/relationships"><Relationship Id="rId1" Type="http://schemas.openxmlformats.org/officeDocument/2006/relationships/hyperlink" Target="https://www.tescoplc.com/about/our-history/"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www.tescoplc.com/about/our-history/"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0B8268-28DA-4ABE-BEFB-6D76BAEE759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D8D0E543-89FB-4092-9C8E-A3ABBB55E00E}">
      <dgm:prSet/>
      <dgm:spPr/>
      <dgm:t>
        <a:bodyPr/>
        <a:lstStyle/>
        <a:p>
          <a:r>
            <a:rPr lang="en-US"/>
            <a:t>Jack believed that putting affordable food in reach of everybody. </a:t>
          </a:r>
        </a:p>
      </dgm:t>
    </dgm:pt>
    <dgm:pt modelId="{1DF1D945-6F6D-4C07-A327-EBD9E5AE6E19}" type="parTrans" cxnId="{4E082EBF-8D96-4764-806D-DFFD74B4DDC3}">
      <dgm:prSet/>
      <dgm:spPr/>
      <dgm:t>
        <a:bodyPr/>
        <a:lstStyle/>
        <a:p>
          <a:endParaRPr lang="en-US"/>
        </a:p>
      </dgm:t>
    </dgm:pt>
    <dgm:pt modelId="{676E73AB-7539-4563-9231-13769FF38C45}" type="sibTrans" cxnId="{4E082EBF-8D96-4764-806D-DFFD74B4DDC3}">
      <dgm:prSet/>
      <dgm:spPr/>
      <dgm:t>
        <a:bodyPr/>
        <a:lstStyle/>
        <a:p>
          <a:endParaRPr lang="en-US"/>
        </a:p>
      </dgm:t>
    </dgm:pt>
    <dgm:pt modelId="{BF48542E-7BA7-4C5F-8D08-5123736D44AA}">
      <dgm:prSet/>
      <dgm:spPr/>
      <dgm:t>
        <a:bodyPr/>
        <a:lstStyle/>
        <a:p>
          <a:r>
            <a:rPr lang="en-US"/>
            <a:t>At the end of his first day of trading he had made a profit £1 on sales of £4</a:t>
          </a:r>
        </a:p>
      </dgm:t>
    </dgm:pt>
    <dgm:pt modelId="{6B6FD88E-7984-4C21-8311-D39CCA229E24}" type="parTrans" cxnId="{AA5A8761-5752-4912-8D7B-D5EAB535F30E}">
      <dgm:prSet/>
      <dgm:spPr/>
      <dgm:t>
        <a:bodyPr/>
        <a:lstStyle/>
        <a:p>
          <a:endParaRPr lang="en-US"/>
        </a:p>
      </dgm:t>
    </dgm:pt>
    <dgm:pt modelId="{5B16B053-2270-4359-9787-6E702B2279D0}" type="sibTrans" cxnId="{AA5A8761-5752-4912-8D7B-D5EAB535F30E}">
      <dgm:prSet/>
      <dgm:spPr/>
      <dgm:t>
        <a:bodyPr/>
        <a:lstStyle/>
        <a:p>
          <a:endParaRPr lang="en-US"/>
        </a:p>
      </dgm:t>
    </dgm:pt>
    <dgm:pt modelId="{E5E4EDFF-69B9-4923-93BB-F4E3E304F1D8}">
      <dgm:prSet/>
      <dgm:spPr/>
      <dgm:t>
        <a:bodyPr/>
        <a:lstStyle/>
        <a:p>
          <a:r>
            <a:rPr lang="en-US" dirty="0"/>
            <a:t>In 1924 the Tesco brand was born. </a:t>
          </a:r>
        </a:p>
      </dgm:t>
    </dgm:pt>
    <dgm:pt modelId="{9CD022BD-9028-4FB0-9218-2C220A4C5981}" type="parTrans" cxnId="{49C0D118-429C-4925-B62E-D65BA25D0249}">
      <dgm:prSet/>
      <dgm:spPr/>
      <dgm:t>
        <a:bodyPr/>
        <a:lstStyle/>
        <a:p>
          <a:endParaRPr lang="en-US"/>
        </a:p>
      </dgm:t>
    </dgm:pt>
    <dgm:pt modelId="{E1751D66-ECF9-425D-BCAB-A28C33A6B489}" type="sibTrans" cxnId="{49C0D118-429C-4925-B62E-D65BA25D0249}">
      <dgm:prSet/>
      <dgm:spPr/>
      <dgm:t>
        <a:bodyPr/>
        <a:lstStyle/>
        <a:p>
          <a:endParaRPr lang="en-US"/>
        </a:p>
      </dgm:t>
    </dgm:pt>
    <dgm:pt modelId="{EB7CBE5A-F38A-498F-B3A3-019D0DC616F9}" type="pres">
      <dgm:prSet presAssocID="{790B8268-28DA-4ABE-BEFB-6D76BAEE7599}" presName="hierChild1" presStyleCnt="0">
        <dgm:presLayoutVars>
          <dgm:chPref val="1"/>
          <dgm:dir/>
          <dgm:animOne val="branch"/>
          <dgm:animLvl val="lvl"/>
          <dgm:resizeHandles/>
        </dgm:presLayoutVars>
      </dgm:prSet>
      <dgm:spPr/>
    </dgm:pt>
    <dgm:pt modelId="{9FC9111D-1120-4F2F-8935-37B830AA71F2}" type="pres">
      <dgm:prSet presAssocID="{D8D0E543-89FB-4092-9C8E-A3ABBB55E00E}" presName="hierRoot1" presStyleCnt="0"/>
      <dgm:spPr/>
    </dgm:pt>
    <dgm:pt modelId="{A0482A31-43BA-448C-862F-C391B8B5101C}" type="pres">
      <dgm:prSet presAssocID="{D8D0E543-89FB-4092-9C8E-A3ABBB55E00E}" presName="composite" presStyleCnt="0"/>
      <dgm:spPr/>
    </dgm:pt>
    <dgm:pt modelId="{CA1AC3C6-9900-4E34-93BF-5D730B03B110}" type="pres">
      <dgm:prSet presAssocID="{D8D0E543-89FB-4092-9C8E-A3ABBB55E00E}" presName="background" presStyleLbl="node0" presStyleIdx="0" presStyleCnt="3"/>
      <dgm:spPr/>
    </dgm:pt>
    <dgm:pt modelId="{06E41376-0F01-4040-9AD4-70F8B0798F58}" type="pres">
      <dgm:prSet presAssocID="{D8D0E543-89FB-4092-9C8E-A3ABBB55E00E}" presName="text" presStyleLbl="fgAcc0" presStyleIdx="0" presStyleCnt="3">
        <dgm:presLayoutVars>
          <dgm:chPref val="3"/>
        </dgm:presLayoutVars>
      </dgm:prSet>
      <dgm:spPr/>
    </dgm:pt>
    <dgm:pt modelId="{26B4D3A8-0BAB-413F-8948-133FE8813BEF}" type="pres">
      <dgm:prSet presAssocID="{D8D0E543-89FB-4092-9C8E-A3ABBB55E00E}" presName="hierChild2" presStyleCnt="0"/>
      <dgm:spPr/>
    </dgm:pt>
    <dgm:pt modelId="{C141AB93-B2D5-4979-8AA2-4D690435A0A9}" type="pres">
      <dgm:prSet presAssocID="{BF48542E-7BA7-4C5F-8D08-5123736D44AA}" presName="hierRoot1" presStyleCnt="0"/>
      <dgm:spPr/>
    </dgm:pt>
    <dgm:pt modelId="{223624A9-144F-467E-B2B7-7D981587DD33}" type="pres">
      <dgm:prSet presAssocID="{BF48542E-7BA7-4C5F-8D08-5123736D44AA}" presName="composite" presStyleCnt="0"/>
      <dgm:spPr/>
    </dgm:pt>
    <dgm:pt modelId="{ED2298C6-D809-45DC-8BC7-D4181239EE57}" type="pres">
      <dgm:prSet presAssocID="{BF48542E-7BA7-4C5F-8D08-5123736D44AA}" presName="background" presStyleLbl="node0" presStyleIdx="1" presStyleCnt="3"/>
      <dgm:spPr/>
    </dgm:pt>
    <dgm:pt modelId="{537BB9C2-9D66-4C62-BB46-34E43C313267}" type="pres">
      <dgm:prSet presAssocID="{BF48542E-7BA7-4C5F-8D08-5123736D44AA}" presName="text" presStyleLbl="fgAcc0" presStyleIdx="1" presStyleCnt="3">
        <dgm:presLayoutVars>
          <dgm:chPref val="3"/>
        </dgm:presLayoutVars>
      </dgm:prSet>
      <dgm:spPr/>
    </dgm:pt>
    <dgm:pt modelId="{239568A7-9F09-4DC5-8BEF-A2122D41B273}" type="pres">
      <dgm:prSet presAssocID="{BF48542E-7BA7-4C5F-8D08-5123736D44AA}" presName="hierChild2" presStyleCnt="0"/>
      <dgm:spPr/>
    </dgm:pt>
    <dgm:pt modelId="{31CB36F4-6387-45C2-9D6F-7FDF2605722D}" type="pres">
      <dgm:prSet presAssocID="{E5E4EDFF-69B9-4923-93BB-F4E3E304F1D8}" presName="hierRoot1" presStyleCnt="0"/>
      <dgm:spPr/>
    </dgm:pt>
    <dgm:pt modelId="{AC385BBA-7559-454B-834C-6F887B8CEE56}" type="pres">
      <dgm:prSet presAssocID="{E5E4EDFF-69B9-4923-93BB-F4E3E304F1D8}" presName="composite" presStyleCnt="0"/>
      <dgm:spPr/>
    </dgm:pt>
    <dgm:pt modelId="{A84599FD-F3EA-4B56-845E-B91CCF5F8EF8}" type="pres">
      <dgm:prSet presAssocID="{E5E4EDFF-69B9-4923-93BB-F4E3E304F1D8}" presName="background" presStyleLbl="node0" presStyleIdx="2" presStyleCnt="3"/>
      <dgm:spPr/>
    </dgm:pt>
    <dgm:pt modelId="{55780BE9-6E54-451D-A587-FDA1F8E591EA}" type="pres">
      <dgm:prSet presAssocID="{E5E4EDFF-69B9-4923-93BB-F4E3E304F1D8}" presName="text" presStyleLbl="fgAcc0" presStyleIdx="2" presStyleCnt="3">
        <dgm:presLayoutVars>
          <dgm:chPref val="3"/>
        </dgm:presLayoutVars>
      </dgm:prSet>
      <dgm:spPr/>
    </dgm:pt>
    <dgm:pt modelId="{4A1833FD-E0FF-445D-BCDA-FC0F6A46C2C8}" type="pres">
      <dgm:prSet presAssocID="{E5E4EDFF-69B9-4923-93BB-F4E3E304F1D8}" presName="hierChild2" presStyleCnt="0"/>
      <dgm:spPr/>
    </dgm:pt>
  </dgm:ptLst>
  <dgm:cxnLst>
    <dgm:cxn modelId="{49C0D118-429C-4925-B62E-D65BA25D0249}" srcId="{790B8268-28DA-4ABE-BEFB-6D76BAEE7599}" destId="{E5E4EDFF-69B9-4923-93BB-F4E3E304F1D8}" srcOrd="2" destOrd="0" parTransId="{9CD022BD-9028-4FB0-9218-2C220A4C5981}" sibTransId="{E1751D66-ECF9-425D-BCAB-A28C33A6B489}"/>
    <dgm:cxn modelId="{7ECF465F-6629-4B9F-BFA0-0C38CC125C5A}" type="presOf" srcId="{BF48542E-7BA7-4C5F-8D08-5123736D44AA}" destId="{537BB9C2-9D66-4C62-BB46-34E43C313267}" srcOrd="0" destOrd="0" presId="urn:microsoft.com/office/officeart/2005/8/layout/hierarchy1"/>
    <dgm:cxn modelId="{AA5A8761-5752-4912-8D7B-D5EAB535F30E}" srcId="{790B8268-28DA-4ABE-BEFB-6D76BAEE7599}" destId="{BF48542E-7BA7-4C5F-8D08-5123736D44AA}" srcOrd="1" destOrd="0" parTransId="{6B6FD88E-7984-4C21-8311-D39CCA229E24}" sibTransId="{5B16B053-2270-4359-9787-6E702B2279D0}"/>
    <dgm:cxn modelId="{4E082EBF-8D96-4764-806D-DFFD74B4DDC3}" srcId="{790B8268-28DA-4ABE-BEFB-6D76BAEE7599}" destId="{D8D0E543-89FB-4092-9C8E-A3ABBB55E00E}" srcOrd="0" destOrd="0" parTransId="{1DF1D945-6F6D-4C07-A327-EBD9E5AE6E19}" sibTransId="{676E73AB-7539-4563-9231-13769FF38C45}"/>
    <dgm:cxn modelId="{4A3C19C7-158A-4206-9C39-A44E8FA6451F}" type="presOf" srcId="{E5E4EDFF-69B9-4923-93BB-F4E3E304F1D8}" destId="{55780BE9-6E54-451D-A587-FDA1F8E591EA}" srcOrd="0" destOrd="0" presId="urn:microsoft.com/office/officeart/2005/8/layout/hierarchy1"/>
    <dgm:cxn modelId="{9953E1DF-B53C-4A95-B902-1B237D478FBE}" type="presOf" srcId="{790B8268-28DA-4ABE-BEFB-6D76BAEE7599}" destId="{EB7CBE5A-F38A-498F-B3A3-019D0DC616F9}" srcOrd="0" destOrd="0" presId="urn:microsoft.com/office/officeart/2005/8/layout/hierarchy1"/>
    <dgm:cxn modelId="{6A120EFE-AD27-4229-AB18-ED7E6374C8A5}" type="presOf" srcId="{D8D0E543-89FB-4092-9C8E-A3ABBB55E00E}" destId="{06E41376-0F01-4040-9AD4-70F8B0798F58}" srcOrd="0" destOrd="0" presId="urn:microsoft.com/office/officeart/2005/8/layout/hierarchy1"/>
    <dgm:cxn modelId="{5617365E-EF3D-43BD-9029-2158EB000182}" type="presParOf" srcId="{EB7CBE5A-F38A-498F-B3A3-019D0DC616F9}" destId="{9FC9111D-1120-4F2F-8935-37B830AA71F2}" srcOrd="0" destOrd="0" presId="urn:microsoft.com/office/officeart/2005/8/layout/hierarchy1"/>
    <dgm:cxn modelId="{31924C40-58C3-4BB0-AE84-3916680531E8}" type="presParOf" srcId="{9FC9111D-1120-4F2F-8935-37B830AA71F2}" destId="{A0482A31-43BA-448C-862F-C391B8B5101C}" srcOrd="0" destOrd="0" presId="urn:microsoft.com/office/officeart/2005/8/layout/hierarchy1"/>
    <dgm:cxn modelId="{B2A510BF-1BB9-4C28-B6EC-8273429B2D39}" type="presParOf" srcId="{A0482A31-43BA-448C-862F-C391B8B5101C}" destId="{CA1AC3C6-9900-4E34-93BF-5D730B03B110}" srcOrd="0" destOrd="0" presId="urn:microsoft.com/office/officeart/2005/8/layout/hierarchy1"/>
    <dgm:cxn modelId="{60D8EE4C-6342-4255-94F8-7B3A1FD5B852}" type="presParOf" srcId="{A0482A31-43BA-448C-862F-C391B8B5101C}" destId="{06E41376-0F01-4040-9AD4-70F8B0798F58}" srcOrd="1" destOrd="0" presId="urn:microsoft.com/office/officeart/2005/8/layout/hierarchy1"/>
    <dgm:cxn modelId="{10D6B392-53FC-4787-89A8-929379BB57D1}" type="presParOf" srcId="{9FC9111D-1120-4F2F-8935-37B830AA71F2}" destId="{26B4D3A8-0BAB-413F-8948-133FE8813BEF}" srcOrd="1" destOrd="0" presId="urn:microsoft.com/office/officeart/2005/8/layout/hierarchy1"/>
    <dgm:cxn modelId="{65222E32-966B-4A6D-BD1F-AC4AC8C9B7C8}" type="presParOf" srcId="{EB7CBE5A-F38A-498F-B3A3-019D0DC616F9}" destId="{C141AB93-B2D5-4979-8AA2-4D690435A0A9}" srcOrd="1" destOrd="0" presId="urn:microsoft.com/office/officeart/2005/8/layout/hierarchy1"/>
    <dgm:cxn modelId="{37BEC695-48C5-44D5-AAC5-A39B3B18EF96}" type="presParOf" srcId="{C141AB93-B2D5-4979-8AA2-4D690435A0A9}" destId="{223624A9-144F-467E-B2B7-7D981587DD33}" srcOrd="0" destOrd="0" presId="urn:microsoft.com/office/officeart/2005/8/layout/hierarchy1"/>
    <dgm:cxn modelId="{D578A68F-37E8-4C19-810E-378080DACE79}" type="presParOf" srcId="{223624A9-144F-467E-B2B7-7D981587DD33}" destId="{ED2298C6-D809-45DC-8BC7-D4181239EE57}" srcOrd="0" destOrd="0" presId="urn:microsoft.com/office/officeart/2005/8/layout/hierarchy1"/>
    <dgm:cxn modelId="{224CCAE2-F00A-40F2-B20E-7D3C4D85E695}" type="presParOf" srcId="{223624A9-144F-467E-B2B7-7D981587DD33}" destId="{537BB9C2-9D66-4C62-BB46-34E43C313267}" srcOrd="1" destOrd="0" presId="urn:microsoft.com/office/officeart/2005/8/layout/hierarchy1"/>
    <dgm:cxn modelId="{A7C8C421-FDA2-4B5B-9F79-6A5A32BE0CC0}" type="presParOf" srcId="{C141AB93-B2D5-4979-8AA2-4D690435A0A9}" destId="{239568A7-9F09-4DC5-8BEF-A2122D41B273}" srcOrd="1" destOrd="0" presId="urn:microsoft.com/office/officeart/2005/8/layout/hierarchy1"/>
    <dgm:cxn modelId="{24C103EB-3DF0-4EC6-86D9-122B1EA1AB72}" type="presParOf" srcId="{EB7CBE5A-F38A-498F-B3A3-019D0DC616F9}" destId="{31CB36F4-6387-45C2-9D6F-7FDF2605722D}" srcOrd="2" destOrd="0" presId="urn:microsoft.com/office/officeart/2005/8/layout/hierarchy1"/>
    <dgm:cxn modelId="{9D5880C5-3B47-48F2-B383-F827890137C5}" type="presParOf" srcId="{31CB36F4-6387-45C2-9D6F-7FDF2605722D}" destId="{AC385BBA-7559-454B-834C-6F887B8CEE56}" srcOrd="0" destOrd="0" presId="urn:microsoft.com/office/officeart/2005/8/layout/hierarchy1"/>
    <dgm:cxn modelId="{05F45F8D-17F3-4906-8498-B0FF529C225C}" type="presParOf" srcId="{AC385BBA-7559-454B-834C-6F887B8CEE56}" destId="{A84599FD-F3EA-4B56-845E-B91CCF5F8EF8}" srcOrd="0" destOrd="0" presId="urn:microsoft.com/office/officeart/2005/8/layout/hierarchy1"/>
    <dgm:cxn modelId="{9F76C425-FBCD-4E0D-94D1-D7DD9119B64C}" type="presParOf" srcId="{AC385BBA-7559-454B-834C-6F887B8CEE56}" destId="{55780BE9-6E54-451D-A587-FDA1F8E591EA}" srcOrd="1" destOrd="0" presId="urn:microsoft.com/office/officeart/2005/8/layout/hierarchy1"/>
    <dgm:cxn modelId="{887862C4-5C2D-4C0C-8A72-34ABF45E2CBA}" type="presParOf" srcId="{31CB36F4-6387-45C2-9D6F-7FDF2605722D}" destId="{4A1833FD-E0FF-445D-BCDA-FC0F6A46C2C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0B8268-28DA-4ABE-BEFB-6D76BAEE759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D8D0E543-89FB-4092-9C8E-A3ABBB55E00E}">
      <dgm:prSet custT="1"/>
      <dgm:spPr/>
      <dgm:t>
        <a:bodyPr/>
        <a:lstStyle/>
        <a:p>
          <a:r>
            <a:rPr lang="en-US" sz="2400" dirty="0">
              <a:latin typeface="Times New Roman" panose="02020603050405020304" pitchFamily="18" charset="0"/>
              <a:cs typeface="Times New Roman" panose="02020603050405020304" pitchFamily="18" charset="0"/>
            </a:rPr>
            <a:t>Tesco had over a 100 store  by 1939</a:t>
          </a:r>
        </a:p>
      </dgm:t>
    </dgm:pt>
    <dgm:pt modelId="{1DF1D945-6F6D-4C07-A327-EBD9E5AE6E19}" type="parTrans" cxnId="{4E082EBF-8D96-4764-806D-DFFD74B4DDC3}">
      <dgm:prSet/>
      <dgm:spPr/>
      <dgm:t>
        <a:bodyPr/>
        <a:lstStyle/>
        <a:p>
          <a:endParaRPr lang="en-US"/>
        </a:p>
      </dgm:t>
    </dgm:pt>
    <dgm:pt modelId="{676E73AB-7539-4563-9231-13769FF38C45}" type="sibTrans" cxnId="{4E082EBF-8D96-4764-806D-DFFD74B4DDC3}">
      <dgm:prSet/>
      <dgm:spPr/>
      <dgm:t>
        <a:bodyPr/>
        <a:lstStyle/>
        <a:p>
          <a:endParaRPr lang="en-US"/>
        </a:p>
      </dgm:t>
    </dgm:pt>
    <dgm:pt modelId="{BF48542E-7BA7-4C5F-8D08-5123736D44AA}">
      <dgm:prSet custT="1"/>
      <dgm:spPr/>
      <dgm:t>
        <a:bodyPr/>
        <a:lstStyle/>
        <a:p>
          <a:r>
            <a:rPr lang="en-US" sz="2400" dirty="0">
              <a:latin typeface="Times New Roman" panose="02020603050405020304" pitchFamily="18" charset="0"/>
              <a:cs typeface="Times New Roman" panose="02020603050405020304" pitchFamily="18" charset="0"/>
            </a:rPr>
            <a:t>In 1947 Tesco were listed on the London Stock Exchange.</a:t>
          </a:r>
        </a:p>
      </dgm:t>
    </dgm:pt>
    <dgm:pt modelId="{6B6FD88E-7984-4C21-8311-D39CCA229E24}" type="parTrans" cxnId="{AA5A8761-5752-4912-8D7B-D5EAB535F30E}">
      <dgm:prSet/>
      <dgm:spPr/>
      <dgm:t>
        <a:bodyPr/>
        <a:lstStyle/>
        <a:p>
          <a:endParaRPr lang="en-US"/>
        </a:p>
      </dgm:t>
    </dgm:pt>
    <dgm:pt modelId="{5B16B053-2270-4359-9787-6E702B2279D0}" type="sibTrans" cxnId="{AA5A8761-5752-4912-8D7B-D5EAB535F30E}">
      <dgm:prSet/>
      <dgm:spPr/>
      <dgm:t>
        <a:bodyPr/>
        <a:lstStyle/>
        <a:p>
          <a:endParaRPr lang="en-US"/>
        </a:p>
      </dgm:t>
    </dgm:pt>
    <dgm:pt modelId="{284FBBFC-673C-48E6-BB94-F02BCA0E03DA}">
      <dgm:prSet custT="1"/>
      <dgm:spPr/>
      <dgm:t>
        <a:bodyPr/>
        <a:lstStyle/>
        <a:p>
          <a:r>
            <a:rPr lang="en-GB" sz="2000" dirty="0">
              <a:latin typeface="Times New Roman" panose="02020603050405020304" pitchFamily="18" charset="0"/>
              <a:cs typeface="Times New Roman" panose="02020603050405020304" pitchFamily="18" charset="0"/>
              <a:hlinkClick xmlns:r="http://schemas.openxmlformats.org/officeDocument/2006/relationships" r:id="rId1"/>
            </a:rPr>
            <a:t>Our history - Tesco PLC</a:t>
          </a:r>
          <a:r>
            <a:rPr lang="en-GB" sz="2000" dirty="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(Plc, n/d).</a:t>
          </a:r>
          <a:endParaRPr lang="en-GB" sz="2000" dirty="0">
            <a:latin typeface="Times New Roman" panose="02020603050405020304" pitchFamily="18" charset="0"/>
            <a:cs typeface="Times New Roman" panose="02020603050405020304" pitchFamily="18" charset="0"/>
          </a:endParaRPr>
        </a:p>
      </dgm:t>
    </dgm:pt>
    <dgm:pt modelId="{FAA93C75-A230-4A45-8A7F-2FA4E37B463B}" type="parTrans" cxnId="{5A1F7A55-3C2B-4534-95B3-830BD06B450E}">
      <dgm:prSet/>
      <dgm:spPr/>
      <dgm:t>
        <a:bodyPr/>
        <a:lstStyle/>
        <a:p>
          <a:endParaRPr lang="en-GB"/>
        </a:p>
      </dgm:t>
    </dgm:pt>
    <dgm:pt modelId="{0B3001A3-F53E-4F49-B5BB-BA3FFA7E0A9E}" type="sibTrans" cxnId="{5A1F7A55-3C2B-4534-95B3-830BD06B450E}">
      <dgm:prSet/>
      <dgm:spPr/>
      <dgm:t>
        <a:bodyPr/>
        <a:lstStyle/>
        <a:p>
          <a:endParaRPr lang="en-GB"/>
        </a:p>
      </dgm:t>
    </dgm:pt>
    <dgm:pt modelId="{EB7CBE5A-F38A-498F-B3A3-019D0DC616F9}" type="pres">
      <dgm:prSet presAssocID="{790B8268-28DA-4ABE-BEFB-6D76BAEE7599}" presName="hierChild1" presStyleCnt="0">
        <dgm:presLayoutVars>
          <dgm:chPref val="1"/>
          <dgm:dir/>
          <dgm:animOne val="branch"/>
          <dgm:animLvl val="lvl"/>
          <dgm:resizeHandles/>
        </dgm:presLayoutVars>
      </dgm:prSet>
      <dgm:spPr/>
    </dgm:pt>
    <dgm:pt modelId="{9FC9111D-1120-4F2F-8935-37B830AA71F2}" type="pres">
      <dgm:prSet presAssocID="{D8D0E543-89FB-4092-9C8E-A3ABBB55E00E}" presName="hierRoot1" presStyleCnt="0"/>
      <dgm:spPr/>
    </dgm:pt>
    <dgm:pt modelId="{A0482A31-43BA-448C-862F-C391B8B5101C}" type="pres">
      <dgm:prSet presAssocID="{D8D0E543-89FB-4092-9C8E-A3ABBB55E00E}" presName="composite" presStyleCnt="0"/>
      <dgm:spPr/>
    </dgm:pt>
    <dgm:pt modelId="{CA1AC3C6-9900-4E34-93BF-5D730B03B110}" type="pres">
      <dgm:prSet presAssocID="{D8D0E543-89FB-4092-9C8E-A3ABBB55E00E}" presName="background" presStyleLbl="node0" presStyleIdx="0" presStyleCnt="3"/>
      <dgm:spPr/>
    </dgm:pt>
    <dgm:pt modelId="{06E41376-0F01-4040-9AD4-70F8B0798F58}" type="pres">
      <dgm:prSet presAssocID="{D8D0E543-89FB-4092-9C8E-A3ABBB55E00E}" presName="text" presStyleLbl="fgAcc0" presStyleIdx="0" presStyleCnt="3">
        <dgm:presLayoutVars>
          <dgm:chPref val="3"/>
        </dgm:presLayoutVars>
      </dgm:prSet>
      <dgm:spPr/>
    </dgm:pt>
    <dgm:pt modelId="{26B4D3A8-0BAB-413F-8948-133FE8813BEF}" type="pres">
      <dgm:prSet presAssocID="{D8D0E543-89FB-4092-9C8E-A3ABBB55E00E}" presName="hierChild2" presStyleCnt="0"/>
      <dgm:spPr/>
    </dgm:pt>
    <dgm:pt modelId="{C141AB93-B2D5-4979-8AA2-4D690435A0A9}" type="pres">
      <dgm:prSet presAssocID="{BF48542E-7BA7-4C5F-8D08-5123736D44AA}" presName="hierRoot1" presStyleCnt="0"/>
      <dgm:spPr/>
    </dgm:pt>
    <dgm:pt modelId="{223624A9-144F-467E-B2B7-7D981587DD33}" type="pres">
      <dgm:prSet presAssocID="{BF48542E-7BA7-4C5F-8D08-5123736D44AA}" presName="composite" presStyleCnt="0"/>
      <dgm:spPr/>
    </dgm:pt>
    <dgm:pt modelId="{ED2298C6-D809-45DC-8BC7-D4181239EE57}" type="pres">
      <dgm:prSet presAssocID="{BF48542E-7BA7-4C5F-8D08-5123736D44AA}" presName="background" presStyleLbl="node0" presStyleIdx="1" presStyleCnt="3"/>
      <dgm:spPr/>
    </dgm:pt>
    <dgm:pt modelId="{537BB9C2-9D66-4C62-BB46-34E43C313267}" type="pres">
      <dgm:prSet presAssocID="{BF48542E-7BA7-4C5F-8D08-5123736D44AA}" presName="text" presStyleLbl="fgAcc0" presStyleIdx="1" presStyleCnt="3">
        <dgm:presLayoutVars>
          <dgm:chPref val="3"/>
        </dgm:presLayoutVars>
      </dgm:prSet>
      <dgm:spPr/>
    </dgm:pt>
    <dgm:pt modelId="{239568A7-9F09-4DC5-8BEF-A2122D41B273}" type="pres">
      <dgm:prSet presAssocID="{BF48542E-7BA7-4C5F-8D08-5123736D44AA}" presName="hierChild2" presStyleCnt="0"/>
      <dgm:spPr/>
    </dgm:pt>
    <dgm:pt modelId="{1CCC11F7-B10C-4454-B4E2-7B1A40D7A235}" type="pres">
      <dgm:prSet presAssocID="{284FBBFC-673C-48E6-BB94-F02BCA0E03DA}" presName="hierRoot1" presStyleCnt="0"/>
      <dgm:spPr/>
    </dgm:pt>
    <dgm:pt modelId="{7AB0087E-825D-4CA3-A001-E6C8C34996AF}" type="pres">
      <dgm:prSet presAssocID="{284FBBFC-673C-48E6-BB94-F02BCA0E03DA}" presName="composite" presStyleCnt="0"/>
      <dgm:spPr/>
    </dgm:pt>
    <dgm:pt modelId="{C753C7C1-2A94-43F1-8954-15918B359F49}" type="pres">
      <dgm:prSet presAssocID="{284FBBFC-673C-48E6-BB94-F02BCA0E03DA}" presName="background" presStyleLbl="node0" presStyleIdx="2" presStyleCnt="3"/>
      <dgm:spPr/>
    </dgm:pt>
    <dgm:pt modelId="{7A20E00F-F34D-4A4E-97BB-6C79C5CFD7FB}" type="pres">
      <dgm:prSet presAssocID="{284FBBFC-673C-48E6-BB94-F02BCA0E03DA}" presName="text" presStyleLbl="fgAcc0" presStyleIdx="2" presStyleCnt="3">
        <dgm:presLayoutVars>
          <dgm:chPref val="3"/>
        </dgm:presLayoutVars>
      </dgm:prSet>
      <dgm:spPr/>
    </dgm:pt>
    <dgm:pt modelId="{83AE0512-2098-4639-90BA-549204ECC513}" type="pres">
      <dgm:prSet presAssocID="{284FBBFC-673C-48E6-BB94-F02BCA0E03DA}" presName="hierChild2" presStyleCnt="0"/>
      <dgm:spPr/>
    </dgm:pt>
  </dgm:ptLst>
  <dgm:cxnLst>
    <dgm:cxn modelId="{7ECF465F-6629-4B9F-BFA0-0C38CC125C5A}" type="presOf" srcId="{BF48542E-7BA7-4C5F-8D08-5123736D44AA}" destId="{537BB9C2-9D66-4C62-BB46-34E43C313267}" srcOrd="0" destOrd="0" presId="urn:microsoft.com/office/officeart/2005/8/layout/hierarchy1"/>
    <dgm:cxn modelId="{AA5A8761-5752-4912-8D7B-D5EAB535F30E}" srcId="{790B8268-28DA-4ABE-BEFB-6D76BAEE7599}" destId="{BF48542E-7BA7-4C5F-8D08-5123736D44AA}" srcOrd="1" destOrd="0" parTransId="{6B6FD88E-7984-4C21-8311-D39CCA229E24}" sibTransId="{5B16B053-2270-4359-9787-6E702B2279D0}"/>
    <dgm:cxn modelId="{5A1F7A55-3C2B-4534-95B3-830BD06B450E}" srcId="{790B8268-28DA-4ABE-BEFB-6D76BAEE7599}" destId="{284FBBFC-673C-48E6-BB94-F02BCA0E03DA}" srcOrd="2" destOrd="0" parTransId="{FAA93C75-A230-4A45-8A7F-2FA4E37B463B}" sibTransId="{0B3001A3-F53E-4F49-B5BB-BA3FFA7E0A9E}"/>
    <dgm:cxn modelId="{4E082EBF-8D96-4764-806D-DFFD74B4DDC3}" srcId="{790B8268-28DA-4ABE-BEFB-6D76BAEE7599}" destId="{D8D0E543-89FB-4092-9C8E-A3ABBB55E00E}" srcOrd="0" destOrd="0" parTransId="{1DF1D945-6F6D-4C07-A327-EBD9E5AE6E19}" sibTransId="{676E73AB-7539-4563-9231-13769FF38C45}"/>
    <dgm:cxn modelId="{9953E1DF-B53C-4A95-B902-1B237D478FBE}" type="presOf" srcId="{790B8268-28DA-4ABE-BEFB-6D76BAEE7599}" destId="{EB7CBE5A-F38A-498F-B3A3-019D0DC616F9}" srcOrd="0" destOrd="0" presId="urn:microsoft.com/office/officeart/2005/8/layout/hierarchy1"/>
    <dgm:cxn modelId="{E973C7F4-8589-44E0-8390-9CD845627FB1}" type="presOf" srcId="{284FBBFC-673C-48E6-BB94-F02BCA0E03DA}" destId="{7A20E00F-F34D-4A4E-97BB-6C79C5CFD7FB}" srcOrd="0" destOrd="0" presId="urn:microsoft.com/office/officeart/2005/8/layout/hierarchy1"/>
    <dgm:cxn modelId="{6A120EFE-AD27-4229-AB18-ED7E6374C8A5}" type="presOf" srcId="{D8D0E543-89FB-4092-9C8E-A3ABBB55E00E}" destId="{06E41376-0F01-4040-9AD4-70F8B0798F58}" srcOrd="0" destOrd="0" presId="urn:microsoft.com/office/officeart/2005/8/layout/hierarchy1"/>
    <dgm:cxn modelId="{5617365E-EF3D-43BD-9029-2158EB000182}" type="presParOf" srcId="{EB7CBE5A-F38A-498F-B3A3-019D0DC616F9}" destId="{9FC9111D-1120-4F2F-8935-37B830AA71F2}" srcOrd="0" destOrd="0" presId="urn:microsoft.com/office/officeart/2005/8/layout/hierarchy1"/>
    <dgm:cxn modelId="{31924C40-58C3-4BB0-AE84-3916680531E8}" type="presParOf" srcId="{9FC9111D-1120-4F2F-8935-37B830AA71F2}" destId="{A0482A31-43BA-448C-862F-C391B8B5101C}" srcOrd="0" destOrd="0" presId="urn:microsoft.com/office/officeart/2005/8/layout/hierarchy1"/>
    <dgm:cxn modelId="{B2A510BF-1BB9-4C28-B6EC-8273429B2D39}" type="presParOf" srcId="{A0482A31-43BA-448C-862F-C391B8B5101C}" destId="{CA1AC3C6-9900-4E34-93BF-5D730B03B110}" srcOrd="0" destOrd="0" presId="urn:microsoft.com/office/officeart/2005/8/layout/hierarchy1"/>
    <dgm:cxn modelId="{60D8EE4C-6342-4255-94F8-7B3A1FD5B852}" type="presParOf" srcId="{A0482A31-43BA-448C-862F-C391B8B5101C}" destId="{06E41376-0F01-4040-9AD4-70F8B0798F58}" srcOrd="1" destOrd="0" presId="urn:microsoft.com/office/officeart/2005/8/layout/hierarchy1"/>
    <dgm:cxn modelId="{10D6B392-53FC-4787-89A8-929379BB57D1}" type="presParOf" srcId="{9FC9111D-1120-4F2F-8935-37B830AA71F2}" destId="{26B4D3A8-0BAB-413F-8948-133FE8813BEF}" srcOrd="1" destOrd="0" presId="urn:microsoft.com/office/officeart/2005/8/layout/hierarchy1"/>
    <dgm:cxn modelId="{65222E32-966B-4A6D-BD1F-AC4AC8C9B7C8}" type="presParOf" srcId="{EB7CBE5A-F38A-498F-B3A3-019D0DC616F9}" destId="{C141AB93-B2D5-4979-8AA2-4D690435A0A9}" srcOrd="1" destOrd="0" presId="urn:microsoft.com/office/officeart/2005/8/layout/hierarchy1"/>
    <dgm:cxn modelId="{37BEC695-48C5-44D5-AAC5-A39B3B18EF96}" type="presParOf" srcId="{C141AB93-B2D5-4979-8AA2-4D690435A0A9}" destId="{223624A9-144F-467E-B2B7-7D981587DD33}" srcOrd="0" destOrd="0" presId="urn:microsoft.com/office/officeart/2005/8/layout/hierarchy1"/>
    <dgm:cxn modelId="{D578A68F-37E8-4C19-810E-378080DACE79}" type="presParOf" srcId="{223624A9-144F-467E-B2B7-7D981587DD33}" destId="{ED2298C6-D809-45DC-8BC7-D4181239EE57}" srcOrd="0" destOrd="0" presId="urn:microsoft.com/office/officeart/2005/8/layout/hierarchy1"/>
    <dgm:cxn modelId="{224CCAE2-F00A-40F2-B20E-7D3C4D85E695}" type="presParOf" srcId="{223624A9-144F-467E-B2B7-7D981587DD33}" destId="{537BB9C2-9D66-4C62-BB46-34E43C313267}" srcOrd="1" destOrd="0" presId="urn:microsoft.com/office/officeart/2005/8/layout/hierarchy1"/>
    <dgm:cxn modelId="{A7C8C421-FDA2-4B5B-9F79-6A5A32BE0CC0}" type="presParOf" srcId="{C141AB93-B2D5-4979-8AA2-4D690435A0A9}" destId="{239568A7-9F09-4DC5-8BEF-A2122D41B273}" srcOrd="1" destOrd="0" presId="urn:microsoft.com/office/officeart/2005/8/layout/hierarchy1"/>
    <dgm:cxn modelId="{4AA72E1D-43FD-4E8E-8E84-ADE1E34B36C2}" type="presParOf" srcId="{EB7CBE5A-F38A-498F-B3A3-019D0DC616F9}" destId="{1CCC11F7-B10C-4454-B4E2-7B1A40D7A235}" srcOrd="2" destOrd="0" presId="urn:microsoft.com/office/officeart/2005/8/layout/hierarchy1"/>
    <dgm:cxn modelId="{824BC1B6-C350-48F0-AD73-E2AFE371C1FB}" type="presParOf" srcId="{1CCC11F7-B10C-4454-B4E2-7B1A40D7A235}" destId="{7AB0087E-825D-4CA3-A001-E6C8C34996AF}" srcOrd="0" destOrd="0" presId="urn:microsoft.com/office/officeart/2005/8/layout/hierarchy1"/>
    <dgm:cxn modelId="{43E5619E-9F4C-4C39-BE7C-766AC0E717AA}" type="presParOf" srcId="{7AB0087E-825D-4CA3-A001-E6C8C34996AF}" destId="{C753C7C1-2A94-43F1-8954-15918B359F49}" srcOrd="0" destOrd="0" presId="urn:microsoft.com/office/officeart/2005/8/layout/hierarchy1"/>
    <dgm:cxn modelId="{D9ADEED9-2FA6-4E25-B9D1-68260CC140D5}" type="presParOf" srcId="{7AB0087E-825D-4CA3-A001-E6C8C34996AF}" destId="{7A20E00F-F34D-4A4E-97BB-6C79C5CFD7FB}" srcOrd="1" destOrd="0" presId="urn:microsoft.com/office/officeart/2005/8/layout/hierarchy1"/>
    <dgm:cxn modelId="{FF23C4F0-8017-4ACB-BFBD-316EBD82B9C8}" type="presParOf" srcId="{1CCC11F7-B10C-4454-B4E2-7B1A40D7A235}" destId="{83AE0512-2098-4639-90BA-549204ECC51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0B8268-28DA-4ABE-BEFB-6D76BAEE7599}" type="doc">
      <dgm:prSet loTypeId="urn:microsoft.com/office/officeart/2005/8/layout/hierarchy1" loCatId="hierarchy" qsTypeId="urn:microsoft.com/office/officeart/2005/8/quickstyle/simple5" qsCatId="simple" csTypeId="urn:microsoft.com/office/officeart/2005/8/colors/accent1_2" csCatId="accent1" phldr="1"/>
      <dgm:spPr/>
      <dgm:t>
        <a:bodyPr/>
        <a:lstStyle/>
        <a:p>
          <a:endParaRPr lang="en-US"/>
        </a:p>
      </dgm:t>
    </dgm:pt>
    <dgm:pt modelId="{D8D0E543-89FB-4092-9C8E-A3ABBB55E00E}">
      <dgm:prSet custT="1"/>
      <dgm:spPr/>
      <dgm:t>
        <a:bodyPr/>
        <a:lstStyle/>
        <a:p>
          <a:r>
            <a:rPr lang="en-US" sz="2400" dirty="0">
              <a:latin typeface="Times New Roman" panose="02020603050405020304" pitchFamily="18" charset="0"/>
              <a:cs typeface="Times New Roman" panose="02020603050405020304" pitchFamily="18" charset="0"/>
            </a:rPr>
            <a:t>Fast forward a few decades and Tesco is still going strong. </a:t>
          </a:r>
        </a:p>
      </dgm:t>
    </dgm:pt>
    <dgm:pt modelId="{1DF1D945-6F6D-4C07-A327-EBD9E5AE6E19}" type="parTrans" cxnId="{4E082EBF-8D96-4764-806D-DFFD74B4DDC3}">
      <dgm:prSet/>
      <dgm:spPr/>
      <dgm:t>
        <a:bodyPr/>
        <a:lstStyle/>
        <a:p>
          <a:endParaRPr lang="en-US"/>
        </a:p>
      </dgm:t>
    </dgm:pt>
    <dgm:pt modelId="{676E73AB-7539-4563-9231-13769FF38C45}" type="sibTrans" cxnId="{4E082EBF-8D96-4764-806D-DFFD74B4DDC3}">
      <dgm:prSet/>
      <dgm:spPr/>
      <dgm:t>
        <a:bodyPr/>
        <a:lstStyle/>
        <a:p>
          <a:endParaRPr lang="en-US"/>
        </a:p>
      </dgm:t>
    </dgm:pt>
    <dgm:pt modelId="{284FBBFC-673C-48E6-BB94-F02BCA0E03DA}">
      <dgm:prSet custT="1"/>
      <dgm:spPr/>
      <dgm:t>
        <a:bodyPr/>
        <a:lstStyle/>
        <a:p>
          <a:r>
            <a:rPr lang="en-GB" sz="2400" dirty="0">
              <a:latin typeface="Times New Roman" panose="02020603050405020304" pitchFamily="18" charset="0"/>
              <a:cs typeface="Times New Roman" panose="02020603050405020304" pitchFamily="18" charset="0"/>
            </a:rPr>
            <a:t>Everything that Tesco do always begins and ends with their customers. (Tesco Plc).</a:t>
          </a:r>
        </a:p>
      </dgm:t>
    </dgm:pt>
    <dgm:pt modelId="{FAA93C75-A230-4A45-8A7F-2FA4E37B463B}" type="parTrans" cxnId="{5A1F7A55-3C2B-4534-95B3-830BD06B450E}">
      <dgm:prSet/>
      <dgm:spPr/>
      <dgm:t>
        <a:bodyPr/>
        <a:lstStyle/>
        <a:p>
          <a:endParaRPr lang="en-GB"/>
        </a:p>
      </dgm:t>
    </dgm:pt>
    <dgm:pt modelId="{0B3001A3-F53E-4F49-B5BB-BA3FFA7E0A9E}" type="sibTrans" cxnId="{5A1F7A55-3C2B-4534-95B3-830BD06B450E}">
      <dgm:prSet/>
      <dgm:spPr/>
      <dgm:t>
        <a:bodyPr/>
        <a:lstStyle/>
        <a:p>
          <a:endParaRPr lang="en-GB"/>
        </a:p>
      </dgm:t>
    </dgm:pt>
    <dgm:pt modelId="{EB7CBE5A-F38A-498F-B3A3-019D0DC616F9}" type="pres">
      <dgm:prSet presAssocID="{790B8268-28DA-4ABE-BEFB-6D76BAEE7599}" presName="hierChild1" presStyleCnt="0">
        <dgm:presLayoutVars>
          <dgm:chPref val="1"/>
          <dgm:dir/>
          <dgm:animOne val="branch"/>
          <dgm:animLvl val="lvl"/>
          <dgm:resizeHandles/>
        </dgm:presLayoutVars>
      </dgm:prSet>
      <dgm:spPr/>
    </dgm:pt>
    <dgm:pt modelId="{9FC9111D-1120-4F2F-8935-37B830AA71F2}" type="pres">
      <dgm:prSet presAssocID="{D8D0E543-89FB-4092-9C8E-A3ABBB55E00E}" presName="hierRoot1" presStyleCnt="0"/>
      <dgm:spPr/>
    </dgm:pt>
    <dgm:pt modelId="{A0482A31-43BA-448C-862F-C391B8B5101C}" type="pres">
      <dgm:prSet presAssocID="{D8D0E543-89FB-4092-9C8E-A3ABBB55E00E}" presName="composite" presStyleCnt="0"/>
      <dgm:spPr/>
    </dgm:pt>
    <dgm:pt modelId="{CA1AC3C6-9900-4E34-93BF-5D730B03B110}" type="pres">
      <dgm:prSet presAssocID="{D8D0E543-89FB-4092-9C8E-A3ABBB55E00E}" presName="background" presStyleLbl="node0" presStyleIdx="0" presStyleCnt="2"/>
      <dgm:spPr/>
    </dgm:pt>
    <dgm:pt modelId="{06E41376-0F01-4040-9AD4-70F8B0798F58}" type="pres">
      <dgm:prSet presAssocID="{D8D0E543-89FB-4092-9C8E-A3ABBB55E00E}" presName="text" presStyleLbl="fgAcc0" presStyleIdx="0" presStyleCnt="2">
        <dgm:presLayoutVars>
          <dgm:chPref val="3"/>
        </dgm:presLayoutVars>
      </dgm:prSet>
      <dgm:spPr/>
    </dgm:pt>
    <dgm:pt modelId="{26B4D3A8-0BAB-413F-8948-133FE8813BEF}" type="pres">
      <dgm:prSet presAssocID="{D8D0E543-89FB-4092-9C8E-A3ABBB55E00E}" presName="hierChild2" presStyleCnt="0"/>
      <dgm:spPr/>
    </dgm:pt>
    <dgm:pt modelId="{1CCC11F7-B10C-4454-B4E2-7B1A40D7A235}" type="pres">
      <dgm:prSet presAssocID="{284FBBFC-673C-48E6-BB94-F02BCA0E03DA}" presName="hierRoot1" presStyleCnt="0"/>
      <dgm:spPr/>
    </dgm:pt>
    <dgm:pt modelId="{7AB0087E-825D-4CA3-A001-E6C8C34996AF}" type="pres">
      <dgm:prSet presAssocID="{284FBBFC-673C-48E6-BB94-F02BCA0E03DA}" presName="composite" presStyleCnt="0"/>
      <dgm:spPr/>
    </dgm:pt>
    <dgm:pt modelId="{C753C7C1-2A94-43F1-8954-15918B359F49}" type="pres">
      <dgm:prSet presAssocID="{284FBBFC-673C-48E6-BB94-F02BCA0E03DA}" presName="background" presStyleLbl="node0" presStyleIdx="1" presStyleCnt="2"/>
      <dgm:spPr/>
    </dgm:pt>
    <dgm:pt modelId="{7A20E00F-F34D-4A4E-97BB-6C79C5CFD7FB}" type="pres">
      <dgm:prSet presAssocID="{284FBBFC-673C-48E6-BB94-F02BCA0E03DA}" presName="text" presStyleLbl="fgAcc0" presStyleIdx="1" presStyleCnt="2">
        <dgm:presLayoutVars>
          <dgm:chPref val="3"/>
        </dgm:presLayoutVars>
      </dgm:prSet>
      <dgm:spPr/>
    </dgm:pt>
    <dgm:pt modelId="{83AE0512-2098-4639-90BA-549204ECC513}" type="pres">
      <dgm:prSet presAssocID="{284FBBFC-673C-48E6-BB94-F02BCA0E03DA}" presName="hierChild2" presStyleCnt="0"/>
      <dgm:spPr/>
    </dgm:pt>
  </dgm:ptLst>
  <dgm:cxnLst>
    <dgm:cxn modelId="{5A1F7A55-3C2B-4534-95B3-830BD06B450E}" srcId="{790B8268-28DA-4ABE-BEFB-6D76BAEE7599}" destId="{284FBBFC-673C-48E6-BB94-F02BCA0E03DA}" srcOrd="1" destOrd="0" parTransId="{FAA93C75-A230-4A45-8A7F-2FA4E37B463B}" sibTransId="{0B3001A3-F53E-4F49-B5BB-BA3FFA7E0A9E}"/>
    <dgm:cxn modelId="{4E082EBF-8D96-4764-806D-DFFD74B4DDC3}" srcId="{790B8268-28DA-4ABE-BEFB-6D76BAEE7599}" destId="{D8D0E543-89FB-4092-9C8E-A3ABBB55E00E}" srcOrd="0" destOrd="0" parTransId="{1DF1D945-6F6D-4C07-A327-EBD9E5AE6E19}" sibTransId="{676E73AB-7539-4563-9231-13769FF38C45}"/>
    <dgm:cxn modelId="{9953E1DF-B53C-4A95-B902-1B237D478FBE}" type="presOf" srcId="{790B8268-28DA-4ABE-BEFB-6D76BAEE7599}" destId="{EB7CBE5A-F38A-498F-B3A3-019D0DC616F9}" srcOrd="0" destOrd="0" presId="urn:microsoft.com/office/officeart/2005/8/layout/hierarchy1"/>
    <dgm:cxn modelId="{E973C7F4-8589-44E0-8390-9CD845627FB1}" type="presOf" srcId="{284FBBFC-673C-48E6-BB94-F02BCA0E03DA}" destId="{7A20E00F-F34D-4A4E-97BB-6C79C5CFD7FB}" srcOrd="0" destOrd="0" presId="urn:microsoft.com/office/officeart/2005/8/layout/hierarchy1"/>
    <dgm:cxn modelId="{6A120EFE-AD27-4229-AB18-ED7E6374C8A5}" type="presOf" srcId="{D8D0E543-89FB-4092-9C8E-A3ABBB55E00E}" destId="{06E41376-0F01-4040-9AD4-70F8B0798F58}" srcOrd="0" destOrd="0" presId="urn:microsoft.com/office/officeart/2005/8/layout/hierarchy1"/>
    <dgm:cxn modelId="{5617365E-EF3D-43BD-9029-2158EB000182}" type="presParOf" srcId="{EB7CBE5A-F38A-498F-B3A3-019D0DC616F9}" destId="{9FC9111D-1120-4F2F-8935-37B830AA71F2}" srcOrd="0" destOrd="0" presId="urn:microsoft.com/office/officeart/2005/8/layout/hierarchy1"/>
    <dgm:cxn modelId="{31924C40-58C3-4BB0-AE84-3916680531E8}" type="presParOf" srcId="{9FC9111D-1120-4F2F-8935-37B830AA71F2}" destId="{A0482A31-43BA-448C-862F-C391B8B5101C}" srcOrd="0" destOrd="0" presId="urn:microsoft.com/office/officeart/2005/8/layout/hierarchy1"/>
    <dgm:cxn modelId="{B2A510BF-1BB9-4C28-B6EC-8273429B2D39}" type="presParOf" srcId="{A0482A31-43BA-448C-862F-C391B8B5101C}" destId="{CA1AC3C6-9900-4E34-93BF-5D730B03B110}" srcOrd="0" destOrd="0" presId="urn:microsoft.com/office/officeart/2005/8/layout/hierarchy1"/>
    <dgm:cxn modelId="{60D8EE4C-6342-4255-94F8-7B3A1FD5B852}" type="presParOf" srcId="{A0482A31-43BA-448C-862F-C391B8B5101C}" destId="{06E41376-0F01-4040-9AD4-70F8B0798F58}" srcOrd="1" destOrd="0" presId="urn:microsoft.com/office/officeart/2005/8/layout/hierarchy1"/>
    <dgm:cxn modelId="{10D6B392-53FC-4787-89A8-929379BB57D1}" type="presParOf" srcId="{9FC9111D-1120-4F2F-8935-37B830AA71F2}" destId="{26B4D3A8-0BAB-413F-8948-133FE8813BEF}" srcOrd="1" destOrd="0" presId="urn:microsoft.com/office/officeart/2005/8/layout/hierarchy1"/>
    <dgm:cxn modelId="{4AA72E1D-43FD-4E8E-8E84-ADE1E34B36C2}" type="presParOf" srcId="{EB7CBE5A-F38A-498F-B3A3-019D0DC616F9}" destId="{1CCC11F7-B10C-4454-B4E2-7B1A40D7A235}" srcOrd="1" destOrd="0" presId="urn:microsoft.com/office/officeart/2005/8/layout/hierarchy1"/>
    <dgm:cxn modelId="{824BC1B6-C350-48F0-AD73-E2AFE371C1FB}" type="presParOf" srcId="{1CCC11F7-B10C-4454-B4E2-7B1A40D7A235}" destId="{7AB0087E-825D-4CA3-A001-E6C8C34996AF}" srcOrd="0" destOrd="0" presId="urn:microsoft.com/office/officeart/2005/8/layout/hierarchy1"/>
    <dgm:cxn modelId="{43E5619E-9F4C-4C39-BE7C-766AC0E717AA}" type="presParOf" srcId="{7AB0087E-825D-4CA3-A001-E6C8C34996AF}" destId="{C753C7C1-2A94-43F1-8954-15918B359F49}" srcOrd="0" destOrd="0" presId="urn:microsoft.com/office/officeart/2005/8/layout/hierarchy1"/>
    <dgm:cxn modelId="{D9ADEED9-2FA6-4E25-B9D1-68260CC140D5}" type="presParOf" srcId="{7AB0087E-825D-4CA3-A001-E6C8C34996AF}" destId="{7A20E00F-F34D-4A4E-97BB-6C79C5CFD7FB}" srcOrd="1" destOrd="0" presId="urn:microsoft.com/office/officeart/2005/8/layout/hierarchy1"/>
    <dgm:cxn modelId="{FF23C4F0-8017-4ACB-BFBD-316EBD82B9C8}" type="presParOf" srcId="{1CCC11F7-B10C-4454-B4E2-7B1A40D7A235}" destId="{83AE0512-2098-4639-90BA-549204ECC51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0B8268-28DA-4ABE-BEFB-6D76BAEE759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D8D0E543-89FB-4092-9C8E-A3ABBB55E00E}">
      <dgm:prSet custT="1"/>
      <dgm:spPr/>
      <dgm:t>
        <a:bodyPr/>
        <a:lstStyle/>
        <a:p>
          <a:r>
            <a:rPr lang="en-US" sz="2400" dirty="0">
              <a:latin typeface="Times New Roman" panose="02020603050405020304" pitchFamily="18" charset="0"/>
              <a:cs typeface="Times New Roman" panose="02020603050405020304" pitchFamily="18" charset="0"/>
            </a:rPr>
            <a:t>Tesco have been undergoing changes within stores and management.</a:t>
          </a:r>
        </a:p>
      </dgm:t>
    </dgm:pt>
    <dgm:pt modelId="{1DF1D945-6F6D-4C07-A327-EBD9E5AE6E19}" type="parTrans" cxnId="{4E082EBF-8D96-4764-806D-DFFD74B4DDC3}">
      <dgm:prSet/>
      <dgm:spPr/>
      <dgm:t>
        <a:bodyPr/>
        <a:lstStyle/>
        <a:p>
          <a:endParaRPr lang="en-US"/>
        </a:p>
      </dgm:t>
    </dgm:pt>
    <dgm:pt modelId="{676E73AB-7539-4563-9231-13769FF38C45}" type="sibTrans" cxnId="{4E082EBF-8D96-4764-806D-DFFD74B4DDC3}">
      <dgm:prSet/>
      <dgm:spPr/>
      <dgm:t>
        <a:bodyPr/>
        <a:lstStyle/>
        <a:p>
          <a:endParaRPr lang="en-US"/>
        </a:p>
      </dgm:t>
    </dgm:pt>
    <dgm:pt modelId="{BF48542E-7BA7-4C5F-8D08-5123736D44AA}">
      <dgm:prSet custT="1"/>
      <dgm:spPr/>
      <dgm:t>
        <a:bodyPr/>
        <a:lstStyle/>
        <a:p>
          <a:r>
            <a:rPr lang="en-US" sz="2400" dirty="0">
              <a:latin typeface="Times New Roman" panose="02020603050405020304" pitchFamily="18" charset="0"/>
              <a:cs typeface="Times New Roman" panose="02020603050405020304" pitchFamily="18" charset="0"/>
            </a:rPr>
            <a:t>Closing Deli counters</a:t>
          </a:r>
        </a:p>
      </dgm:t>
    </dgm:pt>
    <dgm:pt modelId="{6B6FD88E-7984-4C21-8311-D39CCA229E24}" type="parTrans" cxnId="{AA5A8761-5752-4912-8D7B-D5EAB535F30E}">
      <dgm:prSet/>
      <dgm:spPr/>
      <dgm:t>
        <a:bodyPr/>
        <a:lstStyle/>
        <a:p>
          <a:endParaRPr lang="en-US"/>
        </a:p>
      </dgm:t>
    </dgm:pt>
    <dgm:pt modelId="{5B16B053-2270-4359-9787-6E702B2279D0}" type="sibTrans" cxnId="{AA5A8761-5752-4912-8D7B-D5EAB535F30E}">
      <dgm:prSet/>
      <dgm:spPr/>
      <dgm:t>
        <a:bodyPr/>
        <a:lstStyle/>
        <a:p>
          <a:endParaRPr lang="en-US"/>
        </a:p>
      </dgm:t>
    </dgm:pt>
    <dgm:pt modelId="{284FBBFC-673C-48E6-BB94-F02BCA0E03DA}">
      <dgm:prSet custT="1"/>
      <dgm:spPr/>
      <dgm:t>
        <a:bodyPr/>
        <a:lstStyle/>
        <a:p>
          <a:r>
            <a:rPr lang="en-GB" sz="2400" dirty="0">
              <a:latin typeface="Times New Roman" panose="02020603050405020304" pitchFamily="18" charset="0"/>
              <a:cs typeface="Times New Roman" panose="02020603050405020304" pitchFamily="18" charset="0"/>
            </a:rPr>
            <a:t>Overhaul of management roles</a:t>
          </a:r>
        </a:p>
        <a:p>
          <a:r>
            <a:rPr lang="en-GB" sz="2400">
              <a:latin typeface="Times New Roman" panose="02020603050405020304" pitchFamily="18" charset="0"/>
              <a:cs typeface="Times New Roman" panose="02020603050405020304" pitchFamily="18" charset="0"/>
            </a:rPr>
            <a:t>(Saker-Clarke,2023).</a:t>
          </a:r>
          <a:endParaRPr lang="en-GB" sz="2400" dirty="0">
            <a:latin typeface="Times New Roman" panose="02020603050405020304" pitchFamily="18" charset="0"/>
            <a:cs typeface="Times New Roman" panose="02020603050405020304" pitchFamily="18" charset="0"/>
          </a:endParaRPr>
        </a:p>
      </dgm:t>
    </dgm:pt>
    <dgm:pt modelId="{FAA93C75-A230-4A45-8A7F-2FA4E37B463B}" type="parTrans" cxnId="{5A1F7A55-3C2B-4534-95B3-830BD06B450E}">
      <dgm:prSet/>
      <dgm:spPr/>
      <dgm:t>
        <a:bodyPr/>
        <a:lstStyle/>
        <a:p>
          <a:endParaRPr lang="en-GB"/>
        </a:p>
      </dgm:t>
    </dgm:pt>
    <dgm:pt modelId="{0B3001A3-F53E-4F49-B5BB-BA3FFA7E0A9E}" type="sibTrans" cxnId="{5A1F7A55-3C2B-4534-95B3-830BD06B450E}">
      <dgm:prSet/>
      <dgm:spPr/>
      <dgm:t>
        <a:bodyPr/>
        <a:lstStyle/>
        <a:p>
          <a:endParaRPr lang="en-GB"/>
        </a:p>
      </dgm:t>
    </dgm:pt>
    <dgm:pt modelId="{EB7CBE5A-F38A-498F-B3A3-019D0DC616F9}" type="pres">
      <dgm:prSet presAssocID="{790B8268-28DA-4ABE-BEFB-6D76BAEE7599}" presName="hierChild1" presStyleCnt="0">
        <dgm:presLayoutVars>
          <dgm:chPref val="1"/>
          <dgm:dir/>
          <dgm:animOne val="branch"/>
          <dgm:animLvl val="lvl"/>
          <dgm:resizeHandles/>
        </dgm:presLayoutVars>
      </dgm:prSet>
      <dgm:spPr/>
    </dgm:pt>
    <dgm:pt modelId="{9FC9111D-1120-4F2F-8935-37B830AA71F2}" type="pres">
      <dgm:prSet presAssocID="{D8D0E543-89FB-4092-9C8E-A3ABBB55E00E}" presName="hierRoot1" presStyleCnt="0"/>
      <dgm:spPr/>
    </dgm:pt>
    <dgm:pt modelId="{A0482A31-43BA-448C-862F-C391B8B5101C}" type="pres">
      <dgm:prSet presAssocID="{D8D0E543-89FB-4092-9C8E-A3ABBB55E00E}" presName="composite" presStyleCnt="0"/>
      <dgm:spPr/>
    </dgm:pt>
    <dgm:pt modelId="{CA1AC3C6-9900-4E34-93BF-5D730B03B110}" type="pres">
      <dgm:prSet presAssocID="{D8D0E543-89FB-4092-9C8E-A3ABBB55E00E}" presName="background" presStyleLbl="node0" presStyleIdx="0" presStyleCnt="3"/>
      <dgm:spPr/>
    </dgm:pt>
    <dgm:pt modelId="{06E41376-0F01-4040-9AD4-70F8B0798F58}" type="pres">
      <dgm:prSet presAssocID="{D8D0E543-89FB-4092-9C8E-A3ABBB55E00E}" presName="text" presStyleLbl="fgAcc0" presStyleIdx="0" presStyleCnt="3">
        <dgm:presLayoutVars>
          <dgm:chPref val="3"/>
        </dgm:presLayoutVars>
      </dgm:prSet>
      <dgm:spPr/>
    </dgm:pt>
    <dgm:pt modelId="{26B4D3A8-0BAB-413F-8948-133FE8813BEF}" type="pres">
      <dgm:prSet presAssocID="{D8D0E543-89FB-4092-9C8E-A3ABBB55E00E}" presName="hierChild2" presStyleCnt="0"/>
      <dgm:spPr/>
    </dgm:pt>
    <dgm:pt modelId="{C141AB93-B2D5-4979-8AA2-4D690435A0A9}" type="pres">
      <dgm:prSet presAssocID="{BF48542E-7BA7-4C5F-8D08-5123736D44AA}" presName="hierRoot1" presStyleCnt="0"/>
      <dgm:spPr/>
    </dgm:pt>
    <dgm:pt modelId="{223624A9-144F-467E-B2B7-7D981587DD33}" type="pres">
      <dgm:prSet presAssocID="{BF48542E-7BA7-4C5F-8D08-5123736D44AA}" presName="composite" presStyleCnt="0"/>
      <dgm:spPr/>
    </dgm:pt>
    <dgm:pt modelId="{ED2298C6-D809-45DC-8BC7-D4181239EE57}" type="pres">
      <dgm:prSet presAssocID="{BF48542E-7BA7-4C5F-8D08-5123736D44AA}" presName="background" presStyleLbl="node0" presStyleIdx="1" presStyleCnt="3"/>
      <dgm:spPr/>
    </dgm:pt>
    <dgm:pt modelId="{537BB9C2-9D66-4C62-BB46-34E43C313267}" type="pres">
      <dgm:prSet presAssocID="{BF48542E-7BA7-4C5F-8D08-5123736D44AA}" presName="text" presStyleLbl="fgAcc0" presStyleIdx="1" presStyleCnt="3">
        <dgm:presLayoutVars>
          <dgm:chPref val="3"/>
        </dgm:presLayoutVars>
      </dgm:prSet>
      <dgm:spPr/>
    </dgm:pt>
    <dgm:pt modelId="{239568A7-9F09-4DC5-8BEF-A2122D41B273}" type="pres">
      <dgm:prSet presAssocID="{BF48542E-7BA7-4C5F-8D08-5123736D44AA}" presName="hierChild2" presStyleCnt="0"/>
      <dgm:spPr/>
    </dgm:pt>
    <dgm:pt modelId="{1CCC11F7-B10C-4454-B4E2-7B1A40D7A235}" type="pres">
      <dgm:prSet presAssocID="{284FBBFC-673C-48E6-BB94-F02BCA0E03DA}" presName="hierRoot1" presStyleCnt="0"/>
      <dgm:spPr/>
    </dgm:pt>
    <dgm:pt modelId="{7AB0087E-825D-4CA3-A001-E6C8C34996AF}" type="pres">
      <dgm:prSet presAssocID="{284FBBFC-673C-48E6-BB94-F02BCA0E03DA}" presName="composite" presStyleCnt="0"/>
      <dgm:spPr/>
    </dgm:pt>
    <dgm:pt modelId="{C753C7C1-2A94-43F1-8954-15918B359F49}" type="pres">
      <dgm:prSet presAssocID="{284FBBFC-673C-48E6-BB94-F02BCA0E03DA}" presName="background" presStyleLbl="node0" presStyleIdx="2" presStyleCnt="3"/>
      <dgm:spPr/>
    </dgm:pt>
    <dgm:pt modelId="{7A20E00F-F34D-4A4E-97BB-6C79C5CFD7FB}" type="pres">
      <dgm:prSet presAssocID="{284FBBFC-673C-48E6-BB94-F02BCA0E03DA}" presName="text" presStyleLbl="fgAcc0" presStyleIdx="2" presStyleCnt="3">
        <dgm:presLayoutVars>
          <dgm:chPref val="3"/>
        </dgm:presLayoutVars>
      </dgm:prSet>
      <dgm:spPr/>
    </dgm:pt>
    <dgm:pt modelId="{83AE0512-2098-4639-90BA-549204ECC513}" type="pres">
      <dgm:prSet presAssocID="{284FBBFC-673C-48E6-BB94-F02BCA0E03DA}" presName="hierChild2" presStyleCnt="0"/>
      <dgm:spPr/>
    </dgm:pt>
  </dgm:ptLst>
  <dgm:cxnLst>
    <dgm:cxn modelId="{7ECF465F-6629-4B9F-BFA0-0C38CC125C5A}" type="presOf" srcId="{BF48542E-7BA7-4C5F-8D08-5123736D44AA}" destId="{537BB9C2-9D66-4C62-BB46-34E43C313267}" srcOrd="0" destOrd="0" presId="urn:microsoft.com/office/officeart/2005/8/layout/hierarchy1"/>
    <dgm:cxn modelId="{AA5A8761-5752-4912-8D7B-D5EAB535F30E}" srcId="{790B8268-28DA-4ABE-BEFB-6D76BAEE7599}" destId="{BF48542E-7BA7-4C5F-8D08-5123736D44AA}" srcOrd="1" destOrd="0" parTransId="{6B6FD88E-7984-4C21-8311-D39CCA229E24}" sibTransId="{5B16B053-2270-4359-9787-6E702B2279D0}"/>
    <dgm:cxn modelId="{5A1F7A55-3C2B-4534-95B3-830BD06B450E}" srcId="{790B8268-28DA-4ABE-BEFB-6D76BAEE7599}" destId="{284FBBFC-673C-48E6-BB94-F02BCA0E03DA}" srcOrd="2" destOrd="0" parTransId="{FAA93C75-A230-4A45-8A7F-2FA4E37B463B}" sibTransId="{0B3001A3-F53E-4F49-B5BB-BA3FFA7E0A9E}"/>
    <dgm:cxn modelId="{4E082EBF-8D96-4764-806D-DFFD74B4DDC3}" srcId="{790B8268-28DA-4ABE-BEFB-6D76BAEE7599}" destId="{D8D0E543-89FB-4092-9C8E-A3ABBB55E00E}" srcOrd="0" destOrd="0" parTransId="{1DF1D945-6F6D-4C07-A327-EBD9E5AE6E19}" sibTransId="{676E73AB-7539-4563-9231-13769FF38C45}"/>
    <dgm:cxn modelId="{9953E1DF-B53C-4A95-B902-1B237D478FBE}" type="presOf" srcId="{790B8268-28DA-4ABE-BEFB-6D76BAEE7599}" destId="{EB7CBE5A-F38A-498F-B3A3-019D0DC616F9}" srcOrd="0" destOrd="0" presId="urn:microsoft.com/office/officeart/2005/8/layout/hierarchy1"/>
    <dgm:cxn modelId="{E973C7F4-8589-44E0-8390-9CD845627FB1}" type="presOf" srcId="{284FBBFC-673C-48E6-BB94-F02BCA0E03DA}" destId="{7A20E00F-F34D-4A4E-97BB-6C79C5CFD7FB}" srcOrd="0" destOrd="0" presId="urn:microsoft.com/office/officeart/2005/8/layout/hierarchy1"/>
    <dgm:cxn modelId="{6A120EFE-AD27-4229-AB18-ED7E6374C8A5}" type="presOf" srcId="{D8D0E543-89FB-4092-9C8E-A3ABBB55E00E}" destId="{06E41376-0F01-4040-9AD4-70F8B0798F58}" srcOrd="0" destOrd="0" presId="urn:microsoft.com/office/officeart/2005/8/layout/hierarchy1"/>
    <dgm:cxn modelId="{5617365E-EF3D-43BD-9029-2158EB000182}" type="presParOf" srcId="{EB7CBE5A-F38A-498F-B3A3-019D0DC616F9}" destId="{9FC9111D-1120-4F2F-8935-37B830AA71F2}" srcOrd="0" destOrd="0" presId="urn:microsoft.com/office/officeart/2005/8/layout/hierarchy1"/>
    <dgm:cxn modelId="{31924C40-58C3-4BB0-AE84-3916680531E8}" type="presParOf" srcId="{9FC9111D-1120-4F2F-8935-37B830AA71F2}" destId="{A0482A31-43BA-448C-862F-C391B8B5101C}" srcOrd="0" destOrd="0" presId="urn:microsoft.com/office/officeart/2005/8/layout/hierarchy1"/>
    <dgm:cxn modelId="{B2A510BF-1BB9-4C28-B6EC-8273429B2D39}" type="presParOf" srcId="{A0482A31-43BA-448C-862F-C391B8B5101C}" destId="{CA1AC3C6-9900-4E34-93BF-5D730B03B110}" srcOrd="0" destOrd="0" presId="urn:microsoft.com/office/officeart/2005/8/layout/hierarchy1"/>
    <dgm:cxn modelId="{60D8EE4C-6342-4255-94F8-7B3A1FD5B852}" type="presParOf" srcId="{A0482A31-43BA-448C-862F-C391B8B5101C}" destId="{06E41376-0F01-4040-9AD4-70F8B0798F58}" srcOrd="1" destOrd="0" presId="urn:microsoft.com/office/officeart/2005/8/layout/hierarchy1"/>
    <dgm:cxn modelId="{10D6B392-53FC-4787-89A8-929379BB57D1}" type="presParOf" srcId="{9FC9111D-1120-4F2F-8935-37B830AA71F2}" destId="{26B4D3A8-0BAB-413F-8948-133FE8813BEF}" srcOrd="1" destOrd="0" presId="urn:microsoft.com/office/officeart/2005/8/layout/hierarchy1"/>
    <dgm:cxn modelId="{65222E32-966B-4A6D-BD1F-AC4AC8C9B7C8}" type="presParOf" srcId="{EB7CBE5A-F38A-498F-B3A3-019D0DC616F9}" destId="{C141AB93-B2D5-4979-8AA2-4D690435A0A9}" srcOrd="1" destOrd="0" presId="urn:microsoft.com/office/officeart/2005/8/layout/hierarchy1"/>
    <dgm:cxn modelId="{37BEC695-48C5-44D5-AAC5-A39B3B18EF96}" type="presParOf" srcId="{C141AB93-B2D5-4979-8AA2-4D690435A0A9}" destId="{223624A9-144F-467E-B2B7-7D981587DD33}" srcOrd="0" destOrd="0" presId="urn:microsoft.com/office/officeart/2005/8/layout/hierarchy1"/>
    <dgm:cxn modelId="{D578A68F-37E8-4C19-810E-378080DACE79}" type="presParOf" srcId="{223624A9-144F-467E-B2B7-7D981587DD33}" destId="{ED2298C6-D809-45DC-8BC7-D4181239EE57}" srcOrd="0" destOrd="0" presId="urn:microsoft.com/office/officeart/2005/8/layout/hierarchy1"/>
    <dgm:cxn modelId="{224CCAE2-F00A-40F2-B20E-7D3C4D85E695}" type="presParOf" srcId="{223624A9-144F-467E-B2B7-7D981587DD33}" destId="{537BB9C2-9D66-4C62-BB46-34E43C313267}" srcOrd="1" destOrd="0" presId="urn:microsoft.com/office/officeart/2005/8/layout/hierarchy1"/>
    <dgm:cxn modelId="{A7C8C421-FDA2-4B5B-9F79-6A5A32BE0CC0}" type="presParOf" srcId="{C141AB93-B2D5-4979-8AA2-4D690435A0A9}" destId="{239568A7-9F09-4DC5-8BEF-A2122D41B273}" srcOrd="1" destOrd="0" presId="urn:microsoft.com/office/officeart/2005/8/layout/hierarchy1"/>
    <dgm:cxn modelId="{4AA72E1D-43FD-4E8E-8E84-ADE1E34B36C2}" type="presParOf" srcId="{EB7CBE5A-F38A-498F-B3A3-019D0DC616F9}" destId="{1CCC11F7-B10C-4454-B4E2-7B1A40D7A235}" srcOrd="2" destOrd="0" presId="urn:microsoft.com/office/officeart/2005/8/layout/hierarchy1"/>
    <dgm:cxn modelId="{824BC1B6-C350-48F0-AD73-E2AFE371C1FB}" type="presParOf" srcId="{1CCC11F7-B10C-4454-B4E2-7B1A40D7A235}" destId="{7AB0087E-825D-4CA3-A001-E6C8C34996AF}" srcOrd="0" destOrd="0" presId="urn:microsoft.com/office/officeart/2005/8/layout/hierarchy1"/>
    <dgm:cxn modelId="{43E5619E-9F4C-4C39-BE7C-766AC0E717AA}" type="presParOf" srcId="{7AB0087E-825D-4CA3-A001-E6C8C34996AF}" destId="{C753C7C1-2A94-43F1-8954-15918B359F49}" srcOrd="0" destOrd="0" presId="urn:microsoft.com/office/officeart/2005/8/layout/hierarchy1"/>
    <dgm:cxn modelId="{D9ADEED9-2FA6-4E25-B9D1-68260CC140D5}" type="presParOf" srcId="{7AB0087E-825D-4CA3-A001-E6C8C34996AF}" destId="{7A20E00F-F34D-4A4E-97BB-6C79C5CFD7FB}" srcOrd="1" destOrd="0" presId="urn:microsoft.com/office/officeart/2005/8/layout/hierarchy1"/>
    <dgm:cxn modelId="{FF23C4F0-8017-4ACB-BFBD-316EBD82B9C8}" type="presParOf" srcId="{1CCC11F7-B10C-4454-B4E2-7B1A40D7A235}" destId="{83AE0512-2098-4639-90BA-549204ECC51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90B8268-28DA-4ABE-BEFB-6D76BAEE759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D8D0E543-89FB-4092-9C8E-A3ABBB55E00E}">
      <dgm:prSet custT="1"/>
      <dgm:spPr/>
      <dgm:t>
        <a:bodyPr/>
        <a:lstStyle/>
        <a:p>
          <a:r>
            <a:rPr lang="en-US" sz="2400" dirty="0">
              <a:latin typeface="Times New Roman" panose="02020603050405020304" pitchFamily="18" charset="0"/>
              <a:cs typeface="Times New Roman" panose="02020603050405020304" pitchFamily="18" charset="0"/>
            </a:rPr>
            <a:t>The model that Tesco use to implement changes within the </a:t>
          </a:r>
          <a:r>
            <a:rPr lang="en-US" sz="2400" dirty="0" err="1">
              <a:latin typeface="Times New Roman" panose="02020603050405020304" pitchFamily="18" charset="0"/>
              <a:cs typeface="Times New Roman" panose="02020603050405020304" pitchFamily="18" charset="0"/>
            </a:rPr>
            <a:t>organisation</a:t>
          </a:r>
          <a:r>
            <a:rPr lang="en-US" sz="2400" dirty="0">
              <a:latin typeface="Times New Roman" panose="02020603050405020304" pitchFamily="18" charset="0"/>
              <a:cs typeface="Times New Roman" panose="02020603050405020304" pitchFamily="18" charset="0"/>
            </a:rPr>
            <a:t> is based on Kurt Lewin’s change management model. By using the three-stage process, they can initiate, manage and </a:t>
          </a:r>
          <a:r>
            <a:rPr lang="en-US" sz="2400" dirty="0" err="1">
              <a:latin typeface="Times New Roman" panose="02020603050405020304" pitchFamily="18" charset="0"/>
              <a:cs typeface="Times New Roman" panose="02020603050405020304" pitchFamily="18" charset="0"/>
            </a:rPr>
            <a:t>stabilise</a:t>
          </a:r>
          <a:r>
            <a:rPr lang="en-US" sz="2400" dirty="0">
              <a:latin typeface="Times New Roman" panose="02020603050405020304" pitchFamily="18" charset="0"/>
              <a:cs typeface="Times New Roman" panose="02020603050405020304" pitchFamily="18" charset="0"/>
            </a:rPr>
            <a:t> the change process. 	</a:t>
          </a:r>
        </a:p>
      </dgm:t>
    </dgm:pt>
    <dgm:pt modelId="{1DF1D945-6F6D-4C07-A327-EBD9E5AE6E19}" type="parTrans" cxnId="{4E082EBF-8D96-4764-806D-DFFD74B4DDC3}">
      <dgm:prSet/>
      <dgm:spPr/>
      <dgm:t>
        <a:bodyPr/>
        <a:lstStyle/>
        <a:p>
          <a:endParaRPr lang="en-US"/>
        </a:p>
      </dgm:t>
    </dgm:pt>
    <dgm:pt modelId="{676E73AB-7539-4563-9231-13769FF38C45}" type="sibTrans" cxnId="{4E082EBF-8D96-4764-806D-DFFD74B4DDC3}">
      <dgm:prSet/>
      <dgm:spPr/>
      <dgm:t>
        <a:bodyPr/>
        <a:lstStyle/>
        <a:p>
          <a:endParaRPr lang="en-US"/>
        </a:p>
      </dgm:t>
    </dgm:pt>
    <dgm:pt modelId="{EB7CBE5A-F38A-498F-B3A3-019D0DC616F9}" type="pres">
      <dgm:prSet presAssocID="{790B8268-28DA-4ABE-BEFB-6D76BAEE7599}" presName="hierChild1" presStyleCnt="0">
        <dgm:presLayoutVars>
          <dgm:chPref val="1"/>
          <dgm:dir/>
          <dgm:animOne val="branch"/>
          <dgm:animLvl val="lvl"/>
          <dgm:resizeHandles/>
        </dgm:presLayoutVars>
      </dgm:prSet>
      <dgm:spPr/>
    </dgm:pt>
    <dgm:pt modelId="{9FC9111D-1120-4F2F-8935-37B830AA71F2}" type="pres">
      <dgm:prSet presAssocID="{D8D0E543-89FB-4092-9C8E-A3ABBB55E00E}" presName="hierRoot1" presStyleCnt="0"/>
      <dgm:spPr/>
    </dgm:pt>
    <dgm:pt modelId="{A0482A31-43BA-448C-862F-C391B8B5101C}" type="pres">
      <dgm:prSet presAssocID="{D8D0E543-89FB-4092-9C8E-A3ABBB55E00E}" presName="composite" presStyleCnt="0"/>
      <dgm:spPr/>
    </dgm:pt>
    <dgm:pt modelId="{CA1AC3C6-9900-4E34-93BF-5D730B03B110}" type="pres">
      <dgm:prSet presAssocID="{D8D0E543-89FB-4092-9C8E-A3ABBB55E00E}" presName="background" presStyleLbl="node0" presStyleIdx="0" presStyleCnt="1"/>
      <dgm:spPr/>
    </dgm:pt>
    <dgm:pt modelId="{06E41376-0F01-4040-9AD4-70F8B0798F58}" type="pres">
      <dgm:prSet presAssocID="{D8D0E543-89FB-4092-9C8E-A3ABBB55E00E}" presName="text" presStyleLbl="fgAcc0" presStyleIdx="0" presStyleCnt="1" custScaleX="219648" custScaleY="122704">
        <dgm:presLayoutVars>
          <dgm:chPref val="3"/>
        </dgm:presLayoutVars>
      </dgm:prSet>
      <dgm:spPr/>
    </dgm:pt>
    <dgm:pt modelId="{26B4D3A8-0BAB-413F-8948-133FE8813BEF}" type="pres">
      <dgm:prSet presAssocID="{D8D0E543-89FB-4092-9C8E-A3ABBB55E00E}" presName="hierChild2" presStyleCnt="0"/>
      <dgm:spPr/>
    </dgm:pt>
  </dgm:ptLst>
  <dgm:cxnLst>
    <dgm:cxn modelId="{4E082EBF-8D96-4764-806D-DFFD74B4DDC3}" srcId="{790B8268-28DA-4ABE-BEFB-6D76BAEE7599}" destId="{D8D0E543-89FB-4092-9C8E-A3ABBB55E00E}" srcOrd="0" destOrd="0" parTransId="{1DF1D945-6F6D-4C07-A327-EBD9E5AE6E19}" sibTransId="{676E73AB-7539-4563-9231-13769FF38C45}"/>
    <dgm:cxn modelId="{9953E1DF-B53C-4A95-B902-1B237D478FBE}" type="presOf" srcId="{790B8268-28DA-4ABE-BEFB-6D76BAEE7599}" destId="{EB7CBE5A-F38A-498F-B3A3-019D0DC616F9}" srcOrd="0" destOrd="0" presId="urn:microsoft.com/office/officeart/2005/8/layout/hierarchy1"/>
    <dgm:cxn modelId="{6A120EFE-AD27-4229-AB18-ED7E6374C8A5}" type="presOf" srcId="{D8D0E543-89FB-4092-9C8E-A3ABBB55E00E}" destId="{06E41376-0F01-4040-9AD4-70F8B0798F58}" srcOrd="0" destOrd="0" presId="urn:microsoft.com/office/officeart/2005/8/layout/hierarchy1"/>
    <dgm:cxn modelId="{5617365E-EF3D-43BD-9029-2158EB000182}" type="presParOf" srcId="{EB7CBE5A-F38A-498F-B3A3-019D0DC616F9}" destId="{9FC9111D-1120-4F2F-8935-37B830AA71F2}" srcOrd="0" destOrd="0" presId="urn:microsoft.com/office/officeart/2005/8/layout/hierarchy1"/>
    <dgm:cxn modelId="{31924C40-58C3-4BB0-AE84-3916680531E8}" type="presParOf" srcId="{9FC9111D-1120-4F2F-8935-37B830AA71F2}" destId="{A0482A31-43BA-448C-862F-C391B8B5101C}" srcOrd="0" destOrd="0" presId="urn:microsoft.com/office/officeart/2005/8/layout/hierarchy1"/>
    <dgm:cxn modelId="{B2A510BF-1BB9-4C28-B6EC-8273429B2D39}" type="presParOf" srcId="{A0482A31-43BA-448C-862F-C391B8B5101C}" destId="{CA1AC3C6-9900-4E34-93BF-5D730B03B110}" srcOrd="0" destOrd="0" presId="urn:microsoft.com/office/officeart/2005/8/layout/hierarchy1"/>
    <dgm:cxn modelId="{60D8EE4C-6342-4255-94F8-7B3A1FD5B852}" type="presParOf" srcId="{A0482A31-43BA-448C-862F-C391B8B5101C}" destId="{06E41376-0F01-4040-9AD4-70F8B0798F58}" srcOrd="1" destOrd="0" presId="urn:microsoft.com/office/officeart/2005/8/layout/hierarchy1"/>
    <dgm:cxn modelId="{10D6B392-53FC-4787-89A8-929379BB57D1}" type="presParOf" srcId="{9FC9111D-1120-4F2F-8935-37B830AA71F2}" destId="{26B4D3A8-0BAB-413F-8948-133FE8813BE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90B8268-28DA-4ABE-BEFB-6D76BAEE759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D8D0E543-89FB-4092-9C8E-A3ABBB55E00E}">
      <dgm:prSet custT="1"/>
      <dgm:spPr/>
      <dgm:t>
        <a:bodyPr/>
        <a:lstStyle/>
        <a:p>
          <a:r>
            <a:rPr lang="en-US" sz="2400" dirty="0">
              <a:latin typeface="Times New Roman" panose="02020603050405020304" pitchFamily="18" charset="0"/>
              <a:cs typeface="Times New Roman" panose="02020603050405020304" pitchFamily="18" charset="0"/>
            </a:rPr>
            <a:t>The three-stage change </a:t>
          </a:r>
        </a:p>
        <a:p>
          <a:r>
            <a:rPr lang="en-US" sz="2400" dirty="0">
              <a:latin typeface="Times New Roman" panose="02020603050405020304" pitchFamily="18" charset="0"/>
              <a:cs typeface="Times New Roman" panose="02020603050405020304" pitchFamily="18" charset="0"/>
            </a:rPr>
            <a:t>Unfreeze – Ready to change</a:t>
          </a:r>
        </a:p>
        <a:p>
          <a:r>
            <a:rPr lang="en-US" sz="2400" dirty="0">
              <a:latin typeface="Times New Roman" panose="02020603050405020304" pitchFamily="18" charset="0"/>
              <a:cs typeface="Times New Roman" panose="02020603050405020304" pitchFamily="18" charset="0"/>
            </a:rPr>
            <a:t>Change – Implementing change</a:t>
          </a:r>
        </a:p>
        <a:p>
          <a:r>
            <a:rPr lang="en-US" sz="2400" dirty="0">
              <a:latin typeface="Times New Roman" panose="02020603050405020304" pitchFamily="18" charset="0"/>
              <a:cs typeface="Times New Roman" panose="02020603050405020304" pitchFamily="18" charset="0"/>
            </a:rPr>
            <a:t>Refreeze – Making the changes stick. </a:t>
          </a:r>
        </a:p>
      </dgm:t>
    </dgm:pt>
    <dgm:pt modelId="{1DF1D945-6F6D-4C07-A327-EBD9E5AE6E19}" type="parTrans" cxnId="{4E082EBF-8D96-4764-806D-DFFD74B4DDC3}">
      <dgm:prSet/>
      <dgm:spPr/>
      <dgm:t>
        <a:bodyPr/>
        <a:lstStyle/>
        <a:p>
          <a:endParaRPr lang="en-US"/>
        </a:p>
      </dgm:t>
    </dgm:pt>
    <dgm:pt modelId="{676E73AB-7539-4563-9231-13769FF38C45}" type="sibTrans" cxnId="{4E082EBF-8D96-4764-806D-DFFD74B4DDC3}">
      <dgm:prSet/>
      <dgm:spPr/>
      <dgm:t>
        <a:bodyPr/>
        <a:lstStyle/>
        <a:p>
          <a:endParaRPr lang="en-US"/>
        </a:p>
      </dgm:t>
    </dgm:pt>
    <dgm:pt modelId="{EB7CBE5A-F38A-498F-B3A3-019D0DC616F9}" type="pres">
      <dgm:prSet presAssocID="{790B8268-28DA-4ABE-BEFB-6D76BAEE7599}" presName="hierChild1" presStyleCnt="0">
        <dgm:presLayoutVars>
          <dgm:chPref val="1"/>
          <dgm:dir/>
          <dgm:animOne val="branch"/>
          <dgm:animLvl val="lvl"/>
          <dgm:resizeHandles/>
        </dgm:presLayoutVars>
      </dgm:prSet>
      <dgm:spPr/>
    </dgm:pt>
    <dgm:pt modelId="{9FC9111D-1120-4F2F-8935-37B830AA71F2}" type="pres">
      <dgm:prSet presAssocID="{D8D0E543-89FB-4092-9C8E-A3ABBB55E00E}" presName="hierRoot1" presStyleCnt="0"/>
      <dgm:spPr/>
    </dgm:pt>
    <dgm:pt modelId="{A0482A31-43BA-448C-862F-C391B8B5101C}" type="pres">
      <dgm:prSet presAssocID="{D8D0E543-89FB-4092-9C8E-A3ABBB55E00E}" presName="composite" presStyleCnt="0"/>
      <dgm:spPr/>
    </dgm:pt>
    <dgm:pt modelId="{CA1AC3C6-9900-4E34-93BF-5D730B03B110}" type="pres">
      <dgm:prSet presAssocID="{D8D0E543-89FB-4092-9C8E-A3ABBB55E00E}" presName="background" presStyleLbl="node0" presStyleIdx="0" presStyleCnt="1"/>
      <dgm:spPr/>
    </dgm:pt>
    <dgm:pt modelId="{06E41376-0F01-4040-9AD4-70F8B0798F58}" type="pres">
      <dgm:prSet presAssocID="{D8D0E543-89FB-4092-9C8E-A3ABBB55E00E}" presName="text" presStyleLbl="fgAcc0" presStyleIdx="0" presStyleCnt="1" custScaleX="219648" custScaleY="122704" custLinFactNeighborY="227">
        <dgm:presLayoutVars>
          <dgm:chPref val="3"/>
        </dgm:presLayoutVars>
      </dgm:prSet>
      <dgm:spPr/>
    </dgm:pt>
    <dgm:pt modelId="{26B4D3A8-0BAB-413F-8948-133FE8813BEF}" type="pres">
      <dgm:prSet presAssocID="{D8D0E543-89FB-4092-9C8E-A3ABBB55E00E}" presName="hierChild2" presStyleCnt="0"/>
      <dgm:spPr/>
    </dgm:pt>
  </dgm:ptLst>
  <dgm:cxnLst>
    <dgm:cxn modelId="{4E082EBF-8D96-4764-806D-DFFD74B4DDC3}" srcId="{790B8268-28DA-4ABE-BEFB-6D76BAEE7599}" destId="{D8D0E543-89FB-4092-9C8E-A3ABBB55E00E}" srcOrd="0" destOrd="0" parTransId="{1DF1D945-6F6D-4C07-A327-EBD9E5AE6E19}" sibTransId="{676E73AB-7539-4563-9231-13769FF38C45}"/>
    <dgm:cxn modelId="{9953E1DF-B53C-4A95-B902-1B237D478FBE}" type="presOf" srcId="{790B8268-28DA-4ABE-BEFB-6D76BAEE7599}" destId="{EB7CBE5A-F38A-498F-B3A3-019D0DC616F9}" srcOrd="0" destOrd="0" presId="urn:microsoft.com/office/officeart/2005/8/layout/hierarchy1"/>
    <dgm:cxn modelId="{6A120EFE-AD27-4229-AB18-ED7E6374C8A5}" type="presOf" srcId="{D8D0E543-89FB-4092-9C8E-A3ABBB55E00E}" destId="{06E41376-0F01-4040-9AD4-70F8B0798F58}" srcOrd="0" destOrd="0" presId="urn:microsoft.com/office/officeart/2005/8/layout/hierarchy1"/>
    <dgm:cxn modelId="{5617365E-EF3D-43BD-9029-2158EB000182}" type="presParOf" srcId="{EB7CBE5A-F38A-498F-B3A3-019D0DC616F9}" destId="{9FC9111D-1120-4F2F-8935-37B830AA71F2}" srcOrd="0" destOrd="0" presId="urn:microsoft.com/office/officeart/2005/8/layout/hierarchy1"/>
    <dgm:cxn modelId="{31924C40-58C3-4BB0-AE84-3916680531E8}" type="presParOf" srcId="{9FC9111D-1120-4F2F-8935-37B830AA71F2}" destId="{A0482A31-43BA-448C-862F-C391B8B5101C}" srcOrd="0" destOrd="0" presId="urn:microsoft.com/office/officeart/2005/8/layout/hierarchy1"/>
    <dgm:cxn modelId="{B2A510BF-1BB9-4C28-B6EC-8273429B2D39}" type="presParOf" srcId="{A0482A31-43BA-448C-862F-C391B8B5101C}" destId="{CA1AC3C6-9900-4E34-93BF-5D730B03B110}" srcOrd="0" destOrd="0" presId="urn:microsoft.com/office/officeart/2005/8/layout/hierarchy1"/>
    <dgm:cxn modelId="{60D8EE4C-6342-4255-94F8-7B3A1FD5B852}" type="presParOf" srcId="{A0482A31-43BA-448C-862F-C391B8B5101C}" destId="{06E41376-0F01-4040-9AD4-70F8B0798F58}" srcOrd="1" destOrd="0" presId="urn:microsoft.com/office/officeart/2005/8/layout/hierarchy1"/>
    <dgm:cxn modelId="{10D6B392-53FC-4787-89A8-929379BB57D1}" type="presParOf" srcId="{9FC9111D-1120-4F2F-8935-37B830AA71F2}" destId="{26B4D3A8-0BAB-413F-8948-133FE8813BE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90B8268-28DA-4ABE-BEFB-6D76BAEE7599}" type="doc">
      <dgm:prSet loTypeId="urn:microsoft.com/office/officeart/2005/8/layout/hierarchy1" loCatId="hierarchy" qsTypeId="urn:microsoft.com/office/officeart/2005/8/quickstyle/simple5" qsCatId="simple" csTypeId="urn:microsoft.com/office/officeart/2005/8/colors/accent6_2" csCatId="accent6" phldr="1"/>
      <dgm:spPr/>
      <dgm:t>
        <a:bodyPr/>
        <a:lstStyle/>
        <a:p>
          <a:endParaRPr lang="en-US"/>
        </a:p>
      </dgm:t>
    </dgm:pt>
    <dgm:pt modelId="{94FB421B-99C0-4E1D-9B53-66FCFD4A769F}">
      <dgm:prSet/>
      <dgm:spPr/>
      <dgm:t>
        <a:bodyPr/>
        <a:lstStyle/>
        <a:p>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n.d</a:t>
          </a:r>
          <a:r>
            <a:rPr lang="en-US" dirty="0">
              <a:latin typeface="Times New Roman" panose="02020603050405020304" pitchFamily="18" charset="0"/>
              <a:cs typeface="Times New Roman" panose="02020603050405020304" pitchFamily="18" charset="0"/>
            </a:rPr>
            <a:t>, n.d.)</a:t>
          </a:r>
          <a:endParaRPr lang="en-GB" dirty="0">
            <a:latin typeface="Times New Roman" panose="02020603050405020304" pitchFamily="18" charset="0"/>
            <a:cs typeface="Times New Roman" panose="02020603050405020304" pitchFamily="18" charset="0"/>
          </a:endParaRPr>
        </a:p>
      </dgm:t>
    </dgm:pt>
    <dgm:pt modelId="{C89DF37A-7879-4F6C-B741-08913EB03883}" type="parTrans" cxnId="{061FC93C-6A7F-4F48-84D4-83FEA429CC85}">
      <dgm:prSet/>
      <dgm:spPr/>
      <dgm:t>
        <a:bodyPr/>
        <a:lstStyle/>
        <a:p>
          <a:endParaRPr lang="en-GB"/>
        </a:p>
      </dgm:t>
    </dgm:pt>
    <dgm:pt modelId="{B22B2A5E-F425-46F4-A4A3-6216BF0D5ABA}" type="sibTrans" cxnId="{061FC93C-6A7F-4F48-84D4-83FEA429CC85}">
      <dgm:prSet/>
      <dgm:spPr/>
      <dgm:t>
        <a:bodyPr/>
        <a:lstStyle/>
        <a:p>
          <a:endParaRPr lang="en-GB"/>
        </a:p>
      </dgm:t>
    </dgm:pt>
    <dgm:pt modelId="{CB3E7D5E-3D5F-4394-88BA-E6840FA2DF03}" type="pres">
      <dgm:prSet presAssocID="{790B8268-28DA-4ABE-BEFB-6D76BAEE7599}" presName="hierChild1" presStyleCnt="0">
        <dgm:presLayoutVars>
          <dgm:chPref val="1"/>
          <dgm:dir/>
          <dgm:animOne val="branch"/>
          <dgm:animLvl val="lvl"/>
          <dgm:resizeHandles/>
        </dgm:presLayoutVars>
      </dgm:prSet>
      <dgm:spPr/>
    </dgm:pt>
    <dgm:pt modelId="{3F5AAB1F-39A2-4E57-8E93-8C471264B705}" type="pres">
      <dgm:prSet presAssocID="{94FB421B-99C0-4E1D-9B53-66FCFD4A769F}" presName="hierRoot1" presStyleCnt="0"/>
      <dgm:spPr/>
    </dgm:pt>
    <dgm:pt modelId="{C5BC5FF1-1AB4-4932-A25D-36169706DA08}" type="pres">
      <dgm:prSet presAssocID="{94FB421B-99C0-4E1D-9B53-66FCFD4A769F}" presName="composite" presStyleCnt="0"/>
      <dgm:spPr/>
    </dgm:pt>
    <dgm:pt modelId="{789495A4-AC7F-44C9-B46A-FBDADEE3348E}" type="pres">
      <dgm:prSet presAssocID="{94FB421B-99C0-4E1D-9B53-66FCFD4A769F}" presName="background" presStyleLbl="node0" presStyleIdx="0" presStyleCnt="1"/>
      <dgm:spPr/>
    </dgm:pt>
    <dgm:pt modelId="{D4CE0083-C075-4CDB-A200-44DD703D238D}" type="pres">
      <dgm:prSet presAssocID="{94FB421B-99C0-4E1D-9B53-66FCFD4A769F}" presName="text" presStyleLbl="fgAcc0" presStyleIdx="0" presStyleCnt="1">
        <dgm:presLayoutVars>
          <dgm:chPref val="3"/>
        </dgm:presLayoutVars>
      </dgm:prSet>
      <dgm:spPr/>
    </dgm:pt>
    <dgm:pt modelId="{9878B6C5-74A3-4889-85E8-9031980CFA45}" type="pres">
      <dgm:prSet presAssocID="{94FB421B-99C0-4E1D-9B53-66FCFD4A769F}" presName="hierChild2" presStyleCnt="0"/>
      <dgm:spPr/>
    </dgm:pt>
  </dgm:ptLst>
  <dgm:cxnLst>
    <dgm:cxn modelId="{E4FC0323-7400-4700-9A5F-3DB7BA172C56}" type="presOf" srcId="{94FB421B-99C0-4E1D-9B53-66FCFD4A769F}" destId="{D4CE0083-C075-4CDB-A200-44DD703D238D}" srcOrd="0" destOrd="0" presId="urn:microsoft.com/office/officeart/2005/8/layout/hierarchy1"/>
    <dgm:cxn modelId="{061FC93C-6A7F-4F48-84D4-83FEA429CC85}" srcId="{790B8268-28DA-4ABE-BEFB-6D76BAEE7599}" destId="{94FB421B-99C0-4E1D-9B53-66FCFD4A769F}" srcOrd="0" destOrd="0" parTransId="{C89DF37A-7879-4F6C-B741-08913EB03883}" sibTransId="{B22B2A5E-F425-46F4-A4A3-6216BF0D5ABA}"/>
    <dgm:cxn modelId="{590B933E-077F-47C4-8F62-FB2195E2CB11}" type="presOf" srcId="{790B8268-28DA-4ABE-BEFB-6D76BAEE7599}" destId="{CB3E7D5E-3D5F-4394-88BA-E6840FA2DF03}" srcOrd="0" destOrd="0" presId="urn:microsoft.com/office/officeart/2005/8/layout/hierarchy1"/>
    <dgm:cxn modelId="{20910A9E-BA97-4159-BB9F-8182F373B484}" type="presParOf" srcId="{CB3E7D5E-3D5F-4394-88BA-E6840FA2DF03}" destId="{3F5AAB1F-39A2-4E57-8E93-8C471264B705}" srcOrd="0" destOrd="0" presId="urn:microsoft.com/office/officeart/2005/8/layout/hierarchy1"/>
    <dgm:cxn modelId="{F56BA844-4978-4838-8440-B8FDDE8A4F25}" type="presParOf" srcId="{3F5AAB1F-39A2-4E57-8E93-8C471264B705}" destId="{C5BC5FF1-1AB4-4932-A25D-36169706DA08}" srcOrd="0" destOrd="0" presId="urn:microsoft.com/office/officeart/2005/8/layout/hierarchy1"/>
    <dgm:cxn modelId="{59888957-DEA2-4801-8A59-0F4BB33B9E82}" type="presParOf" srcId="{C5BC5FF1-1AB4-4932-A25D-36169706DA08}" destId="{789495A4-AC7F-44C9-B46A-FBDADEE3348E}" srcOrd="0" destOrd="0" presId="urn:microsoft.com/office/officeart/2005/8/layout/hierarchy1"/>
    <dgm:cxn modelId="{CC039AB0-8D4A-4CD5-8A60-4813C3450F95}" type="presParOf" srcId="{C5BC5FF1-1AB4-4932-A25D-36169706DA08}" destId="{D4CE0083-C075-4CDB-A200-44DD703D238D}" srcOrd="1" destOrd="0" presId="urn:microsoft.com/office/officeart/2005/8/layout/hierarchy1"/>
    <dgm:cxn modelId="{14C07928-AD08-4558-B40F-0E666C486B3E}" type="presParOf" srcId="{3F5AAB1F-39A2-4E57-8E93-8C471264B705}" destId="{9878B6C5-74A3-4889-85E8-9031980CFA4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90B8268-28DA-4ABE-BEFB-6D76BAEE759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D8D0E543-89FB-4092-9C8E-A3ABBB55E00E}">
      <dgm:prSet custT="1"/>
      <dgm:spPr/>
      <dgm:t>
        <a:bodyPr/>
        <a:lstStyle/>
        <a:p>
          <a:r>
            <a:rPr lang="en-US" sz="2400" dirty="0">
              <a:latin typeface="Times New Roman" panose="02020603050405020304" pitchFamily="18" charset="0"/>
              <a:cs typeface="Times New Roman" panose="02020603050405020304" pitchFamily="18" charset="0"/>
            </a:rPr>
            <a:t>Unfreeze –</a:t>
          </a:r>
        </a:p>
        <a:p>
          <a:r>
            <a:rPr lang="en-US" sz="2400" dirty="0">
              <a:latin typeface="Times New Roman" panose="02020603050405020304" pitchFamily="18" charset="0"/>
              <a:cs typeface="Times New Roman" panose="02020603050405020304" pitchFamily="18" charset="0"/>
            </a:rPr>
            <a:t>Before any changes can be made in the </a:t>
          </a:r>
          <a:r>
            <a:rPr lang="en-US" sz="2400" dirty="0" err="1">
              <a:latin typeface="Times New Roman" panose="02020603050405020304" pitchFamily="18" charset="0"/>
              <a:cs typeface="Times New Roman" panose="02020603050405020304" pitchFamily="18" charset="0"/>
            </a:rPr>
            <a:t>organisation</a:t>
          </a:r>
          <a:r>
            <a:rPr lang="en-US" sz="2400" dirty="0">
              <a:latin typeface="Times New Roman" panose="02020603050405020304" pitchFamily="18" charset="0"/>
              <a:cs typeface="Times New Roman" panose="02020603050405020304" pitchFamily="18" charset="0"/>
            </a:rPr>
            <a:t>, they must prepare and accept that change is necessary. To be able to do this they need to breakdown the existing status quo, before being able to restructure new ways of operating.  </a:t>
          </a:r>
          <a:r>
            <a:rPr lang="en-US" sz="2400" dirty="0"/>
            <a:t>(Team, </a:t>
          </a:r>
          <a:r>
            <a:rPr lang="en-US" sz="2400" dirty="0" err="1"/>
            <a:t>n.d</a:t>
          </a:r>
          <a:r>
            <a:rPr lang="en-US" sz="2400" dirty="0"/>
            <a:t>)</a:t>
          </a:r>
          <a:endParaRPr lang="en-US" sz="2400" dirty="0">
            <a:latin typeface="Times New Roman" panose="02020603050405020304" pitchFamily="18" charset="0"/>
            <a:cs typeface="Times New Roman" panose="02020603050405020304" pitchFamily="18" charset="0"/>
          </a:endParaRPr>
        </a:p>
      </dgm:t>
    </dgm:pt>
    <dgm:pt modelId="{1DF1D945-6F6D-4C07-A327-EBD9E5AE6E19}" type="parTrans" cxnId="{4E082EBF-8D96-4764-806D-DFFD74B4DDC3}">
      <dgm:prSet/>
      <dgm:spPr/>
      <dgm:t>
        <a:bodyPr/>
        <a:lstStyle/>
        <a:p>
          <a:endParaRPr lang="en-US"/>
        </a:p>
      </dgm:t>
    </dgm:pt>
    <dgm:pt modelId="{676E73AB-7539-4563-9231-13769FF38C45}" type="sibTrans" cxnId="{4E082EBF-8D96-4764-806D-DFFD74B4DDC3}">
      <dgm:prSet/>
      <dgm:spPr/>
      <dgm:t>
        <a:bodyPr/>
        <a:lstStyle/>
        <a:p>
          <a:endParaRPr lang="en-US"/>
        </a:p>
      </dgm:t>
    </dgm:pt>
    <dgm:pt modelId="{EB7CBE5A-F38A-498F-B3A3-019D0DC616F9}" type="pres">
      <dgm:prSet presAssocID="{790B8268-28DA-4ABE-BEFB-6D76BAEE7599}" presName="hierChild1" presStyleCnt="0">
        <dgm:presLayoutVars>
          <dgm:chPref val="1"/>
          <dgm:dir/>
          <dgm:animOne val="branch"/>
          <dgm:animLvl val="lvl"/>
          <dgm:resizeHandles/>
        </dgm:presLayoutVars>
      </dgm:prSet>
      <dgm:spPr/>
    </dgm:pt>
    <dgm:pt modelId="{9FC9111D-1120-4F2F-8935-37B830AA71F2}" type="pres">
      <dgm:prSet presAssocID="{D8D0E543-89FB-4092-9C8E-A3ABBB55E00E}" presName="hierRoot1" presStyleCnt="0"/>
      <dgm:spPr/>
    </dgm:pt>
    <dgm:pt modelId="{A0482A31-43BA-448C-862F-C391B8B5101C}" type="pres">
      <dgm:prSet presAssocID="{D8D0E543-89FB-4092-9C8E-A3ABBB55E00E}" presName="composite" presStyleCnt="0"/>
      <dgm:spPr/>
    </dgm:pt>
    <dgm:pt modelId="{CA1AC3C6-9900-4E34-93BF-5D730B03B110}" type="pres">
      <dgm:prSet presAssocID="{D8D0E543-89FB-4092-9C8E-A3ABBB55E00E}" presName="background" presStyleLbl="node0" presStyleIdx="0" presStyleCnt="1"/>
      <dgm:spPr/>
    </dgm:pt>
    <dgm:pt modelId="{06E41376-0F01-4040-9AD4-70F8B0798F58}" type="pres">
      <dgm:prSet presAssocID="{D8D0E543-89FB-4092-9C8E-A3ABBB55E00E}" presName="text" presStyleLbl="fgAcc0" presStyleIdx="0" presStyleCnt="1" custScaleX="219648" custScaleY="139385" custLinFactNeighborX="-5556" custLinFactNeighborY="43">
        <dgm:presLayoutVars>
          <dgm:chPref val="3"/>
        </dgm:presLayoutVars>
      </dgm:prSet>
      <dgm:spPr/>
    </dgm:pt>
    <dgm:pt modelId="{26B4D3A8-0BAB-413F-8948-133FE8813BEF}" type="pres">
      <dgm:prSet presAssocID="{D8D0E543-89FB-4092-9C8E-A3ABBB55E00E}" presName="hierChild2" presStyleCnt="0"/>
      <dgm:spPr/>
    </dgm:pt>
  </dgm:ptLst>
  <dgm:cxnLst>
    <dgm:cxn modelId="{4E082EBF-8D96-4764-806D-DFFD74B4DDC3}" srcId="{790B8268-28DA-4ABE-BEFB-6D76BAEE7599}" destId="{D8D0E543-89FB-4092-9C8E-A3ABBB55E00E}" srcOrd="0" destOrd="0" parTransId="{1DF1D945-6F6D-4C07-A327-EBD9E5AE6E19}" sibTransId="{676E73AB-7539-4563-9231-13769FF38C45}"/>
    <dgm:cxn modelId="{9953E1DF-B53C-4A95-B902-1B237D478FBE}" type="presOf" srcId="{790B8268-28DA-4ABE-BEFB-6D76BAEE7599}" destId="{EB7CBE5A-F38A-498F-B3A3-019D0DC616F9}" srcOrd="0" destOrd="0" presId="urn:microsoft.com/office/officeart/2005/8/layout/hierarchy1"/>
    <dgm:cxn modelId="{6A120EFE-AD27-4229-AB18-ED7E6374C8A5}" type="presOf" srcId="{D8D0E543-89FB-4092-9C8E-A3ABBB55E00E}" destId="{06E41376-0F01-4040-9AD4-70F8B0798F58}" srcOrd="0" destOrd="0" presId="urn:microsoft.com/office/officeart/2005/8/layout/hierarchy1"/>
    <dgm:cxn modelId="{5617365E-EF3D-43BD-9029-2158EB000182}" type="presParOf" srcId="{EB7CBE5A-F38A-498F-B3A3-019D0DC616F9}" destId="{9FC9111D-1120-4F2F-8935-37B830AA71F2}" srcOrd="0" destOrd="0" presId="urn:microsoft.com/office/officeart/2005/8/layout/hierarchy1"/>
    <dgm:cxn modelId="{31924C40-58C3-4BB0-AE84-3916680531E8}" type="presParOf" srcId="{9FC9111D-1120-4F2F-8935-37B830AA71F2}" destId="{A0482A31-43BA-448C-862F-C391B8B5101C}" srcOrd="0" destOrd="0" presId="urn:microsoft.com/office/officeart/2005/8/layout/hierarchy1"/>
    <dgm:cxn modelId="{B2A510BF-1BB9-4C28-B6EC-8273429B2D39}" type="presParOf" srcId="{A0482A31-43BA-448C-862F-C391B8B5101C}" destId="{CA1AC3C6-9900-4E34-93BF-5D730B03B110}" srcOrd="0" destOrd="0" presId="urn:microsoft.com/office/officeart/2005/8/layout/hierarchy1"/>
    <dgm:cxn modelId="{60D8EE4C-6342-4255-94F8-7B3A1FD5B852}" type="presParOf" srcId="{A0482A31-43BA-448C-862F-C391B8B5101C}" destId="{06E41376-0F01-4040-9AD4-70F8B0798F58}" srcOrd="1" destOrd="0" presId="urn:microsoft.com/office/officeart/2005/8/layout/hierarchy1"/>
    <dgm:cxn modelId="{10D6B392-53FC-4787-89A8-929379BB57D1}" type="presParOf" srcId="{9FC9111D-1120-4F2F-8935-37B830AA71F2}" destId="{26B4D3A8-0BAB-413F-8948-133FE8813BE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90B8268-28DA-4ABE-BEFB-6D76BAEE759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D8D0E543-89FB-4092-9C8E-A3ABBB55E00E}">
      <dgm:prSet custT="1"/>
      <dgm:spPr/>
      <dgm:t>
        <a:bodyPr/>
        <a:lstStyle/>
        <a:p>
          <a:r>
            <a:rPr lang="en-US" sz="2400" dirty="0">
              <a:latin typeface="Times New Roman" panose="02020603050405020304" pitchFamily="18" charset="0"/>
              <a:cs typeface="Times New Roman" panose="02020603050405020304" pitchFamily="18" charset="0"/>
            </a:rPr>
            <a:t>Change</a:t>
          </a:r>
        </a:p>
        <a:p>
          <a:r>
            <a:rPr lang="en-US" sz="2400" dirty="0">
              <a:latin typeface="Times New Roman" panose="02020603050405020304" pitchFamily="18" charset="0"/>
              <a:cs typeface="Times New Roman" panose="02020603050405020304" pitchFamily="18" charset="0"/>
            </a:rPr>
            <a:t>Implementing any change can be difficult in an </a:t>
          </a:r>
          <a:r>
            <a:rPr lang="en-US" sz="2400" dirty="0" err="1">
              <a:latin typeface="Times New Roman" panose="02020603050405020304" pitchFamily="18" charset="0"/>
              <a:cs typeface="Times New Roman" panose="02020603050405020304" pitchFamily="18" charset="0"/>
            </a:rPr>
            <a:t>organisation</a:t>
          </a:r>
          <a:r>
            <a:rPr lang="en-US" sz="2400" dirty="0">
              <a:latin typeface="Times New Roman" panose="02020603050405020304" pitchFamily="18" charset="0"/>
              <a:cs typeface="Times New Roman" panose="02020603050405020304" pitchFamily="18" charset="0"/>
            </a:rPr>
            <a:t>. Change will not happen overnight, and it will take time for people to embrace and accept the change going forward. </a:t>
          </a:r>
        </a:p>
        <a:p>
          <a:r>
            <a:rPr lang="en-US" sz="2400" dirty="0">
              <a:latin typeface="Times New Roman" panose="02020603050405020304" pitchFamily="18" charset="0"/>
              <a:cs typeface="Times New Roman" panose="02020603050405020304" pitchFamily="18" charset="0"/>
            </a:rPr>
            <a:t>Of course not everyone is willing to accept change going forward, especially if they are of status quo. This can sometimes be a challenge in itself. </a:t>
          </a:r>
        </a:p>
      </dgm:t>
    </dgm:pt>
    <dgm:pt modelId="{1DF1D945-6F6D-4C07-A327-EBD9E5AE6E19}" type="parTrans" cxnId="{4E082EBF-8D96-4764-806D-DFFD74B4DDC3}">
      <dgm:prSet/>
      <dgm:spPr/>
      <dgm:t>
        <a:bodyPr/>
        <a:lstStyle/>
        <a:p>
          <a:endParaRPr lang="en-US"/>
        </a:p>
      </dgm:t>
    </dgm:pt>
    <dgm:pt modelId="{676E73AB-7539-4563-9231-13769FF38C45}" type="sibTrans" cxnId="{4E082EBF-8D96-4764-806D-DFFD74B4DDC3}">
      <dgm:prSet/>
      <dgm:spPr/>
      <dgm:t>
        <a:bodyPr/>
        <a:lstStyle/>
        <a:p>
          <a:endParaRPr lang="en-US"/>
        </a:p>
      </dgm:t>
    </dgm:pt>
    <dgm:pt modelId="{EB7CBE5A-F38A-498F-B3A3-019D0DC616F9}" type="pres">
      <dgm:prSet presAssocID="{790B8268-28DA-4ABE-BEFB-6D76BAEE7599}" presName="hierChild1" presStyleCnt="0">
        <dgm:presLayoutVars>
          <dgm:chPref val="1"/>
          <dgm:dir/>
          <dgm:animOne val="branch"/>
          <dgm:animLvl val="lvl"/>
          <dgm:resizeHandles/>
        </dgm:presLayoutVars>
      </dgm:prSet>
      <dgm:spPr/>
    </dgm:pt>
    <dgm:pt modelId="{9FC9111D-1120-4F2F-8935-37B830AA71F2}" type="pres">
      <dgm:prSet presAssocID="{D8D0E543-89FB-4092-9C8E-A3ABBB55E00E}" presName="hierRoot1" presStyleCnt="0"/>
      <dgm:spPr/>
    </dgm:pt>
    <dgm:pt modelId="{A0482A31-43BA-448C-862F-C391B8B5101C}" type="pres">
      <dgm:prSet presAssocID="{D8D0E543-89FB-4092-9C8E-A3ABBB55E00E}" presName="composite" presStyleCnt="0"/>
      <dgm:spPr/>
    </dgm:pt>
    <dgm:pt modelId="{CA1AC3C6-9900-4E34-93BF-5D730B03B110}" type="pres">
      <dgm:prSet presAssocID="{D8D0E543-89FB-4092-9C8E-A3ABBB55E00E}" presName="background" presStyleLbl="node0" presStyleIdx="0" presStyleCnt="1"/>
      <dgm:spPr/>
    </dgm:pt>
    <dgm:pt modelId="{06E41376-0F01-4040-9AD4-70F8B0798F58}" type="pres">
      <dgm:prSet presAssocID="{D8D0E543-89FB-4092-9C8E-A3ABBB55E00E}" presName="text" presStyleLbl="fgAcc0" presStyleIdx="0" presStyleCnt="1" custScaleX="219648" custScaleY="139385" custLinFactNeighborX="-5556" custLinFactNeighborY="43">
        <dgm:presLayoutVars>
          <dgm:chPref val="3"/>
        </dgm:presLayoutVars>
      </dgm:prSet>
      <dgm:spPr/>
    </dgm:pt>
    <dgm:pt modelId="{26B4D3A8-0BAB-413F-8948-133FE8813BEF}" type="pres">
      <dgm:prSet presAssocID="{D8D0E543-89FB-4092-9C8E-A3ABBB55E00E}" presName="hierChild2" presStyleCnt="0"/>
      <dgm:spPr/>
    </dgm:pt>
  </dgm:ptLst>
  <dgm:cxnLst>
    <dgm:cxn modelId="{4E082EBF-8D96-4764-806D-DFFD74B4DDC3}" srcId="{790B8268-28DA-4ABE-BEFB-6D76BAEE7599}" destId="{D8D0E543-89FB-4092-9C8E-A3ABBB55E00E}" srcOrd="0" destOrd="0" parTransId="{1DF1D945-6F6D-4C07-A327-EBD9E5AE6E19}" sibTransId="{676E73AB-7539-4563-9231-13769FF38C45}"/>
    <dgm:cxn modelId="{9953E1DF-B53C-4A95-B902-1B237D478FBE}" type="presOf" srcId="{790B8268-28DA-4ABE-BEFB-6D76BAEE7599}" destId="{EB7CBE5A-F38A-498F-B3A3-019D0DC616F9}" srcOrd="0" destOrd="0" presId="urn:microsoft.com/office/officeart/2005/8/layout/hierarchy1"/>
    <dgm:cxn modelId="{6A120EFE-AD27-4229-AB18-ED7E6374C8A5}" type="presOf" srcId="{D8D0E543-89FB-4092-9C8E-A3ABBB55E00E}" destId="{06E41376-0F01-4040-9AD4-70F8B0798F58}" srcOrd="0" destOrd="0" presId="urn:microsoft.com/office/officeart/2005/8/layout/hierarchy1"/>
    <dgm:cxn modelId="{5617365E-EF3D-43BD-9029-2158EB000182}" type="presParOf" srcId="{EB7CBE5A-F38A-498F-B3A3-019D0DC616F9}" destId="{9FC9111D-1120-4F2F-8935-37B830AA71F2}" srcOrd="0" destOrd="0" presId="urn:microsoft.com/office/officeart/2005/8/layout/hierarchy1"/>
    <dgm:cxn modelId="{31924C40-58C3-4BB0-AE84-3916680531E8}" type="presParOf" srcId="{9FC9111D-1120-4F2F-8935-37B830AA71F2}" destId="{A0482A31-43BA-448C-862F-C391B8B5101C}" srcOrd="0" destOrd="0" presId="urn:microsoft.com/office/officeart/2005/8/layout/hierarchy1"/>
    <dgm:cxn modelId="{B2A510BF-1BB9-4C28-B6EC-8273429B2D39}" type="presParOf" srcId="{A0482A31-43BA-448C-862F-C391B8B5101C}" destId="{CA1AC3C6-9900-4E34-93BF-5D730B03B110}" srcOrd="0" destOrd="0" presId="urn:microsoft.com/office/officeart/2005/8/layout/hierarchy1"/>
    <dgm:cxn modelId="{60D8EE4C-6342-4255-94F8-7B3A1FD5B852}" type="presParOf" srcId="{A0482A31-43BA-448C-862F-C391B8B5101C}" destId="{06E41376-0F01-4040-9AD4-70F8B0798F58}" srcOrd="1" destOrd="0" presId="urn:microsoft.com/office/officeart/2005/8/layout/hierarchy1"/>
    <dgm:cxn modelId="{10D6B392-53FC-4787-89A8-929379BB57D1}" type="presParOf" srcId="{9FC9111D-1120-4F2F-8935-37B830AA71F2}" destId="{26B4D3A8-0BAB-413F-8948-133FE8813BE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90B8268-28DA-4ABE-BEFB-6D76BAEE759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D8D0E543-89FB-4092-9C8E-A3ABBB55E00E}">
      <dgm:prSet custT="1"/>
      <dgm:spPr/>
      <dgm:t>
        <a:bodyPr/>
        <a:lstStyle/>
        <a:p>
          <a:r>
            <a:rPr lang="en-US" sz="2400" dirty="0">
              <a:latin typeface="Times New Roman" panose="02020603050405020304" pitchFamily="18" charset="0"/>
              <a:cs typeface="Times New Roman" panose="02020603050405020304" pitchFamily="18" charset="0"/>
            </a:rPr>
            <a:t>Refreeze</a:t>
          </a:r>
        </a:p>
        <a:p>
          <a:r>
            <a:rPr lang="en-US" sz="2400" dirty="0">
              <a:latin typeface="Times New Roman" panose="02020603050405020304" pitchFamily="18" charset="0"/>
              <a:cs typeface="Times New Roman" panose="02020603050405020304" pitchFamily="18" charset="0"/>
            </a:rPr>
            <a:t>Once the change is in place and reaches full potential in the </a:t>
          </a:r>
          <a:r>
            <a:rPr lang="en-US" sz="2400" dirty="0" err="1">
              <a:latin typeface="Times New Roman" panose="02020603050405020304" pitchFamily="18" charset="0"/>
              <a:cs typeface="Times New Roman" panose="02020603050405020304" pitchFamily="18" charset="0"/>
            </a:rPr>
            <a:t>organisation</a:t>
          </a:r>
          <a:r>
            <a:rPr lang="en-US" sz="2400" dirty="0">
              <a:latin typeface="Times New Roman" panose="02020603050405020304" pitchFamily="18" charset="0"/>
              <a:cs typeface="Times New Roman" panose="02020603050405020304" pitchFamily="18" charset="0"/>
            </a:rPr>
            <a:t>, then this is the time to make it stick or refreeze.</a:t>
          </a:r>
        </a:p>
        <a:p>
          <a:endParaRPr lang="en-US" sz="2400" dirty="0">
            <a:latin typeface="Times New Roman" panose="02020603050405020304" pitchFamily="18" charset="0"/>
            <a:cs typeface="Times New Roman" panose="02020603050405020304" pitchFamily="18" charset="0"/>
          </a:endParaRPr>
        </a:p>
      </dgm:t>
    </dgm:pt>
    <dgm:pt modelId="{1DF1D945-6F6D-4C07-A327-EBD9E5AE6E19}" type="parTrans" cxnId="{4E082EBF-8D96-4764-806D-DFFD74B4DDC3}">
      <dgm:prSet/>
      <dgm:spPr/>
      <dgm:t>
        <a:bodyPr/>
        <a:lstStyle/>
        <a:p>
          <a:endParaRPr lang="en-US"/>
        </a:p>
      </dgm:t>
    </dgm:pt>
    <dgm:pt modelId="{676E73AB-7539-4563-9231-13769FF38C45}" type="sibTrans" cxnId="{4E082EBF-8D96-4764-806D-DFFD74B4DDC3}">
      <dgm:prSet/>
      <dgm:spPr/>
      <dgm:t>
        <a:bodyPr/>
        <a:lstStyle/>
        <a:p>
          <a:endParaRPr lang="en-US"/>
        </a:p>
      </dgm:t>
    </dgm:pt>
    <dgm:pt modelId="{EB7CBE5A-F38A-498F-B3A3-019D0DC616F9}" type="pres">
      <dgm:prSet presAssocID="{790B8268-28DA-4ABE-BEFB-6D76BAEE7599}" presName="hierChild1" presStyleCnt="0">
        <dgm:presLayoutVars>
          <dgm:chPref val="1"/>
          <dgm:dir/>
          <dgm:animOne val="branch"/>
          <dgm:animLvl val="lvl"/>
          <dgm:resizeHandles/>
        </dgm:presLayoutVars>
      </dgm:prSet>
      <dgm:spPr/>
    </dgm:pt>
    <dgm:pt modelId="{9FC9111D-1120-4F2F-8935-37B830AA71F2}" type="pres">
      <dgm:prSet presAssocID="{D8D0E543-89FB-4092-9C8E-A3ABBB55E00E}" presName="hierRoot1" presStyleCnt="0"/>
      <dgm:spPr/>
    </dgm:pt>
    <dgm:pt modelId="{A0482A31-43BA-448C-862F-C391B8B5101C}" type="pres">
      <dgm:prSet presAssocID="{D8D0E543-89FB-4092-9C8E-A3ABBB55E00E}" presName="composite" presStyleCnt="0"/>
      <dgm:spPr/>
    </dgm:pt>
    <dgm:pt modelId="{CA1AC3C6-9900-4E34-93BF-5D730B03B110}" type="pres">
      <dgm:prSet presAssocID="{D8D0E543-89FB-4092-9C8E-A3ABBB55E00E}" presName="background" presStyleLbl="node0" presStyleIdx="0" presStyleCnt="1"/>
      <dgm:spPr/>
    </dgm:pt>
    <dgm:pt modelId="{06E41376-0F01-4040-9AD4-70F8B0798F58}" type="pres">
      <dgm:prSet presAssocID="{D8D0E543-89FB-4092-9C8E-A3ABBB55E00E}" presName="text" presStyleLbl="fgAcc0" presStyleIdx="0" presStyleCnt="1" custScaleX="219648" custScaleY="139385" custLinFactNeighborX="-5556" custLinFactNeighborY="43">
        <dgm:presLayoutVars>
          <dgm:chPref val="3"/>
        </dgm:presLayoutVars>
      </dgm:prSet>
      <dgm:spPr/>
    </dgm:pt>
    <dgm:pt modelId="{26B4D3A8-0BAB-413F-8948-133FE8813BEF}" type="pres">
      <dgm:prSet presAssocID="{D8D0E543-89FB-4092-9C8E-A3ABBB55E00E}" presName="hierChild2" presStyleCnt="0"/>
      <dgm:spPr/>
    </dgm:pt>
  </dgm:ptLst>
  <dgm:cxnLst>
    <dgm:cxn modelId="{4E082EBF-8D96-4764-806D-DFFD74B4DDC3}" srcId="{790B8268-28DA-4ABE-BEFB-6D76BAEE7599}" destId="{D8D0E543-89FB-4092-9C8E-A3ABBB55E00E}" srcOrd="0" destOrd="0" parTransId="{1DF1D945-6F6D-4C07-A327-EBD9E5AE6E19}" sibTransId="{676E73AB-7539-4563-9231-13769FF38C45}"/>
    <dgm:cxn modelId="{9953E1DF-B53C-4A95-B902-1B237D478FBE}" type="presOf" srcId="{790B8268-28DA-4ABE-BEFB-6D76BAEE7599}" destId="{EB7CBE5A-F38A-498F-B3A3-019D0DC616F9}" srcOrd="0" destOrd="0" presId="urn:microsoft.com/office/officeart/2005/8/layout/hierarchy1"/>
    <dgm:cxn modelId="{6A120EFE-AD27-4229-AB18-ED7E6374C8A5}" type="presOf" srcId="{D8D0E543-89FB-4092-9C8E-A3ABBB55E00E}" destId="{06E41376-0F01-4040-9AD4-70F8B0798F58}" srcOrd="0" destOrd="0" presId="urn:microsoft.com/office/officeart/2005/8/layout/hierarchy1"/>
    <dgm:cxn modelId="{5617365E-EF3D-43BD-9029-2158EB000182}" type="presParOf" srcId="{EB7CBE5A-F38A-498F-B3A3-019D0DC616F9}" destId="{9FC9111D-1120-4F2F-8935-37B830AA71F2}" srcOrd="0" destOrd="0" presId="urn:microsoft.com/office/officeart/2005/8/layout/hierarchy1"/>
    <dgm:cxn modelId="{31924C40-58C3-4BB0-AE84-3916680531E8}" type="presParOf" srcId="{9FC9111D-1120-4F2F-8935-37B830AA71F2}" destId="{A0482A31-43BA-448C-862F-C391B8B5101C}" srcOrd="0" destOrd="0" presId="urn:microsoft.com/office/officeart/2005/8/layout/hierarchy1"/>
    <dgm:cxn modelId="{B2A510BF-1BB9-4C28-B6EC-8273429B2D39}" type="presParOf" srcId="{A0482A31-43BA-448C-862F-C391B8B5101C}" destId="{CA1AC3C6-9900-4E34-93BF-5D730B03B110}" srcOrd="0" destOrd="0" presId="urn:microsoft.com/office/officeart/2005/8/layout/hierarchy1"/>
    <dgm:cxn modelId="{60D8EE4C-6342-4255-94F8-7B3A1FD5B852}" type="presParOf" srcId="{A0482A31-43BA-448C-862F-C391B8B5101C}" destId="{06E41376-0F01-4040-9AD4-70F8B0798F58}" srcOrd="1" destOrd="0" presId="urn:microsoft.com/office/officeart/2005/8/layout/hierarchy1"/>
    <dgm:cxn modelId="{10D6B392-53FC-4787-89A8-929379BB57D1}" type="presParOf" srcId="{9FC9111D-1120-4F2F-8935-37B830AA71F2}" destId="{26B4D3A8-0BAB-413F-8948-133FE8813BE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90B8268-28DA-4ABE-BEFB-6D76BAEE759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D8D0E543-89FB-4092-9C8E-A3ABBB55E00E}">
      <dgm:prSet custT="1"/>
      <dgm:spPr/>
      <dgm:t>
        <a:bodyPr/>
        <a:lstStyle/>
        <a:p>
          <a:r>
            <a:rPr lang="en-US" sz="2400" dirty="0">
              <a:latin typeface="Times New Roman" panose="02020603050405020304" pitchFamily="18" charset="0"/>
              <a:cs typeface="Times New Roman" panose="02020603050405020304" pitchFamily="18" charset="0"/>
            </a:rPr>
            <a:t>There is also the Force Field Analysis which is used in </a:t>
          </a:r>
          <a:r>
            <a:rPr lang="en-US" sz="2400" dirty="0" err="1">
              <a:latin typeface="Times New Roman" panose="02020603050405020304" pitchFamily="18" charset="0"/>
              <a:cs typeface="Times New Roman" panose="02020603050405020304" pitchFamily="18" charset="0"/>
            </a:rPr>
            <a:t>orgainsations</a:t>
          </a: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dgm:t>
    </dgm:pt>
    <dgm:pt modelId="{1DF1D945-6F6D-4C07-A327-EBD9E5AE6E19}" type="parTrans" cxnId="{4E082EBF-8D96-4764-806D-DFFD74B4DDC3}">
      <dgm:prSet/>
      <dgm:spPr/>
      <dgm:t>
        <a:bodyPr/>
        <a:lstStyle/>
        <a:p>
          <a:endParaRPr lang="en-US"/>
        </a:p>
      </dgm:t>
    </dgm:pt>
    <dgm:pt modelId="{676E73AB-7539-4563-9231-13769FF38C45}" type="sibTrans" cxnId="{4E082EBF-8D96-4764-806D-DFFD74B4DDC3}">
      <dgm:prSet/>
      <dgm:spPr/>
      <dgm:t>
        <a:bodyPr/>
        <a:lstStyle/>
        <a:p>
          <a:endParaRPr lang="en-US"/>
        </a:p>
      </dgm:t>
    </dgm:pt>
    <dgm:pt modelId="{EB7CBE5A-F38A-498F-B3A3-019D0DC616F9}" type="pres">
      <dgm:prSet presAssocID="{790B8268-28DA-4ABE-BEFB-6D76BAEE7599}" presName="hierChild1" presStyleCnt="0">
        <dgm:presLayoutVars>
          <dgm:chPref val="1"/>
          <dgm:dir/>
          <dgm:animOne val="branch"/>
          <dgm:animLvl val="lvl"/>
          <dgm:resizeHandles/>
        </dgm:presLayoutVars>
      </dgm:prSet>
      <dgm:spPr/>
    </dgm:pt>
    <dgm:pt modelId="{9FC9111D-1120-4F2F-8935-37B830AA71F2}" type="pres">
      <dgm:prSet presAssocID="{D8D0E543-89FB-4092-9C8E-A3ABBB55E00E}" presName="hierRoot1" presStyleCnt="0"/>
      <dgm:spPr/>
    </dgm:pt>
    <dgm:pt modelId="{A0482A31-43BA-448C-862F-C391B8B5101C}" type="pres">
      <dgm:prSet presAssocID="{D8D0E543-89FB-4092-9C8E-A3ABBB55E00E}" presName="composite" presStyleCnt="0"/>
      <dgm:spPr/>
    </dgm:pt>
    <dgm:pt modelId="{CA1AC3C6-9900-4E34-93BF-5D730B03B110}" type="pres">
      <dgm:prSet presAssocID="{D8D0E543-89FB-4092-9C8E-A3ABBB55E00E}" presName="background" presStyleLbl="node0" presStyleIdx="0" presStyleCnt="1"/>
      <dgm:spPr/>
    </dgm:pt>
    <dgm:pt modelId="{06E41376-0F01-4040-9AD4-70F8B0798F58}" type="pres">
      <dgm:prSet presAssocID="{D8D0E543-89FB-4092-9C8E-A3ABBB55E00E}" presName="text" presStyleLbl="fgAcc0" presStyleIdx="0" presStyleCnt="1" custScaleX="219648" custScaleY="139385" custLinFactNeighborX="-5556" custLinFactNeighborY="43">
        <dgm:presLayoutVars>
          <dgm:chPref val="3"/>
        </dgm:presLayoutVars>
      </dgm:prSet>
      <dgm:spPr/>
    </dgm:pt>
    <dgm:pt modelId="{26B4D3A8-0BAB-413F-8948-133FE8813BEF}" type="pres">
      <dgm:prSet presAssocID="{D8D0E543-89FB-4092-9C8E-A3ABBB55E00E}" presName="hierChild2" presStyleCnt="0"/>
      <dgm:spPr/>
    </dgm:pt>
  </dgm:ptLst>
  <dgm:cxnLst>
    <dgm:cxn modelId="{4E082EBF-8D96-4764-806D-DFFD74B4DDC3}" srcId="{790B8268-28DA-4ABE-BEFB-6D76BAEE7599}" destId="{D8D0E543-89FB-4092-9C8E-A3ABBB55E00E}" srcOrd="0" destOrd="0" parTransId="{1DF1D945-6F6D-4C07-A327-EBD9E5AE6E19}" sibTransId="{676E73AB-7539-4563-9231-13769FF38C45}"/>
    <dgm:cxn modelId="{9953E1DF-B53C-4A95-B902-1B237D478FBE}" type="presOf" srcId="{790B8268-28DA-4ABE-BEFB-6D76BAEE7599}" destId="{EB7CBE5A-F38A-498F-B3A3-019D0DC616F9}" srcOrd="0" destOrd="0" presId="urn:microsoft.com/office/officeart/2005/8/layout/hierarchy1"/>
    <dgm:cxn modelId="{6A120EFE-AD27-4229-AB18-ED7E6374C8A5}" type="presOf" srcId="{D8D0E543-89FB-4092-9C8E-A3ABBB55E00E}" destId="{06E41376-0F01-4040-9AD4-70F8B0798F58}" srcOrd="0" destOrd="0" presId="urn:microsoft.com/office/officeart/2005/8/layout/hierarchy1"/>
    <dgm:cxn modelId="{5617365E-EF3D-43BD-9029-2158EB000182}" type="presParOf" srcId="{EB7CBE5A-F38A-498F-B3A3-019D0DC616F9}" destId="{9FC9111D-1120-4F2F-8935-37B830AA71F2}" srcOrd="0" destOrd="0" presId="urn:microsoft.com/office/officeart/2005/8/layout/hierarchy1"/>
    <dgm:cxn modelId="{31924C40-58C3-4BB0-AE84-3916680531E8}" type="presParOf" srcId="{9FC9111D-1120-4F2F-8935-37B830AA71F2}" destId="{A0482A31-43BA-448C-862F-C391B8B5101C}" srcOrd="0" destOrd="0" presId="urn:microsoft.com/office/officeart/2005/8/layout/hierarchy1"/>
    <dgm:cxn modelId="{B2A510BF-1BB9-4C28-B6EC-8273429B2D39}" type="presParOf" srcId="{A0482A31-43BA-448C-862F-C391B8B5101C}" destId="{CA1AC3C6-9900-4E34-93BF-5D730B03B110}" srcOrd="0" destOrd="0" presId="urn:microsoft.com/office/officeart/2005/8/layout/hierarchy1"/>
    <dgm:cxn modelId="{60D8EE4C-6342-4255-94F8-7B3A1FD5B852}" type="presParOf" srcId="{A0482A31-43BA-448C-862F-C391B8B5101C}" destId="{06E41376-0F01-4040-9AD4-70F8B0798F58}" srcOrd="1" destOrd="0" presId="urn:microsoft.com/office/officeart/2005/8/layout/hierarchy1"/>
    <dgm:cxn modelId="{10D6B392-53FC-4787-89A8-929379BB57D1}" type="presParOf" srcId="{9FC9111D-1120-4F2F-8935-37B830AA71F2}" destId="{26B4D3A8-0BAB-413F-8948-133FE8813BE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AC3C6-9900-4E34-93BF-5D730B03B110}">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41376-0F01-4040-9AD4-70F8B0798F58}">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Jack believed that putting affordable food in reach of everybody. </a:t>
          </a:r>
        </a:p>
      </dsp:txBody>
      <dsp:txXfrm>
        <a:off x="398656" y="1088253"/>
        <a:ext cx="2959127" cy="1837317"/>
      </dsp:txXfrm>
    </dsp:sp>
    <dsp:sp modelId="{ED2298C6-D809-45DC-8BC7-D4181239EE57}">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7BB9C2-9D66-4C62-BB46-34E43C313267}">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At the end of his first day of trading he had made a profit £1 on sales of £4</a:t>
          </a:r>
        </a:p>
      </dsp:txBody>
      <dsp:txXfrm>
        <a:off x="4155097" y="1088253"/>
        <a:ext cx="2959127" cy="1837317"/>
      </dsp:txXfrm>
    </dsp:sp>
    <dsp:sp modelId="{A84599FD-F3EA-4B56-845E-B91CCF5F8EF8}">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780BE9-6E54-451D-A587-FDA1F8E591EA}">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In 1924 the Tesco brand was born. </a:t>
          </a:r>
        </a:p>
      </dsp:txBody>
      <dsp:txXfrm>
        <a:off x="7911539" y="1088253"/>
        <a:ext cx="2959127" cy="18373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AC3C6-9900-4E34-93BF-5D730B03B110}">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41376-0F01-4040-9AD4-70F8B0798F58}">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Tesco had over a 100 store  by 1939</a:t>
          </a:r>
        </a:p>
      </dsp:txBody>
      <dsp:txXfrm>
        <a:off x="398656" y="1088253"/>
        <a:ext cx="2959127" cy="1837317"/>
      </dsp:txXfrm>
    </dsp:sp>
    <dsp:sp modelId="{ED2298C6-D809-45DC-8BC7-D4181239EE57}">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7BB9C2-9D66-4C62-BB46-34E43C313267}">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In 1947 Tesco were listed on the London Stock Exchange.</a:t>
          </a:r>
        </a:p>
      </dsp:txBody>
      <dsp:txXfrm>
        <a:off x="4155097" y="1088253"/>
        <a:ext cx="2959127" cy="1837317"/>
      </dsp:txXfrm>
    </dsp:sp>
    <dsp:sp modelId="{C753C7C1-2A94-43F1-8954-15918B359F49}">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20E00F-F34D-4A4E-97BB-6C79C5CFD7FB}">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hlinkClick xmlns:r="http://schemas.openxmlformats.org/officeDocument/2006/relationships" r:id="rId1"/>
            </a:rPr>
            <a:t>Our history - Tesco PLC</a:t>
          </a:r>
          <a:r>
            <a:rPr lang="en-GB" sz="2000" kern="1200" dirty="0">
              <a:latin typeface="Times New Roman" panose="02020603050405020304" pitchFamily="18" charset="0"/>
              <a:cs typeface="Times New Roman" panose="02020603050405020304" pitchFamily="18" charset="0"/>
            </a:rPr>
            <a:t> </a:t>
          </a:r>
          <a:r>
            <a:rPr lang="en-US" sz="2000" kern="1200" dirty="0">
              <a:latin typeface="Times New Roman" panose="02020603050405020304" pitchFamily="18" charset="0"/>
              <a:cs typeface="Times New Roman" panose="02020603050405020304" pitchFamily="18" charset="0"/>
            </a:rPr>
            <a:t>(Plc, n/d).</a:t>
          </a:r>
          <a:endParaRPr lang="en-GB" sz="2000" kern="1200" dirty="0">
            <a:latin typeface="Times New Roman" panose="02020603050405020304" pitchFamily="18" charset="0"/>
            <a:cs typeface="Times New Roman" panose="02020603050405020304" pitchFamily="18" charset="0"/>
          </a:endParaRPr>
        </a:p>
      </dsp:txBody>
      <dsp:txXfrm>
        <a:off x="7911539" y="1088253"/>
        <a:ext cx="2959127" cy="18373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AC3C6-9900-4E34-93BF-5D730B03B110}">
      <dsp:nvSpPr>
        <dsp:cNvPr id="0" name=""/>
        <dsp:cNvSpPr/>
      </dsp:nvSpPr>
      <dsp:spPr>
        <a:xfrm>
          <a:off x="1333" y="159825"/>
          <a:ext cx="4682211" cy="2973204"/>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6E41376-0F01-4040-9AD4-70F8B0798F58}">
      <dsp:nvSpPr>
        <dsp:cNvPr id="0" name=""/>
        <dsp:cNvSpPr/>
      </dsp:nvSpPr>
      <dsp:spPr>
        <a:xfrm>
          <a:off x="521579" y="654059"/>
          <a:ext cx="4682211" cy="2973204"/>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Fast forward a few decades and Tesco is still going strong. </a:t>
          </a:r>
        </a:p>
      </dsp:txBody>
      <dsp:txXfrm>
        <a:off x="608661" y="741141"/>
        <a:ext cx="4508047" cy="2799040"/>
      </dsp:txXfrm>
    </dsp:sp>
    <dsp:sp modelId="{C753C7C1-2A94-43F1-8954-15918B359F49}">
      <dsp:nvSpPr>
        <dsp:cNvPr id="0" name=""/>
        <dsp:cNvSpPr/>
      </dsp:nvSpPr>
      <dsp:spPr>
        <a:xfrm>
          <a:off x="5724037" y="159825"/>
          <a:ext cx="4682211" cy="2973204"/>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A20E00F-F34D-4A4E-97BB-6C79C5CFD7FB}">
      <dsp:nvSpPr>
        <dsp:cNvPr id="0" name=""/>
        <dsp:cNvSpPr/>
      </dsp:nvSpPr>
      <dsp:spPr>
        <a:xfrm>
          <a:off x="6244283" y="654059"/>
          <a:ext cx="4682211" cy="2973204"/>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Everything that Tesco do always begins and ends with their customers. (Tesco Plc).</a:t>
          </a:r>
        </a:p>
      </dsp:txBody>
      <dsp:txXfrm>
        <a:off x="6331365" y="741141"/>
        <a:ext cx="4508047" cy="27990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AC3C6-9900-4E34-93BF-5D730B03B110}">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41376-0F01-4040-9AD4-70F8B0798F58}">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Tesco have been undergoing changes within stores and management.</a:t>
          </a:r>
        </a:p>
      </dsp:txBody>
      <dsp:txXfrm>
        <a:off x="398656" y="1088253"/>
        <a:ext cx="2959127" cy="1837317"/>
      </dsp:txXfrm>
    </dsp:sp>
    <dsp:sp modelId="{ED2298C6-D809-45DC-8BC7-D4181239EE57}">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7BB9C2-9D66-4C62-BB46-34E43C313267}">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Closing Deli counters</a:t>
          </a:r>
        </a:p>
      </dsp:txBody>
      <dsp:txXfrm>
        <a:off x="4155097" y="1088253"/>
        <a:ext cx="2959127" cy="1837317"/>
      </dsp:txXfrm>
    </dsp:sp>
    <dsp:sp modelId="{C753C7C1-2A94-43F1-8954-15918B359F49}">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20E00F-F34D-4A4E-97BB-6C79C5CFD7FB}">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Overhaul of management roles</a:t>
          </a:r>
        </a:p>
        <a:p>
          <a:pPr marL="0" lvl="0" indent="0" algn="ctr" defTabSz="1066800">
            <a:lnSpc>
              <a:spcPct val="90000"/>
            </a:lnSpc>
            <a:spcBef>
              <a:spcPct val="0"/>
            </a:spcBef>
            <a:spcAft>
              <a:spcPct val="35000"/>
            </a:spcAft>
            <a:buNone/>
          </a:pPr>
          <a:r>
            <a:rPr lang="en-GB" sz="2400" kern="1200">
              <a:latin typeface="Times New Roman" panose="02020603050405020304" pitchFamily="18" charset="0"/>
              <a:cs typeface="Times New Roman" panose="02020603050405020304" pitchFamily="18" charset="0"/>
            </a:rPr>
            <a:t>(Saker-Clarke,2023).</a:t>
          </a:r>
          <a:endParaRPr lang="en-GB" sz="2400" kern="1200" dirty="0">
            <a:latin typeface="Times New Roman" panose="02020603050405020304" pitchFamily="18" charset="0"/>
            <a:cs typeface="Times New Roman" panose="02020603050405020304" pitchFamily="18" charset="0"/>
          </a:endParaRPr>
        </a:p>
      </dsp:txBody>
      <dsp:txXfrm>
        <a:off x="7911539" y="1088253"/>
        <a:ext cx="2959127" cy="18373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AC3C6-9900-4E34-93BF-5D730B03B110}">
      <dsp:nvSpPr>
        <dsp:cNvPr id="0" name=""/>
        <dsp:cNvSpPr/>
      </dsp:nvSpPr>
      <dsp:spPr>
        <a:xfrm>
          <a:off x="654468" y="770"/>
          <a:ext cx="9155739" cy="32478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41376-0F01-4040-9AD4-70F8B0798F58}">
      <dsp:nvSpPr>
        <dsp:cNvPr id="0" name=""/>
        <dsp:cNvSpPr/>
      </dsp:nvSpPr>
      <dsp:spPr>
        <a:xfrm>
          <a:off x="1117620" y="440764"/>
          <a:ext cx="9155739" cy="324786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The model that Tesco use to implement changes within the </a:t>
          </a:r>
          <a:r>
            <a:rPr lang="en-US" sz="2400" kern="1200" dirty="0" err="1">
              <a:latin typeface="Times New Roman" panose="02020603050405020304" pitchFamily="18" charset="0"/>
              <a:cs typeface="Times New Roman" panose="02020603050405020304" pitchFamily="18" charset="0"/>
            </a:rPr>
            <a:t>organisation</a:t>
          </a:r>
          <a:r>
            <a:rPr lang="en-US" sz="2400" kern="1200" dirty="0">
              <a:latin typeface="Times New Roman" panose="02020603050405020304" pitchFamily="18" charset="0"/>
              <a:cs typeface="Times New Roman" panose="02020603050405020304" pitchFamily="18" charset="0"/>
            </a:rPr>
            <a:t> is based on Kurt Lewin’s change management model. By using the three-stage process, they can initiate, manage and </a:t>
          </a:r>
          <a:r>
            <a:rPr lang="en-US" sz="2400" kern="1200" dirty="0" err="1">
              <a:latin typeface="Times New Roman" panose="02020603050405020304" pitchFamily="18" charset="0"/>
              <a:cs typeface="Times New Roman" panose="02020603050405020304" pitchFamily="18" charset="0"/>
            </a:rPr>
            <a:t>stabilise</a:t>
          </a:r>
          <a:r>
            <a:rPr lang="en-US" sz="2400" kern="1200" dirty="0">
              <a:latin typeface="Times New Roman" panose="02020603050405020304" pitchFamily="18" charset="0"/>
              <a:cs typeface="Times New Roman" panose="02020603050405020304" pitchFamily="18" charset="0"/>
            </a:rPr>
            <a:t> the change process. 	</a:t>
          </a:r>
        </a:p>
      </dsp:txBody>
      <dsp:txXfrm>
        <a:off x="1212747" y="535891"/>
        <a:ext cx="8965485" cy="30576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AC3C6-9900-4E34-93BF-5D730B03B110}">
      <dsp:nvSpPr>
        <dsp:cNvPr id="0" name=""/>
        <dsp:cNvSpPr/>
      </dsp:nvSpPr>
      <dsp:spPr>
        <a:xfrm>
          <a:off x="654468" y="1540"/>
          <a:ext cx="9155739" cy="32478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41376-0F01-4040-9AD4-70F8B0798F58}">
      <dsp:nvSpPr>
        <dsp:cNvPr id="0" name=""/>
        <dsp:cNvSpPr/>
      </dsp:nvSpPr>
      <dsp:spPr>
        <a:xfrm>
          <a:off x="1117620" y="441535"/>
          <a:ext cx="9155739" cy="324786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The three-stage change </a:t>
          </a:r>
        </a:p>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Unfreeze – Ready to change</a:t>
          </a:r>
        </a:p>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Change – Implementing change</a:t>
          </a:r>
        </a:p>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Refreeze – Making the changes stick. </a:t>
          </a:r>
        </a:p>
      </dsp:txBody>
      <dsp:txXfrm>
        <a:off x="1212747" y="536662"/>
        <a:ext cx="8965485" cy="30576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9495A4-AC7F-44C9-B46A-FBDADEE3348E}">
      <dsp:nvSpPr>
        <dsp:cNvPr id="0" name=""/>
        <dsp:cNvSpPr/>
      </dsp:nvSpPr>
      <dsp:spPr>
        <a:xfrm>
          <a:off x="0" y="562441"/>
          <a:ext cx="3423513" cy="2173931"/>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4CE0083-C075-4CDB-A200-44DD703D238D}">
      <dsp:nvSpPr>
        <dsp:cNvPr id="0" name=""/>
        <dsp:cNvSpPr/>
      </dsp:nvSpPr>
      <dsp:spPr>
        <a:xfrm>
          <a:off x="380390" y="923812"/>
          <a:ext cx="3423513" cy="2173931"/>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28600" tIns="228600" rIns="228600" bIns="228600" numCol="1" spcCol="1270" anchor="ctr" anchorCtr="0">
          <a:noAutofit/>
        </a:bodyPr>
        <a:lstStyle/>
        <a:p>
          <a:pPr marL="0" lvl="0" indent="0" algn="ctr" defTabSz="2667000">
            <a:lnSpc>
              <a:spcPct val="90000"/>
            </a:lnSpc>
            <a:spcBef>
              <a:spcPct val="0"/>
            </a:spcBef>
            <a:spcAft>
              <a:spcPct val="35000"/>
            </a:spcAft>
            <a:buNone/>
          </a:pPr>
          <a:r>
            <a:rPr lang="en-US" sz="6000" kern="1200" dirty="0">
              <a:latin typeface="Times New Roman" panose="02020603050405020304" pitchFamily="18" charset="0"/>
              <a:cs typeface="Times New Roman" panose="02020603050405020304" pitchFamily="18" charset="0"/>
            </a:rPr>
            <a:t>(</a:t>
          </a:r>
          <a:r>
            <a:rPr lang="en-US" sz="6000" kern="1200" dirty="0" err="1">
              <a:latin typeface="Times New Roman" panose="02020603050405020304" pitchFamily="18" charset="0"/>
              <a:cs typeface="Times New Roman" panose="02020603050405020304" pitchFamily="18" charset="0"/>
            </a:rPr>
            <a:t>n.d</a:t>
          </a:r>
          <a:r>
            <a:rPr lang="en-US" sz="6000" kern="1200" dirty="0">
              <a:latin typeface="Times New Roman" panose="02020603050405020304" pitchFamily="18" charset="0"/>
              <a:cs typeface="Times New Roman" panose="02020603050405020304" pitchFamily="18" charset="0"/>
            </a:rPr>
            <a:t>, n.d.)</a:t>
          </a:r>
          <a:endParaRPr lang="en-GB" sz="6000" kern="1200" dirty="0">
            <a:latin typeface="Times New Roman" panose="02020603050405020304" pitchFamily="18" charset="0"/>
            <a:cs typeface="Times New Roman" panose="02020603050405020304" pitchFamily="18" charset="0"/>
          </a:endParaRPr>
        </a:p>
      </dsp:txBody>
      <dsp:txXfrm>
        <a:off x="444062" y="987484"/>
        <a:ext cx="3296169" cy="20465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AC3C6-9900-4E34-93BF-5D730B03B110}">
      <dsp:nvSpPr>
        <dsp:cNvPr id="0" name=""/>
        <dsp:cNvSpPr/>
      </dsp:nvSpPr>
      <dsp:spPr>
        <a:xfrm>
          <a:off x="721992" y="557"/>
          <a:ext cx="8494490" cy="34229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41376-0F01-4040-9AD4-70F8B0798F58}">
      <dsp:nvSpPr>
        <dsp:cNvPr id="0" name=""/>
        <dsp:cNvSpPr/>
      </dsp:nvSpPr>
      <dsp:spPr>
        <a:xfrm>
          <a:off x="1151695" y="408774"/>
          <a:ext cx="8494490" cy="342294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Unfreeze –</a:t>
          </a:r>
        </a:p>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Before any changes can be made in the </a:t>
          </a:r>
          <a:r>
            <a:rPr lang="en-US" sz="2400" kern="1200" dirty="0" err="1">
              <a:latin typeface="Times New Roman" panose="02020603050405020304" pitchFamily="18" charset="0"/>
              <a:cs typeface="Times New Roman" panose="02020603050405020304" pitchFamily="18" charset="0"/>
            </a:rPr>
            <a:t>organisation</a:t>
          </a:r>
          <a:r>
            <a:rPr lang="en-US" sz="2400" kern="1200" dirty="0">
              <a:latin typeface="Times New Roman" panose="02020603050405020304" pitchFamily="18" charset="0"/>
              <a:cs typeface="Times New Roman" panose="02020603050405020304" pitchFamily="18" charset="0"/>
            </a:rPr>
            <a:t>, they must prepare and accept that change is necessary. To be able to do this they need to breakdown the existing status quo, before being able to restructure new ways of operating.  </a:t>
          </a:r>
          <a:r>
            <a:rPr lang="en-US" sz="2400" kern="1200" dirty="0"/>
            <a:t>(Team, </a:t>
          </a:r>
          <a:r>
            <a:rPr lang="en-US" sz="2400" kern="1200" dirty="0" err="1"/>
            <a:t>n.d</a:t>
          </a:r>
          <a:r>
            <a:rPr lang="en-US" sz="2400" kern="1200" dirty="0"/>
            <a:t>)</a:t>
          </a:r>
          <a:endParaRPr lang="en-US" sz="2400" kern="1200" dirty="0">
            <a:latin typeface="Times New Roman" panose="02020603050405020304" pitchFamily="18" charset="0"/>
            <a:cs typeface="Times New Roman" panose="02020603050405020304" pitchFamily="18" charset="0"/>
          </a:endParaRPr>
        </a:p>
      </dsp:txBody>
      <dsp:txXfrm>
        <a:off x="1251950" y="509029"/>
        <a:ext cx="8293980" cy="322243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AC3C6-9900-4E34-93BF-5D730B03B110}">
      <dsp:nvSpPr>
        <dsp:cNvPr id="0" name=""/>
        <dsp:cNvSpPr/>
      </dsp:nvSpPr>
      <dsp:spPr>
        <a:xfrm>
          <a:off x="721992" y="557"/>
          <a:ext cx="8494490" cy="34229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41376-0F01-4040-9AD4-70F8B0798F58}">
      <dsp:nvSpPr>
        <dsp:cNvPr id="0" name=""/>
        <dsp:cNvSpPr/>
      </dsp:nvSpPr>
      <dsp:spPr>
        <a:xfrm>
          <a:off x="1151695" y="408774"/>
          <a:ext cx="8494490" cy="342294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Change</a:t>
          </a:r>
        </a:p>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Implementing any change can be difficult in an </a:t>
          </a:r>
          <a:r>
            <a:rPr lang="en-US" sz="2400" kern="1200" dirty="0" err="1">
              <a:latin typeface="Times New Roman" panose="02020603050405020304" pitchFamily="18" charset="0"/>
              <a:cs typeface="Times New Roman" panose="02020603050405020304" pitchFamily="18" charset="0"/>
            </a:rPr>
            <a:t>organisation</a:t>
          </a:r>
          <a:r>
            <a:rPr lang="en-US" sz="2400" kern="1200" dirty="0">
              <a:latin typeface="Times New Roman" panose="02020603050405020304" pitchFamily="18" charset="0"/>
              <a:cs typeface="Times New Roman" panose="02020603050405020304" pitchFamily="18" charset="0"/>
            </a:rPr>
            <a:t>. Change will not happen overnight, and it will take time for people to embrace and accept the change going forward. </a:t>
          </a:r>
        </a:p>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Of course not everyone is willing to accept change going forward, especially if they are of status quo. This can sometimes be a challenge in itself. </a:t>
          </a:r>
        </a:p>
      </dsp:txBody>
      <dsp:txXfrm>
        <a:off x="1251950" y="509029"/>
        <a:ext cx="8293980" cy="322243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AC3C6-9900-4E34-93BF-5D730B03B110}">
      <dsp:nvSpPr>
        <dsp:cNvPr id="0" name=""/>
        <dsp:cNvSpPr/>
      </dsp:nvSpPr>
      <dsp:spPr>
        <a:xfrm>
          <a:off x="721992" y="557"/>
          <a:ext cx="8494490" cy="34229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41376-0F01-4040-9AD4-70F8B0798F58}">
      <dsp:nvSpPr>
        <dsp:cNvPr id="0" name=""/>
        <dsp:cNvSpPr/>
      </dsp:nvSpPr>
      <dsp:spPr>
        <a:xfrm>
          <a:off x="1151695" y="408774"/>
          <a:ext cx="8494490" cy="342294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Refreeze</a:t>
          </a:r>
        </a:p>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Once the change is in place and reaches full potential in the </a:t>
          </a:r>
          <a:r>
            <a:rPr lang="en-US" sz="2400" kern="1200" dirty="0" err="1">
              <a:latin typeface="Times New Roman" panose="02020603050405020304" pitchFamily="18" charset="0"/>
              <a:cs typeface="Times New Roman" panose="02020603050405020304" pitchFamily="18" charset="0"/>
            </a:rPr>
            <a:t>organisation</a:t>
          </a:r>
          <a:r>
            <a:rPr lang="en-US" sz="2400" kern="1200" dirty="0">
              <a:latin typeface="Times New Roman" panose="02020603050405020304" pitchFamily="18" charset="0"/>
              <a:cs typeface="Times New Roman" panose="02020603050405020304" pitchFamily="18" charset="0"/>
            </a:rPr>
            <a:t>, then this is the time to make it stick or refreeze.</a:t>
          </a:r>
        </a:p>
        <a:p>
          <a:pPr marL="0" lvl="0" indent="0" algn="ctr" defTabSz="1066800">
            <a:lnSpc>
              <a:spcPct val="90000"/>
            </a:lnSpc>
            <a:spcBef>
              <a:spcPct val="0"/>
            </a:spcBef>
            <a:spcAft>
              <a:spcPct val="35000"/>
            </a:spcAft>
            <a:buNone/>
          </a:pPr>
          <a:endParaRPr lang="en-US" sz="2400" kern="1200" dirty="0">
            <a:latin typeface="Times New Roman" panose="02020603050405020304" pitchFamily="18" charset="0"/>
            <a:cs typeface="Times New Roman" panose="02020603050405020304" pitchFamily="18" charset="0"/>
          </a:endParaRPr>
        </a:p>
      </dsp:txBody>
      <dsp:txXfrm>
        <a:off x="1251950" y="509029"/>
        <a:ext cx="8293980" cy="32224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1AC3C6-9900-4E34-93BF-5D730B03B110}">
      <dsp:nvSpPr>
        <dsp:cNvPr id="0" name=""/>
        <dsp:cNvSpPr/>
      </dsp:nvSpPr>
      <dsp:spPr>
        <a:xfrm>
          <a:off x="721992" y="557"/>
          <a:ext cx="8494490" cy="34229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41376-0F01-4040-9AD4-70F8B0798F58}">
      <dsp:nvSpPr>
        <dsp:cNvPr id="0" name=""/>
        <dsp:cNvSpPr/>
      </dsp:nvSpPr>
      <dsp:spPr>
        <a:xfrm>
          <a:off x="1151695" y="408774"/>
          <a:ext cx="8494490" cy="342294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There is also the Force Field Analysis which is used in </a:t>
          </a:r>
          <a:r>
            <a:rPr lang="en-US" sz="2400" kern="1200" dirty="0" err="1">
              <a:latin typeface="Times New Roman" panose="02020603050405020304" pitchFamily="18" charset="0"/>
              <a:cs typeface="Times New Roman" panose="02020603050405020304" pitchFamily="18" charset="0"/>
            </a:rPr>
            <a:t>orgainsations</a:t>
          </a:r>
          <a:endParaRPr lang="en-US" sz="2400" kern="1200" dirty="0">
            <a:latin typeface="Times New Roman" panose="02020603050405020304" pitchFamily="18" charset="0"/>
            <a:cs typeface="Times New Roman" panose="02020603050405020304" pitchFamily="18" charset="0"/>
          </a:endParaRPr>
        </a:p>
        <a:p>
          <a:pPr marL="0" lvl="0" indent="0" algn="ctr" defTabSz="1066800">
            <a:lnSpc>
              <a:spcPct val="90000"/>
            </a:lnSpc>
            <a:spcBef>
              <a:spcPct val="0"/>
            </a:spcBef>
            <a:spcAft>
              <a:spcPct val="35000"/>
            </a:spcAft>
            <a:buNone/>
          </a:pPr>
          <a:endParaRPr lang="en-US" sz="2400" kern="1200" dirty="0">
            <a:latin typeface="Times New Roman" panose="02020603050405020304" pitchFamily="18" charset="0"/>
            <a:cs typeface="Times New Roman" panose="02020603050405020304" pitchFamily="18" charset="0"/>
          </a:endParaRPr>
        </a:p>
      </dsp:txBody>
      <dsp:txXfrm>
        <a:off x="1251950" y="509029"/>
        <a:ext cx="8293980" cy="322243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5FF98E-8262-42A1-BA60-855B0602D592}" type="datetimeFigureOut">
              <a:rPr lang="en-GB" smtClean="0"/>
              <a:t>27/02/2023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0CE045-343F-45D8-B81B-4E40792DDFEF}" type="slidenum">
              <a:rPr lang="en-GB" smtClean="0"/>
              <a:t>‹#›</a:t>
            </a:fld>
            <a:endParaRPr lang="en-GB"/>
          </a:p>
        </p:txBody>
      </p:sp>
    </p:spTree>
    <p:extLst>
      <p:ext uri="{BB962C8B-B14F-4D97-AF65-F5344CB8AC3E}">
        <p14:creationId xmlns:p14="http://schemas.microsoft.com/office/powerpoint/2010/main" val="969584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Jack Cohen, was the man behind Tesco. He started selling surplus groceries from a stall in East End of London (Tesco Plc). </a:t>
            </a:r>
          </a:p>
        </p:txBody>
      </p:sp>
      <p:sp>
        <p:nvSpPr>
          <p:cNvPr id="4" name="Slide Number Placeholder 3"/>
          <p:cNvSpPr>
            <a:spLocks noGrp="1"/>
          </p:cNvSpPr>
          <p:nvPr>
            <p:ph type="sldNum" sz="quarter" idx="5"/>
          </p:nvPr>
        </p:nvSpPr>
        <p:spPr/>
        <p:txBody>
          <a:bodyPr/>
          <a:lstStyle/>
          <a:p>
            <a:fld id="{B30CE045-343F-45D8-B81B-4E40792DDFEF}" type="slidenum">
              <a:rPr lang="en-GB" smtClean="0"/>
              <a:t>2</a:t>
            </a:fld>
            <a:endParaRPr lang="en-GB"/>
          </a:p>
        </p:txBody>
      </p:sp>
    </p:spTree>
    <p:extLst>
      <p:ext uri="{BB962C8B-B14F-4D97-AF65-F5344CB8AC3E}">
        <p14:creationId xmlns:p14="http://schemas.microsoft.com/office/powerpoint/2010/main" val="42048593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leaving the Royal Flying Corp after the Great War, Jack had used his demob money to his first day’s stock. He believed in affordable food in reach of everybody. At the end of his first day, he had made a profit of £1 on sales of £4. Moving forward to 1924, Jack had brought tea from Thomas Edward Stockwell. He used the initials of the suppliers name (TES) and (CO) Jack’s last name Cohen. (Tesco Plc). </a:t>
            </a:r>
          </a:p>
        </p:txBody>
      </p:sp>
      <p:sp>
        <p:nvSpPr>
          <p:cNvPr id="4" name="Slide Number Placeholder 3"/>
          <p:cNvSpPr>
            <a:spLocks noGrp="1"/>
          </p:cNvSpPr>
          <p:nvPr>
            <p:ph type="sldNum" sz="quarter" idx="5"/>
          </p:nvPr>
        </p:nvSpPr>
        <p:spPr/>
        <p:txBody>
          <a:bodyPr/>
          <a:lstStyle/>
          <a:p>
            <a:fld id="{B30CE045-343F-45D8-B81B-4E40792DDFEF}" type="slidenum">
              <a:rPr lang="en-GB" smtClean="0"/>
              <a:t>3</a:t>
            </a:fld>
            <a:endParaRPr lang="en-GB"/>
          </a:p>
        </p:txBody>
      </p:sp>
    </p:spTree>
    <p:extLst>
      <p:ext uri="{BB962C8B-B14F-4D97-AF65-F5344CB8AC3E}">
        <p14:creationId xmlns:p14="http://schemas.microsoft.com/office/powerpoint/2010/main" val="17021028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1939, Tesco had over 100 stores in the UK. In 1947 Tesco was listed on the London Stock Exchange as Tesco Stores (Holdings) Ltd (Tesco Plc). </a:t>
            </a:r>
          </a:p>
        </p:txBody>
      </p:sp>
      <p:sp>
        <p:nvSpPr>
          <p:cNvPr id="4" name="Slide Number Placeholder 3"/>
          <p:cNvSpPr>
            <a:spLocks noGrp="1"/>
          </p:cNvSpPr>
          <p:nvPr>
            <p:ph type="sldNum" sz="quarter" idx="5"/>
          </p:nvPr>
        </p:nvSpPr>
        <p:spPr/>
        <p:txBody>
          <a:bodyPr/>
          <a:lstStyle/>
          <a:p>
            <a:fld id="{B30CE045-343F-45D8-B81B-4E40792DDFEF}" type="slidenum">
              <a:rPr lang="en-GB" smtClean="0"/>
              <a:t>4</a:t>
            </a:fld>
            <a:endParaRPr lang="en-GB"/>
          </a:p>
        </p:txBody>
      </p:sp>
    </p:spTree>
    <p:extLst>
      <p:ext uri="{BB962C8B-B14F-4D97-AF65-F5344CB8AC3E}">
        <p14:creationId xmlns:p14="http://schemas.microsoft.com/office/powerpoint/2010/main" val="14225278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 fast forward to todays time, Tesco is still going as strong as ever. Although Tesco have been through many changes, their main goal has always been to serve their customers, communities, and planet a little better everyday.  </a:t>
            </a:r>
          </a:p>
        </p:txBody>
      </p:sp>
      <p:sp>
        <p:nvSpPr>
          <p:cNvPr id="4" name="Slide Number Placeholder 3"/>
          <p:cNvSpPr>
            <a:spLocks noGrp="1"/>
          </p:cNvSpPr>
          <p:nvPr>
            <p:ph type="sldNum" sz="quarter" idx="5"/>
          </p:nvPr>
        </p:nvSpPr>
        <p:spPr/>
        <p:txBody>
          <a:bodyPr/>
          <a:lstStyle/>
          <a:p>
            <a:fld id="{B30CE045-343F-45D8-B81B-4E40792DDFEF}" type="slidenum">
              <a:rPr lang="en-GB" smtClean="0"/>
              <a:t>5</a:t>
            </a:fld>
            <a:endParaRPr lang="en-GB"/>
          </a:p>
        </p:txBody>
      </p:sp>
    </p:spTree>
    <p:extLst>
      <p:ext uri="{BB962C8B-B14F-4D97-AF65-F5344CB8AC3E}">
        <p14:creationId xmlns:p14="http://schemas.microsoft.com/office/powerpoint/2010/main" val="442388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last few years Tesco have been undergoing some changes to their stores and management. They have closed most of the deli-counters across most stores. </a:t>
            </a:r>
          </a:p>
        </p:txBody>
      </p:sp>
      <p:sp>
        <p:nvSpPr>
          <p:cNvPr id="4" name="Slide Number Placeholder 3"/>
          <p:cNvSpPr>
            <a:spLocks noGrp="1"/>
          </p:cNvSpPr>
          <p:nvPr>
            <p:ph type="sldNum" sz="quarter" idx="5"/>
          </p:nvPr>
        </p:nvSpPr>
        <p:spPr/>
        <p:txBody>
          <a:bodyPr/>
          <a:lstStyle/>
          <a:p>
            <a:fld id="{B30CE045-343F-45D8-B81B-4E40792DDFEF}" type="slidenum">
              <a:rPr lang="en-GB" smtClean="0"/>
              <a:t>6</a:t>
            </a:fld>
            <a:endParaRPr lang="en-GB"/>
          </a:p>
        </p:txBody>
      </p:sp>
    </p:spTree>
    <p:extLst>
      <p:ext uri="{BB962C8B-B14F-4D97-AF65-F5344CB8AC3E}">
        <p14:creationId xmlns:p14="http://schemas.microsoft.com/office/powerpoint/2010/main" val="4044850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change models that Tesco use to implement any changes within the </a:t>
            </a:r>
            <a:r>
              <a:rPr lang="en-US" dirty="0" err="1"/>
              <a:t>organisation</a:t>
            </a:r>
            <a:r>
              <a:rPr lang="en-US" dirty="0"/>
              <a:t> is Kurt Lewin’s change management model. </a:t>
            </a:r>
            <a:endParaRPr lang="en-GB" dirty="0"/>
          </a:p>
        </p:txBody>
      </p:sp>
      <p:sp>
        <p:nvSpPr>
          <p:cNvPr id="4" name="Slide Number Placeholder 3"/>
          <p:cNvSpPr>
            <a:spLocks noGrp="1"/>
          </p:cNvSpPr>
          <p:nvPr>
            <p:ph type="sldNum" sz="quarter" idx="5"/>
          </p:nvPr>
        </p:nvSpPr>
        <p:spPr/>
        <p:txBody>
          <a:bodyPr/>
          <a:lstStyle/>
          <a:p>
            <a:fld id="{B30CE045-343F-45D8-B81B-4E40792DDFEF}" type="slidenum">
              <a:rPr lang="en-GB" smtClean="0"/>
              <a:t>7</a:t>
            </a:fld>
            <a:endParaRPr lang="en-GB"/>
          </a:p>
        </p:txBody>
      </p:sp>
    </p:spTree>
    <p:extLst>
      <p:ext uri="{BB962C8B-B14F-4D97-AF65-F5344CB8AC3E}">
        <p14:creationId xmlns:p14="http://schemas.microsoft.com/office/powerpoint/2010/main" val="21557309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0CE045-343F-45D8-B81B-4E40792DDFEF}" type="slidenum">
              <a:rPr lang="en-GB" smtClean="0"/>
              <a:t>8</a:t>
            </a:fld>
            <a:endParaRPr lang="en-GB"/>
          </a:p>
        </p:txBody>
      </p:sp>
    </p:spTree>
    <p:extLst>
      <p:ext uri="{BB962C8B-B14F-4D97-AF65-F5344CB8AC3E}">
        <p14:creationId xmlns:p14="http://schemas.microsoft.com/office/powerpoint/2010/main" val="36731576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0CE045-343F-45D8-B81B-4E40792DDFEF}" type="slidenum">
              <a:rPr lang="en-GB" smtClean="0"/>
              <a:t>9</a:t>
            </a:fld>
            <a:endParaRPr lang="en-GB"/>
          </a:p>
        </p:txBody>
      </p:sp>
    </p:spTree>
    <p:extLst>
      <p:ext uri="{BB962C8B-B14F-4D97-AF65-F5344CB8AC3E}">
        <p14:creationId xmlns:p14="http://schemas.microsoft.com/office/powerpoint/2010/main" val="34895664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0CE045-343F-45D8-B81B-4E40792DDFEF}" type="slidenum">
              <a:rPr lang="en-GB" smtClean="0"/>
              <a:t>10</a:t>
            </a:fld>
            <a:endParaRPr lang="en-GB"/>
          </a:p>
        </p:txBody>
      </p:sp>
    </p:spTree>
    <p:extLst>
      <p:ext uri="{BB962C8B-B14F-4D97-AF65-F5344CB8AC3E}">
        <p14:creationId xmlns:p14="http://schemas.microsoft.com/office/powerpoint/2010/main" val="25055237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0CE045-343F-45D8-B81B-4E40792DDFEF}" type="slidenum">
              <a:rPr lang="en-GB" smtClean="0"/>
              <a:t>11</a:t>
            </a:fld>
            <a:endParaRPr lang="en-GB"/>
          </a:p>
        </p:txBody>
      </p:sp>
    </p:spTree>
    <p:extLst>
      <p:ext uri="{BB962C8B-B14F-4D97-AF65-F5344CB8AC3E}">
        <p14:creationId xmlns:p14="http://schemas.microsoft.com/office/powerpoint/2010/main" val="11951545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0CE045-343F-45D8-B81B-4E40792DDFEF}" type="slidenum">
              <a:rPr lang="en-GB" smtClean="0"/>
              <a:t>12</a:t>
            </a:fld>
            <a:endParaRPr lang="en-GB"/>
          </a:p>
        </p:txBody>
      </p:sp>
    </p:spTree>
    <p:extLst>
      <p:ext uri="{BB962C8B-B14F-4D97-AF65-F5344CB8AC3E}">
        <p14:creationId xmlns:p14="http://schemas.microsoft.com/office/powerpoint/2010/main" val="8588586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0CE045-343F-45D8-B81B-4E40792DDFEF}" type="slidenum">
              <a:rPr lang="en-GB" smtClean="0"/>
              <a:t>13</a:t>
            </a:fld>
            <a:endParaRPr lang="en-GB"/>
          </a:p>
        </p:txBody>
      </p:sp>
    </p:spTree>
    <p:extLst>
      <p:ext uri="{BB962C8B-B14F-4D97-AF65-F5344CB8AC3E}">
        <p14:creationId xmlns:p14="http://schemas.microsoft.com/office/powerpoint/2010/main" val="13619602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0CE045-343F-45D8-B81B-4E40792DDFEF}" type="slidenum">
              <a:rPr lang="en-GB" smtClean="0"/>
              <a:t>14</a:t>
            </a:fld>
            <a:endParaRPr lang="en-GB"/>
          </a:p>
        </p:txBody>
      </p:sp>
    </p:spTree>
    <p:extLst>
      <p:ext uri="{BB962C8B-B14F-4D97-AF65-F5344CB8AC3E}">
        <p14:creationId xmlns:p14="http://schemas.microsoft.com/office/powerpoint/2010/main" val="2397795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6915F-24B1-1DAA-0D2F-C311772ABB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56FDC7F-BE1B-6ED0-3973-B1E93C72F2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390BAB4-75DD-D040-A621-342756E49E39}"/>
              </a:ext>
            </a:extLst>
          </p:cNvPr>
          <p:cNvSpPr>
            <a:spLocks noGrp="1"/>
          </p:cNvSpPr>
          <p:nvPr>
            <p:ph type="dt" sz="half" idx="10"/>
          </p:nvPr>
        </p:nvSpPr>
        <p:spPr/>
        <p:txBody>
          <a:bodyPr/>
          <a:lstStyle/>
          <a:p>
            <a:fld id="{2395C5C9-164C-46B3-A87E-7660D39D3106}" type="datetime2">
              <a:rPr lang="en-US" smtClean="0"/>
              <a:t>Monday, February 27, 2023</a:t>
            </a:fld>
            <a:endParaRPr lang="en-US" dirty="0"/>
          </a:p>
        </p:txBody>
      </p:sp>
      <p:sp>
        <p:nvSpPr>
          <p:cNvPr id="5" name="Footer Placeholder 4">
            <a:extLst>
              <a:ext uri="{FF2B5EF4-FFF2-40B4-BE49-F238E27FC236}">
                <a16:creationId xmlns:a16="http://schemas.microsoft.com/office/drawing/2014/main" id="{2C76526F-9DAD-4D1C-E312-0D3E139F92C0}"/>
              </a:ext>
            </a:extLst>
          </p:cNvPr>
          <p:cNvSpPr>
            <a:spLocks noGrp="1"/>
          </p:cNvSpPr>
          <p:nvPr>
            <p:ph type="ftr" sz="quarter" idx="11"/>
          </p:nvPr>
        </p:nvSpPr>
        <p:spPr/>
        <p:txBody>
          <a:bodyPr/>
          <a:lstStyle/>
          <a:p>
            <a:pPr algn="l"/>
            <a:r>
              <a:rPr lang="en-US"/>
              <a:t>Sample Footer Text</a:t>
            </a:r>
            <a:endParaRPr lang="en-US" dirty="0"/>
          </a:p>
        </p:txBody>
      </p:sp>
      <p:sp>
        <p:nvSpPr>
          <p:cNvPr id="6" name="Slide Number Placeholder 5">
            <a:extLst>
              <a:ext uri="{FF2B5EF4-FFF2-40B4-BE49-F238E27FC236}">
                <a16:creationId xmlns:a16="http://schemas.microsoft.com/office/drawing/2014/main" id="{73AB75EB-1E7F-673F-3CD2-9B661B4836BB}"/>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4918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10776-5FBB-6B5F-227B-72E9466CE6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CFD9E56-2FC2-9E16-3CF3-0D330F158D4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BAB34D-1200-4FDB-E83D-1B73C315912C}"/>
              </a:ext>
            </a:extLst>
          </p:cNvPr>
          <p:cNvSpPr>
            <a:spLocks noGrp="1"/>
          </p:cNvSpPr>
          <p:nvPr>
            <p:ph type="dt" sz="half" idx="10"/>
          </p:nvPr>
        </p:nvSpPr>
        <p:spPr/>
        <p:txBody>
          <a:bodyPr/>
          <a:lstStyle/>
          <a:p>
            <a:fld id="{4DDCFF8A-AAF8-4A12-8A91-9CA0EAF6CBB9}" type="datetime2">
              <a:rPr lang="en-US" smtClean="0"/>
              <a:t>Monday, February 27, 2023</a:t>
            </a:fld>
            <a:endParaRPr lang="en-US" dirty="0"/>
          </a:p>
        </p:txBody>
      </p:sp>
      <p:sp>
        <p:nvSpPr>
          <p:cNvPr id="5" name="Footer Placeholder 4">
            <a:extLst>
              <a:ext uri="{FF2B5EF4-FFF2-40B4-BE49-F238E27FC236}">
                <a16:creationId xmlns:a16="http://schemas.microsoft.com/office/drawing/2014/main" id="{FA1A8447-EB01-F908-35E7-1C4828B06D15}"/>
              </a:ext>
            </a:extLst>
          </p:cNvPr>
          <p:cNvSpPr>
            <a:spLocks noGrp="1"/>
          </p:cNvSpPr>
          <p:nvPr>
            <p:ph type="ftr" sz="quarter" idx="11"/>
          </p:nvPr>
        </p:nvSpPr>
        <p:spPr/>
        <p:txBody>
          <a:bodyPr/>
          <a:lstStyle/>
          <a:p>
            <a:pPr algn="l"/>
            <a:r>
              <a:rPr lang="en-US"/>
              <a:t>Sample Footer Text</a:t>
            </a:r>
            <a:endParaRPr lang="en-US" dirty="0"/>
          </a:p>
        </p:txBody>
      </p:sp>
      <p:sp>
        <p:nvSpPr>
          <p:cNvPr id="6" name="Slide Number Placeholder 5">
            <a:extLst>
              <a:ext uri="{FF2B5EF4-FFF2-40B4-BE49-F238E27FC236}">
                <a16:creationId xmlns:a16="http://schemas.microsoft.com/office/drawing/2014/main" id="{2ED78AEA-9909-8405-E4D2-EC07155B5603}"/>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265192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81AFE-133E-67BC-A35C-5D6377E10F0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9591808-AE42-07A3-DCFC-0AAECB7BF2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86976E-DE7F-6B60-FD0F-7223E115E7B0}"/>
              </a:ext>
            </a:extLst>
          </p:cNvPr>
          <p:cNvSpPr>
            <a:spLocks noGrp="1"/>
          </p:cNvSpPr>
          <p:nvPr>
            <p:ph type="dt" sz="half" idx="10"/>
          </p:nvPr>
        </p:nvSpPr>
        <p:spPr/>
        <p:txBody>
          <a:bodyPr/>
          <a:lstStyle/>
          <a:p>
            <a:fld id="{ABCC25C3-021A-4B0B-8F70-0C181FE1CF45}" type="datetime2">
              <a:rPr lang="en-US" smtClean="0"/>
              <a:t>Monday, February 27, 2023</a:t>
            </a:fld>
            <a:endParaRPr lang="en-US"/>
          </a:p>
        </p:txBody>
      </p:sp>
      <p:sp>
        <p:nvSpPr>
          <p:cNvPr id="5" name="Footer Placeholder 4">
            <a:extLst>
              <a:ext uri="{FF2B5EF4-FFF2-40B4-BE49-F238E27FC236}">
                <a16:creationId xmlns:a16="http://schemas.microsoft.com/office/drawing/2014/main" id="{501EB26C-517E-68C7-BE68-A0D80959ACA0}"/>
              </a:ext>
            </a:extLst>
          </p:cNvPr>
          <p:cNvSpPr>
            <a:spLocks noGrp="1"/>
          </p:cNvSpPr>
          <p:nvPr>
            <p:ph type="ftr" sz="quarter" idx="11"/>
          </p:nvPr>
        </p:nvSpPr>
        <p:spPr/>
        <p:txBody>
          <a:bodyPr/>
          <a:lstStyle/>
          <a:p>
            <a:pPr algn="l"/>
            <a:r>
              <a:rPr lang="en-US"/>
              <a:t>Sample Footer Text</a:t>
            </a:r>
            <a:endParaRPr lang="en-US" dirty="0"/>
          </a:p>
        </p:txBody>
      </p:sp>
      <p:sp>
        <p:nvSpPr>
          <p:cNvPr id="6" name="Slide Number Placeholder 5">
            <a:extLst>
              <a:ext uri="{FF2B5EF4-FFF2-40B4-BE49-F238E27FC236}">
                <a16:creationId xmlns:a16="http://schemas.microsoft.com/office/drawing/2014/main" id="{05AD9038-5523-3507-8648-913AA2711389}"/>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243438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E573C-761B-A33C-C778-DAB309F6B4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514AC2-8CB0-EA31-1F41-09E8314007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DC9DB7-7D06-C89E-D8B6-653DD3CD28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708EE1-F001-2B38-1BA8-FCDCE5C2ED92}"/>
              </a:ext>
            </a:extLst>
          </p:cNvPr>
          <p:cNvSpPr>
            <a:spLocks noGrp="1"/>
          </p:cNvSpPr>
          <p:nvPr>
            <p:ph type="dt" sz="half" idx="10"/>
          </p:nvPr>
        </p:nvSpPr>
        <p:spPr/>
        <p:txBody>
          <a:bodyPr/>
          <a:lstStyle/>
          <a:p>
            <a:fld id="{0C23D88D-8CEC-4ED9-A53B-5596187D9A16}" type="datetime2">
              <a:rPr lang="en-US" smtClean="0"/>
              <a:t>Monday, February 27, 2023</a:t>
            </a:fld>
            <a:endParaRPr lang="en-US"/>
          </a:p>
        </p:txBody>
      </p:sp>
      <p:sp>
        <p:nvSpPr>
          <p:cNvPr id="6" name="Footer Placeholder 5">
            <a:extLst>
              <a:ext uri="{FF2B5EF4-FFF2-40B4-BE49-F238E27FC236}">
                <a16:creationId xmlns:a16="http://schemas.microsoft.com/office/drawing/2014/main" id="{B92DC2ED-0950-EBE1-BDD5-CB1A623B5BD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5BE6411-57AE-D088-3212-5EFFA2BDB4FE}"/>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739408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88BDA-AECF-51D7-2862-9DD4FC16ABE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B194E1-641A-183A-B3F7-A3948FF5DA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6D987B-201F-200A-BA1E-3BFDAD40C8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B606C4-CF2D-0CF6-AB0B-51D4925EBD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D09B0D-E241-FB70-8A8C-459E78F483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328B4A-E915-266E-009B-D70046FC1ABA}"/>
              </a:ext>
            </a:extLst>
          </p:cNvPr>
          <p:cNvSpPr>
            <a:spLocks noGrp="1"/>
          </p:cNvSpPr>
          <p:nvPr>
            <p:ph type="dt" sz="half" idx="10"/>
          </p:nvPr>
        </p:nvSpPr>
        <p:spPr/>
        <p:txBody>
          <a:bodyPr/>
          <a:lstStyle/>
          <a:p>
            <a:fld id="{D2CCD382-DFDA-4722-A27A-59C21AD112F2}" type="datetime2">
              <a:rPr lang="en-US" smtClean="0"/>
              <a:t>Monday, February 27, 2023</a:t>
            </a:fld>
            <a:endParaRPr lang="en-US"/>
          </a:p>
        </p:txBody>
      </p:sp>
      <p:sp>
        <p:nvSpPr>
          <p:cNvPr id="8" name="Footer Placeholder 7">
            <a:extLst>
              <a:ext uri="{FF2B5EF4-FFF2-40B4-BE49-F238E27FC236}">
                <a16:creationId xmlns:a16="http://schemas.microsoft.com/office/drawing/2014/main" id="{9D8CEF7F-24FE-F260-54D7-ECC71702F173}"/>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96C8BC8D-666C-0278-1DE5-82F6DE55846C}"/>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697692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0F35C-804C-8FA4-E1B8-221B111E12C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4D6519-9BC6-A22C-8051-97CF7EC7E6AC}"/>
              </a:ext>
            </a:extLst>
          </p:cNvPr>
          <p:cNvSpPr>
            <a:spLocks noGrp="1"/>
          </p:cNvSpPr>
          <p:nvPr>
            <p:ph type="dt" sz="half" idx="10"/>
          </p:nvPr>
        </p:nvSpPr>
        <p:spPr/>
        <p:txBody>
          <a:bodyPr/>
          <a:lstStyle/>
          <a:p>
            <a:fld id="{22F2A30D-1C09-413F-AAB1-38F366000715}" type="datetime2">
              <a:rPr lang="en-US" smtClean="0"/>
              <a:t>Monday, February 27, 2023</a:t>
            </a:fld>
            <a:endParaRPr lang="en-US"/>
          </a:p>
        </p:txBody>
      </p:sp>
      <p:sp>
        <p:nvSpPr>
          <p:cNvPr id="4" name="Footer Placeholder 3">
            <a:extLst>
              <a:ext uri="{FF2B5EF4-FFF2-40B4-BE49-F238E27FC236}">
                <a16:creationId xmlns:a16="http://schemas.microsoft.com/office/drawing/2014/main" id="{6BA831A0-8D65-95F2-7478-15D4C21DE3F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CDF91AE-5694-6F2A-0F73-EF90DC6FC527}"/>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732452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4CF259-3690-6A7C-A7D5-CF915E1CD642}"/>
              </a:ext>
            </a:extLst>
          </p:cNvPr>
          <p:cNvSpPr>
            <a:spLocks noGrp="1"/>
          </p:cNvSpPr>
          <p:nvPr>
            <p:ph type="dt" sz="half" idx="10"/>
          </p:nvPr>
        </p:nvSpPr>
        <p:spPr/>
        <p:txBody>
          <a:bodyPr/>
          <a:lstStyle/>
          <a:p>
            <a:fld id="{6DB82B9C-D65E-4F64-95C3-B10F3B00F0D9}" type="datetime2">
              <a:rPr lang="en-US" smtClean="0"/>
              <a:t>Monday, February 27, 2023</a:t>
            </a:fld>
            <a:endParaRPr lang="en-US"/>
          </a:p>
        </p:txBody>
      </p:sp>
      <p:sp>
        <p:nvSpPr>
          <p:cNvPr id="3" name="Footer Placeholder 2">
            <a:extLst>
              <a:ext uri="{FF2B5EF4-FFF2-40B4-BE49-F238E27FC236}">
                <a16:creationId xmlns:a16="http://schemas.microsoft.com/office/drawing/2014/main" id="{7624237A-F344-0801-8AFF-C3AE05DA8FE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5EBC5C66-4CCA-853D-EC04-64B5C9EF8B46}"/>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061565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2EAA5-560B-A7E3-7E56-7D64BC04C2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0B258C3-81FF-19BD-988C-202D019EA3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C5AA045-D756-BBE4-962B-9CE04D8459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48321E-A8EF-177D-CB56-DE9EBD94430E}"/>
              </a:ext>
            </a:extLst>
          </p:cNvPr>
          <p:cNvSpPr>
            <a:spLocks noGrp="1"/>
          </p:cNvSpPr>
          <p:nvPr>
            <p:ph type="dt" sz="half" idx="10"/>
          </p:nvPr>
        </p:nvSpPr>
        <p:spPr/>
        <p:txBody>
          <a:bodyPr/>
          <a:lstStyle/>
          <a:p>
            <a:fld id="{B7F5FDCC-6AAC-4A08-B9E0-3793AB5E64C3}" type="datetime2">
              <a:rPr lang="en-US" smtClean="0"/>
              <a:t>Monday, February 27, 2023</a:t>
            </a:fld>
            <a:endParaRPr lang="en-US"/>
          </a:p>
        </p:txBody>
      </p:sp>
      <p:sp>
        <p:nvSpPr>
          <p:cNvPr id="6" name="Footer Placeholder 5">
            <a:extLst>
              <a:ext uri="{FF2B5EF4-FFF2-40B4-BE49-F238E27FC236}">
                <a16:creationId xmlns:a16="http://schemas.microsoft.com/office/drawing/2014/main" id="{35590DA4-7724-9BA7-1872-EC1EE02FDC45}"/>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CB5C0F28-5673-F8D9-A106-12781621BA56}"/>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015543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6F380-D065-D421-A060-DE06F9ABCA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8EDDCD1-84A4-83C1-552F-6833351A46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D32EC06-8FB1-7CAD-D0E4-9BB6507CEF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70D85B-7B3D-B709-25F2-C9BEE89FEC41}"/>
              </a:ext>
            </a:extLst>
          </p:cNvPr>
          <p:cNvSpPr>
            <a:spLocks noGrp="1"/>
          </p:cNvSpPr>
          <p:nvPr>
            <p:ph type="dt" sz="half" idx="10"/>
          </p:nvPr>
        </p:nvSpPr>
        <p:spPr/>
        <p:txBody>
          <a:bodyPr/>
          <a:lstStyle/>
          <a:p>
            <a:fld id="{349FE94D-439C-40F1-900E-BC07940E3988}" type="datetime2">
              <a:rPr lang="en-US" smtClean="0"/>
              <a:t>Monday, February 27, 2023</a:t>
            </a:fld>
            <a:endParaRPr lang="en-US"/>
          </a:p>
        </p:txBody>
      </p:sp>
      <p:sp>
        <p:nvSpPr>
          <p:cNvPr id="6" name="Footer Placeholder 5">
            <a:extLst>
              <a:ext uri="{FF2B5EF4-FFF2-40B4-BE49-F238E27FC236}">
                <a16:creationId xmlns:a16="http://schemas.microsoft.com/office/drawing/2014/main" id="{F08FBBFD-0939-A45E-8036-4BE705F5D88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E9FB6E6-7F5E-CC0B-E263-56FA3BA7C9A0}"/>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692458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AE2EB-575C-54B3-201F-1B05E5DD8D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C3FDEA-EA46-CE4E-BB5A-C9F4BF0D46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23D70F-1D2D-66FB-A7F6-6AA0A11AFA78}"/>
              </a:ext>
            </a:extLst>
          </p:cNvPr>
          <p:cNvSpPr>
            <a:spLocks noGrp="1"/>
          </p:cNvSpPr>
          <p:nvPr>
            <p:ph type="dt" sz="half" idx="10"/>
          </p:nvPr>
        </p:nvSpPr>
        <p:spPr/>
        <p:txBody>
          <a:bodyPr/>
          <a:lstStyle/>
          <a:p>
            <a:fld id="{5B75179A-1E2B-41AB-B400-4F1B4022FAEE}" type="datetime2">
              <a:rPr lang="en-US" smtClean="0"/>
              <a:t>Monday, February 27, 2023</a:t>
            </a:fld>
            <a:endParaRPr lang="en-US"/>
          </a:p>
        </p:txBody>
      </p:sp>
      <p:sp>
        <p:nvSpPr>
          <p:cNvPr id="5" name="Footer Placeholder 4">
            <a:extLst>
              <a:ext uri="{FF2B5EF4-FFF2-40B4-BE49-F238E27FC236}">
                <a16:creationId xmlns:a16="http://schemas.microsoft.com/office/drawing/2014/main" id="{AFF21C1D-7CE1-7C92-928D-584CA3C3ADB8}"/>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F76430A-28BC-C066-7522-F8E0B8064D17}"/>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16650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7395FA-3550-C813-95D9-DC3ABE71B0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E0B696-D3A9-5DCE-5582-FA16C8AE545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4AADFC-3E6D-A5A8-0223-A8BFF7197D55}"/>
              </a:ext>
            </a:extLst>
          </p:cNvPr>
          <p:cNvSpPr>
            <a:spLocks noGrp="1"/>
          </p:cNvSpPr>
          <p:nvPr>
            <p:ph type="dt" sz="half" idx="10"/>
          </p:nvPr>
        </p:nvSpPr>
        <p:spPr/>
        <p:txBody>
          <a:bodyPr/>
          <a:lstStyle/>
          <a:p>
            <a:fld id="{05681D0F-6595-4F14-8EF3-954CD87C797B}" type="datetime2">
              <a:rPr lang="en-US" smtClean="0"/>
              <a:t>Monday, February 27, 2023</a:t>
            </a:fld>
            <a:endParaRPr lang="en-US"/>
          </a:p>
        </p:txBody>
      </p:sp>
      <p:sp>
        <p:nvSpPr>
          <p:cNvPr id="5" name="Footer Placeholder 4">
            <a:extLst>
              <a:ext uri="{FF2B5EF4-FFF2-40B4-BE49-F238E27FC236}">
                <a16:creationId xmlns:a16="http://schemas.microsoft.com/office/drawing/2014/main" id="{A7E72F7A-EE91-6A7C-5304-EB2CF8EB118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6B25BD4-158A-3064-9C0D-913093A434D2}"/>
              </a:ext>
            </a:extLst>
          </p:cNvPr>
          <p:cNvSpPr>
            <a:spLocks noGrp="1"/>
          </p:cNvSpPr>
          <p:nvPr>
            <p:ph type="sldNum" sz="quarter" idx="12"/>
          </p:nvPr>
        </p:nvSpPr>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943687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2A951E-9611-27B8-FA45-A17594E9CE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B22ABC-5E1B-5F4E-ADAD-19533F4D21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55B495-07FD-D5FA-21C2-62C6C257F59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EA2CF1-0EB2-4673-802D-3371233E4A77}" type="datetime2">
              <a:rPr lang="en-US" smtClean="0"/>
              <a:t>Monday, February 27, 2023</a:t>
            </a:fld>
            <a:endParaRPr lang="en-US" dirty="0"/>
          </a:p>
        </p:txBody>
      </p:sp>
      <p:sp>
        <p:nvSpPr>
          <p:cNvPr id="5" name="Footer Placeholder 4">
            <a:extLst>
              <a:ext uri="{FF2B5EF4-FFF2-40B4-BE49-F238E27FC236}">
                <a16:creationId xmlns:a16="http://schemas.microsoft.com/office/drawing/2014/main" id="{38F8009A-2038-4B70-0BF5-A816EA7EEA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lgn="l"/>
            <a:r>
              <a:rPr lang="en-US"/>
              <a:t>Sample Footer Text</a:t>
            </a:r>
            <a:endParaRPr lang="en-US" dirty="0"/>
          </a:p>
        </p:txBody>
      </p:sp>
      <p:sp>
        <p:nvSpPr>
          <p:cNvPr id="6" name="Slide Number Placeholder 5">
            <a:extLst>
              <a:ext uri="{FF2B5EF4-FFF2-40B4-BE49-F238E27FC236}">
                <a16:creationId xmlns:a16="http://schemas.microsoft.com/office/drawing/2014/main" id="{762AF8A5-6B16-1262-1C9B-BD32B2CA97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3807357831"/>
      </p:ext>
    </p:extLst>
  </p:cSld>
  <p:clrMap bg1="lt1" tx1="dk1" bg2="lt2" tx2="dk2" accent1="accent1" accent2="accent2" accent3="accent3" accent4="accent4" accent5="accent5" accent6="accent6" hlink="hlink" folHlink="folHlink"/>
  <p:sldLayoutIdLst>
    <p:sldLayoutId id="2147483875" r:id="rId1"/>
    <p:sldLayoutId id="2147483876" r:id="rId2"/>
    <p:sldLayoutId id="2147483877" r:id="rId3"/>
    <p:sldLayoutId id="2147483878" r:id="rId4"/>
    <p:sldLayoutId id="2147483879" r:id="rId5"/>
    <p:sldLayoutId id="2147483880" r:id="rId6"/>
    <p:sldLayoutId id="2147483881" r:id="rId7"/>
    <p:sldLayoutId id="2147483882" r:id="rId8"/>
    <p:sldLayoutId id="2147483883" r:id="rId9"/>
    <p:sldLayoutId id="2147483884" r:id="rId10"/>
    <p:sldLayoutId id="214748388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tescoplc.com/about/our-histor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png"/><Relationship Id="rId7" Type="http://schemas.openxmlformats.org/officeDocument/2006/relationships/diagramColors" Target="../diagrams/colors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488F3F-ADC3-1901-2A15-8282C0ABD2B4}"/>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Change and Stability Management</a:t>
            </a:r>
            <a:endParaRPr lang="en-GB" sz="4000" b="1" dirty="0">
              <a:solidFill>
                <a:srgbClr val="FFFFFF"/>
              </a:solidFill>
            </a:endParaRPr>
          </a:p>
        </p:txBody>
      </p:sp>
      <p:sp>
        <p:nvSpPr>
          <p:cNvPr id="3" name="Content Placeholder 2">
            <a:extLst>
              <a:ext uri="{FF2B5EF4-FFF2-40B4-BE49-F238E27FC236}">
                <a16:creationId xmlns:a16="http://schemas.microsoft.com/office/drawing/2014/main" id="{118CA819-5FD9-ACD4-F33B-1EC0DF7CA505}"/>
              </a:ext>
            </a:extLst>
          </p:cNvPr>
          <p:cNvSpPr>
            <a:spLocks noGrp="1"/>
          </p:cNvSpPr>
          <p:nvPr>
            <p:ph idx="1"/>
          </p:nvPr>
        </p:nvSpPr>
        <p:spPr>
          <a:xfrm>
            <a:off x="4810259" y="649480"/>
            <a:ext cx="6555347" cy="5546047"/>
          </a:xfrm>
        </p:spPr>
        <p:txBody>
          <a:bodyPr anchor="ctr">
            <a:normAutofit/>
          </a:bodyPr>
          <a:lstStyle/>
          <a:p>
            <a:pPr marL="0" indent="0">
              <a:buNone/>
            </a:pPr>
            <a:r>
              <a:rPr lang="en-GB" b="1" dirty="0">
                <a:latin typeface="Times New Roman" panose="02020603050405020304" pitchFamily="18" charset="0"/>
                <a:cs typeface="Times New Roman" panose="02020603050405020304" pitchFamily="18" charset="0"/>
              </a:rPr>
              <a:t>BMMB7000</a:t>
            </a:r>
          </a:p>
          <a:p>
            <a:pPr marL="0" indent="0">
              <a:buNone/>
            </a:pPr>
            <a:r>
              <a:rPr lang="en-GB" b="1" dirty="0">
                <a:latin typeface="Times New Roman" panose="02020603050405020304" pitchFamily="18" charset="0"/>
                <a:cs typeface="Times New Roman" panose="02020603050405020304" pitchFamily="18" charset="0"/>
              </a:rPr>
              <a:t>Marie </a:t>
            </a:r>
            <a:r>
              <a:rPr lang="en-GB" b="1" dirty="0" err="1">
                <a:latin typeface="Times New Roman" panose="02020603050405020304" pitchFamily="18" charset="0"/>
                <a:cs typeface="Times New Roman" panose="02020603050405020304" pitchFamily="18" charset="0"/>
              </a:rPr>
              <a:t>Pitson</a:t>
            </a:r>
            <a:r>
              <a:rPr lang="en-GB" b="1" dirty="0">
                <a:latin typeface="Times New Roman" panose="02020603050405020304" pitchFamily="18" charset="0"/>
                <a:cs typeface="Times New Roman" panose="02020603050405020304" pitchFamily="18" charset="0"/>
              </a:rPr>
              <a:t> </a:t>
            </a:r>
          </a:p>
          <a:p>
            <a:pPr marL="0" indent="0">
              <a:buNone/>
            </a:pPr>
            <a:r>
              <a:rPr lang="en-GB" b="1" dirty="0">
                <a:latin typeface="Times New Roman" panose="02020603050405020304" pitchFamily="18" charset="0"/>
                <a:cs typeface="Times New Roman" panose="02020603050405020304" pitchFamily="18" charset="0"/>
              </a:rPr>
              <a:t>27</a:t>
            </a:r>
            <a:r>
              <a:rPr lang="en-GB" b="1" baseline="30000" dirty="0">
                <a:latin typeface="Times New Roman" panose="02020603050405020304" pitchFamily="18" charset="0"/>
                <a:cs typeface="Times New Roman" panose="02020603050405020304" pitchFamily="18" charset="0"/>
              </a:rPr>
              <a:t>th</a:t>
            </a:r>
            <a:r>
              <a:rPr lang="en-GB" b="1" dirty="0">
                <a:latin typeface="Times New Roman" panose="02020603050405020304" pitchFamily="18" charset="0"/>
                <a:cs typeface="Times New Roman" panose="02020603050405020304" pitchFamily="18" charset="0"/>
              </a:rPr>
              <a:t> February 2023</a:t>
            </a:r>
          </a:p>
          <a:p>
            <a:pPr marL="0" indent="0">
              <a:buNone/>
            </a:pPr>
            <a:r>
              <a:rPr lang="en-GB" b="1" dirty="0">
                <a:latin typeface="Times New Roman" panose="02020603050405020304" pitchFamily="18" charset="0"/>
                <a:cs typeface="Times New Roman" panose="02020603050405020304" pitchFamily="18" charset="0"/>
              </a:rPr>
              <a:t>Organisational Change Case Study</a:t>
            </a:r>
          </a:p>
          <a:p>
            <a:pPr marL="0" indent="0">
              <a:buNone/>
            </a:pPr>
            <a:r>
              <a:rPr lang="en-GB" b="1" dirty="0">
                <a:latin typeface="Times New Roman" panose="02020603050405020304" pitchFamily="18" charset="0"/>
                <a:cs typeface="Times New Roman" panose="02020603050405020304" pitchFamily="18" charset="0"/>
              </a:rPr>
              <a:t>Tesco </a:t>
            </a:r>
          </a:p>
          <a:p>
            <a:pPr marL="0" indent="0">
              <a:buNone/>
            </a:pPr>
            <a:r>
              <a:rPr lang="en-GB" b="1" dirty="0">
                <a:latin typeface="Times New Roman" panose="02020603050405020304" pitchFamily="18" charset="0"/>
                <a:cs typeface="Times New Roman" panose="02020603050405020304" pitchFamily="18" charset="0"/>
              </a:rPr>
              <a:t>Vernessa Francois - 1707182</a:t>
            </a:r>
          </a:p>
        </p:txBody>
      </p:sp>
    </p:spTree>
    <p:extLst>
      <p:ext uri="{BB962C8B-B14F-4D97-AF65-F5344CB8AC3E}">
        <p14:creationId xmlns:p14="http://schemas.microsoft.com/office/powerpoint/2010/main" val="18741243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488F3F-ADC3-1901-2A15-8282C0ABD2B4}"/>
              </a:ext>
            </a:extLst>
          </p:cNvPr>
          <p:cNvSpPr>
            <a:spLocks noGrp="1"/>
          </p:cNvSpPr>
          <p:nvPr>
            <p:ph type="title"/>
          </p:nvPr>
        </p:nvSpPr>
        <p:spPr>
          <a:xfrm>
            <a:off x="347269" y="46840"/>
            <a:ext cx="3343278" cy="3068320"/>
          </a:xfrm>
        </p:spPr>
        <p:txBody>
          <a:bodyPr anchor="b">
            <a:normAutofit/>
          </a:bodyPr>
          <a:lstStyle/>
          <a:p>
            <a:pPr algn="r"/>
            <a:r>
              <a:rPr lang="en-GB" sz="4000" b="1" dirty="0">
                <a:solidFill>
                  <a:srgbClr val="FFFFFF"/>
                </a:solidFill>
                <a:latin typeface="Times New Roman" panose="02020603050405020304" pitchFamily="18" charset="0"/>
                <a:cs typeface="Times New Roman" panose="02020603050405020304" pitchFamily="18" charset="0"/>
              </a:rPr>
              <a:t>TESCO</a:t>
            </a:r>
            <a:br>
              <a:rPr lang="en-GB" sz="4000" b="1" dirty="0">
                <a:solidFill>
                  <a:srgbClr val="FFFFFF"/>
                </a:solidFill>
                <a:latin typeface="Times New Roman" panose="02020603050405020304" pitchFamily="18" charset="0"/>
                <a:cs typeface="Times New Roman" panose="02020603050405020304" pitchFamily="18" charset="0"/>
              </a:rPr>
            </a:br>
            <a:br>
              <a:rPr lang="en-GB" sz="4000" b="1" dirty="0">
                <a:solidFill>
                  <a:srgbClr val="FFFFFF"/>
                </a:solidFill>
                <a:latin typeface="Times New Roman" panose="02020603050405020304" pitchFamily="18" charset="0"/>
                <a:cs typeface="Times New Roman" panose="02020603050405020304" pitchFamily="18" charset="0"/>
              </a:rPr>
            </a:br>
            <a:br>
              <a:rPr lang="en-GB" sz="4000" b="1" dirty="0">
                <a:solidFill>
                  <a:srgbClr val="FFFFFF"/>
                </a:solidFill>
                <a:latin typeface="Times New Roman" panose="02020603050405020304" pitchFamily="18" charset="0"/>
                <a:cs typeface="Times New Roman" panose="02020603050405020304" pitchFamily="18" charset="0"/>
              </a:rPr>
            </a:br>
            <a:r>
              <a:rPr lang="en-GB" sz="4000" b="1" dirty="0">
                <a:solidFill>
                  <a:srgbClr val="FFFFFF"/>
                </a:solidFill>
                <a:latin typeface="Times New Roman" panose="02020603050405020304" pitchFamily="18" charset="0"/>
                <a:cs typeface="Times New Roman" panose="02020603050405020304" pitchFamily="18" charset="0"/>
              </a:rPr>
              <a:t>               </a:t>
            </a:r>
          </a:p>
        </p:txBody>
      </p:sp>
      <p:sp>
        <p:nvSpPr>
          <p:cNvPr id="3" name="Content Placeholder 2">
            <a:extLst>
              <a:ext uri="{FF2B5EF4-FFF2-40B4-BE49-F238E27FC236}">
                <a16:creationId xmlns:a16="http://schemas.microsoft.com/office/drawing/2014/main" id="{118CA819-5FD9-ACD4-F33B-1EC0DF7CA505}"/>
              </a:ext>
            </a:extLst>
          </p:cNvPr>
          <p:cNvSpPr>
            <a:spLocks noGrp="1"/>
          </p:cNvSpPr>
          <p:nvPr>
            <p:ph idx="1"/>
          </p:nvPr>
        </p:nvSpPr>
        <p:spPr>
          <a:xfrm>
            <a:off x="4810259" y="649480"/>
            <a:ext cx="6555347" cy="5546047"/>
          </a:xfrm>
        </p:spPr>
        <p:txBody>
          <a:bodyPr anchor="ctr">
            <a:normAutofit/>
          </a:bodyPr>
          <a:lstStyle/>
          <a:p>
            <a:pPr marL="0" indent="0">
              <a:buNone/>
            </a:pPr>
            <a:r>
              <a:rPr lang="en-GB" sz="2000" b="1" dirty="0">
                <a:latin typeface="Times New Roman" panose="02020603050405020304" pitchFamily="18" charset="0"/>
                <a:cs typeface="Times New Roman" panose="02020603050405020304" pitchFamily="18" charset="0"/>
              </a:rPr>
              <a:t>Tesco is a brand that everyone is familiar with. </a:t>
            </a:r>
          </a:p>
          <a:p>
            <a:pPr marL="0" indent="0">
              <a:buNone/>
            </a:pPr>
            <a:r>
              <a:rPr lang="en-GB" sz="2000" b="1" dirty="0">
                <a:latin typeface="Times New Roman" panose="02020603050405020304" pitchFamily="18" charset="0"/>
                <a:cs typeface="Times New Roman" panose="02020603050405020304" pitchFamily="18" charset="0"/>
              </a:rPr>
              <a:t>It started by a man named Jack Cohen in 1919</a:t>
            </a:r>
          </a:p>
          <a:p>
            <a:pPr marL="0" indent="0">
              <a:buNone/>
            </a:pPr>
            <a:r>
              <a:rPr lang="en-GB" sz="2000" b="1" dirty="0">
                <a:latin typeface="Times New Roman" panose="02020603050405020304" pitchFamily="18" charset="0"/>
                <a:cs typeface="Times New Roman" panose="02020603050405020304" pitchFamily="18" charset="0"/>
              </a:rPr>
              <a:t>Jack had started selling surplus groceries from a stall in East London </a:t>
            </a:r>
            <a:r>
              <a:rPr lang="en-GB" sz="20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Our history - Tesco PLC</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2000" kern="100" dirty="0">
                <a:effectLst/>
                <a:latin typeface="Calibri" panose="020F0502020204030204" pitchFamily="34" charset="0"/>
                <a:ea typeface="Calibri" panose="020F0502020204030204" pitchFamily="34" charset="0"/>
                <a:cs typeface="Times New Roman" panose="02020603050405020304" pitchFamily="18" charset="0"/>
              </a:rPr>
              <a:t>(Plc, n/d).</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0601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9D700F-1AAB-34C7-5828-11E058B5B5D3}"/>
              </a:ext>
            </a:extLst>
          </p:cNvPr>
          <p:cNvSpPr>
            <a:spLocks noGrp="1"/>
          </p:cNvSpPr>
          <p:nvPr>
            <p:ph type="title"/>
          </p:nvPr>
        </p:nvSpPr>
        <p:spPr>
          <a:xfrm>
            <a:off x="1383564" y="348865"/>
            <a:ext cx="9718111" cy="1576446"/>
          </a:xfrm>
        </p:spPr>
        <p:txBody>
          <a:bodyPr anchor="ctr">
            <a:normAutofit/>
          </a:bodyPr>
          <a:lstStyle/>
          <a:p>
            <a:r>
              <a:rPr lang="en-US" sz="3700" dirty="0">
                <a:solidFill>
                  <a:srgbClr val="FFFFFF"/>
                </a:solidFill>
              </a:rPr>
              <a:t>Affordable food in reach of everybody.	</a:t>
            </a:r>
            <a:r>
              <a:rPr lang="en-GB" sz="37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t>
            </a:r>
            <a:r>
              <a:rPr lang="en-US" sz="37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(Plc, n/d)</a:t>
            </a:r>
            <a:br>
              <a:rPr lang="en-GB" sz="3700"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endParaRPr lang="en-GB" sz="3700" dirty="0">
              <a:solidFill>
                <a:srgbClr val="FFFFFF"/>
              </a:solidFill>
            </a:endParaRPr>
          </a:p>
        </p:txBody>
      </p:sp>
      <p:graphicFrame>
        <p:nvGraphicFramePr>
          <p:cNvPr id="5" name="Content Placeholder 2">
            <a:extLst>
              <a:ext uri="{FF2B5EF4-FFF2-40B4-BE49-F238E27FC236}">
                <a16:creationId xmlns:a16="http://schemas.microsoft.com/office/drawing/2014/main" id="{C3F684F4-BF0D-9E54-F017-6823FCE3E4EA}"/>
              </a:ext>
            </a:extLst>
          </p:cNvPr>
          <p:cNvGraphicFramePr>
            <a:graphicFrameLocks noGrp="1"/>
          </p:cNvGraphicFramePr>
          <p:nvPr>
            <p:ph idx="1"/>
            <p:extLst>
              <p:ext uri="{D42A27DB-BD31-4B8C-83A1-F6EECF244321}">
                <p14:modId xmlns:p14="http://schemas.microsoft.com/office/powerpoint/2010/main" val="426935750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1710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9D700F-1AAB-34C7-5828-11E058B5B5D3}"/>
              </a:ext>
            </a:extLst>
          </p:cNvPr>
          <p:cNvSpPr>
            <a:spLocks noGrp="1"/>
          </p:cNvSpPr>
          <p:nvPr>
            <p:ph type="title"/>
          </p:nvPr>
        </p:nvSpPr>
        <p:spPr>
          <a:xfrm>
            <a:off x="1383564" y="348865"/>
            <a:ext cx="9718111" cy="1576446"/>
          </a:xfrm>
        </p:spPr>
        <p:txBody>
          <a:bodyPr anchor="ctr">
            <a:normAutofit/>
          </a:bodyPr>
          <a:lstStyle/>
          <a:p>
            <a:r>
              <a:rPr lang="en-GB" sz="3700" dirty="0">
                <a:solidFill>
                  <a:srgbClr val="FFFFFF"/>
                </a:solidFill>
              </a:rPr>
              <a:t>Changes of Tesco </a:t>
            </a:r>
          </a:p>
        </p:txBody>
      </p:sp>
      <p:graphicFrame>
        <p:nvGraphicFramePr>
          <p:cNvPr id="5" name="Content Placeholder 2">
            <a:extLst>
              <a:ext uri="{FF2B5EF4-FFF2-40B4-BE49-F238E27FC236}">
                <a16:creationId xmlns:a16="http://schemas.microsoft.com/office/drawing/2014/main" id="{C3F684F4-BF0D-9E54-F017-6823FCE3E4EA}"/>
              </a:ext>
            </a:extLst>
          </p:cNvPr>
          <p:cNvGraphicFramePr>
            <a:graphicFrameLocks noGrp="1"/>
          </p:cNvGraphicFramePr>
          <p:nvPr>
            <p:ph idx="1"/>
            <p:extLst>
              <p:ext uri="{D42A27DB-BD31-4B8C-83A1-F6EECF244321}">
                <p14:modId xmlns:p14="http://schemas.microsoft.com/office/powerpoint/2010/main" val="264764976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3209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9D700F-1AAB-34C7-5828-11E058B5B5D3}"/>
              </a:ext>
            </a:extLst>
          </p:cNvPr>
          <p:cNvSpPr>
            <a:spLocks noGrp="1"/>
          </p:cNvSpPr>
          <p:nvPr>
            <p:ph type="title"/>
          </p:nvPr>
        </p:nvSpPr>
        <p:spPr>
          <a:xfrm>
            <a:off x="1383564" y="348865"/>
            <a:ext cx="9718111" cy="1576446"/>
          </a:xfrm>
        </p:spPr>
        <p:txBody>
          <a:bodyPr anchor="ctr">
            <a:normAutofit/>
          </a:bodyPr>
          <a:lstStyle/>
          <a:p>
            <a:r>
              <a:rPr lang="en-GB" sz="3700" dirty="0">
                <a:solidFill>
                  <a:srgbClr val="FFFFFF"/>
                </a:solidFill>
              </a:rPr>
              <a:t>Changes of Tesco </a:t>
            </a:r>
          </a:p>
        </p:txBody>
      </p:sp>
      <p:graphicFrame>
        <p:nvGraphicFramePr>
          <p:cNvPr id="5" name="Content Placeholder 2">
            <a:extLst>
              <a:ext uri="{FF2B5EF4-FFF2-40B4-BE49-F238E27FC236}">
                <a16:creationId xmlns:a16="http://schemas.microsoft.com/office/drawing/2014/main" id="{C3F684F4-BF0D-9E54-F017-6823FCE3E4EA}"/>
              </a:ext>
            </a:extLst>
          </p:cNvPr>
          <p:cNvGraphicFramePr>
            <a:graphicFrameLocks noGrp="1"/>
          </p:cNvGraphicFramePr>
          <p:nvPr>
            <p:ph idx="1"/>
            <p:extLst>
              <p:ext uri="{D42A27DB-BD31-4B8C-83A1-F6EECF244321}">
                <p14:modId xmlns:p14="http://schemas.microsoft.com/office/powerpoint/2010/main" val="2595014847"/>
              </p:ext>
            </p:extLst>
          </p:nvPr>
        </p:nvGraphicFramePr>
        <p:xfrm>
          <a:off x="644056" y="2518295"/>
          <a:ext cx="10927829" cy="37870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302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9D700F-1AAB-34C7-5828-11E058B5B5D3}"/>
              </a:ext>
            </a:extLst>
          </p:cNvPr>
          <p:cNvSpPr>
            <a:spLocks noGrp="1"/>
          </p:cNvSpPr>
          <p:nvPr>
            <p:ph type="title"/>
          </p:nvPr>
        </p:nvSpPr>
        <p:spPr>
          <a:xfrm>
            <a:off x="1383564" y="348865"/>
            <a:ext cx="9718111" cy="1576446"/>
          </a:xfrm>
        </p:spPr>
        <p:txBody>
          <a:bodyPr anchor="ctr">
            <a:normAutofit/>
          </a:bodyPr>
          <a:lstStyle/>
          <a:p>
            <a:r>
              <a:rPr lang="en-GB" sz="3700" dirty="0">
                <a:solidFill>
                  <a:srgbClr val="FFFFFF"/>
                </a:solidFill>
              </a:rPr>
              <a:t>Changes of Tesco </a:t>
            </a:r>
          </a:p>
        </p:txBody>
      </p:sp>
      <p:graphicFrame>
        <p:nvGraphicFramePr>
          <p:cNvPr id="5" name="Content Placeholder 2">
            <a:extLst>
              <a:ext uri="{FF2B5EF4-FFF2-40B4-BE49-F238E27FC236}">
                <a16:creationId xmlns:a16="http://schemas.microsoft.com/office/drawing/2014/main" id="{C3F684F4-BF0D-9E54-F017-6823FCE3E4EA}"/>
              </a:ext>
            </a:extLst>
          </p:cNvPr>
          <p:cNvGraphicFramePr>
            <a:graphicFrameLocks noGrp="1"/>
          </p:cNvGraphicFramePr>
          <p:nvPr>
            <p:ph idx="1"/>
            <p:extLst>
              <p:ext uri="{D42A27DB-BD31-4B8C-83A1-F6EECF244321}">
                <p14:modId xmlns:p14="http://schemas.microsoft.com/office/powerpoint/2010/main" val="369032654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6336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9D700F-1AAB-34C7-5828-11E058B5B5D3}"/>
              </a:ext>
            </a:extLst>
          </p:cNvPr>
          <p:cNvSpPr>
            <a:spLocks noGrp="1"/>
          </p:cNvSpPr>
          <p:nvPr>
            <p:ph type="title"/>
          </p:nvPr>
        </p:nvSpPr>
        <p:spPr>
          <a:xfrm>
            <a:off x="1383564" y="348865"/>
            <a:ext cx="9718111" cy="1576446"/>
          </a:xfrm>
        </p:spPr>
        <p:txBody>
          <a:bodyPr anchor="ctr">
            <a:normAutofit/>
          </a:bodyPr>
          <a:lstStyle/>
          <a:p>
            <a:r>
              <a:rPr lang="en-GB" sz="3700" dirty="0">
                <a:solidFill>
                  <a:srgbClr val="FFFFFF"/>
                </a:solidFill>
              </a:rPr>
              <a:t>Changes of Tesco </a:t>
            </a:r>
          </a:p>
        </p:txBody>
      </p:sp>
      <p:graphicFrame>
        <p:nvGraphicFramePr>
          <p:cNvPr id="5" name="Content Placeholder 2">
            <a:extLst>
              <a:ext uri="{FF2B5EF4-FFF2-40B4-BE49-F238E27FC236}">
                <a16:creationId xmlns:a16="http://schemas.microsoft.com/office/drawing/2014/main" id="{C3F684F4-BF0D-9E54-F017-6823FCE3E4EA}"/>
              </a:ext>
            </a:extLst>
          </p:cNvPr>
          <p:cNvGraphicFramePr>
            <a:graphicFrameLocks noGrp="1"/>
          </p:cNvGraphicFramePr>
          <p:nvPr>
            <p:ph idx="1"/>
            <p:extLst>
              <p:ext uri="{D42A27DB-BD31-4B8C-83A1-F6EECF244321}">
                <p14:modId xmlns:p14="http://schemas.microsoft.com/office/powerpoint/2010/main" val="324424516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14070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9D700F-1AAB-34C7-5828-11E058B5B5D3}"/>
              </a:ext>
            </a:extLst>
          </p:cNvPr>
          <p:cNvSpPr>
            <a:spLocks noGrp="1"/>
          </p:cNvSpPr>
          <p:nvPr>
            <p:ph type="title"/>
          </p:nvPr>
        </p:nvSpPr>
        <p:spPr>
          <a:xfrm>
            <a:off x="1383564" y="348865"/>
            <a:ext cx="9718111" cy="1576446"/>
          </a:xfrm>
        </p:spPr>
        <p:txBody>
          <a:bodyPr anchor="ctr">
            <a:normAutofit/>
          </a:bodyPr>
          <a:lstStyle/>
          <a:p>
            <a:r>
              <a:rPr lang="en-GB" sz="3700" dirty="0">
                <a:solidFill>
                  <a:srgbClr val="FFFFFF"/>
                </a:solidFill>
              </a:rPr>
              <a:t>Changes of Tesco </a:t>
            </a:r>
          </a:p>
        </p:txBody>
      </p:sp>
      <p:graphicFrame>
        <p:nvGraphicFramePr>
          <p:cNvPr id="5" name="Content Placeholder 2">
            <a:extLst>
              <a:ext uri="{FF2B5EF4-FFF2-40B4-BE49-F238E27FC236}">
                <a16:creationId xmlns:a16="http://schemas.microsoft.com/office/drawing/2014/main" id="{C3F684F4-BF0D-9E54-F017-6823FCE3E4EA}"/>
              </a:ext>
            </a:extLst>
          </p:cNvPr>
          <p:cNvGraphicFramePr>
            <a:graphicFrameLocks noGrp="1"/>
          </p:cNvGraphicFramePr>
          <p:nvPr>
            <p:ph idx="1"/>
            <p:extLst>
              <p:ext uri="{D42A27DB-BD31-4B8C-83A1-F6EECF244321}">
                <p14:modId xmlns:p14="http://schemas.microsoft.com/office/powerpoint/2010/main" val="117819560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1751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9D700F-1AAB-34C7-5828-11E058B5B5D3}"/>
              </a:ext>
            </a:extLst>
          </p:cNvPr>
          <p:cNvSpPr>
            <a:spLocks noGrp="1"/>
          </p:cNvSpPr>
          <p:nvPr>
            <p:ph type="title"/>
          </p:nvPr>
        </p:nvSpPr>
        <p:spPr>
          <a:xfrm>
            <a:off x="838200" y="585216"/>
            <a:ext cx="10329746" cy="949733"/>
          </a:xfrm>
        </p:spPr>
        <p:txBody>
          <a:bodyPr>
            <a:normAutofit/>
          </a:bodyPr>
          <a:lstStyle/>
          <a:p>
            <a:r>
              <a:rPr lang="en-GB">
                <a:solidFill>
                  <a:schemeClr val="bg1"/>
                </a:solidFill>
              </a:rPr>
              <a:t>Changes of Tesco </a:t>
            </a:r>
          </a:p>
        </p:txBody>
      </p:sp>
      <p:pic>
        <p:nvPicPr>
          <p:cNvPr id="1026" name="Picture 2" descr="Lewin's Change Management Model | DE Model">
            <a:extLst>
              <a:ext uri="{FF2B5EF4-FFF2-40B4-BE49-F238E27FC236}">
                <a16:creationId xmlns:a16="http://schemas.microsoft.com/office/drawing/2014/main" id="{BB074798-7361-E77E-8D51-767916A1F9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162" r="-3" b="-3"/>
          <a:stretch/>
        </p:blipFill>
        <p:spPr bwMode="auto">
          <a:xfrm>
            <a:off x="655320" y="1511328"/>
            <a:ext cx="6236208" cy="366018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C3F684F4-BF0D-9E54-F017-6823FCE3E4EA}"/>
              </a:ext>
            </a:extLst>
          </p:cNvPr>
          <p:cNvGraphicFramePr>
            <a:graphicFrameLocks noGrp="1"/>
          </p:cNvGraphicFramePr>
          <p:nvPr>
            <p:ph idx="1"/>
            <p:extLst>
              <p:ext uri="{D42A27DB-BD31-4B8C-83A1-F6EECF244321}">
                <p14:modId xmlns:p14="http://schemas.microsoft.com/office/powerpoint/2010/main" val="4223749968"/>
              </p:ext>
            </p:extLst>
          </p:nvPr>
        </p:nvGraphicFramePr>
        <p:xfrm>
          <a:off x="7546848" y="2516777"/>
          <a:ext cx="3803904" cy="36601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18359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9D700F-1AAB-34C7-5828-11E058B5B5D3}"/>
              </a:ext>
            </a:extLst>
          </p:cNvPr>
          <p:cNvSpPr>
            <a:spLocks noGrp="1"/>
          </p:cNvSpPr>
          <p:nvPr>
            <p:ph type="title"/>
          </p:nvPr>
        </p:nvSpPr>
        <p:spPr>
          <a:xfrm>
            <a:off x="1383564" y="348865"/>
            <a:ext cx="9718111" cy="1576446"/>
          </a:xfrm>
        </p:spPr>
        <p:txBody>
          <a:bodyPr anchor="ctr">
            <a:normAutofit/>
          </a:bodyPr>
          <a:lstStyle/>
          <a:p>
            <a:r>
              <a:rPr lang="en-GB" sz="3700" dirty="0">
                <a:solidFill>
                  <a:srgbClr val="FFFFFF"/>
                </a:solidFill>
              </a:rPr>
              <a:t>Changes of Tesco </a:t>
            </a:r>
          </a:p>
        </p:txBody>
      </p:sp>
      <p:graphicFrame>
        <p:nvGraphicFramePr>
          <p:cNvPr id="5" name="Content Placeholder 2">
            <a:extLst>
              <a:ext uri="{FF2B5EF4-FFF2-40B4-BE49-F238E27FC236}">
                <a16:creationId xmlns:a16="http://schemas.microsoft.com/office/drawing/2014/main" id="{C3F684F4-BF0D-9E54-F017-6823FCE3E4EA}"/>
              </a:ext>
            </a:extLst>
          </p:cNvPr>
          <p:cNvGraphicFramePr>
            <a:graphicFrameLocks noGrp="1"/>
          </p:cNvGraphicFramePr>
          <p:nvPr>
            <p:ph idx="1"/>
            <p:extLst>
              <p:ext uri="{D42A27DB-BD31-4B8C-83A1-F6EECF244321}">
                <p14:modId xmlns:p14="http://schemas.microsoft.com/office/powerpoint/2010/main" val="3766900569"/>
              </p:ext>
            </p:extLst>
          </p:nvPr>
        </p:nvGraphicFramePr>
        <p:xfrm>
          <a:off x="632085" y="2273574"/>
          <a:ext cx="10797915" cy="38317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56166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9D700F-1AAB-34C7-5828-11E058B5B5D3}"/>
              </a:ext>
            </a:extLst>
          </p:cNvPr>
          <p:cNvSpPr>
            <a:spLocks noGrp="1"/>
          </p:cNvSpPr>
          <p:nvPr>
            <p:ph type="title"/>
          </p:nvPr>
        </p:nvSpPr>
        <p:spPr>
          <a:xfrm>
            <a:off x="1383564" y="348865"/>
            <a:ext cx="9718111" cy="1576446"/>
          </a:xfrm>
        </p:spPr>
        <p:txBody>
          <a:bodyPr anchor="ctr">
            <a:normAutofit/>
          </a:bodyPr>
          <a:lstStyle/>
          <a:p>
            <a:r>
              <a:rPr lang="en-GB" sz="3700" dirty="0">
                <a:solidFill>
                  <a:srgbClr val="FFFFFF"/>
                </a:solidFill>
              </a:rPr>
              <a:t>Changes of Tesco </a:t>
            </a:r>
          </a:p>
        </p:txBody>
      </p:sp>
      <p:graphicFrame>
        <p:nvGraphicFramePr>
          <p:cNvPr id="5" name="Content Placeholder 2">
            <a:extLst>
              <a:ext uri="{FF2B5EF4-FFF2-40B4-BE49-F238E27FC236}">
                <a16:creationId xmlns:a16="http://schemas.microsoft.com/office/drawing/2014/main" id="{C3F684F4-BF0D-9E54-F017-6823FCE3E4EA}"/>
              </a:ext>
            </a:extLst>
          </p:cNvPr>
          <p:cNvGraphicFramePr>
            <a:graphicFrameLocks noGrp="1"/>
          </p:cNvGraphicFramePr>
          <p:nvPr>
            <p:ph idx="1"/>
            <p:extLst>
              <p:ext uri="{D42A27DB-BD31-4B8C-83A1-F6EECF244321}">
                <p14:modId xmlns:p14="http://schemas.microsoft.com/office/powerpoint/2010/main" val="136448766"/>
              </p:ext>
            </p:extLst>
          </p:nvPr>
        </p:nvGraphicFramePr>
        <p:xfrm>
          <a:off x="632085" y="2273574"/>
          <a:ext cx="10797915" cy="38317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4291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9D700F-1AAB-34C7-5828-11E058B5B5D3}"/>
              </a:ext>
            </a:extLst>
          </p:cNvPr>
          <p:cNvSpPr>
            <a:spLocks noGrp="1"/>
          </p:cNvSpPr>
          <p:nvPr>
            <p:ph type="title"/>
          </p:nvPr>
        </p:nvSpPr>
        <p:spPr>
          <a:xfrm>
            <a:off x="1383564" y="348865"/>
            <a:ext cx="9718111" cy="1576446"/>
          </a:xfrm>
        </p:spPr>
        <p:txBody>
          <a:bodyPr anchor="ctr">
            <a:normAutofit/>
          </a:bodyPr>
          <a:lstStyle/>
          <a:p>
            <a:r>
              <a:rPr lang="en-GB" sz="3700" dirty="0">
                <a:solidFill>
                  <a:srgbClr val="FFFFFF"/>
                </a:solidFill>
              </a:rPr>
              <a:t>Changes of Tesco </a:t>
            </a:r>
          </a:p>
        </p:txBody>
      </p:sp>
      <p:graphicFrame>
        <p:nvGraphicFramePr>
          <p:cNvPr id="5" name="Content Placeholder 2">
            <a:extLst>
              <a:ext uri="{FF2B5EF4-FFF2-40B4-BE49-F238E27FC236}">
                <a16:creationId xmlns:a16="http://schemas.microsoft.com/office/drawing/2014/main" id="{C3F684F4-BF0D-9E54-F017-6823FCE3E4EA}"/>
              </a:ext>
            </a:extLst>
          </p:cNvPr>
          <p:cNvGraphicFramePr>
            <a:graphicFrameLocks noGrp="1"/>
          </p:cNvGraphicFramePr>
          <p:nvPr>
            <p:ph idx="1"/>
            <p:extLst>
              <p:ext uri="{D42A27DB-BD31-4B8C-83A1-F6EECF244321}">
                <p14:modId xmlns:p14="http://schemas.microsoft.com/office/powerpoint/2010/main" val="395522363"/>
              </p:ext>
            </p:extLst>
          </p:nvPr>
        </p:nvGraphicFramePr>
        <p:xfrm>
          <a:off x="632085" y="2273574"/>
          <a:ext cx="10797915" cy="38317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84248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9D700F-1AAB-34C7-5828-11E058B5B5D3}"/>
              </a:ext>
            </a:extLst>
          </p:cNvPr>
          <p:cNvSpPr>
            <a:spLocks noGrp="1"/>
          </p:cNvSpPr>
          <p:nvPr>
            <p:ph type="title"/>
          </p:nvPr>
        </p:nvSpPr>
        <p:spPr>
          <a:xfrm>
            <a:off x="1383564" y="348865"/>
            <a:ext cx="9718111" cy="1576446"/>
          </a:xfrm>
        </p:spPr>
        <p:txBody>
          <a:bodyPr anchor="ctr">
            <a:normAutofit/>
          </a:bodyPr>
          <a:lstStyle/>
          <a:p>
            <a:r>
              <a:rPr lang="en-GB" sz="3700" dirty="0">
                <a:solidFill>
                  <a:srgbClr val="FFFFFF"/>
                </a:solidFill>
              </a:rPr>
              <a:t>Changes of Tesco </a:t>
            </a:r>
          </a:p>
        </p:txBody>
      </p:sp>
      <p:graphicFrame>
        <p:nvGraphicFramePr>
          <p:cNvPr id="5" name="Content Placeholder 2">
            <a:extLst>
              <a:ext uri="{FF2B5EF4-FFF2-40B4-BE49-F238E27FC236}">
                <a16:creationId xmlns:a16="http://schemas.microsoft.com/office/drawing/2014/main" id="{C3F684F4-BF0D-9E54-F017-6823FCE3E4EA}"/>
              </a:ext>
            </a:extLst>
          </p:cNvPr>
          <p:cNvGraphicFramePr>
            <a:graphicFrameLocks noGrp="1"/>
          </p:cNvGraphicFramePr>
          <p:nvPr>
            <p:ph idx="1"/>
            <p:extLst>
              <p:ext uri="{D42A27DB-BD31-4B8C-83A1-F6EECF244321}">
                <p14:modId xmlns:p14="http://schemas.microsoft.com/office/powerpoint/2010/main" val="2592392417"/>
              </p:ext>
            </p:extLst>
          </p:nvPr>
        </p:nvGraphicFramePr>
        <p:xfrm>
          <a:off x="632085" y="2273574"/>
          <a:ext cx="10797915" cy="38317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3870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1" name="Rectangle 206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9D700F-1AAB-34C7-5828-11E058B5B5D3}"/>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Changes of Tesco </a:t>
            </a:r>
          </a:p>
        </p:txBody>
      </p:sp>
      <p:sp>
        <p:nvSpPr>
          <p:cNvPr id="206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utoShape 4">
            <a:extLst>
              <a:ext uri="{FF2B5EF4-FFF2-40B4-BE49-F238E27FC236}">
                <a16:creationId xmlns:a16="http://schemas.microsoft.com/office/drawing/2014/main" id="{06B1F380-C9CA-6DCA-FDE0-54358CB8C1A6}"/>
              </a:ext>
            </a:extLst>
          </p:cNvPr>
          <p:cNvSpPr>
            <a:spLocks noChangeAspect="1" noChangeArrowheads="1"/>
          </p:cNvSpPr>
          <p:nvPr/>
        </p:nvSpPr>
        <p:spPr bwMode="auto">
          <a:xfrm>
            <a:off x="691376" y="2590800"/>
            <a:ext cx="9612351" cy="362414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TextBox 11">
            <a:extLst>
              <a:ext uri="{FF2B5EF4-FFF2-40B4-BE49-F238E27FC236}">
                <a16:creationId xmlns:a16="http://schemas.microsoft.com/office/drawing/2014/main" id="{BF82A42A-FADF-55BE-5F82-A06FC3EAD029}"/>
              </a:ext>
            </a:extLst>
          </p:cNvPr>
          <p:cNvSpPr txBox="1"/>
          <p:nvPr/>
        </p:nvSpPr>
        <p:spPr>
          <a:xfrm>
            <a:off x="565084" y="4748431"/>
            <a:ext cx="4034794" cy="1573846"/>
          </a:xfrm>
          <a:prstGeom prst="rect">
            <a:avLst/>
          </a:prstGeom>
          <a:noFill/>
        </p:spPr>
        <p:txBody>
          <a:bodyPr wrap="square" rtlCol="0">
            <a:spAutoFit/>
          </a:bodyPr>
          <a:lstStyle/>
          <a:p>
            <a:endParaRPr lang="en-GB" dirty="0"/>
          </a:p>
        </p:txBody>
      </p:sp>
      <p:sp>
        <p:nvSpPr>
          <p:cNvPr id="13" name="TextBox 12">
            <a:extLst>
              <a:ext uri="{FF2B5EF4-FFF2-40B4-BE49-F238E27FC236}">
                <a16:creationId xmlns:a16="http://schemas.microsoft.com/office/drawing/2014/main" id="{79D5FBDA-E969-2232-DC83-1AAE7CE1D6CD}"/>
              </a:ext>
            </a:extLst>
          </p:cNvPr>
          <p:cNvSpPr txBox="1"/>
          <p:nvPr/>
        </p:nvSpPr>
        <p:spPr>
          <a:xfrm>
            <a:off x="565484" y="4748431"/>
            <a:ext cx="3814011" cy="369332"/>
          </a:xfrm>
          <a:prstGeom prst="rect">
            <a:avLst/>
          </a:prstGeom>
          <a:noFill/>
        </p:spPr>
        <p:txBody>
          <a:bodyPr wrap="square" rtlCol="0">
            <a:spAutoFit/>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 </a:t>
            </a:r>
            <a:r>
              <a:rPr lang="en-US" sz="1800">
                <a:effectLst/>
                <a:latin typeface="Calibri" panose="020F0502020204030204" pitchFamily="34" charset="0"/>
                <a:ea typeface="Calibri" panose="020F0502020204030204" pitchFamily="34" charset="0"/>
                <a:cs typeface="Times New Roman" panose="02020603050405020304" pitchFamily="18" charset="0"/>
              </a:rPr>
              <a:t>(tutor2u, n.d)</a:t>
            </a:r>
            <a:endParaRPr lang="en-GB" sz="2000" dirty="0">
              <a:latin typeface="Times New Roman" panose="02020603050405020304" pitchFamily="18" charset="0"/>
              <a:cs typeface="Times New Roman" panose="02020603050405020304" pitchFamily="18" charset="0"/>
            </a:endParaRPr>
          </a:p>
        </p:txBody>
      </p:sp>
      <p:pic>
        <p:nvPicPr>
          <p:cNvPr id="2060" name="Picture 12" descr="Models of Change Management - Lewin's Force Field… | tutor2u Business">
            <a:extLst>
              <a:ext uri="{FF2B5EF4-FFF2-40B4-BE49-F238E27FC236}">
                <a16:creationId xmlns:a16="http://schemas.microsoft.com/office/drawing/2014/main" id="{E5524E42-9C1E-CC69-0659-27C6C1F93D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9749" y="112546"/>
            <a:ext cx="6848475" cy="5153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28170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Shape 30">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F488F3F-ADC3-1901-2A15-8282C0ABD2B4}"/>
              </a:ext>
            </a:extLst>
          </p:cNvPr>
          <p:cNvSpPr>
            <a:spLocks noGrp="1"/>
          </p:cNvSpPr>
          <p:nvPr>
            <p:ph type="title"/>
          </p:nvPr>
        </p:nvSpPr>
        <p:spPr>
          <a:xfrm>
            <a:off x="934872" y="982272"/>
            <a:ext cx="3388419" cy="4560970"/>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Bibliography</a:t>
            </a:r>
          </a:p>
        </p:txBody>
      </p:sp>
      <p:sp>
        <p:nvSpPr>
          <p:cNvPr id="33"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Rectangle 1">
            <a:extLst>
              <a:ext uri="{FF2B5EF4-FFF2-40B4-BE49-F238E27FC236}">
                <a16:creationId xmlns:a16="http://schemas.microsoft.com/office/drawing/2014/main" id="{B4892C3A-88E4-CE20-712B-2B50818995C0}"/>
              </a:ext>
            </a:extLst>
          </p:cNvPr>
          <p:cNvSpPr>
            <a:spLocks noGrp="1" noChangeArrowheads="1"/>
          </p:cNvSpPr>
          <p:nvPr>
            <p:ph idx="1"/>
          </p:nvPr>
        </p:nvSpPr>
        <p:spPr bwMode="auto">
          <a:xfrm>
            <a:off x="5221862" y="1719618"/>
            <a:ext cx="5948831" cy="433462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Adams, Z., 2023. </a:t>
            </a:r>
            <a:r>
              <a:rPr kumimoji="0" lang="en-US" altLang="en-US" sz="1000" b="0" i="1"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Tesco redundancies 2023, whats closing, whats the management restructure and how many jobs will be lost?. </a:t>
            </a: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00" b="0" i="0" u="sng"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https://www.lbc.co.uk</a:t>
            </a:r>
            <a:b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[Accessed 20 February 2023].</a:t>
            </a:r>
            <a:endParaRPr kumimoji="0" lang="en-GB" altLang="en-US" sz="1000" b="0" i="0" u="none" strike="noStrike" cap="none" normalizeH="0" baseline="0">
              <a:ln>
                <a:noFill/>
              </a:ln>
              <a:solidFill>
                <a:srgbClr val="FEFFFF"/>
              </a:solidFill>
              <a:effectLst/>
            </a:endParaRPr>
          </a:p>
          <a:p>
            <a:pPr marL="0" marR="0" lvl="0" indent="0" defTabSz="914400" rtl="0" eaLnBrk="0" fontAlgn="base" latinLnBrk="0" hangingPunct="0">
              <a:spcBef>
                <a:spcPct val="0"/>
              </a:spcBef>
              <a:spcAft>
                <a:spcPts val="600"/>
              </a:spcAft>
              <a:buClrTx/>
              <a:buSzTx/>
              <a:buFontTx/>
              <a:buNone/>
              <a:tabLst/>
            </a:pP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n.d, n.d. </a:t>
            </a:r>
            <a:r>
              <a:rPr kumimoji="0" lang="en-US" altLang="en-US" sz="1000" b="0" i="1"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https://www.sketchbubble.com/en/powerpoint-force-field-analysis.html. </a:t>
            </a: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00" b="0" i="0" u="sng"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https://www.sketchbubble.com</a:t>
            </a:r>
            <a:b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[Accessed 23 February 2023].</a:t>
            </a:r>
            <a:endParaRPr kumimoji="0" lang="en-GB" altLang="en-US" sz="1000" b="0" i="0" u="none" strike="noStrike" cap="none" normalizeH="0" baseline="0">
              <a:ln>
                <a:noFill/>
              </a:ln>
              <a:solidFill>
                <a:srgbClr val="FEFFFF"/>
              </a:solidFill>
              <a:effectLst/>
            </a:endParaRPr>
          </a:p>
          <a:p>
            <a:pPr marL="0" marR="0" lvl="0" indent="0" defTabSz="914400" rtl="0" eaLnBrk="0" fontAlgn="base" latinLnBrk="0" hangingPunct="0">
              <a:spcBef>
                <a:spcPct val="0"/>
              </a:spcBef>
              <a:spcAft>
                <a:spcPts val="600"/>
              </a:spcAft>
              <a:buClrTx/>
              <a:buSzTx/>
              <a:buFontTx/>
              <a:buNone/>
              <a:tabLst/>
            </a:pP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n.d, n.d. </a:t>
            </a:r>
            <a:r>
              <a:rPr kumimoji="0" lang="en-US" altLang="en-US" sz="1000" b="0" i="1"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Lewin Change MAnagement Model. </a:t>
            </a: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00" b="0" i="0" u="sng"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https://de-model.blogspot.com</a:t>
            </a:r>
            <a:b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[Accessed 20 February 2023].</a:t>
            </a:r>
            <a:endParaRPr kumimoji="0" lang="en-GB" altLang="en-US" sz="1000" b="0" i="0" u="none" strike="noStrike" cap="none" normalizeH="0" baseline="0">
              <a:ln>
                <a:noFill/>
              </a:ln>
              <a:solidFill>
                <a:srgbClr val="FEFFFF"/>
              </a:solidFill>
              <a:effectLst/>
            </a:endParaRPr>
          </a:p>
          <a:p>
            <a:pPr marL="0" marR="0" lvl="0" indent="0" defTabSz="914400" rtl="0" eaLnBrk="0" fontAlgn="base" latinLnBrk="0" hangingPunct="0">
              <a:spcBef>
                <a:spcPct val="0"/>
              </a:spcBef>
              <a:spcAft>
                <a:spcPts val="600"/>
              </a:spcAft>
              <a:buClrTx/>
              <a:buSzTx/>
              <a:buFontTx/>
              <a:buNone/>
              <a:tabLst/>
            </a:pP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Plc, T., n/d. </a:t>
            </a:r>
            <a:r>
              <a:rPr kumimoji="0" lang="en-US" altLang="en-US" sz="1000" b="0" i="1"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Our History. </a:t>
            </a: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00" b="0" i="0" u="sng"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https://www.tescoplc.com/about/our-history/`</a:t>
            </a:r>
            <a:b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[Accessed 20 February 2023].</a:t>
            </a:r>
            <a:endParaRPr kumimoji="0" lang="en-GB" altLang="en-US" sz="1000" b="0" i="0" u="none" strike="noStrike" cap="none" normalizeH="0" baseline="0">
              <a:ln>
                <a:noFill/>
              </a:ln>
              <a:solidFill>
                <a:srgbClr val="FEFFFF"/>
              </a:solidFill>
              <a:effectLst/>
            </a:endParaRPr>
          </a:p>
          <a:p>
            <a:pPr marL="0" marR="0" lvl="0" indent="0" defTabSz="914400" rtl="0" eaLnBrk="0" fontAlgn="base" latinLnBrk="0" hangingPunct="0">
              <a:spcBef>
                <a:spcPct val="0"/>
              </a:spcBef>
              <a:spcAft>
                <a:spcPts val="600"/>
              </a:spcAft>
              <a:buClrTx/>
              <a:buSzTx/>
              <a:buFontTx/>
              <a:buNone/>
              <a:tabLst/>
            </a:pP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Saker-Clarke, H., 2023. </a:t>
            </a:r>
            <a:r>
              <a:rPr kumimoji="0" lang="en-US" altLang="en-US" sz="1000" b="0" i="1"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2,100 Jobs at risk as tesco overhauls management roles and shuts counters. </a:t>
            </a: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00" b="0" i="0" u="sng"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https://www.standard.co.uk/</a:t>
            </a:r>
            <a:b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[Accessed 19 February 2023].</a:t>
            </a:r>
            <a:endParaRPr kumimoji="0" lang="en-GB" altLang="en-US" sz="1000" b="0" i="0" u="none" strike="noStrike" cap="none" normalizeH="0" baseline="0">
              <a:ln>
                <a:noFill/>
              </a:ln>
              <a:solidFill>
                <a:srgbClr val="FEFFFF"/>
              </a:solidFill>
              <a:effectLst/>
            </a:endParaRPr>
          </a:p>
          <a:p>
            <a:pPr marL="0" marR="0" lvl="0" indent="0" defTabSz="914400" rtl="0" eaLnBrk="0" fontAlgn="base" latinLnBrk="0" hangingPunct="0">
              <a:spcBef>
                <a:spcPct val="0"/>
              </a:spcBef>
              <a:spcAft>
                <a:spcPts val="600"/>
              </a:spcAft>
              <a:buClrTx/>
              <a:buSzTx/>
              <a:buFontTx/>
              <a:buNone/>
              <a:tabLst/>
            </a:pP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Team, T. M. T. C., n.d. </a:t>
            </a:r>
            <a:r>
              <a:rPr kumimoji="0" lang="en-US" altLang="en-US" sz="1000" b="0" i="1"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https://www.mindtools.com/ajm9l1e/lewins-change-management-model. </a:t>
            </a: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00" b="0" i="0" u="sng"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https://www.mindtools.com</a:t>
            </a:r>
            <a:b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[Accessed 22 February 2023].</a:t>
            </a:r>
            <a:endParaRPr kumimoji="0" lang="en-GB" altLang="en-US" sz="1000" b="0" i="0" u="none" strike="noStrike" cap="none" normalizeH="0" baseline="0">
              <a:ln>
                <a:noFill/>
              </a:ln>
              <a:solidFill>
                <a:srgbClr val="FEFFFF"/>
              </a:solidFill>
              <a:effectLst/>
            </a:endParaRPr>
          </a:p>
          <a:p>
            <a:pPr marL="0" marR="0" lvl="0" indent="0" defTabSz="914400" rtl="0" eaLnBrk="0" fontAlgn="base" latinLnBrk="0" hangingPunct="0">
              <a:spcBef>
                <a:spcPct val="0"/>
              </a:spcBef>
              <a:spcAft>
                <a:spcPts val="600"/>
              </a:spcAft>
              <a:buClrTx/>
              <a:buSzTx/>
              <a:buFontTx/>
              <a:buNone/>
              <a:tabLst/>
            </a:pP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tutor2u, n.d. </a:t>
            </a:r>
            <a:r>
              <a:rPr kumimoji="0" lang="en-US" altLang="en-US" sz="1000" b="0" i="1"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https://www.bing.com/images/search?view=detailV2&amp;ccid=PgRSpe6E&amp;id=F9C4761920EB600F399F0C36A06467163D3A0193&amp;thid=OIP.PgRSpe6Ek. </a:t>
            </a: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000" b="0" i="0" u="sng"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https://www.bing.com</a:t>
            </a:r>
            <a:b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000" b="0" i="0" u="none" strike="noStrike" cap="none" normalizeH="0" baseline="0">
                <a:ln>
                  <a:noFill/>
                </a:ln>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[Accessed 24 February 2023].</a:t>
            </a:r>
            <a:endParaRPr kumimoji="0" lang="en-GB" altLang="en-US" sz="1000" b="0" i="0" u="none" strike="noStrike" cap="none" normalizeH="0" baseline="0">
              <a:ln>
                <a:noFill/>
              </a:ln>
              <a:solidFill>
                <a:srgbClr val="FEFFFF"/>
              </a:solidFill>
              <a:effectLst/>
            </a:endParaRPr>
          </a:p>
          <a:p>
            <a:pPr marL="0" marR="0" lvl="0" indent="0" defTabSz="914400" rtl="0" eaLnBrk="0" fontAlgn="base" latinLnBrk="0" hangingPunct="0">
              <a:spcBef>
                <a:spcPct val="0"/>
              </a:spcBef>
              <a:spcAft>
                <a:spcPts val="600"/>
              </a:spcAft>
              <a:buClrTx/>
              <a:buSzTx/>
              <a:buFontTx/>
              <a:buNone/>
              <a:tabLst/>
            </a:pPr>
            <a:endParaRPr kumimoji="0" lang="en-GB" altLang="en-US" sz="1000" b="0" i="0" u="none" strike="noStrike" cap="none" normalizeH="0" baseline="0">
              <a:ln>
                <a:noFill/>
              </a:ln>
              <a:solidFill>
                <a:srgbClr val="FEFFFF"/>
              </a:solidFill>
              <a:effectLst/>
              <a:latin typeface="Arial" panose="020B0604020202020204" pitchFamily="34" charset="0"/>
            </a:endParaRPr>
          </a:p>
        </p:txBody>
      </p:sp>
    </p:spTree>
    <p:extLst>
      <p:ext uri="{BB962C8B-B14F-4D97-AF65-F5344CB8AC3E}">
        <p14:creationId xmlns:p14="http://schemas.microsoft.com/office/powerpoint/2010/main" val="35932344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975</TotalTime>
  <Words>1038</Words>
  <Application>Microsoft Office PowerPoint</Application>
  <PresentationFormat>Widescreen</PresentationFormat>
  <Paragraphs>77</Paragraphs>
  <Slides>15</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Change and Stability Management</vt:lpstr>
      <vt:lpstr>TESCO                  </vt:lpstr>
      <vt:lpstr>Affordable food in reach of everybody.  (Plc, n/d) </vt:lpstr>
      <vt:lpstr>Changes of Tesco </vt:lpstr>
      <vt:lpstr>Changes of Tesco </vt:lpstr>
      <vt:lpstr>Changes of Tesco </vt:lpstr>
      <vt:lpstr>Changes of Tesco </vt:lpstr>
      <vt:lpstr>Changes of Tesco </vt:lpstr>
      <vt:lpstr>Changes of Tesco </vt:lpstr>
      <vt:lpstr>Changes of Tesco </vt:lpstr>
      <vt:lpstr>Changes of Tesco </vt:lpstr>
      <vt:lpstr>Changes of Tesco </vt:lpstr>
      <vt:lpstr>Changes of Tesco </vt:lpstr>
      <vt:lpstr>Changes of Tesco </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and stability management</dc:title>
  <dc:creator>Vernessa Francois</dc:creator>
  <cp:lastModifiedBy>Vernessa Francois</cp:lastModifiedBy>
  <cp:revision>1</cp:revision>
  <dcterms:created xsi:type="dcterms:W3CDTF">2023-02-26T19:26:04Z</dcterms:created>
  <dcterms:modified xsi:type="dcterms:W3CDTF">2023-02-27T13:25:48Z</dcterms:modified>
</cp:coreProperties>
</file>