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3" autoAdjust="0"/>
    <p:restoredTop sz="94660"/>
  </p:normalViewPr>
  <p:slideViewPr>
    <p:cSldViewPr snapToGrid="0">
      <p:cViewPr varScale="1">
        <p:scale>
          <a:sx n="83" d="100"/>
          <a:sy n="83" d="100"/>
        </p:scale>
        <p:origin x="40" y="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68BAE3-D1B8-B30A-9397-0B80D74B38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CE7CF4-0271-5587-65DD-AF18F21B39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A69ED9-CA37-289A-92FF-945915B94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60BE2-E799-444A-91B8-F759642CEEA0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8E37DB-2711-C050-2DBA-6D50D8CA7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528A9B-5C7C-001E-29F3-95126D079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1F94-2E52-4422-A177-60C6367DAB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968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356130-B187-DD89-14AE-C735B9F56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00DE1E-50AE-1B60-8C5F-2CA0561CCF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377A4B-EE9C-4468-BDF0-D7D9B39F41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60BE2-E799-444A-91B8-F759642CEEA0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DAA7B1-6EA5-0771-0E21-6442717F4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BB2D60-C441-60D6-1537-11940D812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1F94-2E52-4422-A177-60C6367DAB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878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D608AA-2E58-E93B-F3C9-BE94D74558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E77BAF-C75A-32C9-66B0-1E7414FF0C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4D17CE-86D7-F2CA-BF35-EAE7AAC02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60BE2-E799-444A-91B8-F759642CEEA0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EC1EBF-035B-2E8C-DD53-0CBF50E41D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2CD1A6-9C7A-2D96-7198-4DB71DDAF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1F94-2E52-4422-A177-60C6367DAB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884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943AD9-BF32-E3FD-DF91-B65B004DC0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209998-CFFB-F7DB-18D5-54797A0348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19CEF6-137D-7C13-3268-26ACD60FB4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29244C-EFC2-09B1-4D05-92F4231D5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60BE2-E799-444A-91B8-F759642CEEA0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A6D8AA-60A3-0532-4575-5CA5F6A38B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7C1F78-3B94-5DC0-632C-E35E3BE6E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1F94-2E52-4422-A177-60C6367DAB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092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BB0FF3-9DE1-CCAA-E912-8702F5331A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066520-F134-74D8-92DA-2ED79336A6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3700FD-8DEE-F4AC-55DD-5E242C7A14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B926C23-5937-04E0-8CD8-9D34EE75E2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4E5E30A-40AF-E5E8-8022-59F04C66B7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46DC785-62E8-486B-FF78-CE6D5F2039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60BE2-E799-444A-91B8-F759642CEEA0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BD3A5F-C0DD-34CB-31AE-02EC7EC44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D1FA07-1D27-D1B2-E48E-346F7943B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1F94-2E52-4422-A177-60C6367DAB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570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D5754-5C79-4D66-A94E-69C041E22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E79009-036A-D07D-781F-6017DA43E1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60BE2-E799-444A-91B8-F759642CEEA0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1D7E12-52A2-1822-F503-12889EED6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99F547-17B7-495C-DA54-C70AD66E3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1F94-2E52-4422-A177-60C6367DAB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27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7C8E011-EA98-E22E-1AC2-67800DAA8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60BE2-E799-444A-91B8-F759642CEEA0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566CD5-66C2-518F-2314-FE2582303B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B8E2C6-E078-3A65-EF1C-B3C7B91A0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1F94-2E52-4422-A177-60C6367DAB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393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C4512-46C3-1E6D-478F-FD1D41C5CF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01D017-FEDF-342F-D4A5-5BB617E814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177BCD-4C6E-CC29-196C-BE7281CDC6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72D734-03FE-DBC1-3DA0-D64A1C0AD3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60BE2-E799-444A-91B8-F759642CEEA0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B5F06B-F121-737D-3EF9-E622E14F37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4D81FB-1734-1513-38B4-A663AC14E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1F94-2E52-4422-A177-60C6367DAB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565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86126-CA43-910A-D071-D5CA258640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B325B54-1626-EB25-EC0A-B883C31A0E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9F2963-5234-DDF6-1353-1327351A29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B2851C-063D-5AE3-1B5B-66B3C6719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60BE2-E799-444A-91B8-F759642CEEA0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529425-7A4E-D396-31A5-3488E6CE2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BEEF8B-EE56-99B2-A7DB-2DF60A30D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1F94-2E52-4422-A177-60C6367DAB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726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1F523E-7675-E7FE-D0F9-D31CBE6B4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B9DF61-8011-EDD2-4771-CAC894DF6D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2184B5-9B47-09C1-DD3C-7BB1ACB348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60BE2-E799-444A-91B8-F759642CEEA0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8400B6-407F-757B-05DF-2A0D34B853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11B279-640A-D0DD-3066-437418B87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1F94-2E52-4422-A177-60C6367DAB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416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20B8651-1AED-CDAA-A843-306B94D502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C3362A-FE6B-97D9-845E-0E58D6C9D7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98309E-893D-B06F-E512-EBDA676FF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60BE2-E799-444A-91B8-F759642CEEA0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3F0721-BBE3-17C2-0BA2-C4BBA8B843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D7DD9D-595B-6F49-5FEC-B9CF710DF1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1F94-2E52-4422-A177-60C6367DAB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469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CF6A678-EF88-7D9D-CBE3-7676338EB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2D5837-E8CC-8ABF-6CF1-32D60CD4C9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E1DB12-AA91-6758-7332-A784ECBAEE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D560BE2-E799-444A-91B8-F759642CEEA0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21D345-42F6-9FFC-B468-0109E15032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74DEA2-9A9A-92AA-B705-AA9D4FE2BE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9821F94-2E52-4422-A177-60C6367DAB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086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card">
            <a:extLst>
              <a:ext uri="{FF2B5EF4-FFF2-40B4-BE49-F238E27FC236}">
                <a16:creationId xmlns:a16="http://schemas.microsoft.com/office/drawing/2014/main" id="{783DB79F-DE9F-131C-6891-F174EFEF38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641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6464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&#10;&#10;AI-generated content may be incorrect.">
            <a:extLst>
              <a:ext uri="{FF2B5EF4-FFF2-40B4-BE49-F238E27FC236}">
                <a16:creationId xmlns:a16="http://schemas.microsoft.com/office/drawing/2014/main" id="{B0EBBB1A-A806-F026-815F-EC089FC3C7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851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Ashfiq Hussain (2323532)</dc:creator>
  <cp:lastModifiedBy>Ashfiq Hussain (2323532)</cp:lastModifiedBy>
  <cp:revision>1</cp:revision>
  <dcterms:created xsi:type="dcterms:W3CDTF">2025-10-11T14:35:40Z</dcterms:created>
  <dcterms:modified xsi:type="dcterms:W3CDTF">2025-10-11T14:40:27Z</dcterms:modified>
</cp:coreProperties>
</file>