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21" r:id="rId2"/>
    <p:sldId id="316" r:id="rId3"/>
    <p:sldId id="317" r:id="rId4"/>
    <p:sldId id="318" r:id="rId5"/>
    <p:sldId id="320" r:id="rId6"/>
    <p:sldId id="296" r:id="rId7"/>
    <p:sldId id="256" r:id="rId8"/>
    <p:sldId id="261" r:id="rId9"/>
    <p:sldId id="257" r:id="rId10"/>
    <p:sldId id="258" r:id="rId11"/>
    <p:sldId id="259" r:id="rId12"/>
    <p:sldId id="260" r:id="rId13"/>
    <p:sldId id="262" r:id="rId14"/>
    <p:sldId id="311" r:id="rId15"/>
    <p:sldId id="268" r:id="rId16"/>
    <p:sldId id="265" r:id="rId17"/>
    <p:sldId id="267" r:id="rId18"/>
    <p:sldId id="312" r:id="rId19"/>
    <p:sldId id="313" r:id="rId20"/>
    <p:sldId id="281" r:id="rId21"/>
    <p:sldId id="282" r:id="rId22"/>
    <p:sldId id="283" r:id="rId23"/>
    <p:sldId id="284" r:id="rId24"/>
    <p:sldId id="314" r:id="rId25"/>
    <p:sldId id="307" r:id="rId26"/>
    <p:sldId id="319" r:id="rId27"/>
    <p:sldId id="291" r:id="rId28"/>
    <p:sldId id="293" r:id="rId29"/>
    <p:sldId id="292" r:id="rId30"/>
    <p:sldId id="308" r:id="rId31"/>
    <p:sldId id="309" r:id="rId32"/>
    <p:sldId id="310" r:id="rId33"/>
    <p:sldId id="289" r:id="rId34"/>
    <p:sldId id="290" r:id="rId35"/>
    <p:sldId id="264" r:id="rId36"/>
    <p:sldId id="288" r:id="rId37"/>
    <p:sldId id="286" r:id="rId38"/>
    <p:sldId id="315" r:id="rId39"/>
    <p:sldId id="270" r:id="rId40"/>
    <p:sldId id="275" r:id="rId41"/>
    <p:sldId id="299" r:id="rId42"/>
    <p:sldId id="300" r:id="rId43"/>
    <p:sldId id="301" r:id="rId44"/>
    <p:sldId id="302" r:id="rId45"/>
    <p:sldId id="303" r:id="rId46"/>
    <p:sldId id="304" r:id="rId47"/>
    <p:sldId id="305" r:id="rId48"/>
    <p:sldId id="306" r:id="rId4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7E4C9-7C4D-B7BD-A121-E94AF0F77113}" v="398" dt="2025-03-06T20:37:59.134"/>
    <p1510:client id="{7CF306FE-7CC4-CB03-BED2-D3CA839F2647}" v="6" dt="2025-03-06T20:46:46.222"/>
    <p1510:client id="{9CC7D3CC-91B2-FAE0-7AEA-D1357787CF9C}" v="2449" dt="2025-03-04T21:31:25.418"/>
    <p1510:client id="{DB26A1CD-20A6-A500-7D8C-D559C7E81812}" v="540" dt="2025-03-05T22:44:04.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 Jones (2410537)" userId="S::2410537@student.uwtsd.ac.uk::d87d956b-e3bc-4984-8407-de1dd50a76c4" providerId="AD" clId="Web-{4A8A754D-265E-FCDA-76F7-394F2267CC9B}"/>
    <pc:docChg chg="addSld modSld">
      <pc:chgData name="Abi Jones (2410537)" userId="S::2410537@student.uwtsd.ac.uk::d87d956b-e3bc-4984-8407-de1dd50a76c4" providerId="AD" clId="Web-{4A8A754D-265E-FCDA-76F7-394F2267CC9B}" dt="2025-02-11T14:42:47.582" v="3072"/>
      <pc:docMkLst>
        <pc:docMk/>
      </pc:docMkLst>
      <pc:sldChg chg="addSp modSp">
        <pc:chgData name="Abi Jones (2410537)" userId="S::2410537@student.uwtsd.ac.uk::d87d956b-e3bc-4984-8407-de1dd50a76c4" providerId="AD" clId="Web-{4A8A754D-265E-FCDA-76F7-394F2267CC9B}" dt="2025-02-11T11:34:26.457" v="543" actId="14100"/>
        <pc:sldMkLst>
          <pc:docMk/>
          <pc:sldMk cId="3057724986" sldId="257"/>
        </pc:sldMkLst>
        <pc:spChg chg="ord">
          <ac:chgData name="Abi Jones (2410537)" userId="S::2410537@student.uwtsd.ac.uk::d87d956b-e3bc-4984-8407-de1dd50a76c4" providerId="AD" clId="Web-{4A8A754D-265E-FCDA-76F7-394F2267CC9B}" dt="2025-02-11T11:30:45.794" v="485"/>
          <ac:spMkLst>
            <pc:docMk/>
            <pc:sldMk cId="3057724986" sldId="257"/>
            <ac:spMk id="3" creationId="{E1450C66-9120-4694-0302-73FACD57546B}"/>
          </ac:spMkLst>
        </pc:spChg>
        <pc:spChg chg="add mod ord">
          <ac:chgData name="Abi Jones (2410537)" userId="S::2410537@student.uwtsd.ac.uk::d87d956b-e3bc-4984-8407-de1dd50a76c4" providerId="AD" clId="Web-{4A8A754D-265E-FCDA-76F7-394F2267CC9B}" dt="2025-02-11T11:31:11.217" v="491" actId="14100"/>
          <ac:spMkLst>
            <pc:docMk/>
            <pc:sldMk cId="3057724986" sldId="257"/>
            <ac:spMk id="6" creationId="{1C2FEF11-7F43-69A4-F8CB-50B2C0855412}"/>
          </ac:spMkLst>
        </pc:spChg>
        <pc:spChg chg="mod ord">
          <ac:chgData name="Abi Jones (2410537)" userId="S::2410537@student.uwtsd.ac.uk::d87d956b-e3bc-4984-8407-de1dd50a76c4" providerId="AD" clId="Web-{4A8A754D-265E-FCDA-76F7-394F2267CC9B}" dt="2025-02-11T11:34:20.504" v="542" actId="14100"/>
          <ac:spMkLst>
            <pc:docMk/>
            <pc:sldMk cId="3057724986" sldId="257"/>
            <ac:spMk id="8" creationId="{C7FDAD72-FBC6-32CB-6718-2F6914A794CA}"/>
          </ac:spMkLst>
        </pc:spChg>
        <pc:spChg chg="add mod">
          <ac:chgData name="Abi Jones (2410537)" userId="S::2410537@student.uwtsd.ac.uk::d87d956b-e3bc-4984-8407-de1dd50a76c4" providerId="AD" clId="Web-{4A8A754D-265E-FCDA-76F7-394F2267CC9B}" dt="2025-02-11T11:34:26.457" v="543" actId="14100"/>
          <ac:spMkLst>
            <pc:docMk/>
            <pc:sldMk cId="3057724986" sldId="257"/>
            <ac:spMk id="12" creationId="{6FDE6C7F-E774-30EB-B720-91E9F6F37AB7}"/>
          </ac:spMkLst>
        </pc:spChg>
        <pc:picChg chg="ord">
          <ac:chgData name="Abi Jones (2410537)" userId="S::2410537@student.uwtsd.ac.uk::d87d956b-e3bc-4984-8407-de1dd50a76c4" providerId="AD" clId="Web-{4A8A754D-265E-FCDA-76F7-394F2267CC9B}" dt="2025-02-11T11:30:58.295" v="489"/>
          <ac:picMkLst>
            <pc:docMk/>
            <pc:sldMk cId="3057724986" sldId="257"/>
            <ac:picMk id="2" creationId="{DAAFEC7A-CF55-D76D-8085-FA41A4C01BBE}"/>
          </ac:picMkLst>
        </pc:picChg>
        <pc:picChg chg="mod">
          <ac:chgData name="Abi Jones (2410537)" userId="S::2410537@student.uwtsd.ac.uk::d87d956b-e3bc-4984-8407-de1dd50a76c4" providerId="AD" clId="Web-{4A8A754D-265E-FCDA-76F7-394F2267CC9B}" dt="2025-02-11T11:34:12.129" v="540" actId="1076"/>
          <ac:picMkLst>
            <pc:docMk/>
            <pc:sldMk cId="3057724986" sldId="257"/>
            <ac:picMk id="4" creationId="{A3E5A9E3-51F7-4D1D-2F19-82EF46E985C4}"/>
          </ac:picMkLst>
        </pc:picChg>
      </pc:sldChg>
      <pc:sldChg chg="addSp modSp">
        <pc:chgData name="Abi Jones (2410537)" userId="S::2410537@student.uwtsd.ac.uk::d87d956b-e3bc-4984-8407-de1dd50a76c4" providerId="AD" clId="Web-{4A8A754D-265E-FCDA-76F7-394F2267CC9B}" dt="2025-02-11T11:34:41.036" v="545" actId="14100"/>
        <pc:sldMkLst>
          <pc:docMk/>
          <pc:sldMk cId="712272631" sldId="261"/>
        </pc:sldMkLst>
        <pc:spChg chg="ord">
          <ac:chgData name="Abi Jones (2410537)" userId="S::2410537@student.uwtsd.ac.uk::d87d956b-e3bc-4984-8407-de1dd50a76c4" providerId="AD" clId="Web-{4A8A754D-265E-FCDA-76F7-394F2267CC9B}" dt="2025-02-11T11:26:35.818" v="444"/>
          <ac:spMkLst>
            <pc:docMk/>
            <pc:sldMk cId="712272631" sldId="261"/>
            <ac:spMk id="3" creationId="{022C3F5A-F87F-8E24-6668-C49DA6A6EA94}"/>
          </ac:spMkLst>
        </pc:spChg>
        <pc:spChg chg="add mod ord">
          <ac:chgData name="Abi Jones (2410537)" userId="S::2410537@student.uwtsd.ac.uk::d87d956b-e3bc-4984-8407-de1dd50a76c4" providerId="AD" clId="Web-{4A8A754D-265E-FCDA-76F7-394F2267CC9B}" dt="2025-02-11T11:26:39.474" v="445" actId="1076"/>
          <ac:spMkLst>
            <pc:docMk/>
            <pc:sldMk cId="712272631" sldId="261"/>
            <ac:spMk id="4" creationId="{28609B8C-BDBE-0E8D-F901-48F6E491FC26}"/>
          </ac:spMkLst>
        </pc:spChg>
        <pc:spChg chg="add mod">
          <ac:chgData name="Abi Jones (2410537)" userId="S::2410537@student.uwtsd.ac.uk::d87d956b-e3bc-4984-8407-de1dd50a76c4" providerId="AD" clId="Web-{4A8A754D-265E-FCDA-76F7-394F2267CC9B}" dt="2025-02-11T11:34:37.786" v="544" actId="688"/>
          <ac:spMkLst>
            <pc:docMk/>
            <pc:sldMk cId="712272631" sldId="261"/>
            <ac:spMk id="5" creationId="{1C75C704-F8FE-C1AF-FC76-3F85A874D218}"/>
          </ac:spMkLst>
        </pc:spChg>
        <pc:spChg chg="mod ord">
          <ac:chgData name="Abi Jones (2410537)" userId="S::2410537@student.uwtsd.ac.uk::d87d956b-e3bc-4984-8407-de1dd50a76c4" providerId="AD" clId="Web-{4A8A754D-265E-FCDA-76F7-394F2267CC9B}" dt="2025-02-11T11:29:34.917" v="476" actId="1076"/>
          <ac:spMkLst>
            <pc:docMk/>
            <pc:sldMk cId="712272631" sldId="261"/>
            <ac:spMk id="8" creationId="{80440B9A-40A3-5A9C-F050-DDD2D7288BE8}"/>
          </ac:spMkLst>
        </pc:spChg>
        <pc:picChg chg="mod">
          <ac:chgData name="Abi Jones (2410537)" userId="S::2410537@student.uwtsd.ac.uk::d87d956b-e3bc-4984-8407-de1dd50a76c4" providerId="AD" clId="Web-{4A8A754D-265E-FCDA-76F7-394F2267CC9B}" dt="2025-02-11T11:20:38.870" v="377" actId="1076"/>
          <ac:picMkLst>
            <pc:docMk/>
            <pc:sldMk cId="712272631" sldId="261"/>
            <ac:picMk id="9" creationId="{A4865E16-8BB4-1C13-169F-2420099346CB}"/>
          </ac:picMkLst>
        </pc:picChg>
        <pc:picChg chg="mod">
          <ac:chgData name="Abi Jones (2410537)" userId="S::2410537@student.uwtsd.ac.uk::d87d956b-e3bc-4984-8407-de1dd50a76c4" providerId="AD" clId="Web-{4A8A754D-265E-FCDA-76F7-394F2267CC9B}" dt="2025-02-11T11:34:41.036" v="545" actId="14100"/>
          <ac:picMkLst>
            <pc:docMk/>
            <pc:sldMk cId="712272631" sldId="261"/>
            <ac:picMk id="10" creationId="{F2B22C06-B68F-2AFC-B8D3-527FFF3CB662}"/>
          </ac:picMkLst>
        </pc:picChg>
      </pc:sldChg>
      <pc:sldChg chg="addSp modSp new">
        <pc:chgData name="Abi Jones (2410537)" userId="S::2410537@student.uwtsd.ac.uk::d87d956b-e3bc-4984-8407-de1dd50a76c4" providerId="AD" clId="Web-{4A8A754D-265E-FCDA-76F7-394F2267CC9B}" dt="2025-02-11T12:45:04.333" v="2271" actId="20577"/>
        <pc:sldMkLst>
          <pc:docMk/>
          <pc:sldMk cId="1640960646" sldId="277"/>
        </pc:sldMkLst>
        <pc:spChg chg="mod">
          <ac:chgData name="Abi Jones (2410537)" userId="S::2410537@student.uwtsd.ac.uk::d87d956b-e3bc-4984-8407-de1dd50a76c4" providerId="AD" clId="Web-{4A8A754D-265E-FCDA-76F7-394F2267CC9B}" dt="2025-02-11T12:44:06.597" v="2256" actId="20577"/>
          <ac:spMkLst>
            <pc:docMk/>
            <pc:sldMk cId="1640960646" sldId="277"/>
            <ac:spMk id="2" creationId="{469E6677-1BA5-2EBB-3B0B-9968FC8DC0FB}"/>
          </ac:spMkLst>
        </pc:spChg>
        <pc:spChg chg="mod">
          <ac:chgData name="Abi Jones (2410537)" userId="S::2410537@student.uwtsd.ac.uk::d87d956b-e3bc-4984-8407-de1dd50a76c4" providerId="AD" clId="Web-{4A8A754D-265E-FCDA-76F7-394F2267CC9B}" dt="2025-02-11T12:45:04.333" v="2271" actId="20577"/>
          <ac:spMkLst>
            <pc:docMk/>
            <pc:sldMk cId="1640960646" sldId="277"/>
            <ac:spMk id="3" creationId="{F5785B24-8336-5A8C-968D-9DDC7586E787}"/>
          </ac:spMkLst>
        </pc:spChg>
        <pc:spChg chg="add mod">
          <ac:chgData name="Abi Jones (2410537)" userId="S::2410537@student.uwtsd.ac.uk::d87d956b-e3bc-4984-8407-de1dd50a76c4" providerId="AD" clId="Web-{4A8A754D-265E-FCDA-76F7-394F2267CC9B}" dt="2025-02-11T12:44:17.331" v="2262" actId="20577"/>
          <ac:spMkLst>
            <pc:docMk/>
            <pc:sldMk cId="1640960646" sldId="277"/>
            <ac:spMk id="5" creationId="{19F0C741-BD18-2A12-B52B-2CC3CDECDD1F}"/>
          </ac:spMkLst>
        </pc:spChg>
      </pc:sldChg>
      <pc:sldChg chg="modSp add">
        <pc:chgData name="Abi Jones (2410537)" userId="S::2410537@student.uwtsd.ac.uk::d87d956b-e3bc-4984-8407-de1dd50a76c4" providerId="AD" clId="Web-{4A8A754D-265E-FCDA-76F7-394F2267CC9B}" dt="2025-02-11T12:22:15.136" v="2012"/>
        <pc:sldMkLst>
          <pc:docMk/>
          <pc:sldMk cId="230353557" sldId="278"/>
        </pc:sldMkLst>
        <pc:graphicFrameChg chg="mod modGraphic">
          <ac:chgData name="Abi Jones (2410537)" userId="S::2410537@student.uwtsd.ac.uk::d87d956b-e3bc-4984-8407-de1dd50a76c4" providerId="AD" clId="Web-{4A8A754D-265E-FCDA-76F7-394F2267CC9B}" dt="2025-02-11T12:22:15.136" v="2012"/>
          <ac:graphicFrameMkLst>
            <pc:docMk/>
            <pc:sldMk cId="230353557" sldId="278"/>
            <ac:graphicFrameMk id="4" creationId="{A31519E5-2416-0209-B84D-89B021F4D3B9}"/>
          </ac:graphicFrameMkLst>
        </pc:graphicFrameChg>
      </pc:sldChg>
      <pc:sldChg chg="addSp delSp modSp new">
        <pc:chgData name="Abi Jones (2410537)" userId="S::2410537@student.uwtsd.ac.uk::d87d956b-e3bc-4984-8407-de1dd50a76c4" providerId="AD" clId="Web-{4A8A754D-265E-FCDA-76F7-394F2267CC9B}" dt="2025-02-11T14:33:45.453" v="2753"/>
        <pc:sldMkLst>
          <pc:docMk/>
          <pc:sldMk cId="2320436179" sldId="279"/>
        </pc:sldMkLst>
        <pc:spChg chg="mod">
          <ac:chgData name="Abi Jones (2410537)" userId="S::2410537@student.uwtsd.ac.uk::d87d956b-e3bc-4984-8407-de1dd50a76c4" providerId="AD" clId="Web-{4A8A754D-265E-FCDA-76F7-394F2267CC9B}" dt="2025-02-11T14:22:25.662" v="2526" actId="20577"/>
          <ac:spMkLst>
            <pc:docMk/>
            <pc:sldMk cId="2320436179" sldId="279"/>
            <ac:spMk id="2" creationId="{26FA7139-CD02-AF5B-C533-3DB13CFFA67B}"/>
          </ac:spMkLst>
        </pc:spChg>
        <pc:spChg chg="mod">
          <ac:chgData name="Abi Jones (2410537)" userId="S::2410537@student.uwtsd.ac.uk::d87d956b-e3bc-4984-8407-de1dd50a76c4" providerId="AD" clId="Web-{4A8A754D-265E-FCDA-76F7-394F2267CC9B}" dt="2025-02-11T14:23:22.961" v="2529" actId="20577"/>
          <ac:spMkLst>
            <pc:docMk/>
            <pc:sldMk cId="2320436179" sldId="279"/>
            <ac:spMk id="3" creationId="{7D93AFB8-9B39-9932-8706-1DCB5C6AC83E}"/>
          </ac:spMkLst>
        </pc:spChg>
        <pc:graphicFrameChg chg="add del mod modGraphic">
          <ac:chgData name="Abi Jones (2410537)" userId="S::2410537@student.uwtsd.ac.uk::d87d956b-e3bc-4984-8407-de1dd50a76c4" providerId="AD" clId="Web-{4A8A754D-265E-FCDA-76F7-394F2267CC9B}" dt="2025-02-11T14:33:45.453" v="2753"/>
          <ac:graphicFrameMkLst>
            <pc:docMk/>
            <pc:sldMk cId="2320436179" sldId="279"/>
            <ac:graphicFrameMk id="4" creationId="{E74E547E-2777-9614-F85B-8A64FCC863E1}"/>
          </ac:graphicFrameMkLst>
        </pc:graphicFrameChg>
      </pc:sldChg>
      <pc:sldChg chg="modSp add replId">
        <pc:chgData name="Abi Jones (2410537)" userId="S::2410537@student.uwtsd.ac.uk::d87d956b-e3bc-4984-8407-de1dd50a76c4" providerId="AD" clId="Web-{4A8A754D-265E-FCDA-76F7-394F2267CC9B}" dt="2025-02-11T12:42:51.563" v="2230" actId="20577"/>
        <pc:sldMkLst>
          <pc:docMk/>
          <pc:sldMk cId="3093330787" sldId="280"/>
        </pc:sldMkLst>
        <pc:spChg chg="mod">
          <ac:chgData name="Abi Jones (2410537)" userId="S::2410537@student.uwtsd.ac.uk::d87d956b-e3bc-4984-8407-de1dd50a76c4" providerId="AD" clId="Web-{4A8A754D-265E-FCDA-76F7-394F2267CC9B}" dt="2025-02-11T12:42:51.563" v="2230" actId="20577"/>
          <ac:spMkLst>
            <pc:docMk/>
            <pc:sldMk cId="3093330787" sldId="280"/>
            <ac:spMk id="3" creationId="{7B35BD84-40A7-5D08-85A8-40C729C01EDA}"/>
          </ac:spMkLst>
        </pc:spChg>
      </pc:sldChg>
      <pc:sldChg chg="addSp delSp modSp new">
        <pc:chgData name="Abi Jones (2410537)" userId="S::2410537@student.uwtsd.ac.uk::d87d956b-e3bc-4984-8407-de1dd50a76c4" providerId="AD" clId="Web-{4A8A754D-265E-FCDA-76F7-394F2267CC9B}" dt="2025-02-11T14:42:47.582" v="3072"/>
        <pc:sldMkLst>
          <pc:docMk/>
          <pc:sldMk cId="1101282034" sldId="281"/>
        </pc:sldMkLst>
        <pc:spChg chg="del mod">
          <ac:chgData name="Abi Jones (2410537)" userId="S::2410537@student.uwtsd.ac.uk::d87d956b-e3bc-4984-8407-de1dd50a76c4" providerId="AD" clId="Web-{4A8A754D-265E-FCDA-76F7-394F2267CC9B}" dt="2025-02-11T14:41:37.658" v="3050"/>
          <ac:spMkLst>
            <pc:docMk/>
            <pc:sldMk cId="1101282034" sldId="281"/>
            <ac:spMk id="2" creationId="{F6692D22-D56B-EB1F-E4E2-DD76388127FB}"/>
          </ac:spMkLst>
        </pc:spChg>
        <pc:spChg chg="del">
          <ac:chgData name="Abi Jones (2410537)" userId="S::2410537@student.uwtsd.ac.uk::d87d956b-e3bc-4984-8407-de1dd50a76c4" providerId="AD" clId="Web-{4A8A754D-265E-FCDA-76F7-394F2267CC9B}" dt="2025-02-11T14:33:48.796" v="2755"/>
          <ac:spMkLst>
            <pc:docMk/>
            <pc:sldMk cId="1101282034" sldId="281"/>
            <ac:spMk id="3" creationId="{950CCE4F-60D3-E53A-33D6-52732F6AF72D}"/>
          </ac:spMkLst>
        </pc:spChg>
        <pc:spChg chg="add del mod">
          <ac:chgData name="Abi Jones (2410537)" userId="S::2410537@student.uwtsd.ac.uk::d87d956b-e3bc-4984-8407-de1dd50a76c4" providerId="AD" clId="Web-{4A8A754D-265E-FCDA-76F7-394F2267CC9B}" dt="2025-02-11T14:41:54.799" v="3056"/>
          <ac:spMkLst>
            <pc:docMk/>
            <pc:sldMk cId="1101282034" sldId="281"/>
            <ac:spMk id="8" creationId="{5657D524-1EEE-B973-C453-EA2A91735F12}"/>
          </ac:spMkLst>
        </pc:spChg>
        <pc:spChg chg="add mod">
          <ac:chgData name="Abi Jones (2410537)" userId="S::2410537@student.uwtsd.ac.uk::d87d956b-e3bc-4984-8407-de1dd50a76c4" providerId="AD" clId="Web-{4A8A754D-265E-FCDA-76F7-394F2267CC9B}" dt="2025-02-11T14:42:29.597" v="3060" actId="20577"/>
          <ac:spMkLst>
            <pc:docMk/>
            <pc:sldMk cId="1101282034" sldId="281"/>
            <ac:spMk id="9" creationId="{751621A1-8E07-1EEB-3D98-7C63A974CB27}"/>
          </ac:spMkLst>
        </pc:spChg>
        <pc:graphicFrameChg chg="add mod ord modGraphic">
          <ac:chgData name="Abi Jones (2410537)" userId="S::2410537@student.uwtsd.ac.uk::d87d956b-e3bc-4984-8407-de1dd50a76c4" providerId="AD" clId="Web-{4A8A754D-265E-FCDA-76F7-394F2267CC9B}" dt="2025-02-11T14:42:47.582" v="3072"/>
          <ac:graphicFrameMkLst>
            <pc:docMk/>
            <pc:sldMk cId="1101282034" sldId="281"/>
            <ac:graphicFrameMk id="5" creationId="{42EADB73-EA20-E1DC-05D5-9059BD3311E1}"/>
          </ac:graphicFrameMkLst>
        </pc:graphicFrameChg>
        <pc:picChg chg="add del mod">
          <ac:chgData name="Abi Jones (2410537)" userId="S::2410537@student.uwtsd.ac.uk::d87d956b-e3bc-4984-8407-de1dd50a76c4" providerId="AD" clId="Web-{4A8A754D-265E-FCDA-76F7-394F2267CC9B}" dt="2025-02-11T14:35:05.127" v="2760"/>
          <ac:picMkLst>
            <pc:docMk/>
            <pc:sldMk cId="1101282034" sldId="281"/>
            <ac:picMk id="6" creationId="{76C84A88-AB14-DC71-5081-1F7BD6245B36}"/>
          </ac:picMkLst>
        </pc:picChg>
      </pc:sldChg>
    </pc:docChg>
  </pc:docChgLst>
  <pc:docChgLst>
    <pc:chgData name="Abi Jones (2410537)" userId="S::2410537@student.uwtsd.ac.uk::d87d956b-e3bc-4984-8407-de1dd50a76c4" providerId="AD" clId="Web-{3B6D1CF2-9B73-2B0A-2A3C-7CB179AB7DB3}"/>
    <pc:docChg chg="addSld delSld modSld sldOrd">
      <pc:chgData name="Abi Jones (2410537)" userId="S::2410537@student.uwtsd.ac.uk::d87d956b-e3bc-4984-8407-de1dd50a76c4" providerId="AD" clId="Web-{3B6D1CF2-9B73-2B0A-2A3C-7CB179AB7DB3}" dt="2025-02-11T16:16:50.333" v="1869"/>
      <pc:docMkLst>
        <pc:docMk/>
      </pc:docMkLst>
      <pc:sldChg chg="modSp">
        <pc:chgData name="Abi Jones (2410537)" userId="S::2410537@student.uwtsd.ac.uk::d87d956b-e3bc-4984-8407-de1dd50a76c4" providerId="AD" clId="Web-{3B6D1CF2-9B73-2B0A-2A3C-7CB179AB7DB3}" dt="2025-02-11T16:16:50.333" v="1869"/>
        <pc:sldMkLst>
          <pc:docMk/>
          <pc:sldMk cId="230353557" sldId="278"/>
        </pc:sldMkLst>
        <pc:graphicFrameChg chg="mod modGraphic">
          <ac:chgData name="Abi Jones (2410537)" userId="S::2410537@student.uwtsd.ac.uk::d87d956b-e3bc-4984-8407-de1dd50a76c4" providerId="AD" clId="Web-{3B6D1CF2-9B73-2B0A-2A3C-7CB179AB7DB3}" dt="2025-02-11T16:16:50.333" v="1869"/>
          <ac:graphicFrameMkLst>
            <pc:docMk/>
            <pc:sldMk cId="230353557" sldId="278"/>
            <ac:graphicFrameMk id="4" creationId="{A31519E5-2416-0209-B84D-89B021F4D3B9}"/>
          </ac:graphicFrameMkLst>
        </pc:graphicFrameChg>
      </pc:sldChg>
      <pc:sldChg chg="modSp del">
        <pc:chgData name="Abi Jones (2410537)" userId="S::2410537@student.uwtsd.ac.uk::d87d956b-e3bc-4984-8407-de1dd50a76c4" providerId="AD" clId="Web-{3B6D1CF2-9B73-2B0A-2A3C-7CB179AB7DB3}" dt="2025-02-11T15:16:47.109" v="461"/>
        <pc:sldMkLst>
          <pc:docMk/>
          <pc:sldMk cId="2320436179" sldId="279"/>
        </pc:sldMkLst>
        <pc:spChg chg="mod">
          <ac:chgData name="Abi Jones (2410537)" userId="S::2410537@student.uwtsd.ac.uk::d87d956b-e3bc-4984-8407-de1dd50a76c4" providerId="AD" clId="Web-{3B6D1CF2-9B73-2B0A-2A3C-7CB179AB7DB3}" dt="2025-02-11T14:52:40.929" v="142" actId="20577"/>
          <ac:spMkLst>
            <pc:docMk/>
            <pc:sldMk cId="2320436179" sldId="279"/>
            <ac:spMk id="2" creationId="{26FA7139-CD02-AF5B-C533-3DB13CFFA67B}"/>
          </ac:spMkLst>
        </pc:spChg>
        <pc:spChg chg="mod">
          <ac:chgData name="Abi Jones (2410537)" userId="S::2410537@student.uwtsd.ac.uk::d87d956b-e3bc-4984-8407-de1dd50a76c4" providerId="AD" clId="Web-{3B6D1CF2-9B73-2B0A-2A3C-7CB179AB7DB3}" dt="2025-02-11T15:16:46.828" v="460" actId="20577"/>
          <ac:spMkLst>
            <pc:docMk/>
            <pc:sldMk cId="2320436179" sldId="279"/>
            <ac:spMk id="3" creationId="{7D93AFB8-9B39-9932-8706-1DCB5C6AC83E}"/>
          </ac:spMkLst>
        </pc:spChg>
      </pc:sldChg>
      <pc:sldChg chg="addSp delSp modSp">
        <pc:chgData name="Abi Jones (2410537)" userId="S::2410537@student.uwtsd.ac.uk::d87d956b-e3bc-4984-8407-de1dd50a76c4" providerId="AD" clId="Web-{3B6D1CF2-9B73-2B0A-2A3C-7CB179AB7DB3}" dt="2025-02-11T15:57:49.130" v="1194"/>
        <pc:sldMkLst>
          <pc:docMk/>
          <pc:sldMk cId="1101282034" sldId="281"/>
        </pc:sldMkLst>
        <pc:spChg chg="add del mod">
          <ac:chgData name="Abi Jones (2410537)" userId="S::2410537@student.uwtsd.ac.uk::d87d956b-e3bc-4984-8407-de1dd50a76c4" providerId="AD" clId="Web-{3B6D1CF2-9B73-2B0A-2A3C-7CB179AB7DB3}" dt="2025-02-11T14:44:25.494" v="4"/>
          <ac:spMkLst>
            <pc:docMk/>
            <pc:sldMk cId="1101282034" sldId="281"/>
            <ac:spMk id="2" creationId="{FD42A6F6-C770-F5C1-91CD-6D6A7C10C6BF}"/>
          </ac:spMkLst>
        </pc:spChg>
        <pc:spChg chg="add mod">
          <ac:chgData name="Abi Jones (2410537)" userId="S::2410537@student.uwtsd.ac.uk::d87d956b-e3bc-4984-8407-de1dd50a76c4" providerId="AD" clId="Web-{3B6D1CF2-9B73-2B0A-2A3C-7CB179AB7DB3}" dt="2025-02-11T14:45:46.996" v="27"/>
          <ac:spMkLst>
            <pc:docMk/>
            <pc:sldMk cId="1101282034" sldId="281"/>
            <ac:spMk id="3" creationId="{FD42A6F6-C770-F5C1-91CD-6D6A7C10C6BF}"/>
          </ac:spMkLst>
        </pc:spChg>
        <pc:spChg chg="add mod">
          <ac:chgData name="Abi Jones (2410537)" userId="S::2410537@student.uwtsd.ac.uk::d87d956b-e3bc-4984-8407-de1dd50a76c4" providerId="AD" clId="Web-{3B6D1CF2-9B73-2B0A-2A3C-7CB179AB7DB3}" dt="2025-02-11T14:45:50.778" v="28"/>
          <ac:spMkLst>
            <pc:docMk/>
            <pc:sldMk cId="1101282034" sldId="281"/>
            <ac:spMk id="4" creationId="{23DAF8D7-D3EA-D507-A830-5E11ADED9B2D}"/>
          </ac:spMkLst>
        </pc:spChg>
        <pc:spChg chg="add mod">
          <ac:chgData name="Abi Jones (2410537)" userId="S::2410537@student.uwtsd.ac.uk::d87d956b-e3bc-4984-8407-de1dd50a76c4" providerId="AD" clId="Web-{3B6D1CF2-9B73-2B0A-2A3C-7CB179AB7DB3}" dt="2025-02-11T14:45:57.137" v="29"/>
          <ac:spMkLst>
            <pc:docMk/>
            <pc:sldMk cId="1101282034" sldId="281"/>
            <ac:spMk id="6" creationId="{AAF65709-4CEB-1329-9675-78CA07BDF13F}"/>
          </ac:spMkLst>
        </pc:spChg>
        <pc:spChg chg="add mod">
          <ac:chgData name="Abi Jones (2410537)" userId="S::2410537@student.uwtsd.ac.uk::d87d956b-e3bc-4984-8407-de1dd50a76c4" providerId="AD" clId="Web-{3B6D1CF2-9B73-2B0A-2A3C-7CB179AB7DB3}" dt="2025-02-11T14:45:24.652" v="23" actId="1076"/>
          <ac:spMkLst>
            <pc:docMk/>
            <pc:sldMk cId="1101282034" sldId="281"/>
            <ac:spMk id="7" creationId="{7B8E8B23-5A12-4703-F0E9-95B36022CCE1}"/>
          </ac:spMkLst>
        </pc:spChg>
        <pc:spChg chg="add mod">
          <ac:chgData name="Abi Jones (2410537)" userId="S::2410537@student.uwtsd.ac.uk::d87d956b-e3bc-4984-8407-de1dd50a76c4" providerId="AD" clId="Web-{3B6D1CF2-9B73-2B0A-2A3C-7CB179AB7DB3}" dt="2025-02-11T14:46:03.887" v="30"/>
          <ac:spMkLst>
            <pc:docMk/>
            <pc:sldMk cId="1101282034" sldId="281"/>
            <ac:spMk id="8" creationId="{DAD6699C-2B6C-3A6C-66FB-89E62BC79E0A}"/>
          </ac:spMkLst>
        </pc:spChg>
        <pc:spChg chg="mod">
          <ac:chgData name="Abi Jones (2410537)" userId="S::2410537@student.uwtsd.ac.uk::d87d956b-e3bc-4984-8407-de1dd50a76c4" providerId="AD" clId="Web-{3B6D1CF2-9B73-2B0A-2A3C-7CB179AB7DB3}" dt="2025-02-11T14:58:31.861" v="246" actId="20577"/>
          <ac:spMkLst>
            <pc:docMk/>
            <pc:sldMk cId="1101282034" sldId="281"/>
            <ac:spMk id="9" creationId="{751621A1-8E07-1EEB-3D98-7C63A974CB27}"/>
          </ac:spMkLst>
        </pc:spChg>
        <pc:spChg chg="add mod">
          <ac:chgData name="Abi Jones (2410537)" userId="S::2410537@student.uwtsd.ac.uk::d87d956b-e3bc-4984-8407-de1dd50a76c4" providerId="AD" clId="Web-{3B6D1CF2-9B73-2B0A-2A3C-7CB179AB7DB3}" dt="2025-02-11T14:46:09.356" v="31"/>
          <ac:spMkLst>
            <pc:docMk/>
            <pc:sldMk cId="1101282034" sldId="281"/>
            <ac:spMk id="10" creationId="{B7376D6C-5F61-1182-864D-77286EBAD26F}"/>
          </ac:spMkLst>
        </pc:spChg>
        <pc:spChg chg="add mod">
          <ac:chgData name="Abi Jones (2410537)" userId="S::2410537@student.uwtsd.ac.uk::d87d956b-e3bc-4984-8407-de1dd50a76c4" providerId="AD" clId="Web-{3B6D1CF2-9B73-2B0A-2A3C-7CB179AB7DB3}" dt="2025-02-11T15:05:25.935" v="300" actId="20577"/>
          <ac:spMkLst>
            <pc:docMk/>
            <pc:sldMk cId="1101282034" sldId="281"/>
            <ac:spMk id="15" creationId="{90774CEC-E371-502A-FE41-11BEAE26CE9F}"/>
          </ac:spMkLst>
        </pc:spChg>
        <pc:spChg chg="add del mod">
          <ac:chgData name="Abi Jones (2410537)" userId="S::2410537@student.uwtsd.ac.uk::d87d956b-e3bc-4984-8407-de1dd50a76c4" providerId="AD" clId="Web-{3B6D1CF2-9B73-2B0A-2A3C-7CB179AB7DB3}" dt="2025-02-11T15:28:44.942" v="856"/>
          <ac:spMkLst>
            <pc:docMk/>
            <pc:sldMk cId="1101282034" sldId="281"/>
            <ac:spMk id="16" creationId="{DA9ED332-2386-FE77-9983-CE3AC909DDD5}"/>
          </ac:spMkLst>
        </pc:spChg>
        <pc:spChg chg="add mod">
          <ac:chgData name="Abi Jones (2410537)" userId="S::2410537@student.uwtsd.ac.uk::d87d956b-e3bc-4984-8407-de1dd50a76c4" providerId="AD" clId="Web-{3B6D1CF2-9B73-2B0A-2A3C-7CB179AB7DB3}" dt="2025-02-11T15:05:33.872" v="302" actId="20577"/>
          <ac:spMkLst>
            <pc:docMk/>
            <pc:sldMk cId="1101282034" sldId="281"/>
            <ac:spMk id="17" creationId="{5BBBEBFD-F587-F9E1-6EE1-225B8A085733}"/>
          </ac:spMkLst>
        </pc:spChg>
        <pc:spChg chg="add mod">
          <ac:chgData name="Abi Jones (2410537)" userId="S::2410537@student.uwtsd.ac.uk::d87d956b-e3bc-4984-8407-de1dd50a76c4" providerId="AD" clId="Web-{3B6D1CF2-9B73-2B0A-2A3C-7CB179AB7DB3}" dt="2025-02-11T15:05:37.247" v="303" actId="20577"/>
          <ac:spMkLst>
            <pc:docMk/>
            <pc:sldMk cId="1101282034" sldId="281"/>
            <ac:spMk id="18" creationId="{38F6ED63-2655-4BC0-49D9-DB9D12CAD983}"/>
          </ac:spMkLst>
        </pc:spChg>
        <pc:spChg chg="add mod">
          <ac:chgData name="Abi Jones (2410537)" userId="S::2410537@student.uwtsd.ac.uk::d87d956b-e3bc-4984-8407-de1dd50a76c4" providerId="AD" clId="Web-{3B6D1CF2-9B73-2B0A-2A3C-7CB179AB7DB3}" dt="2025-02-11T15:06:53.687" v="340" actId="20577"/>
          <ac:spMkLst>
            <pc:docMk/>
            <pc:sldMk cId="1101282034" sldId="281"/>
            <ac:spMk id="19" creationId="{78BB5956-6E26-D894-1C0D-8D0F958A071A}"/>
          </ac:spMkLst>
        </pc:spChg>
        <pc:graphicFrameChg chg="mod modGraphic">
          <ac:chgData name="Abi Jones (2410537)" userId="S::2410537@student.uwtsd.ac.uk::d87d956b-e3bc-4984-8407-de1dd50a76c4" providerId="AD" clId="Web-{3B6D1CF2-9B73-2B0A-2A3C-7CB179AB7DB3}" dt="2025-02-11T15:57:49.130" v="1194"/>
          <ac:graphicFrameMkLst>
            <pc:docMk/>
            <pc:sldMk cId="1101282034" sldId="281"/>
            <ac:graphicFrameMk id="5" creationId="{42EADB73-EA20-E1DC-05D5-9059BD3311E1}"/>
          </ac:graphicFrameMkLst>
        </pc:graphicFrameChg>
        <pc:picChg chg="add mod">
          <ac:chgData name="Abi Jones (2410537)" userId="S::2410537@student.uwtsd.ac.uk::d87d956b-e3bc-4984-8407-de1dd50a76c4" providerId="AD" clId="Web-{3B6D1CF2-9B73-2B0A-2A3C-7CB179AB7DB3}" dt="2025-02-11T15:03:54.745" v="280" actId="1076"/>
          <ac:picMkLst>
            <pc:docMk/>
            <pc:sldMk cId="1101282034" sldId="281"/>
            <ac:picMk id="11" creationId="{938E0311-C319-9AB1-AC1D-A43A778842BE}"/>
          </ac:picMkLst>
        </pc:picChg>
        <pc:picChg chg="add del mod modCrop">
          <ac:chgData name="Abi Jones (2410537)" userId="S::2410537@student.uwtsd.ac.uk::d87d956b-e3bc-4984-8407-de1dd50a76c4" providerId="AD" clId="Web-{3B6D1CF2-9B73-2B0A-2A3C-7CB179AB7DB3}" dt="2025-02-11T15:28:42.254" v="854"/>
          <ac:picMkLst>
            <pc:docMk/>
            <pc:sldMk cId="1101282034" sldId="281"/>
            <ac:picMk id="12" creationId="{703A4E94-A72A-15AA-99CD-961C16D1D870}"/>
          </ac:picMkLst>
        </pc:picChg>
        <pc:picChg chg="add mod modCrop">
          <ac:chgData name="Abi Jones (2410537)" userId="S::2410537@student.uwtsd.ac.uk::d87d956b-e3bc-4984-8407-de1dd50a76c4" providerId="AD" clId="Web-{3B6D1CF2-9B73-2B0A-2A3C-7CB179AB7DB3}" dt="2025-02-11T15:01:38.538" v="263" actId="1076"/>
          <ac:picMkLst>
            <pc:docMk/>
            <pc:sldMk cId="1101282034" sldId="281"/>
            <ac:picMk id="13" creationId="{B30F1E93-16F5-356B-E564-7661B00BC4B6}"/>
          </ac:picMkLst>
        </pc:picChg>
        <pc:picChg chg="add mod modCrop">
          <ac:chgData name="Abi Jones (2410537)" userId="S::2410537@student.uwtsd.ac.uk::d87d956b-e3bc-4984-8407-de1dd50a76c4" providerId="AD" clId="Web-{3B6D1CF2-9B73-2B0A-2A3C-7CB179AB7DB3}" dt="2025-02-11T15:01:45.288" v="266" actId="1076"/>
          <ac:picMkLst>
            <pc:docMk/>
            <pc:sldMk cId="1101282034" sldId="281"/>
            <ac:picMk id="14" creationId="{F589808D-7D16-F4CB-6D67-E2E8BF336138}"/>
          </ac:picMkLst>
        </pc:picChg>
        <pc:picChg chg="add mod">
          <ac:chgData name="Abi Jones (2410537)" userId="S::2410537@student.uwtsd.ac.uk::d87d956b-e3bc-4984-8407-de1dd50a76c4" providerId="AD" clId="Web-{3B6D1CF2-9B73-2B0A-2A3C-7CB179AB7DB3}" dt="2025-02-11T15:28:53.067" v="858" actId="1076"/>
          <ac:picMkLst>
            <pc:docMk/>
            <pc:sldMk cId="1101282034" sldId="281"/>
            <ac:picMk id="20" creationId="{BF350140-6B2F-87D2-2816-2639BDC87C84}"/>
          </ac:picMkLst>
        </pc:picChg>
      </pc:sldChg>
      <pc:sldChg chg="addSp delSp modSp new ord">
        <pc:chgData name="Abi Jones (2410537)" userId="S::2410537@student.uwtsd.ac.uk::d87d956b-e3bc-4984-8407-de1dd50a76c4" providerId="AD" clId="Web-{3B6D1CF2-9B73-2B0A-2A3C-7CB179AB7DB3}" dt="2025-02-11T15:52:39.090" v="1073" actId="20577"/>
        <pc:sldMkLst>
          <pc:docMk/>
          <pc:sldMk cId="25402499" sldId="282"/>
        </pc:sldMkLst>
        <pc:spChg chg="mod">
          <ac:chgData name="Abi Jones (2410537)" userId="S::2410537@student.uwtsd.ac.uk::d87d956b-e3bc-4984-8407-de1dd50a76c4" providerId="AD" clId="Web-{3B6D1CF2-9B73-2B0A-2A3C-7CB179AB7DB3}" dt="2025-02-11T15:52:39.090" v="1073" actId="20577"/>
          <ac:spMkLst>
            <pc:docMk/>
            <pc:sldMk cId="25402499" sldId="282"/>
            <ac:spMk id="2" creationId="{9E3C7C5B-0365-4754-E3CA-44E223748C9F}"/>
          </ac:spMkLst>
        </pc:spChg>
        <pc:spChg chg="del">
          <ac:chgData name="Abi Jones (2410537)" userId="S::2410537@student.uwtsd.ac.uk::d87d956b-e3bc-4984-8407-de1dd50a76c4" providerId="AD" clId="Web-{3B6D1CF2-9B73-2B0A-2A3C-7CB179AB7DB3}" dt="2025-02-11T15:44:55.062" v="865"/>
          <ac:spMkLst>
            <pc:docMk/>
            <pc:sldMk cId="25402499" sldId="282"/>
            <ac:spMk id="3" creationId="{1C8C1D3D-5905-122F-571A-F1F58AA03554}"/>
          </ac:spMkLst>
        </pc:spChg>
        <pc:graphicFrameChg chg="add mod ord modGraphic">
          <ac:chgData name="Abi Jones (2410537)" userId="S::2410537@student.uwtsd.ac.uk::d87d956b-e3bc-4984-8407-de1dd50a76c4" providerId="AD" clId="Web-{3B6D1CF2-9B73-2B0A-2A3C-7CB179AB7DB3}" dt="2025-02-11T15:48:44.334" v="959"/>
          <ac:graphicFrameMkLst>
            <pc:docMk/>
            <pc:sldMk cId="25402499" sldId="282"/>
            <ac:graphicFrameMk id="5" creationId="{4477C78C-875B-50A1-427D-90A2D6BEA7A0}"/>
          </ac:graphicFrameMkLst>
        </pc:graphicFrameChg>
      </pc:sldChg>
      <pc:sldChg chg="addSp delSp modSp add ord replId">
        <pc:chgData name="Abi Jones (2410537)" userId="S::2410537@student.uwtsd.ac.uk::d87d956b-e3bc-4984-8407-de1dd50a76c4" providerId="AD" clId="Web-{3B6D1CF2-9B73-2B0A-2A3C-7CB179AB7DB3}" dt="2025-02-11T15:49:28.288" v="962"/>
        <pc:sldMkLst>
          <pc:docMk/>
          <pc:sldMk cId="1832144707" sldId="283"/>
        </pc:sldMkLst>
        <pc:spChg chg="mod">
          <ac:chgData name="Abi Jones (2410537)" userId="S::2410537@student.uwtsd.ac.uk::d87d956b-e3bc-4984-8407-de1dd50a76c4" providerId="AD" clId="Web-{3B6D1CF2-9B73-2B0A-2A3C-7CB179AB7DB3}" dt="2025-02-11T15:24:19.216" v="711" actId="1076"/>
          <ac:spMkLst>
            <pc:docMk/>
            <pc:sldMk cId="1832144707" sldId="283"/>
            <ac:spMk id="3" creationId="{E896A311-F5CA-5399-869B-A1551200ADCE}"/>
          </ac:spMkLst>
        </pc:spChg>
        <pc:spChg chg="mod">
          <ac:chgData name="Abi Jones (2410537)" userId="S::2410537@student.uwtsd.ac.uk::d87d956b-e3bc-4984-8407-de1dd50a76c4" providerId="AD" clId="Web-{3B6D1CF2-9B73-2B0A-2A3C-7CB179AB7DB3}" dt="2025-02-11T15:24:10.543" v="709" actId="1076"/>
          <ac:spMkLst>
            <pc:docMk/>
            <pc:sldMk cId="1832144707" sldId="283"/>
            <ac:spMk id="4" creationId="{3E5263FE-9885-A7AD-D85A-A18104160DBF}"/>
          </ac:spMkLst>
        </pc:spChg>
        <pc:spChg chg="mod">
          <ac:chgData name="Abi Jones (2410537)" userId="S::2410537@student.uwtsd.ac.uk::d87d956b-e3bc-4984-8407-de1dd50a76c4" providerId="AD" clId="Web-{3B6D1CF2-9B73-2B0A-2A3C-7CB179AB7DB3}" dt="2025-02-11T15:24:02.481" v="708" actId="1076"/>
          <ac:spMkLst>
            <pc:docMk/>
            <pc:sldMk cId="1832144707" sldId="283"/>
            <ac:spMk id="6" creationId="{93382FCA-F167-C16E-EB81-EC5BDE8B8964}"/>
          </ac:spMkLst>
        </pc:spChg>
        <pc:spChg chg="mod">
          <ac:chgData name="Abi Jones (2410537)" userId="S::2410537@student.uwtsd.ac.uk::d87d956b-e3bc-4984-8407-de1dd50a76c4" providerId="AD" clId="Web-{3B6D1CF2-9B73-2B0A-2A3C-7CB179AB7DB3}" dt="2025-02-11T15:23:58.371" v="707" actId="1076"/>
          <ac:spMkLst>
            <pc:docMk/>
            <pc:sldMk cId="1832144707" sldId="283"/>
            <ac:spMk id="7" creationId="{9D0A8ED6-2D9A-1113-D70E-90B4FC21B7CF}"/>
          </ac:spMkLst>
        </pc:spChg>
        <pc:spChg chg="mod">
          <ac:chgData name="Abi Jones (2410537)" userId="S::2410537@student.uwtsd.ac.uk::d87d956b-e3bc-4984-8407-de1dd50a76c4" providerId="AD" clId="Web-{3B6D1CF2-9B73-2B0A-2A3C-7CB179AB7DB3}" dt="2025-02-11T15:23:52.590" v="706" actId="1076"/>
          <ac:spMkLst>
            <pc:docMk/>
            <pc:sldMk cId="1832144707" sldId="283"/>
            <ac:spMk id="8" creationId="{F69C0457-9AB2-9075-C3DC-760C580FE6EF}"/>
          </ac:spMkLst>
        </pc:spChg>
        <pc:spChg chg="mod">
          <ac:chgData name="Abi Jones (2410537)" userId="S::2410537@student.uwtsd.ac.uk::d87d956b-e3bc-4984-8407-de1dd50a76c4" providerId="AD" clId="Web-{3B6D1CF2-9B73-2B0A-2A3C-7CB179AB7DB3}" dt="2025-02-11T15:23:26.198" v="701" actId="20577"/>
          <ac:spMkLst>
            <pc:docMk/>
            <pc:sldMk cId="1832144707" sldId="283"/>
            <ac:spMk id="9" creationId="{12F9525C-39BC-BE91-DE4C-66B3B1EDE927}"/>
          </ac:spMkLst>
        </pc:spChg>
        <pc:spChg chg="mod">
          <ac:chgData name="Abi Jones (2410537)" userId="S::2410537@student.uwtsd.ac.uk::d87d956b-e3bc-4984-8407-de1dd50a76c4" providerId="AD" clId="Web-{3B6D1CF2-9B73-2B0A-2A3C-7CB179AB7DB3}" dt="2025-02-11T15:23:46.277" v="705" actId="1076"/>
          <ac:spMkLst>
            <pc:docMk/>
            <pc:sldMk cId="1832144707" sldId="283"/>
            <ac:spMk id="10" creationId="{1FB03242-1DC7-C689-A60B-15195DB24209}"/>
          </ac:spMkLst>
        </pc:spChg>
        <pc:spChg chg="del">
          <ac:chgData name="Abi Jones (2410537)" userId="S::2410537@student.uwtsd.ac.uk::d87d956b-e3bc-4984-8407-de1dd50a76c4" providerId="AD" clId="Web-{3B6D1CF2-9B73-2B0A-2A3C-7CB179AB7DB3}" dt="2025-02-11T15:28:58.458" v="860"/>
          <ac:spMkLst>
            <pc:docMk/>
            <pc:sldMk cId="1832144707" sldId="283"/>
            <ac:spMk id="16" creationId="{67E65591-B716-9A4E-FA7D-E20B8CF44888}"/>
          </ac:spMkLst>
        </pc:spChg>
        <pc:graphicFrameChg chg="mod modGraphic">
          <ac:chgData name="Abi Jones (2410537)" userId="S::2410537@student.uwtsd.ac.uk::d87d956b-e3bc-4984-8407-de1dd50a76c4" providerId="AD" clId="Web-{3B6D1CF2-9B73-2B0A-2A3C-7CB179AB7DB3}" dt="2025-02-11T15:24:58.607" v="721"/>
          <ac:graphicFrameMkLst>
            <pc:docMk/>
            <pc:sldMk cId="1832144707" sldId="283"/>
            <ac:graphicFrameMk id="5" creationId="{FD930559-F743-AF35-0323-BC3E58A8AEE8}"/>
          </ac:graphicFrameMkLst>
        </pc:graphicFrameChg>
        <pc:picChg chg="add mod">
          <ac:chgData name="Abi Jones (2410537)" userId="S::2410537@student.uwtsd.ac.uk::d87d956b-e3bc-4984-8407-de1dd50a76c4" providerId="AD" clId="Web-{3B6D1CF2-9B73-2B0A-2A3C-7CB179AB7DB3}" dt="2025-02-11T15:29:08.458" v="862" actId="1076"/>
          <ac:picMkLst>
            <pc:docMk/>
            <pc:sldMk cId="1832144707" sldId="283"/>
            <ac:picMk id="2" creationId="{7E48BD55-981F-DB33-1963-F5E5B1391916}"/>
          </ac:picMkLst>
        </pc:picChg>
        <pc:picChg chg="del">
          <ac:chgData name="Abi Jones (2410537)" userId="S::2410537@student.uwtsd.ac.uk::d87d956b-e3bc-4984-8407-de1dd50a76c4" providerId="AD" clId="Web-{3B6D1CF2-9B73-2B0A-2A3C-7CB179AB7DB3}" dt="2025-02-11T15:28:56.270" v="859"/>
          <ac:picMkLst>
            <pc:docMk/>
            <pc:sldMk cId="1832144707" sldId="283"/>
            <ac:picMk id="12" creationId="{D31ADA44-0223-967E-E978-99C942FE15AD}"/>
          </ac:picMkLst>
        </pc:picChg>
      </pc:sldChg>
      <pc:sldChg chg="modSp add replId">
        <pc:chgData name="Abi Jones (2410537)" userId="S::2410537@student.uwtsd.ac.uk::d87d956b-e3bc-4984-8407-de1dd50a76c4" providerId="AD" clId="Web-{3B6D1CF2-9B73-2B0A-2A3C-7CB179AB7DB3}" dt="2025-02-11T15:52:45.106" v="1074" actId="20577"/>
        <pc:sldMkLst>
          <pc:docMk/>
          <pc:sldMk cId="3254429687" sldId="284"/>
        </pc:sldMkLst>
        <pc:spChg chg="mod">
          <ac:chgData name="Abi Jones (2410537)" userId="S::2410537@student.uwtsd.ac.uk::d87d956b-e3bc-4984-8407-de1dd50a76c4" providerId="AD" clId="Web-{3B6D1CF2-9B73-2B0A-2A3C-7CB179AB7DB3}" dt="2025-02-11T15:52:45.106" v="1074" actId="20577"/>
          <ac:spMkLst>
            <pc:docMk/>
            <pc:sldMk cId="3254429687" sldId="284"/>
            <ac:spMk id="2" creationId="{4AF0270B-91CA-06C6-764F-9B782D09F4AF}"/>
          </ac:spMkLst>
        </pc:spChg>
        <pc:graphicFrameChg chg="mod modGraphic">
          <ac:chgData name="Abi Jones (2410537)" userId="S::2410537@student.uwtsd.ac.uk::d87d956b-e3bc-4984-8407-de1dd50a76c4" providerId="AD" clId="Web-{3B6D1CF2-9B73-2B0A-2A3C-7CB179AB7DB3}" dt="2025-02-11T15:51:02.353" v="1058"/>
          <ac:graphicFrameMkLst>
            <pc:docMk/>
            <pc:sldMk cId="3254429687" sldId="284"/>
            <ac:graphicFrameMk id="5" creationId="{AA7108E6-BA38-AAA6-E17C-CD652D3DF672}"/>
          </ac:graphicFrameMkLst>
        </pc:graphicFrameChg>
      </pc:sldChg>
    </pc:docChg>
  </pc:docChgLst>
  <pc:docChgLst>
    <pc:chgData name="Abi Jones (2410537)" userId="S::2410537@student.uwtsd.ac.uk::d87d956b-e3bc-4984-8407-de1dd50a76c4" providerId="AD" clId="Web-{A5747819-A2AD-6D27-A95B-92F4556F5F87}"/>
    <pc:docChg chg="modSld">
      <pc:chgData name="Abi Jones (2410537)" userId="S::2410537@student.uwtsd.ac.uk::d87d956b-e3bc-4984-8407-de1dd50a76c4" providerId="AD" clId="Web-{A5747819-A2AD-6D27-A95B-92F4556F5F87}" dt="2025-02-18T14:32:12.025" v="618"/>
      <pc:docMkLst>
        <pc:docMk/>
      </pc:docMkLst>
      <pc:sldChg chg="modSp">
        <pc:chgData name="Abi Jones (2410537)" userId="S::2410537@student.uwtsd.ac.uk::d87d956b-e3bc-4984-8407-de1dd50a76c4" providerId="AD" clId="Web-{A5747819-A2AD-6D27-A95B-92F4556F5F87}" dt="2025-02-18T14:32:12.025" v="618"/>
        <pc:sldMkLst>
          <pc:docMk/>
          <pc:sldMk cId="230353557" sldId="278"/>
        </pc:sldMkLst>
        <pc:graphicFrameChg chg="mod modGraphic">
          <ac:chgData name="Abi Jones (2410537)" userId="S::2410537@student.uwtsd.ac.uk::d87d956b-e3bc-4984-8407-de1dd50a76c4" providerId="AD" clId="Web-{A5747819-A2AD-6D27-A95B-92F4556F5F87}" dt="2025-02-18T14:32:12.025" v="618"/>
          <ac:graphicFrameMkLst>
            <pc:docMk/>
            <pc:sldMk cId="230353557" sldId="278"/>
            <ac:graphicFrameMk id="4" creationId="{A31519E5-2416-0209-B84D-89B021F4D3B9}"/>
          </ac:graphicFrameMkLst>
        </pc:graphicFrameChg>
      </pc:sldChg>
    </pc:docChg>
  </pc:docChgLst>
  <pc:docChgLst>
    <pc:chgData name="Abi Jones (2410537)" userId="S::2410537@student.uwtsd.ac.uk::d87d956b-e3bc-4984-8407-de1dd50a76c4" providerId="AD" clId="Web-{0668E687-AAB2-831A-D316-C7C976BB1C76}"/>
    <pc:docChg chg="modSld">
      <pc:chgData name="Abi Jones (2410537)" userId="S::2410537@student.uwtsd.ac.uk::d87d956b-e3bc-4984-8407-de1dd50a76c4" providerId="AD" clId="Web-{0668E687-AAB2-831A-D316-C7C976BB1C76}" dt="2025-03-03T22:25:24.179" v="850" actId="20577"/>
      <pc:docMkLst>
        <pc:docMk/>
      </pc:docMkLst>
      <pc:sldChg chg="addSp delSp modSp">
        <pc:chgData name="Abi Jones (2410537)" userId="S::2410537@student.uwtsd.ac.uk::d87d956b-e3bc-4984-8407-de1dd50a76c4" providerId="AD" clId="Web-{0668E687-AAB2-831A-D316-C7C976BB1C76}" dt="2025-03-03T22:25:24.179" v="850" actId="20577"/>
        <pc:sldMkLst>
          <pc:docMk/>
          <pc:sldMk cId="2086705536" sldId="296"/>
        </pc:sldMkLst>
        <pc:spChg chg="mod">
          <ac:chgData name="Abi Jones (2410537)" userId="S::2410537@student.uwtsd.ac.uk::d87d956b-e3bc-4984-8407-de1dd50a76c4" providerId="AD" clId="Web-{0668E687-AAB2-831A-D316-C7C976BB1C76}" dt="2025-03-03T22:21:03.812" v="810" actId="20577"/>
          <ac:spMkLst>
            <pc:docMk/>
            <pc:sldMk cId="2086705536" sldId="296"/>
            <ac:spMk id="2" creationId="{6454850C-5420-3F15-ED2A-9DB7C9B9FC8F}"/>
          </ac:spMkLst>
        </pc:spChg>
        <pc:spChg chg="mod">
          <ac:chgData name="Abi Jones (2410537)" userId="S::2410537@student.uwtsd.ac.uk::d87d956b-e3bc-4984-8407-de1dd50a76c4" providerId="AD" clId="Web-{0668E687-AAB2-831A-D316-C7C976BB1C76}" dt="2025-03-03T22:25:24.179" v="850" actId="20577"/>
          <ac:spMkLst>
            <pc:docMk/>
            <pc:sldMk cId="2086705536" sldId="296"/>
            <ac:spMk id="3" creationId="{A461C94D-B466-F294-9E64-CF4F29A36B85}"/>
          </ac:spMkLst>
        </pc:spChg>
        <pc:spChg chg="add del mod">
          <ac:chgData name="Abi Jones (2410537)" userId="S::2410537@student.uwtsd.ac.uk::d87d956b-e3bc-4984-8407-de1dd50a76c4" providerId="AD" clId="Web-{0668E687-AAB2-831A-D316-C7C976BB1C76}" dt="2025-03-03T21:43:14.289" v="505"/>
          <ac:spMkLst>
            <pc:docMk/>
            <pc:sldMk cId="2086705536" sldId="296"/>
            <ac:spMk id="4" creationId="{23278ABE-C9C6-168B-D582-450FC8AA702C}"/>
          </ac:spMkLst>
        </pc:spChg>
        <pc:spChg chg="add mod">
          <ac:chgData name="Abi Jones (2410537)" userId="S::2410537@student.uwtsd.ac.uk::d87d956b-e3bc-4984-8407-de1dd50a76c4" providerId="AD" clId="Web-{0668E687-AAB2-831A-D316-C7C976BB1C76}" dt="2025-03-03T21:50:43.488" v="587" actId="20577"/>
          <ac:spMkLst>
            <pc:docMk/>
            <pc:sldMk cId="2086705536" sldId="296"/>
            <ac:spMk id="6" creationId="{9EA90401-EBB7-2786-8E11-1AD9C6BF020A}"/>
          </ac:spMkLst>
        </pc:spChg>
      </pc:sldChg>
    </pc:docChg>
  </pc:docChgLst>
  <pc:docChgLst>
    <pc:chgData name="Abi Jones (2410537)" userId="S::2410537@student.uwtsd.ac.uk::d87d956b-e3bc-4984-8407-de1dd50a76c4" providerId="AD" clId="Web-{F6AAF92C-9AF6-6BB0-0337-19358A536A3E}"/>
    <pc:docChg chg="addSld modSld">
      <pc:chgData name="Abi Jones (2410537)" userId="S::2410537@student.uwtsd.ac.uk::d87d956b-e3bc-4984-8407-de1dd50a76c4" providerId="AD" clId="Web-{F6AAF92C-9AF6-6BB0-0337-19358A536A3E}" dt="2025-02-04T20:21:21.846" v="359" actId="1076"/>
      <pc:docMkLst>
        <pc:docMk/>
      </pc:docMkLst>
      <pc:sldChg chg="addSp delSp modSp mod modClrScheme chgLayout">
        <pc:chgData name="Abi Jones (2410537)" userId="S::2410537@student.uwtsd.ac.uk::d87d956b-e3bc-4984-8407-de1dd50a76c4" providerId="AD" clId="Web-{F6AAF92C-9AF6-6BB0-0337-19358A536A3E}" dt="2025-02-04T20:21:21.846" v="359" actId="1076"/>
        <pc:sldMkLst>
          <pc:docMk/>
          <pc:sldMk cId="109857222" sldId="256"/>
        </pc:sldMkLst>
        <pc:spChg chg="add mod">
          <ac:chgData name="Abi Jones (2410537)" userId="S::2410537@student.uwtsd.ac.uk::d87d956b-e3bc-4984-8407-de1dd50a76c4" providerId="AD" clId="Web-{F6AAF92C-9AF6-6BB0-0337-19358A536A3E}" dt="2025-02-04T19:55:46.516" v="161" actId="20577"/>
          <ac:spMkLst>
            <pc:docMk/>
            <pc:sldMk cId="109857222" sldId="256"/>
            <ac:spMk id="8" creationId="{BAD09AB7-CC1D-61AC-4A74-F9E0EDD42504}"/>
          </ac:spMkLst>
        </pc:spChg>
        <pc:picChg chg="add mod ord">
          <ac:chgData name="Abi Jones (2410537)" userId="S::2410537@student.uwtsd.ac.uk::d87d956b-e3bc-4984-8407-de1dd50a76c4" providerId="AD" clId="Web-{F6AAF92C-9AF6-6BB0-0337-19358A536A3E}" dt="2025-02-04T20:15:55.028" v="324" actId="14100"/>
          <ac:picMkLst>
            <pc:docMk/>
            <pc:sldMk cId="109857222" sldId="256"/>
            <ac:picMk id="10" creationId="{43A4F409-6C3E-B107-8F97-FCE07DE94C4C}"/>
          </ac:picMkLst>
        </pc:picChg>
        <pc:cxnChg chg="add mod">
          <ac:chgData name="Abi Jones (2410537)" userId="S::2410537@student.uwtsd.ac.uk::d87d956b-e3bc-4984-8407-de1dd50a76c4" providerId="AD" clId="Web-{F6AAF92C-9AF6-6BB0-0337-19358A536A3E}" dt="2025-02-04T19:45:53.526" v="76"/>
          <ac:cxnSpMkLst>
            <pc:docMk/>
            <pc:sldMk cId="109857222" sldId="256"/>
            <ac:cxnSpMk id="11" creationId="{E97374A2-D573-7107-E7B7-B2C85C1CD494}"/>
          </ac:cxnSpMkLst>
        </pc:cxnChg>
      </pc:sldChg>
      <pc:sldChg chg="addSp delSp modSp add replId">
        <pc:chgData name="Abi Jones (2410537)" userId="S::2410537@student.uwtsd.ac.uk::d87d956b-e3bc-4984-8407-de1dd50a76c4" providerId="AD" clId="Web-{F6AAF92C-9AF6-6BB0-0337-19358A536A3E}" dt="2025-02-04T19:56:35.831" v="167" actId="20577"/>
        <pc:sldMkLst>
          <pc:docMk/>
          <pc:sldMk cId="3057724986" sldId="257"/>
        </pc:sldMkLst>
        <pc:spChg chg="mod">
          <ac:chgData name="Abi Jones (2410537)" userId="S::2410537@student.uwtsd.ac.uk::d87d956b-e3bc-4984-8407-de1dd50a76c4" providerId="AD" clId="Web-{F6AAF92C-9AF6-6BB0-0337-19358A536A3E}" dt="2025-02-04T19:56:35.831" v="167" actId="20577"/>
          <ac:spMkLst>
            <pc:docMk/>
            <pc:sldMk cId="3057724986" sldId="257"/>
            <ac:spMk id="3" creationId="{E1450C66-9120-4694-0302-73FACD57546B}"/>
          </ac:spMkLst>
        </pc:spChg>
        <pc:spChg chg="mod">
          <ac:chgData name="Abi Jones (2410537)" userId="S::2410537@student.uwtsd.ac.uk::d87d956b-e3bc-4984-8407-de1dd50a76c4" providerId="AD" clId="Web-{F6AAF92C-9AF6-6BB0-0337-19358A536A3E}" dt="2025-02-04T19:56:28.627" v="166" actId="20577"/>
          <ac:spMkLst>
            <pc:docMk/>
            <pc:sldMk cId="3057724986" sldId="257"/>
            <ac:spMk id="8" creationId="{C7FDAD72-FBC6-32CB-6718-2F6914A794CA}"/>
          </ac:spMkLst>
        </pc:spChg>
        <pc:picChg chg="mod">
          <ac:chgData name="Abi Jones (2410537)" userId="S::2410537@student.uwtsd.ac.uk::d87d956b-e3bc-4984-8407-de1dd50a76c4" providerId="AD" clId="Web-{F6AAF92C-9AF6-6BB0-0337-19358A536A3E}" dt="2025-02-04T19:48:32.005" v="110"/>
          <ac:picMkLst>
            <pc:docMk/>
            <pc:sldMk cId="3057724986" sldId="257"/>
            <ac:picMk id="9" creationId="{DDCE12BF-EA5C-35A3-A7C4-A1031169A545}"/>
          </ac:picMkLst>
        </pc:picChg>
        <pc:picChg chg="mod">
          <ac:chgData name="Abi Jones (2410537)" userId="S::2410537@student.uwtsd.ac.uk::d87d956b-e3bc-4984-8407-de1dd50a76c4" providerId="AD" clId="Web-{F6AAF92C-9AF6-6BB0-0337-19358A536A3E}" dt="2025-02-04T19:54:13.854" v="153" actId="14100"/>
          <ac:picMkLst>
            <pc:docMk/>
            <pc:sldMk cId="3057724986" sldId="257"/>
            <ac:picMk id="10" creationId="{5609D93B-2DA9-5D18-C92B-8B91B7CE583B}"/>
          </ac:picMkLst>
        </pc:picChg>
      </pc:sldChg>
      <pc:sldChg chg="addSp delSp modSp add replId">
        <pc:chgData name="Abi Jones (2410537)" userId="S::2410537@student.uwtsd.ac.uk::d87d956b-e3bc-4984-8407-de1dd50a76c4" providerId="AD" clId="Web-{F6AAF92C-9AF6-6BB0-0337-19358A536A3E}" dt="2025-02-04T20:06:31.586" v="264" actId="20577"/>
        <pc:sldMkLst>
          <pc:docMk/>
          <pc:sldMk cId="17451936" sldId="258"/>
        </pc:sldMkLst>
        <pc:spChg chg="mod">
          <ac:chgData name="Abi Jones (2410537)" userId="S::2410537@student.uwtsd.ac.uk::d87d956b-e3bc-4984-8407-de1dd50a76c4" providerId="AD" clId="Web-{F6AAF92C-9AF6-6BB0-0337-19358A536A3E}" dt="2025-02-04T19:58:26.869" v="185" actId="20577"/>
          <ac:spMkLst>
            <pc:docMk/>
            <pc:sldMk cId="17451936" sldId="258"/>
            <ac:spMk id="3" creationId="{BF4002C0-857D-9C0D-5378-C5C4146AF252}"/>
          </ac:spMkLst>
        </pc:spChg>
        <pc:spChg chg="mod">
          <ac:chgData name="Abi Jones (2410537)" userId="S::2410537@student.uwtsd.ac.uk::d87d956b-e3bc-4984-8407-de1dd50a76c4" providerId="AD" clId="Web-{F6AAF92C-9AF6-6BB0-0337-19358A536A3E}" dt="2025-02-04T20:06:31.586" v="264" actId="20577"/>
          <ac:spMkLst>
            <pc:docMk/>
            <pc:sldMk cId="17451936" sldId="258"/>
            <ac:spMk id="8" creationId="{8B4A1777-B9D9-8110-EE59-19EAE4BCE2A8}"/>
          </ac:spMkLst>
        </pc:spChg>
        <pc:picChg chg="mod">
          <ac:chgData name="Abi Jones (2410537)" userId="S::2410537@student.uwtsd.ac.uk::d87d956b-e3bc-4984-8407-de1dd50a76c4" providerId="AD" clId="Web-{F6AAF92C-9AF6-6BB0-0337-19358A536A3E}" dt="2025-02-04T19:59:05.653" v="186"/>
          <ac:picMkLst>
            <pc:docMk/>
            <pc:sldMk cId="17451936" sldId="258"/>
            <ac:picMk id="9" creationId="{A228C533-A7CA-CA71-F9E2-74AE2052921B}"/>
          </ac:picMkLst>
        </pc:picChg>
        <pc:picChg chg="mod">
          <ac:chgData name="Abi Jones (2410537)" userId="S::2410537@student.uwtsd.ac.uk::d87d956b-e3bc-4984-8407-de1dd50a76c4" providerId="AD" clId="Web-{F6AAF92C-9AF6-6BB0-0337-19358A536A3E}" dt="2025-02-04T20:05:15.425" v="253" actId="1076"/>
          <ac:picMkLst>
            <pc:docMk/>
            <pc:sldMk cId="17451936" sldId="258"/>
            <ac:picMk id="10" creationId="{F9EED3AB-1B90-5B57-CC77-E6D8822C3441}"/>
          </ac:picMkLst>
        </pc:picChg>
      </pc:sldChg>
      <pc:sldChg chg="addSp delSp modSp add replId">
        <pc:chgData name="Abi Jones (2410537)" userId="S::2410537@student.uwtsd.ac.uk::d87d956b-e3bc-4984-8407-de1dd50a76c4" providerId="AD" clId="Web-{F6AAF92C-9AF6-6BB0-0337-19358A536A3E}" dt="2025-02-04T20:15:17.040" v="316"/>
        <pc:sldMkLst>
          <pc:docMk/>
          <pc:sldMk cId="523976413" sldId="259"/>
        </pc:sldMkLst>
        <pc:spChg chg="mod">
          <ac:chgData name="Abi Jones (2410537)" userId="S::2410537@student.uwtsd.ac.uk::d87d956b-e3bc-4984-8407-de1dd50a76c4" providerId="AD" clId="Web-{F6AAF92C-9AF6-6BB0-0337-19358A536A3E}" dt="2025-02-04T20:09:05.095" v="275" actId="20577"/>
          <ac:spMkLst>
            <pc:docMk/>
            <pc:sldMk cId="523976413" sldId="259"/>
            <ac:spMk id="3" creationId="{936D4B08-CF7C-2BE0-A59C-7DC74F3A78F7}"/>
          </ac:spMkLst>
        </pc:spChg>
        <pc:spChg chg="mod">
          <ac:chgData name="Abi Jones (2410537)" userId="S::2410537@student.uwtsd.ac.uk::d87d956b-e3bc-4984-8407-de1dd50a76c4" providerId="AD" clId="Web-{F6AAF92C-9AF6-6BB0-0337-19358A536A3E}" dt="2025-02-04T20:12:48.687" v="293" actId="20577"/>
          <ac:spMkLst>
            <pc:docMk/>
            <pc:sldMk cId="523976413" sldId="259"/>
            <ac:spMk id="8" creationId="{A55086DF-0A12-EC23-B931-99AA0EC6D732}"/>
          </ac:spMkLst>
        </pc:spChg>
        <pc:picChg chg="mod">
          <ac:chgData name="Abi Jones (2410537)" userId="S::2410537@student.uwtsd.ac.uk::d87d956b-e3bc-4984-8407-de1dd50a76c4" providerId="AD" clId="Web-{F6AAF92C-9AF6-6BB0-0337-19358A536A3E}" dt="2025-02-04T20:15:06.774" v="313"/>
          <ac:picMkLst>
            <pc:docMk/>
            <pc:sldMk cId="523976413" sldId="259"/>
            <ac:picMk id="9" creationId="{1B72A621-1341-06C1-F6CB-A13C9E14AE1C}"/>
          </ac:picMkLst>
        </pc:picChg>
        <pc:picChg chg="mod">
          <ac:chgData name="Abi Jones (2410537)" userId="S::2410537@student.uwtsd.ac.uk::d87d956b-e3bc-4984-8407-de1dd50a76c4" providerId="AD" clId="Web-{F6AAF92C-9AF6-6BB0-0337-19358A536A3E}" dt="2025-02-04T20:13:27.815" v="295"/>
          <ac:picMkLst>
            <pc:docMk/>
            <pc:sldMk cId="523976413" sldId="259"/>
            <ac:picMk id="10" creationId="{742E5CE4-9129-3F22-1DCD-155AEFF09A42}"/>
          </ac:picMkLst>
        </pc:picChg>
      </pc:sldChg>
      <pc:sldChg chg="addSp delSp modSp add replId">
        <pc:chgData name="Abi Jones (2410537)" userId="S::2410537@student.uwtsd.ac.uk::d87d956b-e3bc-4984-8407-de1dd50a76c4" providerId="AD" clId="Web-{F6AAF92C-9AF6-6BB0-0337-19358A536A3E}" dt="2025-02-04T20:19:17.649" v="355" actId="20577"/>
        <pc:sldMkLst>
          <pc:docMk/>
          <pc:sldMk cId="170241470" sldId="260"/>
        </pc:sldMkLst>
        <pc:spChg chg="mod">
          <ac:chgData name="Abi Jones (2410537)" userId="S::2410537@student.uwtsd.ac.uk::d87d956b-e3bc-4984-8407-de1dd50a76c4" providerId="AD" clId="Web-{F6AAF92C-9AF6-6BB0-0337-19358A536A3E}" dt="2025-02-04T20:14:17.864" v="306" actId="20577"/>
          <ac:spMkLst>
            <pc:docMk/>
            <pc:sldMk cId="170241470" sldId="260"/>
            <ac:spMk id="3" creationId="{1F93FD70-96FC-D82F-495D-DF87FAA29A06}"/>
          </ac:spMkLst>
        </pc:spChg>
        <pc:spChg chg="mod">
          <ac:chgData name="Abi Jones (2410537)" userId="S::2410537@student.uwtsd.ac.uk::d87d956b-e3bc-4984-8407-de1dd50a76c4" providerId="AD" clId="Web-{F6AAF92C-9AF6-6BB0-0337-19358A536A3E}" dt="2025-02-04T20:19:17.649" v="355" actId="20577"/>
          <ac:spMkLst>
            <pc:docMk/>
            <pc:sldMk cId="170241470" sldId="260"/>
            <ac:spMk id="8" creationId="{5E720447-8144-DBC0-F3DE-F50CE8F1A0A4}"/>
          </ac:spMkLst>
        </pc:spChg>
        <pc:picChg chg="mod">
          <ac:chgData name="Abi Jones (2410537)" userId="S::2410537@student.uwtsd.ac.uk::d87d956b-e3bc-4984-8407-de1dd50a76c4" providerId="AD" clId="Web-{F6AAF92C-9AF6-6BB0-0337-19358A536A3E}" dt="2025-02-04T20:17:16.017" v="327" actId="14100"/>
          <ac:picMkLst>
            <pc:docMk/>
            <pc:sldMk cId="170241470" sldId="260"/>
            <ac:picMk id="9" creationId="{01876C15-31DF-FA98-06DB-57787BC2F71B}"/>
          </ac:picMkLst>
        </pc:picChg>
        <pc:picChg chg="mod">
          <ac:chgData name="Abi Jones (2410537)" userId="S::2410537@student.uwtsd.ac.uk::d87d956b-e3bc-4984-8407-de1dd50a76c4" providerId="AD" clId="Web-{F6AAF92C-9AF6-6BB0-0337-19358A536A3E}" dt="2025-02-04T20:17:41.550" v="328"/>
          <ac:picMkLst>
            <pc:docMk/>
            <pc:sldMk cId="170241470" sldId="260"/>
            <ac:picMk id="10" creationId="{CF19910A-68F5-646D-A2C0-FFA2BE58B423}"/>
          </ac:picMkLst>
        </pc:picChg>
      </pc:sldChg>
    </pc:docChg>
  </pc:docChgLst>
  <pc:docChgLst>
    <pc:chgData name="Abi Jones (2410537)" userId="S::2410537@student.uwtsd.ac.uk::d87d956b-e3bc-4984-8407-de1dd50a76c4" providerId="AD" clId="Web-{263EFB87-769D-C1E2-AEC2-71091E5F1291}"/>
    <pc:docChg chg="addSld modSld">
      <pc:chgData name="Abi Jones (2410537)" userId="S::2410537@student.uwtsd.ac.uk::d87d956b-e3bc-4984-8407-de1dd50a76c4" providerId="AD" clId="Web-{263EFB87-769D-C1E2-AEC2-71091E5F1291}" dt="2025-02-16T22:01:59.887" v="1929" actId="20577"/>
      <pc:docMkLst>
        <pc:docMk/>
      </pc:docMkLst>
      <pc:sldChg chg="modSp">
        <pc:chgData name="Abi Jones (2410537)" userId="S::2410537@student.uwtsd.ac.uk::d87d956b-e3bc-4984-8407-de1dd50a76c4" providerId="AD" clId="Web-{263EFB87-769D-C1E2-AEC2-71091E5F1291}" dt="2025-02-16T14:14:44.480" v="185" actId="20577"/>
        <pc:sldMkLst>
          <pc:docMk/>
          <pc:sldMk cId="39688888" sldId="264"/>
        </pc:sldMkLst>
        <pc:graphicFrameChg chg="mod modGraphic">
          <ac:chgData name="Abi Jones (2410537)" userId="S::2410537@student.uwtsd.ac.uk::d87d956b-e3bc-4984-8407-de1dd50a76c4" providerId="AD" clId="Web-{263EFB87-769D-C1E2-AEC2-71091E5F1291}" dt="2025-02-16T14:14:44.480" v="185" actId="20577"/>
          <ac:graphicFrameMkLst>
            <pc:docMk/>
            <pc:sldMk cId="39688888" sldId="264"/>
            <ac:graphicFrameMk id="2" creationId="{9598FD32-B873-2526-1C3C-0964BC6F04AA}"/>
          </ac:graphicFrameMkLst>
        </pc:graphicFrameChg>
      </pc:sldChg>
      <pc:sldChg chg="modSp">
        <pc:chgData name="Abi Jones (2410537)" userId="S::2410537@student.uwtsd.ac.uk::d87d956b-e3bc-4984-8407-de1dd50a76c4" providerId="AD" clId="Web-{263EFB87-769D-C1E2-AEC2-71091E5F1291}" dt="2025-02-16T16:48:43.867" v="1087" actId="20577"/>
        <pc:sldMkLst>
          <pc:docMk/>
          <pc:sldMk cId="1640960646" sldId="277"/>
        </pc:sldMkLst>
        <pc:spChg chg="mod">
          <ac:chgData name="Abi Jones (2410537)" userId="S::2410537@student.uwtsd.ac.uk::d87d956b-e3bc-4984-8407-de1dd50a76c4" providerId="AD" clId="Web-{263EFB87-769D-C1E2-AEC2-71091E5F1291}" dt="2025-02-16T16:48:43.867" v="1087" actId="20577"/>
          <ac:spMkLst>
            <pc:docMk/>
            <pc:sldMk cId="1640960646" sldId="277"/>
            <ac:spMk id="2" creationId="{469E6677-1BA5-2EBB-3B0B-9968FC8DC0FB}"/>
          </ac:spMkLst>
        </pc:spChg>
      </pc:sldChg>
      <pc:sldChg chg="modSp">
        <pc:chgData name="Abi Jones (2410537)" userId="S::2410537@student.uwtsd.ac.uk::d87d956b-e3bc-4984-8407-de1dd50a76c4" providerId="AD" clId="Web-{263EFB87-769D-C1E2-AEC2-71091E5F1291}" dt="2025-02-16T16:45:13.471" v="1061"/>
        <pc:sldMkLst>
          <pc:docMk/>
          <pc:sldMk cId="230353557" sldId="278"/>
        </pc:sldMkLst>
        <pc:graphicFrameChg chg="mod modGraphic">
          <ac:chgData name="Abi Jones (2410537)" userId="S::2410537@student.uwtsd.ac.uk::d87d956b-e3bc-4984-8407-de1dd50a76c4" providerId="AD" clId="Web-{263EFB87-769D-C1E2-AEC2-71091E5F1291}" dt="2025-02-16T16:45:13.471" v="1061"/>
          <ac:graphicFrameMkLst>
            <pc:docMk/>
            <pc:sldMk cId="230353557" sldId="278"/>
            <ac:graphicFrameMk id="4" creationId="{A31519E5-2416-0209-B84D-89B021F4D3B9}"/>
          </ac:graphicFrameMkLst>
        </pc:graphicFrameChg>
      </pc:sldChg>
      <pc:sldChg chg="delSp modSp">
        <pc:chgData name="Abi Jones (2410537)" userId="S::2410537@student.uwtsd.ac.uk::d87d956b-e3bc-4984-8407-de1dd50a76c4" providerId="AD" clId="Web-{263EFB87-769D-C1E2-AEC2-71091E5F1291}" dt="2025-02-16T14:18:46.512" v="253" actId="20577"/>
        <pc:sldMkLst>
          <pc:docMk/>
          <pc:sldMk cId="188000145" sldId="286"/>
        </pc:sldMkLst>
        <pc:spChg chg="mod">
          <ac:chgData name="Abi Jones (2410537)" userId="S::2410537@student.uwtsd.ac.uk::d87d956b-e3bc-4984-8407-de1dd50a76c4" providerId="AD" clId="Web-{263EFB87-769D-C1E2-AEC2-71091E5F1291}" dt="2025-02-16T14:18:46.512" v="253" actId="20577"/>
          <ac:spMkLst>
            <pc:docMk/>
            <pc:sldMk cId="188000145" sldId="286"/>
            <ac:spMk id="2" creationId="{8E13697A-9BB8-5075-41B9-6D087E67A751}"/>
          </ac:spMkLst>
        </pc:spChg>
        <pc:spChg chg="del">
          <ac:chgData name="Abi Jones (2410537)" userId="S::2410537@student.uwtsd.ac.uk::d87d956b-e3bc-4984-8407-de1dd50a76c4" providerId="AD" clId="Web-{263EFB87-769D-C1E2-AEC2-71091E5F1291}" dt="2025-02-16T11:49:43.188" v="10"/>
          <ac:spMkLst>
            <pc:docMk/>
            <pc:sldMk cId="188000145" sldId="286"/>
            <ac:spMk id="3" creationId="{C494657D-92AA-4D97-9B36-B8A22C59E4B4}"/>
          </ac:spMkLst>
        </pc:spChg>
        <pc:spChg chg="del">
          <ac:chgData name="Abi Jones (2410537)" userId="S::2410537@student.uwtsd.ac.uk::d87d956b-e3bc-4984-8407-de1dd50a76c4" providerId="AD" clId="Web-{263EFB87-769D-C1E2-AEC2-71091E5F1291}" dt="2025-02-16T11:49:35.969" v="8"/>
          <ac:spMkLst>
            <pc:docMk/>
            <pc:sldMk cId="188000145" sldId="286"/>
            <ac:spMk id="4" creationId="{5BBBC478-B556-AF13-4591-214580D93C97}"/>
          </ac:spMkLst>
        </pc:spChg>
        <pc:spChg chg="del">
          <ac:chgData name="Abi Jones (2410537)" userId="S::2410537@student.uwtsd.ac.uk::d87d956b-e3bc-4984-8407-de1dd50a76c4" providerId="AD" clId="Web-{263EFB87-769D-C1E2-AEC2-71091E5F1291}" dt="2025-02-16T11:49:45.017" v="11"/>
          <ac:spMkLst>
            <pc:docMk/>
            <pc:sldMk cId="188000145" sldId="286"/>
            <ac:spMk id="5" creationId="{635E716E-DB6B-446C-BCAF-AF08D9F77AB2}"/>
          </ac:spMkLst>
        </pc:spChg>
        <pc:spChg chg="del">
          <ac:chgData name="Abi Jones (2410537)" userId="S::2410537@student.uwtsd.ac.uk::d87d956b-e3bc-4984-8407-de1dd50a76c4" providerId="AD" clId="Web-{263EFB87-769D-C1E2-AEC2-71091E5F1291}" dt="2025-02-16T11:49:39.594" v="9"/>
          <ac:spMkLst>
            <pc:docMk/>
            <pc:sldMk cId="188000145" sldId="286"/>
            <ac:spMk id="6" creationId="{443DB6A1-2FCD-265B-E8BC-AE448D4EFDB2}"/>
          </ac:spMkLst>
        </pc:spChg>
      </pc:sldChg>
      <pc:sldChg chg="modSp">
        <pc:chgData name="Abi Jones (2410537)" userId="S::2410537@student.uwtsd.ac.uk::d87d956b-e3bc-4984-8407-de1dd50a76c4" providerId="AD" clId="Web-{263EFB87-769D-C1E2-AEC2-71091E5F1291}" dt="2025-02-16T14:13:50.148" v="183" actId="20577"/>
        <pc:sldMkLst>
          <pc:docMk/>
          <pc:sldMk cId="3186560363" sldId="288"/>
        </pc:sldMkLst>
        <pc:graphicFrameChg chg="mod modGraphic">
          <ac:chgData name="Abi Jones (2410537)" userId="S::2410537@student.uwtsd.ac.uk::d87d956b-e3bc-4984-8407-de1dd50a76c4" providerId="AD" clId="Web-{263EFB87-769D-C1E2-AEC2-71091E5F1291}" dt="2025-02-16T14:13:50.148" v="183" actId="20577"/>
          <ac:graphicFrameMkLst>
            <pc:docMk/>
            <pc:sldMk cId="3186560363" sldId="288"/>
            <ac:graphicFrameMk id="2" creationId="{12B2503F-928E-CE33-824D-0A80CAB210EC}"/>
          </ac:graphicFrameMkLst>
        </pc:graphicFrameChg>
      </pc:sldChg>
      <pc:sldChg chg="addSp delSp modSp new">
        <pc:chgData name="Abi Jones (2410537)" userId="S::2410537@student.uwtsd.ac.uk::d87d956b-e3bc-4984-8407-de1dd50a76c4" providerId="AD" clId="Web-{263EFB87-769D-C1E2-AEC2-71091E5F1291}" dt="2025-02-16T16:39:00.118" v="644" actId="1076"/>
        <pc:sldMkLst>
          <pc:docMk/>
          <pc:sldMk cId="2986512639" sldId="289"/>
        </pc:sldMkLst>
        <pc:spChg chg="del">
          <ac:chgData name="Abi Jones (2410537)" userId="S::2410537@student.uwtsd.ac.uk::d87d956b-e3bc-4984-8407-de1dd50a76c4" providerId="AD" clId="Web-{263EFB87-769D-C1E2-AEC2-71091E5F1291}" dt="2025-02-16T16:35:38.800" v="633"/>
          <ac:spMkLst>
            <pc:docMk/>
            <pc:sldMk cId="2986512639" sldId="289"/>
            <ac:spMk id="2" creationId="{8734D660-0D10-C709-B281-5E3D91FC5BBF}"/>
          </ac:spMkLst>
        </pc:spChg>
        <pc:spChg chg="del">
          <ac:chgData name="Abi Jones (2410537)" userId="S::2410537@student.uwtsd.ac.uk::d87d956b-e3bc-4984-8407-de1dd50a76c4" providerId="AD" clId="Web-{263EFB87-769D-C1E2-AEC2-71091E5F1291}" dt="2025-02-16T16:35:41.128" v="634"/>
          <ac:spMkLst>
            <pc:docMk/>
            <pc:sldMk cId="2986512639" sldId="289"/>
            <ac:spMk id="3" creationId="{089740EF-A990-D18D-96AF-F27018DE17BA}"/>
          </ac:spMkLst>
        </pc:spChg>
        <pc:picChg chg="add mod">
          <ac:chgData name="Abi Jones (2410537)" userId="S::2410537@student.uwtsd.ac.uk::d87d956b-e3bc-4984-8407-de1dd50a76c4" providerId="AD" clId="Web-{263EFB87-769D-C1E2-AEC2-71091E5F1291}" dt="2025-02-16T16:39:00.118" v="644" actId="1076"/>
          <ac:picMkLst>
            <pc:docMk/>
            <pc:sldMk cId="2986512639" sldId="289"/>
            <ac:picMk id="4" creationId="{C28A8160-9BA5-464E-F32E-4E0679BD1014}"/>
          </ac:picMkLst>
        </pc:picChg>
      </pc:sldChg>
      <pc:sldChg chg="addSp modSp new">
        <pc:chgData name="Abi Jones (2410537)" userId="S::2410537@student.uwtsd.ac.uk::d87d956b-e3bc-4984-8407-de1dd50a76c4" providerId="AD" clId="Web-{263EFB87-769D-C1E2-AEC2-71091E5F1291}" dt="2025-02-16T16:39:22.322" v="649" actId="1076"/>
        <pc:sldMkLst>
          <pc:docMk/>
          <pc:sldMk cId="347128994" sldId="290"/>
        </pc:sldMkLst>
        <pc:picChg chg="add mod">
          <ac:chgData name="Abi Jones (2410537)" userId="S::2410537@student.uwtsd.ac.uk::d87d956b-e3bc-4984-8407-de1dd50a76c4" providerId="AD" clId="Web-{263EFB87-769D-C1E2-AEC2-71091E5F1291}" dt="2025-02-16T16:39:22.322" v="649" actId="1076"/>
          <ac:picMkLst>
            <pc:docMk/>
            <pc:sldMk cId="347128994" sldId="290"/>
            <ac:picMk id="2" creationId="{E29B23A0-EF86-798C-0E22-0F741A787ACB}"/>
          </ac:picMkLst>
        </pc:picChg>
      </pc:sldChg>
      <pc:sldChg chg="addSp modSp new mod setBg">
        <pc:chgData name="Abi Jones (2410537)" userId="S::2410537@student.uwtsd.ac.uk::d87d956b-e3bc-4984-8407-de1dd50a76c4" providerId="AD" clId="Web-{263EFB87-769D-C1E2-AEC2-71091E5F1291}" dt="2025-02-16T16:51:14.356" v="1097"/>
        <pc:sldMkLst>
          <pc:docMk/>
          <pc:sldMk cId="3094741855" sldId="291"/>
        </pc:sldMkLst>
        <pc:picChg chg="add mod">
          <ac:chgData name="Abi Jones (2410537)" userId="S::2410537@student.uwtsd.ac.uk::d87d956b-e3bc-4984-8407-de1dd50a76c4" providerId="AD" clId="Web-{263EFB87-769D-C1E2-AEC2-71091E5F1291}" dt="2025-02-16T16:51:14.356" v="1097"/>
          <ac:picMkLst>
            <pc:docMk/>
            <pc:sldMk cId="3094741855" sldId="291"/>
            <ac:picMk id="2" creationId="{3CC62C56-6C26-8211-106D-D45B9F279A14}"/>
          </ac:picMkLst>
        </pc:picChg>
        <pc:picChg chg="add mod">
          <ac:chgData name="Abi Jones (2410537)" userId="S::2410537@student.uwtsd.ac.uk::d87d956b-e3bc-4984-8407-de1dd50a76c4" providerId="AD" clId="Web-{263EFB87-769D-C1E2-AEC2-71091E5F1291}" dt="2025-02-16T16:51:14.356" v="1097"/>
          <ac:picMkLst>
            <pc:docMk/>
            <pc:sldMk cId="3094741855" sldId="291"/>
            <ac:picMk id="3" creationId="{BC9D586B-5E16-9B21-7357-10702FC0C76D}"/>
          </ac:picMkLst>
        </pc:picChg>
      </pc:sldChg>
      <pc:sldChg chg="addSp modSp new">
        <pc:chgData name="Abi Jones (2410537)" userId="S::2410537@student.uwtsd.ac.uk::d87d956b-e3bc-4984-8407-de1dd50a76c4" providerId="AD" clId="Web-{263EFB87-769D-C1E2-AEC2-71091E5F1291}" dt="2025-02-16T22:01:59.887" v="1929" actId="20577"/>
        <pc:sldMkLst>
          <pc:docMk/>
          <pc:sldMk cId="2314700837" sldId="292"/>
        </pc:sldMkLst>
        <pc:spChg chg="add mod">
          <ac:chgData name="Abi Jones (2410537)" userId="S::2410537@student.uwtsd.ac.uk::d87d956b-e3bc-4984-8407-de1dd50a76c4" providerId="AD" clId="Web-{263EFB87-769D-C1E2-AEC2-71091E5F1291}" dt="2025-02-16T22:01:59.887" v="1929" actId="20577"/>
          <ac:spMkLst>
            <pc:docMk/>
            <pc:sldMk cId="2314700837" sldId="292"/>
            <ac:spMk id="2" creationId="{2989B2B6-9EC7-C729-652A-7FF898597FAC}"/>
          </ac:spMkLst>
        </pc:spChg>
        <pc:spChg chg="add mod">
          <ac:chgData name="Abi Jones (2410537)" userId="S::2410537@student.uwtsd.ac.uk::d87d956b-e3bc-4984-8407-de1dd50a76c4" providerId="AD" clId="Web-{263EFB87-769D-C1E2-AEC2-71091E5F1291}" dt="2025-02-16T21:45:31.014" v="1923" actId="20577"/>
          <ac:spMkLst>
            <pc:docMk/>
            <pc:sldMk cId="2314700837" sldId="292"/>
            <ac:spMk id="3" creationId="{003C62DC-5496-78E5-B942-83B51B7744FB}"/>
          </ac:spMkLst>
        </pc:spChg>
        <pc:spChg chg="add mod">
          <ac:chgData name="Abi Jones (2410537)" userId="S::2410537@student.uwtsd.ac.uk::d87d956b-e3bc-4984-8407-de1dd50a76c4" providerId="AD" clId="Web-{263EFB87-769D-C1E2-AEC2-71091E5F1291}" dt="2025-02-16T21:44:33.591" v="1913" actId="20577"/>
          <ac:spMkLst>
            <pc:docMk/>
            <pc:sldMk cId="2314700837" sldId="292"/>
            <ac:spMk id="4" creationId="{59DCCFBD-4CDD-16CE-1C96-2B45857C48DD}"/>
          </ac:spMkLst>
        </pc:spChg>
      </pc:sldChg>
    </pc:docChg>
  </pc:docChgLst>
  <pc:docChgLst>
    <pc:chgData name="Abi Jones (2410537)" userId="S::2410537@student.uwtsd.ac.uk::d87d956b-e3bc-4984-8407-de1dd50a76c4" providerId="AD" clId="Web-{7CF306FE-7CC4-CB03-BED2-D3CA839F2647}"/>
    <pc:docChg chg="addSld modSld sldOrd">
      <pc:chgData name="Abi Jones (2410537)" userId="S::2410537@student.uwtsd.ac.uk::d87d956b-e3bc-4984-8407-de1dd50a76c4" providerId="AD" clId="Web-{7CF306FE-7CC4-CB03-BED2-D3CA839F2647}" dt="2025-03-06T20:46:45.425" v="4"/>
      <pc:docMkLst>
        <pc:docMk/>
      </pc:docMkLst>
      <pc:sldChg chg="addSp delSp modSp new ord">
        <pc:chgData name="Abi Jones (2410537)" userId="S::2410537@student.uwtsd.ac.uk::d87d956b-e3bc-4984-8407-de1dd50a76c4" providerId="AD" clId="Web-{7CF306FE-7CC4-CB03-BED2-D3CA839F2647}" dt="2025-03-06T20:46:45.425" v="4"/>
        <pc:sldMkLst>
          <pc:docMk/>
          <pc:sldMk cId="3717832355" sldId="321"/>
        </pc:sldMkLst>
        <pc:spChg chg="del">
          <ac:chgData name="Abi Jones (2410537)" userId="S::2410537@student.uwtsd.ac.uk::d87d956b-e3bc-4984-8407-de1dd50a76c4" providerId="AD" clId="Web-{7CF306FE-7CC4-CB03-BED2-D3CA839F2647}" dt="2025-03-06T20:46:42.503" v="3"/>
          <ac:spMkLst>
            <pc:docMk/>
            <pc:sldMk cId="3717832355" sldId="321"/>
            <ac:spMk id="2" creationId="{B84086C3-770A-C9D4-201D-59E4381FDD6D}"/>
          </ac:spMkLst>
        </pc:spChg>
        <pc:spChg chg="del">
          <ac:chgData name="Abi Jones (2410537)" userId="S::2410537@student.uwtsd.ac.uk::d87d956b-e3bc-4984-8407-de1dd50a76c4" providerId="AD" clId="Web-{7CF306FE-7CC4-CB03-BED2-D3CA839F2647}" dt="2025-03-06T20:46:41.066" v="2"/>
          <ac:spMkLst>
            <pc:docMk/>
            <pc:sldMk cId="3717832355" sldId="321"/>
            <ac:spMk id="3" creationId="{EA4E4D86-28F9-A2B4-AC9C-E728370B9474}"/>
          </ac:spMkLst>
        </pc:spChg>
        <pc:picChg chg="add mod">
          <ac:chgData name="Abi Jones (2410537)" userId="S::2410537@student.uwtsd.ac.uk::d87d956b-e3bc-4984-8407-de1dd50a76c4" providerId="AD" clId="Web-{7CF306FE-7CC4-CB03-BED2-D3CA839F2647}" dt="2025-03-06T20:46:45.425" v="4"/>
          <ac:picMkLst>
            <pc:docMk/>
            <pc:sldMk cId="3717832355" sldId="321"/>
            <ac:picMk id="4" creationId="{115CE592-B2FD-47DD-4DBD-F902B7224B79}"/>
          </ac:picMkLst>
        </pc:picChg>
      </pc:sldChg>
    </pc:docChg>
  </pc:docChgLst>
  <pc:docChgLst>
    <pc:chgData name="Abi Jones (2410537)" userId="S::2410537@student.uwtsd.ac.uk::d87d956b-e3bc-4984-8407-de1dd50a76c4" providerId="AD" clId="Web-{DB26A1CD-20A6-A500-7D8C-D559C7E81812}"/>
    <pc:docChg chg="addSld delSld modSld sldOrd">
      <pc:chgData name="Abi Jones (2410537)" userId="S::2410537@student.uwtsd.ac.uk::d87d956b-e3bc-4984-8407-de1dd50a76c4" providerId="AD" clId="Web-{DB26A1CD-20A6-A500-7D8C-D559C7E81812}" dt="2025-03-05T22:44:04.540" v="516" actId="20577"/>
      <pc:docMkLst>
        <pc:docMk/>
      </pc:docMkLst>
      <pc:sldChg chg="add del">
        <pc:chgData name="Abi Jones (2410537)" userId="S::2410537@student.uwtsd.ac.uk::d87d956b-e3bc-4984-8407-de1dd50a76c4" providerId="AD" clId="Web-{DB26A1CD-20A6-A500-7D8C-D559C7E81812}" dt="2025-03-05T21:38:34.271" v="7"/>
        <pc:sldMkLst>
          <pc:docMk/>
          <pc:sldMk cId="3435654951" sldId="265"/>
        </pc:sldMkLst>
      </pc:sldChg>
      <pc:sldChg chg="add del">
        <pc:chgData name="Abi Jones (2410537)" userId="S::2410537@student.uwtsd.ac.uk::d87d956b-e3bc-4984-8407-de1dd50a76c4" providerId="AD" clId="Web-{DB26A1CD-20A6-A500-7D8C-D559C7E81812}" dt="2025-03-05T21:38:34.271" v="8"/>
        <pc:sldMkLst>
          <pc:docMk/>
          <pc:sldMk cId="2724269537" sldId="267"/>
        </pc:sldMkLst>
      </pc:sldChg>
      <pc:sldChg chg="add del">
        <pc:chgData name="Abi Jones (2410537)" userId="S::2410537@student.uwtsd.ac.uk::d87d956b-e3bc-4984-8407-de1dd50a76c4" providerId="AD" clId="Web-{DB26A1CD-20A6-A500-7D8C-D559C7E81812}" dt="2025-03-05T21:38:34.271" v="6"/>
        <pc:sldMkLst>
          <pc:docMk/>
          <pc:sldMk cId="1464773651" sldId="268"/>
        </pc:sldMkLst>
      </pc:sldChg>
      <pc:sldChg chg="del">
        <pc:chgData name="Abi Jones (2410537)" userId="S::2410537@student.uwtsd.ac.uk::d87d956b-e3bc-4984-8407-de1dd50a76c4" providerId="AD" clId="Web-{DB26A1CD-20A6-A500-7D8C-D559C7E81812}" dt="2025-03-05T21:50:42.750" v="119"/>
        <pc:sldMkLst>
          <pc:docMk/>
          <pc:sldMk cId="1640960646" sldId="277"/>
        </pc:sldMkLst>
      </pc:sldChg>
      <pc:sldChg chg="modSp del">
        <pc:chgData name="Abi Jones (2410537)" userId="S::2410537@student.uwtsd.ac.uk::d87d956b-e3bc-4984-8407-de1dd50a76c4" providerId="AD" clId="Web-{DB26A1CD-20A6-A500-7D8C-D559C7E81812}" dt="2025-03-05T21:51:01.594" v="120"/>
        <pc:sldMkLst>
          <pc:docMk/>
          <pc:sldMk cId="230353557" sldId="278"/>
        </pc:sldMkLst>
        <pc:graphicFrameChg chg="mod modGraphic">
          <ac:chgData name="Abi Jones (2410537)" userId="S::2410537@student.uwtsd.ac.uk::d87d956b-e3bc-4984-8407-de1dd50a76c4" providerId="AD" clId="Web-{DB26A1CD-20A6-A500-7D8C-D559C7E81812}" dt="2025-03-05T21:48:27.449" v="108"/>
          <ac:graphicFrameMkLst>
            <pc:docMk/>
            <pc:sldMk cId="230353557" sldId="278"/>
            <ac:graphicFrameMk id="4" creationId="{A31519E5-2416-0209-B84D-89B021F4D3B9}"/>
          </ac:graphicFrameMkLst>
        </pc:graphicFrameChg>
      </pc:sldChg>
      <pc:sldChg chg="add del">
        <pc:chgData name="Abi Jones (2410537)" userId="S::2410537@student.uwtsd.ac.uk::d87d956b-e3bc-4984-8407-de1dd50a76c4" providerId="AD" clId="Web-{DB26A1CD-20A6-A500-7D8C-D559C7E81812}" dt="2025-03-05T21:39:29.929" v="16"/>
        <pc:sldMkLst>
          <pc:docMk/>
          <pc:sldMk cId="1101282034" sldId="281"/>
        </pc:sldMkLst>
      </pc:sldChg>
      <pc:sldChg chg="add del">
        <pc:chgData name="Abi Jones (2410537)" userId="S::2410537@student.uwtsd.ac.uk::d87d956b-e3bc-4984-8407-de1dd50a76c4" providerId="AD" clId="Web-{DB26A1CD-20A6-A500-7D8C-D559C7E81812}" dt="2025-03-05T21:39:29.929" v="17"/>
        <pc:sldMkLst>
          <pc:docMk/>
          <pc:sldMk cId="25402499" sldId="282"/>
        </pc:sldMkLst>
      </pc:sldChg>
      <pc:sldChg chg="add del">
        <pc:chgData name="Abi Jones (2410537)" userId="S::2410537@student.uwtsd.ac.uk::d87d956b-e3bc-4984-8407-de1dd50a76c4" providerId="AD" clId="Web-{DB26A1CD-20A6-A500-7D8C-D559C7E81812}" dt="2025-03-05T21:39:29.945" v="18"/>
        <pc:sldMkLst>
          <pc:docMk/>
          <pc:sldMk cId="1832144707" sldId="283"/>
        </pc:sldMkLst>
      </pc:sldChg>
      <pc:sldChg chg="add del">
        <pc:chgData name="Abi Jones (2410537)" userId="S::2410537@student.uwtsd.ac.uk::d87d956b-e3bc-4984-8407-de1dd50a76c4" providerId="AD" clId="Web-{DB26A1CD-20A6-A500-7D8C-D559C7E81812}" dt="2025-03-05T21:39:29.960" v="19"/>
        <pc:sldMkLst>
          <pc:docMk/>
          <pc:sldMk cId="3254429687" sldId="284"/>
        </pc:sldMkLst>
      </pc:sldChg>
      <pc:sldChg chg="del">
        <pc:chgData name="Abi Jones (2410537)" userId="S::2410537@student.uwtsd.ac.uk::d87d956b-e3bc-4984-8407-de1dd50a76c4" providerId="AD" clId="Web-{DB26A1CD-20A6-A500-7D8C-D559C7E81812}" dt="2025-03-05T21:45:50.555" v="67"/>
        <pc:sldMkLst>
          <pc:docMk/>
          <pc:sldMk cId="696755007" sldId="287"/>
        </pc:sldMkLst>
      </pc:sldChg>
      <pc:sldChg chg="add del">
        <pc:chgData name="Abi Jones (2410537)" userId="S::2410537@student.uwtsd.ac.uk::d87d956b-e3bc-4984-8407-de1dd50a76c4" providerId="AD" clId="Web-{DB26A1CD-20A6-A500-7D8C-D559C7E81812}" dt="2025-03-05T21:45:17.288" v="60"/>
        <pc:sldMkLst>
          <pc:docMk/>
          <pc:sldMk cId="3094741855" sldId="291"/>
        </pc:sldMkLst>
      </pc:sldChg>
      <pc:sldChg chg="add del">
        <pc:chgData name="Abi Jones (2410537)" userId="S::2410537@student.uwtsd.ac.uk::d87d956b-e3bc-4984-8407-de1dd50a76c4" providerId="AD" clId="Web-{DB26A1CD-20A6-A500-7D8C-D559C7E81812}" dt="2025-03-05T21:45:17.304" v="62"/>
        <pc:sldMkLst>
          <pc:docMk/>
          <pc:sldMk cId="2314700837" sldId="292"/>
        </pc:sldMkLst>
      </pc:sldChg>
      <pc:sldChg chg="add del">
        <pc:chgData name="Abi Jones (2410537)" userId="S::2410537@student.uwtsd.ac.uk::d87d956b-e3bc-4984-8407-de1dd50a76c4" providerId="AD" clId="Web-{DB26A1CD-20A6-A500-7D8C-D559C7E81812}" dt="2025-03-05T21:45:17.304" v="61"/>
        <pc:sldMkLst>
          <pc:docMk/>
          <pc:sldMk cId="3504551265" sldId="293"/>
        </pc:sldMkLst>
      </pc:sldChg>
      <pc:sldChg chg="del">
        <pc:chgData name="Abi Jones (2410537)" userId="S::2410537@student.uwtsd.ac.uk::d87d956b-e3bc-4984-8407-de1dd50a76c4" providerId="AD" clId="Web-{DB26A1CD-20A6-A500-7D8C-D559C7E81812}" dt="2025-03-05T21:45:52.070" v="68"/>
        <pc:sldMkLst>
          <pc:docMk/>
          <pc:sldMk cId="1723036405" sldId="294"/>
        </pc:sldMkLst>
      </pc:sldChg>
      <pc:sldChg chg="del">
        <pc:chgData name="Abi Jones (2410537)" userId="S::2410537@student.uwtsd.ac.uk::d87d956b-e3bc-4984-8407-de1dd50a76c4" providerId="AD" clId="Web-{DB26A1CD-20A6-A500-7D8C-D559C7E81812}" dt="2025-03-05T21:45:55.836" v="69"/>
        <pc:sldMkLst>
          <pc:docMk/>
          <pc:sldMk cId="343838250" sldId="297"/>
        </pc:sldMkLst>
      </pc:sldChg>
      <pc:sldChg chg="add del">
        <pc:chgData name="Abi Jones (2410537)" userId="S::2410537@student.uwtsd.ac.uk::d87d956b-e3bc-4984-8407-de1dd50a76c4" providerId="AD" clId="Web-{DB26A1CD-20A6-A500-7D8C-D559C7E81812}" dt="2025-03-05T21:45:17.288" v="59"/>
        <pc:sldMkLst>
          <pc:docMk/>
          <pc:sldMk cId="2906947364" sldId="307"/>
        </pc:sldMkLst>
      </pc:sldChg>
      <pc:sldChg chg="add del">
        <pc:chgData name="Abi Jones (2410537)" userId="S::2410537@student.uwtsd.ac.uk::d87d956b-e3bc-4984-8407-de1dd50a76c4" providerId="AD" clId="Web-{DB26A1CD-20A6-A500-7D8C-D559C7E81812}" dt="2025-03-05T21:45:17.304" v="63"/>
        <pc:sldMkLst>
          <pc:docMk/>
          <pc:sldMk cId="1339471098" sldId="308"/>
        </pc:sldMkLst>
      </pc:sldChg>
      <pc:sldChg chg="add del">
        <pc:chgData name="Abi Jones (2410537)" userId="S::2410537@student.uwtsd.ac.uk::d87d956b-e3bc-4984-8407-de1dd50a76c4" providerId="AD" clId="Web-{DB26A1CD-20A6-A500-7D8C-D559C7E81812}" dt="2025-03-05T21:45:17.304" v="64"/>
        <pc:sldMkLst>
          <pc:docMk/>
          <pc:sldMk cId="2563338354" sldId="309"/>
        </pc:sldMkLst>
      </pc:sldChg>
      <pc:sldChg chg="ord">
        <pc:chgData name="Abi Jones (2410537)" userId="S::2410537@student.uwtsd.ac.uk::d87d956b-e3bc-4984-8407-de1dd50a76c4" providerId="AD" clId="Web-{DB26A1CD-20A6-A500-7D8C-D559C7E81812}" dt="2025-03-05T21:45:33.679" v="66"/>
        <pc:sldMkLst>
          <pc:docMk/>
          <pc:sldMk cId="675137856" sldId="310"/>
        </pc:sldMkLst>
      </pc:sldChg>
      <pc:sldChg chg="add del">
        <pc:chgData name="Abi Jones (2410537)" userId="S::2410537@student.uwtsd.ac.uk::d87d956b-e3bc-4984-8407-de1dd50a76c4" providerId="AD" clId="Web-{DB26A1CD-20A6-A500-7D8C-D559C7E81812}" dt="2025-03-05T21:38:34.256" v="5"/>
        <pc:sldMkLst>
          <pc:docMk/>
          <pc:sldMk cId="1340439429" sldId="311"/>
        </pc:sldMkLst>
      </pc:sldChg>
      <pc:sldChg chg="add del">
        <pc:chgData name="Abi Jones (2410537)" userId="S::2410537@student.uwtsd.ac.uk::d87d956b-e3bc-4984-8407-de1dd50a76c4" providerId="AD" clId="Web-{DB26A1CD-20A6-A500-7D8C-D559C7E81812}" dt="2025-03-05T21:38:34.287" v="9"/>
        <pc:sldMkLst>
          <pc:docMk/>
          <pc:sldMk cId="2241290536" sldId="312"/>
        </pc:sldMkLst>
      </pc:sldChg>
      <pc:sldChg chg="modSp add del">
        <pc:chgData name="Abi Jones (2410537)" userId="S::2410537@student.uwtsd.ac.uk::d87d956b-e3bc-4984-8407-de1dd50a76c4" providerId="AD" clId="Web-{DB26A1CD-20A6-A500-7D8C-D559C7E81812}" dt="2025-03-05T21:44:55.053" v="50" actId="20577"/>
        <pc:sldMkLst>
          <pc:docMk/>
          <pc:sldMk cId="2347230877" sldId="313"/>
        </pc:sldMkLst>
        <pc:spChg chg="mod">
          <ac:chgData name="Abi Jones (2410537)" userId="S::2410537@student.uwtsd.ac.uk::d87d956b-e3bc-4984-8407-de1dd50a76c4" providerId="AD" clId="Web-{DB26A1CD-20A6-A500-7D8C-D559C7E81812}" dt="2025-03-05T21:44:55.053" v="50" actId="20577"/>
          <ac:spMkLst>
            <pc:docMk/>
            <pc:sldMk cId="2347230877" sldId="313"/>
            <ac:spMk id="3" creationId="{EAEACF2B-60DD-5A49-EED8-7FFB962780FC}"/>
          </ac:spMkLst>
        </pc:spChg>
      </pc:sldChg>
      <pc:sldChg chg="add del">
        <pc:chgData name="Abi Jones (2410537)" userId="S::2410537@student.uwtsd.ac.uk::d87d956b-e3bc-4984-8407-de1dd50a76c4" providerId="AD" clId="Web-{DB26A1CD-20A6-A500-7D8C-D559C7E81812}" dt="2025-03-05T21:45:17.288" v="58"/>
        <pc:sldMkLst>
          <pc:docMk/>
          <pc:sldMk cId="2066346819" sldId="314"/>
        </pc:sldMkLst>
      </pc:sldChg>
      <pc:sldChg chg="modSp add replId">
        <pc:chgData name="Abi Jones (2410537)" userId="S::2410537@student.uwtsd.ac.uk::d87d956b-e3bc-4984-8407-de1dd50a76c4" providerId="AD" clId="Web-{DB26A1CD-20A6-A500-7D8C-D559C7E81812}" dt="2025-03-05T22:26:43.131" v="454" actId="20577"/>
        <pc:sldMkLst>
          <pc:docMk/>
          <pc:sldMk cId="2375232653" sldId="315"/>
        </pc:sldMkLst>
        <pc:spChg chg="mod">
          <ac:chgData name="Abi Jones (2410537)" userId="S::2410537@student.uwtsd.ac.uk::d87d956b-e3bc-4984-8407-de1dd50a76c4" providerId="AD" clId="Web-{DB26A1CD-20A6-A500-7D8C-D559C7E81812}" dt="2025-03-05T21:52:48.862" v="140" actId="1076"/>
          <ac:spMkLst>
            <pc:docMk/>
            <pc:sldMk cId="2375232653" sldId="315"/>
            <ac:spMk id="2" creationId="{38EDEB31-1D81-B992-86BE-384DC58BA519}"/>
          </ac:spMkLst>
        </pc:spChg>
        <pc:spChg chg="mod">
          <ac:chgData name="Abi Jones (2410537)" userId="S::2410537@student.uwtsd.ac.uk::d87d956b-e3bc-4984-8407-de1dd50a76c4" providerId="AD" clId="Web-{DB26A1CD-20A6-A500-7D8C-D559C7E81812}" dt="2025-03-05T22:26:43.131" v="454" actId="20577"/>
          <ac:spMkLst>
            <pc:docMk/>
            <pc:sldMk cId="2375232653" sldId="315"/>
            <ac:spMk id="3" creationId="{6FAA244E-544F-5B75-89EC-55EB6D46D902}"/>
          </ac:spMkLst>
        </pc:spChg>
        <pc:spChg chg="mod">
          <ac:chgData name="Abi Jones (2410537)" userId="S::2410537@student.uwtsd.ac.uk::d87d956b-e3bc-4984-8407-de1dd50a76c4" providerId="AD" clId="Web-{DB26A1CD-20A6-A500-7D8C-D559C7E81812}" dt="2025-03-05T22:25:22.207" v="452" actId="20577"/>
          <ac:spMkLst>
            <pc:docMk/>
            <pc:sldMk cId="2375232653" sldId="315"/>
            <ac:spMk id="6" creationId="{F76E6784-61B1-A754-9857-61548AD92BDA}"/>
          </ac:spMkLst>
        </pc:spChg>
      </pc:sldChg>
      <pc:sldChg chg="modSp add replId">
        <pc:chgData name="Abi Jones (2410537)" userId="S::2410537@student.uwtsd.ac.uk::d87d956b-e3bc-4984-8407-de1dd50a76c4" providerId="AD" clId="Web-{DB26A1CD-20A6-A500-7D8C-D559C7E81812}" dt="2025-03-05T21:49:31.951" v="118"/>
        <pc:sldMkLst>
          <pc:docMk/>
          <pc:sldMk cId="3430951945" sldId="316"/>
        </pc:sldMkLst>
        <pc:graphicFrameChg chg="mod modGraphic">
          <ac:chgData name="Abi Jones (2410537)" userId="S::2410537@student.uwtsd.ac.uk::d87d956b-e3bc-4984-8407-de1dd50a76c4" providerId="AD" clId="Web-{DB26A1CD-20A6-A500-7D8C-D559C7E81812}" dt="2025-03-05T21:49:31.951" v="118"/>
          <ac:graphicFrameMkLst>
            <pc:docMk/>
            <pc:sldMk cId="3430951945" sldId="316"/>
            <ac:graphicFrameMk id="4" creationId="{B6D30084-B060-D7A3-8E21-937A2763ECAE}"/>
          </ac:graphicFrameMkLst>
        </pc:graphicFrameChg>
      </pc:sldChg>
      <pc:sldChg chg="modSp new">
        <pc:chgData name="Abi Jones (2410537)" userId="S::2410537@student.uwtsd.ac.uk::d87d956b-e3bc-4984-8407-de1dd50a76c4" providerId="AD" clId="Web-{DB26A1CD-20A6-A500-7D8C-D559C7E81812}" dt="2025-03-05T22:43:43.852" v="514" actId="20577"/>
        <pc:sldMkLst>
          <pc:docMk/>
          <pc:sldMk cId="1648861756" sldId="317"/>
        </pc:sldMkLst>
        <pc:spChg chg="mod">
          <ac:chgData name="Abi Jones (2410537)" userId="S::2410537@student.uwtsd.ac.uk::d87d956b-e3bc-4984-8407-de1dd50a76c4" providerId="AD" clId="Web-{DB26A1CD-20A6-A500-7D8C-D559C7E81812}" dt="2025-03-05T22:41:15.394" v="510" actId="20577"/>
          <ac:spMkLst>
            <pc:docMk/>
            <pc:sldMk cId="1648861756" sldId="317"/>
            <ac:spMk id="2" creationId="{0DEECFBC-0544-2C5F-F287-EEBC77D3668F}"/>
          </ac:spMkLst>
        </pc:spChg>
        <pc:spChg chg="mod">
          <ac:chgData name="Abi Jones (2410537)" userId="S::2410537@student.uwtsd.ac.uk::d87d956b-e3bc-4984-8407-de1dd50a76c4" providerId="AD" clId="Web-{DB26A1CD-20A6-A500-7D8C-D559C7E81812}" dt="2025-03-05T22:43:43.852" v="514" actId="20577"/>
          <ac:spMkLst>
            <pc:docMk/>
            <pc:sldMk cId="1648861756" sldId="317"/>
            <ac:spMk id="3" creationId="{666CD0C6-47E1-0865-6BA1-52E3250E428F}"/>
          </ac:spMkLst>
        </pc:spChg>
      </pc:sldChg>
      <pc:sldChg chg="delSp modSp new">
        <pc:chgData name="Abi Jones (2410537)" userId="S::2410537@student.uwtsd.ac.uk::d87d956b-e3bc-4984-8407-de1dd50a76c4" providerId="AD" clId="Web-{DB26A1CD-20A6-A500-7D8C-D559C7E81812}" dt="2025-03-05T22:44:04.540" v="516" actId="20577"/>
        <pc:sldMkLst>
          <pc:docMk/>
          <pc:sldMk cId="4138963408" sldId="318"/>
        </pc:sldMkLst>
        <pc:spChg chg="del">
          <ac:chgData name="Abi Jones (2410537)" userId="S::2410537@student.uwtsd.ac.uk::d87d956b-e3bc-4984-8407-de1dd50a76c4" providerId="AD" clId="Web-{DB26A1CD-20A6-A500-7D8C-D559C7E81812}" dt="2025-03-05T22:38:01.514" v="497"/>
          <ac:spMkLst>
            <pc:docMk/>
            <pc:sldMk cId="4138963408" sldId="318"/>
            <ac:spMk id="2" creationId="{A659FE86-1F39-1B16-B3B6-2E609C467546}"/>
          </ac:spMkLst>
        </pc:spChg>
        <pc:spChg chg="mod">
          <ac:chgData name="Abi Jones (2410537)" userId="S::2410537@student.uwtsd.ac.uk::d87d956b-e3bc-4984-8407-de1dd50a76c4" providerId="AD" clId="Web-{DB26A1CD-20A6-A500-7D8C-D559C7E81812}" dt="2025-03-05T22:44:04.540" v="516" actId="20577"/>
          <ac:spMkLst>
            <pc:docMk/>
            <pc:sldMk cId="4138963408" sldId="318"/>
            <ac:spMk id="3" creationId="{B6FEA538-0EB4-DB1B-5C25-8C2C2AED33B0}"/>
          </ac:spMkLst>
        </pc:spChg>
      </pc:sldChg>
    </pc:docChg>
  </pc:docChgLst>
  <pc:docChgLst>
    <pc:chgData name="Abi Jones (2410537)" userId="S::2410537@student.uwtsd.ac.uk::d87d956b-e3bc-4984-8407-de1dd50a76c4" providerId="AD" clId="Web-{79650437-A536-70E3-A266-6B03D0904118}"/>
    <pc:docChg chg="addSld modSld">
      <pc:chgData name="Abi Jones (2410537)" userId="S::2410537@student.uwtsd.ac.uk::d87d956b-e3bc-4984-8407-de1dd50a76c4" providerId="AD" clId="Web-{79650437-A536-70E3-A266-6B03D0904118}" dt="2025-02-20T15:37:47.180" v="2305"/>
      <pc:docMkLst>
        <pc:docMk/>
      </pc:docMkLst>
      <pc:sldChg chg="addSp delSp modSp">
        <pc:chgData name="Abi Jones (2410537)" userId="S::2410537@student.uwtsd.ac.uk::d87d956b-e3bc-4984-8407-de1dd50a76c4" providerId="AD" clId="Web-{79650437-A536-70E3-A266-6B03D0904118}" dt="2025-02-20T15:37:47.180" v="2305"/>
        <pc:sldMkLst>
          <pc:docMk/>
          <pc:sldMk cId="712272631" sldId="261"/>
        </pc:sldMkLst>
        <pc:spChg chg="add del mod">
          <ac:chgData name="Abi Jones (2410537)" userId="S::2410537@student.uwtsd.ac.uk::d87d956b-e3bc-4984-8407-de1dd50a76c4" providerId="AD" clId="Web-{79650437-A536-70E3-A266-6B03D0904118}" dt="2025-02-20T15:37:44.758" v="2304"/>
          <ac:spMkLst>
            <pc:docMk/>
            <pc:sldMk cId="712272631" sldId="261"/>
            <ac:spMk id="6" creationId="{E010BCB9-3A28-F4D5-3713-175841E8D898}"/>
          </ac:spMkLst>
        </pc:spChg>
        <pc:spChg chg="add del mod">
          <ac:chgData name="Abi Jones (2410537)" userId="S::2410537@student.uwtsd.ac.uk::d87d956b-e3bc-4984-8407-de1dd50a76c4" providerId="AD" clId="Web-{79650437-A536-70E3-A266-6B03D0904118}" dt="2025-02-20T15:37:47.180" v="2305"/>
          <ac:spMkLst>
            <pc:docMk/>
            <pc:sldMk cId="712272631" sldId="261"/>
            <ac:spMk id="7" creationId="{8916C880-E23A-A884-5984-381BC527DD84}"/>
          </ac:spMkLst>
        </pc:spChg>
      </pc:sldChg>
      <pc:sldChg chg="addSp delSp modSp">
        <pc:chgData name="Abi Jones (2410537)" userId="S::2410537@student.uwtsd.ac.uk::d87d956b-e3bc-4984-8407-de1dd50a76c4" providerId="AD" clId="Web-{79650437-A536-70E3-A266-6B03D0904118}" dt="2025-02-20T10:50:34.469" v="54"/>
        <pc:sldMkLst>
          <pc:docMk/>
          <pc:sldMk cId="1640960646" sldId="277"/>
        </pc:sldMkLst>
        <pc:spChg chg="del">
          <ac:chgData name="Abi Jones (2410537)" userId="S::2410537@student.uwtsd.ac.uk::d87d956b-e3bc-4984-8407-de1dd50a76c4" providerId="AD" clId="Web-{79650437-A536-70E3-A266-6B03D0904118}" dt="2025-02-20T10:50:30.140" v="52"/>
          <ac:spMkLst>
            <pc:docMk/>
            <pc:sldMk cId="1640960646" sldId="277"/>
            <ac:spMk id="2" creationId="{469E6677-1BA5-2EBB-3B0B-9968FC8DC0FB}"/>
          </ac:spMkLst>
        </pc:spChg>
        <pc:spChg chg="add del mod">
          <ac:chgData name="Abi Jones (2410537)" userId="S::2410537@student.uwtsd.ac.uk::d87d956b-e3bc-4984-8407-de1dd50a76c4" providerId="AD" clId="Web-{79650437-A536-70E3-A266-6B03D0904118}" dt="2025-02-20T10:50:34.469" v="54"/>
          <ac:spMkLst>
            <pc:docMk/>
            <pc:sldMk cId="1640960646" sldId="277"/>
            <ac:spMk id="7" creationId="{3B8C2EB5-E72C-BD40-EF6F-7FEB63634469}"/>
          </ac:spMkLst>
        </pc:spChg>
      </pc:sldChg>
      <pc:sldChg chg="modSp">
        <pc:chgData name="Abi Jones (2410537)" userId="S::2410537@student.uwtsd.ac.uk::d87d956b-e3bc-4984-8407-de1dd50a76c4" providerId="AD" clId="Web-{79650437-A536-70E3-A266-6B03D0904118}" dt="2025-02-20T12:29:45.795" v="2287"/>
        <pc:sldMkLst>
          <pc:docMk/>
          <pc:sldMk cId="230353557" sldId="278"/>
        </pc:sldMkLst>
        <pc:graphicFrameChg chg="mod modGraphic">
          <ac:chgData name="Abi Jones (2410537)" userId="S::2410537@student.uwtsd.ac.uk::d87d956b-e3bc-4984-8407-de1dd50a76c4" providerId="AD" clId="Web-{79650437-A536-70E3-A266-6B03D0904118}" dt="2025-02-20T12:29:45.795" v="2287"/>
          <ac:graphicFrameMkLst>
            <pc:docMk/>
            <pc:sldMk cId="230353557" sldId="278"/>
            <ac:graphicFrameMk id="4" creationId="{A31519E5-2416-0209-B84D-89B021F4D3B9}"/>
          </ac:graphicFrameMkLst>
        </pc:graphicFrameChg>
      </pc:sldChg>
      <pc:sldChg chg="addSp delSp modSp new">
        <pc:chgData name="Abi Jones (2410537)" userId="S::2410537@student.uwtsd.ac.uk::d87d956b-e3bc-4984-8407-de1dd50a76c4" providerId="AD" clId="Web-{79650437-A536-70E3-A266-6B03D0904118}" dt="2025-02-20T14:55:34.452" v="2294" actId="20577"/>
        <pc:sldMkLst>
          <pc:docMk/>
          <pc:sldMk cId="2906947364" sldId="307"/>
        </pc:sldMkLst>
        <pc:spChg chg="mod">
          <ac:chgData name="Abi Jones (2410537)" userId="S::2410537@student.uwtsd.ac.uk::d87d956b-e3bc-4984-8407-de1dd50a76c4" providerId="AD" clId="Web-{79650437-A536-70E3-A266-6B03D0904118}" dt="2025-02-20T14:55:34.452" v="2294" actId="20577"/>
          <ac:spMkLst>
            <pc:docMk/>
            <pc:sldMk cId="2906947364" sldId="307"/>
            <ac:spMk id="2" creationId="{3CB6ABCB-2773-20BA-833F-797A2F7087DE}"/>
          </ac:spMkLst>
        </pc:spChg>
        <pc:spChg chg="del">
          <ac:chgData name="Abi Jones (2410537)" userId="S::2410537@student.uwtsd.ac.uk::d87d956b-e3bc-4984-8407-de1dd50a76c4" providerId="AD" clId="Web-{79650437-A536-70E3-A266-6B03D0904118}" dt="2025-02-20T14:55:16.857" v="2289"/>
          <ac:spMkLst>
            <pc:docMk/>
            <pc:sldMk cId="2906947364" sldId="307"/>
            <ac:spMk id="3" creationId="{5BD8C6DC-5391-3E67-3E6B-A88A9E1FBFDB}"/>
          </ac:spMkLst>
        </pc:spChg>
        <pc:picChg chg="add mod ord">
          <ac:chgData name="Abi Jones (2410537)" userId="S::2410537@student.uwtsd.ac.uk::d87d956b-e3bc-4984-8407-de1dd50a76c4" providerId="AD" clId="Web-{79650437-A536-70E3-A266-6B03D0904118}" dt="2025-02-20T14:55:16.857" v="2289"/>
          <ac:picMkLst>
            <pc:docMk/>
            <pc:sldMk cId="2906947364" sldId="307"/>
            <ac:picMk id="4" creationId="{3BD7965C-701B-7C71-A3EC-1454E073007E}"/>
          </ac:picMkLst>
        </pc:picChg>
      </pc:sldChg>
    </pc:docChg>
  </pc:docChgLst>
  <pc:docChgLst>
    <pc:chgData name="Abi Jones (2410537)" userId="S::2410537@student.uwtsd.ac.uk::d87d956b-e3bc-4984-8407-de1dd50a76c4" providerId="AD" clId="Web-{248A561D-2286-8387-BF36-88B56FE810E7}"/>
    <pc:docChg chg="addSld delSld modSld sldOrd">
      <pc:chgData name="Abi Jones (2410537)" userId="S::2410537@student.uwtsd.ac.uk::d87d956b-e3bc-4984-8407-de1dd50a76c4" providerId="AD" clId="Web-{248A561D-2286-8387-BF36-88B56FE810E7}" dt="2025-02-05T22:27:11.409" v="604" actId="20577"/>
      <pc:docMkLst>
        <pc:docMk/>
      </pc:docMkLst>
      <pc:sldChg chg="addSp delSp modSp ord">
        <pc:chgData name="Abi Jones (2410537)" userId="S::2410537@student.uwtsd.ac.uk::d87d956b-e3bc-4984-8407-de1dd50a76c4" providerId="AD" clId="Web-{248A561D-2286-8387-BF36-88B56FE810E7}" dt="2025-02-05T21:27:56.456" v="471"/>
        <pc:sldMkLst>
          <pc:docMk/>
          <pc:sldMk cId="109857222" sldId="256"/>
        </pc:sldMkLst>
        <pc:spChg chg="mod">
          <ac:chgData name="Abi Jones (2410537)" userId="S::2410537@student.uwtsd.ac.uk::d87d956b-e3bc-4984-8407-de1dd50a76c4" providerId="AD" clId="Web-{248A561D-2286-8387-BF36-88B56FE810E7}" dt="2025-02-05T20:25:29.295" v="124" actId="1076"/>
          <ac:spMkLst>
            <pc:docMk/>
            <pc:sldMk cId="109857222" sldId="256"/>
            <ac:spMk id="8" creationId="{BAD09AB7-CC1D-61AC-4A74-F9E0EDD42504}"/>
          </ac:spMkLst>
        </pc:spChg>
        <pc:spChg chg="add mod">
          <ac:chgData name="Abi Jones (2410537)" userId="S::2410537@student.uwtsd.ac.uk::d87d956b-e3bc-4984-8407-de1dd50a76c4" providerId="AD" clId="Web-{248A561D-2286-8387-BF36-88B56FE810E7}" dt="2025-02-05T20:25:29.295" v="123" actId="1076"/>
          <ac:spMkLst>
            <pc:docMk/>
            <pc:sldMk cId="109857222" sldId="256"/>
            <ac:spMk id="16" creationId="{D205720D-92F7-D300-227F-B79399010E31}"/>
          </ac:spMkLst>
        </pc:spChg>
        <pc:picChg chg="mod">
          <ac:chgData name="Abi Jones (2410537)" userId="S::2410537@student.uwtsd.ac.uk::d87d956b-e3bc-4984-8407-de1dd50a76c4" providerId="AD" clId="Web-{248A561D-2286-8387-BF36-88B56FE810E7}" dt="2025-02-05T20:25:29.373" v="125" actId="1076"/>
          <ac:picMkLst>
            <pc:docMk/>
            <pc:sldMk cId="109857222" sldId="256"/>
            <ac:picMk id="10" creationId="{43A4F409-6C3E-B107-8F97-FCE07DE94C4C}"/>
          </ac:picMkLst>
        </pc:picChg>
      </pc:sldChg>
      <pc:sldChg chg="addSp modSp">
        <pc:chgData name="Abi Jones (2410537)" userId="S::2410537@student.uwtsd.ac.uk::d87d956b-e3bc-4984-8407-de1dd50a76c4" providerId="AD" clId="Web-{248A561D-2286-8387-BF36-88B56FE810E7}" dt="2025-02-05T20:30:20.756" v="230" actId="20577"/>
        <pc:sldMkLst>
          <pc:docMk/>
          <pc:sldMk cId="3057724986" sldId="257"/>
        </pc:sldMkLst>
        <pc:spChg chg="mod">
          <ac:chgData name="Abi Jones (2410537)" userId="S::2410537@student.uwtsd.ac.uk::d87d956b-e3bc-4984-8407-de1dd50a76c4" providerId="AD" clId="Web-{248A561D-2286-8387-BF36-88B56FE810E7}" dt="2025-02-05T20:30:20.756" v="230" actId="20577"/>
          <ac:spMkLst>
            <pc:docMk/>
            <pc:sldMk cId="3057724986" sldId="257"/>
            <ac:spMk id="3" creationId="{E1450C66-9120-4694-0302-73FACD57546B}"/>
          </ac:spMkLst>
        </pc:spChg>
        <pc:spChg chg="mod">
          <ac:chgData name="Abi Jones (2410537)" userId="S::2410537@student.uwtsd.ac.uk::d87d956b-e3bc-4984-8407-de1dd50a76c4" providerId="AD" clId="Web-{248A561D-2286-8387-BF36-88B56FE810E7}" dt="2025-02-05T20:30:13.444" v="227" actId="20577"/>
          <ac:spMkLst>
            <pc:docMk/>
            <pc:sldMk cId="3057724986" sldId="257"/>
            <ac:spMk id="8" creationId="{C7FDAD72-FBC6-32CB-6718-2F6914A794CA}"/>
          </ac:spMkLst>
        </pc:spChg>
        <pc:picChg chg="add mod">
          <ac:chgData name="Abi Jones (2410537)" userId="S::2410537@student.uwtsd.ac.uk::d87d956b-e3bc-4984-8407-de1dd50a76c4" providerId="AD" clId="Web-{248A561D-2286-8387-BF36-88B56FE810E7}" dt="2025-02-05T20:12:53.757" v="13" actId="1076"/>
          <ac:picMkLst>
            <pc:docMk/>
            <pc:sldMk cId="3057724986" sldId="257"/>
            <ac:picMk id="2" creationId="{DAAFEC7A-CF55-D76D-8085-FA41A4C01BBE}"/>
          </ac:picMkLst>
        </pc:picChg>
        <pc:picChg chg="add mod">
          <ac:chgData name="Abi Jones (2410537)" userId="S::2410537@student.uwtsd.ac.uk::d87d956b-e3bc-4984-8407-de1dd50a76c4" providerId="AD" clId="Web-{248A561D-2286-8387-BF36-88B56FE810E7}" dt="2025-02-05T20:16:51.748" v="43" actId="14100"/>
          <ac:picMkLst>
            <pc:docMk/>
            <pc:sldMk cId="3057724986" sldId="257"/>
            <ac:picMk id="4" creationId="{A3E5A9E3-51F7-4D1D-2F19-82EF46E985C4}"/>
          </ac:picMkLst>
        </pc:picChg>
      </pc:sldChg>
      <pc:sldChg chg="addSp delSp modSp">
        <pc:chgData name="Abi Jones (2410537)" userId="S::2410537@student.uwtsd.ac.uk::d87d956b-e3bc-4984-8407-de1dd50a76c4" providerId="AD" clId="Web-{248A561D-2286-8387-BF36-88B56FE810E7}" dt="2025-02-05T20:30:05.725" v="224" actId="20577"/>
        <pc:sldMkLst>
          <pc:docMk/>
          <pc:sldMk cId="17451936" sldId="258"/>
        </pc:sldMkLst>
        <pc:spChg chg="mod">
          <ac:chgData name="Abi Jones (2410537)" userId="S::2410537@student.uwtsd.ac.uk::d87d956b-e3bc-4984-8407-de1dd50a76c4" providerId="AD" clId="Web-{248A561D-2286-8387-BF36-88B56FE810E7}" dt="2025-02-05T20:29:58.162" v="220" actId="20577"/>
          <ac:spMkLst>
            <pc:docMk/>
            <pc:sldMk cId="17451936" sldId="258"/>
            <ac:spMk id="3" creationId="{BF4002C0-857D-9C0D-5378-C5C4146AF252}"/>
          </ac:spMkLst>
        </pc:spChg>
        <pc:spChg chg="mod">
          <ac:chgData name="Abi Jones (2410537)" userId="S::2410537@student.uwtsd.ac.uk::d87d956b-e3bc-4984-8407-de1dd50a76c4" providerId="AD" clId="Web-{248A561D-2286-8387-BF36-88B56FE810E7}" dt="2025-02-05T20:30:05.725" v="224" actId="20577"/>
          <ac:spMkLst>
            <pc:docMk/>
            <pc:sldMk cId="17451936" sldId="258"/>
            <ac:spMk id="8" creationId="{8B4A1777-B9D9-8110-EE59-19EAE4BCE2A8}"/>
          </ac:spMkLst>
        </pc:spChg>
        <pc:picChg chg="add mod">
          <ac:chgData name="Abi Jones (2410537)" userId="S::2410537@student.uwtsd.ac.uk::d87d956b-e3bc-4984-8407-de1dd50a76c4" providerId="AD" clId="Web-{248A561D-2286-8387-BF36-88B56FE810E7}" dt="2025-02-05T20:14:28.978" v="21" actId="14100"/>
          <ac:picMkLst>
            <pc:docMk/>
            <pc:sldMk cId="17451936" sldId="258"/>
            <ac:picMk id="2" creationId="{189412FB-3479-0313-8CC2-2826A3CA712B}"/>
          </ac:picMkLst>
        </pc:picChg>
        <pc:picChg chg="add mod">
          <ac:chgData name="Abi Jones (2410537)" userId="S::2410537@student.uwtsd.ac.uk::d87d956b-e3bc-4984-8407-de1dd50a76c4" providerId="AD" clId="Web-{248A561D-2286-8387-BF36-88B56FE810E7}" dt="2025-02-05T20:19:22.768" v="59" actId="1076"/>
          <ac:picMkLst>
            <pc:docMk/>
            <pc:sldMk cId="17451936" sldId="258"/>
            <ac:picMk id="5" creationId="{5EA2F6E3-3945-93E9-B651-668D1F8229A8}"/>
          </ac:picMkLst>
        </pc:picChg>
        <pc:picChg chg="mod">
          <ac:chgData name="Abi Jones (2410537)" userId="S::2410537@student.uwtsd.ac.uk::d87d956b-e3bc-4984-8407-de1dd50a76c4" providerId="AD" clId="Web-{248A561D-2286-8387-BF36-88B56FE810E7}" dt="2025-02-05T20:14:59.089" v="24" actId="1076"/>
          <ac:picMkLst>
            <pc:docMk/>
            <pc:sldMk cId="17451936" sldId="258"/>
            <ac:picMk id="10" creationId="{F9EED3AB-1B90-5B57-CC77-E6D8822C3441}"/>
          </ac:picMkLst>
        </pc:picChg>
      </pc:sldChg>
      <pc:sldChg chg="addSp modSp">
        <pc:chgData name="Abi Jones (2410537)" userId="S::2410537@student.uwtsd.ac.uk::d87d956b-e3bc-4984-8407-de1dd50a76c4" providerId="AD" clId="Web-{248A561D-2286-8387-BF36-88B56FE810E7}" dt="2025-02-05T20:29:48.912" v="216" actId="20577"/>
        <pc:sldMkLst>
          <pc:docMk/>
          <pc:sldMk cId="523976413" sldId="259"/>
        </pc:sldMkLst>
        <pc:spChg chg="mod">
          <ac:chgData name="Abi Jones (2410537)" userId="S::2410537@student.uwtsd.ac.uk::d87d956b-e3bc-4984-8407-de1dd50a76c4" providerId="AD" clId="Web-{248A561D-2286-8387-BF36-88B56FE810E7}" dt="2025-02-05T20:29:42.724" v="213" actId="20577"/>
          <ac:spMkLst>
            <pc:docMk/>
            <pc:sldMk cId="523976413" sldId="259"/>
            <ac:spMk id="3" creationId="{936D4B08-CF7C-2BE0-A59C-7DC74F3A78F7}"/>
          </ac:spMkLst>
        </pc:spChg>
        <pc:spChg chg="mod">
          <ac:chgData name="Abi Jones (2410537)" userId="S::2410537@student.uwtsd.ac.uk::d87d956b-e3bc-4984-8407-de1dd50a76c4" providerId="AD" clId="Web-{248A561D-2286-8387-BF36-88B56FE810E7}" dt="2025-02-05T20:29:48.912" v="216" actId="20577"/>
          <ac:spMkLst>
            <pc:docMk/>
            <pc:sldMk cId="523976413" sldId="259"/>
            <ac:spMk id="8" creationId="{A55086DF-0A12-EC23-B931-99AA0EC6D732}"/>
          </ac:spMkLst>
        </pc:spChg>
        <pc:picChg chg="add mod">
          <ac:chgData name="Abi Jones (2410537)" userId="S::2410537@student.uwtsd.ac.uk::d87d956b-e3bc-4984-8407-de1dd50a76c4" providerId="AD" clId="Web-{248A561D-2286-8387-BF36-88B56FE810E7}" dt="2025-02-05T20:16:06.669" v="36" actId="14100"/>
          <ac:picMkLst>
            <pc:docMk/>
            <pc:sldMk cId="523976413" sldId="259"/>
            <ac:picMk id="2" creationId="{50E86A78-9255-D8BE-7669-08BD600DFD99}"/>
          </ac:picMkLst>
        </pc:picChg>
        <pc:picChg chg="add mod">
          <ac:chgData name="Abi Jones (2410537)" userId="S::2410537@student.uwtsd.ac.uk::d87d956b-e3bc-4984-8407-de1dd50a76c4" providerId="AD" clId="Web-{248A561D-2286-8387-BF36-88B56FE810E7}" dt="2025-02-05T20:16:34.138" v="41" actId="1076"/>
          <ac:picMkLst>
            <pc:docMk/>
            <pc:sldMk cId="523976413" sldId="259"/>
            <ac:picMk id="4" creationId="{1A829811-DCEA-CE44-E2BE-CBE9B9E9262F}"/>
          </ac:picMkLst>
        </pc:picChg>
      </pc:sldChg>
      <pc:sldChg chg="addSp delSp modSp">
        <pc:chgData name="Abi Jones (2410537)" userId="S::2410537@student.uwtsd.ac.uk::d87d956b-e3bc-4984-8407-de1dd50a76c4" providerId="AD" clId="Web-{248A561D-2286-8387-BF36-88B56FE810E7}" dt="2025-02-05T20:29:29.223" v="207" actId="20577"/>
        <pc:sldMkLst>
          <pc:docMk/>
          <pc:sldMk cId="170241470" sldId="260"/>
        </pc:sldMkLst>
        <pc:spChg chg="mod">
          <ac:chgData name="Abi Jones (2410537)" userId="S::2410537@student.uwtsd.ac.uk::d87d956b-e3bc-4984-8407-de1dd50a76c4" providerId="AD" clId="Web-{248A561D-2286-8387-BF36-88B56FE810E7}" dt="2025-02-05T20:29:18.067" v="202" actId="20577"/>
          <ac:spMkLst>
            <pc:docMk/>
            <pc:sldMk cId="170241470" sldId="260"/>
            <ac:spMk id="3" creationId="{1F93FD70-96FC-D82F-495D-DF87FAA29A06}"/>
          </ac:spMkLst>
        </pc:spChg>
        <pc:spChg chg="mod">
          <ac:chgData name="Abi Jones (2410537)" userId="S::2410537@student.uwtsd.ac.uk::d87d956b-e3bc-4984-8407-de1dd50a76c4" providerId="AD" clId="Web-{248A561D-2286-8387-BF36-88B56FE810E7}" dt="2025-02-05T20:29:29.223" v="207" actId="20577"/>
          <ac:spMkLst>
            <pc:docMk/>
            <pc:sldMk cId="170241470" sldId="260"/>
            <ac:spMk id="8" creationId="{5E720447-8144-DBC0-F3DE-F50CE8F1A0A4}"/>
          </ac:spMkLst>
        </pc:spChg>
        <pc:picChg chg="add mod">
          <ac:chgData name="Abi Jones (2410537)" userId="S::2410537@student.uwtsd.ac.uk::d87d956b-e3bc-4984-8407-de1dd50a76c4" providerId="AD" clId="Web-{248A561D-2286-8387-BF36-88B56FE810E7}" dt="2025-02-05T20:17:31.687" v="47" actId="1076"/>
          <ac:picMkLst>
            <pc:docMk/>
            <pc:sldMk cId="170241470" sldId="260"/>
            <ac:picMk id="2" creationId="{BAFFE078-407E-AA8D-C374-E064C888D747}"/>
          </ac:picMkLst>
        </pc:picChg>
        <pc:picChg chg="add mod">
          <ac:chgData name="Abi Jones (2410537)" userId="S::2410537@student.uwtsd.ac.uk::d87d956b-e3bc-4984-8407-de1dd50a76c4" providerId="AD" clId="Web-{248A561D-2286-8387-BF36-88B56FE810E7}" dt="2025-02-05T20:20:11.988" v="65" actId="1076"/>
          <ac:picMkLst>
            <pc:docMk/>
            <pc:sldMk cId="170241470" sldId="260"/>
            <ac:picMk id="5" creationId="{B3B82BC8-D61E-F66B-471F-6C37648673A0}"/>
          </ac:picMkLst>
        </pc:picChg>
      </pc:sldChg>
      <pc:sldChg chg="modSp add replId">
        <pc:chgData name="Abi Jones (2410537)" userId="S::2410537@student.uwtsd.ac.uk::d87d956b-e3bc-4984-8407-de1dd50a76c4" providerId="AD" clId="Web-{248A561D-2286-8387-BF36-88B56FE810E7}" dt="2025-02-05T20:30:49.695" v="242" actId="20577"/>
        <pc:sldMkLst>
          <pc:docMk/>
          <pc:sldMk cId="712272631" sldId="261"/>
        </pc:sldMkLst>
        <pc:spChg chg="mod">
          <ac:chgData name="Abi Jones (2410537)" userId="S::2410537@student.uwtsd.ac.uk::d87d956b-e3bc-4984-8407-de1dd50a76c4" providerId="AD" clId="Web-{248A561D-2286-8387-BF36-88B56FE810E7}" dt="2025-02-05T20:30:41.694" v="239" actId="20577"/>
          <ac:spMkLst>
            <pc:docMk/>
            <pc:sldMk cId="712272631" sldId="261"/>
            <ac:spMk id="3" creationId="{022C3F5A-F87F-8E24-6668-C49DA6A6EA94}"/>
          </ac:spMkLst>
        </pc:spChg>
        <pc:spChg chg="mod">
          <ac:chgData name="Abi Jones (2410537)" userId="S::2410537@student.uwtsd.ac.uk::d87d956b-e3bc-4984-8407-de1dd50a76c4" providerId="AD" clId="Web-{248A561D-2286-8387-BF36-88B56FE810E7}" dt="2025-02-05T20:30:49.695" v="242" actId="20577"/>
          <ac:spMkLst>
            <pc:docMk/>
            <pc:sldMk cId="712272631" sldId="261"/>
            <ac:spMk id="8" creationId="{80440B9A-40A3-5A9C-F050-DDD2D7288BE8}"/>
          </ac:spMkLst>
        </pc:spChg>
      </pc:sldChg>
      <pc:sldChg chg="new del">
        <pc:chgData name="Abi Jones (2410537)" userId="S::2410537@student.uwtsd.ac.uk::d87d956b-e3bc-4984-8407-de1dd50a76c4" providerId="AD" clId="Web-{248A561D-2286-8387-BF36-88B56FE810E7}" dt="2025-02-05T20:21:07.537" v="67"/>
        <pc:sldMkLst>
          <pc:docMk/>
          <pc:sldMk cId="777782582" sldId="261"/>
        </pc:sldMkLst>
      </pc:sldChg>
      <pc:sldChg chg="addSp delSp modSp add replId">
        <pc:chgData name="Abi Jones (2410537)" userId="S::2410537@student.uwtsd.ac.uk::d87d956b-e3bc-4984-8407-de1dd50a76c4" providerId="AD" clId="Web-{248A561D-2286-8387-BF36-88B56FE810E7}" dt="2025-02-05T20:33:01.480" v="282" actId="20577"/>
        <pc:sldMkLst>
          <pc:docMk/>
          <pc:sldMk cId="2938205123" sldId="262"/>
        </pc:sldMkLst>
        <pc:spChg chg="mod">
          <ac:chgData name="Abi Jones (2410537)" userId="S::2410537@student.uwtsd.ac.uk::d87d956b-e3bc-4984-8407-de1dd50a76c4" providerId="AD" clId="Web-{248A561D-2286-8387-BF36-88B56FE810E7}" dt="2025-02-05T20:28:51.660" v="191" actId="20577"/>
          <ac:spMkLst>
            <pc:docMk/>
            <pc:sldMk cId="2938205123" sldId="262"/>
            <ac:spMk id="3" creationId="{CB4BDB06-90D4-15C8-6328-0A244E12B3C3}"/>
          </ac:spMkLst>
        </pc:spChg>
        <pc:spChg chg="add mod">
          <ac:chgData name="Abi Jones (2410537)" userId="S::2410537@student.uwtsd.ac.uk::d87d956b-e3bc-4984-8407-de1dd50a76c4" providerId="AD" clId="Web-{248A561D-2286-8387-BF36-88B56FE810E7}" dt="2025-02-05T20:27:39.845" v="169"/>
          <ac:spMkLst>
            <pc:docMk/>
            <pc:sldMk cId="2938205123" sldId="262"/>
            <ac:spMk id="13" creationId="{11796554-AB33-A850-6506-60EDF616E53C}"/>
          </ac:spMkLst>
        </pc:spChg>
        <pc:spChg chg="add mod">
          <ac:chgData name="Abi Jones (2410537)" userId="S::2410537@student.uwtsd.ac.uk::d87d956b-e3bc-4984-8407-de1dd50a76c4" providerId="AD" clId="Web-{248A561D-2286-8387-BF36-88B56FE810E7}" dt="2025-02-05T20:33:01.480" v="282" actId="20577"/>
          <ac:spMkLst>
            <pc:docMk/>
            <pc:sldMk cId="2938205123" sldId="262"/>
            <ac:spMk id="16" creationId="{22924700-6443-034E-B5C5-2C567678DE44}"/>
          </ac:spMkLst>
        </pc:spChg>
        <pc:spChg chg="add mod">
          <ac:chgData name="Abi Jones (2410537)" userId="S::2410537@student.uwtsd.ac.uk::d87d956b-e3bc-4984-8407-de1dd50a76c4" providerId="AD" clId="Web-{248A561D-2286-8387-BF36-88B56FE810E7}" dt="2025-02-05T20:28:20.550" v="177" actId="1076"/>
          <ac:spMkLst>
            <pc:docMk/>
            <pc:sldMk cId="2938205123" sldId="262"/>
            <ac:spMk id="17" creationId="{8DD29F9A-3877-9A11-9141-2A836975A2DC}"/>
          </ac:spMkLst>
        </pc:spChg>
      </pc:sldChg>
      <pc:sldChg chg="modSp new del">
        <pc:chgData name="Abi Jones (2410537)" userId="S::2410537@student.uwtsd.ac.uk::d87d956b-e3bc-4984-8407-de1dd50a76c4" providerId="AD" clId="Web-{248A561D-2286-8387-BF36-88B56FE810E7}" dt="2025-02-05T21:18:50.825" v="453"/>
        <pc:sldMkLst>
          <pc:docMk/>
          <pc:sldMk cId="2966464134" sldId="263"/>
        </pc:sldMkLst>
      </pc:sldChg>
      <pc:sldChg chg="addSp delSp modSp new">
        <pc:chgData name="Abi Jones (2410537)" userId="S::2410537@student.uwtsd.ac.uk::d87d956b-e3bc-4984-8407-de1dd50a76c4" providerId="AD" clId="Web-{248A561D-2286-8387-BF36-88B56FE810E7}" dt="2025-02-05T21:18:45.762" v="451"/>
        <pc:sldMkLst>
          <pc:docMk/>
          <pc:sldMk cId="39688888" sldId="264"/>
        </pc:sldMkLst>
        <pc:spChg chg="add mod">
          <ac:chgData name="Abi Jones (2410537)" userId="S::2410537@student.uwtsd.ac.uk::d87d956b-e3bc-4984-8407-de1dd50a76c4" providerId="AD" clId="Web-{248A561D-2286-8387-BF36-88B56FE810E7}" dt="2025-02-05T21:18:45.762" v="451"/>
          <ac:spMkLst>
            <pc:docMk/>
            <pc:sldMk cId="39688888" sldId="264"/>
            <ac:spMk id="12" creationId="{F3C6B21A-85BD-0209-B7F3-76821C7307D9}"/>
          </ac:spMkLst>
        </pc:spChg>
      </pc:sldChg>
      <pc:sldChg chg="addSp delSp modSp new">
        <pc:chgData name="Abi Jones (2410537)" userId="S::2410537@student.uwtsd.ac.uk::d87d956b-e3bc-4984-8407-de1dd50a76c4" providerId="AD" clId="Web-{248A561D-2286-8387-BF36-88B56FE810E7}" dt="2025-02-05T21:20:08.753" v="469" actId="1076"/>
        <pc:sldMkLst>
          <pc:docMk/>
          <pc:sldMk cId="3435654951" sldId="265"/>
        </pc:sldMkLst>
        <pc:picChg chg="add mod ord">
          <ac:chgData name="Abi Jones (2410537)" userId="S::2410537@student.uwtsd.ac.uk::d87d956b-e3bc-4984-8407-de1dd50a76c4" providerId="AD" clId="Web-{248A561D-2286-8387-BF36-88B56FE810E7}" dt="2025-02-05T21:20:08.753" v="469" actId="1076"/>
          <ac:picMkLst>
            <pc:docMk/>
            <pc:sldMk cId="3435654951" sldId="265"/>
            <ac:picMk id="10" creationId="{03683634-F372-DCDD-C157-26E14241A265}"/>
          </ac:picMkLst>
        </pc:picChg>
      </pc:sldChg>
      <pc:sldChg chg="new del">
        <pc:chgData name="Abi Jones (2410537)" userId="S::2410537@student.uwtsd.ac.uk::d87d956b-e3bc-4984-8407-de1dd50a76c4" providerId="AD" clId="Web-{248A561D-2286-8387-BF36-88B56FE810E7}" dt="2025-02-05T20:59:45.745" v="306"/>
        <pc:sldMkLst>
          <pc:docMk/>
          <pc:sldMk cId="778995386" sldId="266"/>
        </pc:sldMkLst>
      </pc:sldChg>
      <pc:sldChg chg="delSp modSp new">
        <pc:chgData name="Abi Jones (2410537)" userId="S::2410537@student.uwtsd.ac.uk::d87d956b-e3bc-4984-8407-de1dd50a76c4" providerId="AD" clId="Web-{248A561D-2286-8387-BF36-88B56FE810E7}" dt="2025-02-05T21:43:09.444" v="535" actId="20577"/>
        <pc:sldMkLst>
          <pc:docMk/>
          <pc:sldMk cId="2724269537" sldId="267"/>
        </pc:sldMkLst>
        <pc:spChg chg="mod">
          <ac:chgData name="Abi Jones (2410537)" userId="S::2410537@student.uwtsd.ac.uk::d87d956b-e3bc-4984-8407-de1dd50a76c4" providerId="AD" clId="Web-{248A561D-2286-8387-BF36-88B56FE810E7}" dt="2025-02-05T21:43:09.444" v="535" actId="20577"/>
          <ac:spMkLst>
            <pc:docMk/>
            <pc:sldMk cId="2724269537" sldId="267"/>
            <ac:spMk id="3" creationId="{13735C97-5B98-0685-AF71-5AD56045A839}"/>
          </ac:spMkLst>
        </pc:spChg>
      </pc:sldChg>
      <pc:sldChg chg="addSp delSp modSp add replId">
        <pc:chgData name="Abi Jones (2410537)" userId="S::2410537@student.uwtsd.ac.uk::d87d956b-e3bc-4984-8407-de1dd50a76c4" providerId="AD" clId="Web-{248A561D-2286-8387-BF36-88B56FE810E7}" dt="2025-02-05T21:19:24.843" v="460" actId="1076"/>
        <pc:sldMkLst>
          <pc:docMk/>
          <pc:sldMk cId="1464773651" sldId="268"/>
        </pc:sldMkLst>
        <pc:picChg chg="add mod ord">
          <ac:chgData name="Abi Jones (2410537)" userId="S::2410537@student.uwtsd.ac.uk::d87d956b-e3bc-4984-8407-de1dd50a76c4" providerId="AD" clId="Web-{248A561D-2286-8387-BF36-88B56FE810E7}" dt="2025-02-05T21:19:24.843" v="460" actId="1076"/>
          <ac:picMkLst>
            <pc:docMk/>
            <pc:sldMk cId="1464773651" sldId="268"/>
            <ac:picMk id="2" creationId="{264255BF-F7D7-3042-7CD3-D0B35D3F4032}"/>
          </ac:picMkLst>
        </pc:picChg>
      </pc:sldChg>
      <pc:sldChg chg="addSp delSp modSp new">
        <pc:chgData name="Abi Jones (2410537)" userId="S::2410537@student.uwtsd.ac.uk::d87d956b-e3bc-4984-8407-de1dd50a76c4" providerId="AD" clId="Web-{248A561D-2286-8387-BF36-88B56FE810E7}" dt="2025-02-05T21:28:35.974" v="483"/>
        <pc:sldMkLst>
          <pc:docMk/>
          <pc:sldMk cId="3399061143" sldId="269"/>
        </pc:sldMkLst>
        <pc:graphicFrameChg chg="add mod ord modGraphic">
          <ac:chgData name="Abi Jones (2410537)" userId="S::2410537@student.uwtsd.ac.uk::d87d956b-e3bc-4984-8407-de1dd50a76c4" providerId="AD" clId="Web-{248A561D-2286-8387-BF36-88B56FE810E7}" dt="2025-02-05T21:28:35.974" v="483"/>
          <ac:graphicFrameMkLst>
            <pc:docMk/>
            <pc:sldMk cId="3399061143" sldId="269"/>
            <ac:graphicFrameMk id="7" creationId="{6AFA7AA0-0110-97A1-2A45-45B4197ABF0F}"/>
          </ac:graphicFrameMkLst>
        </pc:graphicFrameChg>
      </pc:sldChg>
      <pc:sldChg chg="new">
        <pc:chgData name="Abi Jones (2410537)" userId="S::2410537@student.uwtsd.ac.uk::d87d956b-e3bc-4984-8407-de1dd50a76c4" providerId="AD" clId="Web-{248A561D-2286-8387-BF36-88B56FE810E7}" dt="2025-02-05T22:15:20.605" v="536"/>
        <pc:sldMkLst>
          <pc:docMk/>
          <pc:sldMk cId="2198140590" sldId="270"/>
        </pc:sldMkLst>
      </pc:sldChg>
      <pc:sldChg chg="addSp delSp modSp new">
        <pc:chgData name="Abi Jones (2410537)" userId="S::2410537@student.uwtsd.ac.uk::d87d956b-e3bc-4984-8407-de1dd50a76c4" providerId="AD" clId="Web-{248A561D-2286-8387-BF36-88B56FE810E7}" dt="2025-02-05T22:16:24.622" v="553" actId="20577"/>
        <pc:sldMkLst>
          <pc:docMk/>
          <pc:sldMk cId="1903985326" sldId="271"/>
        </pc:sldMkLst>
        <pc:spChg chg="mod">
          <ac:chgData name="Abi Jones (2410537)" userId="S::2410537@student.uwtsd.ac.uk::d87d956b-e3bc-4984-8407-de1dd50a76c4" providerId="AD" clId="Web-{248A561D-2286-8387-BF36-88B56FE810E7}" dt="2025-02-05T22:16:24.622" v="553" actId="20577"/>
          <ac:spMkLst>
            <pc:docMk/>
            <pc:sldMk cId="1903985326" sldId="271"/>
            <ac:spMk id="2" creationId="{E39B3C0E-E356-0B3B-8712-458256BE14B0}"/>
          </ac:spMkLst>
        </pc:spChg>
        <pc:picChg chg="add mod ord">
          <ac:chgData name="Abi Jones (2410537)" userId="S::2410537@student.uwtsd.ac.uk::d87d956b-e3bc-4984-8407-de1dd50a76c4" providerId="AD" clId="Web-{248A561D-2286-8387-BF36-88B56FE810E7}" dt="2025-02-05T22:15:45.543" v="543" actId="14100"/>
          <ac:picMkLst>
            <pc:docMk/>
            <pc:sldMk cId="1903985326" sldId="271"/>
            <ac:picMk id="4" creationId="{F11E21C3-01C2-290C-7DE2-2CD930496748}"/>
          </ac:picMkLst>
        </pc:picChg>
      </pc:sldChg>
      <pc:sldChg chg="addSp delSp modSp new">
        <pc:chgData name="Abi Jones (2410537)" userId="S::2410537@student.uwtsd.ac.uk::d87d956b-e3bc-4984-8407-de1dd50a76c4" providerId="AD" clId="Web-{248A561D-2286-8387-BF36-88B56FE810E7}" dt="2025-02-05T22:17:40.250" v="561" actId="14100"/>
        <pc:sldMkLst>
          <pc:docMk/>
          <pc:sldMk cId="1492683150" sldId="272"/>
        </pc:sldMkLst>
        <pc:spChg chg="mod">
          <ac:chgData name="Abi Jones (2410537)" userId="S::2410537@student.uwtsd.ac.uk::d87d956b-e3bc-4984-8407-de1dd50a76c4" providerId="AD" clId="Web-{248A561D-2286-8387-BF36-88B56FE810E7}" dt="2025-02-05T22:17:36.734" v="560" actId="20577"/>
          <ac:spMkLst>
            <pc:docMk/>
            <pc:sldMk cId="1492683150" sldId="272"/>
            <ac:spMk id="2" creationId="{13D5AEB7-4F26-8EFD-0A5F-5B90A25CACE0}"/>
          </ac:spMkLst>
        </pc:spChg>
        <pc:picChg chg="add mod ord">
          <ac:chgData name="Abi Jones (2410537)" userId="S::2410537@student.uwtsd.ac.uk::d87d956b-e3bc-4984-8407-de1dd50a76c4" providerId="AD" clId="Web-{248A561D-2286-8387-BF36-88B56FE810E7}" dt="2025-02-05T22:17:40.250" v="561" actId="14100"/>
          <ac:picMkLst>
            <pc:docMk/>
            <pc:sldMk cId="1492683150" sldId="272"/>
            <ac:picMk id="4" creationId="{ED9C775B-0A29-AB5C-9151-03F9A1586803}"/>
          </ac:picMkLst>
        </pc:picChg>
      </pc:sldChg>
      <pc:sldChg chg="addSp delSp modSp new">
        <pc:chgData name="Abi Jones (2410537)" userId="S::2410537@student.uwtsd.ac.uk::d87d956b-e3bc-4984-8407-de1dd50a76c4" providerId="AD" clId="Web-{248A561D-2286-8387-BF36-88B56FE810E7}" dt="2025-02-05T22:18:49.377" v="570" actId="14100"/>
        <pc:sldMkLst>
          <pc:docMk/>
          <pc:sldMk cId="4273015157" sldId="273"/>
        </pc:sldMkLst>
        <pc:spChg chg="mod">
          <ac:chgData name="Abi Jones (2410537)" userId="S::2410537@student.uwtsd.ac.uk::d87d956b-e3bc-4984-8407-de1dd50a76c4" providerId="AD" clId="Web-{248A561D-2286-8387-BF36-88B56FE810E7}" dt="2025-02-05T22:18:43.111" v="568" actId="20577"/>
          <ac:spMkLst>
            <pc:docMk/>
            <pc:sldMk cId="4273015157" sldId="273"/>
            <ac:spMk id="2" creationId="{F1ABB185-EE75-3ADD-8DC7-ADF9F5D87D16}"/>
          </ac:spMkLst>
        </pc:spChg>
        <pc:picChg chg="add mod ord">
          <ac:chgData name="Abi Jones (2410537)" userId="S::2410537@student.uwtsd.ac.uk::d87d956b-e3bc-4984-8407-de1dd50a76c4" providerId="AD" clId="Web-{248A561D-2286-8387-BF36-88B56FE810E7}" dt="2025-02-05T22:18:49.377" v="570" actId="14100"/>
          <ac:picMkLst>
            <pc:docMk/>
            <pc:sldMk cId="4273015157" sldId="273"/>
            <ac:picMk id="4" creationId="{484D5F05-569B-5804-E2B5-D5ECA28DB488}"/>
          </ac:picMkLst>
        </pc:picChg>
      </pc:sldChg>
      <pc:sldChg chg="addSp delSp modSp new">
        <pc:chgData name="Abi Jones (2410537)" userId="S::2410537@student.uwtsd.ac.uk::d87d956b-e3bc-4984-8407-de1dd50a76c4" providerId="AD" clId="Web-{248A561D-2286-8387-BF36-88B56FE810E7}" dt="2025-02-05T22:19:37.363" v="580" actId="1076"/>
        <pc:sldMkLst>
          <pc:docMk/>
          <pc:sldMk cId="2536355403" sldId="274"/>
        </pc:sldMkLst>
        <pc:spChg chg="mod">
          <ac:chgData name="Abi Jones (2410537)" userId="S::2410537@student.uwtsd.ac.uk::d87d956b-e3bc-4984-8407-de1dd50a76c4" providerId="AD" clId="Web-{248A561D-2286-8387-BF36-88B56FE810E7}" dt="2025-02-05T22:19:27.738" v="577" actId="20577"/>
          <ac:spMkLst>
            <pc:docMk/>
            <pc:sldMk cId="2536355403" sldId="274"/>
            <ac:spMk id="2" creationId="{49EBE3E7-C604-147C-68B3-9F9FEDE05CAE}"/>
          </ac:spMkLst>
        </pc:spChg>
        <pc:picChg chg="add mod ord">
          <ac:chgData name="Abi Jones (2410537)" userId="S::2410537@student.uwtsd.ac.uk::d87d956b-e3bc-4984-8407-de1dd50a76c4" providerId="AD" clId="Web-{248A561D-2286-8387-BF36-88B56FE810E7}" dt="2025-02-05T22:19:37.363" v="580" actId="1076"/>
          <ac:picMkLst>
            <pc:docMk/>
            <pc:sldMk cId="2536355403" sldId="274"/>
            <ac:picMk id="4" creationId="{37E88BDC-A8B1-CBFB-808D-880E83AD3E33}"/>
          </ac:picMkLst>
        </pc:picChg>
      </pc:sldChg>
      <pc:sldChg chg="addSp delSp modSp new">
        <pc:chgData name="Abi Jones (2410537)" userId="S::2410537@student.uwtsd.ac.uk::d87d956b-e3bc-4984-8407-de1dd50a76c4" providerId="AD" clId="Web-{248A561D-2286-8387-BF36-88B56FE810E7}" dt="2025-02-05T22:21:41.711" v="591" actId="14100"/>
        <pc:sldMkLst>
          <pc:docMk/>
          <pc:sldMk cId="2971576466" sldId="275"/>
        </pc:sldMkLst>
        <pc:spChg chg="mod">
          <ac:chgData name="Abi Jones (2410537)" userId="S::2410537@student.uwtsd.ac.uk::d87d956b-e3bc-4984-8407-de1dd50a76c4" providerId="AD" clId="Web-{248A561D-2286-8387-BF36-88B56FE810E7}" dt="2025-02-05T22:20:49.896" v="584" actId="20577"/>
          <ac:spMkLst>
            <pc:docMk/>
            <pc:sldMk cId="2971576466" sldId="275"/>
            <ac:spMk id="2" creationId="{4EFA06F1-8B76-9DE3-8FDE-7602864E097C}"/>
          </ac:spMkLst>
        </pc:spChg>
        <pc:picChg chg="add mod ord modCrop">
          <ac:chgData name="Abi Jones (2410537)" userId="S::2410537@student.uwtsd.ac.uk::d87d956b-e3bc-4984-8407-de1dd50a76c4" providerId="AD" clId="Web-{248A561D-2286-8387-BF36-88B56FE810E7}" dt="2025-02-05T22:21:41.711" v="591" actId="14100"/>
          <ac:picMkLst>
            <pc:docMk/>
            <pc:sldMk cId="2971576466" sldId="275"/>
            <ac:picMk id="7" creationId="{F083D814-6BBE-ABC1-6890-6E514E06B7D5}"/>
          </ac:picMkLst>
        </pc:picChg>
      </pc:sldChg>
      <pc:sldChg chg="addSp delSp modSp new">
        <pc:chgData name="Abi Jones (2410537)" userId="S::2410537@student.uwtsd.ac.uk::d87d956b-e3bc-4984-8407-de1dd50a76c4" providerId="AD" clId="Web-{248A561D-2286-8387-BF36-88B56FE810E7}" dt="2025-02-05T22:27:11.409" v="604" actId="20577"/>
        <pc:sldMkLst>
          <pc:docMk/>
          <pc:sldMk cId="3376062415" sldId="276"/>
        </pc:sldMkLst>
        <pc:spChg chg="mod">
          <ac:chgData name="Abi Jones (2410537)" userId="S::2410537@student.uwtsd.ac.uk::d87d956b-e3bc-4984-8407-de1dd50a76c4" providerId="AD" clId="Web-{248A561D-2286-8387-BF36-88B56FE810E7}" dt="2025-02-05T22:27:11.409" v="604" actId="20577"/>
          <ac:spMkLst>
            <pc:docMk/>
            <pc:sldMk cId="3376062415" sldId="276"/>
            <ac:spMk id="2" creationId="{BC3A6D40-BCF5-D358-F010-65F42BA7F2E3}"/>
          </ac:spMkLst>
        </pc:spChg>
        <pc:picChg chg="add mod ord">
          <ac:chgData name="Abi Jones (2410537)" userId="S::2410537@student.uwtsd.ac.uk::d87d956b-e3bc-4984-8407-de1dd50a76c4" providerId="AD" clId="Web-{248A561D-2286-8387-BF36-88B56FE810E7}" dt="2025-02-05T22:27:04.268" v="598" actId="1076"/>
          <ac:picMkLst>
            <pc:docMk/>
            <pc:sldMk cId="3376062415" sldId="276"/>
            <ac:picMk id="4" creationId="{C386DF9C-197F-9FE3-D956-D862A7E2C88E}"/>
          </ac:picMkLst>
        </pc:picChg>
      </pc:sldChg>
    </pc:docChg>
  </pc:docChgLst>
  <pc:docChgLst>
    <pc:chgData name="Abi Jones (2410537)" userId="S::2410537@student.uwtsd.ac.uk::d87d956b-e3bc-4984-8407-de1dd50a76c4" providerId="AD" clId="Web-{02C89E5E-E7F5-DE5E-D5F0-A5C9FC96757C}"/>
    <pc:docChg chg="modSld">
      <pc:chgData name="Abi Jones (2410537)" userId="S::2410537@student.uwtsd.ac.uk::d87d956b-e3bc-4984-8407-de1dd50a76c4" providerId="AD" clId="Web-{02C89E5E-E7F5-DE5E-D5F0-A5C9FC96757C}" dt="2025-02-19T11:44:37.781" v="614"/>
      <pc:docMkLst>
        <pc:docMk/>
      </pc:docMkLst>
      <pc:sldChg chg="modSp">
        <pc:chgData name="Abi Jones (2410537)" userId="S::2410537@student.uwtsd.ac.uk::d87d956b-e3bc-4984-8407-de1dd50a76c4" providerId="AD" clId="Web-{02C89E5E-E7F5-DE5E-D5F0-A5C9FC96757C}" dt="2025-02-19T11:44:37.781" v="614"/>
        <pc:sldMkLst>
          <pc:docMk/>
          <pc:sldMk cId="230353557" sldId="278"/>
        </pc:sldMkLst>
        <pc:graphicFrameChg chg="mod modGraphic">
          <ac:chgData name="Abi Jones (2410537)" userId="S::2410537@student.uwtsd.ac.uk::d87d956b-e3bc-4984-8407-de1dd50a76c4" providerId="AD" clId="Web-{02C89E5E-E7F5-DE5E-D5F0-A5C9FC96757C}" dt="2025-02-19T11:44:37.781" v="614"/>
          <ac:graphicFrameMkLst>
            <pc:docMk/>
            <pc:sldMk cId="230353557" sldId="278"/>
            <ac:graphicFrameMk id="4" creationId="{A31519E5-2416-0209-B84D-89B021F4D3B9}"/>
          </ac:graphicFrameMkLst>
        </pc:graphicFrameChg>
      </pc:sldChg>
    </pc:docChg>
  </pc:docChgLst>
  <pc:docChgLst>
    <pc:chgData name="Abi Jones (2410537)" userId="S::2410537@student.uwtsd.ac.uk::d87d956b-e3bc-4984-8407-de1dd50a76c4" providerId="AD" clId="Web-{0027E4C9-7C4D-B7BD-A121-E94AF0F77113}"/>
    <pc:docChg chg="addSld modSld">
      <pc:chgData name="Abi Jones (2410537)" userId="S::2410537@student.uwtsd.ac.uk::d87d956b-e3bc-4984-8407-de1dd50a76c4" providerId="AD" clId="Web-{0027E4C9-7C4D-B7BD-A121-E94AF0F77113}" dt="2025-03-06T20:37:59.134" v="337" actId="20577"/>
      <pc:docMkLst>
        <pc:docMk/>
      </pc:docMkLst>
      <pc:sldChg chg="modSp">
        <pc:chgData name="Abi Jones (2410537)" userId="S::2410537@student.uwtsd.ac.uk::d87d956b-e3bc-4984-8407-de1dd50a76c4" providerId="AD" clId="Web-{0027E4C9-7C4D-B7BD-A121-E94AF0F77113}" dt="2025-03-06T20:16:59.733" v="203" actId="20577"/>
        <pc:sldMkLst>
          <pc:docMk/>
          <pc:sldMk cId="2724269537" sldId="267"/>
        </pc:sldMkLst>
        <pc:spChg chg="mod">
          <ac:chgData name="Abi Jones (2410537)" userId="S::2410537@student.uwtsd.ac.uk::d87d956b-e3bc-4984-8407-de1dd50a76c4" providerId="AD" clId="Web-{0027E4C9-7C4D-B7BD-A121-E94AF0F77113}" dt="2025-03-06T20:16:59.733" v="203" actId="20577"/>
          <ac:spMkLst>
            <pc:docMk/>
            <pc:sldMk cId="2724269537" sldId="267"/>
            <ac:spMk id="3" creationId="{13735C97-5B98-0685-AF71-5AD56045A839}"/>
          </ac:spMkLst>
        </pc:spChg>
      </pc:sldChg>
      <pc:sldChg chg="modSp">
        <pc:chgData name="Abi Jones (2410537)" userId="S::2410537@student.uwtsd.ac.uk::d87d956b-e3bc-4984-8407-de1dd50a76c4" providerId="AD" clId="Web-{0027E4C9-7C4D-B7BD-A121-E94AF0F77113}" dt="2025-03-06T20:17:53.235" v="217" actId="20577"/>
        <pc:sldMkLst>
          <pc:docMk/>
          <pc:sldMk cId="1101282034" sldId="281"/>
        </pc:sldMkLst>
        <pc:spChg chg="mod">
          <ac:chgData name="Abi Jones (2410537)" userId="S::2410537@student.uwtsd.ac.uk::d87d956b-e3bc-4984-8407-de1dd50a76c4" providerId="AD" clId="Web-{0027E4C9-7C4D-B7BD-A121-E94AF0F77113}" dt="2025-03-06T20:17:44.860" v="215" actId="20577"/>
          <ac:spMkLst>
            <pc:docMk/>
            <pc:sldMk cId="1101282034" sldId="281"/>
            <ac:spMk id="15" creationId="{90774CEC-E371-502A-FE41-11BEAE26CE9F}"/>
          </ac:spMkLst>
        </pc:spChg>
        <pc:spChg chg="mod">
          <ac:chgData name="Abi Jones (2410537)" userId="S::2410537@student.uwtsd.ac.uk::d87d956b-e3bc-4984-8407-de1dd50a76c4" providerId="AD" clId="Web-{0027E4C9-7C4D-B7BD-A121-E94AF0F77113}" dt="2025-03-06T20:17:49.141" v="216" actId="20577"/>
          <ac:spMkLst>
            <pc:docMk/>
            <pc:sldMk cId="1101282034" sldId="281"/>
            <ac:spMk id="17" creationId="{5BBBEBFD-F587-F9E1-6EE1-225B8A085733}"/>
          </ac:spMkLst>
        </pc:spChg>
        <pc:spChg chg="mod">
          <ac:chgData name="Abi Jones (2410537)" userId="S::2410537@student.uwtsd.ac.uk::d87d956b-e3bc-4984-8407-de1dd50a76c4" providerId="AD" clId="Web-{0027E4C9-7C4D-B7BD-A121-E94AF0F77113}" dt="2025-03-06T20:17:53.235" v="217" actId="20577"/>
          <ac:spMkLst>
            <pc:docMk/>
            <pc:sldMk cId="1101282034" sldId="281"/>
            <ac:spMk id="18" creationId="{38F6ED63-2655-4BC0-49D9-DB9D12CAD983}"/>
          </ac:spMkLst>
        </pc:spChg>
        <pc:graphicFrameChg chg="mod modGraphic">
          <ac:chgData name="Abi Jones (2410537)" userId="S::2410537@student.uwtsd.ac.uk::d87d956b-e3bc-4984-8407-de1dd50a76c4" providerId="AD" clId="Web-{0027E4C9-7C4D-B7BD-A121-E94AF0F77113}" dt="2025-03-06T20:17:40.422" v="214"/>
          <ac:graphicFrameMkLst>
            <pc:docMk/>
            <pc:sldMk cId="1101282034" sldId="281"/>
            <ac:graphicFrameMk id="5" creationId="{42EADB73-EA20-E1DC-05D5-9059BD3311E1}"/>
          </ac:graphicFrameMkLst>
        </pc:graphicFrameChg>
      </pc:sldChg>
      <pc:sldChg chg="modSp">
        <pc:chgData name="Abi Jones (2410537)" userId="S::2410537@student.uwtsd.ac.uk::d87d956b-e3bc-4984-8407-de1dd50a76c4" providerId="AD" clId="Web-{0027E4C9-7C4D-B7BD-A121-E94AF0F77113}" dt="2025-03-06T20:17:07.249" v="205"/>
        <pc:sldMkLst>
          <pc:docMk/>
          <pc:sldMk cId="25402499" sldId="282"/>
        </pc:sldMkLst>
        <pc:graphicFrameChg chg="mod modGraphic">
          <ac:chgData name="Abi Jones (2410537)" userId="S::2410537@student.uwtsd.ac.uk::d87d956b-e3bc-4984-8407-de1dd50a76c4" providerId="AD" clId="Web-{0027E4C9-7C4D-B7BD-A121-E94AF0F77113}" dt="2025-03-06T20:17:07.249" v="205"/>
          <ac:graphicFrameMkLst>
            <pc:docMk/>
            <pc:sldMk cId="25402499" sldId="282"/>
            <ac:graphicFrameMk id="5" creationId="{4477C78C-875B-50A1-427D-90A2D6BEA7A0}"/>
          </ac:graphicFrameMkLst>
        </pc:graphicFrameChg>
      </pc:sldChg>
      <pc:sldChg chg="modSp">
        <pc:chgData name="Abi Jones (2410537)" userId="S::2410537@student.uwtsd.ac.uk::d87d956b-e3bc-4984-8407-de1dd50a76c4" providerId="AD" clId="Web-{0027E4C9-7C4D-B7BD-A121-E94AF0F77113}" dt="2025-03-06T20:17:30.141" v="212" actId="20577"/>
        <pc:sldMkLst>
          <pc:docMk/>
          <pc:sldMk cId="1832144707" sldId="283"/>
        </pc:sldMkLst>
        <pc:spChg chg="mod">
          <ac:chgData name="Abi Jones (2410537)" userId="S::2410537@student.uwtsd.ac.uk::d87d956b-e3bc-4984-8407-de1dd50a76c4" providerId="AD" clId="Web-{0027E4C9-7C4D-B7BD-A121-E94AF0F77113}" dt="2025-03-06T20:17:23.562" v="210" actId="20577"/>
          <ac:spMkLst>
            <pc:docMk/>
            <pc:sldMk cId="1832144707" sldId="283"/>
            <ac:spMk id="15" creationId="{5FC5EC7F-EDAB-B7B3-43C2-ED8A05828446}"/>
          </ac:spMkLst>
        </pc:spChg>
        <pc:spChg chg="mod">
          <ac:chgData name="Abi Jones (2410537)" userId="S::2410537@student.uwtsd.ac.uk::d87d956b-e3bc-4984-8407-de1dd50a76c4" providerId="AD" clId="Web-{0027E4C9-7C4D-B7BD-A121-E94AF0F77113}" dt="2025-03-06T20:17:26.859" v="211" actId="20577"/>
          <ac:spMkLst>
            <pc:docMk/>
            <pc:sldMk cId="1832144707" sldId="283"/>
            <ac:spMk id="17" creationId="{EA4CCEAF-09D7-4492-0BED-DA27F0C8FE62}"/>
          </ac:spMkLst>
        </pc:spChg>
        <pc:spChg chg="mod">
          <ac:chgData name="Abi Jones (2410537)" userId="S::2410537@student.uwtsd.ac.uk::d87d956b-e3bc-4984-8407-de1dd50a76c4" providerId="AD" clId="Web-{0027E4C9-7C4D-B7BD-A121-E94AF0F77113}" dt="2025-03-06T20:17:30.141" v="212" actId="20577"/>
          <ac:spMkLst>
            <pc:docMk/>
            <pc:sldMk cId="1832144707" sldId="283"/>
            <ac:spMk id="18" creationId="{9002D870-155F-E730-5578-62881D1F20C9}"/>
          </ac:spMkLst>
        </pc:spChg>
        <pc:graphicFrameChg chg="mod modGraphic">
          <ac:chgData name="Abi Jones (2410537)" userId="S::2410537@student.uwtsd.ac.uk::d87d956b-e3bc-4984-8407-de1dd50a76c4" providerId="AD" clId="Web-{0027E4C9-7C4D-B7BD-A121-E94AF0F77113}" dt="2025-03-06T20:17:17.968" v="209"/>
          <ac:graphicFrameMkLst>
            <pc:docMk/>
            <pc:sldMk cId="1832144707" sldId="283"/>
            <ac:graphicFrameMk id="5" creationId="{FD930559-F743-AF35-0323-BC3E58A8AEE8}"/>
          </ac:graphicFrameMkLst>
        </pc:graphicFrameChg>
      </pc:sldChg>
      <pc:sldChg chg="modSp">
        <pc:chgData name="Abi Jones (2410537)" userId="S::2410537@student.uwtsd.ac.uk::d87d956b-e3bc-4984-8407-de1dd50a76c4" providerId="AD" clId="Web-{0027E4C9-7C4D-B7BD-A121-E94AF0F77113}" dt="2025-03-06T20:17:13.702" v="207"/>
        <pc:sldMkLst>
          <pc:docMk/>
          <pc:sldMk cId="3254429687" sldId="284"/>
        </pc:sldMkLst>
        <pc:graphicFrameChg chg="mod modGraphic">
          <ac:chgData name="Abi Jones (2410537)" userId="S::2410537@student.uwtsd.ac.uk::d87d956b-e3bc-4984-8407-de1dd50a76c4" providerId="AD" clId="Web-{0027E4C9-7C4D-B7BD-A121-E94AF0F77113}" dt="2025-03-06T20:17:13.702" v="207"/>
          <ac:graphicFrameMkLst>
            <pc:docMk/>
            <pc:sldMk cId="3254429687" sldId="284"/>
            <ac:graphicFrameMk id="5" creationId="{AA7108E6-BA38-AAA6-E17C-CD652D3DF672}"/>
          </ac:graphicFrameMkLst>
        </pc:graphicFrameChg>
      </pc:sldChg>
      <pc:sldChg chg="addSp modSp">
        <pc:chgData name="Abi Jones (2410537)" userId="S::2410537@student.uwtsd.ac.uk::d87d956b-e3bc-4984-8407-de1dd50a76c4" providerId="AD" clId="Web-{0027E4C9-7C4D-B7BD-A121-E94AF0F77113}" dt="2025-03-06T20:20:41.899" v="239"/>
        <pc:sldMkLst>
          <pc:docMk/>
          <pc:sldMk cId="188000145" sldId="286"/>
        </pc:sldMkLst>
        <pc:spChg chg="mod">
          <ac:chgData name="Abi Jones (2410537)" userId="S::2410537@student.uwtsd.ac.uk::d87d956b-e3bc-4984-8407-de1dd50a76c4" providerId="AD" clId="Web-{0027E4C9-7C4D-B7BD-A121-E94AF0F77113}" dt="2025-03-06T20:20:30.351" v="237" actId="1076"/>
          <ac:spMkLst>
            <pc:docMk/>
            <pc:sldMk cId="188000145" sldId="286"/>
            <ac:spMk id="2" creationId="{8E13697A-9BB8-5075-41B9-6D087E67A751}"/>
          </ac:spMkLst>
        </pc:spChg>
        <pc:spChg chg="add mod">
          <ac:chgData name="Abi Jones (2410537)" userId="S::2410537@student.uwtsd.ac.uk::d87d956b-e3bc-4984-8407-de1dd50a76c4" providerId="AD" clId="Web-{0027E4C9-7C4D-B7BD-A121-E94AF0F77113}" dt="2025-03-06T20:20:41.899" v="239"/>
          <ac:spMkLst>
            <pc:docMk/>
            <pc:sldMk cId="188000145" sldId="286"/>
            <ac:spMk id="4" creationId="{FDEB88B7-6CB6-F2C1-DF7C-5536B0576C0D}"/>
          </ac:spMkLst>
        </pc:spChg>
        <pc:spChg chg="add mod">
          <ac:chgData name="Abi Jones (2410537)" userId="S::2410537@student.uwtsd.ac.uk::d87d956b-e3bc-4984-8407-de1dd50a76c4" providerId="AD" clId="Web-{0027E4C9-7C4D-B7BD-A121-E94AF0F77113}" dt="2025-03-06T20:20:36.398" v="238"/>
          <ac:spMkLst>
            <pc:docMk/>
            <pc:sldMk cId="188000145" sldId="286"/>
            <ac:spMk id="6" creationId="{D51363B1-9E3E-F316-15A3-BED5C166048E}"/>
          </ac:spMkLst>
        </pc:spChg>
      </pc:sldChg>
      <pc:sldChg chg="modSp">
        <pc:chgData name="Abi Jones (2410537)" userId="S::2410537@student.uwtsd.ac.uk::d87d956b-e3bc-4984-8407-de1dd50a76c4" providerId="AD" clId="Web-{0027E4C9-7C4D-B7BD-A121-E94AF0F77113}" dt="2025-03-06T20:15:01.916" v="176" actId="20577"/>
        <pc:sldMkLst>
          <pc:docMk/>
          <pc:sldMk cId="3186560363" sldId="288"/>
        </pc:sldMkLst>
        <pc:graphicFrameChg chg="modGraphic">
          <ac:chgData name="Abi Jones (2410537)" userId="S::2410537@student.uwtsd.ac.uk::d87d956b-e3bc-4984-8407-de1dd50a76c4" providerId="AD" clId="Web-{0027E4C9-7C4D-B7BD-A121-E94AF0F77113}" dt="2025-03-06T20:15:01.916" v="176" actId="20577"/>
          <ac:graphicFrameMkLst>
            <pc:docMk/>
            <pc:sldMk cId="3186560363" sldId="288"/>
            <ac:graphicFrameMk id="2" creationId="{12B2503F-928E-CE33-824D-0A80CAB210EC}"/>
          </ac:graphicFrameMkLst>
        </pc:graphicFrameChg>
      </pc:sldChg>
      <pc:sldChg chg="modSp">
        <pc:chgData name="Abi Jones (2410537)" userId="S::2410537@student.uwtsd.ac.uk::d87d956b-e3bc-4984-8407-de1dd50a76c4" providerId="AD" clId="Web-{0027E4C9-7C4D-B7BD-A121-E94AF0F77113}" dt="2025-03-06T19:31:44.539" v="76" actId="1076"/>
        <pc:sldMkLst>
          <pc:docMk/>
          <pc:sldMk cId="2086705536" sldId="296"/>
        </pc:sldMkLst>
        <pc:spChg chg="mod">
          <ac:chgData name="Abi Jones (2410537)" userId="S::2410537@student.uwtsd.ac.uk::d87d956b-e3bc-4984-8407-de1dd50a76c4" providerId="AD" clId="Web-{0027E4C9-7C4D-B7BD-A121-E94AF0F77113}" dt="2025-03-06T19:31:44.539" v="76" actId="1076"/>
          <ac:spMkLst>
            <pc:docMk/>
            <pc:sldMk cId="2086705536" sldId="296"/>
            <ac:spMk id="2" creationId="{6454850C-5420-3F15-ED2A-9DB7C9B9FC8F}"/>
          </ac:spMkLst>
        </pc:spChg>
        <pc:spChg chg="mod">
          <ac:chgData name="Abi Jones (2410537)" userId="S::2410537@student.uwtsd.ac.uk::d87d956b-e3bc-4984-8407-de1dd50a76c4" providerId="AD" clId="Web-{0027E4C9-7C4D-B7BD-A121-E94AF0F77113}" dt="2025-03-06T19:19:12.990" v="4" actId="20577"/>
          <ac:spMkLst>
            <pc:docMk/>
            <pc:sldMk cId="2086705536" sldId="296"/>
            <ac:spMk id="3" creationId="{A461C94D-B466-F294-9E64-CF4F29A36B85}"/>
          </ac:spMkLst>
        </pc:spChg>
        <pc:spChg chg="mod">
          <ac:chgData name="Abi Jones (2410537)" userId="S::2410537@student.uwtsd.ac.uk::d87d956b-e3bc-4984-8407-de1dd50a76c4" providerId="AD" clId="Web-{0027E4C9-7C4D-B7BD-A121-E94AF0F77113}" dt="2025-03-06T19:16:29.593" v="2" actId="20577"/>
          <ac:spMkLst>
            <pc:docMk/>
            <pc:sldMk cId="2086705536" sldId="296"/>
            <ac:spMk id="6" creationId="{9EA90401-EBB7-2786-8E11-1AD9C6BF020A}"/>
          </ac:spMkLst>
        </pc:spChg>
      </pc:sldChg>
      <pc:sldChg chg="modSp">
        <pc:chgData name="Abi Jones (2410537)" userId="S::2410537@student.uwtsd.ac.uk::d87d956b-e3bc-4984-8407-de1dd50a76c4" providerId="AD" clId="Web-{0027E4C9-7C4D-B7BD-A121-E94AF0F77113}" dt="2025-03-06T20:08:37.072" v="137" actId="20577"/>
        <pc:sldMkLst>
          <pc:docMk/>
          <pc:sldMk cId="2563338354" sldId="309"/>
        </pc:sldMkLst>
        <pc:spChg chg="mod">
          <ac:chgData name="Abi Jones (2410537)" userId="S::2410537@student.uwtsd.ac.uk::d87d956b-e3bc-4984-8407-de1dd50a76c4" providerId="AD" clId="Web-{0027E4C9-7C4D-B7BD-A121-E94AF0F77113}" dt="2025-03-06T20:08:37.072" v="137" actId="20577"/>
          <ac:spMkLst>
            <pc:docMk/>
            <pc:sldMk cId="2563338354" sldId="309"/>
            <ac:spMk id="3" creationId="{37E4FE88-3562-D1A8-0739-9350EB17F7BF}"/>
          </ac:spMkLst>
        </pc:spChg>
      </pc:sldChg>
      <pc:sldChg chg="modSp">
        <pc:chgData name="Abi Jones (2410537)" userId="S::2410537@student.uwtsd.ac.uk::d87d956b-e3bc-4984-8407-de1dd50a76c4" providerId="AD" clId="Web-{0027E4C9-7C4D-B7BD-A121-E94AF0F77113}" dt="2025-03-06T20:14:02.288" v="170" actId="20577"/>
        <pc:sldMkLst>
          <pc:docMk/>
          <pc:sldMk cId="675137856" sldId="310"/>
        </pc:sldMkLst>
        <pc:spChg chg="mod">
          <ac:chgData name="Abi Jones (2410537)" userId="S::2410537@student.uwtsd.ac.uk::d87d956b-e3bc-4984-8407-de1dd50a76c4" providerId="AD" clId="Web-{0027E4C9-7C4D-B7BD-A121-E94AF0F77113}" dt="2025-03-06T20:14:02.288" v="170" actId="20577"/>
          <ac:spMkLst>
            <pc:docMk/>
            <pc:sldMk cId="675137856" sldId="310"/>
            <ac:spMk id="3" creationId="{F9245192-B6B1-E082-3DF2-5AF5735E7D98}"/>
          </ac:spMkLst>
        </pc:spChg>
        <pc:spChg chg="mod">
          <ac:chgData name="Abi Jones (2410537)" userId="S::2410537@student.uwtsd.ac.uk::d87d956b-e3bc-4984-8407-de1dd50a76c4" providerId="AD" clId="Web-{0027E4C9-7C4D-B7BD-A121-E94AF0F77113}" dt="2025-03-06T20:12:51.067" v="162" actId="20577"/>
          <ac:spMkLst>
            <pc:docMk/>
            <pc:sldMk cId="675137856" sldId="310"/>
            <ac:spMk id="6" creationId="{33322828-D046-9193-315D-06D32512B501}"/>
          </ac:spMkLst>
        </pc:spChg>
      </pc:sldChg>
      <pc:sldChg chg="modSp">
        <pc:chgData name="Abi Jones (2410537)" userId="S::2410537@student.uwtsd.ac.uk::d87d956b-e3bc-4984-8407-de1dd50a76c4" providerId="AD" clId="Web-{0027E4C9-7C4D-B7BD-A121-E94AF0F77113}" dt="2025-03-06T19:31:30.444" v="72" actId="20577"/>
        <pc:sldMkLst>
          <pc:docMk/>
          <pc:sldMk cId="1340439429" sldId="311"/>
        </pc:sldMkLst>
        <pc:spChg chg="mod">
          <ac:chgData name="Abi Jones (2410537)" userId="S::2410537@student.uwtsd.ac.uk::d87d956b-e3bc-4984-8407-de1dd50a76c4" providerId="AD" clId="Web-{0027E4C9-7C4D-B7BD-A121-E94AF0F77113}" dt="2025-03-06T19:31:30.444" v="72" actId="20577"/>
          <ac:spMkLst>
            <pc:docMk/>
            <pc:sldMk cId="1340439429" sldId="311"/>
            <ac:spMk id="2" creationId="{A903C2F8-9DCD-A939-10E3-79CE1AD24E0A}"/>
          </ac:spMkLst>
        </pc:spChg>
        <pc:spChg chg="mod">
          <ac:chgData name="Abi Jones (2410537)" userId="S::2410537@student.uwtsd.ac.uk::d87d956b-e3bc-4984-8407-de1dd50a76c4" providerId="AD" clId="Web-{0027E4C9-7C4D-B7BD-A121-E94AF0F77113}" dt="2025-03-06T19:24:53.895" v="54" actId="20577"/>
          <ac:spMkLst>
            <pc:docMk/>
            <pc:sldMk cId="1340439429" sldId="311"/>
            <ac:spMk id="6" creationId="{6E4423AB-7167-FE2F-312F-A4534EFAA1BD}"/>
          </ac:spMkLst>
        </pc:spChg>
      </pc:sldChg>
      <pc:sldChg chg="modSp">
        <pc:chgData name="Abi Jones (2410537)" userId="S::2410537@student.uwtsd.ac.uk::d87d956b-e3bc-4984-8407-de1dd50a76c4" providerId="AD" clId="Web-{0027E4C9-7C4D-B7BD-A121-E94AF0F77113}" dt="2025-03-06T20:18:33.721" v="219"/>
        <pc:sldMkLst>
          <pc:docMk/>
          <pc:sldMk cId="2241290536" sldId="312"/>
        </pc:sldMkLst>
        <pc:spChg chg="mod">
          <ac:chgData name="Abi Jones (2410537)" userId="S::2410537@student.uwtsd.ac.uk::d87d956b-e3bc-4984-8407-de1dd50a76c4" providerId="AD" clId="Web-{0027E4C9-7C4D-B7BD-A121-E94AF0F77113}" dt="2025-03-06T20:16:29.591" v="201" actId="20577"/>
          <ac:spMkLst>
            <pc:docMk/>
            <pc:sldMk cId="2241290536" sldId="312"/>
            <ac:spMk id="3" creationId="{3740CA36-8B59-FA2D-C036-3B2A0796D88E}"/>
          </ac:spMkLst>
        </pc:spChg>
        <pc:spChg chg="mod">
          <ac:chgData name="Abi Jones (2410537)" userId="S::2410537@student.uwtsd.ac.uk::d87d956b-e3bc-4984-8407-de1dd50a76c4" providerId="AD" clId="Web-{0027E4C9-7C4D-B7BD-A121-E94AF0F77113}" dt="2025-03-06T20:18:33.721" v="219"/>
          <ac:spMkLst>
            <pc:docMk/>
            <pc:sldMk cId="2241290536" sldId="312"/>
            <ac:spMk id="4" creationId="{0DEDD5C7-EAF1-AB77-9166-9A62E7310A27}"/>
          </ac:spMkLst>
        </pc:spChg>
      </pc:sldChg>
      <pc:sldChg chg="modSp">
        <pc:chgData name="Abi Jones (2410537)" userId="S::2410537@student.uwtsd.ac.uk::d87d956b-e3bc-4984-8407-de1dd50a76c4" providerId="AD" clId="Web-{0027E4C9-7C4D-B7BD-A121-E94AF0F77113}" dt="2025-03-06T19:36:15.221" v="98" actId="20577"/>
        <pc:sldMkLst>
          <pc:docMk/>
          <pc:sldMk cId="2347230877" sldId="313"/>
        </pc:sldMkLst>
        <pc:spChg chg="mod">
          <ac:chgData name="Abi Jones (2410537)" userId="S::2410537@student.uwtsd.ac.uk::d87d956b-e3bc-4984-8407-de1dd50a76c4" providerId="AD" clId="Web-{0027E4C9-7C4D-B7BD-A121-E94AF0F77113}" dt="2025-03-06T19:31:58.805" v="79" actId="20577"/>
          <ac:spMkLst>
            <pc:docMk/>
            <pc:sldMk cId="2347230877" sldId="313"/>
            <ac:spMk id="2" creationId="{5A33132C-BAB2-49F7-9C8B-5B9A448EBF70}"/>
          </ac:spMkLst>
        </pc:spChg>
        <pc:spChg chg="mod">
          <ac:chgData name="Abi Jones (2410537)" userId="S::2410537@student.uwtsd.ac.uk::d87d956b-e3bc-4984-8407-de1dd50a76c4" providerId="AD" clId="Web-{0027E4C9-7C4D-B7BD-A121-E94AF0F77113}" dt="2025-03-06T19:36:15.221" v="98" actId="20577"/>
          <ac:spMkLst>
            <pc:docMk/>
            <pc:sldMk cId="2347230877" sldId="313"/>
            <ac:spMk id="3" creationId="{EAEACF2B-60DD-5A49-EED8-7FFB962780FC}"/>
          </ac:spMkLst>
        </pc:spChg>
        <pc:spChg chg="mod">
          <ac:chgData name="Abi Jones (2410537)" userId="S::2410537@student.uwtsd.ac.uk::d87d956b-e3bc-4984-8407-de1dd50a76c4" providerId="AD" clId="Web-{0027E4C9-7C4D-B7BD-A121-E94AF0F77113}" dt="2025-03-06T19:34:33.249" v="96" actId="20577"/>
          <ac:spMkLst>
            <pc:docMk/>
            <pc:sldMk cId="2347230877" sldId="313"/>
            <ac:spMk id="6" creationId="{1538CF6B-3856-87B4-2BB5-02FE668CE7D5}"/>
          </ac:spMkLst>
        </pc:spChg>
      </pc:sldChg>
      <pc:sldChg chg="modSp">
        <pc:chgData name="Abi Jones (2410537)" userId="S::2410537@student.uwtsd.ac.uk::d87d956b-e3bc-4984-8407-de1dd50a76c4" providerId="AD" clId="Web-{0027E4C9-7C4D-B7BD-A121-E94AF0F77113}" dt="2025-03-06T20:07:26.178" v="134" actId="20577"/>
        <pc:sldMkLst>
          <pc:docMk/>
          <pc:sldMk cId="2066346819" sldId="314"/>
        </pc:sldMkLst>
        <pc:spChg chg="mod">
          <ac:chgData name="Abi Jones (2410537)" userId="S::2410537@student.uwtsd.ac.uk::d87d956b-e3bc-4984-8407-de1dd50a76c4" providerId="AD" clId="Web-{0027E4C9-7C4D-B7BD-A121-E94AF0F77113}" dt="2025-03-06T19:36:22.894" v="100" actId="20577"/>
          <ac:spMkLst>
            <pc:docMk/>
            <pc:sldMk cId="2066346819" sldId="314"/>
            <ac:spMk id="2" creationId="{D269D193-500E-B01D-D6CF-5418479AAF13}"/>
          </ac:spMkLst>
        </pc:spChg>
        <pc:spChg chg="mod">
          <ac:chgData name="Abi Jones (2410537)" userId="S::2410537@student.uwtsd.ac.uk::d87d956b-e3bc-4984-8407-de1dd50a76c4" providerId="AD" clId="Web-{0027E4C9-7C4D-B7BD-A121-E94AF0F77113}" dt="2025-03-06T20:07:26.178" v="134" actId="20577"/>
          <ac:spMkLst>
            <pc:docMk/>
            <pc:sldMk cId="2066346819" sldId="314"/>
            <ac:spMk id="3" creationId="{06CCCC14-83DD-E3B1-82FA-92CCD0011B88}"/>
          </ac:spMkLst>
        </pc:spChg>
        <pc:spChg chg="mod">
          <ac:chgData name="Abi Jones (2410537)" userId="S::2410537@student.uwtsd.ac.uk::d87d956b-e3bc-4984-8407-de1dd50a76c4" providerId="AD" clId="Web-{0027E4C9-7C4D-B7BD-A121-E94AF0F77113}" dt="2025-03-06T20:05:47.924" v="131" actId="20577"/>
          <ac:spMkLst>
            <pc:docMk/>
            <pc:sldMk cId="2066346819" sldId="314"/>
            <ac:spMk id="6" creationId="{C735C2AA-C4EC-FA19-49B4-4485B9DAE670}"/>
          </ac:spMkLst>
        </pc:spChg>
      </pc:sldChg>
      <pc:sldChg chg="modSp">
        <pc:chgData name="Abi Jones (2410537)" userId="S::2410537@student.uwtsd.ac.uk::d87d956b-e3bc-4984-8407-de1dd50a76c4" providerId="AD" clId="Web-{0027E4C9-7C4D-B7BD-A121-E94AF0F77113}" dt="2025-03-06T20:22:00.730" v="242" actId="20577"/>
        <pc:sldMkLst>
          <pc:docMk/>
          <pc:sldMk cId="2375232653" sldId="315"/>
        </pc:sldMkLst>
        <pc:spChg chg="mod">
          <ac:chgData name="Abi Jones (2410537)" userId="S::2410537@student.uwtsd.ac.uk::d87d956b-e3bc-4984-8407-de1dd50a76c4" providerId="AD" clId="Web-{0027E4C9-7C4D-B7BD-A121-E94AF0F77113}" dt="2025-03-06T20:22:00.730" v="242" actId="20577"/>
          <ac:spMkLst>
            <pc:docMk/>
            <pc:sldMk cId="2375232653" sldId="315"/>
            <ac:spMk id="6" creationId="{F76E6784-61B1-A754-9857-61548AD92BDA}"/>
          </ac:spMkLst>
        </pc:spChg>
      </pc:sldChg>
      <pc:sldChg chg="modSp">
        <pc:chgData name="Abi Jones (2410537)" userId="S::2410537@student.uwtsd.ac.uk::d87d956b-e3bc-4984-8407-de1dd50a76c4" providerId="AD" clId="Web-{0027E4C9-7C4D-B7BD-A121-E94AF0F77113}" dt="2025-03-06T20:37:59.134" v="337" actId="20577"/>
        <pc:sldMkLst>
          <pc:docMk/>
          <pc:sldMk cId="1648861756" sldId="317"/>
        </pc:sldMkLst>
        <pc:spChg chg="mod">
          <ac:chgData name="Abi Jones (2410537)" userId="S::2410537@student.uwtsd.ac.uk::d87d956b-e3bc-4984-8407-de1dd50a76c4" providerId="AD" clId="Web-{0027E4C9-7C4D-B7BD-A121-E94AF0F77113}" dt="2025-03-06T20:28:01.013" v="284" actId="1076"/>
          <ac:spMkLst>
            <pc:docMk/>
            <pc:sldMk cId="1648861756" sldId="317"/>
            <ac:spMk id="2" creationId="{0DEECFBC-0544-2C5F-F287-EEBC77D3668F}"/>
          </ac:spMkLst>
        </pc:spChg>
        <pc:spChg chg="mod">
          <ac:chgData name="Abi Jones (2410537)" userId="S::2410537@student.uwtsd.ac.uk::d87d956b-e3bc-4984-8407-de1dd50a76c4" providerId="AD" clId="Web-{0027E4C9-7C4D-B7BD-A121-E94AF0F77113}" dt="2025-03-06T20:37:59.134" v="337" actId="20577"/>
          <ac:spMkLst>
            <pc:docMk/>
            <pc:sldMk cId="1648861756" sldId="317"/>
            <ac:spMk id="3" creationId="{666CD0C6-47E1-0865-6BA1-52E3250E428F}"/>
          </ac:spMkLst>
        </pc:spChg>
      </pc:sldChg>
      <pc:sldChg chg="modSp">
        <pc:chgData name="Abi Jones (2410537)" userId="S::2410537@student.uwtsd.ac.uk::d87d956b-e3bc-4984-8407-de1dd50a76c4" providerId="AD" clId="Web-{0027E4C9-7C4D-B7BD-A121-E94AF0F77113}" dt="2025-03-06T20:31:59.932" v="296" actId="14100"/>
        <pc:sldMkLst>
          <pc:docMk/>
          <pc:sldMk cId="4138963408" sldId="318"/>
        </pc:sldMkLst>
        <pc:spChg chg="mod">
          <ac:chgData name="Abi Jones (2410537)" userId="S::2410537@student.uwtsd.ac.uk::d87d956b-e3bc-4984-8407-de1dd50a76c4" providerId="AD" clId="Web-{0027E4C9-7C4D-B7BD-A121-E94AF0F77113}" dt="2025-03-06T20:31:59.932" v="296" actId="14100"/>
          <ac:spMkLst>
            <pc:docMk/>
            <pc:sldMk cId="4138963408" sldId="318"/>
            <ac:spMk id="3" creationId="{B6FEA538-0EB4-DB1B-5C25-8C2C2AED33B0}"/>
          </ac:spMkLst>
        </pc:spChg>
      </pc:sldChg>
      <pc:sldChg chg="addSp delSp modSp new">
        <pc:chgData name="Abi Jones (2410537)" userId="S::2410537@student.uwtsd.ac.uk::d87d956b-e3bc-4984-8407-de1dd50a76c4" providerId="AD" clId="Web-{0027E4C9-7C4D-B7BD-A121-E94AF0F77113}" dt="2025-03-06T20:03:10.965" v="124" actId="14100"/>
        <pc:sldMkLst>
          <pc:docMk/>
          <pc:sldMk cId="1256776802" sldId="319"/>
        </pc:sldMkLst>
        <pc:spChg chg="del">
          <ac:chgData name="Abi Jones (2410537)" userId="S::2410537@student.uwtsd.ac.uk::d87d956b-e3bc-4984-8407-de1dd50a76c4" providerId="AD" clId="Web-{0027E4C9-7C4D-B7BD-A121-E94AF0F77113}" dt="2025-03-06T20:03:00.980" v="120"/>
          <ac:spMkLst>
            <pc:docMk/>
            <pc:sldMk cId="1256776802" sldId="319"/>
            <ac:spMk id="2" creationId="{D19EC475-7ADA-95AE-3EEF-B656D46F4994}"/>
          </ac:spMkLst>
        </pc:spChg>
        <pc:spChg chg="del">
          <ac:chgData name="Abi Jones (2410537)" userId="S::2410537@student.uwtsd.ac.uk::d87d956b-e3bc-4984-8407-de1dd50a76c4" providerId="AD" clId="Web-{0027E4C9-7C4D-B7BD-A121-E94AF0F77113}" dt="2025-03-06T19:54:19.927" v="115"/>
          <ac:spMkLst>
            <pc:docMk/>
            <pc:sldMk cId="1256776802" sldId="319"/>
            <ac:spMk id="3" creationId="{3AB498F8-1F35-64C2-CDF5-8A900F652FEB}"/>
          </ac:spMkLst>
        </pc:spChg>
        <pc:spChg chg="add del mod">
          <ac:chgData name="Abi Jones (2410537)" userId="S::2410537@student.uwtsd.ac.uk::d87d956b-e3bc-4984-8407-de1dd50a76c4" providerId="AD" clId="Web-{0027E4C9-7C4D-B7BD-A121-E94AF0F77113}" dt="2025-03-06T20:03:03.058" v="121"/>
          <ac:spMkLst>
            <pc:docMk/>
            <pc:sldMk cId="1256776802" sldId="319"/>
            <ac:spMk id="6" creationId="{4F56BCCA-9E43-FD51-9B36-2DA6DDA13792}"/>
          </ac:spMkLst>
        </pc:spChg>
        <pc:picChg chg="add del mod ord">
          <ac:chgData name="Abi Jones (2410537)" userId="S::2410537@student.uwtsd.ac.uk::d87d956b-e3bc-4984-8407-de1dd50a76c4" providerId="AD" clId="Web-{0027E4C9-7C4D-B7BD-A121-E94AF0F77113}" dt="2025-03-06T20:02:58.058" v="119"/>
          <ac:picMkLst>
            <pc:docMk/>
            <pc:sldMk cId="1256776802" sldId="319"/>
            <ac:picMk id="4" creationId="{861CD5FC-6173-36DF-A37A-B2D4570738D0}"/>
          </ac:picMkLst>
        </pc:picChg>
        <pc:picChg chg="add mod">
          <ac:chgData name="Abi Jones (2410537)" userId="S::2410537@student.uwtsd.ac.uk::d87d956b-e3bc-4984-8407-de1dd50a76c4" providerId="AD" clId="Web-{0027E4C9-7C4D-B7BD-A121-E94AF0F77113}" dt="2025-03-06T20:03:10.965" v="124" actId="14100"/>
          <ac:picMkLst>
            <pc:docMk/>
            <pc:sldMk cId="1256776802" sldId="319"/>
            <ac:picMk id="7" creationId="{C8EDD3AC-7496-8D50-F225-99748E5FCA9F}"/>
          </ac:picMkLst>
        </pc:picChg>
      </pc:sldChg>
      <pc:sldChg chg="delSp modSp new">
        <pc:chgData name="Abi Jones (2410537)" userId="S::2410537@student.uwtsd.ac.uk::d87d956b-e3bc-4984-8407-de1dd50a76c4" providerId="AD" clId="Web-{0027E4C9-7C4D-B7BD-A121-E94AF0F77113}" dt="2025-03-06T20:37:48.618" v="335" actId="20577"/>
        <pc:sldMkLst>
          <pc:docMk/>
          <pc:sldMk cId="491962609" sldId="320"/>
        </pc:sldMkLst>
        <pc:spChg chg="del">
          <ac:chgData name="Abi Jones (2410537)" userId="S::2410537@student.uwtsd.ac.uk::d87d956b-e3bc-4984-8407-de1dd50a76c4" providerId="AD" clId="Web-{0027E4C9-7C4D-B7BD-A121-E94AF0F77113}" dt="2025-03-06T20:27:31.871" v="280"/>
          <ac:spMkLst>
            <pc:docMk/>
            <pc:sldMk cId="491962609" sldId="320"/>
            <ac:spMk id="2" creationId="{1BEA5C03-0BE8-B215-70E5-F1A6A8ACDD1E}"/>
          </ac:spMkLst>
        </pc:spChg>
        <pc:spChg chg="mod">
          <ac:chgData name="Abi Jones (2410537)" userId="S::2410537@student.uwtsd.ac.uk::d87d956b-e3bc-4984-8407-de1dd50a76c4" providerId="AD" clId="Web-{0027E4C9-7C4D-B7BD-A121-E94AF0F77113}" dt="2025-03-06T20:37:48.618" v="335" actId="20577"/>
          <ac:spMkLst>
            <pc:docMk/>
            <pc:sldMk cId="491962609" sldId="320"/>
            <ac:spMk id="3" creationId="{D649C25D-BD4D-3C39-C440-3CD631D80707}"/>
          </ac:spMkLst>
        </pc:spChg>
      </pc:sldChg>
    </pc:docChg>
  </pc:docChgLst>
  <pc:docChgLst>
    <pc:chgData name="Abi Jones (2410537)" userId="S::2410537@student.uwtsd.ac.uk::d87d956b-e3bc-4984-8407-de1dd50a76c4" providerId="AD" clId="Web-{EBE11EB4-2AA1-B1AC-F5FD-F8270B6697BB}"/>
    <pc:docChg chg="addSld delSld modSld">
      <pc:chgData name="Abi Jones (2410537)" userId="S::2410537@student.uwtsd.ac.uk::d87d956b-e3bc-4984-8407-de1dd50a76c4" providerId="AD" clId="Web-{EBE11EB4-2AA1-B1AC-F5FD-F8270B6697BB}" dt="2025-02-11T22:08:51.776" v="228" actId="20577"/>
      <pc:docMkLst>
        <pc:docMk/>
      </pc:docMkLst>
      <pc:sldChg chg="addSp modSp">
        <pc:chgData name="Abi Jones (2410537)" userId="S::2410537@student.uwtsd.ac.uk::d87d956b-e3bc-4984-8407-de1dd50a76c4" providerId="AD" clId="Web-{EBE11EB4-2AA1-B1AC-F5FD-F8270B6697BB}" dt="2025-02-11T21:07:33.580" v="17" actId="20577"/>
        <pc:sldMkLst>
          <pc:docMk/>
          <pc:sldMk cId="39688888" sldId="264"/>
        </pc:sldMkLst>
        <pc:graphicFrameChg chg="add mod modGraphic">
          <ac:chgData name="Abi Jones (2410537)" userId="S::2410537@student.uwtsd.ac.uk::d87d956b-e3bc-4984-8407-de1dd50a76c4" providerId="AD" clId="Web-{EBE11EB4-2AA1-B1AC-F5FD-F8270B6697BB}" dt="2025-02-11T21:07:33.580" v="17" actId="20577"/>
          <ac:graphicFrameMkLst>
            <pc:docMk/>
            <pc:sldMk cId="39688888" sldId="264"/>
            <ac:graphicFrameMk id="2" creationId="{9598FD32-B873-2526-1C3C-0964BC6F04AA}"/>
          </ac:graphicFrameMkLst>
        </pc:graphicFrameChg>
      </pc:sldChg>
      <pc:sldChg chg="del">
        <pc:chgData name="Abi Jones (2410537)" userId="S::2410537@student.uwtsd.ac.uk::d87d956b-e3bc-4984-8407-de1dd50a76c4" providerId="AD" clId="Web-{EBE11EB4-2AA1-B1AC-F5FD-F8270B6697BB}" dt="2025-02-11T20:28:10.207" v="0"/>
        <pc:sldMkLst>
          <pc:docMk/>
          <pc:sldMk cId="3399061143" sldId="269"/>
        </pc:sldMkLst>
      </pc:sldChg>
      <pc:sldChg chg="new">
        <pc:chgData name="Abi Jones (2410537)" userId="S::2410537@student.uwtsd.ac.uk::d87d956b-e3bc-4984-8407-de1dd50a76c4" providerId="AD" clId="Web-{EBE11EB4-2AA1-B1AC-F5FD-F8270B6697BB}" dt="2025-02-11T21:03:38.836" v="2"/>
        <pc:sldMkLst>
          <pc:docMk/>
          <pc:sldMk cId="1651190420" sldId="285"/>
        </pc:sldMkLst>
      </pc:sldChg>
      <pc:sldChg chg="modSp new">
        <pc:chgData name="Abi Jones (2410537)" userId="S::2410537@student.uwtsd.ac.uk::d87d956b-e3bc-4984-8407-de1dd50a76c4" providerId="AD" clId="Web-{EBE11EB4-2AA1-B1AC-F5FD-F8270B6697BB}" dt="2025-02-11T22:08:51.776" v="228" actId="20577"/>
        <pc:sldMkLst>
          <pc:docMk/>
          <pc:sldMk cId="188000145" sldId="286"/>
        </pc:sldMkLst>
        <pc:spChg chg="mod">
          <ac:chgData name="Abi Jones (2410537)" userId="S::2410537@student.uwtsd.ac.uk::d87d956b-e3bc-4984-8407-de1dd50a76c4" providerId="AD" clId="Web-{EBE11EB4-2AA1-B1AC-F5FD-F8270B6697BB}" dt="2025-02-11T22:08:51.776" v="228" actId="20577"/>
          <ac:spMkLst>
            <pc:docMk/>
            <pc:sldMk cId="188000145" sldId="286"/>
            <ac:spMk id="2" creationId="{8E13697A-9BB8-5075-41B9-6D087E67A751}"/>
          </ac:spMkLst>
        </pc:spChg>
      </pc:sldChg>
      <pc:sldChg chg="new">
        <pc:chgData name="Abi Jones (2410537)" userId="S::2410537@student.uwtsd.ac.uk::d87d956b-e3bc-4984-8407-de1dd50a76c4" providerId="AD" clId="Web-{EBE11EB4-2AA1-B1AC-F5FD-F8270B6697BB}" dt="2025-02-11T21:04:02.618" v="4"/>
        <pc:sldMkLst>
          <pc:docMk/>
          <pc:sldMk cId="696755007" sldId="287"/>
        </pc:sldMkLst>
      </pc:sldChg>
      <pc:sldChg chg="modSp add replId">
        <pc:chgData name="Abi Jones (2410537)" userId="S::2410537@student.uwtsd.ac.uk::d87d956b-e3bc-4984-8407-de1dd50a76c4" providerId="AD" clId="Web-{EBE11EB4-2AA1-B1AC-F5FD-F8270B6697BB}" dt="2025-02-11T21:46:25.761" v="225" actId="20577"/>
        <pc:sldMkLst>
          <pc:docMk/>
          <pc:sldMk cId="3186560363" sldId="288"/>
        </pc:sldMkLst>
        <pc:graphicFrameChg chg="mod modGraphic">
          <ac:chgData name="Abi Jones (2410537)" userId="S::2410537@student.uwtsd.ac.uk::d87d956b-e3bc-4984-8407-de1dd50a76c4" providerId="AD" clId="Web-{EBE11EB4-2AA1-B1AC-F5FD-F8270B6697BB}" dt="2025-02-11T21:46:25.761" v="225" actId="20577"/>
          <ac:graphicFrameMkLst>
            <pc:docMk/>
            <pc:sldMk cId="3186560363" sldId="288"/>
            <ac:graphicFrameMk id="2" creationId="{12B2503F-928E-CE33-824D-0A80CAB210EC}"/>
          </ac:graphicFrameMkLst>
        </pc:graphicFrameChg>
      </pc:sldChg>
    </pc:docChg>
  </pc:docChgLst>
  <pc:docChgLst>
    <pc:chgData name="Abi Jones (2410537)" userId="S::2410537@student.uwtsd.ac.uk::d87d956b-e3bc-4984-8407-de1dd50a76c4" providerId="AD" clId="Web-{EC11485A-0AF8-491E-21C0-42FC4549FA57}"/>
    <pc:docChg chg="addSld modSld">
      <pc:chgData name="Abi Jones (2410537)" userId="S::2410537@student.uwtsd.ac.uk::d87d956b-e3bc-4984-8407-de1dd50a76c4" providerId="AD" clId="Web-{EC11485A-0AF8-491E-21C0-42FC4549FA57}" dt="2025-03-03T19:52:08.440" v="769" actId="20577"/>
      <pc:docMkLst>
        <pc:docMk/>
      </pc:docMkLst>
      <pc:sldChg chg="modSp">
        <pc:chgData name="Abi Jones (2410537)" userId="S::2410537@student.uwtsd.ac.uk::d87d956b-e3bc-4984-8407-de1dd50a76c4" providerId="AD" clId="Web-{EC11485A-0AF8-491E-21C0-42FC4549FA57}" dt="2025-03-03T15:52:33.619" v="766" actId="20577"/>
        <pc:sldMkLst>
          <pc:docMk/>
          <pc:sldMk cId="2724269537" sldId="267"/>
        </pc:sldMkLst>
        <pc:spChg chg="mod">
          <ac:chgData name="Abi Jones (2410537)" userId="S::2410537@student.uwtsd.ac.uk::d87d956b-e3bc-4984-8407-de1dd50a76c4" providerId="AD" clId="Web-{EC11485A-0AF8-491E-21C0-42FC4549FA57}" dt="2025-03-03T15:52:33.619" v="766" actId="20577"/>
          <ac:spMkLst>
            <pc:docMk/>
            <pc:sldMk cId="2724269537" sldId="267"/>
            <ac:spMk id="3" creationId="{13735C97-5B98-0685-AF71-5AD56045A839}"/>
          </ac:spMkLst>
        </pc:spChg>
      </pc:sldChg>
      <pc:sldChg chg="modSp">
        <pc:chgData name="Abi Jones (2410537)" userId="S::2410537@student.uwtsd.ac.uk::d87d956b-e3bc-4984-8407-de1dd50a76c4" providerId="AD" clId="Web-{EC11485A-0AF8-491E-21C0-42FC4549FA57}" dt="2025-03-03T11:14:33.970" v="19" actId="20577"/>
        <pc:sldMkLst>
          <pc:docMk/>
          <pc:sldMk cId="2198140590" sldId="270"/>
        </pc:sldMkLst>
        <pc:spChg chg="mod">
          <ac:chgData name="Abi Jones (2410537)" userId="S::2410537@student.uwtsd.ac.uk::d87d956b-e3bc-4984-8407-de1dd50a76c4" providerId="AD" clId="Web-{EC11485A-0AF8-491E-21C0-42FC4549FA57}" dt="2025-03-03T11:14:33.970" v="19" actId="20577"/>
          <ac:spMkLst>
            <pc:docMk/>
            <pc:sldMk cId="2198140590" sldId="270"/>
            <ac:spMk id="2" creationId="{16D6BB9D-F849-EE8E-D71C-03F9AE4430C5}"/>
          </ac:spMkLst>
        </pc:spChg>
      </pc:sldChg>
      <pc:sldChg chg="modSp">
        <pc:chgData name="Abi Jones (2410537)" userId="S::2410537@student.uwtsd.ac.uk::d87d956b-e3bc-4984-8407-de1dd50a76c4" providerId="AD" clId="Web-{EC11485A-0AF8-491E-21C0-42FC4549FA57}" dt="2025-03-03T15:53:58.966" v="768"/>
        <pc:sldMkLst>
          <pc:docMk/>
          <pc:sldMk cId="230353557" sldId="278"/>
        </pc:sldMkLst>
        <pc:graphicFrameChg chg="mod modGraphic">
          <ac:chgData name="Abi Jones (2410537)" userId="S::2410537@student.uwtsd.ac.uk::d87d956b-e3bc-4984-8407-de1dd50a76c4" providerId="AD" clId="Web-{EC11485A-0AF8-491E-21C0-42FC4549FA57}" dt="2025-03-03T15:53:58.966" v="768"/>
          <ac:graphicFrameMkLst>
            <pc:docMk/>
            <pc:sldMk cId="230353557" sldId="278"/>
            <ac:graphicFrameMk id="4" creationId="{A31519E5-2416-0209-B84D-89B021F4D3B9}"/>
          </ac:graphicFrameMkLst>
        </pc:graphicFrameChg>
      </pc:sldChg>
      <pc:sldChg chg="addSp delSp modSp">
        <pc:chgData name="Abi Jones (2410537)" userId="S::2410537@student.uwtsd.ac.uk::d87d956b-e3bc-4984-8407-de1dd50a76c4" providerId="AD" clId="Web-{EC11485A-0AF8-491E-21C0-42FC4549FA57}" dt="2025-03-03T11:29:48.947" v="64" actId="1076"/>
        <pc:sldMkLst>
          <pc:docMk/>
          <pc:sldMk cId="3094741855" sldId="291"/>
        </pc:sldMkLst>
        <pc:spChg chg="del">
          <ac:chgData name="Abi Jones (2410537)" userId="S::2410537@student.uwtsd.ac.uk::d87d956b-e3bc-4984-8407-de1dd50a76c4" providerId="AD" clId="Web-{EC11485A-0AF8-491E-21C0-42FC4549FA57}" dt="2025-03-03T11:26:42.302" v="37"/>
          <ac:spMkLst>
            <pc:docMk/>
            <pc:sldMk cId="3094741855" sldId="291"/>
            <ac:spMk id="5" creationId="{E5673B0C-79BA-6B9F-FE81-AF54546AF283}"/>
          </ac:spMkLst>
        </pc:spChg>
        <pc:spChg chg="del">
          <ac:chgData name="Abi Jones (2410537)" userId="S::2410537@student.uwtsd.ac.uk::d87d956b-e3bc-4984-8407-de1dd50a76c4" providerId="AD" clId="Web-{EC11485A-0AF8-491E-21C0-42FC4549FA57}" dt="2025-03-03T11:26:44.630" v="38"/>
          <ac:spMkLst>
            <pc:docMk/>
            <pc:sldMk cId="3094741855" sldId="291"/>
            <ac:spMk id="6" creationId="{1F9AA9F6-ED8F-E0F1-A9FA-4917799EFBF1}"/>
          </ac:spMkLst>
        </pc:spChg>
        <pc:spChg chg="mod">
          <ac:chgData name="Abi Jones (2410537)" userId="S::2410537@student.uwtsd.ac.uk::d87d956b-e3bc-4984-8407-de1dd50a76c4" providerId="AD" clId="Web-{EC11485A-0AF8-491E-21C0-42FC4549FA57}" dt="2025-03-03T11:27:15.724" v="50" actId="20577"/>
          <ac:spMkLst>
            <pc:docMk/>
            <pc:sldMk cId="3094741855" sldId="291"/>
            <ac:spMk id="7" creationId="{6516DB53-2703-9D92-F498-31FB88FB802C}"/>
          </ac:spMkLst>
        </pc:spChg>
        <pc:picChg chg="add mod">
          <ac:chgData name="Abi Jones (2410537)" userId="S::2410537@student.uwtsd.ac.uk::d87d956b-e3bc-4984-8407-de1dd50a76c4" providerId="AD" clId="Web-{EC11485A-0AF8-491E-21C0-42FC4549FA57}" dt="2025-03-03T11:29:48.947" v="64" actId="1076"/>
          <ac:picMkLst>
            <pc:docMk/>
            <pc:sldMk cId="3094741855" sldId="291"/>
            <ac:picMk id="2" creationId="{5FFF1FD3-8702-C33B-7878-032EF0769D8D}"/>
          </ac:picMkLst>
        </pc:picChg>
        <pc:picChg chg="del">
          <ac:chgData name="Abi Jones (2410537)" userId="S::2410537@student.uwtsd.ac.uk::d87d956b-e3bc-4984-8407-de1dd50a76c4" providerId="AD" clId="Web-{EC11485A-0AF8-491E-21C0-42FC4549FA57}" dt="2025-03-03T11:26:37.051" v="36"/>
          <ac:picMkLst>
            <pc:docMk/>
            <pc:sldMk cId="3094741855" sldId="291"/>
            <ac:picMk id="4" creationId="{E87B4C2D-D471-3D21-807B-69D6F17A8F64}"/>
          </ac:picMkLst>
        </pc:picChg>
      </pc:sldChg>
      <pc:sldChg chg="delSp modSp">
        <pc:chgData name="Abi Jones (2410537)" userId="S::2410537@student.uwtsd.ac.uk::d87d956b-e3bc-4984-8407-de1dd50a76c4" providerId="AD" clId="Web-{EC11485A-0AF8-491E-21C0-42FC4549FA57}" dt="2025-03-03T15:47:52.936" v="745" actId="20577"/>
        <pc:sldMkLst>
          <pc:docMk/>
          <pc:sldMk cId="2314700837" sldId="292"/>
        </pc:sldMkLst>
        <pc:spChg chg="mod">
          <ac:chgData name="Abi Jones (2410537)" userId="S::2410537@student.uwtsd.ac.uk::d87d956b-e3bc-4984-8407-de1dd50a76c4" providerId="AD" clId="Web-{EC11485A-0AF8-491E-21C0-42FC4549FA57}" dt="2025-03-03T15:47:52.936" v="745" actId="20577"/>
          <ac:spMkLst>
            <pc:docMk/>
            <pc:sldMk cId="2314700837" sldId="292"/>
            <ac:spMk id="2" creationId="{2989B2B6-9EC7-C729-652A-7FF898597FAC}"/>
          </ac:spMkLst>
        </pc:spChg>
        <pc:spChg chg="del mod">
          <ac:chgData name="Abi Jones (2410537)" userId="S::2410537@student.uwtsd.ac.uk::d87d956b-e3bc-4984-8407-de1dd50a76c4" providerId="AD" clId="Web-{EC11485A-0AF8-491E-21C0-42FC4549FA57}" dt="2025-03-03T12:06:20.532" v="104"/>
          <ac:spMkLst>
            <pc:docMk/>
            <pc:sldMk cId="2314700837" sldId="292"/>
            <ac:spMk id="3" creationId="{003C62DC-5496-78E5-B942-83B51B7744FB}"/>
          </ac:spMkLst>
        </pc:spChg>
        <pc:spChg chg="mod">
          <ac:chgData name="Abi Jones (2410537)" userId="S::2410537@student.uwtsd.ac.uk::d87d956b-e3bc-4984-8407-de1dd50a76c4" providerId="AD" clId="Web-{EC11485A-0AF8-491E-21C0-42FC4549FA57}" dt="2025-03-03T13:37:46.102" v="344" actId="20577"/>
          <ac:spMkLst>
            <pc:docMk/>
            <pc:sldMk cId="2314700837" sldId="292"/>
            <ac:spMk id="4" creationId="{59DCCFBD-4CDD-16CE-1C96-2B45857C48DD}"/>
          </ac:spMkLst>
        </pc:spChg>
      </pc:sldChg>
      <pc:sldChg chg="addSp delSp modSp">
        <pc:chgData name="Abi Jones (2410537)" userId="S::2410537@student.uwtsd.ac.uk::d87d956b-e3bc-4984-8407-de1dd50a76c4" providerId="AD" clId="Web-{EC11485A-0AF8-491E-21C0-42FC4549FA57}" dt="2025-03-03T11:29:30.275" v="60" actId="14100"/>
        <pc:sldMkLst>
          <pc:docMk/>
          <pc:sldMk cId="3504551265" sldId="293"/>
        </pc:sldMkLst>
        <pc:spChg chg="add mod">
          <ac:chgData name="Abi Jones (2410537)" userId="S::2410537@student.uwtsd.ac.uk::d87d956b-e3bc-4984-8407-de1dd50a76c4" providerId="AD" clId="Web-{EC11485A-0AF8-491E-21C0-42FC4549FA57}" dt="2025-03-03T11:27:44.584" v="57" actId="20577"/>
          <ac:spMkLst>
            <pc:docMk/>
            <pc:sldMk cId="3504551265" sldId="293"/>
            <ac:spMk id="5" creationId="{FB098654-0094-2098-E922-FDC70CEBBAFF}"/>
          </ac:spMkLst>
        </pc:spChg>
        <pc:picChg chg="add del mod">
          <ac:chgData name="Abi Jones (2410537)" userId="S::2410537@student.uwtsd.ac.uk::d87d956b-e3bc-4984-8407-de1dd50a76c4" providerId="AD" clId="Web-{EC11485A-0AF8-491E-21C0-42FC4549FA57}" dt="2025-03-03T11:29:23.665" v="58"/>
          <ac:picMkLst>
            <pc:docMk/>
            <pc:sldMk cId="3504551265" sldId="293"/>
            <ac:picMk id="2" creationId="{5F65D6D7-18DC-2DFA-CF7D-5238B75536A5}"/>
          </ac:picMkLst>
        </pc:picChg>
        <pc:picChg chg="del">
          <ac:chgData name="Abi Jones (2410537)" userId="S::2410537@student.uwtsd.ac.uk::d87d956b-e3bc-4984-8407-de1dd50a76c4" providerId="AD" clId="Web-{EC11485A-0AF8-491E-21C0-42FC4549FA57}" dt="2025-03-03T11:25:24.987" v="33"/>
          <ac:picMkLst>
            <pc:docMk/>
            <pc:sldMk cId="3504551265" sldId="293"/>
            <ac:picMk id="4" creationId="{8DFA0DE7-8774-6383-EE09-11516A0DB46C}"/>
          </ac:picMkLst>
        </pc:picChg>
        <pc:picChg chg="add mod">
          <ac:chgData name="Abi Jones (2410537)" userId="S::2410537@student.uwtsd.ac.uk::d87d956b-e3bc-4984-8407-de1dd50a76c4" providerId="AD" clId="Web-{EC11485A-0AF8-491E-21C0-42FC4549FA57}" dt="2025-03-03T11:29:30.275" v="60" actId="14100"/>
          <ac:picMkLst>
            <pc:docMk/>
            <pc:sldMk cId="3504551265" sldId="293"/>
            <ac:picMk id="6" creationId="{6D55B0DD-971C-F8D5-35BA-2B015CFB44E3}"/>
          </ac:picMkLst>
        </pc:picChg>
      </pc:sldChg>
      <pc:sldChg chg="modSp">
        <pc:chgData name="Abi Jones (2410537)" userId="S::2410537@student.uwtsd.ac.uk::d87d956b-e3bc-4984-8407-de1dd50a76c4" providerId="AD" clId="Web-{EC11485A-0AF8-491E-21C0-42FC4549FA57}" dt="2025-03-03T19:52:08.440" v="769" actId="20577"/>
        <pc:sldMkLst>
          <pc:docMk/>
          <pc:sldMk cId="2086705536" sldId="296"/>
        </pc:sldMkLst>
        <pc:spChg chg="mod">
          <ac:chgData name="Abi Jones (2410537)" userId="S::2410537@student.uwtsd.ac.uk::d87d956b-e3bc-4984-8407-de1dd50a76c4" providerId="AD" clId="Web-{EC11485A-0AF8-491E-21C0-42FC4549FA57}" dt="2025-03-03T19:52:08.440" v="769" actId="20577"/>
          <ac:spMkLst>
            <pc:docMk/>
            <pc:sldMk cId="2086705536" sldId="296"/>
            <ac:spMk id="3" creationId="{A461C94D-B466-F294-9E64-CF4F29A36B85}"/>
          </ac:spMkLst>
        </pc:spChg>
      </pc:sldChg>
      <pc:sldChg chg="addSp delSp modSp">
        <pc:chgData name="Abi Jones (2410537)" userId="S::2410537@student.uwtsd.ac.uk::d87d956b-e3bc-4984-8407-de1dd50a76c4" providerId="AD" clId="Web-{EC11485A-0AF8-491E-21C0-42FC4549FA57}" dt="2025-03-03T11:22:30.295" v="27" actId="1076"/>
        <pc:sldMkLst>
          <pc:docMk/>
          <pc:sldMk cId="3379263305" sldId="305"/>
        </pc:sldMkLst>
        <pc:spChg chg="add del mod">
          <ac:chgData name="Abi Jones (2410537)" userId="S::2410537@student.uwtsd.ac.uk::d87d956b-e3bc-4984-8407-de1dd50a76c4" providerId="AD" clId="Web-{EC11485A-0AF8-491E-21C0-42FC4549FA57}" dt="2025-03-03T11:22:11.920" v="21"/>
          <ac:spMkLst>
            <pc:docMk/>
            <pc:sldMk cId="3379263305" sldId="305"/>
            <ac:spMk id="3" creationId="{1FFB606A-F2CE-B7E9-B45E-6D19B1003242}"/>
          </ac:spMkLst>
        </pc:spChg>
        <pc:picChg chg="add mod ord">
          <ac:chgData name="Abi Jones (2410537)" userId="S::2410537@student.uwtsd.ac.uk::d87d956b-e3bc-4984-8407-de1dd50a76c4" providerId="AD" clId="Web-{EC11485A-0AF8-491E-21C0-42FC4549FA57}" dt="2025-03-03T11:22:30.295" v="27" actId="1076"/>
          <ac:picMkLst>
            <pc:docMk/>
            <pc:sldMk cId="3379263305" sldId="305"/>
            <ac:picMk id="4" creationId="{31DBCB9D-6131-DC71-C0A2-E3E8DE9436ED}"/>
          </ac:picMkLst>
        </pc:picChg>
        <pc:picChg chg="del">
          <ac:chgData name="Abi Jones (2410537)" userId="S::2410537@student.uwtsd.ac.uk::d87d956b-e3bc-4984-8407-de1dd50a76c4" providerId="AD" clId="Web-{EC11485A-0AF8-491E-21C0-42FC4549FA57}" dt="2025-03-03T11:22:08.404" v="20"/>
          <ac:picMkLst>
            <pc:docMk/>
            <pc:sldMk cId="3379263305" sldId="305"/>
            <ac:picMk id="7" creationId="{C8A7F2E9-6609-B194-FD07-01F67A5416B1}"/>
          </ac:picMkLst>
        </pc:picChg>
      </pc:sldChg>
      <pc:sldChg chg="addSp delSp modSp">
        <pc:chgData name="Abi Jones (2410537)" userId="S::2410537@student.uwtsd.ac.uk::d87d956b-e3bc-4984-8407-de1dd50a76c4" providerId="AD" clId="Web-{EC11485A-0AF8-491E-21C0-42FC4549FA57}" dt="2025-03-03T11:23:11.281" v="32" actId="1076"/>
        <pc:sldMkLst>
          <pc:docMk/>
          <pc:sldMk cId="1605137246" sldId="306"/>
        </pc:sldMkLst>
        <pc:spChg chg="add del mod">
          <ac:chgData name="Abi Jones (2410537)" userId="S::2410537@student.uwtsd.ac.uk::d87d956b-e3bc-4984-8407-de1dd50a76c4" providerId="AD" clId="Web-{EC11485A-0AF8-491E-21C0-42FC4549FA57}" dt="2025-03-03T11:23:02.124" v="29"/>
          <ac:spMkLst>
            <pc:docMk/>
            <pc:sldMk cId="1605137246" sldId="306"/>
            <ac:spMk id="3" creationId="{B279178C-B8D1-6A87-906A-E4CAE647CD55}"/>
          </ac:spMkLst>
        </pc:spChg>
        <pc:picChg chg="del">
          <ac:chgData name="Abi Jones (2410537)" userId="S::2410537@student.uwtsd.ac.uk::d87d956b-e3bc-4984-8407-de1dd50a76c4" providerId="AD" clId="Web-{EC11485A-0AF8-491E-21C0-42FC4549FA57}" dt="2025-03-03T11:22:59.702" v="28"/>
          <ac:picMkLst>
            <pc:docMk/>
            <pc:sldMk cId="1605137246" sldId="306"/>
            <ac:picMk id="4" creationId="{440EC6C1-C686-9F2B-783A-073F2F7FC496}"/>
          </ac:picMkLst>
        </pc:picChg>
        <pc:picChg chg="add mod ord">
          <ac:chgData name="Abi Jones (2410537)" userId="S::2410537@student.uwtsd.ac.uk::d87d956b-e3bc-4984-8407-de1dd50a76c4" providerId="AD" clId="Web-{EC11485A-0AF8-491E-21C0-42FC4549FA57}" dt="2025-03-03T11:23:11.281" v="32" actId="1076"/>
          <ac:picMkLst>
            <pc:docMk/>
            <pc:sldMk cId="1605137246" sldId="306"/>
            <ac:picMk id="5" creationId="{7C902B4B-5A0C-0C94-3C63-DA12900158BD}"/>
          </ac:picMkLst>
        </pc:picChg>
      </pc:sldChg>
      <pc:sldChg chg="modSp">
        <pc:chgData name="Abi Jones (2410537)" userId="S::2410537@student.uwtsd.ac.uk::d87d956b-e3bc-4984-8407-de1dd50a76c4" providerId="AD" clId="Web-{EC11485A-0AF8-491E-21C0-42FC4549FA57}" dt="2025-03-03T15:50:52.318" v="747" actId="20577"/>
        <pc:sldMkLst>
          <pc:docMk/>
          <pc:sldMk cId="2906947364" sldId="307"/>
        </pc:sldMkLst>
        <pc:spChg chg="mod">
          <ac:chgData name="Abi Jones (2410537)" userId="S::2410537@student.uwtsd.ac.uk::d87d956b-e3bc-4984-8407-de1dd50a76c4" providerId="AD" clId="Web-{EC11485A-0AF8-491E-21C0-42FC4549FA57}" dt="2025-03-03T15:50:52.318" v="747" actId="20577"/>
          <ac:spMkLst>
            <pc:docMk/>
            <pc:sldMk cId="2906947364" sldId="307"/>
            <ac:spMk id="2" creationId="{3CB6ABCB-2773-20BA-833F-797A2F7087DE}"/>
          </ac:spMkLst>
        </pc:spChg>
      </pc:sldChg>
      <pc:sldChg chg="addSp modSp new">
        <pc:chgData name="Abi Jones (2410537)" userId="S::2410537@student.uwtsd.ac.uk::d87d956b-e3bc-4984-8407-de1dd50a76c4" providerId="AD" clId="Web-{EC11485A-0AF8-491E-21C0-42FC4549FA57}" dt="2025-03-03T15:43:31.645" v="684" actId="20577"/>
        <pc:sldMkLst>
          <pc:docMk/>
          <pc:sldMk cId="1339471098" sldId="308"/>
        </pc:sldMkLst>
        <pc:spChg chg="add mod">
          <ac:chgData name="Abi Jones (2410537)" userId="S::2410537@student.uwtsd.ac.uk::d87d956b-e3bc-4984-8407-de1dd50a76c4" providerId="AD" clId="Web-{EC11485A-0AF8-491E-21C0-42FC4549FA57}" dt="2025-03-03T15:43:31.645" v="684" actId="20577"/>
          <ac:spMkLst>
            <pc:docMk/>
            <pc:sldMk cId="1339471098" sldId="308"/>
            <ac:spMk id="3" creationId="{C27755ED-83D1-7318-139B-5E8445410B8E}"/>
          </ac:spMkLst>
        </pc:spChg>
        <pc:spChg chg="add mod">
          <ac:chgData name="Abi Jones (2410537)" userId="S::2410537@student.uwtsd.ac.uk::d87d956b-e3bc-4984-8407-de1dd50a76c4" providerId="AD" clId="Web-{EC11485A-0AF8-491E-21C0-42FC4549FA57}" dt="2025-03-03T14:33:38.753" v="493" actId="1076"/>
          <ac:spMkLst>
            <pc:docMk/>
            <pc:sldMk cId="1339471098" sldId="308"/>
            <ac:spMk id="4" creationId="{C15B4ECE-8F5D-1394-B431-886303D168B9}"/>
          </ac:spMkLst>
        </pc:spChg>
      </pc:sldChg>
      <pc:sldChg chg="delSp modSp add replId">
        <pc:chgData name="Abi Jones (2410537)" userId="S::2410537@student.uwtsd.ac.uk::d87d956b-e3bc-4984-8407-de1dd50a76c4" providerId="AD" clId="Web-{EC11485A-0AF8-491E-21C0-42FC4549FA57}" dt="2025-03-03T15:46:44.903" v="736" actId="1076"/>
        <pc:sldMkLst>
          <pc:docMk/>
          <pc:sldMk cId="2563338354" sldId="309"/>
        </pc:sldMkLst>
        <pc:spChg chg="mod">
          <ac:chgData name="Abi Jones (2410537)" userId="S::2410537@student.uwtsd.ac.uk::d87d956b-e3bc-4984-8407-de1dd50a76c4" providerId="AD" clId="Web-{EC11485A-0AF8-491E-21C0-42FC4549FA57}" dt="2025-03-03T15:46:44.903" v="736" actId="1076"/>
          <ac:spMkLst>
            <pc:docMk/>
            <pc:sldMk cId="2563338354" sldId="309"/>
            <ac:spMk id="3" creationId="{37E4FE88-3562-D1A8-0739-9350EB17F7BF}"/>
          </ac:spMkLst>
        </pc:spChg>
        <pc:spChg chg="del">
          <ac:chgData name="Abi Jones (2410537)" userId="S::2410537@student.uwtsd.ac.uk::d87d956b-e3bc-4984-8407-de1dd50a76c4" providerId="AD" clId="Web-{EC11485A-0AF8-491E-21C0-42FC4549FA57}" dt="2025-03-03T15:43:33.771" v="685"/>
          <ac:spMkLst>
            <pc:docMk/>
            <pc:sldMk cId="2563338354" sldId="309"/>
            <ac:spMk id="4" creationId="{8DCA07C2-5E5B-7978-9B2D-88C66F4E372B}"/>
          </ac:spMkLst>
        </pc:spChg>
      </pc:sldChg>
    </pc:docChg>
  </pc:docChgLst>
  <pc:docChgLst>
    <pc:chgData name="Abi Jones (2410537)" userId="S::2410537@student.uwtsd.ac.uk::d87d956b-e3bc-4984-8407-de1dd50a76c4" providerId="AD" clId="Web-{6D7EAEE9-B50B-F6C8-88D6-0A079EE2E5BE}"/>
    <pc:docChg chg="addSld modSld sldOrd">
      <pc:chgData name="Abi Jones (2410537)" userId="S::2410537@student.uwtsd.ac.uk::d87d956b-e3bc-4984-8407-de1dd50a76c4" providerId="AD" clId="Web-{6D7EAEE9-B50B-F6C8-88D6-0A079EE2E5BE}" dt="2025-02-17T16:25:30.684" v="457"/>
      <pc:docMkLst>
        <pc:docMk/>
      </pc:docMkLst>
      <pc:sldChg chg="modSp">
        <pc:chgData name="Abi Jones (2410537)" userId="S::2410537@student.uwtsd.ac.uk::d87d956b-e3bc-4984-8407-de1dd50a76c4" providerId="AD" clId="Web-{6D7EAEE9-B50B-F6C8-88D6-0A079EE2E5BE}" dt="2025-02-17T16:25:30.684" v="457"/>
        <pc:sldMkLst>
          <pc:docMk/>
          <pc:sldMk cId="230353557" sldId="278"/>
        </pc:sldMkLst>
        <pc:graphicFrameChg chg="mod modGraphic">
          <ac:chgData name="Abi Jones (2410537)" userId="S::2410537@student.uwtsd.ac.uk::d87d956b-e3bc-4984-8407-de1dd50a76c4" providerId="AD" clId="Web-{6D7EAEE9-B50B-F6C8-88D6-0A079EE2E5BE}" dt="2025-02-17T16:25:30.684" v="457"/>
          <ac:graphicFrameMkLst>
            <pc:docMk/>
            <pc:sldMk cId="230353557" sldId="278"/>
            <ac:graphicFrameMk id="4" creationId="{A31519E5-2416-0209-B84D-89B021F4D3B9}"/>
          </ac:graphicFrameMkLst>
        </pc:graphicFrameChg>
      </pc:sldChg>
      <pc:sldChg chg="addSp delSp modSp">
        <pc:chgData name="Abi Jones (2410537)" userId="S::2410537@student.uwtsd.ac.uk::d87d956b-e3bc-4984-8407-de1dd50a76c4" providerId="AD" clId="Web-{6D7EAEE9-B50B-F6C8-88D6-0A079EE2E5BE}" dt="2025-02-17T16:12:46.463" v="85" actId="1076"/>
        <pc:sldMkLst>
          <pc:docMk/>
          <pc:sldMk cId="3094741855" sldId="291"/>
        </pc:sldMkLst>
        <pc:spChg chg="add mod">
          <ac:chgData name="Abi Jones (2410537)" userId="S::2410537@student.uwtsd.ac.uk::d87d956b-e3bc-4984-8407-de1dd50a76c4" providerId="AD" clId="Web-{6D7EAEE9-B50B-F6C8-88D6-0A079EE2E5BE}" dt="2025-02-17T16:12:05.429" v="72" actId="1076"/>
          <ac:spMkLst>
            <pc:docMk/>
            <pc:sldMk cId="3094741855" sldId="291"/>
            <ac:spMk id="5" creationId="{E5673B0C-79BA-6B9F-FE81-AF54546AF283}"/>
          </ac:spMkLst>
        </pc:spChg>
        <pc:spChg chg="add mod">
          <ac:chgData name="Abi Jones (2410537)" userId="S::2410537@student.uwtsd.ac.uk::d87d956b-e3bc-4984-8407-de1dd50a76c4" providerId="AD" clId="Web-{6D7EAEE9-B50B-F6C8-88D6-0A079EE2E5BE}" dt="2025-02-17T16:12:07.992" v="73" actId="1076"/>
          <ac:spMkLst>
            <pc:docMk/>
            <pc:sldMk cId="3094741855" sldId="291"/>
            <ac:spMk id="6" creationId="{1F9AA9F6-ED8F-E0F1-A9FA-4917799EFBF1}"/>
          </ac:spMkLst>
        </pc:spChg>
        <pc:spChg chg="add mod">
          <ac:chgData name="Abi Jones (2410537)" userId="S::2410537@student.uwtsd.ac.uk::d87d956b-e3bc-4984-8407-de1dd50a76c4" providerId="AD" clId="Web-{6D7EAEE9-B50B-F6C8-88D6-0A079EE2E5BE}" dt="2025-02-17T16:12:46.463" v="85" actId="1076"/>
          <ac:spMkLst>
            <pc:docMk/>
            <pc:sldMk cId="3094741855" sldId="291"/>
            <ac:spMk id="7" creationId="{6516DB53-2703-9D92-F498-31FB88FB802C}"/>
          </ac:spMkLst>
        </pc:spChg>
        <pc:picChg chg="del mod">
          <ac:chgData name="Abi Jones (2410537)" userId="S::2410537@student.uwtsd.ac.uk::d87d956b-e3bc-4984-8407-de1dd50a76c4" providerId="AD" clId="Web-{6D7EAEE9-B50B-F6C8-88D6-0A079EE2E5BE}" dt="2025-02-17T16:04:47.495" v="10"/>
          <ac:picMkLst>
            <pc:docMk/>
            <pc:sldMk cId="3094741855" sldId="291"/>
            <ac:picMk id="2" creationId="{3CC62C56-6C26-8211-106D-D45B9F279A14}"/>
          </ac:picMkLst>
        </pc:picChg>
        <pc:picChg chg="del mod">
          <ac:chgData name="Abi Jones (2410537)" userId="S::2410537@student.uwtsd.ac.uk::d87d956b-e3bc-4984-8407-de1dd50a76c4" providerId="AD" clId="Web-{6D7EAEE9-B50B-F6C8-88D6-0A079EE2E5BE}" dt="2025-02-17T16:04:48.183" v="11"/>
          <ac:picMkLst>
            <pc:docMk/>
            <pc:sldMk cId="3094741855" sldId="291"/>
            <ac:picMk id="3" creationId="{BC9D586B-5E16-9B21-7357-10702FC0C76D}"/>
          </ac:picMkLst>
        </pc:picChg>
        <pc:picChg chg="add mod">
          <ac:chgData name="Abi Jones (2410537)" userId="S::2410537@student.uwtsd.ac.uk::d87d956b-e3bc-4984-8407-de1dd50a76c4" providerId="AD" clId="Web-{6D7EAEE9-B50B-F6C8-88D6-0A079EE2E5BE}" dt="2025-02-17T16:11:58.335" v="71" actId="1076"/>
          <ac:picMkLst>
            <pc:docMk/>
            <pc:sldMk cId="3094741855" sldId="291"/>
            <ac:picMk id="4" creationId="{E87B4C2D-D471-3D21-807B-69D6F17A8F64}"/>
          </ac:picMkLst>
        </pc:picChg>
      </pc:sldChg>
      <pc:sldChg chg="addSp delSp modSp new ord">
        <pc:chgData name="Abi Jones (2410537)" userId="S::2410537@student.uwtsd.ac.uk::d87d956b-e3bc-4984-8407-de1dd50a76c4" providerId="AD" clId="Web-{6D7EAEE9-B50B-F6C8-88D6-0A079EE2E5BE}" dt="2025-02-17T16:05:02.277" v="13"/>
        <pc:sldMkLst>
          <pc:docMk/>
          <pc:sldMk cId="3504551265" sldId="293"/>
        </pc:sldMkLst>
        <pc:picChg chg="add del mod">
          <ac:chgData name="Abi Jones (2410537)" userId="S::2410537@student.uwtsd.ac.uk::d87d956b-e3bc-4984-8407-de1dd50a76c4" providerId="AD" clId="Web-{6D7EAEE9-B50B-F6C8-88D6-0A079EE2E5BE}" dt="2025-02-17T16:00:05.712" v="2"/>
          <ac:picMkLst>
            <pc:docMk/>
            <pc:sldMk cId="3504551265" sldId="293"/>
            <ac:picMk id="2" creationId="{126D2CFB-B5B1-3FFB-43C8-48950276119F}"/>
          </ac:picMkLst>
        </pc:picChg>
        <pc:picChg chg="add del mod">
          <ac:chgData name="Abi Jones (2410537)" userId="S::2410537@student.uwtsd.ac.uk::d87d956b-e3bc-4984-8407-de1dd50a76c4" providerId="AD" clId="Web-{6D7EAEE9-B50B-F6C8-88D6-0A079EE2E5BE}" dt="2025-02-17T16:01:40.702" v="6"/>
          <ac:picMkLst>
            <pc:docMk/>
            <pc:sldMk cId="3504551265" sldId="293"/>
            <ac:picMk id="3" creationId="{61DC118C-2AD5-0BCA-57C5-51356F5BE891}"/>
          </ac:picMkLst>
        </pc:picChg>
        <pc:picChg chg="add mod">
          <ac:chgData name="Abi Jones (2410537)" userId="S::2410537@student.uwtsd.ac.uk::d87d956b-e3bc-4984-8407-de1dd50a76c4" providerId="AD" clId="Web-{6D7EAEE9-B50B-F6C8-88D6-0A079EE2E5BE}" dt="2025-02-17T16:01:42.593" v="7"/>
          <ac:picMkLst>
            <pc:docMk/>
            <pc:sldMk cId="3504551265" sldId="293"/>
            <ac:picMk id="4" creationId="{8DFA0DE7-8774-6383-EE09-11516A0DB46C}"/>
          </ac:picMkLst>
        </pc:picChg>
      </pc:sldChg>
      <pc:sldChg chg="new">
        <pc:chgData name="Abi Jones (2410537)" userId="S::2410537@student.uwtsd.ac.uk::d87d956b-e3bc-4984-8407-de1dd50a76c4" providerId="AD" clId="Web-{6D7EAEE9-B50B-F6C8-88D6-0A079EE2E5BE}" dt="2025-02-17T16:11:38.896" v="70"/>
        <pc:sldMkLst>
          <pc:docMk/>
          <pc:sldMk cId="1723036405" sldId="294"/>
        </pc:sldMkLst>
      </pc:sldChg>
      <pc:sldChg chg="new">
        <pc:chgData name="Abi Jones (2410537)" userId="S::2410537@student.uwtsd.ac.uk::d87d956b-e3bc-4984-8407-de1dd50a76c4" providerId="AD" clId="Web-{6D7EAEE9-B50B-F6C8-88D6-0A079EE2E5BE}" dt="2025-02-17T16:13:25.903" v="86"/>
        <pc:sldMkLst>
          <pc:docMk/>
          <pc:sldMk cId="3468905363" sldId="295"/>
        </pc:sldMkLst>
      </pc:sldChg>
      <pc:sldChg chg="new">
        <pc:chgData name="Abi Jones (2410537)" userId="S::2410537@student.uwtsd.ac.uk::d87d956b-e3bc-4984-8407-de1dd50a76c4" providerId="AD" clId="Web-{6D7EAEE9-B50B-F6C8-88D6-0A079EE2E5BE}" dt="2025-02-17T16:13:41.795" v="87"/>
        <pc:sldMkLst>
          <pc:docMk/>
          <pc:sldMk cId="2086705536" sldId="296"/>
        </pc:sldMkLst>
      </pc:sldChg>
    </pc:docChg>
  </pc:docChgLst>
  <pc:docChgLst>
    <pc:chgData name="Abi Jones (2410537)" userId="S::2410537@student.uwtsd.ac.uk::d87d956b-e3bc-4984-8407-de1dd50a76c4" providerId="AD" clId="Web-{9CC7D3CC-91B2-FAE0-7AEA-D1357787CF9C}"/>
    <pc:docChg chg="addSld delSld modSld">
      <pc:chgData name="Abi Jones (2410537)" userId="S::2410537@student.uwtsd.ac.uk::d87d956b-e3bc-4984-8407-de1dd50a76c4" providerId="AD" clId="Web-{9CC7D3CC-91B2-FAE0-7AEA-D1357787CF9C}" dt="2025-03-04T21:31:19.746" v="2411" actId="20577"/>
      <pc:docMkLst>
        <pc:docMk/>
      </pc:docMkLst>
      <pc:sldChg chg="addSp delSp modSp">
        <pc:chgData name="Abi Jones (2410537)" userId="S::2410537@student.uwtsd.ac.uk::d87d956b-e3bc-4984-8407-de1dd50a76c4" providerId="AD" clId="Web-{9CC7D3CC-91B2-FAE0-7AEA-D1357787CF9C}" dt="2025-03-04T13:36:16.233" v="1279" actId="1076"/>
        <pc:sldMkLst>
          <pc:docMk/>
          <pc:sldMk cId="2724269537" sldId="267"/>
        </pc:sldMkLst>
        <pc:spChg chg="add del mod">
          <ac:chgData name="Abi Jones (2410537)" userId="S::2410537@student.uwtsd.ac.uk::d87d956b-e3bc-4984-8407-de1dd50a76c4" providerId="AD" clId="Web-{9CC7D3CC-91B2-FAE0-7AEA-D1357787CF9C}" dt="2025-03-04T12:20:50.189" v="1147"/>
          <ac:spMkLst>
            <pc:docMk/>
            <pc:sldMk cId="2724269537" sldId="267"/>
            <ac:spMk id="2" creationId="{65F5ABE5-DC90-4D4D-98DD-D451DB2CA95B}"/>
          </ac:spMkLst>
        </pc:spChg>
        <pc:spChg chg="add mod">
          <ac:chgData name="Abi Jones (2410537)" userId="S::2410537@student.uwtsd.ac.uk::d87d956b-e3bc-4984-8407-de1dd50a76c4" providerId="AD" clId="Web-{9CC7D3CC-91B2-FAE0-7AEA-D1357787CF9C}" dt="2025-03-04T13:36:02.607" v="1277"/>
          <ac:spMkLst>
            <pc:docMk/>
            <pc:sldMk cId="2724269537" sldId="267"/>
            <ac:spMk id="2" creationId="{7A506C15-635E-4E82-4E61-740AE43164BF}"/>
          </ac:spMkLst>
        </pc:spChg>
        <pc:spChg chg="mod">
          <ac:chgData name="Abi Jones (2410537)" userId="S::2410537@student.uwtsd.ac.uk::d87d956b-e3bc-4984-8407-de1dd50a76c4" providerId="AD" clId="Web-{9CC7D3CC-91B2-FAE0-7AEA-D1357787CF9C}" dt="2025-03-04T12:17:40.216" v="1118" actId="20577"/>
          <ac:spMkLst>
            <pc:docMk/>
            <pc:sldMk cId="2724269537" sldId="267"/>
            <ac:spMk id="3" creationId="{13735C97-5B98-0685-AF71-5AD56045A839}"/>
          </ac:spMkLst>
        </pc:spChg>
        <pc:spChg chg="add mod">
          <ac:chgData name="Abi Jones (2410537)" userId="S::2410537@student.uwtsd.ac.uk::d87d956b-e3bc-4984-8407-de1dd50a76c4" providerId="AD" clId="Web-{9CC7D3CC-91B2-FAE0-7AEA-D1357787CF9C}" dt="2025-03-04T13:36:16.233" v="1279" actId="1076"/>
          <ac:spMkLst>
            <pc:docMk/>
            <pc:sldMk cId="2724269537" sldId="267"/>
            <ac:spMk id="4" creationId="{1D4FEAC4-3F90-C349-83E5-1854E5367C10}"/>
          </ac:spMkLst>
        </pc:spChg>
      </pc:sldChg>
      <pc:sldChg chg="modSp">
        <pc:chgData name="Abi Jones (2410537)" userId="S::2410537@student.uwtsd.ac.uk::d87d956b-e3bc-4984-8407-de1dd50a76c4" providerId="AD" clId="Web-{9CC7D3CC-91B2-FAE0-7AEA-D1357787CF9C}" dt="2025-03-04T21:31:02.433" v="2410"/>
        <pc:sldMkLst>
          <pc:docMk/>
          <pc:sldMk cId="230353557" sldId="278"/>
        </pc:sldMkLst>
        <pc:graphicFrameChg chg="mod modGraphic">
          <ac:chgData name="Abi Jones (2410537)" userId="S::2410537@student.uwtsd.ac.uk::d87d956b-e3bc-4984-8407-de1dd50a76c4" providerId="AD" clId="Web-{9CC7D3CC-91B2-FAE0-7AEA-D1357787CF9C}" dt="2025-03-04T21:31:02.433" v="2410"/>
          <ac:graphicFrameMkLst>
            <pc:docMk/>
            <pc:sldMk cId="230353557" sldId="278"/>
            <ac:graphicFrameMk id="4" creationId="{A31519E5-2416-0209-B84D-89B021F4D3B9}"/>
          </ac:graphicFrameMkLst>
        </pc:graphicFrameChg>
      </pc:sldChg>
      <pc:sldChg chg="addSp modSp">
        <pc:chgData name="Abi Jones (2410537)" userId="S::2410537@student.uwtsd.ac.uk::d87d956b-e3bc-4984-8407-de1dd50a76c4" providerId="AD" clId="Web-{9CC7D3CC-91B2-FAE0-7AEA-D1357787CF9C}" dt="2025-03-04T14:23:59.741" v="1750" actId="1076"/>
        <pc:sldMkLst>
          <pc:docMk/>
          <pc:sldMk cId="1101282034" sldId="281"/>
        </pc:sldMkLst>
        <pc:spChg chg="add mod">
          <ac:chgData name="Abi Jones (2410537)" userId="S::2410537@student.uwtsd.ac.uk::d87d956b-e3bc-4984-8407-de1dd50a76c4" providerId="AD" clId="Web-{9CC7D3CC-91B2-FAE0-7AEA-D1357787CF9C}" dt="2025-03-04T14:23:53.053" v="1748" actId="1076"/>
          <ac:spMkLst>
            <pc:docMk/>
            <pc:sldMk cId="1101282034" sldId="281"/>
            <ac:spMk id="12" creationId="{61215903-ED6E-00D4-45F6-913C618F9012}"/>
          </ac:spMkLst>
        </pc:spChg>
        <pc:spChg chg="add mod">
          <ac:chgData name="Abi Jones (2410537)" userId="S::2410537@student.uwtsd.ac.uk::d87d956b-e3bc-4984-8407-de1dd50a76c4" providerId="AD" clId="Web-{9CC7D3CC-91B2-FAE0-7AEA-D1357787CF9C}" dt="2025-03-04T14:23:59.741" v="1750" actId="1076"/>
          <ac:spMkLst>
            <pc:docMk/>
            <pc:sldMk cId="1101282034" sldId="281"/>
            <ac:spMk id="21" creationId="{C9C980F4-578A-D782-3DB0-F7756F3B7BB5}"/>
          </ac:spMkLst>
        </pc:spChg>
        <pc:graphicFrameChg chg="modGraphic">
          <ac:chgData name="Abi Jones (2410537)" userId="S::2410537@student.uwtsd.ac.uk::d87d956b-e3bc-4984-8407-de1dd50a76c4" providerId="AD" clId="Web-{9CC7D3CC-91B2-FAE0-7AEA-D1357787CF9C}" dt="2025-03-04T14:18:54.785" v="1644"/>
          <ac:graphicFrameMkLst>
            <pc:docMk/>
            <pc:sldMk cId="1101282034" sldId="281"/>
            <ac:graphicFrameMk id="5" creationId="{42EADB73-EA20-E1DC-05D5-9059BD3311E1}"/>
          </ac:graphicFrameMkLst>
        </pc:graphicFrameChg>
      </pc:sldChg>
      <pc:sldChg chg="addSp delSp modSp">
        <pc:chgData name="Abi Jones (2410537)" userId="S::2410537@student.uwtsd.ac.uk::d87d956b-e3bc-4984-8407-de1dd50a76c4" providerId="AD" clId="Web-{9CC7D3CC-91B2-FAE0-7AEA-D1357787CF9C}" dt="2025-03-04T14:24:19.492" v="1755"/>
        <pc:sldMkLst>
          <pc:docMk/>
          <pc:sldMk cId="25402499" sldId="282"/>
        </pc:sldMkLst>
        <pc:spChg chg="mod">
          <ac:chgData name="Abi Jones (2410537)" userId="S::2410537@student.uwtsd.ac.uk::d87d956b-e3bc-4984-8407-de1dd50a76c4" providerId="AD" clId="Web-{9CC7D3CC-91B2-FAE0-7AEA-D1357787CF9C}" dt="2025-03-04T14:12:28.885" v="1553" actId="20577"/>
          <ac:spMkLst>
            <pc:docMk/>
            <pc:sldMk cId="25402499" sldId="282"/>
            <ac:spMk id="2" creationId="{9E3C7C5B-0365-4754-E3CA-44E223748C9F}"/>
          </ac:spMkLst>
        </pc:spChg>
        <pc:spChg chg="add del mod">
          <ac:chgData name="Abi Jones (2410537)" userId="S::2410537@student.uwtsd.ac.uk::d87d956b-e3bc-4984-8407-de1dd50a76c4" providerId="AD" clId="Web-{9CC7D3CC-91B2-FAE0-7AEA-D1357787CF9C}" dt="2025-03-04T14:24:12.117" v="1753"/>
          <ac:spMkLst>
            <pc:docMk/>
            <pc:sldMk cId="25402499" sldId="282"/>
            <ac:spMk id="4" creationId="{0498F397-424E-9503-38CC-99CC394ED980}"/>
          </ac:spMkLst>
        </pc:spChg>
        <pc:spChg chg="add">
          <ac:chgData name="Abi Jones (2410537)" userId="S::2410537@student.uwtsd.ac.uk::d87d956b-e3bc-4984-8407-de1dd50a76c4" providerId="AD" clId="Web-{9CC7D3CC-91B2-FAE0-7AEA-D1357787CF9C}" dt="2025-03-04T14:24:19.477" v="1754"/>
          <ac:spMkLst>
            <pc:docMk/>
            <pc:sldMk cId="25402499" sldId="282"/>
            <ac:spMk id="7" creationId="{3FFEB9EA-13D6-DD82-FC34-3C0E45DCAD95}"/>
          </ac:spMkLst>
        </pc:spChg>
        <pc:spChg chg="add">
          <ac:chgData name="Abi Jones (2410537)" userId="S::2410537@student.uwtsd.ac.uk::d87d956b-e3bc-4984-8407-de1dd50a76c4" providerId="AD" clId="Web-{9CC7D3CC-91B2-FAE0-7AEA-D1357787CF9C}" dt="2025-03-04T14:24:19.492" v="1755"/>
          <ac:spMkLst>
            <pc:docMk/>
            <pc:sldMk cId="25402499" sldId="282"/>
            <ac:spMk id="9" creationId="{108E8E0B-6E20-F7B9-F193-F5960891AE37}"/>
          </ac:spMkLst>
        </pc:spChg>
      </pc:sldChg>
      <pc:sldChg chg="addSp modSp">
        <pc:chgData name="Abi Jones (2410537)" userId="S::2410537@student.uwtsd.ac.uk::d87d956b-e3bc-4984-8407-de1dd50a76c4" providerId="AD" clId="Web-{9CC7D3CC-91B2-FAE0-7AEA-D1357787CF9C}" dt="2025-03-04T14:24:37.619" v="1761" actId="1076"/>
        <pc:sldMkLst>
          <pc:docMk/>
          <pc:sldMk cId="1832144707" sldId="283"/>
        </pc:sldMkLst>
        <pc:spChg chg="add">
          <ac:chgData name="Abi Jones (2410537)" userId="S::2410537@student.uwtsd.ac.uk::d87d956b-e3bc-4984-8407-de1dd50a76c4" providerId="AD" clId="Web-{9CC7D3CC-91B2-FAE0-7AEA-D1357787CF9C}" dt="2025-03-04T14:24:21.993" v="1756"/>
          <ac:spMkLst>
            <pc:docMk/>
            <pc:sldMk cId="1832144707" sldId="283"/>
            <ac:spMk id="16" creationId="{478D92D6-15E0-A90D-BBD5-52DB2EDD9EB1}"/>
          </ac:spMkLst>
        </pc:spChg>
        <pc:spChg chg="add">
          <ac:chgData name="Abi Jones (2410537)" userId="S::2410537@student.uwtsd.ac.uk::d87d956b-e3bc-4984-8407-de1dd50a76c4" providerId="AD" clId="Web-{9CC7D3CC-91B2-FAE0-7AEA-D1357787CF9C}" dt="2025-03-04T14:24:22.008" v="1757"/>
          <ac:spMkLst>
            <pc:docMk/>
            <pc:sldMk cId="1832144707" sldId="283"/>
            <ac:spMk id="21" creationId="{23F27D07-E176-8A75-02A4-99F3C42A826E}"/>
          </ac:spMkLst>
        </pc:spChg>
        <pc:spChg chg="add mod">
          <ac:chgData name="Abi Jones (2410537)" userId="S::2410537@student.uwtsd.ac.uk::d87d956b-e3bc-4984-8407-de1dd50a76c4" providerId="AD" clId="Web-{9CC7D3CC-91B2-FAE0-7AEA-D1357787CF9C}" dt="2025-03-04T14:24:37.619" v="1761" actId="1076"/>
          <ac:spMkLst>
            <pc:docMk/>
            <pc:sldMk cId="1832144707" sldId="283"/>
            <ac:spMk id="23" creationId="{42DB594E-8739-35D5-F7A1-660CB4DD429E}"/>
          </ac:spMkLst>
        </pc:spChg>
      </pc:sldChg>
      <pc:sldChg chg="addSp modSp">
        <pc:chgData name="Abi Jones (2410537)" userId="S::2410537@student.uwtsd.ac.uk::d87d956b-e3bc-4984-8407-de1dd50a76c4" providerId="AD" clId="Web-{9CC7D3CC-91B2-FAE0-7AEA-D1357787CF9C}" dt="2025-03-04T14:24:44.900" v="1763" actId="1076"/>
        <pc:sldMkLst>
          <pc:docMk/>
          <pc:sldMk cId="3254429687" sldId="284"/>
        </pc:sldMkLst>
        <pc:spChg chg="mod">
          <ac:chgData name="Abi Jones (2410537)" userId="S::2410537@student.uwtsd.ac.uk::d87d956b-e3bc-4984-8407-de1dd50a76c4" providerId="AD" clId="Web-{9CC7D3CC-91B2-FAE0-7AEA-D1357787CF9C}" dt="2025-03-04T14:12:09.462" v="1551" actId="20577"/>
          <ac:spMkLst>
            <pc:docMk/>
            <pc:sldMk cId="3254429687" sldId="284"/>
            <ac:spMk id="2" creationId="{4AF0270B-91CA-06C6-764F-9B782D09F4AF}"/>
          </ac:spMkLst>
        </pc:spChg>
        <pc:spChg chg="add">
          <ac:chgData name="Abi Jones (2410537)" userId="S::2410537@student.uwtsd.ac.uk::d87d956b-e3bc-4984-8407-de1dd50a76c4" providerId="AD" clId="Web-{9CC7D3CC-91B2-FAE0-7AEA-D1357787CF9C}" dt="2025-03-04T14:24:24.524" v="1758"/>
          <ac:spMkLst>
            <pc:docMk/>
            <pc:sldMk cId="3254429687" sldId="284"/>
            <ac:spMk id="4" creationId="{CF10790B-D534-1481-BC5A-D47655D504DD}"/>
          </ac:spMkLst>
        </pc:spChg>
        <pc:spChg chg="add">
          <ac:chgData name="Abi Jones (2410537)" userId="S::2410537@student.uwtsd.ac.uk::d87d956b-e3bc-4984-8407-de1dd50a76c4" providerId="AD" clId="Web-{9CC7D3CC-91B2-FAE0-7AEA-D1357787CF9C}" dt="2025-03-04T14:24:24.540" v="1759"/>
          <ac:spMkLst>
            <pc:docMk/>
            <pc:sldMk cId="3254429687" sldId="284"/>
            <ac:spMk id="7" creationId="{D8E8C80C-D831-1FD8-C66C-E6961DBD8490}"/>
          </ac:spMkLst>
        </pc:spChg>
        <pc:spChg chg="add mod">
          <ac:chgData name="Abi Jones (2410537)" userId="S::2410537@student.uwtsd.ac.uk::d87d956b-e3bc-4984-8407-de1dd50a76c4" providerId="AD" clId="Web-{9CC7D3CC-91B2-FAE0-7AEA-D1357787CF9C}" dt="2025-03-04T14:24:44.900" v="1763" actId="1076"/>
          <ac:spMkLst>
            <pc:docMk/>
            <pc:sldMk cId="3254429687" sldId="284"/>
            <ac:spMk id="9" creationId="{69F19D59-0ACD-6E58-9FA3-1A3035E0DC0F}"/>
          </ac:spMkLst>
        </pc:spChg>
      </pc:sldChg>
      <pc:sldChg chg="del">
        <pc:chgData name="Abi Jones (2410537)" userId="S::2410537@student.uwtsd.ac.uk::d87d956b-e3bc-4984-8407-de1dd50a76c4" providerId="AD" clId="Web-{9CC7D3CC-91B2-FAE0-7AEA-D1357787CF9C}" dt="2025-03-04T08:55:23.795" v="1"/>
        <pc:sldMkLst>
          <pc:docMk/>
          <pc:sldMk cId="1651190420" sldId="285"/>
        </pc:sldMkLst>
      </pc:sldChg>
      <pc:sldChg chg="modSp">
        <pc:chgData name="Abi Jones (2410537)" userId="S::2410537@student.uwtsd.ac.uk::d87d956b-e3bc-4984-8407-de1dd50a76c4" providerId="AD" clId="Web-{9CC7D3CC-91B2-FAE0-7AEA-D1357787CF9C}" dt="2025-03-04T11:31:05.161" v="515" actId="20577"/>
        <pc:sldMkLst>
          <pc:docMk/>
          <pc:sldMk cId="188000145" sldId="286"/>
        </pc:sldMkLst>
        <pc:spChg chg="mod">
          <ac:chgData name="Abi Jones (2410537)" userId="S::2410537@student.uwtsd.ac.uk::d87d956b-e3bc-4984-8407-de1dd50a76c4" providerId="AD" clId="Web-{9CC7D3CC-91B2-FAE0-7AEA-D1357787CF9C}" dt="2025-03-04T11:31:05.161" v="515" actId="20577"/>
          <ac:spMkLst>
            <pc:docMk/>
            <pc:sldMk cId="188000145" sldId="286"/>
            <ac:spMk id="2" creationId="{8E13697A-9BB8-5075-41B9-6D087E67A751}"/>
          </ac:spMkLst>
        </pc:spChg>
      </pc:sldChg>
      <pc:sldChg chg="addSp modSp">
        <pc:chgData name="Abi Jones (2410537)" userId="S::2410537@student.uwtsd.ac.uk::d87d956b-e3bc-4984-8407-de1dd50a76c4" providerId="AD" clId="Web-{9CC7D3CC-91B2-FAE0-7AEA-D1357787CF9C}" dt="2025-03-04T14:51:50.206" v="2191" actId="1076"/>
        <pc:sldMkLst>
          <pc:docMk/>
          <pc:sldMk cId="2314700837" sldId="292"/>
        </pc:sldMkLst>
        <pc:spChg chg="add mod">
          <ac:chgData name="Abi Jones (2410537)" userId="S::2410537@student.uwtsd.ac.uk::d87d956b-e3bc-4984-8407-de1dd50a76c4" providerId="AD" clId="Web-{9CC7D3CC-91B2-FAE0-7AEA-D1357787CF9C}" dt="2025-03-04T14:51:50.190" v="2190" actId="1076"/>
          <ac:spMkLst>
            <pc:docMk/>
            <pc:sldMk cId="2314700837" sldId="292"/>
            <ac:spMk id="5" creationId="{15A0D00B-42BD-923E-1B96-4EDED98B775B}"/>
          </ac:spMkLst>
        </pc:spChg>
        <pc:spChg chg="add mod">
          <ac:chgData name="Abi Jones (2410537)" userId="S::2410537@student.uwtsd.ac.uk::d87d956b-e3bc-4984-8407-de1dd50a76c4" providerId="AD" clId="Web-{9CC7D3CC-91B2-FAE0-7AEA-D1357787CF9C}" dt="2025-03-04T14:51:50.206" v="2191" actId="1076"/>
          <ac:spMkLst>
            <pc:docMk/>
            <pc:sldMk cId="2314700837" sldId="292"/>
            <ac:spMk id="7" creationId="{42151C0F-0177-9D8C-C1E8-AE9935ED44C8}"/>
          </ac:spMkLst>
        </pc:spChg>
      </pc:sldChg>
      <pc:sldChg chg="del">
        <pc:chgData name="Abi Jones (2410537)" userId="S::2410537@student.uwtsd.ac.uk::d87d956b-e3bc-4984-8407-de1dd50a76c4" providerId="AD" clId="Web-{9CC7D3CC-91B2-FAE0-7AEA-D1357787CF9C}" dt="2025-03-04T11:31:20.614" v="517"/>
        <pc:sldMkLst>
          <pc:docMk/>
          <pc:sldMk cId="3468905363" sldId="295"/>
        </pc:sldMkLst>
      </pc:sldChg>
      <pc:sldChg chg="modSp">
        <pc:chgData name="Abi Jones (2410537)" userId="S::2410537@student.uwtsd.ac.uk::d87d956b-e3bc-4984-8407-de1dd50a76c4" providerId="AD" clId="Web-{9CC7D3CC-91B2-FAE0-7AEA-D1357787CF9C}" dt="2025-03-04T12:01:30.582" v="796" actId="20577"/>
        <pc:sldMkLst>
          <pc:docMk/>
          <pc:sldMk cId="2086705536" sldId="296"/>
        </pc:sldMkLst>
        <pc:spChg chg="mod">
          <ac:chgData name="Abi Jones (2410537)" userId="S::2410537@student.uwtsd.ac.uk::d87d956b-e3bc-4984-8407-de1dd50a76c4" providerId="AD" clId="Web-{9CC7D3CC-91B2-FAE0-7AEA-D1357787CF9C}" dt="2025-03-04T12:01:30.582" v="796" actId="20577"/>
          <ac:spMkLst>
            <pc:docMk/>
            <pc:sldMk cId="2086705536" sldId="296"/>
            <ac:spMk id="6" creationId="{9EA90401-EBB7-2786-8E11-1AD9C6BF020A}"/>
          </ac:spMkLst>
        </pc:spChg>
      </pc:sldChg>
      <pc:sldChg chg="addSp modSp">
        <pc:chgData name="Abi Jones (2410537)" userId="S::2410537@student.uwtsd.ac.uk::d87d956b-e3bc-4984-8407-de1dd50a76c4" providerId="AD" clId="Web-{9CC7D3CC-91B2-FAE0-7AEA-D1357787CF9C}" dt="2025-03-04T14:51:41.815" v="2189" actId="1076"/>
        <pc:sldMkLst>
          <pc:docMk/>
          <pc:sldMk cId="1339471098" sldId="308"/>
        </pc:sldMkLst>
        <pc:spChg chg="add mod">
          <ac:chgData name="Abi Jones (2410537)" userId="S::2410537@student.uwtsd.ac.uk::d87d956b-e3bc-4984-8407-de1dd50a76c4" providerId="AD" clId="Web-{9CC7D3CC-91B2-FAE0-7AEA-D1357787CF9C}" dt="2025-03-04T14:51:41.799" v="2187" actId="1076"/>
          <ac:spMkLst>
            <pc:docMk/>
            <pc:sldMk cId="1339471098" sldId="308"/>
            <ac:spMk id="5" creationId="{35C1E78E-3E27-FA92-0267-6C525110034D}"/>
          </ac:spMkLst>
        </pc:spChg>
        <pc:spChg chg="add mod">
          <ac:chgData name="Abi Jones (2410537)" userId="S::2410537@student.uwtsd.ac.uk::d87d956b-e3bc-4984-8407-de1dd50a76c4" providerId="AD" clId="Web-{9CC7D3CC-91B2-FAE0-7AEA-D1357787CF9C}" dt="2025-03-04T14:51:41.815" v="2188" actId="1076"/>
          <ac:spMkLst>
            <pc:docMk/>
            <pc:sldMk cId="1339471098" sldId="308"/>
            <ac:spMk id="7" creationId="{1F821ADB-378C-1D50-445E-7D213F76464C}"/>
          </ac:spMkLst>
        </pc:spChg>
        <pc:spChg chg="add mod">
          <ac:chgData name="Abi Jones (2410537)" userId="S::2410537@student.uwtsd.ac.uk::d87d956b-e3bc-4984-8407-de1dd50a76c4" providerId="AD" clId="Web-{9CC7D3CC-91B2-FAE0-7AEA-D1357787CF9C}" dt="2025-03-04T14:51:41.815" v="2189" actId="1076"/>
          <ac:spMkLst>
            <pc:docMk/>
            <pc:sldMk cId="1339471098" sldId="308"/>
            <ac:spMk id="9" creationId="{9D23BA71-0676-4744-7908-A18746C23E69}"/>
          </ac:spMkLst>
        </pc:spChg>
      </pc:sldChg>
      <pc:sldChg chg="modSp add replId">
        <pc:chgData name="Abi Jones (2410537)" userId="S::2410537@student.uwtsd.ac.uk::d87d956b-e3bc-4984-8407-de1dd50a76c4" providerId="AD" clId="Web-{9CC7D3CC-91B2-FAE0-7AEA-D1357787CF9C}" dt="2025-03-04T21:31:19.746" v="2411" actId="20577"/>
        <pc:sldMkLst>
          <pc:docMk/>
          <pc:sldMk cId="675137856" sldId="310"/>
        </pc:sldMkLst>
        <pc:spChg chg="mod">
          <ac:chgData name="Abi Jones (2410537)" userId="S::2410537@student.uwtsd.ac.uk::d87d956b-e3bc-4984-8407-de1dd50a76c4" providerId="AD" clId="Web-{9CC7D3CC-91B2-FAE0-7AEA-D1357787CF9C}" dt="2025-03-04T21:31:19.746" v="2411" actId="20577"/>
          <ac:spMkLst>
            <pc:docMk/>
            <pc:sldMk cId="675137856" sldId="310"/>
            <ac:spMk id="2" creationId="{36D0B1EA-3283-6E5E-3120-67DB3919E384}"/>
          </ac:spMkLst>
        </pc:spChg>
        <pc:spChg chg="mod">
          <ac:chgData name="Abi Jones (2410537)" userId="S::2410537@student.uwtsd.ac.uk::d87d956b-e3bc-4984-8407-de1dd50a76c4" providerId="AD" clId="Web-{9CC7D3CC-91B2-FAE0-7AEA-D1357787CF9C}" dt="2025-03-04T14:27:39.599" v="1803" actId="14100"/>
          <ac:spMkLst>
            <pc:docMk/>
            <pc:sldMk cId="675137856" sldId="310"/>
            <ac:spMk id="3" creationId="{F9245192-B6B1-E082-3DF2-5AF5735E7D98}"/>
          </ac:spMkLst>
        </pc:spChg>
        <pc:spChg chg="mod">
          <ac:chgData name="Abi Jones (2410537)" userId="S::2410537@student.uwtsd.ac.uk::d87d956b-e3bc-4984-8407-de1dd50a76c4" providerId="AD" clId="Web-{9CC7D3CC-91B2-FAE0-7AEA-D1357787CF9C}" dt="2025-03-04T14:27:36.974" v="1802" actId="14100"/>
          <ac:spMkLst>
            <pc:docMk/>
            <pc:sldMk cId="675137856" sldId="310"/>
            <ac:spMk id="6" creationId="{33322828-D046-9193-315D-06D32512B501}"/>
          </ac:spMkLst>
        </pc:spChg>
      </pc:sldChg>
      <pc:sldChg chg="modSp add replId">
        <pc:chgData name="Abi Jones (2410537)" userId="S::2410537@student.uwtsd.ac.uk::d87d956b-e3bc-4984-8407-de1dd50a76c4" providerId="AD" clId="Web-{9CC7D3CC-91B2-FAE0-7AEA-D1357787CF9C}" dt="2025-03-04T14:04:31.058" v="1488" actId="14100"/>
        <pc:sldMkLst>
          <pc:docMk/>
          <pc:sldMk cId="1340439429" sldId="311"/>
        </pc:sldMkLst>
        <pc:spChg chg="mod">
          <ac:chgData name="Abi Jones (2410537)" userId="S::2410537@student.uwtsd.ac.uk::d87d956b-e3bc-4984-8407-de1dd50a76c4" providerId="AD" clId="Web-{9CC7D3CC-91B2-FAE0-7AEA-D1357787CF9C}" dt="2025-03-04T14:03:14.132" v="1468"/>
          <ac:spMkLst>
            <pc:docMk/>
            <pc:sldMk cId="1340439429" sldId="311"/>
            <ac:spMk id="2" creationId="{A903C2F8-9DCD-A939-10E3-79CE1AD24E0A}"/>
          </ac:spMkLst>
        </pc:spChg>
        <pc:spChg chg="mod">
          <ac:chgData name="Abi Jones (2410537)" userId="S::2410537@student.uwtsd.ac.uk::d87d956b-e3bc-4984-8407-de1dd50a76c4" providerId="AD" clId="Web-{9CC7D3CC-91B2-FAE0-7AEA-D1357787CF9C}" dt="2025-03-04T14:04:31.058" v="1488" actId="14100"/>
          <ac:spMkLst>
            <pc:docMk/>
            <pc:sldMk cId="1340439429" sldId="311"/>
            <ac:spMk id="3" creationId="{2DEC02C4-D9E9-0765-39FE-F6E207DC9B34}"/>
          </ac:spMkLst>
        </pc:spChg>
        <pc:spChg chg="mod">
          <ac:chgData name="Abi Jones (2410537)" userId="S::2410537@student.uwtsd.ac.uk::d87d956b-e3bc-4984-8407-de1dd50a76c4" providerId="AD" clId="Web-{9CC7D3CC-91B2-FAE0-7AEA-D1357787CF9C}" dt="2025-03-04T14:04:28.230" v="1487" actId="14100"/>
          <ac:spMkLst>
            <pc:docMk/>
            <pc:sldMk cId="1340439429" sldId="311"/>
            <ac:spMk id="6" creationId="{6E4423AB-7167-FE2F-312F-A4534EFAA1BD}"/>
          </ac:spMkLst>
        </pc:spChg>
      </pc:sldChg>
      <pc:sldChg chg="addSp modSp add replId">
        <pc:chgData name="Abi Jones (2410537)" userId="S::2410537@student.uwtsd.ac.uk::d87d956b-e3bc-4984-8407-de1dd50a76c4" providerId="AD" clId="Web-{9CC7D3CC-91B2-FAE0-7AEA-D1357787CF9C}" dt="2025-03-04T13:37:13.393" v="1293" actId="1076"/>
        <pc:sldMkLst>
          <pc:docMk/>
          <pc:sldMk cId="2241290536" sldId="312"/>
        </pc:sldMkLst>
        <pc:spChg chg="mod">
          <ac:chgData name="Abi Jones (2410537)" userId="S::2410537@student.uwtsd.ac.uk::d87d956b-e3bc-4984-8407-de1dd50a76c4" providerId="AD" clId="Web-{9CC7D3CC-91B2-FAE0-7AEA-D1357787CF9C}" dt="2025-03-04T13:36:35.703" v="1285" actId="14100"/>
          <ac:spMkLst>
            <pc:docMk/>
            <pc:sldMk cId="2241290536" sldId="312"/>
            <ac:spMk id="3" creationId="{3740CA36-8B59-FA2D-C036-3B2A0796D88E}"/>
          </ac:spMkLst>
        </pc:spChg>
        <pc:spChg chg="add mod">
          <ac:chgData name="Abi Jones (2410537)" userId="S::2410537@student.uwtsd.ac.uk::d87d956b-e3bc-4984-8407-de1dd50a76c4" providerId="AD" clId="Web-{9CC7D3CC-91B2-FAE0-7AEA-D1357787CF9C}" dt="2025-03-04T12:20:11.876" v="1146" actId="1076"/>
          <ac:spMkLst>
            <pc:docMk/>
            <pc:sldMk cId="2241290536" sldId="312"/>
            <ac:spMk id="4" creationId="{0DEDD5C7-EAF1-AB77-9166-9A62E7310A27}"/>
          </ac:spMkLst>
        </pc:spChg>
        <pc:spChg chg="add mod">
          <ac:chgData name="Abi Jones (2410537)" userId="S::2410537@student.uwtsd.ac.uk::d87d956b-e3bc-4984-8407-de1dd50a76c4" providerId="AD" clId="Web-{9CC7D3CC-91B2-FAE0-7AEA-D1357787CF9C}" dt="2025-03-04T13:37:10.315" v="1292" actId="1076"/>
          <ac:spMkLst>
            <pc:docMk/>
            <pc:sldMk cId="2241290536" sldId="312"/>
            <ac:spMk id="5" creationId="{7FEA1060-7E34-55DD-7576-701CAC202C42}"/>
          </ac:spMkLst>
        </pc:spChg>
        <pc:spChg chg="add mod">
          <ac:chgData name="Abi Jones (2410537)" userId="S::2410537@student.uwtsd.ac.uk::d87d956b-e3bc-4984-8407-de1dd50a76c4" providerId="AD" clId="Web-{9CC7D3CC-91B2-FAE0-7AEA-D1357787CF9C}" dt="2025-03-04T13:37:03.845" v="1290" actId="1076"/>
          <ac:spMkLst>
            <pc:docMk/>
            <pc:sldMk cId="2241290536" sldId="312"/>
            <ac:spMk id="7" creationId="{132F6CA5-A338-5F9E-4FA2-D82941DEF3B4}"/>
          </ac:spMkLst>
        </pc:spChg>
        <pc:spChg chg="add mod">
          <ac:chgData name="Abi Jones (2410537)" userId="S::2410537@student.uwtsd.ac.uk::d87d956b-e3bc-4984-8407-de1dd50a76c4" providerId="AD" clId="Web-{9CC7D3CC-91B2-FAE0-7AEA-D1357787CF9C}" dt="2025-03-04T13:37:13.393" v="1293" actId="1076"/>
          <ac:spMkLst>
            <pc:docMk/>
            <pc:sldMk cId="2241290536" sldId="312"/>
            <ac:spMk id="9" creationId="{F5BF14E7-4185-A8AA-7C4E-B44AC9800F11}"/>
          </ac:spMkLst>
        </pc:spChg>
      </pc:sldChg>
      <pc:sldChg chg="modSp add replId">
        <pc:chgData name="Abi Jones (2410537)" userId="S::2410537@student.uwtsd.ac.uk::d87d956b-e3bc-4984-8407-de1dd50a76c4" providerId="AD" clId="Web-{9CC7D3CC-91B2-FAE0-7AEA-D1357787CF9C}" dt="2025-03-04T14:38:18.092" v="1886" actId="20577"/>
        <pc:sldMkLst>
          <pc:docMk/>
          <pc:sldMk cId="2347230877" sldId="313"/>
        </pc:sldMkLst>
        <pc:spChg chg="mod">
          <ac:chgData name="Abi Jones (2410537)" userId="S::2410537@student.uwtsd.ac.uk::d87d956b-e3bc-4984-8407-de1dd50a76c4" providerId="AD" clId="Web-{9CC7D3CC-91B2-FAE0-7AEA-D1357787CF9C}" dt="2025-03-04T14:25:24.043" v="1777" actId="20577"/>
          <ac:spMkLst>
            <pc:docMk/>
            <pc:sldMk cId="2347230877" sldId="313"/>
            <ac:spMk id="2" creationId="{5A33132C-BAB2-49F7-9C8B-5B9A448EBF70}"/>
          </ac:spMkLst>
        </pc:spChg>
        <pc:spChg chg="mod">
          <ac:chgData name="Abi Jones (2410537)" userId="S::2410537@student.uwtsd.ac.uk::d87d956b-e3bc-4984-8407-de1dd50a76c4" providerId="AD" clId="Web-{9CC7D3CC-91B2-FAE0-7AEA-D1357787CF9C}" dt="2025-03-04T14:38:18.092" v="1886" actId="20577"/>
          <ac:spMkLst>
            <pc:docMk/>
            <pc:sldMk cId="2347230877" sldId="313"/>
            <ac:spMk id="3" creationId="{EAEACF2B-60DD-5A49-EED8-7FFB962780FC}"/>
          </ac:spMkLst>
        </pc:spChg>
        <pc:spChg chg="mod">
          <ac:chgData name="Abi Jones (2410537)" userId="S::2410537@student.uwtsd.ac.uk::d87d956b-e3bc-4984-8407-de1dd50a76c4" providerId="AD" clId="Web-{9CC7D3CC-91B2-FAE0-7AEA-D1357787CF9C}" dt="2025-03-04T14:37:37.355" v="1884" actId="20577"/>
          <ac:spMkLst>
            <pc:docMk/>
            <pc:sldMk cId="2347230877" sldId="313"/>
            <ac:spMk id="6" creationId="{1538CF6B-3856-87B4-2BB5-02FE668CE7D5}"/>
          </ac:spMkLst>
        </pc:spChg>
      </pc:sldChg>
      <pc:sldChg chg="modSp add replId">
        <pc:chgData name="Abi Jones (2410537)" userId="S::2410537@student.uwtsd.ac.uk::d87d956b-e3bc-4984-8407-de1dd50a76c4" providerId="AD" clId="Web-{9CC7D3CC-91B2-FAE0-7AEA-D1357787CF9C}" dt="2025-03-04T14:59:09.296" v="2408" actId="20577"/>
        <pc:sldMkLst>
          <pc:docMk/>
          <pc:sldMk cId="2066346819" sldId="314"/>
        </pc:sldMkLst>
        <pc:spChg chg="mod">
          <ac:chgData name="Abi Jones (2410537)" userId="S::2410537@student.uwtsd.ac.uk::d87d956b-e3bc-4984-8407-de1dd50a76c4" providerId="AD" clId="Web-{9CC7D3CC-91B2-FAE0-7AEA-D1357787CF9C}" dt="2025-03-04T14:59:09.296" v="2408" actId="20577"/>
          <ac:spMkLst>
            <pc:docMk/>
            <pc:sldMk cId="2066346819" sldId="314"/>
            <ac:spMk id="2" creationId="{D269D193-500E-B01D-D6CF-5418479AAF13}"/>
          </ac:spMkLst>
        </pc:spChg>
        <pc:spChg chg="mod">
          <ac:chgData name="Abi Jones (2410537)" userId="S::2410537@student.uwtsd.ac.uk::d87d956b-e3bc-4984-8407-de1dd50a76c4" providerId="AD" clId="Web-{9CC7D3CC-91B2-FAE0-7AEA-D1357787CF9C}" dt="2025-03-04T14:55:21.235" v="2323" actId="14100"/>
          <ac:spMkLst>
            <pc:docMk/>
            <pc:sldMk cId="2066346819" sldId="314"/>
            <ac:spMk id="3" creationId="{06CCCC14-83DD-E3B1-82FA-92CCD0011B88}"/>
          </ac:spMkLst>
        </pc:spChg>
        <pc:spChg chg="mod">
          <ac:chgData name="Abi Jones (2410537)" userId="S::2410537@student.uwtsd.ac.uk::d87d956b-e3bc-4984-8407-de1dd50a76c4" providerId="AD" clId="Web-{9CC7D3CC-91B2-FAE0-7AEA-D1357787CF9C}" dt="2025-03-04T14:55:24.094" v="2324" actId="14100"/>
          <ac:spMkLst>
            <pc:docMk/>
            <pc:sldMk cId="2066346819" sldId="314"/>
            <ac:spMk id="6" creationId="{C735C2AA-C4EC-FA19-49B4-4485B9DAE670}"/>
          </ac:spMkLst>
        </pc:spChg>
      </pc:sldChg>
    </pc:docChg>
  </pc:docChgLst>
  <pc:docChgLst>
    <pc:chgData name="Abi Jones (2410537)" userId="S::2410537@student.uwtsd.ac.uk::d87d956b-e3bc-4984-8407-de1dd50a76c4" providerId="AD" clId="Web-{1AF3434D-F9AA-A6B3-BAAC-890A1C7B3C35}"/>
    <pc:docChg chg="addSld delSld modSld">
      <pc:chgData name="Abi Jones (2410537)" userId="S::2410537@student.uwtsd.ac.uk::d87d956b-e3bc-4984-8407-de1dd50a76c4" providerId="AD" clId="Web-{1AF3434D-F9AA-A6B3-BAAC-890A1C7B3C35}" dt="2025-02-19T22:08:47.190" v="286"/>
      <pc:docMkLst>
        <pc:docMk/>
      </pc:docMkLst>
      <pc:sldChg chg="addSp modSp">
        <pc:chgData name="Abi Jones (2410537)" userId="S::2410537@student.uwtsd.ac.uk::d87d956b-e3bc-4984-8407-de1dd50a76c4" providerId="AD" clId="Web-{1AF3434D-F9AA-A6B3-BAAC-890A1C7B3C35}" dt="2025-02-19T22:04:33.635" v="256" actId="14100"/>
        <pc:sldMkLst>
          <pc:docMk/>
          <pc:sldMk cId="17451936" sldId="258"/>
        </pc:sldMkLst>
        <pc:spChg chg="mod ord">
          <ac:chgData name="Abi Jones (2410537)" userId="S::2410537@student.uwtsd.ac.uk::d87d956b-e3bc-4984-8407-de1dd50a76c4" providerId="AD" clId="Web-{1AF3434D-F9AA-A6B3-BAAC-890A1C7B3C35}" dt="2025-02-19T22:03:42.790" v="251" actId="1076"/>
          <ac:spMkLst>
            <pc:docMk/>
            <pc:sldMk cId="17451936" sldId="258"/>
            <ac:spMk id="3" creationId="{BF4002C0-857D-9C0D-5378-C5C4146AF252}"/>
          </ac:spMkLst>
        </pc:spChg>
        <pc:spChg chg="add mod ord">
          <ac:chgData name="Abi Jones (2410537)" userId="S::2410537@student.uwtsd.ac.uk::d87d956b-e3bc-4984-8407-de1dd50a76c4" providerId="AD" clId="Web-{1AF3434D-F9AA-A6B3-BAAC-890A1C7B3C35}" dt="2025-02-19T22:03:37.289" v="250" actId="1076"/>
          <ac:spMkLst>
            <pc:docMk/>
            <pc:sldMk cId="17451936" sldId="258"/>
            <ac:spMk id="6" creationId="{23A15278-D09C-7B0D-924A-2186365E1969}"/>
          </ac:spMkLst>
        </pc:spChg>
        <pc:spChg chg="ord">
          <ac:chgData name="Abi Jones (2410537)" userId="S::2410537@student.uwtsd.ac.uk::d87d956b-e3bc-4984-8407-de1dd50a76c4" providerId="AD" clId="Web-{1AF3434D-F9AA-A6B3-BAAC-890A1C7B3C35}" dt="2025-02-19T22:04:06.009" v="253"/>
          <ac:spMkLst>
            <pc:docMk/>
            <pc:sldMk cId="17451936" sldId="258"/>
            <ac:spMk id="8" creationId="{8B4A1777-B9D9-8110-EE59-19EAE4BCE2A8}"/>
          </ac:spMkLst>
        </pc:spChg>
        <pc:spChg chg="add mod">
          <ac:chgData name="Abi Jones (2410537)" userId="S::2410537@student.uwtsd.ac.uk::d87d956b-e3bc-4984-8407-de1dd50a76c4" providerId="AD" clId="Web-{1AF3434D-F9AA-A6B3-BAAC-890A1C7B3C35}" dt="2025-02-19T22:04:33.635" v="256" actId="14100"/>
          <ac:spMkLst>
            <pc:docMk/>
            <pc:sldMk cId="17451936" sldId="258"/>
            <ac:spMk id="12" creationId="{8DF4F750-EBA0-84EA-5BFF-AD6729FD41B6}"/>
          </ac:spMkLst>
        </pc:spChg>
      </pc:sldChg>
      <pc:sldChg chg="addSp modSp">
        <pc:chgData name="Abi Jones (2410537)" userId="S::2410537@student.uwtsd.ac.uk::d87d956b-e3bc-4984-8407-de1dd50a76c4" providerId="AD" clId="Web-{1AF3434D-F9AA-A6B3-BAAC-890A1C7B3C35}" dt="2025-02-19T22:05:39.746" v="264" actId="1076"/>
        <pc:sldMkLst>
          <pc:docMk/>
          <pc:sldMk cId="523976413" sldId="259"/>
        </pc:sldMkLst>
        <pc:spChg chg="ord">
          <ac:chgData name="Abi Jones (2410537)" userId="S::2410537@student.uwtsd.ac.uk::d87d956b-e3bc-4984-8407-de1dd50a76c4" providerId="AD" clId="Web-{1AF3434D-F9AA-A6B3-BAAC-890A1C7B3C35}" dt="2025-02-19T22:04:59.761" v="259"/>
          <ac:spMkLst>
            <pc:docMk/>
            <pc:sldMk cId="523976413" sldId="259"/>
            <ac:spMk id="3" creationId="{936D4B08-CF7C-2BE0-A59C-7DC74F3A78F7}"/>
          </ac:spMkLst>
        </pc:spChg>
        <pc:spChg chg="add mod">
          <ac:chgData name="Abi Jones (2410537)" userId="S::2410537@student.uwtsd.ac.uk::d87d956b-e3bc-4984-8407-de1dd50a76c4" providerId="AD" clId="Web-{1AF3434D-F9AA-A6B3-BAAC-890A1C7B3C35}" dt="2025-02-19T22:05:06.230" v="260" actId="1076"/>
          <ac:spMkLst>
            <pc:docMk/>
            <pc:sldMk cId="523976413" sldId="259"/>
            <ac:spMk id="6" creationId="{8C2406A7-A346-E389-C1F0-06793EBA3313}"/>
          </ac:spMkLst>
        </pc:spChg>
        <pc:spChg chg="ord">
          <ac:chgData name="Abi Jones (2410537)" userId="S::2410537@student.uwtsd.ac.uk::d87d956b-e3bc-4984-8407-de1dd50a76c4" providerId="AD" clId="Web-{1AF3434D-F9AA-A6B3-BAAC-890A1C7B3C35}" dt="2025-02-19T22:05:33.543" v="263"/>
          <ac:spMkLst>
            <pc:docMk/>
            <pc:sldMk cId="523976413" sldId="259"/>
            <ac:spMk id="8" creationId="{A55086DF-0A12-EC23-B931-99AA0EC6D732}"/>
          </ac:spMkLst>
        </pc:spChg>
        <pc:spChg chg="add mod">
          <ac:chgData name="Abi Jones (2410537)" userId="S::2410537@student.uwtsd.ac.uk::d87d956b-e3bc-4984-8407-de1dd50a76c4" providerId="AD" clId="Web-{1AF3434D-F9AA-A6B3-BAAC-890A1C7B3C35}" dt="2025-02-19T22:05:39.746" v="264" actId="1076"/>
          <ac:spMkLst>
            <pc:docMk/>
            <pc:sldMk cId="523976413" sldId="259"/>
            <ac:spMk id="12" creationId="{918B8F75-7C7F-F7C1-4A19-201A832C7353}"/>
          </ac:spMkLst>
        </pc:spChg>
      </pc:sldChg>
      <pc:sldChg chg="addSp modSp">
        <pc:chgData name="Abi Jones (2410537)" userId="S::2410537@student.uwtsd.ac.uk::d87d956b-e3bc-4984-8407-de1dd50a76c4" providerId="AD" clId="Web-{1AF3434D-F9AA-A6B3-BAAC-890A1C7B3C35}" dt="2025-02-19T22:06:37.358" v="272" actId="1076"/>
        <pc:sldMkLst>
          <pc:docMk/>
          <pc:sldMk cId="170241470" sldId="260"/>
        </pc:sldMkLst>
        <pc:spChg chg="ord">
          <ac:chgData name="Abi Jones (2410537)" userId="S::2410537@student.uwtsd.ac.uk::d87d956b-e3bc-4984-8407-de1dd50a76c4" providerId="AD" clId="Web-{1AF3434D-F9AA-A6B3-BAAC-890A1C7B3C35}" dt="2025-02-19T22:06:04.091" v="267"/>
          <ac:spMkLst>
            <pc:docMk/>
            <pc:sldMk cId="170241470" sldId="260"/>
            <ac:spMk id="3" creationId="{1F93FD70-96FC-D82F-495D-DF87FAA29A06}"/>
          </ac:spMkLst>
        </pc:spChg>
        <pc:spChg chg="add mod">
          <ac:chgData name="Abi Jones (2410537)" userId="S::2410537@student.uwtsd.ac.uk::d87d956b-e3bc-4984-8407-de1dd50a76c4" providerId="AD" clId="Web-{1AF3434D-F9AA-A6B3-BAAC-890A1C7B3C35}" dt="2025-02-19T22:06:12.201" v="268" actId="1076"/>
          <ac:spMkLst>
            <pc:docMk/>
            <pc:sldMk cId="170241470" sldId="260"/>
            <ac:spMk id="6" creationId="{1EB95BC6-2171-A393-2BDE-88701288E634}"/>
          </ac:spMkLst>
        </pc:spChg>
        <pc:spChg chg="ord">
          <ac:chgData name="Abi Jones (2410537)" userId="S::2410537@student.uwtsd.ac.uk::d87d956b-e3bc-4984-8407-de1dd50a76c4" providerId="AD" clId="Web-{1AF3434D-F9AA-A6B3-BAAC-890A1C7B3C35}" dt="2025-02-19T22:06:31.639" v="271"/>
          <ac:spMkLst>
            <pc:docMk/>
            <pc:sldMk cId="170241470" sldId="260"/>
            <ac:spMk id="8" creationId="{5E720447-8144-DBC0-F3DE-F50CE8F1A0A4}"/>
          </ac:spMkLst>
        </pc:spChg>
        <pc:spChg chg="add mod">
          <ac:chgData name="Abi Jones (2410537)" userId="S::2410537@student.uwtsd.ac.uk::d87d956b-e3bc-4984-8407-de1dd50a76c4" providerId="AD" clId="Web-{1AF3434D-F9AA-A6B3-BAAC-890A1C7B3C35}" dt="2025-02-19T22:06:37.358" v="272" actId="1076"/>
          <ac:spMkLst>
            <pc:docMk/>
            <pc:sldMk cId="170241470" sldId="260"/>
            <ac:spMk id="12" creationId="{ACCE0C8E-75EC-0183-EC29-475D1BED4907}"/>
          </ac:spMkLst>
        </pc:spChg>
      </pc:sldChg>
      <pc:sldChg chg="addSp modSp">
        <pc:chgData name="Abi Jones (2410537)" userId="S::2410537@student.uwtsd.ac.uk::d87d956b-e3bc-4984-8407-de1dd50a76c4" providerId="AD" clId="Web-{1AF3434D-F9AA-A6B3-BAAC-890A1C7B3C35}" dt="2025-02-19T22:08:06.064" v="285" actId="20577"/>
        <pc:sldMkLst>
          <pc:docMk/>
          <pc:sldMk cId="2938205123" sldId="262"/>
        </pc:sldMkLst>
        <pc:spChg chg="mod ord">
          <ac:chgData name="Abi Jones (2410537)" userId="S::2410537@student.uwtsd.ac.uk::d87d956b-e3bc-4984-8407-de1dd50a76c4" providerId="AD" clId="Web-{1AF3434D-F9AA-A6B3-BAAC-890A1C7B3C35}" dt="2025-02-19T22:08:06.064" v="285" actId="20577"/>
          <ac:spMkLst>
            <pc:docMk/>
            <pc:sldMk cId="2938205123" sldId="262"/>
            <ac:spMk id="3" creationId="{CB4BDB06-90D4-15C8-6328-0A244E12B3C3}"/>
          </ac:spMkLst>
        </pc:spChg>
        <pc:spChg chg="add mod">
          <ac:chgData name="Abi Jones (2410537)" userId="S::2410537@student.uwtsd.ac.uk::d87d956b-e3bc-4984-8407-de1dd50a76c4" providerId="AD" clId="Web-{1AF3434D-F9AA-A6B3-BAAC-890A1C7B3C35}" dt="2025-02-19T22:07:12.874" v="276" actId="1076"/>
          <ac:spMkLst>
            <pc:docMk/>
            <pc:sldMk cId="2938205123" sldId="262"/>
            <ac:spMk id="4" creationId="{644ACA24-3173-9E40-7792-FD7D615415F3}"/>
          </ac:spMkLst>
        </pc:spChg>
        <pc:spChg chg="add mod">
          <ac:chgData name="Abi Jones (2410537)" userId="S::2410537@student.uwtsd.ac.uk::d87d956b-e3bc-4984-8407-de1dd50a76c4" providerId="AD" clId="Web-{1AF3434D-F9AA-A6B3-BAAC-890A1C7B3C35}" dt="2025-02-19T22:07:47.735" v="280" actId="1076"/>
          <ac:spMkLst>
            <pc:docMk/>
            <pc:sldMk cId="2938205123" sldId="262"/>
            <ac:spMk id="6" creationId="{EEB4F691-C73A-C14C-B5AC-4779528E0E9A}"/>
          </ac:spMkLst>
        </pc:spChg>
        <pc:spChg chg="ord">
          <ac:chgData name="Abi Jones (2410537)" userId="S::2410537@student.uwtsd.ac.uk::d87d956b-e3bc-4984-8407-de1dd50a76c4" providerId="AD" clId="Web-{1AF3434D-F9AA-A6B3-BAAC-890A1C7B3C35}" dt="2025-02-19T22:07:05.421" v="275"/>
          <ac:spMkLst>
            <pc:docMk/>
            <pc:sldMk cId="2938205123" sldId="262"/>
            <ac:spMk id="16" creationId="{22924700-6443-034E-B5C5-2C567678DE44}"/>
          </ac:spMkLst>
        </pc:spChg>
      </pc:sldChg>
      <pc:sldChg chg="addSp delSp modSp mod setBg">
        <pc:chgData name="Abi Jones (2410537)" userId="S::2410537@student.uwtsd.ac.uk::d87d956b-e3bc-4984-8407-de1dd50a76c4" providerId="AD" clId="Web-{1AF3434D-F9AA-A6B3-BAAC-890A1C7B3C35}" dt="2025-02-19T20:36:58.958" v="72"/>
        <pc:sldMkLst>
          <pc:docMk/>
          <pc:sldMk cId="2198140590" sldId="270"/>
        </pc:sldMkLst>
        <pc:spChg chg="add del">
          <ac:chgData name="Abi Jones (2410537)" userId="S::2410537@student.uwtsd.ac.uk::d87d956b-e3bc-4984-8407-de1dd50a76c4" providerId="AD" clId="Web-{1AF3434D-F9AA-A6B3-BAAC-890A1C7B3C35}" dt="2025-02-19T20:30:19.914" v="47"/>
          <ac:spMkLst>
            <pc:docMk/>
            <pc:sldMk cId="2198140590" sldId="270"/>
            <ac:spMk id="2" creationId="{16D6BB9D-F849-EE8E-D71C-03F9AE4430C5}"/>
          </ac:spMkLst>
        </pc:spChg>
        <pc:spChg chg="del">
          <ac:chgData name="Abi Jones (2410537)" userId="S::2410537@student.uwtsd.ac.uk::d87d956b-e3bc-4984-8407-de1dd50a76c4" providerId="AD" clId="Web-{1AF3434D-F9AA-A6B3-BAAC-890A1C7B3C35}" dt="2025-02-19T20:30:00.351" v="45"/>
          <ac:spMkLst>
            <pc:docMk/>
            <pc:sldMk cId="2198140590" sldId="270"/>
            <ac:spMk id="3" creationId="{42467833-689C-6753-470E-5F7EA194F5C6}"/>
          </ac:spMkLst>
        </pc:spChg>
        <pc:spChg chg="add del">
          <ac:chgData name="Abi Jones (2410537)" userId="S::2410537@student.uwtsd.ac.uk::d87d956b-e3bc-4984-8407-de1dd50a76c4" providerId="AD" clId="Web-{1AF3434D-F9AA-A6B3-BAAC-890A1C7B3C35}" dt="2025-02-19T20:30:19.914" v="47"/>
          <ac:spMkLst>
            <pc:docMk/>
            <pc:sldMk cId="2198140590" sldId="270"/>
            <ac:spMk id="9" creationId="{42A4FC2C-047E-45A5-965D-8E1E3BF09BC6}"/>
          </ac:spMkLst>
        </pc:spChg>
        <pc:picChg chg="add mod ord">
          <ac:chgData name="Abi Jones (2410537)" userId="S::2410537@student.uwtsd.ac.uk::d87d956b-e3bc-4984-8407-de1dd50a76c4" providerId="AD" clId="Web-{1AF3434D-F9AA-A6B3-BAAC-890A1C7B3C35}" dt="2025-02-19T20:30:35.149" v="49" actId="14100"/>
          <ac:picMkLst>
            <pc:docMk/>
            <pc:sldMk cId="2198140590" sldId="270"/>
            <ac:picMk id="4" creationId="{17E997E1-C2AE-BA81-B31C-B2F1BCD41E53}"/>
          </ac:picMkLst>
        </pc:picChg>
        <pc:inkChg chg="add del">
          <ac:chgData name="Abi Jones (2410537)" userId="S::2410537@student.uwtsd.ac.uk::d87d956b-e3bc-4984-8407-de1dd50a76c4" providerId="AD" clId="Web-{1AF3434D-F9AA-A6B3-BAAC-890A1C7B3C35}" dt="2025-02-19T20:31:54.995" v="51"/>
          <ac:inkMkLst>
            <pc:docMk/>
            <pc:sldMk cId="2198140590" sldId="270"/>
            <ac:inkMk id="5" creationId="{12132839-4A1B-2527-3A0E-89868F401635}"/>
          </ac:inkMkLst>
        </pc:inkChg>
        <pc:inkChg chg="add del">
          <ac:chgData name="Abi Jones (2410537)" userId="S::2410537@student.uwtsd.ac.uk::d87d956b-e3bc-4984-8407-de1dd50a76c4" providerId="AD" clId="Web-{1AF3434D-F9AA-A6B3-BAAC-890A1C7B3C35}" dt="2025-02-19T20:32:23.949" v="55"/>
          <ac:inkMkLst>
            <pc:docMk/>
            <pc:sldMk cId="2198140590" sldId="270"/>
            <ac:inkMk id="6" creationId="{E5D2578E-BC4A-E8AE-60C0-65BF5C8C3854}"/>
          </ac:inkMkLst>
        </pc:inkChg>
        <pc:inkChg chg="add del">
          <ac:chgData name="Abi Jones (2410537)" userId="S::2410537@student.uwtsd.ac.uk::d87d956b-e3bc-4984-8407-de1dd50a76c4" providerId="AD" clId="Web-{1AF3434D-F9AA-A6B3-BAAC-890A1C7B3C35}" dt="2025-02-19T20:32:09.386" v="54"/>
          <ac:inkMkLst>
            <pc:docMk/>
            <pc:sldMk cId="2198140590" sldId="270"/>
            <ac:inkMk id="7" creationId="{03C98647-ADAE-BD16-59B2-407993992E4F}"/>
          </ac:inkMkLst>
        </pc:inkChg>
        <pc:inkChg chg="add del">
          <ac:chgData name="Abi Jones (2410537)" userId="S::2410537@student.uwtsd.ac.uk::d87d956b-e3bc-4984-8407-de1dd50a76c4" providerId="AD" clId="Web-{1AF3434D-F9AA-A6B3-BAAC-890A1C7B3C35}" dt="2025-02-19T20:32:36.106" v="59"/>
          <ac:inkMkLst>
            <pc:docMk/>
            <pc:sldMk cId="2198140590" sldId="270"/>
            <ac:inkMk id="8" creationId="{D627F1A5-F238-D96B-0914-7A6AEBF51A04}"/>
          </ac:inkMkLst>
        </pc:inkChg>
        <pc:inkChg chg="add del">
          <ac:chgData name="Abi Jones (2410537)" userId="S::2410537@student.uwtsd.ac.uk::d87d956b-e3bc-4984-8407-de1dd50a76c4" providerId="AD" clId="Web-{1AF3434D-F9AA-A6B3-BAAC-890A1C7B3C35}" dt="2025-02-19T20:32:32.012" v="58"/>
          <ac:inkMkLst>
            <pc:docMk/>
            <pc:sldMk cId="2198140590" sldId="270"/>
            <ac:inkMk id="10" creationId="{C2A37159-6DD8-D410-B9C5-E2CF62EADC32}"/>
          </ac:inkMkLst>
        </pc:inkChg>
        <pc:inkChg chg="add del">
          <ac:chgData name="Abi Jones (2410537)" userId="S::2410537@student.uwtsd.ac.uk::d87d956b-e3bc-4984-8407-de1dd50a76c4" providerId="AD" clId="Web-{1AF3434D-F9AA-A6B3-BAAC-890A1C7B3C35}" dt="2025-02-19T20:33:46.514" v="63"/>
          <ac:inkMkLst>
            <pc:docMk/>
            <pc:sldMk cId="2198140590" sldId="270"/>
            <ac:inkMk id="11" creationId="{7B94A883-7C86-CBD6-7CBD-3F074D5E806F}"/>
          </ac:inkMkLst>
        </pc:inkChg>
        <pc:inkChg chg="add del">
          <ac:chgData name="Abi Jones (2410537)" userId="S::2410537@student.uwtsd.ac.uk::d87d956b-e3bc-4984-8407-de1dd50a76c4" providerId="AD" clId="Web-{1AF3434D-F9AA-A6B3-BAAC-890A1C7B3C35}" dt="2025-02-19T20:33:43.842" v="62"/>
          <ac:inkMkLst>
            <pc:docMk/>
            <pc:sldMk cId="2198140590" sldId="270"/>
            <ac:inkMk id="12" creationId="{B1A606B9-FFFD-F4E7-F413-9B081B175669}"/>
          </ac:inkMkLst>
        </pc:inkChg>
        <pc:inkChg chg="add">
          <ac:chgData name="Abi Jones (2410537)" userId="S::2410537@student.uwtsd.ac.uk::d87d956b-e3bc-4984-8407-de1dd50a76c4" providerId="AD" clId="Web-{1AF3434D-F9AA-A6B3-BAAC-890A1C7B3C35}" dt="2025-02-19T20:33:51.905" v="64"/>
          <ac:inkMkLst>
            <pc:docMk/>
            <pc:sldMk cId="2198140590" sldId="270"/>
            <ac:inkMk id="13" creationId="{EAA9176E-5CED-9582-1201-EB00DFAE1F9F}"/>
          </ac:inkMkLst>
        </pc:inkChg>
        <pc:inkChg chg="add">
          <ac:chgData name="Abi Jones (2410537)" userId="S::2410537@student.uwtsd.ac.uk::d87d956b-e3bc-4984-8407-de1dd50a76c4" providerId="AD" clId="Web-{1AF3434D-F9AA-A6B3-BAAC-890A1C7B3C35}" dt="2025-02-19T20:34:42.063" v="65"/>
          <ac:inkMkLst>
            <pc:docMk/>
            <pc:sldMk cId="2198140590" sldId="270"/>
            <ac:inkMk id="14" creationId="{0F5B74AD-2ABA-7157-FCC6-2783E3CFB237}"/>
          </ac:inkMkLst>
        </pc:inkChg>
        <pc:inkChg chg="add">
          <ac:chgData name="Abi Jones (2410537)" userId="S::2410537@student.uwtsd.ac.uk::d87d956b-e3bc-4984-8407-de1dd50a76c4" providerId="AD" clId="Web-{1AF3434D-F9AA-A6B3-BAAC-890A1C7B3C35}" dt="2025-02-19T20:34:48.751" v="66"/>
          <ac:inkMkLst>
            <pc:docMk/>
            <pc:sldMk cId="2198140590" sldId="270"/>
            <ac:inkMk id="15" creationId="{4493C238-E21A-A0BD-5D81-913A37654768}"/>
          </ac:inkMkLst>
        </pc:inkChg>
        <pc:inkChg chg="add">
          <ac:chgData name="Abi Jones (2410537)" userId="S::2410537@student.uwtsd.ac.uk::d87d956b-e3bc-4984-8407-de1dd50a76c4" providerId="AD" clId="Web-{1AF3434D-F9AA-A6B3-BAAC-890A1C7B3C35}" dt="2025-02-19T20:36:07.113" v="67"/>
          <ac:inkMkLst>
            <pc:docMk/>
            <pc:sldMk cId="2198140590" sldId="270"/>
            <ac:inkMk id="16" creationId="{AA45CC5A-2D0E-8697-BB9E-54B35D259F79}"/>
          </ac:inkMkLst>
        </pc:inkChg>
        <pc:inkChg chg="add">
          <ac:chgData name="Abi Jones (2410537)" userId="S::2410537@student.uwtsd.ac.uk::d87d956b-e3bc-4984-8407-de1dd50a76c4" providerId="AD" clId="Web-{1AF3434D-F9AA-A6B3-BAAC-890A1C7B3C35}" dt="2025-02-19T20:36:07.550" v="68"/>
          <ac:inkMkLst>
            <pc:docMk/>
            <pc:sldMk cId="2198140590" sldId="270"/>
            <ac:inkMk id="17" creationId="{8A0E7B12-BAC9-31DE-7F6A-492A1D4D6314}"/>
          </ac:inkMkLst>
        </pc:inkChg>
        <pc:inkChg chg="add">
          <ac:chgData name="Abi Jones (2410537)" userId="S::2410537@student.uwtsd.ac.uk::d87d956b-e3bc-4984-8407-de1dd50a76c4" providerId="AD" clId="Web-{1AF3434D-F9AA-A6B3-BAAC-890A1C7B3C35}" dt="2025-02-19T20:36:12.207" v="69"/>
          <ac:inkMkLst>
            <pc:docMk/>
            <pc:sldMk cId="2198140590" sldId="270"/>
            <ac:inkMk id="18" creationId="{8C1C918E-69DF-A4D9-2677-E8701E80A240}"/>
          </ac:inkMkLst>
        </pc:inkChg>
        <pc:inkChg chg="add del">
          <ac:chgData name="Abi Jones (2410537)" userId="S::2410537@student.uwtsd.ac.uk::d87d956b-e3bc-4984-8407-de1dd50a76c4" providerId="AD" clId="Web-{1AF3434D-F9AA-A6B3-BAAC-890A1C7B3C35}" dt="2025-02-19T20:36:47.786" v="71"/>
          <ac:inkMkLst>
            <pc:docMk/>
            <pc:sldMk cId="2198140590" sldId="270"/>
            <ac:inkMk id="19" creationId="{D81F1F5E-6F35-249C-0A35-7C671D249F1B}"/>
          </ac:inkMkLst>
        </pc:inkChg>
        <pc:inkChg chg="add">
          <ac:chgData name="Abi Jones (2410537)" userId="S::2410537@student.uwtsd.ac.uk::d87d956b-e3bc-4984-8407-de1dd50a76c4" providerId="AD" clId="Web-{1AF3434D-F9AA-A6B3-BAAC-890A1C7B3C35}" dt="2025-02-19T20:36:58.958" v="72"/>
          <ac:inkMkLst>
            <pc:docMk/>
            <pc:sldMk cId="2198140590" sldId="270"/>
            <ac:inkMk id="20" creationId="{55F801D0-3676-9985-A16E-C784CB8C0BB2}"/>
          </ac:inkMkLst>
        </pc:inkChg>
      </pc:sldChg>
      <pc:sldChg chg="del">
        <pc:chgData name="Abi Jones (2410537)" userId="S::2410537@student.uwtsd.ac.uk::d87d956b-e3bc-4984-8407-de1dd50a76c4" providerId="AD" clId="Web-{1AF3434D-F9AA-A6B3-BAAC-890A1C7B3C35}" dt="2025-02-19T20:10:31.444" v="29"/>
        <pc:sldMkLst>
          <pc:docMk/>
          <pc:sldMk cId="1903985326" sldId="271"/>
        </pc:sldMkLst>
      </pc:sldChg>
      <pc:sldChg chg="del">
        <pc:chgData name="Abi Jones (2410537)" userId="S::2410537@student.uwtsd.ac.uk::d87d956b-e3bc-4984-8407-de1dd50a76c4" providerId="AD" clId="Web-{1AF3434D-F9AA-A6B3-BAAC-890A1C7B3C35}" dt="2025-02-19T20:10:29.288" v="28"/>
        <pc:sldMkLst>
          <pc:docMk/>
          <pc:sldMk cId="1492683150" sldId="272"/>
        </pc:sldMkLst>
      </pc:sldChg>
      <pc:sldChg chg="del">
        <pc:chgData name="Abi Jones (2410537)" userId="S::2410537@student.uwtsd.ac.uk::d87d956b-e3bc-4984-8407-de1dd50a76c4" providerId="AD" clId="Web-{1AF3434D-F9AA-A6B3-BAAC-890A1C7B3C35}" dt="2025-02-19T20:10:24.803" v="26"/>
        <pc:sldMkLst>
          <pc:docMk/>
          <pc:sldMk cId="4273015157" sldId="273"/>
        </pc:sldMkLst>
      </pc:sldChg>
      <pc:sldChg chg="del">
        <pc:chgData name="Abi Jones (2410537)" userId="S::2410537@student.uwtsd.ac.uk::d87d956b-e3bc-4984-8407-de1dd50a76c4" providerId="AD" clId="Web-{1AF3434D-F9AA-A6B3-BAAC-890A1C7B3C35}" dt="2025-02-19T20:10:20.631" v="25"/>
        <pc:sldMkLst>
          <pc:docMk/>
          <pc:sldMk cId="2536355403" sldId="274"/>
        </pc:sldMkLst>
      </pc:sldChg>
      <pc:sldChg chg="addSp delSp modSp mod setBg">
        <pc:chgData name="Abi Jones (2410537)" userId="S::2410537@student.uwtsd.ac.uk::d87d956b-e3bc-4984-8407-de1dd50a76c4" providerId="AD" clId="Web-{1AF3434D-F9AA-A6B3-BAAC-890A1C7B3C35}" dt="2025-02-19T20:12:24.557" v="44" actId="1076"/>
        <pc:sldMkLst>
          <pc:docMk/>
          <pc:sldMk cId="2971576466" sldId="275"/>
        </pc:sldMkLst>
        <pc:spChg chg="mod ord">
          <ac:chgData name="Abi Jones (2410537)" userId="S::2410537@student.uwtsd.ac.uk::d87d956b-e3bc-4984-8407-de1dd50a76c4" providerId="AD" clId="Web-{1AF3434D-F9AA-A6B3-BAAC-890A1C7B3C35}" dt="2025-02-19T20:12:24.557" v="44" actId="1076"/>
          <ac:spMkLst>
            <pc:docMk/>
            <pc:sldMk cId="2971576466" sldId="275"/>
            <ac:spMk id="2" creationId="{4EFA06F1-8B76-9DE3-8FDE-7602864E097C}"/>
          </ac:spMkLst>
        </pc:spChg>
        <pc:spChg chg="add del mod">
          <ac:chgData name="Abi Jones (2410537)" userId="S::2410537@student.uwtsd.ac.uk::d87d956b-e3bc-4984-8407-de1dd50a76c4" providerId="AD" clId="Web-{1AF3434D-F9AA-A6B3-BAAC-890A1C7B3C35}" dt="2025-02-19T20:08:51.581" v="1"/>
          <ac:spMkLst>
            <pc:docMk/>
            <pc:sldMk cId="2971576466" sldId="275"/>
            <ac:spMk id="4" creationId="{25EEC945-93D3-A338-51ED-113FB388967C}"/>
          </ac:spMkLst>
        </pc:spChg>
        <pc:spChg chg="add del">
          <ac:chgData name="Abi Jones (2410537)" userId="S::2410537@student.uwtsd.ac.uk::d87d956b-e3bc-4984-8407-de1dd50a76c4" providerId="AD" clId="Web-{1AF3434D-F9AA-A6B3-BAAC-890A1C7B3C35}" dt="2025-02-19T20:11:58.947" v="39"/>
          <ac:spMkLst>
            <pc:docMk/>
            <pc:sldMk cId="2971576466" sldId="275"/>
            <ac:spMk id="13" creationId="{848F64AA-5BE2-4280-BEFA-DC288118FCCE}"/>
          </ac:spMkLst>
        </pc:spChg>
        <pc:spChg chg="add del">
          <ac:chgData name="Abi Jones (2410537)" userId="S::2410537@student.uwtsd.ac.uk::d87d956b-e3bc-4984-8407-de1dd50a76c4" providerId="AD" clId="Web-{1AF3434D-F9AA-A6B3-BAAC-890A1C7B3C35}" dt="2025-02-19T20:11:46.869" v="35"/>
          <ac:spMkLst>
            <pc:docMk/>
            <pc:sldMk cId="2971576466" sldId="275"/>
            <ac:spMk id="18" creationId="{ADA216DF-C268-4A25-A2DC-51E15F55003F}"/>
          </ac:spMkLst>
        </pc:spChg>
        <pc:spChg chg="add del">
          <ac:chgData name="Abi Jones (2410537)" userId="S::2410537@student.uwtsd.ac.uk::d87d956b-e3bc-4984-8407-de1dd50a76c4" providerId="AD" clId="Web-{1AF3434D-F9AA-A6B3-BAAC-890A1C7B3C35}" dt="2025-02-19T20:11:46.869" v="35"/>
          <ac:spMkLst>
            <pc:docMk/>
            <pc:sldMk cId="2971576466" sldId="275"/>
            <ac:spMk id="20" creationId="{DE127D07-37F2-4FE3-9F47-F0CD6740D5D8}"/>
          </ac:spMkLst>
        </pc:spChg>
        <pc:picChg chg="add mod ord">
          <ac:chgData name="Abi Jones (2410537)" userId="S::2410537@student.uwtsd.ac.uk::d87d956b-e3bc-4984-8407-de1dd50a76c4" providerId="AD" clId="Web-{1AF3434D-F9AA-A6B3-BAAC-890A1C7B3C35}" dt="2025-02-19T20:11:58.947" v="39"/>
          <ac:picMkLst>
            <pc:docMk/>
            <pc:sldMk cId="2971576466" sldId="275"/>
            <ac:picMk id="5" creationId="{A5D30DB1-0D33-D4BF-B2A8-F72DC2848BC4}"/>
          </ac:picMkLst>
        </pc:picChg>
        <pc:picChg chg="add mod">
          <ac:chgData name="Abi Jones (2410537)" userId="S::2410537@student.uwtsd.ac.uk::d87d956b-e3bc-4984-8407-de1dd50a76c4" providerId="AD" clId="Web-{1AF3434D-F9AA-A6B3-BAAC-890A1C7B3C35}" dt="2025-02-19T20:11:58.947" v="39"/>
          <ac:picMkLst>
            <pc:docMk/>
            <pc:sldMk cId="2971576466" sldId="275"/>
            <ac:picMk id="6" creationId="{25D16918-86F1-1D0C-DCCE-64C15F57D886}"/>
          </ac:picMkLst>
        </pc:picChg>
        <pc:picChg chg="del">
          <ac:chgData name="Abi Jones (2410537)" userId="S::2410537@student.uwtsd.ac.uk::d87d956b-e3bc-4984-8407-de1dd50a76c4" providerId="AD" clId="Web-{1AF3434D-F9AA-A6B3-BAAC-890A1C7B3C35}" dt="2025-02-19T20:08:50.612" v="0"/>
          <ac:picMkLst>
            <pc:docMk/>
            <pc:sldMk cId="2971576466" sldId="275"/>
            <ac:picMk id="7" creationId="{F083D814-6BBE-ABC1-6890-6E514E06B7D5}"/>
          </ac:picMkLst>
        </pc:picChg>
        <pc:picChg chg="add mod ord modCrop">
          <ac:chgData name="Abi Jones (2410537)" userId="S::2410537@student.uwtsd.ac.uk::d87d956b-e3bc-4984-8407-de1dd50a76c4" providerId="AD" clId="Web-{1AF3434D-F9AA-A6B3-BAAC-890A1C7B3C35}" dt="2025-02-19T20:11:58.947" v="39"/>
          <ac:picMkLst>
            <pc:docMk/>
            <pc:sldMk cId="2971576466" sldId="275"/>
            <ac:picMk id="8" creationId="{76A4A2D1-00A0-2332-0FEA-C577526DBF3D}"/>
          </ac:picMkLst>
        </pc:picChg>
      </pc:sldChg>
      <pc:sldChg chg="del">
        <pc:chgData name="Abi Jones (2410537)" userId="S::2410537@student.uwtsd.ac.uk::d87d956b-e3bc-4984-8407-de1dd50a76c4" providerId="AD" clId="Web-{1AF3434D-F9AA-A6B3-BAAC-890A1C7B3C35}" dt="2025-02-19T20:10:25.647" v="27"/>
        <pc:sldMkLst>
          <pc:docMk/>
          <pc:sldMk cId="3376062415" sldId="276"/>
        </pc:sldMkLst>
      </pc:sldChg>
      <pc:sldChg chg="addSp modSp">
        <pc:chgData name="Abi Jones (2410537)" userId="S::2410537@student.uwtsd.ac.uk::d87d956b-e3bc-4984-8407-de1dd50a76c4" providerId="AD" clId="Web-{1AF3434D-F9AA-A6B3-BAAC-890A1C7B3C35}" dt="2025-02-19T21:22:54.031" v="186" actId="20577"/>
        <pc:sldMkLst>
          <pc:docMk/>
          <pc:sldMk cId="1640960646" sldId="277"/>
        </pc:sldMkLst>
        <pc:spChg chg="mod">
          <ac:chgData name="Abi Jones (2410537)" userId="S::2410537@student.uwtsd.ac.uk::d87d956b-e3bc-4984-8407-de1dd50a76c4" providerId="AD" clId="Web-{1AF3434D-F9AA-A6B3-BAAC-890A1C7B3C35}" dt="2025-02-19T21:22:54.031" v="186" actId="20577"/>
          <ac:spMkLst>
            <pc:docMk/>
            <pc:sldMk cId="1640960646" sldId="277"/>
            <ac:spMk id="2" creationId="{469E6677-1BA5-2EBB-3B0B-9968FC8DC0FB}"/>
          </ac:spMkLst>
        </pc:spChg>
        <pc:inkChg chg="add">
          <ac:chgData name="Abi Jones (2410537)" userId="S::2410537@student.uwtsd.ac.uk::d87d956b-e3bc-4984-8407-de1dd50a76c4" providerId="AD" clId="Web-{1AF3434D-F9AA-A6B3-BAAC-890A1C7B3C35}" dt="2025-02-19T21:11:06.157" v="75"/>
          <ac:inkMkLst>
            <pc:docMk/>
            <pc:sldMk cId="1640960646" sldId="277"/>
            <ac:inkMk id="4" creationId="{247DC9FC-7DA1-011C-9D35-BEFE641267B8}"/>
          </ac:inkMkLst>
        </pc:inkChg>
      </pc:sldChg>
      <pc:sldChg chg="addSp modSp del">
        <pc:chgData name="Abi Jones (2410537)" userId="S::2410537@student.uwtsd.ac.uk::d87d956b-e3bc-4984-8407-de1dd50a76c4" providerId="AD" clId="Web-{1AF3434D-F9AA-A6B3-BAAC-890A1C7B3C35}" dt="2025-02-19T21:56:16.003" v="230"/>
        <pc:sldMkLst>
          <pc:docMk/>
          <pc:sldMk cId="3093330787" sldId="280"/>
        </pc:sldMkLst>
        <pc:spChg chg="mod">
          <ac:chgData name="Abi Jones (2410537)" userId="S::2410537@student.uwtsd.ac.uk::d87d956b-e3bc-4984-8407-de1dd50a76c4" providerId="AD" clId="Web-{1AF3434D-F9AA-A6B3-BAAC-890A1C7B3C35}" dt="2025-02-19T21:24:34.909" v="220" actId="20577"/>
          <ac:spMkLst>
            <pc:docMk/>
            <pc:sldMk cId="3093330787" sldId="280"/>
            <ac:spMk id="2" creationId="{F2B9C554-71AF-E775-4B24-A06C4580D705}"/>
          </ac:spMkLst>
        </pc:spChg>
        <pc:spChg chg="mod">
          <ac:chgData name="Abi Jones (2410537)" userId="S::2410537@student.uwtsd.ac.uk::d87d956b-e3bc-4984-8407-de1dd50a76c4" providerId="AD" clId="Web-{1AF3434D-F9AA-A6B3-BAAC-890A1C7B3C35}" dt="2025-02-19T21:29:30.953" v="229" actId="20577"/>
          <ac:spMkLst>
            <pc:docMk/>
            <pc:sldMk cId="3093330787" sldId="280"/>
            <ac:spMk id="3" creationId="{7B35BD84-40A7-5D08-85A8-40C729C01EDA}"/>
          </ac:spMkLst>
        </pc:spChg>
        <pc:graphicFrameChg chg="add mod modGraphic">
          <ac:chgData name="Abi Jones (2410537)" userId="S::2410537@student.uwtsd.ac.uk::d87d956b-e3bc-4984-8407-de1dd50a76c4" providerId="AD" clId="Web-{1AF3434D-F9AA-A6B3-BAAC-890A1C7B3C35}" dt="2025-02-19T21:24:15.909" v="217"/>
          <ac:graphicFrameMkLst>
            <pc:docMk/>
            <pc:sldMk cId="3093330787" sldId="280"/>
            <ac:graphicFrameMk id="4" creationId="{2C70B5AE-088A-3156-31DA-61CF84CEA1DD}"/>
          </ac:graphicFrameMkLst>
        </pc:graphicFrameChg>
      </pc:sldChg>
      <pc:sldChg chg="new">
        <pc:chgData name="Abi Jones (2410537)" userId="S::2410537@student.uwtsd.ac.uk::d87d956b-e3bc-4984-8407-de1dd50a76c4" providerId="AD" clId="Web-{1AF3434D-F9AA-A6B3-BAAC-890A1C7B3C35}" dt="2025-02-19T20:51:27.947" v="73"/>
        <pc:sldMkLst>
          <pc:docMk/>
          <pc:sldMk cId="343838250" sldId="297"/>
        </pc:sldMkLst>
      </pc:sldChg>
      <pc:sldChg chg="addSp delSp modSp new del">
        <pc:chgData name="Abi Jones (2410537)" userId="S::2410537@student.uwtsd.ac.uk::d87d956b-e3bc-4984-8407-de1dd50a76c4" providerId="AD" clId="Web-{1AF3434D-F9AA-A6B3-BAAC-890A1C7B3C35}" dt="2025-02-19T21:17:05.098" v="153"/>
        <pc:sldMkLst>
          <pc:docMk/>
          <pc:sldMk cId="2538128546" sldId="298"/>
        </pc:sldMkLst>
        <pc:spChg chg="mod">
          <ac:chgData name="Abi Jones (2410537)" userId="S::2410537@student.uwtsd.ac.uk::d87d956b-e3bc-4984-8407-de1dd50a76c4" providerId="AD" clId="Web-{1AF3434D-F9AA-A6B3-BAAC-890A1C7B3C35}" dt="2025-02-19T21:13:49.882" v="99" actId="20577"/>
          <ac:spMkLst>
            <pc:docMk/>
            <pc:sldMk cId="2538128546" sldId="298"/>
            <ac:spMk id="2" creationId="{5B169C19-6166-E6C0-BA29-373A7B593DCF}"/>
          </ac:spMkLst>
        </pc:spChg>
        <pc:spChg chg="del">
          <ac:chgData name="Abi Jones (2410537)" userId="S::2410537@student.uwtsd.ac.uk::d87d956b-e3bc-4984-8407-de1dd50a76c4" providerId="AD" clId="Web-{1AF3434D-F9AA-A6B3-BAAC-890A1C7B3C35}" dt="2025-02-19T21:12:43.973" v="77"/>
          <ac:spMkLst>
            <pc:docMk/>
            <pc:sldMk cId="2538128546" sldId="298"/>
            <ac:spMk id="3" creationId="{82457BD6-1AC8-8B13-B9C6-06A83F6C35BE}"/>
          </ac:spMkLst>
        </pc:spChg>
        <pc:spChg chg="add del mod">
          <ac:chgData name="Abi Jones (2410537)" userId="S::2410537@student.uwtsd.ac.uk::d87d956b-e3bc-4984-8407-de1dd50a76c4" providerId="AD" clId="Web-{1AF3434D-F9AA-A6B3-BAAC-890A1C7B3C35}" dt="2025-02-19T21:16:24.184" v="140"/>
          <ac:spMkLst>
            <pc:docMk/>
            <pc:sldMk cId="2538128546" sldId="298"/>
            <ac:spMk id="14" creationId="{5B3947C8-3E44-42E2-8EF3-441DDA0C1D7A}"/>
          </ac:spMkLst>
        </pc:spChg>
        <pc:picChg chg="add del mod ord">
          <ac:chgData name="Abi Jones (2410537)" userId="S::2410537@student.uwtsd.ac.uk::d87d956b-e3bc-4984-8407-de1dd50a76c4" providerId="AD" clId="Web-{1AF3434D-F9AA-A6B3-BAAC-890A1C7B3C35}" dt="2025-02-19T21:16:21.231" v="139"/>
          <ac:picMkLst>
            <pc:docMk/>
            <pc:sldMk cId="2538128546" sldId="298"/>
            <ac:picMk id="5" creationId="{4510855D-F086-4E25-7B1C-A6DB79AAEE7D}"/>
          </ac:picMkLst>
        </pc:picChg>
        <pc:picChg chg="add mod ord">
          <ac:chgData name="Abi Jones (2410537)" userId="S::2410537@student.uwtsd.ac.uk::d87d956b-e3bc-4984-8407-de1dd50a76c4" providerId="AD" clId="Web-{1AF3434D-F9AA-A6B3-BAAC-890A1C7B3C35}" dt="2025-02-19T21:16:24.184" v="140"/>
          <ac:picMkLst>
            <pc:docMk/>
            <pc:sldMk cId="2538128546" sldId="298"/>
            <ac:picMk id="15" creationId="{20C3EFBB-3E1E-EA98-CE60-EE62C005CB18}"/>
          </ac:picMkLst>
        </pc:picChg>
        <pc:inkChg chg="add">
          <ac:chgData name="Abi Jones (2410537)" userId="S::2410537@student.uwtsd.ac.uk::d87d956b-e3bc-4984-8407-de1dd50a76c4" providerId="AD" clId="Web-{1AF3434D-F9AA-A6B3-BAAC-890A1C7B3C35}" dt="2025-02-19T21:12:42.613" v="76"/>
          <ac:inkMkLst>
            <pc:docMk/>
            <pc:sldMk cId="2538128546" sldId="298"/>
            <ac:inkMk id="4" creationId="{DFCB5148-B3D3-4B68-864E-1F5840A4AE31}"/>
          </ac:inkMkLst>
        </pc:inkChg>
        <pc:inkChg chg="add del">
          <ac:chgData name="Abi Jones (2410537)" userId="S::2410537@student.uwtsd.ac.uk::d87d956b-e3bc-4984-8407-de1dd50a76c4" providerId="AD" clId="Web-{1AF3434D-F9AA-A6B3-BAAC-890A1C7B3C35}" dt="2025-02-19T21:13:01.426" v="91"/>
          <ac:inkMkLst>
            <pc:docMk/>
            <pc:sldMk cId="2538128546" sldId="298"/>
            <ac:inkMk id="6" creationId="{6AA1B0E1-8865-215B-5D95-62B1FFADB3BB}"/>
          </ac:inkMkLst>
        </pc:inkChg>
        <pc:inkChg chg="add del">
          <ac:chgData name="Abi Jones (2410537)" userId="S::2410537@student.uwtsd.ac.uk::d87d956b-e3bc-4984-8407-de1dd50a76c4" providerId="AD" clId="Web-{1AF3434D-F9AA-A6B3-BAAC-890A1C7B3C35}" dt="2025-02-19T21:12:58.661" v="90"/>
          <ac:inkMkLst>
            <pc:docMk/>
            <pc:sldMk cId="2538128546" sldId="298"/>
            <ac:inkMk id="7" creationId="{8499FC7C-951F-699A-B3AD-F0A8E3BF5D27}"/>
          </ac:inkMkLst>
        </pc:inkChg>
        <pc:inkChg chg="add del">
          <ac:chgData name="Abi Jones (2410537)" userId="S::2410537@student.uwtsd.ac.uk::d87d956b-e3bc-4984-8407-de1dd50a76c4" providerId="AD" clId="Web-{1AF3434D-F9AA-A6B3-BAAC-890A1C7B3C35}" dt="2025-02-19T21:12:58.661" v="89"/>
          <ac:inkMkLst>
            <pc:docMk/>
            <pc:sldMk cId="2538128546" sldId="298"/>
            <ac:inkMk id="8" creationId="{BAD2CF73-EE51-A2C8-1583-4CE19E584018}"/>
          </ac:inkMkLst>
        </pc:inkChg>
        <pc:inkChg chg="add del">
          <ac:chgData name="Abi Jones (2410537)" userId="S::2410537@student.uwtsd.ac.uk::d87d956b-e3bc-4984-8407-de1dd50a76c4" providerId="AD" clId="Web-{1AF3434D-F9AA-A6B3-BAAC-890A1C7B3C35}" dt="2025-02-19T21:12:58.661" v="88"/>
          <ac:inkMkLst>
            <pc:docMk/>
            <pc:sldMk cId="2538128546" sldId="298"/>
            <ac:inkMk id="9" creationId="{E741B304-E1F2-597A-C84B-332643FF8F79}"/>
          </ac:inkMkLst>
        </pc:inkChg>
        <pc:inkChg chg="add del">
          <ac:chgData name="Abi Jones (2410537)" userId="S::2410537@student.uwtsd.ac.uk::d87d956b-e3bc-4984-8407-de1dd50a76c4" providerId="AD" clId="Web-{1AF3434D-F9AA-A6B3-BAAC-890A1C7B3C35}" dt="2025-02-19T21:12:56.239" v="87"/>
          <ac:inkMkLst>
            <pc:docMk/>
            <pc:sldMk cId="2538128546" sldId="298"/>
            <ac:inkMk id="10" creationId="{4CFA7242-5AAD-745D-2AAB-4207464EC9BB}"/>
          </ac:inkMkLst>
        </pc:inkChg>
        <pc:inkChg chg="add del">
          <ac:chgData name="Abi Jones (2410537)" userId="S::2410537@student.uwtsd.ac.uk::d87d956b-e3bc-4984-8407-de1dd50a76c4" providerId="AD" clId="Web-{1AF3434D-F9AA-A6B3-BAAC-890A1C7B3C35}" dt="2025-02-19T21:12:56.239" v="86"/>
          <ac:inkMkLst>
            <pc:docMk/>
            <pc:sldMk cId="2538128546" sldId="298"/>
            <ac:inkMk id="11" creationId="{97126E47-A8EB-2C24-D267-79013442C308}"/>
          </ac:inkMkLst>
        </pc:inkChg>
        <pc:inkChg chg="add del">
          <ac:chgData name="Abi Jones (2410537)" userId="S::2410537@student.uwtsd.ac.uk::d87d956b-e3bc-4984-8407-de1dd50a76c4" providerId="AD" clId="Web-{1AF3434D-F9AA-A6B3-BAAC-890A1C7B3C35}" dt="2025-02-19T21:12:56.239" v="85"/>
          <ac:inkMkLst>
            <pc:docMk/>
            <pc:sldMk cId="2538128546" sldId="298"/>
            <ac:inkMk id="12" creationId="{32F9D044-4667-19F4-7C66-547267BB5D90}"/>
          </ac:inkMkLst>
        </pc:inkChg>
      </pc:sldChg>
      <pc:sldChg chg="addSp delSp modSp new mod setBg">
        <pc:chgData name="Abi Jones (2410537)" userId="S::2410537@student.uwtsd.ac.uk::d87d956b-e3bc-4984-8407-de1dd50a76c4" providerId="AD" clId="Web-{1AF3434D-F9AA-A6B3-BAAC-890A1C7B3C35}" dt="2025-02-19T21:16:09.606" v="138" actId="14100"/>
        <pc:sldMkLst>
          <pc:docMk/>
          <pc:sldMk cId="3777483274" sldId="299"/>
        </pc:sldMkLst>
        <pc:spChg chg="mod">
          <ac:chgData name="Abi Jones (2410537)" userId="S::2410537@student.uwtsd.ac.uk::d87d956b-e3bc-4984-8407-de1dd50a76c4" providerId="AD" clId="Web-{1AF3434D-F9AA-A6B3-BAAC-890A1C7B3C35}" dt="2025-02-19T21:15:58.199" v="136"/>
          <ac:spMkLst>
            <pc:docMk/>
            <pc:sldMk cId="3777483274" sldId="299"/>
            <ac:spMk id="2" creationId="{D1E9BC6B-A0F1-669E-58CB-F5C0A7F9DCF9}"/>
          </ac:spMkLst>
        </pc:spChg>
        <pc:spChg chg="del">
          <ac:chgData name="Abi Jones (2410537)" userId="S::2410537@student.uwtsd.ac.uk::d87d956b-e3bc-4984-8407-de1dd50a76c4" providerId="AD" clId="Web-{1AF3434D-F9AA-A6B3-BAAC-890A1C7B3C35}" dt="2025-02-19T21:13:52.632" v="101"/>
          <ac:spMkLst>
            <pc:docMk/>
            <pc:sldMk cId="3777483274" sldId="299"/>
            <ac:spMk id="3" creationId="{AB7FC3BE-43B8-4F83-0F89-5D9299080C59}"/>
          </ac:spMkLst>
        </pc:spChg>
        <pc:spChg chg="add del">
          <ac:chgData name="Abi Jones (2410537)" userId="S::2410537@student.uwtsd.ac.uk::d87d956b-e3bc-4984-8407-de1dd50a76c4" providerId="AD" clId="Web-{1AF3434D-F9AA-A6B3-BAAC-890A1C7B3C35}" dt="2025-02-19T21:15:58.199" v="136"/>
          <ac:spMkLst>
            <pc:docMk/>
            <pc:sldMk cId="3777483274" sldId="299"/>
            <ac:spMk id="8" creationId="{E600E64C-47C7-7F54-404B-080EB99DB85A}"/>
          </ac:spMkLst>
        </pc:spChg>
        <pc:spChg chg="add del">
          <ac:chgData name="Abi Jones (2410537)" userId="S::2410537@student.uwtsd.ac.uk::d87d956b-e3bc-4984-8407-de1dd50a76c4" providerId="AD" clId="Web-{1AF3434D-F9AA-A6B3-BAAC-890A1C7B3C35}" dt="2025-02-19T21:15:58.199" v="136"/>
          <ac:spMkLst>
            <pc:docMk/>
            <pc:sldMk cId="3777483274" sldId="299"/>
            <ac:spMk id="11" creationId="{327D73B4-9F5C-4A64-A179-51B9500CB8B5}"/>
          </ac:spMkLst>
        </pc:spChg>
        <pc:spChg chg="add del">
          <ac:chgData name="Abi Jones (2410537)" userId="S::2410537@student.uwtsd.ac.uk::d87d956b-e3bc-4984-8407-de1dd50a76c4" providerId="AD" clId="Web-{1AF3434D-F9AA-A6B3-BAAC-890A1C7B3C35}" dt="2025-02-19T21:15:58.199" v="136"/>
          <ac:spMkLst>
            <pc:docMk/>
            <pc:sldMk cId="3777483274" sldId="299"/>
            <ac:spMk id="13" creationId="{C1F06963-6374-4B48-844F-071A9BAAAE02}"/>
          </ac:spMkLst>
        </pc:spChg>
        <pc:spChg chg="add del">
          <ac:chgData name="Abi Jones (2410537)" userId="S::2410537@student.uwtsd.ac.uk::d87d956b-e3bc-4984-8407-de1dd50a76c4" providerId="AD" clId="Web-{1AF3434D-F9AA-A6B3-BAAC-890A1C7B3C35}" dt="2025-02-19T21:15:58.199" v="136"/>
          <ac:spMkLst>
            <pc:docMk/>
            <pc:sldMk cId="3777483274" sldId="299"/>
            <ac:spMk id="15" creationId="{6CB927A4-E432-4310-9CD5-E89FF5063179}"/>
          </ac:spMkLst>
        </pc:spChg>
        <pc:spChg chg="add del">
          <ac:chgData name="Abi Jones (2410537)" userId="S::2410537@student.uwtsd.ac.uk::d87d956b-e3bc-4984-8407-de1dd50a76c4" providerId="AD" clId="Web-{1AF3434D-F9AA-A6B3-BAAC-890A1C7B3C35}" dt="2025-02-19T21:15:58.199" v="136"/>
          <ac:spMkLst>
            <pc:docMk/>
            <pc:sldMk cId="3777483274" sldId="299"/>
            <ac:spMk id="17" creationId="{1453BF6C-B012-48B7-B4E8-6D7AC7C27D02}"/>
          </ac:spMkLst>
        </pc:spChg>
        <pc:spChg chg="add del">
          <ac:chgData name="Abi Jones (2410537)" userId="S::2410537@student.uwtsd.ac.uk::d87d956b-e3bc-4984-8407-de1dd50a76c4" providerId="AD" clId="Web-{1AF3434D-F9AA-A6B3-BAAC-890A1C7B3C35}" dt="2025-02-19T21:15:58.199" v="136"/>
          <ac:spMkLst>
            <pc:docMk/>
            <pc:sldMk cId="3777483274" sldId="299"/>
            <ac:spMk id="19" creationId="{E3020543-B24B-4EC4-8FFC-8DD88EEA91A8}"/>
          </ac:spMkLst>
        </pc:spChg>
        <pc:spChg chg="add">
          <ac:chgData name="Abi Jones (2410537)" userId="S::2410537@student.uwtsd.ac.uk::d87d956b-e3bc-4984-8407-de1dd50a76c4" providerId="AD" clId="Web-{1AF3434D-F9AA-A6B3-BAAC-890A1C7B3C35}" dt="2025-02-19T21:15:58.199" v="136"/>
          <ac:spMkLst>
            <pc:docMk/>
            <pc:sldMk cId="3777483274" sldId="299"/>
            <ac:spMk id="26" creationId="{3C54F4CE-85F0-46ED-80DA-9518C9251AD1}"/>
          </ac:spMkLst>
        </pc:spChg>
        <pc:spChg chg="add">
          <ac:chgData name="Abi Jones (2410537)" userId="S::2410537@student.uwtsd.ac.uk::d87d956b-e3bc-4984-8407-de1dd50a76c4" providerId="AD" clId="Web-{1AF3434D-F9AA-A6B3-BAAC-890A1C7B3C35}" dt="2025-02-19T21:15:58.199" v="136"/>
          <ac:spMkLst>
            <pc:docMk/>
            <pc:sldMk cId="3777483274" sldId="299"/>
            <ac:spMk id="28" creationId="{DADD1FCA-8ACB-4958-81DD-4CDD6D3E1921}"/>
          </ac:spMkLst>
        </pc:spChg>
        <pc:picChg chg="add mod ord">
          <ac:chgData name="Abi Jones (2410537)" userId="S::2410537@student.uwtsd.ac.uk::d87d956b-e3bc-4984-8407-de1dd50a76c4" providerId="AD" clId="Web-{1AF3434D-F9AA-A6B3-BAAC-890A1C7B3C35}" dt="2025-02-19T21:16:09.606" v="138" actId="14100"/>
          <ac:picMkLst>
            <pc:docMk/>
            <pc:sldMk cId="3777483274" sldId="299"/>
            <ac:picMk id="4" creationId="{0B840175-6D3A-A141-4E63-5A9B546742D3}"/>
          </ac:picMkLst>
        </pc:picChg>
        <pc:cxnChg chg="add">
          <ac:chgData name="Abi Jones (2410537)" userId="S::2410537@student.uwtsd.ac.uk::d87d956b-e3bc-4984-8407-de1dd50a76c4" providerId="AD" clId="Web-{1AF3434D-F9AA-A6B3-BAAC-890A1C7B3C35}" dt="2025-02-19T21:13:57.523" v="102"/>
          <ac:cxnSpMkLst>
            <pc:docMk/>
            <pc:sldMk cId="3777483274" sldId="299"/>
            <ac:cxnSpMk id="21" creationId="{C49DA8F6-BCC1-4447-B54C-57856834B94B}"/>
          </ac:cxnSpMkLst>
        </pc:cxnChg>
      </pc:sldChg>
      <pc:sldChg chg="addSp delSp modSp new mod setBg">
        <pc:chgData name="Abi Jones (2410537)" userId="S::2410537@student.uwtsd.ac.uk::d87d956b-e3bc-4984-8407-de1dd50a76c4" providerId="AD" clId="Web-{1AF3434D-F9AA-A6B3-BAAC-890A1C7B3C35}" dt="2025-02-19T21:15:51.324" v="135"/>
        <pc:sldMkLst>
          <pc:docMk/>
          <pc:sldMk cId="2399277495" sldId="300"/>
        </pc:sldMkLst>
        <pc:spChg chg="add del mod">
          <ac:chgData name="Abi Jones (2410537)" userId="S::2410537@student.uwtsd.ac.uk::d87d956b-e3bc-4984-8407-de1dd50a76c4" providerId="AD" clId="Web-{1AF3434D-F9AA-A6B3-BAAC-890A1C7B3C35}" dt="2025-02-19T21:15:34.839" v="119"/>
          <ac:spMkLst>
            <pc:docMk/>
            <pc:sldMk cId="2399277495" sldId="300"/>
            <ac:spMk id="2" creationId="{F940D3D3-3A53-CD31-AF96-25B1D4EDFFB9}"/>
          </ac:spMkLst>
        </pc:spChg>
        <pc:spChg chg="del">
          <ac:chgData name="Abi Jones (2410537)" userId="S::2410537@student.uwtsd.ac.uk::d87d956b-e3bc-4984-8407-de1dd50a76c4" providerId="AD" clId="Web-{1AF3434D-F9AA-A6B3-BAAC-890A1C7B3C35}" dt="2025-02-19T21:15:07.088" v="112"/>
          <ac:spMkLst>
            <pc:docMk/>
            <pc:sldMk cId="2399277495" sldId="300"/>
            <ac:spMk id="3" creationId="{4840034A-6B6B-FB6E-665D-AA103BAC5F7D}"/>
          </ac:spMkLst>
        </pc:spChg>
        <pc:spChg chg="add del">
          <ac:chgData name="Abi Jones (2410537)" userId="S::2410537@student.uwtsd.ac.uk::d87d956b-e3bc-4984-8407-de1dd50a76c4" providerId="AD" clId="Web-{1AF3434D-F9AA-A6B3-BAAC-890A1C7B3C35}" dt="2025-02-19T21:15:21.713" v="114"/>
          <ac:spMkLst>
            <pc:docMk/>
            <pc:sldMk cId="2399277495" sldId="300"/>
            <ac:spMk id="8" creationId="{1AAB1BE3-CE8D-8F42-2D91-8B6C98B506CF}"/>
          </ac:spMkLst>
        </pc:spChg>
        <pc:spChg chg="add del">
          <ac:chgData name="Abi Jones (2410537)" userId="S::2410537@student.uwtsd.ac.uk::d87d956b-e3bc-4984-8407-de1dd50a76c4" providerId="AD" clId="Web-{1AF3434D-F9AA-A6B3-BAAC-890A1C7B3C35}" dt="2025-02-19T21:15:30.417" v="116"/>
          <ac:spMkLst>
            <pc:docMk/>
            <pc:sldMk cId="2399277495" sldId="300"/>
            <ac:spMk id="9" creationId="{8950AD4C-6AF3-49F8-94E1-DBCAFB39478B}"/>
          </ac:spMkLst>
        </pc:spChg>
        <pc:spChg chg="add del">
          <ac:chgData name="Abi Jones (2410537)" userId="S::2410537@student.uwtsd.ac.uk::d87d956b-e3bc-4984-8407-de1dd50a76c4" providerId="AD" clId="Web-{1AF3434D-F9AA-A6B3-BAAC-890A1C7B3C35}" dt="2025-02-19T21:15:21.713" v="114"/>
          <ac:spMkLst>
            <pc:docMk/>
            <pc:sldMk cId="2399277495" sldId="300"/>
            <ac:spMk id="11" creationId="{327D73B4-9F5C-4A64-A179-51B9500CB8B5}"/>
          </ac:spMkLst>
        </pc:spChg>
        <pc:spChg chg="add del">
          <ac:chgData name="Abi Jones (2410537)" userId="S::2410537@student.uwtsd.ac.uk::d87d956b-e3bc-4984-8407-de1dd50a76c4" providerId="AD" clId="Web-{1AF3434D-F9AA-A6B3-BAAC-890A1C7B3C35}" dt="2025-02-19T21:15:21.713" v="114"/>
          <ac:spMkLst>
            <pc:docMk/>
            <pc:sldMk cId="2399277495" sldId="300"/>
            <ac:spMk id="13" creationId="{C1F06963-6374-4B48-844F-071A9BAAAE02}"/>
          </ac:spMkLst>
        </pc:spChg>
        <pc:spChg chg="add del">
          <ac:chgData name="Abi Jones (2410537)" userId="S::2410537@student.uwtsd.ac.uk::d87d956b-e3bc-4984-8407-de1dd50a76c4" providerId="AD" clId="Web-{1AF3434D-F9AA-A6B3-BAAC-890A1C7B3C35}" dt="2025-02-19T21:15:21.713" v="114"/>
          <ac:spMkLst>
            <pc:docMk/>
            <pc:sldMk cId="2399277495" sldId="300"/>
            <ac:spMk id="15" creationId="{6CB927A4-E432-4310-9CD5-E89FF5063179}"/>
          </ac:spMkLst>
        </pc:spChg>
        <pc:spChg chg="add del">
          <ac:chgData name="Abi Jones (2410537)" userId="S::2410537@student.uwtsd.ac.uk::d87d956b-e3bc-4984-8407-de1dd50a76c4" providerId="AD" clId="Web-{1AF3434D-F9AA-A6B3-BAAC-890A1C7B3C35}" dt="2025-02-19T21:15:21.713" v="114"/>
          <ac:spMkLst>
            <pc:docMk/>
            <pc:sldMk cId="2399277495" sldId="300"/>
            <ac:spMk id="17" creationId="{1453BF6C-B012-48B7-B4E8-6D7AC7C27D02}"/>
          </ac:spMkLst>
        </pc:spChg>
        <pc:spChg chg="add del">
          <ac:chgData name="Abi Jones (2410537)" userId="S::2410537@student.uwtsd.ac.uk::d87d956b-e3bc-4984-8407-de1dd50a76c4" providerId="AD" clId="Web-{1AF3434D-F9AA-A6B3-BAAC-890A1C7B3C35}" dt="2025-02-19T21:15:21.713" v="114"/>
          <ac:spMkLst>
            <pc:docMk/>
            <pc:sldMk cId="2399277495" sldId="300"/>
            <ac:spMk id="19" creationId="{E3020543-B24B-4EC4-8FFC-8DD88EEA91A8}"/>
          </ac:spMkLst>
        </pc:spChg>
        <pc:spChg chg="add del">
          <ac:chgData name="Abi Jones (2410537)" userId="S::2410537@student.uwtsd.ac.uk::d87d956b-e3bc-4984-8407-de1dd50a76c4" providerId="AD" clId="Web-{1AF3434D-F9AA-A6B3-BAAC-890A1C7B3C35}" dt="2025-02-19T21:15:30.417" v="116"/>
          <ac:spMkLst>
            <pc:docMk/>
            <pc:sldMk cId="2399277495" sldId="300"/>
            <ac:spMk id="23" creationId="{2F0E00C3-4613-415F-BE3A-78FBAD9061C0}"/>
          </ac:spMkLst>
        </pc:spChg>
        <pc:spChg chg="add del">
          <ac:chgData name="Abi Jones (2410537)" userId="S::2410537@student.uwtsd.ac.uk::d87d956b-e3bc-4984-8407-de1dd50a76c4" providerId="AD" clId="Web-{1AF3434D-F9AA-A6B3-BAAC-890A1C7B3C35}" dt="2025-02-19T21:15:30.417" v="116"/>
          <ac:spMkLst>
            <pc:docMk/>
            <pc:sldMk cId="2399277495" sldId="300"/>
            <ac:spMk id="24" creationId="{8DBEAE55-3EA1-41D7-A212-5F7D8986C1F2}"/>
          </ac:spMkLst>
        </pc:spChg>
        <pc:spChg chg="add del">
          <ac:chgData name="Abi Jones (2410537)" userId="S::2410537@student.uwtsd.ac.uk::d87d956b-e3bc-4984-8407-de1dd50a76c4" providerId="AD" clId="Web-{1AF3434D-F9AA-A6B3-BAAC-890A1C7B3C35}" dt="2025-02-19T21:15:30.417" v="116"/>
          <ac:spMkLst>
            <pc:docMk/>
            <pc:sldMk cId="2399277495" sldId="300"/>
            <ac:spMk id="25" creationId="{CFC5F0E7-644F-4101-BE72-12825CF537E7}"/>
          </ac:spMkLst>
        </pc:spChg>
        <pc:spChg chg="add del">
          <ac:chgData name="Abi Jones (2410537)" userId="S::2410537@student.uwtsd.ac.uk::d87d956b-e3bc-4984-8407-de1dd50a76c4" providerId="AD" clId="Web-{1AF3434D-F9AA-A6B3-BAAC-890A1C7B3C35}" dt="2025-02-19T21:15:34.823" v="118"/>
          <ac:spMkLst>
            <pc:docMk/>
            <pc:sldMk cId="2399277495" sldId="300"/>
            <ac:spMk id="27" creationId="{E722B2DD-E14D-4972-9D98-5D6E61B1B2D2}"/>
          </ac:spMkLst>
        </pc:spChg>
        <pc:spChg chg="add del">
          <ac:chgData name="Abi Jones (2410537)" userId="S::2410537@student.uwtsd.ac.uk::d87d956b-e3bc-4984-8407-de1dd50a76c4" providerId="AD" clId="Web-{1AF3434D-F9AA-A6B3-BAAC-890A1C7B3C35}" dt="2025-02-19T21:15:34.823" v="118"/>
          <ac:spMkLst>
            <pc:docMk/>
            <pc:sldMk cId="2399277495" sldId="300"/>
            <ac:spMk id="28" creationId="{0CFB124C-4B0C-4A81-8633-17257B151642}"/>
          </ac:spMkLst>
        </pc:spChg>
        <pc:spChg chg="add del">
          <ac:chgData name="Abi Jones (2410537)" userId="S::2410537@student.uwtsd.ac.uk::d87d956b-e3bc-4984-8407-de1dd50a76c4" providerId="AD" clId="Web-{1AF3434D-F9AA-A6B3-BAAC-890A1C7B3C35}" dt="2025-02-19T21:15:51.324" v="135"/>
          <ac:spMkLst>
            <pc:docMk/>
            <pc:sldMk cId="2399277495" sldId="300"/>
            <ac:spMk id="30" creationId="{327D73B4-9F5C-4A64-A179-51B9500CB8B5}"/>
          </ac:spMkLst>
        </pc:spChg>
        <pc:spChg chg="add mod">
          <ac:chgData name="Abi Jones (2410537)" userId="S::2410537@student.uwtsd.ac.uk::d87d956b-e3bc-4984-8407-de1dd50a76c4" providerId="AD" clId="Web-{1AF3434D-F9AA-A6B3-BAAC-890A1C7B3C35}" dt="2025-02-19T21:15:51.324" v="135"/>
          <ac:spMkLst>
            <pc:docMk/>
            <pc:sldMk cId="2399277495" sldId="300"/>
            <ac:spMk id="31" creationId="{F940D3D3-3A53-CD31-AF96-25B1D4EDFFB9}"/>
          </ac:spMkLst>
        </pc:spChg>
        <pc:spChg chg="add del">
          <ac:chgData name="Abi Jones (2410537)" userId="S::2410537@student.uwtsd.ac.uk::d87d956b-e3bc-4984-8407-de1dd50a76c4" providerId="AD" clId="Web-{1AF3434D-F9AA-A6B3-BAAC-890A1C7B3C35}" dt="2025-02-19T21:15:51.324" v="135"/>
          <ac:spMkLst>
            <pc:docMk/>
            <pc:sldMk cId="2399277495" sldId="300"/>
            <ac:spMk id="32" creationId="{C1F06963-6374-4B48-844F-071A9BAAAE02}"/>
          </ac:spMkLst>
        </pc:spChg>
        <pc:spChg chg="add del">
          <ac:chgData name="Abi Jones (2410537)" userId="S::2410537@student.uwtsd.ac.uk::d87d956b-e3bc-4984-8407-de1dd50a76c4" providerId="AD" clId="Web-{1AF3434D-F9AA-A6B3-BAAC-890A1C7B3C35}" dt="2025-02-19T21:15:51.324" v="135"/>
          <ac:spMkLst>
            <pc:docMk/>
            <pc:sldMk cId="2399277495" sldId="300"/>
            <ac:spMk id="33" creationId="{6CB927A4-E432-4310-9CD5-E89FF5063179}"/>
          </ac:spMkLst>
        </pc:spChg>
        <pc:spChg chg="add del">
          <ac:chgData name="Abi Jones (2410537)" userId="S::2410537@student.uwtsd.ac.uk::d87d956b-e3bc-4984-8407-de1dd50a76c4" providerId="AD" clId="Web-{1AF3434D-F9AA-A6B3-BAAC-890A1C7B3C35}" dt="2025-02-19T21:15:51.324" v="135"/>
          <ac:spMkLst>
            <pc:docMk/>
            <pc:sldMk cId="2399277495" sldId="300"/>
            <ac:spMk id="34" creationId="{1453BF6C-B012-48B7-B4E8-6D7AC7C27D02}"/>
          </ac:spMkLst>
        </pc:spChg>
        <pc:spChg chg="add del">
          <ac:chgData name="Abi Jones (2410537)" userId="S::2410537@student.uwtsd.ac.uk::d87d956b-e3bc-4984-8407-de1dd50a76c4" providerId="AD" clId="Web-{1AF3434D-F9AA-A6B3-BAAC-890A1C7B3C35}" dt="2025-02-19T21:15:51.324" v="135"/>
          <ac:spMkLst>
            <pc:docMk/>
            <pc:sldMk cId="2399277495" sldId="300"/>
            <ac:spMk id="35" creationId="{1AAB1BE3-CE8D-8F42-2D91-8B6C98B506CF}"/>
          </ac:spMkLst>
        </pc:spChg>
        <pc:spChg chg="add del">
          <ac:chgData name="Abi Jones (2410537)" userId="S::2410537@student.uwtsd.ac.uk::d87d956b-e3bc-4984-8407-de1dd50a76c4" providerId="AD" clId="Web-{1AF3434D-F9AA-A6B3-BAAC-890A1C7B3C35}" dt="2025-02-19T21:15:51.324" v="135"/>
          <ac:spMkLst>
            <pc:docMk/>
            <pc:sldMk cId="2399277495" sldId="300"/>
            <ac:spMk id="36" creationId="{E3020543-B24B-4EC4-8FFC-8DD88EEA91A8}"/>
          </ac:spMkLst>
        </pc:spChg>
        <pc:spChg chg="add">
          <ac:chgData name="Abi Jones (2410537)" userId="S::2410537@student.uwtsd.ac.uk::d87d956b-e3bc-4984-8407-de1dd50a76c4" providerId="AD" clId="Web-{1AF3434D-F9AA-A6B3-BAAC-890A1C7B3C35}" dt="2025-02-19T21:15:51.324" v="135"/>
          <ac:spMkLst>
            <pc:docMk/>
            <pc:sldMk cId="2399277495" sldId="300"/>
            <ac:spMk id="42" creationId="{3C54F4CE-85F0-46ED-80DA-9518C9251AD1}"/>
          </ac:spMkLst>
        </pc:spChg>
        <pc:spChg chg="add">
          <ac:chgData name="Abi Jones (2410537)" userId="S::2410537@student.uwtsd.ac.uk::d87d956b-e3bc-4984-8407-de1dd50a76c4" providerId="AD" clId="Web-{1AF3434D-F9AA-A6B3-BAAC-890A1C7B3C35}" dt="2025-02-19T21:15:51.324" v="135"/>
          <ac:spMkLst>
            <pc:docMk/>
            <pc:sldMk cId="2399277495" sldId="300"/>
            <ac:spMk id="44" creationId="{DADD1FCA-8ACB-4958-81DD-4CDD6D3E1921}"/>
          </ac:spMkLst>
        </pc:spChg>
        <pc:picChg chg="add mod ord">
          <ac:chgData name="Abi Jones (2410537)" userId="S::2410537@student.uwtsd.ac.uk::d87d956b-e3bc-4984-8407-de1dd50a76c4" providerId="AD" clId="Web-{1AF3434D-F9AA-A6B3-BAAC-890A1C7B3C35}" dt="2025-02-19T21:15:51.324" v="135"/>
          <ac:picMkLst>
            <pc:docMk/>
            <pc:sldMk cId="2399277495" sldId="300"/>
            <ac:picMk id="4" creationId="{92CBE7EA-16CE-19B9-F08F-8E58217C69D5}"/>
          </ac:picMkLst>
        </pc:picChg>
        <pc:cxnChg chg="add del">
          <ac:chgData name="Abi Jones (2410537)" userId="S::2410537@student.uwtsd.ac.uk::d87d956b-e3bc-4984-8407-de1dd50a76c4" providerId="AD" clId="Web-{1AF3434D-F9AA-A6B3-BAAC-890A1C7B3C35}" dt="2025-02-19T21:15:21.713" v="114"/>
          <ac:cxnSpMkLst>
            <pc:docMk/>
            <pc:sldMk cId="2399277495" sldId="300"/>
            <ac:cxnSpMk id="21" creationId="{C49DA8F6-BCC1-4447-B54C-57856834B94B}"/>
          </ac:cxnSpMkLst>
        </pc:cxnChg>
        <pc:cxnChg chg="add">
          <ac:chgData name="Abi Jones (2410537)" userId="S::2410537@student.uwtsd.ac.uk::d87d956b-e3bc-4984-8407-de1dd50a76c4" providerId="AD" clId="Web-{1AF3434D-F9AA-A6B3-BAAC-890A1C7B3C35}" dt="2025-02-19T21:15:34.839" v="119"/>
          <ac:cxnSpMkLst>
            <pc:docMk/>
            <pc:sldMk cId="2399277495" sldId="300"/>
            <ac:cxnSpMk id="37" creationId="{C49DA8F6-BCC1-4447-B54C-57856834B94B}"/>
          </ac:cxnSpMkLst>
        </pc:cxnChg>
      </pc:sldChg>
      <pc:sldChg chg="addSp delSp modSp add replId">
        <pc:chgData name="Abi Jones (2410537)" userId="S::2410537@student.uwtsd.ac.uk::d87d956b-e3bc-4984-8407-de1dd50a76c4" providerId="AD" clId="Web-{1AF3434D-F9AA-A6B3-BAAC-890A1C7B3C35}" dt="2025-02-19T21:16:55.138" v="152" actId="20577"/>
        <pc:sldMkLst>
          <pc:docMk/>
          <pc:sldMk cId="3008197693" sldId="301"/>
        </pc:sldMkLst>
        <pc:spChg chg="add del mod">
          <ac:chgData name="Abi Jones (2410537)" userId="S::2410537@student.uwtsd.ac.uk::d87d956b-e3bc-4984-8407-de1dd50a76c4" providerId="AD" clId="Web-{1AF3434D-F9AA-A6B3-BAAC-890A1C7B3C35}" dt="2025-02-19T21:16:37.716" v="143"/>
          <ac:spMkLst>
            <pc:docMk/>
            <pc:sldMk cId="3008197693" sldId="301"/>
            <ac:spMk id="3" creationId="{C92A8D56-C835-E2DC-F551-CDE657064F85}"/>
          </ac:spMkLst>
        </pc:spChg>
        <pc:spChg chg="mod">
          <ac:chgData name="Abi Jones (2410537)" userId="S::2410537@student.uwtsd.ac.uk::d87d956b-e3bc-4984-8407-de1dd50a76c4" providerId="AD" clId="Web-{1AF3434D-F9AA-A6B3-BAAC-890A1C7B3C35}" dt="2025-02-19T21:16:55.138" v="152" actId="20577"/>
          <ac:spMkLst>
            <pc:docMk/>
            <pc:sldMk cId="3008197693" sldId="301"/>
            <ac:spMk id="31" creationId="{91B1524A-1838-F825-384B-E6AB5CC55162}"/>
          </ac:spMkLst>
        </pc:spChg>
        <pc:picChg chg="del">
          <ac:chgData name="Abi Jones (2410537)" userId="S::2410537@student.uwtsd.ac.uk::d87d956b-e3bc-4984-8407-de1dd50a76c4" providerId="AD" clId="Web-{1AF3434D-F9AA-A6B3-BAAC-890A1C7B3C35}" dt="2025-02-19T21:16:36.997" v="142"/>
          <ac:picMkLst>
            <pc:docMk/>
            <pc:sldMk cId="3008197693" sldId="301"/>
            <ac:picMk id="4" creationId="{DDC544DD-E2D5-E734-F80C-3CDD3B77E8E1}"/>
          </ac:picMkLst>
        </pc:picChg>
        <pc:picChg chg="add mod ord">
          <ac:chgData name="Abi Jones (2410537)" userId="S::2410537@student.uwtsd.ac.uk::d87d956b-e3bc-4984-8407-de1dd50a76c4" providerId="AD" clId="Web-{1AF3434D-F9AA-A6B3-BAAC-890A1C7B3C35}" dt="2025-02-19T21:16:46.888" v="146" actId="1076"/>
          <ac:picMkLst>
            <pc:docMk/>
            <pc:sldMk cId="3008197693" sldId="301"/>
            <ac:picMk id="5" creationId="{55E5DB45-DBA8-F95B-281B-306BE415553F}"/>
          </ac:picMkLst>
        </pc:picChg>
      </pc:sldChg>
      <pc:sldChg chg="addSp delSp modSp add replId">
        <pc:chgData name="Abi Jones (2410537)" userId="S::2410537@student.uwtsd.ac.uk::d87d956b-e3bc-4984-8407-de1dd50a76c4" providerId="AD" clId="Web-{1AF3434D-F9AA-A6B3-BAAC-890A1C7B3C35}" dt="2025-02-19T21:18:11.569" v="162" actId="20577"/>
        <pc:sldMkLst>
          <pc:docMk/>
          <pc:sldMk cId="802582380" sldId="302"/>
        </pc:sldMkLst>
        <pc:spChg chg="add del mod">
          <ac:chgData name="Abi Jones (2410537)" userId="S::2410537@student.uwtsd.ac.uk::d87d956b-e3bc-4984-8407-de1dd50a76c4" providerId="AD" clId="Web-{1AF3434D-F9AA-A6B3-BAAC-890A1C7B3C35}" dt="2025-02-19T21:17:50.600" v="156"/>
          <ac:spMkLst>
            <pc:docMk/>
            <pc:sldMk cId="802582380" sldId="302"/>
            <ac:spMk id="3" creationId="{009DA8BD-A17F-F0FA-027F-D88103657375}"/>
          </ac:spMkLst>
        </pc:spChg>
        <pc:spChg chg="mod">
          <ac:chgData name="Abi Jones (2410537)" userId="S::2410537@student.uwtsd.ac.uk::d87d956b-e3bc-4984-8407-de1dd50a76c4" providerId="AD" clId="Web-{1AF3434D-F9AA-A6B3-BAAC-890A1C7B3C35}" dt="2025-02-19T21:18:11.569" v="162" actId="20577"/>
          <ac:spMkLst>
            <pc:docMk/>
            <pc:sldMk cId="802582380" sldId="302"/>
            <ac:spMk id="31" creationId="{BFA41CBB-CEAF-FF4C-3D71-21B8ABCEE088}"/>
          </ac:spMkLst>
        </pc:spChg>
        <pc:spChg chg="del">
          <ac:chgData name="Abi Jones (2410537)" userId="S::2410537@student.uwtsd.ac.uk::d87d956b-e3bc-4984-8407-de1dd50a76c4" providerId="AD" clId="Web-{1AF3434D-F9AA-A6B3-BAAC-890A1C7B3C35}" dt="2025-02-19T21:17:54.756" v="157"/>
          <ac:spMkLst>
            <pc:docMk/>
            <pc:sldMk cId="802582380" sldId="302"/>
            <ac:spMk id="42" creationId="{6B86B28C-E409-9008-8515-1CA6A484AAE8}"/>
          </ac:spMkLst>
        </pc:spChg>
        <pc:spChg chg="del">
          <ac:chgData name="Abi Jones (2410537)" userId="S::2410537@student.uwtsd.ac.uk::d87d956b-e3bc-4984-8407-de1dd50a76c4" providerId="AD" clId="Web-{1AF3434D-F9AA-A6B3-BAAC-890A1C7B3C35}" dt="2025-02-19T21:17:54.756" v="157"/>
          <ac:spMkLst>
            <pc:docMk/>
            <pc:sldMk cId="802582380" sldId="302"/>
            <ac:spMk id="44" creationId="{679DD397-6D1F-B1BA-13FF-ED8F1D080406}"/>
          </ac:spMkLst>
        </pc:spChg>
        <pc:spChg chg="add">
          <ac:chgData name="Abi Jones (2410537)" userId="S::2410537@student.uwtsd.ac.uk::d87d956b-e3bc-4984-8407-de1dd50a76c4" providerId="AD" clId="Web-{1AF3434D-F9AA-A6B3-BAAC-890A1C7B3C35}" dt="2025-02-19T21:17:54.756" v="157"/>
          <ac:spMkLst>
            <pc:docMk/>
            <pc:sldMk cId="802582380" sldId="302"/>
            <ac:spMk id="49" creationId="{3C54F4CE-85F0-46ED-80DA-9518C9251AD1}"/>
          </ac:spMkLst>
        </pc:spChg>
        <pc:spChg chg="add">
          <ac:chgData name="Abi Jones (2410537)" userId="S::2410537@student.uwtsd.ac.uk::d87d956b-e3bc-4984-8407-de1dd50a76c4" providerId="AD" clId="Web-{1AF3434D-F9AA-A6B3-BAAC-890A1C7B3C35}" dt="2025-02-19T21:17:54.756" v="157"/>
          <ac:spMkLst>
            <pc:docMk/>
            <pc:sldMk cId="802582380" sldId="302"/>
            <ac:spMk id="51" creationId="{DADD1FCA-8ACB-4958-81DD-4CDD6D3E1921}"/>
          </ac:spMkLst>
        </pc:spChg>
        <pc:picChg chg="add mod ord">
          <ac:chgData name="Abi Jones (2410537)" userId="S::2410537@student.uwtsd.ac.uk::d87d956b-e3bc-4984-8407-de1dd50a76c4" providerId="AD" clId="Web-{1AF3434D-F9AA-A6B3-BAAC-890A1C7B3C35}" dt="2025-02-19T21:17:54.756" v="157"/>
          <ac:picMkLst>
            <pc:docMk/>
            <pc:sldMk cId="802582380" sldId="302"/>
            <ac:picMk id="4" creationId="{03DBF230-AE26-046C-6D34-D3F167F71989}"/>
          </ac:picMkLst>
        </pc:picChg>
        <pc:picChg chg="del">
          <ac:chgData name="Abi Jones (2410537)" userId="S::2410537@student.uwtsd.ac.uk::d87d956b-e3bc-4984-8407-de1dd50a76c4" providerId="AD" clId="Web-{1AF3434D-F9AA-A6B3-BAAC-890A1C7B3C35}" dt="2025-02-19T21:17:11.083" v="155"/>
          <ac:picMkLst>
            <pc:docMk/>
            <pc:sldMk cId="802582380" sldId="302"/>
            <ac:picMk id="5" creationId="{7EDEE211-1544-ADBA-36A5-BB88ED9C64C8}"/>
          </ac:picMkLst>
        </pc:picChg>
      </pc:sldChg>
      <pc:sldChg chg="addSp delSp modSp add replId">
        <pc:chgData name="Abi Jones (2410537)" userId="S::2410537@student.uwtsd.ac.uk::d87d956b-e3bc-4984-8407-de1dd50a76c4" providerId="AD" clId="Web-{1AF3434D-F9AA-A6B3-BAAC-890A1C7B3C35}" dt="2025-02-19T21:19:05.883" v="170" actId="20577"/>
        <pc:sldMkLst>
          <pc:docMk/>
          <pc:sldMk cId="601380761" sldId="303"/>
        </pc:sldMkLst>
        <pc:spChg chg="add del mod">
          <ac:chgData name="Abi Jones (2410537)" userId="S::2410537@student.uwtsd.ac.uk::d87d956b-e3bc-4984-8407-de1dd50a76c4" providerId="AD" clId="Web-{1AF3434D-F9AA-A6B3-BAAC-890A1C7B3C35}" dt="2025-02-19T21:18:56.008" v="165"/>
          <ac:spMkLst>
            <pc:docMk/>
            <pc:sldMk cId="601380761" sldId="303"/>
            <ac:spMk id="3" creationId="{2021D2D8-66E7-BC1C-1762-8F86E7BE944E}"/>
          </ac:spMkLst>
        </pc:spChg>
        <pc:spChg chg="mod">
          <ac:chgData name="Abi Jones (2410537)" userId="S::2410537@student.uwtsd.ac.uk::d87d956b-e3bc-4984-8407-de1dd50a76c4" providerId="AD" clId="Web-{1AF3434D-F9AA-A6B3-BAAC-890A1C7B3C35}" dt="2025-02-19T21:19:05.883" v="170" actId="20577"/>
          <ac:spMkLst>
            <pc:docMk/>
            <pc:sldMk cId="601380761" sldId="303"/>
            <ac:spMk id="31" creationId="{2AACED27-7186-F43D-F5D3-42C02931B139}"/>
          </ac:spMkLst>
        </pc:spChg>
        <pc:spChg chg="del">
          <ac:chgData name="Abi Jones (2410537)" userId="S::2410537@student.uwtsd.ac.uk::d87d956b-e3bc-4984-8407-de1dd50a76c4" providerId="AD" clId="Web-{1AF3434D-F9AA-A6B3-BAAC-890A1C7B3C35}" dt="2025-02-19T21:18:59.071" v="166"/>
          <ac:spMkLst>
            <pc:docMk/>
            <pc:sldMk cId="601380761" sldId="303"/>
            <ac:spMk id="49" creationId="{779DEC3B-B1FC-900B-5FC0-E1D46DB72678}"/>
          </ac:spMkLst>
        </pc:spChg>
        <pc:spChg chg="del">
          <ac:chgData name="Abi Jones (2410537)" userId="S::2410537@student.uwtsd.ac.uk::d87d956b-e3bc-4984-8407-de1dd50a76c4" providerId="AD" clId="Web-{1AF3434D-F9AA-A6B3-BAAC-890A1C7B3C35}" dt="2025-02-19T21:18:59.071" v="166"/>
          <ac:spMkLst>
            <pc:docMk/>
            <pc:sldMk cId="601380761" sldId="303"/>
            <ac:spMk id="51" creationId="{62551A4A-32AE-8E66-18BF-4B0DE078166C}"/>
          </ac:spMkLst>
        </pc:spChg>
        <pc:spChg chg="add">
          <ac:chgData name="Abi Jones (2410537)" userId="S::2410537@student.uwtsd.ac.uk::d87d956b-e3bc-4984-8407-de1dd50a76c4" providerId="AD" clId="Web-{1AF3434D-F9AA-A6B3-BAAC-890A1C7B3C35}" dt="2025-02-19T21:18:59.071" v="166"/>
          <ac:spMkLst>
            <pc:docMk/>
            <pc:sldMk cId="601380761" sldId="303"/>
            <ac:spMk id="56" creationId="{3C54F4CE-85F0-46ED-80DA-9518C9251AD1}"/>
          </ac:spMkLst>
        </pc:spChg>
        <pc:spChg chg="add">
          <ac:chgData name="Abi Jones (2410537)" userId="S::2410537@student.uwtsd.ac.uk::d87d956b-e3bc-4984-8407-de1dd50a76c4" providerId="AD" clId="Web-{1AF3434D-F9AA-A6B3-BAAC-890A1C7B3C35}" dt="2025-02-19T21:18:59.071" v="166"/>
          <ac:spMkLst>
            <pc:docMk/>
            <pc:sldMk cId="601380761" sldId="303"/>
            <ac:spMk id="58" creationId="{DADD1FCA-8ACB-4958-81DD-4CDD6D3E1921}"/>
          </ac:spMkLst>
        </pc:spChg>
        <pc:picChg chg="del">
          <ac:chgData name="Abi Jones (2410537)" userId="S::2410537@student.uwtsd.ac.uk::d87d956b-e3bc-4984-8407-de1dd50a76c4" providerId="AD" clId="Web-{1AF3434D-F9AA-A6B3-BAAC-890A1C7B3C35}" dt="2025-02-19T21:18:15.600" v="164"/>
          <ac:picMkLst>
            <pc:docMk/>
            <pc:sldMk cId="601380761" sldId="303"/>
            <ac:picMk id="4" creationId="{39F5A486-F1B7-CD62-EF2F-A65ECE4E13CA}"/>
          </ac:picMkLst>
        </pc:picChg>
        <pc:picChg chg="add mod ord">
          <ac:chgData name="Abi Jones (2410537)" userId="S::2410537@student.uwtsd.ac.uk::d87d956b-e3bc-4984-8407-de1dd50a76c4" providerId="AD" clId="Web-{1AF3434D-F9AA-A6B3-BAAC-890A1C7B3C35}" dt="2025-02-19T21:18:59.071" v="166"/>
          <ac:picMkLst>
            <pc:docMk/>
            <pc:sldMk cId="601380761" sldId="303"/>
            <ac:picMk id="5" creationId="{8D4576BA-8998-C1BD-2FDD-A048929CA453}"/>
          </ac:picMkLst>
        </pc:picChg>
      </pc:sldChg>
      <pc:sldChg chg="addSp delSp modSp add replId">
        <pc:chgData name="Abi Jones (2410537)" userId="S::2410537@student.uwtsd.ac.uk::d87d956b-e3bc-4984-8407-de1dd50a76c4" providerId="AD" clId="Web-{1AF3434D-F9AA-A6B3-BAAC-890A1C7B3C35}" dt="2025-02-19T21:21:25.778" v="180" actId="20577"/>
        <pc:sldMkLst>
          <pc:docMk/>
          <pc:sldMk cId="3311454262" sldId="304"/>
        </pc:sldMkLst>
        <pc:spChg chg="add del mod">
          <ac:chgData name="Abi Jones (2410537)" userId="S::2410537@student.uwtsd.ac.uk::d87d956b-e3bc-4984-8407-de1dd50a76c4" providerId="AD" clId="Web-{1AF3434D-F9AA-A6B3-BAAC-890A1C7B3C35}" dt="2025-02-19T21:20:47.855" v="173"/>
          <ac:spMkLst>
            <pc:docMk/>
            <pc:sldMk cId="3311454262" sldId="304"/>
            <ac:spMk id="3" creationId="{559E8EFF-01DF-CE2A-5546-1962DE2C970E}"/>
          </ac:spMkLst>
        </pc:spChg>
        <pc:spChg chg="mod">
          <ac:chgData name="Abi Jones (2410537)" userId="S::2410537@student.uwtsd.ac.uk::d87d956b-e3bc-4984-8407-de1dd50a76c4" providerId="AD" clId="Web-{1AF3434D-F9AA-A6B3-BAAC-890A1C7B3C35}" dt="2025-02-19T21:21:25.778" v="180" actId="20577"/>
          <ac:spMkLst>
            <pc:docMk/>
            <pc:sldMk cId="3311454262" sldId="304"/>
            <ac:spMk id="31" creationId="{73BEA5DE-5041-9CE8-E920-001BE487F162}"/>
          </ac:spMkLst>
        </pc:spChg>
        <pc:spChg chg="del">
          <ac:chgData name="Abi Jones (2410537)" userId="S::2410537@student.uwtsd.ac.uk::d87d956b-e3bc-4984-8407-de1dd50a76c4" providerId="AD" clId="Web-{1AF3434D-F9AA-A6B3-BAAC-890A1C7B3C35}" dt="2025-02-19T21:20:51.012" v="174"/>
          <ac:spMkLst>
            <pc:docMk/>
            <pc:sldMk cId="3311454262" sldId="304"/>
            <ac:spMk id="56" creationId="{E55DF127-FE6A-55E3-042B-EC2EBA4734CF}"/>
          </ac:spMkLst>
        </pc:spChg>
        <pc:spChg chg="del">
          <ac:chgData name="Abi Jones (2410537)" userId="S::2410537@student.uwtsd.ac.uk::d87d956b-e3bc-4984-8407-de1dd50a76c4" providerId="AD" clId="Web-{1AF3434D-F9AA-A6B3-BAAC-890A1C7B3C35}" dt="2025-02-19T21:20:51.012" v="174"/>
          <ac:spMkLst>
            <pc:docMk/>
            <pc:sldMk cId="3311454262" sldId="304"/>
            <ac:spMk id="58" creationId="{D0DDB099-A592-BBF3-1E84-1480626A90C8}"/>
          </ac:spMkLst>
        </pc:spChg>
        <pc:spChg chg="add">
          <ac:chgData name="Abi Jones (2410537)" userId="S::2410537@student.uwtsd.ac.uk::d87d956b-e3bc-4984-8407-de1dd50a76c4" providerId="AD" clId="Web-{1AF3434D-F9AA-A6B3-BAAC-890A1C7B3C35}" dt="2025-02-19T21:20:51.012" v="174"/>
          <ac:spMkLst>
            <pc:docMk/>
            <pc:sldMk cId="3311454262" sldId="304"/>
            <ac:spMk id="63" creationId="{3C54F4CE-85F0-46ED-80DA-9518C9251AD1}"/>
          </ac:spMkLst>
        </pc:spChg>
        <pc:spChg chg="add">
          <ac:chgData name="Abi Jones (2410537)" userId="S::2410537@student.uwtsd.ac.uk::d87d956b-e3bc-4984-8407-de1dd50a76c4" providerId="AD" clId="Web-{1AF3434D-F9AA-A6B3-BAAC-890A1C7B3C35}" dt="2025-02-19T21:20:51.012" v="174"/>
          <ac:spMkLst>
            <pc:docMk/>
            <pc:sldMk cId="3311454262" sldId="304"/>
            <ac:spMk id="65" creationId="{DADD1FCA-8ACB-4958-81DD-4CDD6D3E1921}"/>
          </ac:spMkLst>
        </pc:spChg>
        <pc:picChg chg="add mod ord">
          <ac:chgData name="Abi Jones (2410537)" userId="S::2410537@student.uwtsd.ac.uk::d87d956b-e3bc-4984-8407-de1dd50a76c4" providerId="AD" clId="Web-{1AF3434D-F9AA-A6B3-BAAC-890A1C7B3C35}" dt="2025-02-19T21:20:51.012" v="174"/>
          <ac:picMkLst>
            <pc:docMk/>
            <pc:sldMk cId="3311454262" sldId="304"/>
            <ac:picMk id="4" creationId="{EDD4EEA6-B658-C643-6233-5E5D3EEEC9EC}"/>
          </ac:picMkLst>
        </pc:picChg>
        <pc:picChg chg="del">
          <ac:chgData name="Abi Jones (2410537)" userId="S::2410537@student.uwtsd.ac.uk::d87d956b-e3bc-4984-8407-de1dd50a76c4" providerId="AD" clId="Web-{1AF3434D-F9AA-A6B3-BAAC-890A1C7B3C35}" dt="2025-02-19T21:20:45.543" v="172"/>
          <ac:picMkLst>
            <pc:docMk/>
            <pc:sldMk cId="3311454262" sldId="304"/>
            <ac:picMk id="5" creationId="{D6CDC328-F5EB-4834-C1AC-034287582A0F}"/>
          </ac:picMkLst>
        </pc:picChg>
      </pc:sldChg>
      <pc:sldChg chg="addSp delSp modSp new mod setBg">
        <pc:chgData name="Abi Jones (2410537)" userId="S::2410537@student.uwtsd.ac.uk::d87d956b-e3bc-4984-8407-de1dd50a76c4" providerId="AD" clId="Web-{1AF3434D-F9AA-A6B3-BAAC-890A1C7B3C35}" dt="2025-02-19T22:00:39.120" v="239" actId="1076"/>
        <pc:sldMkLst>
          <pc:docMk/>
          <pc:sldMk cId="3379263305" sldId="305"/>
        </pc:sldMkLst>
        <pc:spChg chg="del">
          <ac:chgData name="Abi Jones (2410537)" userId="S::2410537@student.uwtsd.ac.uk::d87d956b-e3bc-4984-8407-de1dd50a76c4" providerId="AD" clId="Web-{1AF3434D-F9AA-A6B3-BAAC-890A1C7B3C35}" dt="2025-02-19T21:59:46.587" v="234"/>
          <ac:spMkLst>
            <pc:docMk/>
            <pc:sldMk cId="3379263305" sldId="305"/>
            <ac:spMk id="2" creationId="{31771003-3F97-07B8-78F7-5593DF1AAFF6}"/>
          </ac:spMkLst>
        </pc:spChg>
        <pc:spChg chg="del">
          <ac:chgData name="Abi Jones (2410537)" userId="S::2410537@student.uwtsd.ac.uk::d87d956b-e3bc-4984-8407-de1dd50a76c4" providerId="AD" clId="Web-{1AF3434D-F9AA-A6B3-BAAC-890A1C7B3C35}" dt="2025-02-19T21:59:36.462" v="232"/>
          <ac:spMkLst>
            <pc:docMk/>
            <pc:sldMk cId="3379263305" sldId="305"/>
            <ac:spMk id="3" creationId="{AC65D439-26A8-AA04-9FDE-2055D490792F}"/>
          </ac:spMkLst>
        </pc:spChg>
        <pc:spChg chg="add del mod">
          <ac:chgData name="Abi Jones (2410537)" userId="S::2410537@student.uwtsd.ac.uk::d87d956b-e3bc-4984-8407-de1dd50a76c4" providerId="AD" clId="Web-{1AF3434D-F9AA-A6B3-BAAC-890A1C7B3C35}" dt="2025-02-19T22:00:24.245" v="236"/>
          <ac:spMkLst>
            <pc:docMk/>
            <pc:sldMk cId="3379263305" sldId="305"/>
            <ac:spMk id="6" creationId="{4AC54FC6-B22E-4357-6992-6BEB784E63E5}"/>
          </ac:spMkLst>
        </pc:spChg>
        <pc:picChg chg="add del mod ord">
          <ac:chgData name="Abi Jones (2410537)" userId="S::2410537@student.uwtsd.ac.uk::d87d956b-e3bc-4984-8407-de1dd50a76c4" providerId="AD" clId="Web-{1AF3434D-F9AA-A6B3-BAAC-890A1C7B3C35}" dt="2025-02-19T21:59:50.697" v="235"/>
          <ac:picMkLst>
            <pc:docMk/>
            <pc:sldMk cId="3379263305" sldId="305"/>
            <ac:picMk id="4" creationId="{48E26322-5E11-0EB6-0CC4-349219225432}"/>
          </ac:picMkLst>
        </pc:picChg>
        <pc:picChg chg="add mod ord">
          <ac:chgData name="Abi Jones (2410537)" userId="S::2410537@student.uwtsd.ac.uk::d87d956b-e3bc-4984-8407-de1dd50a76c4" providerId="AD" clId="Web-{1AF3434D-F9AA-A6B3-BAAC-890A1C7B3C35}" dt="2025-02-19T22:00:39.120" v="239" actId="1076"/>
          <ac:picMkLst>
            <pc:docMk/>
            <pc:sldMk cId="3379263305" sldId="305"/>
            <ac:picMk id="7" creationId="{C8A7F2E9-6609-B194-FD07-01F67A5416B1}"/>
          </ac:picMkLst>
        </pc:picChg>
      </pc:sldChg>
      <pc:sldChg chg="addSp delSp modSp new">
        <pc:chgData name="Abi Jones (2410537)" userId="S::2410537@student.uwtsd.ac.uk::d87d956b-e3bc-4984-8407-de1dd50a76c4" providerId="AD" clId="Web-{1AF3434D-F9AA-A6B3-BAAC-890A1C7B3C35}" dt="2025-02-19T22:08:47.190" v="286"/>
        <pc:sldMkLst>
          <pc:docMk/>
          <pc:sldMk cId="1605137246" sldId="306"/>
        </pc:sldMkLst>
        <pc:spChg chg="del">
          <ac:chgData name="Abi Jones (2410537)" userId="S::2410537@student.uwtsd.ac.uk::d87d956b-e3bc-4984-8407-de1dd50a76c4" providerId="AD" clId="Web-{1AF3434D-F9AA-A6B3-BAAC-890A1C7B3C35}" dt="2025-02-19T22:08:47.190" v="286"/>
          <ac:spMkLst>
            <pc:docMk/>
            <pc:sldMk cId="1605137246" sldId="306"/>
            <ac:spMk id="2" creationId="{CC613475-60BA-FC3B-04CA-7D866DCD79F8}"/>
          </ac:spMkLst>
        </pc:spChg>
        <pc:spChg chg="del">
          <ac:chgData name="Abi Jones (2410537)" userId="S::2410537@student.uwtsd.ac.uk::d87d956b-e3bc-4984-8407-de1dd50a76c4" providerId="AD" clId="Web-{1AF3434D-F9AA-A6B3-BAAC-890A1C7B3C35}" dt="2025-02-19T22:02:09.376" v="241"/>
          <ac:spMkLst>
            <pc:docMk/>
            <pc:sldMk cId="1605137246" sldId="306"/>
            <ac:spMk id="3" creationId="{B9A2F8F9-C179-6377-21B8-605AC82C4D62}"/>
          </ac:spMkLst>
        </pc:spChg>
        <pc:picChg chg="add mod ord">
          <ac:chgData name="Abi Jones (2410537)" userId="S::2410537@student.uwtsd.ac.uk::d87d956b-e3bc-4984-8407-de1dd50a76c4" providerId="AD" clId="Web-{1AF3434D-F9AA-A6B3-BAAC-890A1C7B3C35}" dt="2025-02-19T22:02:24.174" v="245" actId="1076"/>
          <ac:picMkLst>
            <pc:docMk/>
            <pc:sldMk cId="1605137246" sldId="306"/>
            <ac:picMk id="4" creationId="{440EC6C1-C686-9F2B-783A-073F2F7FC49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colorful3" csCatId="colorful" phldr="1"/>
      <dgm:spPr/>
    </dgm:pt>
    <dgm:pt modelId="{16B42792-2417-E840-B4D8-6E64ED613335}">
      <dgm:prSet phldrT="[Text]" phldr="0" custT="1"/>
      <dgm:spPr/>
      <dgm:t>
        <a:bodyPr/>
        <a:lstStyle/>
        <a:p>
          <a:pPr rtl="0"/>
          <a:r>
            <a:rPr lang="en-GB" sz="1400" b="0" dirty="0">
              <a:latin typeface="Calibri Light"/>
              <a:ea typeface="Calibri Light"/>
              <a:cs typeface="Cavolini"/>
            </a:rPr>
            <a:t>The sand is as soft as a cloud. The sea is as blue as a sapphire.</a:t>
          </a:r>
        </a:p>
      </dgm:t>
    </dgm:pt>
    <dgm:pt modelId="{D97FB833-1DAC-7444-AB69-2D83B1ADFC7A}" type="parTrans" cxnId="{26B75FDB-7E65-534F-9C26-AB908EBEFF78}">
      <dgm:prSet/>
      <dgm:spPr/>
      <dgm:t>
        <a:bodyPr/>
        <a:lstStyle/>
        <a:p>
          <a:endParaRPr lang="en-GB"/>
        </a:p>
      </dgm:t>
    </dgm:pt>
    <dgm:pt modelId="{EF33B2AF-53F6-6346-9710-408AD18C2CED}" type="sibTrans" cxnId="{26B75FDB-7E65-534F-9C26-AB908EBEFF78}">
      <dgm:prSet/>
      <dgm:spPr/>
      <dgm:t>
        <a:bodyPr/>
        <a:lstStyle/>
        <a:p>
          <a:endParaRPr lang="en-GB"/>
        </a:p>
      </dgm:t>
    </dgm:pt>
    <dgm:pt modelId="{48F91921-BC71-624C-98CC-761F20B9B998}">
      <dgm:prSet phldrT="[Text]" phldr="0" custT="1"/>
      <dgm:spPr/>
      <dgm:t>
        <a:bodyPr/>
        <a:lstStyle/>
        <a:p>
          <a:pPr rtl="0"/>
          <a:r>
            <a:rPr lang="en-GB" sz="1400" b="0" dirty="0">
              <a:latin typeface="Calibri Light"/>
              <a:ea typeface="Calibri"/>
              <a:cs typeface="Calibri"/>
            </a:rPr>
            <a:t>The sand is as soft as a cloud. The sea is as blue as a sapphire. The waves are as angry as a thunderstorm. The sun is as warm as a hug. The breeze is as cool as ice cream.</a:t>
          </a:r>
          <a:endParaRPr lang="en-GB" sz="1400" b="0" dirty="0">
            <a:latin typeface="Calibri Light"/>
            <a:ea typeface="Calibri Light"/>
            <a:cs typeface="Cavolini"/>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phldr="0" custT="1"/>
      <dgm:spPr/>
      <dgm:t>
        <a:bodyPr/>
        <a:lstStyle/>
        <a:p>
          <a:pPr rtl="0"/>
          <a:r>
            <a:rPr lang="en-GB" sz="1400" b="0" dirty="0">
              <a:latin typeface="Calibri Light"/>
              <a:ea typeface="Calibri Light"/>
              <a:cs typeface="Cavolini"/>
            </a:rPr>
            <a:t>The sand is as soft as a cloud. The sea is as blue as a sapphire. The waves are as angry as a thunderstorm. </a:t>
          </a: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phldr="0" custT="1"/>
      <dgm:spPr/>
      <dgm:t>
        <a:bodyPr/>
        <a:lstStyle/>
        <a:p>
          <a:pPr rtl="0"/>
          <a:r>
            <a:rPr lang="en-GB" sz="1400" b="0" dirty="0">
              <a:latin typeface="Calibri Light"/>
              <a:ea typeface="Calibri"/>
              <a:cs typeface="Calibri"/>
            </a:rPr>
            <a:t>The sand is as soft as a cloud. The sea is as blue as a sapphire. The waves are as angry as a thunderstorm. The sun is as warm as a hug.</a:t>
          </a:r>
          <a:endParaRPr lang="en-GB" sz="1400" b="0" dirty="0">
            <a:latin typeface="Calibri Light"/>
            <a:ea typeface="Calibri Light"/>
            <a:cs typeface="Cavolini"/>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phldr="0" custT="1"/>
      <dgm:spPr/>
      <dgm:t>
        <a:bodyPr/>
        <a:lstStyle/>
        <a:p>
          <a:pPr rtl="0"/>
          <a:r>
            <a:rPr lang="en-GB" sz="1600" b="0" dirty="0">
              <a:latin typeface="Calibri Light"/>
              <a:ea typeface="Calibri Light"/>
              <a:cs typeface="Cavolini"/>
            </a:rPr>
            <a:t> The                                             sand is                                             as soft as                                        a cloud.                                 </a:t>
          </a: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phldr="0" custT="1"/>
      <dgm:spPr/>
      <dgm:t>
        <a:bodyPr/>
        <a:lstStyle/>
        <a:p>
          <a:pPr rtl="0"/>
          <a:r>
            <a:rPr lang="en-GB" sz="1400" b="0" dirty="0">
              <a:latin typeface="Calibri Light"/>
              <a:ea typeface="Calibri"/>
              <a:cs typeface="Calibri"/>
            </a:rPr>
            <a:t>The sand is as soft as a cloud. The sea is as blue as a sapphire. The waves are as angry as a thunderstorm. The sun is as warm as a hug. The breeze is as cool as ice cream. The beach is as beautiful as a painting.</a:t>
          </a:r>
          <a:endParaRPr lang="en-GB" sz="1400" b="0" dirty="0">
            <a:latin typeface="Calibri Light"/>
            <a:cs typeface="Cavolini"/>
          </a:endParaRPr>
        </a:p>
      </dgm:t>
    </dgm:pt>
    <dgm:pt modelId="{0B96E8BB-91B4-2741-A8C5-95B87380CFDE}" type="parTrans" cxnId="{D637B0F4-0E5E-C847-B1CD-38BBEAA2D144}">
      <dgm:prSet/>
      <dgm:spPr/>
      <dgm:t>
        <a:bodyPr/>
        <a:lstStyle/>
        <a:p>
          <a:endParaRPr lang="en-GB"/>
        </a:p>
      </dgm:t>
    </dgm:pt>
    <dgm:pt modelId="{CE409051-CB98-2942-B503-CDCCDC9C81FA}" type="sibTrans" cxnId="{D637B0F4-0E5E-C847-B1CD-38BBEAA2D144}">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50A21908-1B7D-44B9-B3F8-88E9A4671C2D}" type="presOf" srcId="{CA2D977E-E962-414C-AD0E-D67C1BB961D3}" destId="{B338630F-4099-CD49-9390-A08225BBEDBA}" srcOrd="1" destOrd="0" presId="urn:microsoft.com/office/officeart/2005/8/layout/pyramid1"/>
    <dgm:cxn modelId="{6AC62A17-4C7D-429D-8599-4BD08AC63CC7}" type="presOf" srcId="{375B5862-819E-BC4D-AC1C-1FA8DEA42D64}" destId="{1219F3F5-06FD-564E-B97D-34F9158E071A}" srcOrd="0"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9DB44528-5B15-4BC0-B062-3FB929E14966}" type="presOf" srcId="{F69A4BEA-7CAC-C049-ADEF-6E13FF2B88AB}" destId="{9A55D572-508F-2E4B-825E-2D284F6C2D26}" srcOrd="1" destOrd="0" presId="urn:microsoft.com/office/officeart/2005/8/layout/pyramid1"/>
    <dgm:cxn modelId="{9756CD2C-5FCD-433B-8593-ACDA47F4509F}" type="presOf" srcId="{DA8A6CDC-976E-0541-9263-D2BD6551D2D2}" destId="{D4CDF462-A34A-CA4F-87F3-D128A838199D}" srcOrd="0" destOrd="0" presId="urn:microsoft.com/office/officeart/2005/8/layout/pyramid1"/>
    <dgm:cxn modelId="{0FBCA630-F53B-4D26-99C9-69C67F928B6B}" type="presOf" srcId="{CA2D977E-E962-414C-AD0E-D67C1BB961D3}" destId="{A97B52CF-4A4D-EC4F-BDB0-AF7BC651CEB9}" srcOrd="0" destOrd="0" presId="urn:microsoft.com/office/officeart/2005/8/layout/pyramid1"/>
    <dgm:cxn modelId="{6A123534-0B9F-43C5-899E-FD0395A05E0A}" type="presOf" srcId="{48F91921-BC71-624C-98CC-761F20B9B998}" destId="{588643E3-3F88-7C47-A530-9166D5A23F12}"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DD29DB70-6072-4553-BCFA-64ED6ED9FC8C}" type="presOf" srcId="{16B42792-2417-E840-B4D8-6E64ED613335}" destId="{B0BE8006-345C-D740-AC65-5493AC37733D}" srcOrd="1" destOrd="0" presId="urn:microsoft.com/office/officeart/2005/8/layout/pyramid1"/>
    <dgm:cxn modelId="{BBCD9574-708A-4507-A1B0-F53B0C22D9B1}" type="presOf" srcId="{F69A4BEA-7CAC-C049-ADEF-6E13FF2B88AB}" destId="{C5278BF7-DEF0-FA43-AF5B-3DD719544B92}"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B43F6F7F-FF48-4B83-8F85-F4B59C6A7A5B}" type="presOf" srcId="{DA8A6CDC-976E-0541-9263-D2BD6551D2D2}" destId="{5A6CEDE7-2706-1943-9F26-98A3DAA81F53}" srcOrd="1" destOrd="0" presId="urn:microsoft.com/office/officeart/2005/8/layout/pyramid1"/>
    <dgm:cxn modelId="{DAA13E9A-4E35-4525-89B5-BDECAD6D88B6}" type="presOf" srcId="{48F91921-BC71-624C-98CC-761F20B9B998}" destId="{166C5EF9-2A9E-B04A-9489-4F5C57F6997B}" srcOrd="0" destOrd="0" presId="urn:microsoft.com/office/officeart/2005/8/layout/pyramid1"/>
    <dgm:cxn modelId="{C66030A9-3A03-4EE6-913A-ECC64E820F36}" type="presOf" srcId="{16B42792-2417-E840-B4D8-6E64ED613335}" destId="{81DB1F44-359E-3940-B26A-DE130270519D}" srcOrd="0" destOrd="0" presId="urn:microsoft.com/office/officeart/2005/8/layout/pyramid1"/>
    <dgm:cxn modelId="{466316C6-C43D-4623-9C4C-AB691D542F27}"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26B75FDB-7E65-534F-9C26-AB908EBEFF78}" srcId="{5E22112D-9ADD-914C-94F2-0C09ADE94217}" destId="{16B42792-2417-E840-B4D8-6E64ED613335}" srcOrd="1" destOrd="0" parTransId="{D97FB833-1DAC-7444-AB69-2D83B1ADFC7A}" sibTransId="{EF33B2AF-53F6-6346-9710-408AD18C2CED}"/>
    <dgm:cxn modelId="{D637B0F4-0E5E-C847-B1CD-38BBEAA2D144}" srcId="{5E22112D-9ADD-914C-94F2-0C09ADE94217}" destId="{CA2D977E-E962-414C-AD0E-D67C1BB961D3}" srcOrd="5" destOrd="0" parTransId="{0B96E8BB-91B4-2741-A8C5-95B87380CFDE}" sibTransId="{CE409051-CB98-2942-B503-CDCCDC9C81FA}"/>
    <dgm:cxn modelId="{2FBCBC92-CE68-4AA5-8363-B9051226F483}" type="presParOf" srcId="{150F2CE0-24FC-BE4D-B676-C24DDDC2B59D}" destId="{3ECCE04B-DC27-0645-9563-2F9518B26B54}" srcOrd="0" destOrd="0" presId="urn:microsoft.com/office/officeart/2005/8/layout/pyramid1"/>
    <dgm:cxn modelId="{003AD51C-7D14-4661-B83A-FCC7AAC02BAE}" type="presParOf" srcId="{3ECCE04B-DC27-0645-9563-2F9518B26B54}" destId="{1219F3F5-06FD-564E-B97D-34F9158E071A}" srcOrd="0" destOrd="0" presId="urn:microsoft.com/office/officeart/2005/8/layout/pyramid1"/>
    <dgm:cxn modelId="{C75BC8D4-CA30-457B-B4F5-848FB2983418}" type="presParOf" srcId="{3ECCE04B-DC27-0645-9563-2F9518B26B54}" destId="{BDAA30AB-16E7-3347-AA70-E8A760D21184}" srcOrd="1" destOrd="0" presId="urn:microsoft.com/office/officeart/2005/8/layout/pyramid1"/>
    <dgm:cxn modelId="{B934A273-B2E2-4438-A1FA-75D4A16DF8FE}" type="presParOf" srcId="{150F2CE0-24FC-BE4D-B676-C24DDDC2B59D}" destId="{BD277A6B-3EEA-8D42-802E-1D732749166F}" srcOrd="1" destOrd="0" presId="urn:microsoft.com/office/officeart/2005/8/layout/pyramid1"/>
    <dgm:cxn modelId="{9A5B06CC-BFB5-4753-8AB7-F2997F644A84}" type="presParOf" srcId="{BD277A6B-3EEA-8D42-802E-1D732749166F}" destId="{81DB1F44-359E-3940-B26A-DE130270519D}" srcOrd="0" destOrd="0" presId="urn:microsoft.com/office/officeart/2005/8/layout/pyramid1"/>
    <dgm:cxn modelId="{C559483C-8397-41D9-9CB9-83D2B9D4C3E5}" type="presParOf" srcId="{BD277A6B-3EEA-8D42-802E-1D732749166F}" destId="{B0BE8006-345C-D740-AC65-5493AC37733D}" srcOrd="1" destOrd="0" presId="urn:microsoft.com/office/officeart/2005/8/layout/pyramid1"/>
    <dgm:cxn modelId="{21527200-5F64-4C5A-A3B2-1B57F8B94107}" type="presParOf" srcId="{150F2CE0-24FC-BE4D-B676-C24DDDC2B59D}" destId="{043BEF63-2198-7C4B-85D0-D6474603C898}" srcOrd="2" destOrd="0" presId="urn:microsoft.com/office/officeart/2005/8/layout/pyramid1"/>
    <dgm:cxn modelId="{93039D9F-2635-45E6-9792-565AA61BEAFB}" type="presParOf" srcId="{043BEF63-2198-7C4B-85D0-D6474603C898}" destId="{D4CDF462-A34A-CA4F-87F3-D128A838199D}" srcOrd="0" destOrd="0" presId="urn:microsoft.com/office/officeart/2005/8/layout/pyramid1"/>
    <dgm:cxn modelId="{F7032BF0-FD42-46D7-8655-1A6E9AAFF515}" type="presParOf" srcId="{043BEF63-2198-7C4B-85D0-D6474603C898}" destId="{5A6CEDE7-2706-1943-9F26-98A3DAA81F53}" srcOrd="1" destOrd="0" presId="urn:microsoft.com/office/officeart/2005/8/layout/pyramid1"/>
    <dgm:cxn modelId="{9B0B0240-A93B-4AAF-A524-C30921E754BC}" type="presParOf" srcId="{150F2CE0-24FC-BE4D-B676-C24DDDC2B59D}" destId="{C94EA8AD-CA68-3547-9867-736E9B94B1F6}" srcOrd="3" destOrd="0" presId="urn:microsoft.com/office/officeart/2005/8/layout/pyramid1"/>
    <dgm:cxn modelId="{4D5E64AA-7E5A-40DE-9DC0-1B57C6235BFF}" type="presParOf" srcId="{C94EA8AD-CA68-3547-9867-736E9B94B1F6}" destId="{C5278BF7-DEF0-FA43-AF5B-3DD719544B92}" srcOrd="0" destOrd="0" presId="urn:microsoft.com/office/officeart/2005/8/layout/pyramid1"/>
    <dgm:cxn modelId="{6AD231F0-FD06-4FD0-96B3-E344D51656FD}" type="presParOf" srcId="{C94EA8AD-CA68-3547-9867-736E9B94B1F6}" destId="{9A55D572-508F-2E4B-825E-2D284F6C2D26}" srcOrd="1" destOrd="0" presId="urn:microsoft.com/office/officeart/2005/8/layout/pyramid1"/>
    <dgm:cxn modelId="{4A02C0D1-F2F6-4916-AB5A-096EED5842B4}" type="presParOf" srcId="{150F2CE0-24FC-BE4D-B676-C24DDDC2B59D}" destId="{2965914C-04CE-554C-B555-32BFE16793C8}" srcOrd="4" destOrd="0" presId="urn:microsoft.com/office/officeart/2005/8/layout/pyramid1"/>
    <dgm:cxn modelId="{F347F32C-F00D-4943-BB52-701C96537501}" type="presParOf" srcId="{2965914C-04CE-554C-B555-32BFE16793C8}" destId="{166C5EF9-2A9E-B04A-9489-4F5C57F6997B}" srcOrd="0" destOrd="0" presId="urn:microsoft.com/office/officeart/2005/8/layout/pyramid1"/>
    <dgm:cxn modelId="{C0AF521B-C911-48A4-BBD8-C8292A85C913}" type="presParOf" srcId="{2965914C-04CE-554C-B555-32BFE16793C8}" destId="{588643E3-3F88-7C47-A530-9166D5A23F12}" srcOrd="1" destOrd="0" presId="urn:microsoft.com/office/officeart/2005/8/layout/pyramid1"/>
    <dgm:cxn modelId="{19F19004-3FF7-4930-A81E-09D8A469ECC6}" type="presParOf" srcId="{150F2CE0-24FC-BE4D-B676-C24DDDC2B59D}" destId="{3721C729-CD03-AB41-8767-9A953049E741}" srcOrd="5" destOrd="0" presId="urn:microsoft.com/office/officeart/2005/8/layout/pyramid1"/>
    <dgm:cxn modelId="{331EAF4A-6E76-4E65-82FF-4537B93923D3}" type="presParOf" srcId="{3721C729-CD03-AB41-8767-9A953049E741}" destId="{A97B52CF-4A4D-EC4F-BDB0-AF7BC651CEB9}" srcOrd="0" destOrd="0" presId="urn:microsoft.com/office/officeart/2005/8/layout/pyramid1"/>
    <dgm:cxn modelId="{1B8640B2-99A8-41DD-93BE-474A0D9E2E4B}"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colorful3" csCatId="colorful" phldr="1"/>
      <dgm:spPr/>
    </dgm:pt>
    <dgm:pt modelId="{375B5862-819E-BC4D-AC1C-1FA8DEA42D64}">
      <dgm:prSet phldrT="[Text]" phldr="0" custT="1"/>
      <dgm:spPr/>
      <dgm:t>
        <a:bodyPr/>
        <a:lstStyle/>
        <a:p>
          <a:pPr rtl="0"/>
          <a:r>
            <a:rPr lang="cy-GB" sz="1600" b="1" dirty="0">
              <a:latin typeface="Calibri Light" panose="020F0302020204030204"/>
            </a:rPr>
            <a:t>         </a:t>
          </a:r>
          <a:r>
            <a:rPr lang="cy-GB" sz="1600" b="0" dirty="0">
              <a:latin typeface="Calibri Light"/>
              <a:ea typeface="Calibri Light"/>
              <a:cs typeface="Cavolini"/>
            </a:rPr>
            <a:t>                                    Mae'r </a:t>
          </a:r>
          <a:r>
            <a:rPr lang="cy-GB" sz="1600" b="0" dirty="0">
              <a:latin typeface="Calibri Light"/>
              <a:ea typeface="Calibri Light"/>
              <a:cs typeface="Calibri Light"/>
            </a:rPr>
            <a:t>                                       tywod                                                  mor </a:t>
          </a:r>
          <a:r>
            <a:rPr lang="cy-GB" sz="1600" b="0" dirty="0">
              <a:latin typeface="Calibri Light"/>
              <a:ea typeface="Calibri"/>
              <a:cs typeface="Calibri"/>
            </a:rPr>
            <a:t>feddal â chwmwl.</a:t>
          </a:r>
          <a:endParaRPr lang="cy-GB" sz="1600" b="0" dirty="0">
            <a:latin typeface="Calibri Light"/>
            <a:ea typeface="Calibri Light"/>
            <a:cs typeface="Calibri Light"/>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98194A72-73EB-4723-B3EF-330193726EBC}">
      <dgm:prSet phldr="0"/>
      <dgm:spPr/>
      <dgm:t>
        <a:bodyPr/>
        <a:lstStyle/>
        <a:p>
          <a:pPr rtl="0"/>
          <a:r>
            <a:rPr lang="cy-GB" b="0" dirty="0">
              <a:latin typeface="Calibri Light"/>
              <a:ea typeface="Calibri"/>
              <a:cs typeface="Calibri"/>
            </a:rPr>
            <a:t>Mae'r tywod mor                     feddal â chwmwl. Mae'r môr mor las â sapphyr. </a:t>
          </a:r>
        </a:p>
      </dgm:t>
    </dgm:pt>
    <dgm:pt modelId="{0FC5FF82-43F0-4C8B-B0FF-B2BDEB2153A0}" type="parTrans" cxnId="{9448D55C-2FD9-4953-B993-3FA3873E8CCF}">
      <dgm:prSet/>
      <dgm:spPr/>
    </dgm:pt>
    <dgm:pt modelId="{F57750AE-E793-47B5-A55B-0FD1912F4BEE}" type="sibTrans" cxnId="{9448D55C-2FD9-4953-B993-3FA3873E8CCF}">
      <dgm:prSet/>
      <dgm:spPr/>
    </dgm:pt>
    <dgm:pt modelId="{10B5F802-FF9E-4E0D-9035-39FD390EE9F8}">
      <dgm:prSet phldr="0"/>
      <dgm:spPr/>
      <dgm:t>
        <a:bodyPr/>
        <a:lstStyle/>
        <a:p>
          <a:pPr rtl="0"/>
          <a:r>
            <a:rPr lang="cy-GB" b="0" dirty="0">
              <a:latin typeface="Calibri Light"/>
              <a:ea typeface="Calibri"/>
              <a:cs typeface="Calibri"/>
            </a:rPr>
            <a:t>Mae'r tywod mor feddal â chwmwl. Mae'r môr mor las â sapphyr. Mae'r tonnau mor gwyllt â storm.</a:t>
          </a:r>
          <a:r>
            <a:rPr lang="cy-GB" sz="1400" b="0" dirty="0">
              <a:latin typeface="Calibri Light"/>
              <a:ea typeface="Calibri Light"/>
              <a:cs typeface="Cavolini"/>
            </a:rPr>
            <a:t> </a:t>
          </a:r>
          <a:endParaRPr lang="cy-GB" b="0" dirty="0">
            <a:latin typeface="Calibri Light"/>
            <a:ea typeface="Calibri Light"/>
            <a:cs typeface="Cavolini"/>
          </a:endParaRPr>
        </a:p>
      </dgm:t>
    </dgm:pt>
    <dgm:pt modelId="{71151ACC-EB1A-4A14-B83D-8610BCC3BD80}" type="parTrans" cxnId="{179A8F6B-54AA-4A51-9E5C-968C201A1A63}">
      <dgm:prSet/>
      <dgm:spPr/>
    </dgm:pt>
    <dgm:pt modelId="{75F6B7D9-8D55-462C-9878-0DACE4160B2C}" type="sibTrans" cxnId="{179A8F6B-54AA-4A51-9E5C-968C201A1A63}">
      <dgm:prSet/>
      <dgm:spPr/>
    </dgm:pt>
    <dgm:pt modelId="{F07958D7-7A55-462E-BAF8-B01B93EF2A7F}">
      <dgm:prSet phldr="0"/>
      <dgm:spPr/>
      <dgm:t>
        <a:bodyPr/>
        <a:lstStyle/>
        <a:p>
          <a:pPr rtl="0"/>
          <a:r>
            <a:rPr lang="cy-GB" b="0" dirty="0">
              <a:latin typeface="Calibri Light"/>
              <a:ea typeface="Calibri"/>
              <a:cs typeface="Calibri"/>
            </a:rPr>
            <a:t>Mae'r tywod mor feddal â chwmwl. Mae'r môr mor las â sapphyr. Mae'r tonnau mor gwyllt â storm. Mae'r haul mor gynnes â chwtsh.</a:t>
          </a:r>
        </a:p>
      </dgm:t>
    </dgm:pt>
    <dgm:pt modelId="{24562153-EE20-40CC-B38F-C8ACA1CA46A5}" type="parTrans" cxnId="{06A5A604-66F6-4AAB-A035-E2CC78FA89B2}">
      <dgm:prSet/>
      <dgm:spPr/>
    </dgm:pt>
    <dgm:pt modelId="{C7B56B07-224F-41F5-A521-4B528C31BC63}" type="sibTrans" cxnId="{06A5A604-66F6-4AAB-A035-E2CC78FA89B2}">
      <dgm:prSet/>
      <dgm:spPr/>
    </dgm:pt>
    <dgm:pt modelId="{85007A1B-063F-4969-AE63-AE89A7F357DF}">
      <dgm:prSet phldr="0"/>
      <dgm:spPr/>
      <dgm:t>
        <a:bodyPr/>
        <a:lstStyle/>
        <a:p>
          <a:pPr rtl="0"/>
          <a:r>
            <a:rPr lang="cy-GB" b="0" dirty="0">
              <a:latin typeface="Calibri Light"/>
              <a:ea typeface="Calibri"/>
              <a:cs typeface="Calibri"/>
            </a:rPr>
            <a:t>Mae'r tywod mor feddal â chwmwl. Mae'r môr mor las â sapphyr. Mae'r tonnau mor gwyllt â storm. Mae'r haul mor gynnes â chwtsh. Mae'r gwynt mor oer â hufen iâ.</a:t>
          </a:r>
        </a:p>
      </dgm:t>
    </dgm:pt>
    <dgm:pt modelId="{5D66523D-9845-4B93-9442-BE15A85FAE6F}" type="parTrans" cxnId="{FC078E1F-E720-49B3-89C7-3D342E124169}">
      <dgm:prSet/>
      <dgm:spPr/>
    </dgm:pt>
    <dgm:pt modelId="{E08EBEF7-3B54-44B2-926C-C6BC971AC21C}" type="sibTrans" cxnId="{FC078E1F-E720-49B3-89C7-3D342E124169}">
      <dgm:prSet/>
      <dgm:spPr/>
    </dgm:pt>
    <dgm:pt modelId="{904F8973-2AC7-4959-A81D-AFF6D7331DA1}">
      <dgm:prSet phldr="0"/>
      <dgm:spPr/>
      <dgm:t>
        <a:bodyPr/>
        <a:lstStyle/>
        <a:p>
          <a:pPr rtl="0"/>
          <a:r>
            <a:rPr lang="cy-GB" b="0" dirty="0">
              <a:latin typeface="Calibri Light"/>
              <a:ea typeface="Calibri"/>
              <a:cs typeface="Calibri"/>
            </a:rPr>
            <a:t>Mae'r tywod mor feddal â chwmwl. Mae'r môr mor las â sapphyr. Mae'r tonnau mor gwyllt â storm. Mae'r haul mor gynnes â chwtsh. Mae'r gwynt mor oer â hufen iâ. Mae'r traeth mor hardd â phaentiad.</a:t>
          </a:r>
        </a:p>
      </dgm:t>
    </dgm:pt>
    <dgm:pt modelId="{FF21AF21-FE88-47FF-949D-EDB3C47605D0}" type="parTrans" cxnId="{299FB66D-1D43-43F4-A6E6-26EB01B3D788}">
      <dgm:prSet/>
      <dgm:spPr/>
    </dgm:pt>
    <dgm:pt modelId="{E157EAFF-CA06-4DB4-B763-8A9365811B79}" type="sibTrans" cxnId="{299FB66D-1D43-43F4-A6E6-26EB01B3D788}">
      <dgm:prSet/>
      <dgm:spPr/>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5B012A6-149A-4073-8068-894B0A6A70CA}" type="pres">
      <dgm:prSet presAssocID="{98194A72-73EB-4723-B3EF-330193726EBC}" presName="Name8" presStyleCnt="0"/>
      <dgm:spPr/>
    </dgm:pt>
    <dgm:pt modelId="{A4E75C25-22D6-4F00-A10B-89E14EA9A05D}" type="pres">
      <dgm:prSet presAssocID="{98194A72-73EB-4723-B3EF-330193726EBC}" presName="level" presStyleLbl="node1" presStyleIdx="1" presStyleCnt="6">
        <dgm:presLayoutVars>
          <dgm:chMax val="1"/>
          <dgm:bulletEnabled val="1"/>
        </dgm:presLayoutVars>
      </dgm:prSet>
      <dgm:spPr/>
    </dgm:pt>
    <dgm:pt modelId="{86334F69-F809-448D-93B7-A9D37165ABF7}" type="pres">
      <dgm:prSet presAssocID="{98194A72-73EB-4723-B3EF-330193726EBC}" presName="levelTx" presStyleLbl="revTx" presStyleIdx="0" presStyleCnt="0">
        <dgm:presLayoutVars>
          <dgm:chMax val="1"/>
          <dgm:bulletEnabled val="1"/>
        </dgm:presLayoutVars>
      </dgm:prSet>
      <dgm:spPr/>
    </dgm:pt>
    <dgm:pt modelId="{75956433-C2D5-40E5-A833-4C00C4B0E979}" type="pres">
      <dgm:prSet presAssocID="{10B5F802-FF9E-4E0D-9035-39FD390EE9F8}" presName="Name8" presStyleCnt="0"/>
      <dgm:spPr/>
    </dgm:pt>
    <dgm:pt modelId="{A3D654AE-E6D5-4335-A395-0E41722C6CF9}" type="pres">
      <dgm:prSet presAssocID="{10B5F802-FF9E-4E0D-9035-39FD390EE9F8}" presName="level" presStyleLbl="node1" presStyleIdx="2" presStyleCnt="6">
        <dgm:presLayoutVars>
          <dgm:chMax val="1"/>
          <dgm:bulletEnabled val="1"/>
        </dgm:presLayoutVars>
      </dgm:prSet>
      <dgm:spPr/>
    </dgm:pt>
    <dgm:pt modelId="{4F5E85B9-8688-4951-98EB-6EAA6E9C9101}" type="pres">
      <dgm:prSet presAssocID="{10B5F802-FF9E-4E0D-9035-39FD390EE9F8}" presName="levelTx" presStyleLbl="revTx" presStyleIdx="0" presStyleCnt="0">
        <dgm:presLayoutVars>
          <dgm:chMax val="1"/>
          <dgm:bulletEnabled val="1"/>
        </dgm:presLayoutVars>
      </dgm:prSet>
      <dgm:spPr/>
    </dgm:pt>
    <dgm:pt modelId="{5619E275-2955-44FA-9202-C55CF8CDD616}" type="pres">
      <dgm:prSet presAssocID="{F07958D7-7A55-462E-BAF8-B01B93EF2A7F}" presName="Name8" presStyleCnt="0"/>
      <dgm:spPr/>
    </dgm:pt>
    <dgm:pt modelId="{9D012506-C442-4524-A8D2-9F533E600EE9}" type="pres">
      <dgm:prSet presAssocID="{F07958D7-7A55-462E-BAF8-B01B93EF2A7F}" presName="level" presStyleLbl="node1" presStyleIdx="3" presStyleCnt="6">
        <dgm:presLayoutVars>
          <dgm:chMax val="1"/>
          <dgm:bulletEnabled val="1"/>
        </dgm:presLayoutVars>
      </dgm:prSet>
      <dgm:spPr/>
    </dgm:pt>
    <dgm:pt modelId="{3CC57AC3-0D0F-4533-AB4C-475C2B1FF880}" type="pres">
      <dgm:prSet presAssocID="{F07958D7-7A55-462E-BAF8-B01B93EF2A7F}" presName="levelTx" presStyleLbl="revTx" presStyleIdx="0" presStyleCnt="0">
        <dgm:presLayoutVars>
          <dgm:chMax val="1"/>
          <dgm:bulletEnabled val="1"/>
        </dgm:presLayoutVars>
      </dgm:prSet>
      <dgm:spPr/>
    </dgm:pt>
    <dgm:pt modelId="{AA1BCFE9-251E-4EFC-ABBE-8BCEBA8FD2AB}" type="pres">
      <dgm:prSet presAssocID="{85007A1B-063F-4969-AE63-AE89A7F357DF}" presName="Name8" presStyleCnt="0"/>
      <dgm:spPr/>
    </dgm:pt>
    <dgm:pt modelId="{35F89989-90AE-464F-A0C7-BCDC7BCA4FE0}" type="pres">
      <dgm:prSet presAssocID="{85007A1B-063F-4969-AE63-AE89A7F357DF}" presName="level" presStyleLbl="node1" presStyleIdx="4" presStyleCnt="6">
        <dgm:presLayoutVars>
          <dgm:chMax val="1"/>
          <dgm:bulletEnabled val="1"/>
        </dgm:presLayoutVars>
      </dgm:prSet>
      <dgm:spPr/>
    </dgm:pt>
    <dgm:pt modelId="{DAFA7830-F645-4262-9733-6D40511DF3DE}" type="pres">
      <dgm:prSet presAssocID="{85007A1B-063F-4969-AE63-AE89A7F357DF}" presName="levelTx" presStyleLbl="revTx" presStyleIdx="0" presStyleCnt="0">
        <dgm:presLayoutVars>
          <dgm:chMax val="1"/>
          <dgm:bulletEnabled val="1"/>
        </dgm:presLayoutVars>
      </dgm:prSet>
      <dgm:spPr/>
    </dgm:pt>
    <dgm:pt modelId="{F656F7C7-16E8-4EBE-AEAB-E5165091F777}" type="pres">
      <dgm:prSet presAssocID="{904F8973-2AC7-4959-A81D-AFF6D7331DA1}" presName="Name8" presStyleCnt="0"/>
      <dgm:spPr/>
    </dgm:pt>
    <dgm:pt modelId="{4C06023D-E075-4244-8623-A8E3AEF81879}" type="pres">
      <dgm:prSet presAssocID="{904F8973-2AC7-4959-A81D-AFF6D7331DA1}" presName="level" presStyleLbl="node1" presStyleIdx="5" presStyleCnt="6">
        <dgm:presLayoutVars>
          <dgm:chMax val="1"/>
          <dgm:bulletEnabled val="1"/>
        </dgm:presLayoutVars>
      </dgm:prSet>
      <dgm:spPr/>
    </dgm:pt>
    <dgm:pt modelId="{6FC3A2E8-5B6C-40AC-B099-A88D952F0D0C}" type="pres">
      <dgm:prSet presAssocID="{904F8973-2AC7-4959-A81D-AFF6D7331DA1}" presName="levelTx" presStyleLbl="revTx" presStyleIdx="0" presStyleCnt="0">
        <dgm:presLayoutVars>
          <dgm:chMax val="1"/>
          <dgm:bulletEnabled val="1"/>
        </dgm:presLayoutVars>
      </dgm:prSet>
      <dgm:spPr/>
    </dgm:pt>
  </dgm:ptLst>
  <dgm:cxnLst>
    <dgm:cxn modelId="{06A5A604-66F6-4AAB-A035-E2CC78FA89B2}" srcId="{5E22112D-9ADD-914C-94F2-0C09ADE94217}" destId="{F07958D7-7A55-462E-BAF8-B01B93EF2A7F}" srcOrd="3" destOrd="0" parTransId="{24562153-EE20-40CC-B38F-C8ACA1CA46A5}" sibTransId="{C7B56B07-224F-41F5-A521-4B528C31BC63}"/>
    <dgm:cxn modelId="{01327B1E-AADE-439B-A247-1C588DDD1892}" type="presOf" srcId="{904F8973-2AC7-4959-A81D-AFF6D7331DA1}" destId="{4C06023D-E075-4244-8623-A8E3AEF81879}" srcOrd="0" destOrd="0" presId="urn:microsoft.com/office/officeart/2005/8/layout/pyramid1"/>
    <dgm:cxn modelId="{FC078E1F-E720-49B3-89C7-3D342E124169}" srcId="{5E22112D-9ADD-914C-94F2-0C09ADE94217}" destId="{85007A1B-063F-4969-AE63-AE89A7F357DF}" srcOrd="4" destOrd="0" parTransId="{5D66523D-9845-4B93-9442-BE15A85FAE6F}" sibTransId="{E08EBEF7-3B54-44B2-926C-C6BC971AC21C}"/>
    <dgm:cxn modelId="{B27C1D21-7636-1D4B-A7AC-AEED8F39DE09}" srcId="{5E22112D-9ADD-914C-94F2-0C09ADE94217}" destId="{375B5862-819E-BC4D-AC1C-1FA8DEA42D64}" srcOrd="0" destOrd="0" parTransId="{BF5D05D1-D7C5-BD47-9FD0-7FAF80D62452}" sibTransId="{5220922D-55B3-3F47-B64C-A1D4B070CD6B}"/>
    <dgm:cxn modelId="{9448D55C-2FD9-4953-B993-3FA3873E8CCF}" srcId="{5E22112D-9ADD-914C-94F2-0C09ADE94217}" destId="{98194A72-73EB-4723-B3EF-330193726EBC}" srcOrd="1" destOrd="0" parTransId="{0FC5FF82-43F0-4C8B-B0FF-B2BDEB2153A0}" sibTransId="{F57750AE-E793-47B5-A55B-0FD1912F4BEE}"/>
    <dgm:cxn modelId="{73CAB963-F940-4C43-BE36-0B546F5A43C1}" type="presOf" srcId="{85007A1B-063F-4969-AE63-AE89A7F357DF}" destId="{DAFA7830-F645-4262-9733-6D40511DF3DE}" srcOrd="1" destOrd="0" presId="urn:microsoft.com/office/officeart/2005/8/layout/pyramid1"/>
    <dgm:cxn modelId="{16E2E268-1892-4698-A428-70BDE2A2D449}" type="presOf" srcId="{98194A72-73EB-4723-B3EF-330193726EBC}" destId="{86334F69-F809-448D-93B7-A9D37165ABF7}" srcOrd="1" destOrd="0" presId="urn:microsoft.com/office/officeart/2005/8/layout/pyramid1"/>
    <dgm:cxn modelId="{179A8F6B-54AA-4A51-9E5C-968C201A1A63}" srcId="{5E22112D-9ADD-914C-94F2-0C09ADE94217}" destId="{10B5F802-FF9E-4E0D-9035-39FD390EE9F8}" srcOrd="2" destOrd="0" parTransId="{71151ACC-EB1A-4A14-B83D-8610BCC3BD80}" sibTransId="{75F6B7D9-8D55-462C-9878-0DACE4160B2C}"/>
    <dgm:cxn modelId="{23D38D6C-7F04-9843-A3E8-5A8E17B724A4}" type="presOf" srcId="{5E22112D-9ADD-914C-94F2-0C09ADE94217}" destId="{150F2CE0-24FC-BE4D-B676-C24DDDC2B59D}" srcOrd="0" destOrd="0" presId="urn:microsoft.com/office/officeart/2005/8/layout/pyramid1"/>
    <dgm:cxn modelId="{299FB66D-1D43-43F4-A6E6-26EB01B3D788}" srcId="{5E22112D-9ADD-914C-94F2-0C09ADE94217}" destId="{904F8973-2AC7-4959-A81D-AFF6D7331DA1}" srcOrd="5" destOrd="0" parTransId="{FF21AF21-FE88-47FF-949D-EDB3C47605D0}" sibTransId="{E157EAFF-CA06-4DB4-B763-8A9365811B79}"/>
    <dgm:cxn modelId="{9208F973-CC8A-4B25-9C23-2B0B7634FCDA}" type="presOf" srcId="{F07958D7-7A55-462E-BAF8-B01B93EF2A7F}" destId="{3CC57AC3-0D0F-4533-AB4C-475C2B1FF880}" srcOrd="1" destOrd="0" presId="urn:microsoft.com/office/officeart/2005/8/layout/pyramid1"/>
    <dgm:cxn modelId="{B4CDE87A-0F8F-4766-8E57-73B1E1B135C8}" type="presOf" srcId="{10B5F802-FF9E-4E0D-9035-39FD390EE9F8}" destId="{4F5E85B9-8688-4951-98EB-6EAA6E9C9101}" srcOrd="1" destOrd="0" presId="urn:microsoft.com/office/officeart/2005/8/layout/pyramid1"/>
    <dgm:cxn modelId="{C283B09F-D17C-4240-9917-7D1A57A03D9B}" type="presOf" srcId="{85007A1B-063F-4969-AE63-AE89A7F357DF}" destId="{35F89989-90AE-464F-A0C7-BCDC7BCA4FE0}" srcOrd="0" destOrd="0" presId="urn:microsoft.com/office/officeart/2005/8/layout/pyramid1"/>
    <dgm:cxn modelId="{990CC4A8-ADB9-4764-8E00-087B10892A87}" type="presOf" srcId="{375B5862-819E-BC4D-AC1C-1FA8DEA42D64}" destId="{1219F3F5-06FD-564E-B97D-34F9158E071A}" srcOrd="0" destOrd="0" presId="urn:microsoft.com/office/officeart/2005/8/layout/pyramid1"/>
    <dgm:cxn modelId="{D85657B0-789D-43A9-A046-5C046F8F80BA}" type="presOf" srcId="{904F8973-2AC7-4959-A81D-AFF6D7331DA1}" destId="{6FC3A2E8-5B6C-40AC-B099-A88D952F0D0C}" srcOrd="1" destOrd="0" presId="urn:microsoft.com/office/officeart/2005/8/layout/pyramid1"/>
    <dgm:cxn modelId="{6466B4CC-7BEA-4F65-83E1-2C7BB43E3528}" type="presOf" srcId="{98194A72-73EB-4723-B3EF-330193726EBC}" destId="{A4E75C25-22D6-4F00-A10B-89E14EA9A05D}" srcOrd="0" destOrd="0" presId="urn:microsoft.com/office/officeart/2005/8/layout/pyramid1"/>
    <dgm:cxn modelId="{394590E3-F74C-44E6-9EFC-62A72D56CCBC}" type="presOf" srcId="{375B5862-819E-BC4D-AC1C-1FA8DEA42D64}" destId="{BDAA30AB-16E7-3347-AA70-E8A760D21184}" srcOrd="1" destOrd="0" presId="urn:microsoft.com/office/officeart/2005/8/layout/pyramid1"/>
    <dgm:cxn modelId="{5E73A0E8-3BB2-4E2A-93CC-6B356117A88C}" type="presOf" srcId="{10B5F802-FF9E-4E0D-9035-39FD390EE9F8}" destId="{A3D654AE-E6D5-4335-A395-0E41722C6CF9}" srcOrd="0" destOrd="0" presId="urn:microsoft.com/office/officeart/2005/8/layout/pyramid1"/>
    <dgm:cxn modelId="{C96C5EEB-7928-45C7-A051-4D094988E6E5}" type="presOf" srcId="{F07958D7-7A55-462E-BAF8-B01B93EF2A7F}" destId="{9D012506-C442-4524-A8D2-9F533E600EE9}" srcOrd="0" destOrd="0" presId="urn:microsoft.com/office/officeart/2005/8/layout/pyramid1"/>
    <dgm:cxn modelId="{9FDAA00E-029D-4D33-AFC0-A35FB2FF5C49}" type="presParOf" srcId="{150F2CE0-24FC-BE4D-B676-C24DDDC2B59D}" destId="{3ECCE04B-DC27-0645-9563-2F9518B26B54}" srcOrd="0" destOrd="0" presId="urn:microsoft.com/office/officeart/2005/8/layout/pyramid1"/>
    <dgm:cxn modelId="{BFFC770E-9946-42E6-A1BD-7A18F584523F}" type="presParOf" srcId="{3ECCE04B-DC27-0645-9563-2F9518B26B54}" destId="{1219F3F5-06FD-564E-B97D-34F9158E071A}" srcOrd="0" destOrd="0" presId="urn:microsoft.com/office/officeart/2005/8/layout/pyramid1"/>
    <dgm:cxn modelId="{D0ADD3CD-53A9-4C54-B14E-3E1B9F2EEAE9}" type="presParOf" srcId="{3ECCE04B-DC27-0645-9563-2F9518B26B54}" destId="{BDAA30AB-16E7-3347-AA70-E8A760D21184}" srcOrd="1" destOrd="0" presId="urn:microsoft.com/office/officeart/2005/8/layout/pyramid1"/>
    <dgm:cxn modelId="{B7B312FC-F802-4979-893A-E9F6826D3BB1}" type="presParOf" srcId="{150F2CE0-24FC-BE4D-B676-C24DDDC2B59D}" destId="{05B012A6-149A-4073-8068-894B0A6A70CA}" srcOrd="1" destOrd="0" presId="urn:microsoft.com/office/officeart/2005/8/layout/pyramid1"/>
    <dgm:cxn modelId="{669D4577-7F1E-4D2F-8F33-C3395F19FD74}" type="presParOf" srcId="{05B012A6-149A-4073-8068-894B0A6A70CA}" destId="{A4E75C25-22D6-4F00-A10B-89E14EA9A05D}" srcOrd="0" destOrd="0" presId="urn:microsoft.com/office/officeart/2005/8/layout/pyramid1"/>
    <dgm:cxn modelId="{1DC7BB71-BB31-45C9-8654-8B96A355D83D}" type="presParOf" srcId="{05B012A6-149A-4073-8068-894B0A6A70CA}" destId="{86334F69-F809-448D-93B7-A9D37165ABF7}" srcOrd="1" destOrd="0" presId="urn:microsoft.com/office/officeart/2005/8/layout/pyramid1"/>
    <dgm:cxn modelId="{23DF9E6A-79E9-4F20-87EF-C868DDBA9DB2}" type="presParOf" srcId="{150F2CE0-24FC-BE4D-B676-C24DDDC2B59D}" destId="{75956433-C2D5-40E5-A833-4C00C4B0E979}" srcOrd="2" destOrd="0" presId="urn:microsoft.com/office/officeart/2005/8/layout/pyramid1"/>
    <dgm:cxn modelId="{028DBB57-4588-4682-B198-DE0384736DEB}" type="presParOf" srcId="{75956433-C2D5-40E5-A833-4C00C4B0E979}" destId="{A3D654AE-E6D5-4335-A395-0E41722C6CF9}" srcOrd="0" destOrd="0" presId="urn:microsoft.com/office/officeart/2005/8/layout/pyramid1"/>
    <dgm:cxn modelId="{D8D4AB03-C49A-4A54-BFE2-565F7E717BCB}" type="presParOf" srcId="{75956433-C2D5-40E5-A833-4C00C4B0E979}" destId="{4F5E85B9-8688-4951-98EB-6EAA6E9C9101}" srcOrd="1" destOrd="0" presId="urn:microsoft.com/office/officeart/2005/8/layout/pyramid1"/>
    <dgm:cxn modelId="{46783CF3-9526-4F9F-8476-CED2B72748FC}" type="presParOf" srcId="{150F2CE0-24FC-BE4D-B676-C24DDDC2B59D}" destId="{5619E275-2955-44FA-9202-C55CF8CDD616}" srcOrd="3" destOrd="0" presId="urn:microsoft.com/office/officeart/2005/8/layout/pyramid1"/>
    <dgm:cxn modelId="{026103EB-F05A-4E26-B3D0-18D884EA5B53}" type="presParOf" srcId="{5619E275-2955-44FA-9202-C55CF8CDD616}" destId="{9D012506-C442-4524-A8D2-9F533E600EE9}" srcOrd="0" destOrd="0" presId="urn:microsoft.com/office/officeart/2005/8/layout/pyramid1"/>
    <dgm:cxn modelId="{8D6102F2-D69B-4EC6-B23F-3C7725FBBEA7}" type="presParOf" srcId="{5619E275-2955-44FA-9202-C55CF8CDD616}" destId="{3CC57AC3-0D0F-4533-AB4C-475C2B1FF880}" srcOrd="1" destOrd="0" presId="urn:microsoft.com/office/officeart/2005/8/layout/pyramid1"/>
    <dgm:cxn modelId="{46987295-7D1C-4C85-AE48-32DBC392D743}" type="presParOf" srcId="{150F2CE0-24FC-BE4D-B676-C24DDDC2B59D}" destId="{AA1BCFE9-251E-4EFC-ABBE-8BCEBA8FD2AB}" srcOrd="4" destOrd="0" presId="urn:microsoft.com/office/officeart/2005/8/layout/pyramid1"/>
    <dgm:cxn modelId="{639F92D6-2E52-4ECF-B3F9-71E4A7FCADA3}" type="presParOf" srcId="{AA1BCFE9-251E-4EFC-ABBE-8BCEBA8FD2AB}" destId="{35F89989-90AE-464F-A0C7-BCDC7BCA4FE0}" srcOrd="0" destOrd="0" presId="urn:microsoft.com/office/officeart/2005/8/layout/pyramid1"/>
    <dgm:cxn modelId="{D780CEB7-062E-43EF-B343-8941E73F5D1A}" type="presParOf" srcId="{AA1BCFE9-251E-4EFC-ABBE-8BCEBA8FD2AB}" destId="{DAFA7830-F645-4262-9733-6D40511DF3DE}" srcOrd="1" destOrd="0" presId="urn:microsoft.com/office/officeart/2005/8/layout/pyramid1"/>
    <dgm:cxn modelId="{469144F6-7B25-43E0-89E9-4F5A7C567F58}" type="presParOf" srcId="{150F2CE0-24FC-BE4D-B676-C24DDDC2B59D}" destId="{F656F7C7-16E8-4EBE-AEAB-E5165091F777}" srcOrd="5" destOrd="0" presId="urn:microsoft.com/office/officeart/2005/8/layout/pyramid1"/>
    <dgm:cxn modelId="{B7958EC9-4429-451D-92D6-E78483B8665E}" type="presParOf" srcId="{F656F7C7-16E8-4EBE-AEAB-E5165091F777}" destId="{4C06023D-E075-4244-8623-A8E3AEF81879}" srcOrd="0" destOrd="0" presId="urn:microsoft.com/office/officeart/2005/8/layout/pyramid1"/>
    <dgm:cxn modelId="{6F8667C5-BE67-4004-B39B-C1EF0E201F58}" type="presParOf" srcId="{F656F7C7-16E8-4EBE-AEAB-E5165091F777}" destId="{6FC3A2E8-5B6C-40AC-B099-A88D952F0D0C}"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5079749" y="0"/>
          <a:ext cx="2031899" cy="1142489"/>
        </a:xfrm>
        <a:prstGeom prst="trapezoid">
          <a:avLst>
            <a:gd name="adj" fmla="val 88924"/>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b="0" kern="1200" dirty="0">
              <a:latin typeface="Calibri Light"/>
              <a:ea typeface="Calibri Light"/>
              <a:cs typeface="Cavolini"/>
            </a:rPr>
            <a:t> The                                             sand is                                             as soft as                                        a cloud.                                 </a:t>
          </a:r>
        </a:p>
      </dsp:txBody>
      <dsp:txXfrm>
        <a:off x="5079749" y="0"/>
        <a:ext cx="2031899" cy="1142489"/>
      </dsp:txXfrm>
    </dsp:sp>
    <dsp:sp modelId="{81DB1F44-359E-3940-B26A-DE130270519D}">
      <dsp:nvSpPr>
        <dsp:cNvPr id="0" name=""/>
        <dsp:cNvSpPr/>
      </dsp:nvSpPr>
      <dsp:spPr>
        <a:xfrm>
          <a:off x="4063799" y="1142489"/>
          <a:ext cx="4063799" cy="1142489"/>
        </a:xfrm>
        <a:prstGeom prst="trapezoid">
          <a:avLst>
            <a:gd name="adj" fmla="val 88924"/>
          </a:avLst>
        </a:prstGeom>
        <a:solidFill>
          <a:schemeClr val="accent3">
            <a:hueOff val="823433"/>
            <a:satOff val="4942"/>
            <a:lumOff val="3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b="0" kern="1200" dirty="0">
              <a:latin typeface="Calibri Light"/>
              <a:ea typeface="Calibri Light"/>
              <a:cs typeface="Cavolini"/>
            </a:rPr>
            <a:t>The sand is as soft as a cloud. The sea is as blue as a sapphire.</a:t>
          </a:r>
        </a:p>
      </dsp:txBody>
      <dsp:txXfrm>
        <a:off x="4774964" y="1142489"/>
        <a:ext cx="2641469" cy="1142489"/>
      </dsp:txXfrm>
    </dsp:sp>
    <dsp:sp modelId="{D4CDF462-A34A-CA4F-87F3-D128A838199D}">
      <dsp:nvSpPr>
        <dsp:cNvPr id="0" name=""/>
        <dsp:cNvSpPr/>
      </dsp:nvSpPr>
      <dsp:spPr>
        <a:xfrm>
          <a:off x="3047849" y="2284979"/>
          <a:ext cx="6095699" cy="1142489"/>
        </a:xfrm>
        <a:prstGeom prst="trapezoid">
          <a:avLst>
            <a:gd name="adj" fmla="val 88924"/>
          </a:avLst>
        </a:prstGeom>
        <a:solidFill>
          <a:schemeClr val="accent3">
            <a:hueOff val="1646865"/>
            <a:satOff val="9885"/>
            <a:lumOff val="7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b="0" kern="1200" dirty="0">
              <a:latin typeface="Calibri Light"/>
              <a:ea typeface="Calibri Light"/>
              <a:cs typeface="Cavolini"/>
            </a:rPr>
            <a:t>The sand is as soft as a cloud. The sea is as blue as a sapphire. The waves are as angry as a thunderstorm. </a:t>
          </a:r>
        </a:p>
      </dsp:txBody>
      <dsp:txXfrm>
        <a:off x="4114597" y="2284979"/>
        <a:ext cx="3962204" cy="1142489"/>
      </dsp:txXfrm>
    </dsp:sp>
    <dsp:sp modelId="{C5278BF7-DEF0-FA43-AF5B-3DD719544B92}">
      <dsp:nvSpPr>
        <dsp:cNvPr id="0" name=""/>
        <dsp:cNvSpPr/>
      </dsp:nvSpPr>
      <dsp:spPr>
        <a:xfrm>
          <a:off x="2031899" y="3427469"/>
          <a:ext cx="8127599" cy="1142489"/>
        </a:xfrm>
        <a:prstGeom prst="trapezoid">
          <a:avLst>
            <a:gd name="adj" fmla="val 88924"/>
          </a:avLst>
        </a:prstGeom>
        <a:solidFill>
          <a:schemeClr val="accent3">
            <a:hueOff val="2470298"/>
            <a:satOff val="14827"/>
            <a:lumOff val="1129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b="0" kern="1200" dirty="0">
              <a:latin typeface="Calibri Light"/>
              <a:ea typeface="Calibri"/>
              <a:cs typeface="Calibri"/>
            </a:rPr>
            <a:t>The sand is as soft as a cloud. The sea is as blue as a sapphire. The waves are as angry as a thunderstorm. The sun is as warm as a hug.</a:t>
          </a:r>
          <a:endParaRPr lang="en-GB" sz="1400" b="0" kern="1200" dirty="0">
            <a:latin typeface="Calibri Light"/>
            <a:ea typeface="Calibri Light"/>
            <a:cs typeface="Cavolini"/>
          </a:endParaRPr>
        </a:p>
      </dsp:txBody>
      <dsp:txXfrm>
        <a:off x="3454229" y="3427469"/>
        <a:ext cx="5282939" cy="1142489"/>
      </dsp:txXfrm>
    </dsp:sp>
    <dsp:sp modelId="{166C5EF9-2A9E-B04A-9489-4F5C57F6997B}">
      <dsp:nvSpPr>
        <dsp:cNvPr id="0" name=""/>
        <dsp:cNvSpPr/>
      </dsp:nvSpPr>
      <dsp:spPr>
        <a:xfrm>
          <a:off x="1015949" y="4569958"/>
          <a:ext cx="10159499" cy="1142489"/>
        </a:xfrm>
        <a:prstGeom prst="trapezoid">
          <a:avLst>
            <a:gd name="adj" fmla="val 88924"/>
          </a:avLst>
        </a:prstGeom>
        <a:solidFill>
          <a:schemeClr val="accent3">
            <a:hueOff val="3293730"/>
            <a:satOff val="19770"/>
            <a:lumOff val="150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b="0" kern="1200" dirty="0">
              <a:latin typeface="Calibri Light"/>
              <a:ea typeface="Calibri"/>
              <a:cs typeface="Calibri"/>
            </a:rPr>
            <a:t>The sand is as soft as a cloud. The sea is as blue as a sapphire. The waves are as angry as a thunderstorm. The sun is as warm as a hug. The breeze is as cool as ice cream.</a:t>
          </a:r>
          <a:endParaRPr lang="en-GB" sz="1400" b="0" kern="1200" dirty="0">
            <a:latin typeface="Calibri Light"/>
            <a:ea typeface="Calibri Light"/>
            <a:cs typeface="Cavolini"/>
          </a:endParaRPr>
        </a:p>
      </dsp:txBody>
      <dsp:txXfrm>
        <a:off x="2793862" y="4569958"/>
        <a:ext cx="6603674" cy="1142489"/>
      </dsp:txXfrm>
    </dsp:sp>
    <dsp:sp modelId="{A97B52CF-4A4D-EC4F-BDB0-AF7BC651CEB9}">
      <dsp:nvSpPr>
        <dsp:cNvPr id="0" name=""/>
        <dsp:cNvSpPr/>
      </dsp:nvSpPr>
      <dsp:spPr>
        <a:xfrm>
          <a:off x="0" y="5712448"/>
          <a:ext cx="12191399" cy="1142489"/>
        </a:xfrm>
        <a:prstGeom prst="trapezoid">
          <a:avLst>
            <a:gd name="adj" fmla="val 88924"/>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b="0" kern="1200" dirty="0">
              <a:latin typeface="Calibri Light"/>
              <a:ea typeface="Calibri"/>
              <a:cs typeface="Calibri"/>
            </a:rPr>
            <a:t>The sand is as soft as a cloud. The sea is as blue as a sapphire. The waves are as angry as a thunderstorm. The sun is as warm as a hug. The breeze is as cool as ice cream. The beach is as beautiful as a painting.</a:t>
          </a:r>
          <a:endParaRPr lang="en-GB" sz="1400" b="0" kern="1200" dirty="0">
            <a:latin typeface="Calibri Light"/>
            <a:cs typeface="Cavolini"/>
          </a:endParaRPr>
        </a:p>
      </dsp:txBody>
      <dsp:txXfrm>
        <a:off x="2133494" y="5712448"/>
        <a:ext cx="7924409" cy="1142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5080766" y="0"/>
          <a:ext cx="2032306" cy="1143982"/>
        </a:xfrm>
        <a:prstGeom prst="trapezoid">
          <a:avLst>
            <a:gd name="adj" fmla="val 88826"/>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cy-GB" sz="1600" b="1" kern="1200" dirty="0">
              <a:latin typeface="Calibri Light" panose="020F0302020204030204"/>
            </a:rPr>
            <a:t>         </a:t>
          </a:r>
          <a:r>
            <a:rPr lang="cy-GB" sz="1600" b="0" kern="1200" dirty="0">
              <a:latin typeface="Calibri Light"/>
              <a:ea typeface="Calibri Light"/>
              <a:cs typeface="Cavolini"/>
            </a:rPr>
            <a:t>                                    Mae'r </a:t>
          </a:r>
          <a:r>
            <a:rPr lang="cy-GB" sz="1600" b="0" kern="1200" dirty="0">
              <a:latin typeface="Calibri Light"/>
              <a:ea typeface="Calibri Light"/>
              <a:cs typeface="Calibri Light"/>
            </a:rPr>
            <a:t>                                       tywod                                                  mor </a:t>
          </a:r>
          <a:r>
            <a:rPr lang="cy-GB" sz="1600" b="0" kern="1200" dirty="0">
              <a:latin typeface="Calibri Light"/>
              <a:ea typeface="Calibri"/>
              <a:cs typeface="Calibri"/>
            </a:rPr>
            <a:t>feddal â chwmwl.</a:t>
          </a:r>
          <a:endParaRPr lang="cy-GB" sz="1600" b="0" kern="1200" dirty="0">
            <a:latin typeface="Calibri Light"/>
            <a:ea typeface="Calibri Light"/>
            <a:cs typeface="Calibri Light"/>
          </a:endParaRPr>
        </a:p>
      </dsp:txBody>
      <dsp:txXfrm>
        <a:off x="5080766" y="0"/>
        <a:ext cx="2032306" cy="1143982"/>
      </dsp:txXfrm>
    </dsp:sp>
    <dsp:sp modelId="{A4E75C25-22D6-4F00-A10B-89E14EA9A05D}">
      <dsp:nvSpPr>
        <dsp:cNvPr id="0" name=""/>
        <dsp:cNvSpPr/>
      </dsp:nvSpPr>
      <dsp:spPr>
        <a:xfrm>
          <a:off x="4064613" y="1143982"/>
          <a:ext cx="4064613" cy="1143982"/>
        </a:xfrm>
        <a:prstGeom prst="trapezoid">
          <a:avLst>
            <a:gd name="adj" fmla="val 88826"/>
          </a:avLst>
        </a:prstGeom>
        <a:solidFill>
          <a:schemeClr val="accent3">
            <a:hueOff val="823433"/>
            <a:satOff val="4942"/>
            <a:lumOff val="3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cy-GB" sz="2100" b="0" kern="1200" dirty="0">
              <a:latin typeface="Calibri Light"/>
              <a:ea typeface="Calibri"/>
              <a:cs typeface="Calibri"/>
            </a:rPr>
            <a:t>Mae'r tywod mor                     feddal â chwmwl. Mae'r môr mor las â sapphyr. </a:t>
          </a:r>
        </a:p>
      </dsp:txBody>
      <dsp:txXfrm>
        <a:off x="4775920" y="1143982"/>
        <a:ext cx="2641998" cy="1143982"/>
      </dsp:txXfrm>
    </dsp:sp>
    <dsp:sp modelId="{A3D654AE-E6D5-4335-A395-0E41722C6CF9}">
      <dsp:nvSpPr>
        <dsp:cNvPr id="0" name=""/>
        <dsp:cNvSpPr/>
      </dsp:nvSpPr>
      <dsp:spPr>
        <a:xfrm>
          <a:off x="3048460" y="2287964"/>
          <a:ext cx="6096920" cy="1143982"/>
        </a:xfrm>
        <a:prstGeom prst="trapezoid">
          <a:avLst>
            <a:gd name="adj" fmla="val 88826"/>
          </a:avLst>
        </a:prstGeom>
        <a:solidFill>
          <a:schemeClr val="accent3">
            <a:hueOff val="1646865"/>
            <a:satOff val="9885"/>
            <a:lumOff val="7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cy-GB" sz="2100" b="0" kern="1200" dirty="0">
              <a:latin typeface="Calibri Light"/>
              <a:ea typeface="Calibri"/>
              <a:cs typeface="Calibri"/>
            </a:rPr>
            <a:t>Mae'r tywod mor feddal â chwmwl. Mae'r môr mor las â sapphyr. Mae'r tonnau mor gwyllt â storm.</a:t>
          </a:r>
          <a:r>
            <a:rPr lang="cy-GB" sz="2100" b="0" kern="1200" dirty="0">
              <a:latin typeface="Calibri Light"/>
              <a:ea typeface="Calibri Light"/>
              <a:cs typeface="Cavolini"/>
            </a:rPr>
            <a:t> </a:t>
          </a:r>
        </a:p>
      </dsp:txBody>
      <dsp:txXfrm>
        <a:off x="4115420" y="2287964"/>
        <a:ext cx="3962998" cy="1143982"/>
      </dsp:txXfrm>
    </dsp:sp>
    <dsp:sp modelId="{9D012506-C442-4524-A8D2-9F533E600EE9}">
      <dsp:nvSpPr>
        <dsp:cNvPr id="0" name=""/>
        <dsp:cNvSpPr/>
      </dsp:nvSpPr>
      <dsp:spPr>
        <a:xfrm>
          <a:off x="2032306" y="3431946"/>
          <a:ext cx="8129226" cy="1143982"/>
        </a:xfrm>
        <a:prstGeom prst="trapezoid">
          <a:avLst>
            <a:gd name="adj" fmla="val 88826"/>
          </a:avLst>
        </a:prstGeom>
        <a:solidFill>
          <a:schemeClr val="accent3">
            <a:hueOff val="2470298"/>
            <a:satOff val="14827"/>
            <a:lumOff val="1129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cy-GB" sz="2100" b="0" kern="1200" dirty="0">
              <a:latin typeface="Calibri Light"/>
              <a:ea typeface="Calibri"/>
              <a:cs typeface="Calibri"/>
            </a:rPr>
            <a:t>Mae'r tywod mor feddal â chwmwl. Mae'r môr mor las â sapphyr. Mae'r tonnau mor gwyllt â storm. Mae'r haul mor gynnes â chwtsh.</a:t>
          </a:r>
        </a:p>
      </dsp:txBody>
      <dsp:txXfrm>
        <a:off x="3454921" y="3431946"/>
        <a:ext cx="5283997" cy="1143982"/>
      </dsp:txXfrm>
    </dsp:sp>
    <dsp:sp modelId="{35F89989-90AE-464F-A0C7-BCDC7BCA4FE0}">
      <dsp:nvSpPr>
        <dsp:cNvPr id="0" name=""/>
        <dsp:cNvSpPr/>
      </dsp:nvSpPr>
      <dsp:spPr>
        <a:xfrm>
          <a:off x="1016153" y="4575928"/>
          <a:ext cx="10161533" cy="1143982"/>
        </a:xfrm>
        <a:prstGeom prst="trapezoid">
          <a:avLst>
            <a:gd name="adj" fmla="val 88826"/>
          </a:avLst>
        </a:prstGeom>
        <a:solidFill>
          <a:schemeClr val="accent3">
            <a:hueOff val="3293730"/>
            <a:satOff val="19770"/>
            <a:lumOff val="150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cy-GB" sz="2100" b="0" kern="1200" dirty="0">
              <a:latin typeface="Calibri Light"/>
              <a:ea typeface="Calibri"/>
              <a:cs typeface="Calibri"/>
            </a:rPr>
            <a:t>Mae'r tywod mor feddal â chwmwl. Mae'r môr mor las â sapphyr. Mae'r tonnau mor gwyllt â storm. Mae'r haul mor gynnes â chwtsh. Mae'r gwynt mor oer â hufen iâ.</a:t>
          </a:r>
        </a:p>
      </dsp:txBody>
      <dsp:txXfrm>
        <a:off x="2794421" y="4575928"/>
        <a:ext cx="6604996" cy="1143982"/>
      </dsp:txXfrm>
    </dsp:sp>
    <dsp:sp modelId="{4C06023D-E075-4244-8623-A8E3AEF81879}">
      <dsp:nvSpPr>
        <dsp:cNvPr id="0" name=""/>
        <dsp:cNvSpPr/>
      </dsp:nvSpPr>
      <dsp:spPr>
        <a:xfrm>
          <a:off x="0" y="5719910"/>
          <a:ext cx="12193840" cy="1143982"/>
        </a:xfrm>
        <a:prstGeom prst="trapezoid">
          <a:avLst>
            <a:gd name="adj" fmla="val 88826"/>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cy-GB" sz="2100" b="0" kern="1200" dirty="0">
              <a:latin typeface="Calibri Light"/>
              <a:ea typeface="Calibri"/>
              <a:cs typeface="Calibri"/>
            </a:rPr>
            <a:t>Mae'r tywod mor feddal â chwmwl. Mae'r môr mor las â sapphyr. Mae'r tonnau mor gwyllt â storm. Mae'r haul mor gynnes â chwtsh. Mae'r gwynt mor oer â hufen iâ. Mae'r traeth mor hardd â phaentiad.</a:t>
          </a:r>
        </a:p>
      </dsp:txBody>
      <dsp:txXfrm>
        <a:off x="2133921" y="5719910"/>
        <a:ext cx="7925996" cy="114398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70"/>
    </inkml:context>
    <inkml:brush xml:id="br0">
      <inkml:brushProperty name="width" value="0.1" units="cm"/>
      <inkml:brushProperty name="height" value="0.1" units="cm"/>
      <inkml:brushProperty name="color" value="#F6630D"/>
    </inkml:brush>
  </inkml:definitions>
  <inkml:trace contextRef="#ctx0" brushRef="#br0">21917 13281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71"/>
    </inkml:context>
    <inkml:brush xml:id="br0">
      <inkml:brushProperty name="width" value="0.2" units="cm"/>
      <inkml:brushProperty name="height" value="0.2" units="cm"/>
      <inkml:brushProperty name="color" value="#FFC114"/>
    </inkml:brush>
  </inkml:definitions>
  <inkml:trace contextRef="#ctx0" brushRef="#br0">7899 9126 16383 0 0,'0'2'0'0'0,"2"3"0"0"0,0 2 0 0 0,1 2 0 0 0,1 1 0 0 0,-1 1 0 0 0,1 1 0 0 0,0 0 0 0 0,0 0 0 0 0,0 0 0 0 0,0 0 0 0 0,1-1 0 0 0,0 1 0 0 0,1-1 0 0 0,-1-1 0 0 0,0-1 0 0 0,0-1 0 0 0,1 0 0 0 0,0 0 0 0 0,1-1 0 0 0,0 1 0 0 0,1-1 0 0 0,-1 1 0 0 0,-1-2 0 0 0,-1 1 0 0 0,0-2 0 0 0,-1-1 0 0 0,0 1 0 0 0,0-2 0 0 0,-1 1 0 0 0,0 0 0 0 0,0-1 0 0 0,0 1 0 0 0,-1 0 0 0 0,1 0 0 0 0,0-1 0 0 0,0 1 0 0 0,0 0 0 0 0,1 0 0 0 0,-1 0 0 0 0,1-1 0 0 0,0 1 0 0 0,0 0 0 0 0,0 0 0 0 0,0 0 0 0 0,0 0 0 0 0,-1-1 0 0 0,0 1 0 0 0,-1 0 0 0 0,0 0 0 0 0,0 0 0 0 0,0 2 0 0 0,0 0 0 0 0,0 0 0 0 0,0 0 0 0 0,-1-1 0 0 0,0 0 0 0 0,-1-1 0 0 0,1 0 0 0 0,-1 0 0 0 0,0 0 0 0 0,0-1 0 0 0,-1 1 0 0 0,1 0 0 0 0,0-1 0 0 0,0 1 0 0 0,0 0 0 0 0,0 0 0 0 0,0 0 0 0 0,0-1 0 0 0,0 1 0 0 0,0 0 0 0 0,0 0 0 0 0,0 0 0 0 0,0 0 0 0 0,0-1 0 0 0,0 1 0 0 0,0 0 0 0 0,0 0 0 0 0,0 0 0 0 0,0-1 0 0 0,0 1 0 0 0,0 0 0 0 0,0 0 0 0 0,0 0 0 0 0,2-2 0 0 0,1-1 0 0 0,4-3 0 0 0,4-1 0 0 0,3-3 0 0 0,4-2 0 0 0,2 0 0 0 0,2-1 0 0 0,1 1 0 0 0,1-1 0 0 0,0 1 0 0 0,-1 0 0 0 0,1 0 0 0 0,-2 1 0 0 0,0 1 0 0 0,-2 1 0 0 0,0 0 0 0 0,0 1 0 0 0,-2 0 0 0 0,-3 1 0 0 0,0-1 0 0 0,-2 0 0 0 0,-1 1 0 0 0,-1-1 0 0 0,0 0 0 0 0,0 1 0 0 0,0-1 0 0 0,0 0 0 0 0,1 0 0 0 0,-1 0 0 0 0,0 1 0 0 0,1-1 0 0 0,-1 0 0 0 0,1 0 0 0 0,-1 0 0 0 0,1 0 0 0 0,0 1 0 0 0,1-1 0 0 0,0 0 0 0 0,2 0 0 0 0,0 0 0 0 0,0 1 0 0 0,0-1 0 0 0,1 0 0 0 0,-1 0 0 0 0,1 0 0 0 0,-1 0 0 0 0,0 1 0 0 0,1-1 0 0 0,-1 0 0 0 0,0 0 0 0 0,0 0 0 0 0,1 1 0 0 0,-1-1 0 0 0,0 0 0 0 0,0 0 0 0 0,1 0 0 0 0,-1 1 0 0 0,0-1 0 0 0,0 0 0 0 0,1 0 0 0 0,-1 0 0 0 0,0 0 0 0 0,2 1 0 0 0,1-1 0 0 0,1 1 0 0 0,-2 0 0 0 0,-1 2 0 0 0,-1 0 0 0 0,-2 1 0 0 0,-1 0 0 0 0,0 0 0 0 0,-1 0 0 0 0,0 0 0 0 0,0 0 0 0 0,0 0 0 0 0,1 0 0 0 0,-1 0 0 0 0,0 0 0 0 0,1 0 0 0 0,-1 0 0 0 0,1 0 0 0 0,-1 0 0 0 0,0 0 0 0 0,1 0 0 0 0,-1 0 0 0 0,1-1 0 0 0,-1 0 0 0 0,1 0 0 0 0,-1 0 0 0 0,1 0 0 0 0,1-2 0 0 0,1 0 0 0 0,0-1 0 0 0,1 1 0 0 0,1-1 0 0 0,0 0 0 0 0,1 0 0 0 0,-1 0 0 0 0,-1 1 0 0 0,-1 0 0 0 0,-1 2 0 0 0,0 0 0 0 0,-2 1 0 0 0,1 0 0 0 0,0 0 0 0 0,3 0 0 0 0,1-1 0 0 0,1 0 0 0 0,0 0 0 0 0,-2-1 0 0 0,-2 1 0 0 0,-2 0 0 0 0,-1 1 0 0 0,-1 0 0 0 0,0 0 0 0 0,0 0 0 0 0,2 0 0 0 0,-1 0 0 0 0,1 0 0 0 0,1-1 0 0 0,-1 0 0 0 0,1-2 0 0 0,-1 0 0 0 0,1 0 0 0 0,-1-1 0 0 0,1 1 0 0 0,-1 0 0 0 0,1 0 0 0 0,-1 0 0 0 0,1 0 0 0 0,-1 1 0 0 0,0 0 0 0 0,0 0 0 0 0,-1 1 0 0 0,-1 0 0 0 0,0 1 0 0 0,-1-1 0 0 0,-1 1 0 0 0,1 0 0 0 0,-1 0 0 0 0,1 1 0 0 0,-1-1 0 0 0,1 0 0 0 0,-1 0 0 0 0,1 0 0 0 0,0 0 0 0 0,-1 0 0 0 0,1 0 0 0 0,1-1 0 0 0,1 0 0 0 0,3-2 0 0 0,0 0 0 0 0,2 0 0 0 0,0-1 0 0 0,0 0 0 0 0,0 0 0 0 0,-1 1 0 0 0,0 0 0 0 0,0 0 0 0 0,0-1 0 0 0,1 1 0 0 0,0-1 0 0 0,-1 1 0 0 0,-2 1 0 0 0,-1 1 0 0 0,-2 0 0 0 0,-1 1 0 0 0,0-1 0 0 0,0 2 0 0 0,-1-1 0 0 0,1 0 0 0 0,3 0 0 0 0,1 0 0 0 0,1 0 0 0 0,0 0 0 0 0,-1 0 0 0 0,1 0 0 0 0,-1 0 0 0 0,0 0 0 0 0,0 0 0 0 0,-1 0 0 0 0,0 0 0 0 0,1 0 0 0 0,-1 0 0 0 0,1 0 0 0 0,0 0 0 0 0,1 0 0 0 0,-1 0 0 0 0,0 0 0 0 0,-1 0 0 0 0,2 0 0 0 0,-1 0 0 0 0,1 0 0 0 0,0 0 0 0 0,0 0 0 0 0,-1 0 0 0 0,0 0 0 0 0,0 0 0 0 0,-1 0 0 0 0,1 0 0 0 0,-1 0 0 0 0,1 0 0 0 0,-1 0 0 0 0,0 0 0 0 0,1 0 0 0 0,-1 0 0 0 0,1 0 0 0 0,-1 0 0 0 0,1 1 0 0 0,-1 0 0 0 0,0 2 0 0 0,-1 0 0 0 0,-1-1 0 0 0,-1 1 0 0 0,0 0 0 0 0,0 1 0 0 0,-1-1 0 0 0,1 1 0 0 0,-1-1 0 0 0,1 0 0 0 0,-1 0 0 0 0,1 0 0 0 0,0 1 0 0 0,1-1 0 0 0,1 1 0 0 0,1 0 0 0 0,0-1 0 0 0,0 1 0 0 0,-1 0 0 0 0,-1 0 0 0 0,0 0 0 0 0,-1 0 0 0 0,0-1 0 0 0,-1 1 0 0 0,1 0 0 0 0,1 0 0 0 0,1 0 0 0 0,1 0 0 0 0,0-1 0 0 0,-1 1 0 0 0,0 0 0 0 0,0 0 0 0 0,-1 0 0 0 0,0-1 0 0 0,2 1 0 0 0,-1 0 0 0 0,1 0 0 0 0,0 0 0 0 0,1-1 0 0 0,-1 1 0 0 0,1 0 0 0 0,-1 0 0 0 0,-1 0 0 0 0,-1 0 0 0 0,-1-1 0 0 0,0 1 0 0 0,0 0 0 0 0,-1 0 0 0 0,-1 0 0 0 0,-1-1 0 0 0,0 1 0 0 0,-1 0 0 0 0,-1 0 0 0 0,1 0 0 0 0,0-1 0 0 0,-1 1 0 0 0,1 0 0 0 0,0 0 0 0 0,-1 0 0 0 0,1 0 0 0 0,0-1 0 0 0,3-1 0 0 0,4-5 0 0 0,6-4 0 0 0,2-2 0 0 0,3-1 0 0 0,0-2 0 0 0,0 0 0 0 0,-1 0 0 0 0,-1-1 0 0 0,-1 1 0 0 0,-1 1 0 0 0,0-1 0 0 0,-1 0 0 0 0,-1 1 0 0 0,0-1 0 0 0,0 1 0 0 0,0 0 0 0 0,0-1 0 0 0,0 1 0 0 0,-1-1 0 0 0,0 1 0 0 0,1-1 0 0 0,-1-1 0 0 0,0-1 0 0 0,0 1 0 0 0,-2 1 0 0 0,-2 2 0 0 0,-1 2 0 0 0,-1 2 0 0 0,-1 1 0 0 0,-1 1 0 0 0,1 1 0 0 0,-1-1 0 0 0,0 1 0 0 0,1-1 0 0 0,-1 1 0 0 0,1-1 0 0 0,-1 0 0 0 0,1 1 0 0 0,-1-1 0 0 0,-1 0 0 0 0,-1 0 0 0 0,0 0 0 0 0,-1 0 0 0 0,1 1 0 0 0,0-1 0 0 0,1 0 0 0 0,1 0 0 0 0,0 0 0 0 0,1 0 0 0 0,3-1 0 0 0,2-2 0 0 0,0 1 0 0 0,0-2 0 0 0,0 1 0 0 0,2-1 0 0 0,0 0 0 0 0,2-2 0 0 0,4-2 0 0 0,0 0 0 0 0,-1 1 0 0 0,-1 1 0 0 0,-1 1 0 0 0,-1 0 0 0 0,-2 1 0 0 0,2 0 0 0 0,2-1 0 0 0,2-1 0 0 0,3-1 0 0 0,0 0 0 0 0,-1 1 0 0 0,-2 0 0 0 0,-3 3 0 0 0,-3 0 0 0 0,-1 2 0 0 0,-2 1 0 0 0,-1 0 0 0 0,0 1 0 0 0,0-1 0 0 0,1 1 0 0 0,0-1 0 0 0,1 0 0 0 0,0 1 0 0 0,-1-1 0 0 0,0 0 0 0 0,0 0 0 0 0,0 0 0 0 0,-1 1 0 0 0,1-1 0 0 0,-1 0 0 0 0,1 0 0 0 0,1 0 0 0 0,1 1 0 0 0,0-1 0 0 0,1 0 0 0 0,0 0 0 0 0,1 0 0 0 0,-1 0 0 0 0,1 1 0 0 0,-1-1 0 0 0,0 0 0 0 0,1 0 0 0 0,-1 0 0 0 0,0 1 0 0 0,1-1 0 0 0,-1 0 0 0 0,0 0 0 0 0,0 0 0 0 0,1 0 0 0 0,-1 1 0 0 0,0-1 0 0 0,0 0 0 0 0,-1 0 0 0 0,1 0 0 0 0,1-2 0 0 0,1 1 0 0 0,-2 0 0 0 0,0 0 0 0 0,-3 0 0 0 0,-3 1 0 0 0,0 1 0 0 0,-2 0 0 0 0,3 0 0 0 0,0 0 0 0 0,3-1 0 0 0,-1 1 0 0 0,0-1 0 0 0,-1 0 0 0 0,0 1 0 0 0,-2 1 0 0 0,1 0 0 0 0,-1 1 0 0 0,1 1 0 0 0,1-1 0 0 0,2 0 0 0 0,2-1 0 0 0,1-1 0 0 0,2 0 0 0 0,-2 0 0 0 0,-1 0 0 0 0,-2 2 0 0 0,-3 0 0 0 0,-1 0 0 0 0,0 1 0 0 0,0 0 0 0 0,2 0 0 0 0,0-2 0 0 0,2 1 0 0 0,-1-1 0 0 0,0 0 0 0 0,-1 0 0 0 0,-1 1 0 0 0,-2 0 0 0 0,0 1 0 0 0,1-1 0 0 0,0 0 0 0 0,3-2 0 0 0,1 1 0 0 0,0-2 0 0 0,-1 1 0 0 0,0 1 0 0 0,-2 0 0 0 0,-1 1 0 0 0,-1 1 0 0 0,0 0 0 0 0,0-1 0 0 0,-1 0 0 0 0,0-2 0 0 0,1 0 0 0 0,1 0 0 0 0,1-1 0 0 0,1 1 0 0 0,-1-1 0 0 0,0 2 0 0 0,-1 0 0 0 0,0 1 0 0 0,-1-1 0 0 0,0 1 0 0 0,0-1 0 0 0,-1 1 0 0 0,1-1 0 0 0,-1 1 0 0 0,1 0 0 0 0,-1 0 0 0 0,1 0 0 0 0,0 0 0 0 0,2-2 0 0 0,1 0 0 0 0,2 0 0 0 0,1-1 0 0 0,-2 1 0 0 0,0 0 0 0 0,-2 0 0 0 0,-1 2 0 0 0,0 0 0 0 0,-2 0 0 0 0,1 1 0 0 0,-1 0 0 0 0,1-1 0 0 0,-1 0 0 0 0,0 0 0 0 0,1 0 0 0 0,0-1 0 0 0,-1 2 0 0 0,1-1 0 0 0,-1 0 0 0 0,1 0 0 0 0,0 0 0 0 0,-1 0 0 0 0,1 1 0 0 0,0-1 0 0 0,-1 0 0 0 0,1-2 0 0 0,-1 1 0 0 0,1 0 0 0 0,0 1 0 0 0,-1 0 0 0 0,1 0 0 0 0,0 1 0 0 0,-1 0 0 0 0,1 0 0 0 0,-1 0 0 0 0,1 0 0 0 0,0 0 0 0 0,-1 0 0 0 0,0-1 0 0 0,-2-2 0 0 0,-1-1 0 0 0,0-3 0 0 0,0-2 0 0 0,0 0 0 0 0,-1-2 0 0 0,1-1 0 0 0,-1 1 0 0 0,1-1 0 0 0,0 0 0 0 0,0 0 0 0 0,-1-2 0 0 0,1 1 0 0 0,0 0 0 0 0,0 1 0 0 0,0-1 0 0 0,0 1 0 0 0,-1 0 0 0 0,2-1 0 0 0,0-3 0 0 0,1 0 0 0 0,1-2 0 0 0,0-1 0 0 0,0 0 0 0 0,0 0 0 0 0,-2 1 0 0 0,0 0 0 0 0,-1 1 0 0 0,0 1 0 0 0,0 2 0 0 0,-1 3 0 0 0,-1 3 0 0 0,-1 2 0 0 0,0 1 0 0 0,-1 1 0 0 0,0 0 0 0 0,0-1 0 0 0,0-1 0 0 0,0 0 0 0 0,0-1 0 0 0,0-1 0 0 0,0 1 0 0 0,0 1 0 0 0,0 0 0 0 0,0 0 0 0 0,0-1 0 0 0,0 0 0 0 0,1-2 0 0 0,1-1 0 0 0,0 0 0 0 0,1-2 0 0 0,0 1 0 0 0,1-1 0 0 0,-1 1 0 0 0,-1 1 0 0 0,0 1 0 0 0,-1 0 0 0 0,-1 1 0 0 0,0 1 0 0 0,0-1 0 0 0,0 1 0 0 0,1-1 0 0 0,0-2 0 0 0,1-1 0 0 0,0 0 0 0 0,0 1 0 0 0,0 1 0 0 0,-1 0 0 0 0,0 0 0 0 0,1-1 0 0 0,2-2 0 0 0,1-1 0 0 0,0 0 0 0 0,1-2 0 0 0,0 0 0 0 0,0 0 0 0 0,-1 1 0 0 0,-2 3 0 0 0,-1 1 0 0 0,-1 1 0 0 0,0 1 0 0 0,0-1 0 0 0,0 0 0 0 0,1-2 0 0 0,1-2 0 0 0,0-2 0 0 0,1-3 0 0 0,2-2 0 0 0,0-2 0 0 0,0 1 0 0 0,0-1 0 0 0,-1 2 0 0 0,0 1 0 0 0,0 2 0 0 0,-1 0 0 0 0,-1 1 0 0 0,2 1 0 0 0,-1 0 0 0 0,2 0 0 0 0,-1 1 0 0 0,-1 1 0 0 0,-1 2 0 0 0,0 1 0 0 0,-2 1 0 0 0,-1 1 0 0 0,0 1 0 0 0,0 1 0 0 0,0 1 0 0 0,0 1 0 0 0,-1 0 0 0 0,1 0 0 0 0,1 1 0 0 0,0-1 0 0 0,0 0 0 0 0,1 1 0 0 0,1-2 0 0 0,0 0 0 0 0,1-1 0 0 0,0-1 0 0 0,0 0 0 0 0,0-1 0 0 0,0 1 0 0 0,-1-1 0 0 0,-1 0 0 0 0,0 0 0 0 0,-1 1 0 0 0,0-1 0 0 0,0 0 0 0 0,-1 1 0 0 0,2 1 0 0 0,-1 1 0 0 0,0 0 0 0 0,-1 1 0 0 0,1 0 0 0 0,-1 0 0 0 0,0 1 0 0 0,1-1 0 0 0,0 0 0 0 0,-1 1 0 0 0,1-1 0 0 0,0 0 0 0 0,-1 0 0 0 0,0 1 0 0 0,0-1 0 0 0,1 0 0 0 0,-1 0 0 0 0,0 1 0 0 0,-2 1 0 0 0,-3 0 0 0 0,0-1 0 0 0,-2 1 0 0 0,-1-2 0 0 0,-2 1 0 0 0,0 0 0 0 0,-1-1 0 0 0,0 2 0 0 0,-1 1 0 0 0,0 0 0 0 0,1 0 0 0 0,0 1 0 0 0,1 0 0 0 0,1 0 0 0 0,0 1 0 0 0,0-1 0 0 0,0 0 0 0 0,1 0 0 0 0,0 0 0 0 0,0 0 0 0 0,0 0 0 0 0,1 0 0 0 0,-1 0 0 0 0,1 0 0 0 0,-1 0 0 0 0,0 0 0 0 0,1 0 0 0 0,-1 0 0 0 0,1 0 0 0 0,-1-1 0 0 0,0 0 0 0 0,1-2 0 0 0,-1 0 0 0 0,1 0 0 0 0,-1-1 0 0 0,0 0 0 0 0,1 0 0 0 0,-1 0 0 0 0,0 0 0 0 0,0 0 0 0 0,-1-2 0 0 0,-1 0 0 0 0,-1-1 0 0 0,1 1 0 0 0,0 0 0 0 0,1 2 0 0 0,0 2 0 0 0,1 0 0 0 0,0 0 0 0 0,1 0 0 0 0,-1-1 0 0 0,1 0 0 0 0,-2-2 0 0 0,0 0 0 0 0,0 0 0 0 0,0 0 0 0 0,0 2 0 0 0,1 0 0 0 0,0 2 0 0 0,0 0 0 0 0,0-1 0 0 0,1 0 0 0 0,-1-1 0 0 0,1 0 0 0 0,-1-1 0 0 0,1 0 0 0 0,-1 1 0 0 0,0-1 0 0 0,1 0 0 0 0,0 0 0 0 0,1 0 0 0 0,0 0 0 0 0,1 0 0 0 0,-1 0 0 0 0,0 1 0 0 0,-1-1 0 0 0,0 0 0 0 0,0 0 0 0 0,-1 0 0 0 0,1 1 0 0 0,-1-1 0 0 0,0 0 0 0 0,0 0 0 0 0,1 0 0 0 0,-1 0 0 0 0,0-1 0 0 0,0-2 0 0 0,-1 1 0 0 0,-1-2 0 0 0,-1-1 0 0 0,0 0 0 0 0,1 0 0 0 0,0 0 0 0 0,0 2 0 0 0,2 1 0 0 0,0 1 0 0 0,0 1 0 0 0,2 0 0 0 0,1 0 0 0 0,-1 0 0 0 0,0 1 0 0 0,1-1 0 0 0,0 1 0 0 0,0-1 0 0 0,1 0 0 0 0,1 0 0 0 0,-1 1 0 0 0,0-1 0 0 0,0 0 0 0 0,1 0 0 0 0,-1 0 0 0 0,0 0 0 0 0,0 1 0 0 0,0-1 0 0 0,1 0 0 0 0,-1 0 0 0 0,0 0 0 0 0,0 1 0 0 0,0-1 0 0 0,1 0 0 0 0,-1 0 0 0 0,0 0 0 0 0,0 0 0 0 0,0 1 0 0 0,1-1 0 0 0,-1 0 0 0 0,0 0 0 0 0,0 0 0 0 0,0 1 0 0 0,0-1 0 0 0,1 0 0 0 0,-1 1 0 0 0,0 0 0 0 0,0 2 0 0 0,0 0 0 0 0,1 0 0 0 0,-1 0 0 0 0,0 1 0 0 0,0-1 0 0 0,0 0 0 0 0,1 0 0 0 0,-1 0 0 0 0,0-2 0 0 0,-1 1 0 0 0,0-2 0 0 0,-1 1 0 0 0,-1-1 0 0 0,0 0 0 0 0,-1 0 0 0 0,1 0 0 0 0,-1 0 0 0 0,0 0 0 0 0,1 1 0 0 0,1-1 0 0 0,0 0 0 0 0,2 0 0 0 0,-1 0 0 0 0,2 0 0 0 0,-1 1 0 0 0,0-1 0 0 0,1 0 0 0 0,-1 0 0 0 0,0 0 0 0 0,0 1 0 0 0,1-1 0 0 0,-1 0 0 0 0,0 0 0 0 0,0 0 0 0 0,0 1 0 0 0,1-1 0 0 0,-1 0 0 0 0,0 0 0 0 0,0 0 0 0 0,0 0 0 0 0,1 1 0 0 0,-1-1 0 0 0,0 0 0 0 0,0 0 0 0 0,0 0 0 0 0,0 1 0 0 0,1-1 0 0 0,-1 0 0 0 0,0 0 0 0 0,0 0 0 0 0,0 1 0 0 0,0-1 0 0 0,-1 0 0 0 0,-2 0 0 0 0,1 0 0 0 0,-2-2 0 0 0,1 0 0 0 0,-1-1 0 0 0,0 0 0 0 0,1-1 0 0 0,-1 1 0 0 0,0 0 0 0 0,0 0 0 0 0,1 0 0 0 0,1 2 0 0 0,1 0 0 0 0,0 1 0 0 0,1 0 0 0 0,0 0 0 0 0,1 0 0 0 0,-1 0 0 0 0,0 1 0 0 0,1-1 0 0 0,-1 0 0 0 0,0 0 0 0 0,0 1 0 0 0,1-1 0 0 0,-1 0 0 0 0,0 0 0 0 0,0 0 0 0 0,0 1 0 0 0,0-1 0 0 0,1 0 0 0 0,-1 0 0 0 0,0 0 0 0 0,0 1 0 0 0,0-1 0 0 0,1 0 0 0 0,-1 0 0 0 0,0 0 0 0 0,0 0 0 0 0,0 1 0 0 0,0 0 0 0 0,1 0 0 0 0,-1 0 0 0 0,0 0 0 0 0,0-1 0 0 0,0 1 0 0 0,1-1 0 0 0,-1 0 0 0 0,0 0 0 0 0,0 0 0 0 0,0 1 0 0 0,1-1 0 0 0,-1 0 0 0 0,0 0 0 0 0,0 0 0 0 0,0 0 0 0 0,0 1 0 0 0,1-1 0 0 0,-1 0 0 0 0,0 0 0 0 0,0 0 0 0 0,0 1 0 0 0,1-1 0 0 0,-1 2 0 0 0,0 1 0 0 0,0 0 0 0 0,0 0 0 0 0,1 1 0 0 0,-1-1 0 0 0,2-4 0 0 0,1-2 0 0 0,0-1 0 0 0,0-1 0 0 0,1 1 0 0 0,0-1 0 0 0,1 0 0 0 0,-1 1 0 0 0,0 0 0 0 0,0 0 0 0 0,0 1 0 0 0,0-1 0 0 0,0 1 0 0 0,0-1 0 0 0,0 0 0 0 0,0 0 0 0 0,0-1 0 0 0,0-1 0 0 0,0 0 0 0 0,0 1 0 0 0,0 0 0 0 0,0 0 0 0 0,0 1 0 0 0,0 0 0 0 0,0 1 0 0 0,0 1 0 0 0,0 1 0 0 0,0 0 0 0 0,-1 0 0 0 0,0 0 0 0 0,-1-1 0 0 0,-1 0 0 0 0,-1-2 0 0 0,0 1 0 0 0,1-1 0 0 0,-1 1 0 0 0,0-1 0 0 0,0 0 0 0 0,0 0 0 0 0,0 1 0 0 0,0-1 0 0 0,0 0 0 0 0,0 1 0 0 0,0-1 0 0 0,1-1 0 0 0,-2-1 0 0 0,0-2 0 0 0,-1 0 0 0 0,0 0 0 0 0,0-1 0 0 0,1 2 0 0 0,0 1 0 0 0,1 0 0 0 0,0 2 0 0 0,0 0 0 0 0,0 0 0 0 0,0 1 0 0 0,0 0 0 0 0,1 1 0 0 0,-1 1 0 0 0,0 0 0 0 0,0 1 0 0 0,1 0 0 0 0,-1 1 0 0 0,0-1 0 0 0,0 0 0 0 0,0 1 0 0 0,1-1 0 0 0,-1 0 0 0 0,0 1 0 0 0,0-1 0 0 0,0 0 0 0 0,1 0 0 0 0,-1 0 0 0 0,0 0 0 0 0,0 1 0 0 0,0-2 0 0 0,0 0 0 0 0,1-2 0 0 0,-1-1 0 0 0,0 0 0 0 0,0 0 0 0 0,0 0 0 0 0,1-1 0 0 0,-1 0 0 0 0,0-2 0 0 0,0 1 0 0 0,0 1 0 0 0,0 0 0 0 0,1 0 0 0 0,-1 1 0 0 0,0 0 0 0 0,0 1 0 0 0,0-1 0 0 0,1 1 0 0 0,-2-1 0 0 0,0 0 0 0 0,-1 0 0 0 0,-1-1 0 0 0,0-1 0 0 0,-1 0 0 0 0,0-2 0 0 0,0-1 0 0 0,1-1 0 0 0,-1 0 0 0 0,0 1 0 0 0,1 0 0 0 0,-1 0 0 0 0,0 1 0 0 0,1 0 0 0 0,-2 0 0 0 0,0-1 0 0 0,-1 0 0 0 0,0-2 0 0 0,-1 1 0 0 0,0-1 0 0 0,1 1 0 0 0,0 1 0 0 0,2 1 0 0 0,0 0 0 0 0,0 0 0 0 0,0 1 0 0 0,1 0 0 0 0,-1-1 0 0 0,1 2 0 0 0,0 0 0 0 0,1 3 0 0 0,1 1 0 0 0,0 1 0 0 0,1 1 0 0 0,0 0 0 0 0,0 0 0 0 0,-1-1 0 0 0,-1-1 0 0 0,-1-1 0 0 0,0 0 0 0 0,-1 0 0 0 0,1-1 0 0 0,-1 1 0 0 0,2 1 0 0 0,1 0 0 0 0,0 1 0 0 0,1 1 0 0 0,0 0 0 0 0,0 1 0 0 0,0-1 0 0 0,1 0 0 0 0,-1 1 0 0 0,0-1 0 0 0,1 0 0 0 0,-1 0 0 0 0,0 1 0 0 0,0-2 0 0 0,0-1 0 0 0,-1-2 0 0 0,-2-1 0 0 0,1-1 0 0 0,-2-1 0 0 0,0-1 0 0 0,-1 1 0 0 0,0-1 0 0 0,0 1 0 0 0,0 1 0 0 0,2 3 0 0 0,1 0 0 0 0,1 2 0 0 0,-1 1 0 0 0,0 0 0 0 0,0 1 0 0 0,1-1 0 0 0,0 1 0 0 0,0-1 0 0 0,1 1 0 0 0,-1-1 0 0 0,2 0 0 0 0,-1 0 0 0 0,0 1 0 0 0,0-1 0 0 0,1 0 0 0 0,-1 0 0 0 0,0 0 0 0 0,0 0 0 0 0,0 1 0 0 0,1-1 0 0 0,-1 0 0 0 0,0 0 0 0 0,0 0 0 0 0,0 1 0 0 0,1-1 0 0 0,-1 0 0 0 0,0 0 0 0 0,0 0 0 0 0,0 1 0 0 0,1-1 0 0 0,-1 0 0 0 0,0 0 0 0 0,0 0 0 0 0,0 0 0 0 0,0 1 0 0 0,1-1 0 0 0,-1 0 0 0 0,0 1 0 0 0,0 1 0 0 0,0 0 0 0 0,1 1 0 0 0,-1 0 0 0 0,0 0 0 0 0,0 1 0 0 0,0-1 0 0 0,1 1 0 0 0,-1 0 0 0 0,0-1 0 0 0,0-1 0 0 0,0 0 0 0 0,0-1 0 0 0,1 0 0 0 0,-1-1 0 0 0,0 0 0 0 0,0 0 0 0 0,0 0 0 0 0,1 0 0 0 0,-1 0 0 0 0,0 0 0 0 0,0 1 0 0 0,0-1 0 0 0,1 2 0 0 0,-1 1 0 0 0,0 0 0 0 0,0 0 0 0 0,1 1 0 0 0,0-2 0 0 0,1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72"/>
    </inkml:context>
    <inkml:brush xml:id="br0">
      <inkml:brushProperty name="width" value="0.2" units="cm"/>
      <inkml:brushProperty name="height" value="0.2" units="cm"/>
      <inkml:brushProperty name="color" value="#FFC114"/>
    </inkml:brush>
  </inkml:definitions>
  <inkml:trace contextRef="#ctx0" brushRef="#br0">21963 13375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73"/>
    </inkml:context>
    <inkml:brush xml:id="br0">
      <inkml:brushProperty name="width" value="0.2" units="cm"/>
      <inkml:brushProperty name="height" value="0.2" units="cm"/>
      <inkml:brushProperty name="color" value="#FFC114"/>
    </inkml:brush>
  </inkml:definitions>
  <inkml:trace contextRef="#ctx0" brushRef="#br0">26491 13271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74"/>
    </inkml:context>
    <inkml:brush xml:id="br0">
      <inkml:brushProperty name="width" value="0.2" units="cm"/>
      <inkml:brushProperty name="height" value="0.2" units="cm"/>
      <inkml:brushProperty name="color" value="#FFC114"/>
    </inkml:brush>
  </inkml:definitions>
  <inkml:trace contextRef="#ctx0" brushRef="#br0">26491 13271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75"/>
    </inkml:context>
    <inkml:brush xml:id="br0">
      <inkml:brushProperty name="width" value="0.2" units="cm"/>
      <inkml:brushProperty name="height" value="0.2" units="cm"/>
      <inkml:brushProperty name="color" value="#FFC114"/>
    </inkml:brush>
  </inkml:definitions>
  <inkml:trace contextRef="#ctx0" brushRef="#br0">26606 13518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2-20T10:37:52.486"/>
    </inkml:context>
    <inkml:brush xml:id="br0">
      <inkml:brushProperty name="width" value="0.2" units="cm"/>
      <inkml:brushProperty name="height" value="0.2" units="cm"/>
      <inkml:brushProperty name="color" value="#FFC114"/>
    </inkml:brush>
  </inkml:definitions>
  <inkml:trace contextRef="#ctx0" brushRef="#br0">9468 10887 16383 0 0,'3'-1'0'0'0,"8"-2"0"0"0,6-3 0 0 0,3 0 0 0 0,2-1 0 0 0,-2 1 0 0 0,-3 2 0 0 0,-4 1 0 0 0,-2 1 0 0 0,-3 1 0 0 0,-1 1 0 0 0,-1 0 0 0 0,0 0 0 0 0,0 1 0 0 0,-1-1 0 0 0,1 0 0 0 0,0-1 0 0 0,1-1 0 0 0,-1-1 0 0 0,0-1 0 0 0,1 1 0 0 0,-1 0 0 0 0,0 0 0 0 0,1 0 0 0 0,-1-2 0 0 0,0 0 0 0 0,1-1 0 0 0,-1 0 0 0 0,1 0 0 0 0,-1-1 0 0 0,0 2 0 0 0,1 0 0 0 0,-1 1 0 0 0,0 0 0 0 0,1 0 0 0 0,-1-1 0 0 0,0-1 0 0 0,1 1 0 0 0,-1-1 0 0 0,0-1 0 0 0,1 1 0 0 0,-1-1 0 0 0,0 1 0 0 0,1 0 0 0 0,-1-1 0 0 0,1 1 0 0 0,0-1 0 0 0,2 1 0 0 0,0 0 0 0 0,0-1 0 0 0,-1 1 0 0 0,0 0 0 0 0,-1-1 0 0 0,0 1 0 0 0,-1 0 0 0 0,0-1 0 0 0,1 1 0 0 0,-1-1 0 0 0,0 1 0 0 0,0 0 0 0 0,1-1 0 0 0,-1 1 0 0 0,0 0 0 0 0,1-1 0 0 0,-1 1 0 0 0,0 0 0 0 0,1-1 0 0 0,-1 1 0 0 0,0 0 0 0 0,1-1 0 0 0,-1 1 0 0 0,1-1 0 0 0,-1 1 0 0 0,0 0 0 0 0,1-1 0 0 0,-1 1 0 0 0,0 0 0 0 0,1-1 0 0 0,-1 1 0 0 0,-1 0 0 0 0,0-1 0 0 0,-1 0 0 0 0,0-3 0 0 0,0-3 0 0 0,1-2 0 0 0,0-2 0 0 0,0-2 0 0 0,-2 1 0 0 0,0 2 0 0 0,-2 2 0 0 0,0 2 0 0 0,-1 2 0 0 0,0 1 0 0 0,0 1 0 0 0,0-1 0 0 0,-1-2 0 0 0,1-2 0 0 0,0-2 0 0 0,0 1 0 0 0,0 2 0 0 0,0 2 0 0 0,0 2 0 0 0,0-1 0 0 0,0 0 0 0 0,0-1 0 0 0,0-3 0 0 0,0-1 0 0 0,0-2 0 0 0,0-2 0 0 0,0-1 0 0 0,0-3 0 0 0,-1-1 0 0 0,-1-2 0 0 0,-2 1 0 0 0,-1 1 0 0 0,-1 1 0 0 0,0 1 0 0 0,-1 1 0 0 0,0 1 0 0 0,1 0 0 0 0,-1 0 0 0 0,1 0 0 0 0,-1 1 0 0 0,1 3 0 0 0,-1 2 0 0 0,1 3 0 0 0,0 2 0 0 0,-1 1 0 0 0,1 1 0 0 0,0 0 0 0 0,-1 0 0 0 0,1 0 0 0 0,0 0 0 0 0,-1 0 0 0 0,1 0 0 0 0,0 0 0 0 0,-1-1 0 0 0,1 1 0 0 0,-1 0 0 0 0,1-1 0 0 0,0 1 0 0 0,-1-1 0 0 0,1 1 0 0 0,0 0 0 0 0,-1-1 0 0 0,1 1 0 0 0,0 0 0 0 0,-1-1 0 0 0,1 1 0 0 0,0 0 0 0 0,-1-1 0 0 0,1 1 0 0 0,-2-2 0 0 0,0-1 0 0 0,-4-4 0 0 0,-2-2 0 0 0,-2-3 0 0 0,0 0 0 0 0,0-1 0 0 0,0-1 0 0 0,2 1 0 0 0,-1 0 0 0 0,-1 2 0 0 0,-1 2 0 0 0,0 1 0 0 0,-2 0 0 0 0,1 1 0 0 0,-2 1 0 0 0,2 0 0 0 0,3 3 0 0 0,2 0 0 0 0,2 1 0 0 0,3 2 0 0 0,1 0 0 0 0,1 3 0 0 0,0 1 0 0 0,0 0 0 0 0,0 2 0 0 0,0 0 0 0 0,0-1 0 0 0,0 0 0 0 0,0 0 0 0 0,-1 0 0 0 0,1 1 0 0 0,0-1 0 0 0,-1 1 0 0 0,1 0 0 0 0,-1 0 0 0 0,1 0 0 0 0,0 0 0 0 0,-2 0 0 0 0,-1 0 0 0 0,-1 0 0 0 0,0 0 0 0 0,0 0 0 0 0,2 0 0 0 0,0 0 0 0 0,0 0 0 0 0,1-1 0 0 0,-2-1 0 0 0,-1-2 0 0 0,-2-1 0 0 0,0-1 0 0 0,0 1 0 0 0,-1 1 0 0 0,0 1 0 0 0,0 1 0 0 0,0 2 0 0 0,2-1 0 0 0,0 1 0 0 0,2 1 0 0 0,2-1 0 0 0,0 0 0 0 0,0 0 0 0 0,0 0 0 0 0,0 0 0 0 0,-1 0 0 0 0,1 0 0 0 0,-1 0 0 0 0,-1 0 0 0 0,-2 0 0 0 0,-1 0 0 0 0,-4 0 0 0 0,-3 0 0 0 0,-3 0 0 0 0,-2 0 0 0 0,-1 0 0 0 0,1 0 0 0 0,1 0 0 0 0,4 0 0 0 0,2 0 0 0 0,2 0 0 0 0,1 0 0 0 0,2 0 0 0 0,2 0 0 0 0,2 0 0 0 0,1 0 0 0 0,0 0 0 0 0,1 0 0 0 0,0 0 0 0 0,0 0 0 0 0,0 0 0 0 0,0 0 0 0 0,0 0 0 0 0,0 0 0 0 0,-1 0 0 0 0,1 0 0 0 0,0 0 0 0 0,-2 1 0 0 0,-1 2 0 0 0,-1 1 0 0 0,0 1 0 0 0,0 1 0 0 0,1 0 0 0 0,1 0 0 0 0,0 1 0 0 0,-1 0 0 0 0,-1-1 0 0 0,-2 1 0 0 0,2-1 0 0 0,0 1 0 0 0,1-1 0 0 0,1 0 0 0 0,1 1 0 0 0,0-1 0 0 0,1 0 0 0 0,0 1 0 0 0,-1-1 0 0 0,1 1 0 0 0,0-1 0 0 0,0 0 0 0 0,0 1 0 0 0,-1-1 0 0 0,1 0 0 0 0,-1 1 0 0 0,1-1 0 0 0,-1 1 0 0 0,-2 2 0 0 0,0 1 0 0 0,0-2 0 0 0,1 1 0 0 0,0-2 0 0 0,1 0 0 0 0,0 0 0 0 0,1-1 0 0 0,-1 1 0 0 0,1-1 0 0 0,0 0 0 0 0,0 1 0 0 0,-1-1 0 0 0,1 0 0 0 0,0 0 0 0 0,-1 1 0 0 0,1-1 0 0 0,1 0 0 0 0,1 1 0 0 0,1-1 0 0 0,2 1 0 0 0,0-1 0 0 0,1 0 0 0 0,1 1 0 0 0,-1-1 0 0 0,-1 0 0 0 0,-1 2 0 0 0,-2 1 0 0 0,0 1 0 0 0,1 0 0 0 0,1 0 0 0 0,0-1 0 0 0,1-2 0 0 0,1 1 0 0 0,0-2 0 0 0,0 1 0 0 0,0-1 0 0 0,0 0 0 0 0,0 0 0 0 0,0 1 0 0 0,1-1 0 0 0,-1 0 0 0 0,0 2 0 0 0,0 0 0 0 0,0 3 0 0 0,0 0 0 0 0,0 1 0 0 0,0 1 0 0 0,0 0 0 0 0,0-1 0 0 0,0-2 0 0 0,0-1 0 0 0,0-1 0 0 0,0-1 0 0 0,0 0 0 0 0,0-1 0 0 0,0 0 0 0 0,0 0 0 0 0,0 0 0 0 0,0 0 0 0 0,0 0 0 0 0,0 1 0 0 0,0-1 0 0 0,0 0 0 0 0,0 1 0 0 0,0-1 0 0 0,0 0 0 0 0,0 1 0 0 0,0-1 0 0 0,0 1 0 0 0,0-1 0 0 0,0 0 0 0 0,0 1 0 0 0,0 0 0 0 0,1 2 0 0 0,1 1 0 0 0,2 2 0 0 0,1 0 0 0 0,0-1 0 0 0,-1 0 0 0 0,-2-2 0 0 0,0-1 0 0 0,-1-1 0 0 0,-1-1 0 0 0,0 1 0 0 0,0-1 0 0 0,0 0 0 0 0,-1 0 0 0 0,1 0 0 0 0,0 1 0 0 0,0-1 0 0 0,0 1 0 0 0,0 2 0 0 0,0 1 0 0 0,0 1 0 0 0,0-2 0 0 0,1 0 0 0 0,1-1 0 0 0,-1-1 0 0 0,0 0 0 0 0,0-1 0 0 0,-1 0 0 0 0,1 1 0 0 0,-1-1 0 0 0,1 0 0 0 0,1 0 0 0 0,2 2 0 0 0,1 1 0 0 0,1 1 0 0 0,0 1 0 0 0,0 1 0 0 0,1 1 0 0 0,0-1 0 0 0,-1-2 0 0 0,1-1 0 0 0,-1-1 0 0 0,0-1 0 0 0,-1 0 0 0 0,0-1 0 0 0,0 0 0 0 0,0 1 0 0 0,1 2 0 0 0,0 1 0 0 0,1 1 0 0 0,-1 1 0 0 0,0 0 0 0 0,1-2 0 0 0,-1-1 0 0 0,0-1 0 0 0,1 0 0 0 0,-1-2 0 0 0,1 0 0 0 0,-1 1 0 0 0,0-1 0 0 0,1 0 0 0 0,-1 0 0 0 0,0 0 0 0 0,1 1 0 0 0,-1-1 0 0 0,0 0 0 0 0,1 1 0 0 0,-2-1 0 0 0,0 0 0 0 0,-1 1 0 0 0,0-1 0 0 0,0 0 0 0 0,1 1 0 0 0,0-1 0 0 0,1 0 0 0 0,0 1 0 0 0,0-1 0 0 0,1 1 0 0 0,-1-1 0 0 0,0 0 0 0 0,1 1 0 0 0,-1-1 0 0 0,1 0 0 0 0,-1 1 0 0 0,1-1 0 0 0,-1 0 0 0 0,0 1 0 0 0,1-1 0 0 0,-1 0 0 0 0,0 1 0 0 0,1-1 0 0 0,-1 1 0 0 0,0-1 0 0 0,1 0 0 0 0,-1 1 0 0 0,0-1 0 0 0,1 0 0 0 0,-1 1 0 0 0,0-1 0 0 0,1 0 0 0 0,-1 1 0 0 0,1-1 0 0 0,-1 0 0 0 0,0 1 0 0 0,1-1 0 0 0,-1 0 0 0 0,0 1 0 0 0,1-1 0 0 0,-1 1 0 0 0,0-1 0 0 0,1 0 0 0 0,-1 1 0 0 0,0-1 0 0 0,1 0 0 0 0,-1 1 0 0 0,1-1 0 0 0,-1 0 0 0 0,0 1 0 0 0,1-1 0 0 0,-1 0 0 0 0,0 1 0 0 0,1-1 0 0 0,-1-1 0 0 0,0-1 0 0 0,1-1 0 0 0,-1-2 0 0 0,0 0 0 0 0,1-1 0 0 0,-1 0 0 0 0,0-1 0 0 0,1 1 0 0 0,-1 0 0 0 0,1 0 0 0 0,-1 0 0 0 0,0 0 0 0 0,1-1 0 0 0,-1 1 0 0 0,0 0 0 0 0,1 0 0 0 0,-1 1 0 0 0,0-1 0 0 0,1 0 0 0 0,-1 0 0 0 0,0 0 0 0 0,1 0 0 0 0,-1 0 0 0 0,1 0 0 0 0,-1 0 0 0 0,0 0 0 0 0,1 0 0 0 0,-1 0 0 0 0,0 0 0 0 0,1 0 0 0 0,-1 0 0 0 0,0 0 0 0 0,1 0 0 0 0,-1 0 0 0 0,0 0 0 0 0,1 0 0 0 0,0 0 0 0 0,2 0 0 0 0,1 0 0 0 0,2 0 0 0 0,0 0 0 0 0,0 0 0 0 0,0 0 0 0 0,-1 0 0 0 0,-2-2 0 0 0,-1 0 0 0 0,-1-2 0 0 0,-1-1 0 0 0,1 0 0 0 0,-1 2 0 0 0,0 0 0 0 0,0 1 0 0 0,0 1 0 0 0,0 1 0 0 0,1 0 0 0 0,-1 0 0 0 0,0 1 0 0 0,1-1 0 0 0,-2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Church_of_St_Michael_and_All_Angels,_Castlemartin,_Pembrokeshire" TargetMode="External"/><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premiercottages.co.uk/blog/posts/2017/august/the-castles-of-wale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www.geograph.org.uk/photo/1546498"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s://www.geograph.org.uk/photo/5837534"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davedugdale/9031890963/" TargetMode="External"/><Relationship Id="rId7" Type="http://schemas.openxmlformats.org/officeDocument/2006/relationships/image" Target="../media/image18.png"/><Relationship Id="rId2" Type="http://schemas.openxmlformats.org/officeDocument/2006/relationships/image" Target="../media/image15.jpeg"/><Relationship Id="rId1" Type="http://schemas.openxmlformats.org/officeDocument/2006/relationships/slideLayout" Target="../slideLayouts/slideLayout5.xml"/><Relationship Id="rId6" Type="http://schemas.openxmlformats.org/officeDocument/2006/relationships/image" Target="../media/image17.png"/><Relationship Id="rId5" Type="http://schemas.openxmlformats.org/officeDocument/2006/relationships/hyperlink" Target="https://www.flickr.com/photos/nigel321/9377157776" TargetMode="Externa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5.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290.png"/><Relationship Id="rId13" Type="http://schemas.openxmlformats.org/officeDocument/2006/relationships/image" Target="../media/image300.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customXml" Target="../ink/ink7.xm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280.png"/><Relationship Id="rId11" Type="http://schemas.openxmlformats.org/officeDocument/2006/relationships/customXml" Target="../ink/ink6.xml"/><Relationship Id="rId5" Type="http://schemas.openxmlformats.org/officeDocument/2006/relationships/customXml" Target="../ink/ink2.xml"/><Relationship Id="rId10" Type="http://schemas.openxmlformats.org/officeDocument/2006/relationships/customXml" Target="../ink/ink5.xml"/><Relationship Id="rId4" Type="http://schemas.openxmlformats.org/officeDocument/2006/relationships/image" Target="../media/image270.png"/><Relationship Id="rId9" Type="http://schemas.openxmlformats.org/officeDocument/2006/relationships/customXml" Target="../ink/ink4.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tone wall and a body of water&#10;&#10;AI-generated content may be incorrect.">
            <a:extLst>
              <a:ext uri="{FF2B5EF4-FFF2-40B4-BE49-F238E27FC236}">
                <a16:creationId xmlns:a16="http://schemas.microsoft.com/office/drawing/2014/main" id="{115CE592-B2FD-47DD-4DBD-F902B7224B79}"/>
              </a:ext>
            </a:extLst>
          </p:cNvPr>
          <p:cNvPicPr>
            <a:picLocks noChangeAspect="1"/>
          </p:cNvPicPr>
          <p:nvPr/>
        </p:nvPicPr>
        <p:blipFill>
          <a:blip r:embed="rId2"/>
          <a:stretch>
            <a:fillRect/>
          </a:stretch>
        </p:blipFill>
        <p:spPr>
          <a:xfrm>
            <a:off x="361950" y="280988"/>
            <a:ext cx="11468100" cy="6296025"/>
          </a:xfrm>
          <a:prstGeom prst="rect">
            <a:avLst/>
          </a:prstGeom>
        </p:spPr>
      </p:pic>
    </p:spTree>
    <p:extLst>
      <p:ext uri="{BB962C8B-B14F-4D97-AF65-F5344CB8AC3E}">
        <p14:creationId xmlns:p14="http://schemas.microsoft.com/office/powerpoint/2010/main" val="3717832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395AE-985B-2B6C-B959-23A096248EFF}"/>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6D30084-B060-D7A3-8E21-937A2763ECAE}"/>
              </a:ext>
            </a:extLst>
          </p:cNvPr>
          <p:cNvGraphicFramePr>
            <a:graphicFrameLocks noGrp="1"/>
          </p:cNvGraphicFramePr>
          <p:nvPr>
            <p:ph idx="1"/>
            <p:extLst>
              <p:ext uri="{D42A27DB-BD31-4B8C-83A1-F6EECF244321}">
                <p14:modId xmlns:p14="http://schemas.microsoft.com/office/powerpoint/2010/main" val="1987749197"/>
              </p:ext>
            </p:extLst>
          </p:nvPr>
        </p:nvGraphicFramePr>
        <p:xfrm>
          <a:off x="28754" y="0"/>
          <a:ext cx="12137028" cy="6707605"/>
        </p:xfrm>
        <a:graphic>
          <a:graphicData uri="http://schemas.openxmlformats.org/drawingml/2006/table">
            <a:tbl>
              <a:tblPr firstRow="1" bandRow="1">
                <a:tableStyleId>{5940675A-B579-460E-94D1-54222C63F5DA}</a:tableStyleId>
              </a:tblPr>
              <a:tblGrid>
                <a:gridCol w="4045676">
                  <a:extLst>
                    <a:ext uri="{9D8B030D-6E8A-4147-A177-3AD203B41FA5}">
                      <a16:colId xmlns:a16="http://schemas.microsoft.com/office/drawing/2014/main" val="2587127752"/>
                    </a:ext>
                  </a:extLst>
                </a:gridCol>
                <a:gridCol w="4045676">
                  <a:extLst>
                    <a:ext uri="{9D8B030D-6E8A-4147-A177-3AD203B41FA5}">
                      <a16:colId xmlns:a16="http://schemas.microsoft.com/office/drawing/2014/main" val="3518464075"/>
                    </a:ext>
                  </a:extLst>
                </a:gridCol>
                <a:gridCol w="4045676">
                  <a:extLst>
                    <a:ext uri="{9D8B030D-6E8A-4147-A177-3AD203B41FA5}">
                      <a16:colId xmlns:a16="http://schemas.microsoft.com/office/drawing/2014/main" val="1308804834"/>
                    </a:ext>
                  </a:extLst>
                </a:gridCol>
              </a:tblGrid>
              <a:tr h="3208421">
                <a:tc>
                  <a:txBody>
                    <a:bodyPr/>
                    <a:lstStyle/>
                    <a:p>
                      <a:pPr lvl="0">
                        <a:buNone/>
                      </a:pPr>
                      <a:r>
                        <a:rPr lang="cy-GB" sz="1100" b="1" i="0" u="sng" strike="noStrike" noProof="0" dirty="0">
                          <a:solidFill>
                            <a:srgbClr val="000000"/>
                          </a:solidFill>
                          <a:latin typeface="Comic Sans MS"/>
                        </a:rPr>
                        <a:t>Iechyd a Lles </a:t>
                      </a:r>
                      <a:r>
                        <a:rPr lang="cy-GB" sz="1100" b="1" i="0" u="sng" strike="noStrike" noProof="0" dirty="0">
                          <a:solidFill>
                            <a:srgbClr val="000000"/>
                          </a:solidFill>
                          <a:highlight>
                            <a:srgbClr val="FFFF00"/>
                          </a:highlight>
                          <a:latin typeface="Comic Sans MS"/>
                        </a:rPr>
                        <a:t>(gwaith darllen)</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Thema: </a:t>
                      </a:r>
                      <a:r>
                        <a:rPr lang="cy-GB" sz="1100" b="0" i="0" u="none" strike="noStrike" noProof="0" dirty="0">
                          <a:solidFill>
                            <a:srgbClr val="000000"/>
                          </a:solidFill>
                          <a:latin typeface="Comic Sans MS"/>
                        </a:rPr>
                        <a:t>Mynd ar wyliau yn Sir Benfro.</a:t>
                      </a:r>
                      <a:r>
                        <a:rPr lang="cy-GB" sz="1100" b="1" i="0" u="none" strike="noStrike" noProof="0" dirty="0">
                          <a:solidFill>
                            <a:srgbClr val="000000"/>
                          </a:solidFill>
                          <a:latin typeface="Comic Sans MS"/>
                        </a:rPr>
                        <a:t> </a:t>
                      </a:r>
                      <a:endParaRPr lang="en-US" sz="1100" b="1"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Ffocws Iaith / patrymau: </a:t>
                      </a:r>
                      <a:endParaRPr lang="cy-GB" sz="1100" b="0" i="0" u="none" strike="noStrike" noProof="0" dirty="0">
                        <a:solidFill>
                          <a:srgbClr val="000000"/>
                        </a:solidFill>
                        <a:latin typeface="Comic Sans MS"/>
                      </a:endParaRPr>
                    </a:p>
                    <a:p>
                      <a:pPr lvl="0">
                        <a:buNone/>
                      </a:pPr>
                      <a:r>
                        <a:rPr lang="cy-GB" sz="1100" b="0" i="0" u="none" strike="noStrike" noProof="0" dirty="0">
                          <a:solidFill>
                            <a:srgbClr val="000000"/>
                          </a:solidFill>
                          <a:latin typeface="Comic Sans MS"/>
                        </a:rPr>
                        <a:t>Taset ti'n mynd ar wyliau yn Sir Benfro, beth faset ti'n gwneud?</a:t>
                      </a:r>
                    </a:p>
                    <a:p>
                      <a:pPr lvl="0">
                        <a:buNone/>
                      </a:pPr>
                      <a:r>
                        <a:rPr lang="cy-GB" sz="1100" b="0" i="0" u="none" strike="noStrike" noProof="0" dirty="0">
                          <a:solidFill>
                            <a:srgbClr val="000000"/>
                          </a:solidFill>
                          <a:latin typeface="Comic Sans MS"/>
                        </a:rPr>
                        <a:t>Taswn i'n mynd ar wyliau yn Sir Benfro, baswn i'n _____.</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Geirfa</a:t>
                      </a:r>
                      <a:r>
                        <a:rPr lang="cy-GB" sz="1100" b="0" i="0" u="none" strike="noStrike" noProof="0" dirty="0">
                          <a:solidFill>
                            <a:srgbClr val="000000"/>
                          </a:solidFill>
                          <a:latin typeface="Comic Sans MS"/>
                        </a:rPr>
                        <a:t>: traeth, castell, arfordir, glan y mor, syrffio, palod, ynys </a:t>
                      </a:r>
                      <a:r>
                        <a:rPr lang="cy-GB" sz="1100" b="0" i="0" u="none" strike="noStrike" noProof="0" dirty="0" err="1">
                          <a:solidFill>
                            <a:srgbClr val="000000"/>
                          </a:solidFill>
                          <a:latin typeface="Comic Sans MS"/>
                        </a:rPr>
                        <a:t>Sgomer</a:t>
                      </a:r>
                      <a:r>
                        <a:rPr lang="cy-GB" sz="1100" b="0" i="0" u="none" strike="noStrike" noProof="0" dirty="0">
                          <a:solidFill>
                            <a:srgbClr val="000000"/>
                          </a:solidFill>
                          <a:latin typeface="Comic Sans MS"/>
                        </a:rPr>
                        <a:t>, wersylla, eglwys gadeiriol, mynyddoedd Preseli.</a:t>
                      </a:r>
                      <a:endParaRPr lang="en-US" sz="1100" b="0" i="0" u="none" strike="noStrike" noProof="0" dirty="0">
                        <a:solidFill>
                          <a:srgbClr val="000000"/>
                        </a:solidFill>
                        <a:latin typeface="Comic Sans MS"/>
                      </a:endParaRPr>
                    </a:p>
                    <a:p>
                      <a:pPr lvl="0" algn="l">
                        <a:lnSpc>
                          <a:spcPct val="100000"/>
                        </a:lnSpc>
                        <a:spcBef>
                          <a:spcPts val="0"/>
                        </a:spcBef>
                        <a:spcAft>
                          <a:spcPts val="0"/>
                        </a:spcAft>
                        <a:buNone/>
                      </a:pPr>
                      <a:r>
                        <a:rPr lang="cy-GB" sz="1100" b="1" i="0" u="none" strike="noStrike" noProof="0" dirty="0">
                          <a:solidFill>
                            <a:srgbClr val="000000"/>
                          </a:solidFill>
                          <a:latin typeface="Comic Sans MS"/>
                        </a:rPr>
                        <a:t>Gwybodaeth flaenorol: </a:t>
                      </a:r>
                      <a:r>
                        <a:rPr lang="cy-GB" sz="1100" b="0" i="0" u="none" strike="noStrike" noProof="0" dirty="0">
                          <a:solidFill>
                            <a:srgbClr val="000000"/>
                          </a:solidFill>
                          <a:latin typeface="Comic Sans MS"/>
                        </a:rPr>
                        <a:t>Rydw i'n cytuno, Dydw i ddim yn cytuno.</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Gweithgareddau:</a:t>
                      </a:r>
                      <a:r>
                        <a:rPr lang="cy-GB" sz="1100" b="0" i="0" u="none" strike="noStrike" noProof="0" dirty="0">
                          <a:solidFill>
                            <a:srgbClr val="000000"/>
                          </a:solidFill>
                          <a:latin typeface="Comic Sans MS"/>
                        </a:rPr>
                        <a:t> </a:t>
                      </a:r>
                      <a:r>
                        <a:rPr lang="cy-GB" sz="1100" b="0" i="0" u="none" strike="noStrike" noProof="0" dirty="0">
                          <a:solidFill>
                            <a:schemeClr val="tx1"/>
                          </a:solidFill>
                          <a:latin typeface="Comic Sans MS"/>
                        </a:rPr>
                        <a:t>Darllen cul. Darllenwch y stori am Sir Benfro ar y grŵp, ar y parau ac yn unigol. Dylai'r plant sylwi ar y gwahaniaethau. Gyda'r tudalennau o'r llyfr, Bydd rhaid i'r plant yn dewis pa un maen nhw'n cytuno. Trafodwch. Ydyn nhw'n cytuno â'i gilydd? Defnyddio'r patrwm brawddeg, ysgrifennwch eich tudalen eich hun o'r llyfr. Rhannwch eich syniadau gyda'r dosbarth. </a:t>
                      </a:r>
                      <a:endParaRPr lang="cy-GB" i="0" strike="noStrike" dirty="0">
                        <a:solidFill>
                          <a:schemeClr val="tx1"/>
                        </a:solidFill>
                      </a:endParaRPr>
                    </a:p>
                  </a:txBody>
                  <a:tcPr/>
                </a:tc>
                <a:tc>
                  <a:txBody>
                    <a:bodyPr/>
                    <a:lstStyle/>
                    <a:p>
                      <a:r>
                        <a:rPr lang="cy-GB" sz="1100" b="1" u="sng" noProof="0" dirty="0">
                          <a:latin typeface="Comic Sans MS"/>
                        </a:rPr>
                        <a:t>Mathemateg a Rhifedd (</a:t>
                      </a:r>
                      <a:r>
                        <a:rPr lang="cy-GB" sz="1100" b="1" i="0" u="sng" strike="noStrike" noProof="0" dirty="0">
                          <a:solidFill>
                            <a:srgbClr val="000000"/>
                          </a:solidFill>
                          <a:highlight>
                            <a:srgbClr val="FFFF00"/>
                          </a:highlight>
                          <a:latin typeface="Comic Sans MS"/>
                        </a:rPr>
                        <a:t>gwaith llafar)</a:t>
                      </a:r>
                      <a:endParaRPr lang="cy-GB" sz="1100" b="1" u="sng" noProof="0" dirty="0">
                        <a:latin typeface="Comic Sans MS"/>
                      </a:endParaRPr>
                    </a:p>
                    <a:p>
                      <a:pPr lvl="0">
                        <a:buNone/>
                      </a:pPr>
                      <a:r>
                        <a:rPr lang="cy-GB" sz="1100" b="1" u="none" noProof="0" dirty="0">
                          <a:latin typeface="Comic Sans MS"/>
                        </a:rPr>
                        <a:t>Thema</a:t>
                      </a:r>
                      <a:r>
                        <a:rPr lang="cy-GB" sz="1100" b="0" u="none" noProof="0" dirty="0">
                          <a:latin typeface="Comic Sans MS"/>
                        </a:rPr>
                        <a:t>: Cymharu cestyll yn Sir Benfro.</a:t>
                      </a:r>
                    </a:p>
                    <a:p>
                      <a:pPr lvl="0">
                        <a:buNone/>
                      </a:pPr>
                      <a:r>
                        <a:rPr lang="cy-GB" sz="1100" b="1" u="none" noProof="0" dirty="0">
                          <a:latin typeface="Comic Sans MS"/>
                        </a:rPr>
                        <a:t>Ffocws Iaith / Patrymau:</a:t>
                      </a:r>
                    </a:p>
                    <a:p>
                      <a:pPr lvl="0">
                        <a:buNone/>
                      </a:pPr>
                      <a:r>
                        <a:rPr lang="cy-GB" sz="1100" b="0" i="0" u="none" strike="noStrike" baseline="0" noProof="0" dirty="0">
                          <a:solidFill>
                            <a:srgbClr val="000000"/>
                          </a:solidFill>
                          <a:latin typeface="Comic Sans MS"/>
                        </a:rPr>
                        <a:t>Mae Castell _______ yn ________na Chastell _______.</a:t>
                      </a:r>
                      <a:endParaRPr lang="cy-GB" dirty="0"/>
                    </a:p>
                    <a:p>
                      <a:pPr lvl="0">
                        <a:buNone/>
                      </a:pPr>
                      <a:r>
                        <a:rPr lang="cy-GB" sz="1100" b="1" u="none" noProof="0" dirty="0">
                          <a:latin typeface="Comic Sans MS"/>
                        </a:rPr>
                        <a:t>Geirfa</a:t>
                      </a:r>
                      <a:r>
                        <a:rPr lang="cy-GB" sz="1100" b="0" u="none" noProof="0" dirty="0">
                          <a:latin typeface="Comic Sans MS"/>
                        </a:rPr>
                        <a:t>: oed, maint, uchder, pellter i'r dref, pellter i'r mor, henach, ifancach, mwy, llai, talach, byrrach, agosach, pellach.</a:t>
                      </a:r>
                    </a:p>
                    <a:p>
                      <a:pPr lvl="0" algn="l">
                        <a:lnSpc>
                          <a:spcPct val="100000"/>
                        </a:lnSpc>
                        <a:spcBef>
                          <a:spcPts val="0"/>
                        </a:spcBef>
                        <a:spcAft>
                          <a:spcPts val="0"/>
                        </a:spcAft>
                        <a:buNone/>
                      </a:pPr>
                      <a:r>
                        <a:rPr lang="cy-GB" sz="1100" b="1" i="0" u="none" strike="noStrike" noProof="0" dirty="0">
                          <a:solidFill>
                            <a:srgbClr val="000000"/>
                          </a:solidFill>
                          <a:latin typeface="Comic Sans MS"/>
                        </a:rPr>
                        <a:t>Gwybodaeth flaenorol: </a:t>
                      </a:r>
                      <a:r>
                        <a:rPr lang="cy-GB" sz="1100" b="0" i="0" u="none" strike="noStrike" noProof="0" dirty="0">
                          <a:solidFill>
                            <a:srgbClr val="000000"/>
                          </a:solidFill>
                          <a:latin typeface="Comic Sans MS"/>
                        </a:rPr>
                        <a:t>cymharu ansoddeiriau. </a:t>
                      </a:r>
                      <a:r>
                        <a:rPr lang="cy-GB" sz="1100" b="0" i="0" u="none" strike="noStrike" noProof="0" dirty="0" err="1">
                          <a:solidFill>
                            <a:srgbClr val="000000"/>
                          </a:solidFill>
                          <a:latin typeface="Comic Sans MS"/>
                        </a:rPr>
                        <a:t>T.Ll</a:t>
                      </a:r>
                      <a:r>
                        <a:rPr lang="cy-GB" sz="1100" b="0" i="0" u="none" strike="noStrike" noProof="0" dirty="0">
                          <a:solidFill>
                            <a:srgbClr val="000000"/>
                          </a:solidFill>
                          <a:latin typeface="Comic Sans MS"/>
                        </a:rPr>
                        <a:t>. ar ôl na.</a:t>
                      </a:r>
                    </a:p>
                    <a:p>
                      <a:pPr lvl="0" algn="l">
                        <a:lnSpc>
                          <a:spcPct val="100000"/>
                        </a:lnSpc>
                        <a:spcBef>
                          <a:spcPts val="0"/>
                        </a:spcBef>
                        <a:spcAft>
                          <a:spcPts val="0"/>
                        </a:spcAft>
                        <a:buNone/>
                      </a:pPr>
                      <a:r>
                        <a:rPr lang="cy-GB" sz="1100" b="1" u="none" noProof="0" dirty="0">
                          <a:latin typeface="Comic Sans MS"/>
                        </a:rPr>
                        <a:t>Gweithgareddau: </a:t>
                      </a:r>
                      <a:r>
                        <a:rPr lang="cy-GB" sz="1100" b="0" u="none" kern="1200" noProof="0" dirty="0">
                          <a:solidFill>
                            <a:srgbClr val="000000"/>
                          </a:solidFill>
                          <a:latin typeface="Comic Sans MS"/>
                          <a:ea typeface="+mn-ea"/>
                          <a:cs typeface="+mn-cs"/>
                        </a:rPr>
                        <a:t>Chwaraewch 'Top </a:t>
                      </a:r>
                      <a:r>
                        <a:rPr lang="cy-GB" sz="1100" b="0" u="none" kern="1200" noProof="0" dirty="0" err="1">
                          <a:solidFill>
                            <a:srgbClr val="000000"/>
                          </a:solidFill>
                          <a:latin typeface="Comic Sans MS"/>
                          <a:ea typeface="+mn-ea"/>
                          <a:cs typeface="+mn-cs"/>
                        </a:rPr>
                        <a:t>Trumps</a:t>
                      </a:r>
                      <a:r>
                        <a:rPr lang="cy-GB" sz="1100" b="0" u="none" kern="1200" noProof="0" dirty="0">
                          <a:solidFill>
                            <a:srgbClr val="000000"/>
                          </a:solidFill>
                          <a:latin typeface="Comic Sans MS"/>
                          <a:ea typeface="+mn-ea"/>
                          <a:cs typeface="+mn-cs"/>
                        </a:rPr>
                        <a:t>'. </a:t>
                      </a:r>
                    </a:p>
                    <a:p>
                      <a:pPr lvl="0" algn="l">
                        <a:lnSpc>
                          <a:spcPct val="100000"/>
                        </a:lnSpc>
                        <a:spcBef>
                          <a:spcPts val="0"/>
                        </a:spcBef>
                        <a:spcAft>
                          <a:spcPts val="0"/>
                        </a:spcAft>
                        <a:buNone/>
                      </a:pPr>
                      <a:r>
                        <a:rPr lang="cy-GB" sz="1100" b="0" u="none" kern="1200" noProof="0" dirty="0">
                          <a:solidFill>
                            <a:srgbClr val="000000"/>
                          </a:solidFill>
                          <a:latin typeface="Comic Sans MS"/>
                          <a:ea typeface="+mn-ea"/>
                          <a:cs typeface="+mn-cs"/>
                        </a:rPr>
                        <a:t>Mae'r Cestyll wedi graddio 1-6. Chwech ydy'r gorau ac un ydy'r gwaetha. Rholiwch y dis lliwgar i ddewis pa gategori byddwch chi'n trafod. Cymharwch eich sgorau chi. Gyda'ch gilydd meddyliwch am frawddeg sy'n cymharu'r ddau gastell. Er enghraifft, Mae Castell Caeriw yn henach na Chastell </a:t>
                      </a:r>
                      <a:r>
                        <a:rPr lang="cy-GB" sz="1100" b="0" u="none" kern="1200" noProof="0" dirty="0" err="1">
                          <a:solidFill>
                            <a:srgbClr val="000000"/>
                          </a:solidFill>
                          <a:latin typeface="Comic Sans MS"/>
                          <a:ea typeface="+mn-ea"/>
                          <a:cs typeface="+mn-cs"/>
                        </a:rPr>
                        <a:t>Maenorbyr</a:t>
                      </a:r>
                      <a:r>
                        <a:rPr lang="cy-GB" sz="1100" b="0" u="none" kern="1200" noProof="0" dirty="0">
                          <a:solidFill>
                            <a:srgbClr val="000000"/>
                          </a:solidFill>
                          <a:latin typeface="Comic Sans MS"/>
                          <a:ea typeface="+mn-ea"/>
                          <a:cs typeface="+mn-cs"/>
                        </a:rPr>
                        <a:t>. Mae'r chwaraewr gyda cherdyn gyda sgôr uwch bydd yn cadw'r ddau gerdyn. Bydd yr enillwr yn cael cardiau i gyd.</a:t>
                      </a:r>
                      <a:endParaRPr lang="cy-GB" sz="1100" b="0" u="none" kern="1200" dirty="0">
                        <a:solidFill>
                          <a:srgbClr val="000000"/>
                        </a:solidFill>
                        <a:latin typeface="Comic Sans MS"/>
                        <a:ea typeface="+mn-ea"/>
                        <a:cs typeface="+mn-cs"/>
                      </a:endParaRPr>
                    </a:p>
                  </a:txBody>
                  <a:tcPr/>
                </a:tc>
                <a:tc>
                  <a:txBody>
                    <a:bodyPr/>
                    <a:lstStyle/>
                    <a:p>
                      <a:r>
                        <a:rPr lang="cy-GB" sz="1100" b="1" u="sng" noProof="0" dirty="0">
                          <a:latin typeface="Comic Sans MS"/>
                        </a:rPr>
                        <a:t>Y Dyniaethau </a:t>
                      </a:r>
                      <a:r>
                        <a:rPr lang="cy-GB" sz="1100" b="1" i="0" u="sng" strike="noStrike" noProof="0" dirty="0">
                          <a:solidFill>
                            <a:srgbClr val="000000"/>
                          </a:solidFill>
                          <a:highlight>
                            <a:srgbClr val="FFFF00"/>
                          </a:highlight>
                          <a:latin typeface="Comic Sans MS"/>
                        </a:rPr>
                        <a:t>(gwaith darllen ac llafar)</a:t>
                      </a:r>
                      <a:endParaRPr lang="cy-GB" sz="1100" b="1" u="sng" noProof="0" dirty="0">
                        <a:highlight>
                          <a:srgbClr val="FFFF00"/>
                        </a:highlight>
                        <a:latin typeface="Comic Sans MS"/>
                      </a:endParaRPr>
                    </a:p>
                    <a:p>
                      <a:pPr lvl="0">
                        <a:buNone/>
                      </a:pPr>
                      <a:r>
                        <a:rPr lang="cy-GB" sz="1100" b="1" u="none" noProof="0" dirty="0">
                          <a:latin typeface="Comic Sans MS"/>
                        </a:rPr>
                        <a:t>Thema</a:t>
                      </a:r>
                      <a:r>
                        <a:rPr lang="cy-GB" sz="1100" b="0" u="none" noProof="0" dirty="0">
                          <a:latin typeface="Comic Sans MS"/>
                        </a:rPr>
                        <a:t>: Dysgu am fywyd </a:t>
                      </a:r>
                      <a:r>
                        <a:rPr lang="cy-GB" sz="1100" b="0" u="none" noProof="0" dirty="0" err="1">
                          <a:latin typeface="Comic Sans MS"/>
                        </a:rPr>
                        <a:t>Henri</a:t>
                      </a:r>
                      <a:r>
                        <a:rPr lang="cy-GB" sz="1100" b="0" u="none" noProof="0" dirty="0">
                          <a:latin typeface="Comic Sans MS"/>
                        </a:rPr>
                        <a:t> VII.</a:t>
                      </a:r>
                    </a:p>
                    <a:p>
                      <a:pPr lvl="0">
                        <a:buNone/>
                      </a:pPr>
                      <a:r>
                        <a:rPr lang="cy-GB" sz="1100" b="1" u="none" noProof="0" dirty="0">
                          <a:latin typeface="Comic Sans MS"/>
                        </a:rPr>
                        <a:t>Ffocws Iaith / Patrymau:</a:t>
                      </a:r>
                      <a:endParaRPr lang="cy-GB" dirty="0"/>
                    </a:p>
                    <a:p>
                      <a:pPr lvl="0">
                        <a:buNone/>
                      </a:pPr>
                      <a:r>
                        <a:rPr lang="cy-GB" sz="1100" b="0" u="none" noProof="0" dirty="0">
                          <a:latin typeface="Comic Sans MS"/>
                        </a:rPr>
                        <a:t>Cafodd e ei _______.</a:t>
                      </a:r>
                    </a:p>
                    <a:p>
                      <a:pPr lvl="0">
                        <a:buNone/>
                      </a:pPr>
                      <a:r>
                        <a:rPr lang="cy-GB" sz="1100" b="0" i="0" u="none" strike="noStrike" noProof="0" dirty="0">
                          <a:solidFill>
                            <a:srgbClr val="000000"/>
                          </a:solidFill>
                          <a:latin typeface="Comic Sans MS"/>
                        </a:rPr>
                        <a:t>Cafodd e ddim ei _______.</a:t>
                      </a:r>
                      <a:endParaRPr lang="cy-GB" dirty="0"/>
                    </a:p>
                    <a:p>
                      <a:pPr lvl="0">
                        <a:buNone/>
                      </a:pPr>
                      <a:r>
                        <a:rPr lang="cy-GB" sz="1100" b="1" u="none" noProof="0" dirty="0">
                          <a:latin typeface="Comic Sans MS"/>
                        </a:rPr>
                        <a:t>Geirfa</a:t>
                      </a:r>
                      <a:r>
                        <a:rPr lang="cy-GB" sz="1100" b="0" u="none" noProof="0" dirty="0">
                          <a:latin typeface="Comic Sans MS"/>
                        </a:rPr>
                        <a:t>: geni, magu, priodi, claddu.</a:t>
                      </a:r>
                      <a:endParaRPr lang="cy-GB" dirty="0" err="1"/>
                    </a:p>
                    <a:p>
                      <a:pPr lvl="0" algn="l">
                        <a:lnSpc>
                          <a:spcPct val="100000"/>
                        </a:lnSpc>
                        <a:spcBef>
                          <a:spcPts val="0"/>
                        </a:spcBef>
                        <a:spcAft>
                          <a:spcPts val="0"/>
                        </a:spcAft>
                        <a:buNone/>
                      </a:pPr>
                      <a:r>
                        <a:rPr lang="cy-GB" sz="1100" b="1" i="0" u="none" strike="noStrike" noProof="0" dirty="0">
                          <a:solidFill>
                            <a:srgbClr val="000000"/>
                          </a:solidFill>
                          <a:latin typeface="Comic Sans MS"/>
                        </a:rPr>
                        <a:t>Gwybodaeth flaenorol: </a:t>
                      </a:r>
                      <a:r>
                        <a:rPr lang="cy-GB" sz="1100" b="0" i="0" u="none" strike="noStrike" noProof="0" dirty="0">
                          <a:solidFill>
                            <a:srgbClr val="000000"/>
                          </a:solidFill>
                          <a:latin typeface="Comic Sans MS"/>
                        </a:rPr>
                        <a:t>Ces i fy _____ yn ______.</a:t>
                      </a:r>
                    </a:p>
                    <a:p>
                      <a:pPr lvl="0" algn="l">
                        <a:lnSpc>
                          <a:spcPct val="100000"/>
                        </a:lnSpc>
                        <a:spcBef>
                          <a:spcPts val="0"/>
                        </a:spcBef>
                        <a:spcAft>
                          <a:spcPts val="0"/>
                        </a:spcAft>
                        <a:buNone/>
                      </a:pPr>
                      <a:r>
                        <a:rPr lang="cy-GB" sz="1100" b="0" i="0" u="none" strike="noStrike" noProof="0" dirty="0">
                          <a:solidFill>
                            <a:srgbClr val="000000"/>
                          </a:solidFill>
                          <a:latin typeface="Comic Sans MS"/>
                        </a:rPr>
                        <a:t>T.M. ar ôl ei.</a:t>
                      </a:r>
                    </a:p>
                    <a:p>
                      <a:pPr lvl="0">
                        <a:buNone/>
                      </a:pPr>
                      <a:r>
                        <a:rPr lang="cy-GB" sz="1100" b="1" u="none" noProof="0" dirty="0">
                          <a:latin typeface="Comic Sans MS"/>
                        </a:rPr>
                        <a:t>Gweithgareddau:</a:t>
                      </a:r>
                      <a:r>
                        <a:rPr lang="cy-GB" sz="1100" b="0" u="none" kern="1200" noProof="0" dirty="0">
                          <a:solidFill>
                            <a:srgbClr val="000000"/>
                          </a:solidFill>
                          <a:latin typeface="Comic Sans MS"/>
                          <a:ea typeface="+mn-ea"/>
                          <a:cs typeface="+mn-cs"/>
                        </a:rPr>
                        <a:t> Ysgrifennu mosaig. Bydd y plant yn datrys y mosaig trwy gyfieithu'r brawddegau am </a:t>
                      </a:r>
                      <a:r>
                        <a:rPr lang="cy-GB" sz="1100" b="0" u="none" kern="1200" noProof="0" dirty="0" err="1">
                          <a:solidFill>
                            <a:srgbClr val="000000"/>
                          </a:solidFill>
                          <a:latin typeface="Comic Sans MS"/>
                          <a:ea typeface="+mn-ea"/>
                          <a:cs typeface="+mn-cs"/>
                        </a:rPr>
                        <a:t>Henri</a:t>
                      </a:r>
                      <a:r>
                        <a:rPr lang="cy-GB" sz="1100" b="0" u="none" kern="1200" noProof="0" dirty="0">
                          <a:solidFill>
                            <a:srgbClr val="000000"/>
                          </a:solidFill>
                          <a:latin typeface="Comic Sans MS"/>
                          <a:ea typeface="+mn-ea"/>
                          <a:cs typeface="+mn-cs"/>
                        </a:rPr>
                        <a:t> VII.  Byddan nhw'n gwirio eu hatebion ac wedyn byddan nhw'n gallu chwarae Signal Cyfrinachol gyda'r chwe brawddeg gywir. I ymarfer llafar, bydd un person yn gadael yr ystafell. Pan fyddan nhw'n dod yn ôl i mewn, bydd pawb yn dweud y frawddeg gyntaf drosodd a throsodd. Bydd un person yn rhoi signal yn gyfrinachol a bydd y plant yn dweud y frawddeg nesa. Dalwch ati erbyn bydd person cyntaf yn dyfalu pwy sy'n gwneud y signal cyfrinachol. </a:t>
                      </a:r>
                    </a:p>
                  </a:txBody>
                  <a:tcPr/>
                </a:tc>
                <a:extLst>
                  <a:ext uri="{0D108BD9-81ED-4DB2-BD59-A6C34878D82A}">
                    <a16:rowId xmlns:a16="http://schemas.microsoft.com/office/drawing/2014/main" val="3062323758"/>
                  </a:ext>
                </a:extLst>
              </a:tr>
              <a:tr h="3499184">
                <a:tc>
                  <a:txBody>
                    <a:bodyPr/>
                    <a:lstStyle/>
                    <a:p>
                      <a:pPr lvl="0">
                        <a:buNone/>
                      </a:pPr>
                      <a:r>
                        <a:rPr lang="cy-GB" sz="1100" b="1" i="0" u="sng" strike="noStrike" noProof="0" dirty="0">
                          <a:solidFill>
                            <a:srgbClr val="000000"/>
                          </a:solidFill>
                          <a:latin typeface="Comic Sans MS"/>
                        </a:rPr>
                        <a:t>Gwyddoniaeth a Thechnoleg </a:t>
                      </a:r>
                      <a:endParaRPr lang="en-US" sz="1100" b="0" i="0" u="none" strike="noStrike" noProof="0" dirty="0">
                        <a:solidFill>
                          <a:srgbClr val="000000"/>
                        </a:solidFill>
                        <a:latin typeface="Comic Sans MS"/>
                      </a:endParaRPr>
                    </a:p>
                    <a:p>
                      <a:pPr lvl="0">
                        <a:buNone/>
                      </a:pPr>
                      <a:r>
                        <a:rPr lang="cy-GB" sz="1100" b="1" i="0" u="sng" strike="noStrike" noProof="0" dirty="0">
                          <a:solidFill>
                            <a:srgbClr val="000000"/>
                          </a:solidFill>
                          <a:highlight>
                            <a:srgbClr val="FFFF00"/>
                          </a:highlight>
                          <a:latin typeface="Comic Sans MS"/>
                        </a:rPr>
                        <a:t>(gwaith ysgrifennu a gwrando)</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Thema</a:t>
                      </a:r>
                      <a:r>
                        <a:rPr lang="cy-GB" sz="1100" b="0" i="0" u="none" strike="noStrike" noProof="0" dirty="0">
                          <a:solidFill>
                            <a:srgbClr val="000000"/>
                          </a:solidFill>
                          <a:latin typeface="Comic Sans MS"/>
                        </a:rPr>
                        <a:t>: Cerdyn post am Barc cenedlaethol Arfordir Penfro. </a:t>
                      </a:r>
                    </a:p>
                    <a:p>
                      <a:pPr lvl="0">
                        <a:buNone/>
                      </a:pPr>
                      <a:r>
                        <a:rPr lang="cy-GB" sz="1100" b="1" i="0" u="none" strike="noStrike" noProof="0" dirty="0">
                          <a:solidFill>
                            <a:srgbClr val="000000"/>
                          </a:solidFill>
                          <a:latin typeface="Comic Sans MS"/>
                        </a:rPr>
                        <a:t>Ffocws Iaith / Patrymau:</a:t>
                      </a:r>
                      <a:endParaRPr lang="cy-GB" sz="1100" b="0" i="0" u="none" strike="noStrike" noProof="0" dirty="0">
                        <a:solidFill>
                          <a:srgbClr val="000000"/>
                        </a:solidFill>
                        <a:latin typeface="Comic Sans MS"/>
                      </a:endParaRPr>
                    </a:p>
                    <a:p>
                      <a:pPr lvl="0">
                        <a:buNone/>
                      </a:pPr>
                      <a:r>
                        <a:rPr lang="cy-GB" sz="1100" b="0" i="0" u="none" strike="noStrike" noProof="0" dirty="0">
                          <a:solidFill>
                            <a:srgbClr val="000000"/>
                          </a:solidFill>
                          <a:latin typeface="Comic Sans MS"/>
                        </a:rPr>
                        <a:t>Dylech chi ______________.</a:t>
                      </a:r>
                    </a:p>
                    <a:p>
                      <a:pPr lvl="0">
                        <a:buNone/>
                      </a:pPr>
                      <a:r>
                        <a:rPr lang="cy-GB" sz="1100" b="0" i="0" u="none" strike="noStrike" noProof="0" dirty="0">
                          <a:solidFill>
                            <a:srgbClr val="000000"/>
                          </a:solidFill>
                          <a:latin typeface="Comic Sans MS"/>
                        </a:rPr>
                        <a:t>Ddylech chi ddim _____________.</a:t>
                      </a:r>
                    </a:p>
                    <a:p>
                      <a:pPr lvl="0">
                        <a:buNone/>
                      </a:pPr>
                      <a:r>
                        <a:rPr lang="cy-GB" sz="1100" b="0" i="0" u="none" strike="noStrike" noProof="0" dirty="0">
                          <a:solidFill>
                            <a:srgbClr val="000000"/>
                          </a:solidFill>
                          <a:latin typeface="Comic Sans MS"/>
                        </a:rPr>
                        <a:t>Ddylech chi _____________? Dylech / Na ddylech.</a:t>
                      </a:r>
                    </a:p>
                    <a:p>
                      <a:pPr lvl="0" algn="l">
                        <a:lnSpc>
                          <a:spcPct val="100000"/>
                        </a:lnSpc>
                        <a:spcBef>
                          <a:spcPts val="0"/>
                        </a:spcBef>
                        <a:spcAft>
                          <a:spcPts val="0"/>
                        </a:spcAft>
                        <a:buNone/>
                      </a:pPr>
                      <a:r>
                        <a:rPr lang="cy-GB" sz="1100" b="1" i="0" u="none" strike="noStrike" noProof="0" dirty="0">
                          <a:solidFill>
                            <a:srgbClr val="000000"/>
                          </a:solidFill>
                          <a:latin typeface="Comic Sans MS"/>
                        </a:rPr>
                        <a:t>Geirfa:</a:t>
                      </a:r>
                      <a:endParaRPr lang="cy-GB" sz="1100" b="0" i="0" u="none" strike="noStrike" noProof="0" dirty="0">
                        <a:solidFill>
                          <a:srgbClr val="000000"/>
                        </a:solidFill>
                        <a:latin typeface="Comic Sans MS"/>
                      </a:endParaRPr>
                    </a:p>
                    <a:p>
                      <a:pPr lvl="0" algn="l">
                        <a:lnSpc>
                          <a:spcPct val="100000"/>
                        </a:lnSpc>
                        <a:spcBef>
                          <a:spcPts val="0"/>
                        </a:spcBef>
                        <a:spcAft>
                          <a:spcPts val="0"/>
                        </a:spcAft>
                        <a:buNone/>
                      </a:pPr>
                      <a:r>
                        <a:rPr lang="cy-GB" sz="1100" b="1" i="0" u="none" strike="noStrike" noProof="0" dirty="0">
                          <a:solidFill>
                            <a:srgbClr val="000000"/>
                          </a:solidFill>
                          <a:latin typeface="Comic Sans MS"/>
                        </a:rPr>
                        <a:t>Gwybodaeth flaenorol:</a:t>
                      </a:r>
                      <a:endParaRPr lang="cy-GB" sz="1100" b="0" i="0" u="none" strike="noStrike" noProof="0" dirty="0">
                        <a:solidFill>
                          <a:srgbClr val="000000"/>
                        </a:solidFill>
                        <a:latin typeface="Comic Sans MS"/>
                      </a:endParaRPr>
                    </a:p>
                    <a:p>
                      <a:pPr lvl="0" algn="l">
                        <a:lnSpc>
                          <a:spcPct val="100000"/>
                        </a:lnSpc>
                        <a:spcBef>
                          <a:spcPts val="0"/>
                        </a:spcBef>
                        <a:spcAft>
                          <a:spcPts val="0"/>
                        </a:spcAft>
                        <a:buNone/>
                      </a:pPr>
                      <a:r>
                        <a:rPr lang="cy-GB" sz="1100" b="1" i="0" u="none" strike="noStrike" noProof="0" dirty="0">
                          <a:solidFill>
                            <a:srgbClr val="000000"/>
                          </a:solidFill>
                          <a:latin typeface="Comic Sans MS"/>
                        </a:rPr>
                        <a:t>Gweithgareddau:</a:t>
                      </a:r>
                      <a:endParaRPr lang="cy-GB" sz="1100" b="0" i="0" u="none" strike="noStrike" noProof="0" dirty="0">
                        <a:solidFill>
                          <a:srgbClr val="000000"/>
                        </a:solidFill>
                        <a:latin typeface="Comic Sans MS"/>
                      </a:endParaRPr>
                    </a:p>
                    <a:p>
                      <a:pPr lvl="0" algn="l">
                        <a:lnSpc>
                          <a:spcPct val="100000"/>
                        </a:lnSpc>
                        <a:spcBef>
                          <a:spcPts val="0"/>
                        </a:spcBef>
                        <a:spcAft>
                          <a:spcPts val="0"/>
                        </a:spcAft>
                        <a:buNone/>
                      </a:pPr>
                      <a:r>
                        <a:rPr lang="cy-GB" sz="1100" b="0" i="0" u="none" strike="noStrike" noProof="0" dirty="0">
                          <a:solidFill>
                            <a:srgbClr val="000000"/>
                          </a:solidFill>
                          <a:latin typeface="Comic Sans MS"/>
                        </a:rPr>
                        <a:t>Chwaraewch 'rhedeg arddywediad.' Gweithiwch mewn parau. Mae'r cerdyn post ar flaen y dosbarth. Mae un person yn rhedeg i'r cerdyn post ac mae rhaid iddyn nhw ddarllen a </a:t>
                      </a:r>
                      <a:r>
                        <a:rPr lang="cy-GB" sz="1100" b="0" i="0" u="none" strike="noStrike" noProof="0" dirty="0" err="1">
                          <a:solidFill>
                            <a:srgbClr val="000000"/>
                          </a:solidFill>
                          <a:latin typeface="Comic Sans MS"/>
                        </a:rPr>
                        <a:t>chofio</a:t>
                      </a:r>
                      <a:r>
                        <a:rPr lang="cy-GB" sz="1100" b="0" i="0" u="none" strike="noStrike" noProof="0" dirty="0">
                          <a:solidFill>
                            <a:srgbClr val="000000"/>
                          </a:solidFill>
                          <a:latin typeface="Comic Sans MS"/>
                        </a:rPr>
                        <a:t>  rhan o'r ysgrifen. Byddan nhw'n rhedeg i nôl i'w partner a dweud wrthyn nhw. Bydd y partner yn ysgrifennu beth maen nhw'n ei glywed. Ar y diwedd, gwiriwch yn erbyn y cerdyn post gwreiddiol. </a:t>
                      </a:r>
                    </a:p>
                    <a:p>
                      <a:pPr lvl="0" algn="l">
                        <a:lnSpc>
                          <a:spcPct val="100000"/>
                        </a:lnSpc>
                        <a:spcBef>
                          <a:spcPts val="0"/>
                        </a:spcBef>
                        <a:spcAft>
                          <a:spcPts val="0"/>
                        </a:spcAft>
                        <a:buNone/>
                      </a:pPr>
                      <a:r>
                        <a:rPr lang="cy-GB" sz="1100" b="0" i="0" u="none" strike="noStrike" noProof="0" dirty="0">
                          <a:solidFill>
                            <a:srgbClr val="000000"/>
                          </a:solidFill>
                          <a:latin typeface="Comic Sans MS"/>
                        </a:rPr>
                        <a:t>Wedyn, gorffennwch eich partner cwestiynau am Barc Cenedlaethol Arfordir Penfro. </a:t>
                      </a:r>
                      <a:endParaRPr lang="cy-GB" dirty="0"/>
                    </a:p>
                  </a:txBody>
                  <a:tcPr/>
                </a:tc>
                <a:tc>
                  <a:txBody>
                    <a:bodyPr/>
                    <a:lstStyle/>
                    <a:p>
                      <a:pPr lvl="0">
                        <a:buNone/>
                      </a:pPr>
                      <a:r>
                        <a:rPr lang="cy-GB" sz="1100" b="1" i="0" u="sng" strike="noStrike" kern="1200" noProof="0" dirty="0">
                          <a:solidFill>
                            <a:srgbClr val="000000"/>
                          </a:solidFill>
                          <a:latin typeface="Comic Sans MS"/>
                        </a:rPr>
                        <a:t>Ieithoedd, Llythrennedd a Chyfathrebu </a:t>
                      </a:r>
                      <a:endParaRPr lang="cy-GB" sz="1100" b="0" i="0" u="none" strike="noStrike" kern="1200" noProof="0" dirty="0">
                        <a:solidFill>
                          <a:srgbClr val="000000"/>
                        </a:solidFill>
                        <a:latin typeface="Comic Sans MS"/>
                      </a:endParaRPr>
                    </a:p>
                    <a:p>
                      <a:pPr lvl="0">
                        <a:buNone/>
                      </a:pPr>
                      <a:r>
                        <a:rPr lang="cy-GB" sz="1100" b="1" i="0" u="sng" strike="noStrike" kern="1200" noProof="0" dirty="0">
                          <a:solidFill>
                            <a:srgbClr val="000000"/>
                          </a:solidFill>
                          <a:latin typeface="Comic Sans MS"/>
                        </a:rPr>
                        <a:t>(datblygu geirfa a gwaith llafar)</a:t>
                      </a:r>
                      <a:endParaRPr lang="cy-GB" sz="1100" b="0" i="0" u="none" strike="noStrike" kern="1200" noProof="0" dirty="0">
                        <a:solidFill>
                          <a:srgbClr val="000000"/>
                        </a:solidFill>
                        <a:latin typeface="Comic Sans MS"/>
                      </a:endParaRPr>
                    </a:p>
                    <a:p>
                      <a:pPr lvl="0">
                        <a:buNone/>
                      </a:pPr>
                      <a:r>
                        <a:rPr lang="cy-GB" sz="1100" b="1" i="0" u="none" strike="noStrike" kern="1200" noProof="0" dirty="0">
                          <a:solidFill>
                            <a:srgbClr val="000000"/>
                          </a:solidFill>
                          <a:latin typeface="Comic Sans MS"/>
                        </a:rPr>
                        <a:t>Thema: </a:t>
                      </a:r>
                      <a:r>
                        <a:rPr lang="cy-GB" sz="1100" b="0" i="0" u="none" strike="noStrike" kern="1200" noProof="0" dirty="0">
                          <a:solidFill>
                            <a:srgbClr val="000000"/>
                          </a:solidFill>
                          <a:latin typeface="Comic Sans MS"/>
                        </a:rPr>
                        <a:t>Creu cerdd am traethau yn Sir Benfro</a:t>
                      </a:r>
                      <a:endParaRPr lang="en-US" sz="1100" b="0" i="0" u="none" strike="noStrike" kern="1200" noProof="0" dirty="0">
                        <a:solidFill>
                          <a:srgbClr val="000000"/>
                        </a:solidFill>
                        <a:latin typeface="Comic Sans MS"/>
                      </a:endParaRPr>
                    </a:p>
                    <a:p>
                      <a:pPr lvl="0">
                        <a:buNone/>
                      </a:pPr>
                      <a:r>
                        <a:rPr lang="cy-GB" sz="1100" b="1" i="0" u="none" strike="noStrike" kern="1200" noProof="0" dirty="0">
                          <a:solidFill>
                            <a:srgbClr val="000000"/>
                          </a:solidFill>
                          <a:latin typeface="Comic Sans MS"/>
                        </a:rPr>
                        <a:t>Ffocws Iaith / patrymau:</a:t>
                      </a:r>
                      <a:endParaRPr lang="en-US" sz="1100" b="0" i="0" u="none" strike="noStrike" kern="1200" noProof="0" dirty="0">
                        <a:solidFill>
                          <a:srgbClr val="000000"/>
                        </a:solidFill>
                        <a:latin typeface="Comic Sans MS"/>
                      </a:endParaRPr>
                    </a:p>
                    <a:p>
                      <a:pPr lvl="0">
                        <a:buNone/>
                      </a:pPr>
                      <a:r>
                        <a:rPr lang="cy-GB" sz="1100" b="0" i="0" u="none" strike="noStrike" kern="1200" noProof="0" dirty="0">
                          <a:solidFill>
                            <a:srgbClr val="000000"/>
                          </a:solidFill>
                          <a:latin typeface="Comic Sans MS"/>
                        </a:rPr>
                        <a:t>Mae'r _______ mor ________â _________.</a:t>
                      </a:r>
                      <a:endParaRPr lang="en-US" sz="1100" b="0" i="0" u="none" strike="noStrike" kern="1200" noProof="0" dirty="0">
                        <a:solidFill>
                          <a:srgbClr val="000000"/>
                        </a:solidFill>
                        <a:latin typeface="Comic Sans MS"/>
                      </a:endParaRPr>
                    </a:p>
                    <a:p>
                      <a:pPr lvl="0">
                        <a:buNone/>
                      </a:pPr>
                      <a:r>
                        <a:rPr lang="cy-GB" sz="1100" b="1" i="0" u="none" strike="noStrike" kern="1200" noProof="0" dirty="0">
                          <a:solidFill>
                            <a:srgbClr val="000000"/>
                          </a:solidFill>
                          <a:latin typeface="Comic Sans MS"/>
                        </a:rPr>
                        <a:t>Geirfa</a:t>
                      </a:r>
                      <a:r>
                        <a:rPr lang="cy-GB" sz="1100" b="0" i="0" u="none" strike="noStrike" kern="1200" noProof="0" dirty="0">
                          <a:solidFill>
                            <a:srgbClr val="000000"/>
                          </a:solidFill>
                          <a:latin typeface="Comic Sans MS"/>
                        </a:rPr>
                        <a:t>: tywod, m</a:t>
                      </a:r>
                      <a:r>
                        <a:rPr lang="en-GB" sz="1100" b="0" i="0" u="none" strike="noStrike" kern="1200" noProof="0" dirty="0">
                          <a:solidFill>
                            <a:srgbClr val="000000"/>
                          </a:solidFill>
                          <a:latin typeface="Calibri"/>
                        </a:rPr>
                        <a:t>ô</a:t>
                      </a:r>
                      <a:r>
                        <a:rPr lang="cy-GB" sz="1100" b="0" i="0" u="none" strike="noStrike" kern="1200" noProof="0" dirty="0">
                          <a:solidFill>
                            <a:srgbClr val="000000"/>
                          </a:solidFill>
                          <a:latin typeface="Comic Sans MS"/>
                        </a:rPr>
                        <a:t>r, tonnau, haul, gwynt, </a:t>
                      </a:r>
                      <a:endParaRPr lang="en-US" sz="1100" b="0" i="0" u="none" strike="noStrike" kern="1200" noProof="0" dirty="0">
                        <a:solidFill>
                          <a:srgbClr val="000000"/>
                        </a:solidFill>
                        <a:latin typeface="Comic Sans MS"/>
                      </a:endParaRPr>
                    </a:p>
                    <a:p>
                      <a:pPr lvl="0">
                        <a:buNone/>
                      </a:pPr>
                      <a:endParaRPr lang="cy-GB" sz="1100" b="0" i="0" u="none" strike="noStrike" kern="1200" noProof="0" dirty="0">
                        <a:solidFill>
                          <a:srgbClr val="000000"/>
                        </a:solidFill>
                        <a:latin typeface="Comic Sans MS"/>
                      </a:endParaRPr>
                    </a:p>
                    <a:p>
                      <a:pPr lvl="0" algn="l">
                        <a:lnSpc>
                          <a:spcPct val="100000"/>
                        </a:lnSpc>
                        <a:spcBef>
                          <a:spcPts val="0"/>
                        </a:spcBef>
                        <a:spcAft>
                          <a:spcPts val="0"/>
                        </a:spcAft>
                        <a:buNone/>
                      </a:pPr>
                      <a:r>
                        <a:rPr lang="cy-GB" sz="1100" b="1" i="0" u="none" strike="noStrike" kern="1200" noProof="0" dirty="0">
                          <a:solidFill>
                            <a:srgbClr val="000000"/>
                          </a:solidFill>
                          <a:latin typeface="Comic Sans MS"/>
                        </a:rPr>
                        <a:t>Gwybodaeth flaenorol: </a:t>
                      </a:r>
                      <a:r>
                        <a:rPr lang="cy-GB" sz="1100" b="0" i="0" u="none" strike="noStrike" kern="1200" noProof="0" dirty="0">
                          <a:solidFill>
                            <a:srgbClr val="000000"/>
                          </a:solidFill>
                          <a:latin typeface="Comic Sans MS"/>
                        </a:rPr>
                        <a:t>Ansoddeiriau</a:t>
                      </a:r>
                      <a:endParaRPr lang="en-US" sz="1100" b="0" i="0" u="none" strike="noStrike" kern="1200" noProof="0" dirty="0">
                        <a:solidFill>
                          <a:srgbClr val="000000"/>
                        </a:solidFill>
                        <a:latin typeface="Comic Sans MS"/>
                      </a:endParaRPr>
                    </a:p>
                    <a:p>
                      <a:pPr lvl="0" algn="l">
                        <a:lnSpc>
                          <a:spcPct val="100000"/>
                        </a:lnSpc>
                        <a:spcBef>
                          <a:spcPts val="0"/>
                        </a:spcBef>
                        <a:spcAft>
                          <a:spcPts val="0"/>
                        </a:spcAft>
                        <a:buNone/>
                      </a:pPr>
                      <a:endParaRPr lang="cy-GB" sz="1100" b="0" i="0" u="none" strike="noStrike" kern="1200" noProof="0" dirty="0">
                        <a:solidFill>
                          <a:srgbClr val="000000"/>
                        </a:solidFill>
                        <a:latin typeface="Comic Sans MS"/>
                      </a:endParaRPr>
                    </a:p>
                    <a:p>
                      <a:pPr lvl="0" algn="l">
                        <a:lnSpc>
                          <a:spcPct val="100000"/>
                        </a:lnSpc>
                        <a:spcBef>
                          <a:spcPts val="0"/>
                        </a:spcBef>
                        <a:spcAft>
                          <a:spcPts val="0"/>
                        </a:spcAft>
                        <a:buNone/>
                      </a:pPr>
                      <a:r>
                        <a:rPr lang="cy-GB" sz="1100" b="1" i="0" u="none" strike="noStrike" kern="1200" noProof="0" dirty="0">
                          <a:solidFill>
                            <a:srgbClr val="000000"/>
                          </a:solidFill>
                          <a:latin typeface="Comic Sans MS"/>
                        </a:rPr>
                        <a:t>Gweithgareddau: </a:t>
                      </a:r>
                      <a:r>
                        <a:rPr lang="cy-GB" sz="1100" b="0" i="0" u="none" strike="noStrike" kern="1200" noProof="0" dirty="0">
                          <a:solidFill>
                            <a:schemeClr val="tx1"/>
                          </a:solidFill>
                          <a:latin typeface="Comic Sans MS"/>
                        </a:rPr>
                        <a:t>Ar ôl drilio'r patrwm brawddeg newydd, edrychwch ar y mat iaith i ddarganfod geirfa newydd. </a:t>
                      </a:r>
                      <a:endParaRPr lang="en-US" sz="1100" b="0" i="0" u="none" strike="noStrike" kern="1200" noProof="0" dirty="0">
                        <a:solidFill>
                          <a:srgbClr val="000000"/>
                        </a:solidFill>
                        <a:latin typeface="Comic Sans MS"/>
                      </a:endParaRPr>
                    </a:p>
                    <a:p>
                      <a:pPr lvl="0" algn="l">
                        <a:lnSpc>
                          <a:spcPct val="100000"/>
                        </a:lnSpc>
                        <a:spcBef>
                          <a:spcPts val="0"/>
                        </a:spcBef>
                        <a:spcAft>
                          <a:spcPts val="0"/>
                        </a:spcAft>
                        <a:buNone/>
                      </a:pPr>
                      <a:r>
                        <a:rPr lang="cy-GB" sz="1100" b="0" i="0" u="none" strike="noStrike" kern="1200" noProof="0" dirty="0">
                          <a:solidFill>
                            <a:schemeClr val="tx1"/>
                          </a:solidFill>
                          <a:latin typeface="Comic Sans MS"/>
                        </a:rPr>
                        <a:t>Mae'r rhain yn dangos opsiynau eraill ar gyfer y bylchau. </a:t>
                      </a:r>
                      <a:endParaRPr lang="en-US" sz="1100" b="0" i="0" u="none" strike="noStrike" kern="1200" noProof="0" dirty="0">
                        <a:solidFill>
                          <a:srgbClr val="000000"/>
                        </a:solidFill>
                        <a:latin typeface="Comic Sans MS"/>
                      </a:endParaRPr>
                    </a:p>
                    <a:p>
                      <a:pPr lvl="0">
                        <a:buNone/>
                      </a:pPr>
                      <a:r>
                        <a:rPr lang="cy-GB" sz="1100" b="0" i="0" u="none" strike="noStrike" kern="1200" noProof="0" dirty="0">
                          <a:solidFill>
                            <a:schemeClr val="tx1"/>
                          </a:solidFill>
                          <a:latin typeface="Comic Sans MS"/>
                        </a:rPr>
                        <a:t>Cyfieithwch eirfa newydd gan ddefnyddio geiriadur Cymraeg. Defnyddio'r eirfa newydd, gweithiwch mewn grwpiau o dri i wneud y pyramid cyfieithu. Nawr, defnyddio'r un patrwm brawddeg, crëwch eich cerdd eich hun am traethau yn Sir Benfro. </a:t>
                      </a:r>
                      <a:r>
                        <a:rPr lang="cy-GB" sz="1100" b="0" i="0" u="none" strike="noStrike" kern="1200" noProof="0" dirty="0">
                          <a:solidFill>
                            <a:srgbClr val="000000"/>
                          </a:solidFill>
                          <a:latin typeface="Comic Sans MS"/>
                        </a:rPr>
                        <a:t>   </a:t>
                      </a:r>
                      <a:endParaRPr lang="cy-GB" dirty="0"/>
                    </a:p>
                  </a:txBody>
                  <a:tcPr/>
                </a:tc>
                <a:tc>
                  <a:txBody>
                    <a:bodyPr/>
                    <a:lstStyle/>
                    <a:p>
                      <a:pPr lvl="0">
                        <a:buNone/>
                      </a:pPr>
                      <a:r>
                        <a:rPr lang="cy-GB" sz="1100" b="1" i="0" u="sng" strike="noStrike" noProof="0" dirty="0">
                          <a:solidFill>
                            <a:srgbClr val="000000"/>
                          </a:solidFill>
                          <a:latin typeface="Comic Sans MS"/>
                        </a:rPr>
                        <a:t>Y celfyddydau Mynegiannol </a:t>
                      </a:r>
                      <a:endParaRPr lang="en-US" sz="1100" b="0" i="0" u="none" strike="noStrike" noProof="0" dirty="0">
                        <a:solidFill>
                          <a:srgbClr val="000000"/>
                        </a:solidFill>
                        <a:latin typeface="Comic Sans MS"/>
                      </a:endParaRPr>
                    </a:p>
                    <a:p>
                      <a:pPr lvl="0" algn="l">
                        <a:lnSpc>
                          <a:spcPct val="100000"/>
                        </a:lnSpc>
                        <a:spcBef>
                          <a:spcPts val="0"/>
                        </a:spcBef>
                        <a:spcAft>
                          <a:spcPts val="0"/>
                        </a:spcAft>
                        <a:buNone/>
                      </a:pPr>
                      <a:r>
                        <a:rPr lang="cy-GB" sz="1100" b="1" i="0" u="sng" strike="noStrike" noProof="0" dirty="0">
                          <a:solidFill>
                            <a:srgbClr val="000000"/>
                          </a:solidFill>
                          <a:latin typeface="Comic Sans MS"/>
                        </a:rPr>
                        <a:t>(datblygu geirfa)</a:t>
                      </a:r>
                      <a:endParaRPr lang="cy-GB"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Thema: </a:t>
                      </a:r>
                      <a:r>
                        <a:rPr lang="cy-GB" sz="1100" b="0" i="0" u="none" strike="noStrike" noProof="0" dirty="0">
                          <a:solidFill>
                            <a:srgbClr val="000000"/>
                          </a:solidFill>
                          <a:latin typeface="Comic Sans MS"/>
                        </a:rPr>
                        <a:t>Mynegi barn am Gastell Penfro.</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Ffocws Iaith / patrymau: </a:t>
                      </a:r>
                      <a:endParaRPr lang="cy-GB" sz="1100" b="0" i="0" u="none" strike="noStrike" noProof="0" dirty="0">
                        <a:solidFill>
                          <a:srgbClr val="000000"/>
                        </a:solidFill>
                        <a:latin typeface="Comic Sans MS"/>
                      </a:endParaRPr>
                    </a:p>
                    <a:p>
                      <a:pPr lvl="0">
                        <a:buNone/>
                      </a:pPr>
                      <a:r>
                        <a:rPr lang="cy-GB" sz="1100" b="0" i="0" u="none" strike="noStrike" noProof="0" dirty="0">
                          <a:solidFill>
                            <a:srgbClr val="000000"/>
                          </a:solidFill>
                          <a:latin typeface="Comic Sans MS"/>
                        </a:rPr>
                        <a:t>Fy hoff lun o Gastell Penfro i ydy gan ________________ achos mae'n ______________.</a:t>
                      </a:r>
                    </a:p>
                    <a:p>
                      <a:pPr lvl="0">
                        <a:buNone/>
                      </a:pPr>
                      <a:r>
                        <a:rPr lang="cy-GB" sz="1100" b="0" i="0" u="none" strike="noStrike" noProof="0" dirty="0">
                          <a:solidFill>
                            <a:srgbClr val="000000"/>
                          </a:solidFill>
                          <a:latin typeface="Comic Sans MS"/>
                        </a:rPr>
                        <a:t>Fy nghas lun o Gastell Penfro i ydy gan _______________ achos mae'n ______________.</a:t>
                      </a:r>
                    </a:p>
                    <a:p>
                      <a:pPr lvl="0">
                        <a:buNone/>
                      </a:pPr>
                      <a:r>
                        <a:rPr lang="cy-GB" sz="1100" b="1" i="0" u="none" strike="noStrike" noProof="0" dirty="0">
                          <a:solidFill>
                            <a:srgbClr val="000000"/>
                          </a:solidFill>
                          <a:latin typeface="Comic Sans MS"/>
                        </a:rPr>
                        <a:t>Geirfa: </a:t>
                      </a:r>
                      <a:r>
                        <a:rPr lang="cy-GB" sz="1100" b="0" i="0" u="none" strike="noStrike" noProof="0" dirty="0">
                          <a:solidFill>
                            <a:srgbClr val="000000"/>
                          </a:solidFill>
                          <a:latin typeface="Comic Sans MS"/>
                        </a:rPr>
                        <a:t>ansoddeiriau cadarnhaol ac ansoddeiriau negyddol.</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Gwybodaeth flaenorol: </a:t>
                      </a:r>
                      <a:r>
                        <a:rPr lang="cy-GB" sz="1100" b="0" i="0" u="none" strike="noStrike" noProof="0" dirty="0">
                          <a:solidFill>
                            <a:srgbClr val="000000"/>
                          </a:solidFill>
                          <a:latin typeface="Comic Sans MS"/>
                        </a:rPr>
                        <a:t>Ansoddeiriau</a:t>
                      </a:r>
                      <a:endParaRPr lang="en-US" sz="1100" b="0" i="0" u="none" strike="noStrike" noProof="0" dirty="0">
                        <a:solidFill>
                          <a:srgbClr val="000000"/>
                        </a:solidFill>
                        <a:latin typeface="Comic Sans MS"/>
                      </a:endParaRPr>
                    </a:p>
                    <a:p>
                      <a:pPr lvl="0">
                        <a:buNone/>
                      </a:pPr>
                      <a:r>
                        <a:rPr lang="cy-GB" sz="1100" b="1" i="0" u="none" strike="noStrike" noProof="0" dirty="0">
                          <a:solidFill>
                            <a:srgbClr val="000000"/>
                          </a:solidFill>
                          <a:latin typeface="Comic Sans MS"/>
                        </a:rPr>
                        <a:t>Gweithgareddau:</a:t>
                      </a:r>
                      <a:endParaRPr lang="cy-GB" sz="1100" b="0" i="0" u="none" strike="noStrike" noProof="0" dirty="0">
                        <a:solidFill>
                          <a:srgbClr val="000000"/>
                        </a:solidFill>
                        <a:latin typeface="Comic Sans MS"/>
                      </a:endParaRPr>
                    </a:p>
                    <a:p>
                      <a:pPr lvl="0">
                        <a:buNone/>
                      </a:pPr>
                      <a:r>
                        <a:rPr lang="cy-GB" sz="1100" b="0" i="0" u="none" strike="noStrike" noProof="0" dirty="0">
                          <a:solidFill>
                            <a:schemeClr val="tx1"/>
                          </a:solidFill>
                          <a:latin typeface="Comic Sans MS"/>
                        </a:rPr>
                        <a:t>Ewch am dro'r ysgol i Gastell Penfro. Mae'r daith yn cymryd pum munud i gerdded o'r ysgol. Edrychwch a thafodwch y Castell a'r adlewyrchiad yn y dŵr. Gallai'r plant  braslunio llun y castell. Pan fyddwch chi'n nôl i'r dosbarth, edrychwch ar waith celf arall Castell Penfro gan wahanol arlunwyr. Disgrifiwch bob paentiad. Gofynnwch y plant i orffen y frawddeg esbonio eu hoff waith celf nhw a'u cas waith celf nhw. </a:t>
                      </a:r>
                      <a:r>
                        <a:rPr lang="cy-GB" sz="1100" b="0" i="0" u="none" strike="noStrike" noProof="0" err="1">
                          <a:solidFill>
                            <a:schemeClr val="tx1"/>
                          </a:solidFill>
                          <a:latin typeface="Comic Sans MS"/>
                        </a:rPr>
                        <a:t>Gallen</a:t>
                      </a:r>
                      <a:r>
                        <a:rPr lang="cy-GB" sz="1100" b="0" i="0" u="none" strike="noStrike" noProof="0" dirty="0">
                          <a:solidFill>
                            <a:schemeClr val="tx1"/>
                          </a:solidFill>
                          <a:latin typeface="Comic Sans MS"/>
                        </a:rPr>
                        <a:t> nhw wneud cyflwyniad bach gyda'u rheswm nhw.    </a:t>
                      </a:r>
                      <a:endParaRPr lang="cy-GB" dirty="0"/>
                    </a:p>
                  </a:txBody>
                  <a:tcPr/>
                </a:tc>
                <a:extLst>
                  <a:ext uri="{0D108BD9-81ED-4DB2-BD59-A6C34878D82A}">
                    <a16:rowId xmlns:a16="http://schemas.microsoft.com/office/drawing/2014/main" val="561342964"/>
                  </a:ext>
                </a:extLst>
              </a:tr>
            </a:tbl>
          </a:graphicData>
        </a:graphic>
      </p:graphicFrame>
    </p:spTree>
    <p:extLst>
      <p:ext uri="{BB962C8B-B14F-4D97-AF65-F5344CB8AC3E}">
        <p14:creationId xmlns:p14="http://schemas.microsoft.com/office/powerpoint/2010/main" val="3430951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ECFBC-0544-2C5F-F287-EEBC77D3668F}"/>
              </a:ext>
            </a:extLst>
          </p:cNvPr>
          <p:cNvSpPr>
            <a:spLocks noGrp="1"/>
          </p:cNvSpPr>
          <p:nvPr>
            <p:ph type="title"/>
          </p:nvPr>
        </p:nvSpPr>
        <p:spPr>
          <a:xfrm>
            <a:off x="425068" y="282499"/>
            <a:ext cx="10515600" cy="480937"/>
          </a:xfrm>
        </p:spPr>
        <p:txBody>
          <a:bodyPr vert="horz" lIns="91440" tIns="45720" rIns="91440" bIns="45720" rtlCol="0" anchor="ctr">
            <a:noAutofit/>
          </a:bodyPr>
          <a:lstStyle/>
          <a:p>
            <a:r>
              <a:rPr lang="cy-GB" sz="2000" u="sng" dirty="0">
                <a:latin typeface="Comic Sans MS"/>
                <a:ea typeface="Calibri Light"/>
                <a:cs typeface="Calibri Light"/>
              </a:rPr>
              <a:t>Y Cyflwyniad</a:t>
            </a:r>
          </a:p>
        </p:txBody>
      </p:sp>
      <p:sp>
        <p:nvSpPr>
          <p:cNvPr id="3" name="Content Placeholder 2">
            <a:extLst>
              <a:ext uri="{FF2B5EF4-FFF2-40B4-BE49-F238E27FC236}">
                <a16:creationId xmlns:a16="http://schemas.microsoft.com/office/drawing/2014/main" id="{666CD0C6-47E1-0865-6BA1-52E3250E428F}"/>
              </a:ext>
            </a:extLst>
          </p:cNvPr>
          <p:cNvSpPr>
            <a:spLocks noGrp="1"/>
          </p:cNvSpPr>
          <p:nvPr>
            <p:ph idx="1"/>
          </p:nvPr>
        </p:nvSpPr>
        <p:spPr>
          <a:xfrm>
            <a:off x="425068" y="760661"/>
            <a:ext cx="10634948" cy="5948783"/>
          </a:xfrm>
        </p:spPr>
        <p:txBody>
          <a:bodyPr vert="horz" lIns="91440" tIns="45720" rIns="91440" bIns="45720" rtlCol="0" anchor="t">
            <a:noAutofit/>
          </a:bodyPr>
          <a:lstStyle/>
          <a:p>
            <a:pPr marL="0" indent="0">
              <a:lnSpc>
                <a:spcPct val="150000"/>
              </a:lnSpc>
              <a:buNone/>
            </a:pPr>
            <a:r>
              <a:rPr lang="cy-GB" sz="1400" dirty="0">
                <a:latin typeface="Comic Sans MS"/>
                <a:ea typeface="Calibri Light"/>
                <a:cs typeface="Calibri Light"/>
              </a:rPr>
              <a:t>Ces i fy ngeni yn Hwlffordd a ches i fy magu yn Noc Penfro, felly rydw i wedi byw yn Sir Benfro erioed. Mae Sir Benfro yn enwog am ei thraethau a’i chestyll felly hynny wedi ysbrydoli’r pecyn hwn. Rydw I'n gweithio yn Ysgol </a:t>
            </a:r>
            <a:r>
              <a:rPr lang="cy-GB" sz="1400" err="1">
                <a:latin typeface="Comic Sans MS"/>
                <a:ea typeface="Calibri Light"/>
                <a:cs typeface="Calibri Light"/>
              </a:rPr>
              <a:t>Monkton</a:t>
            </a:r>
            <a:r>
              <a:rPr lang="cy-GB" sz="1400" dirty="0">
                <a:latin typeface="Comic Sans MS"/>
                <a:ea typeface="Calibri Light"/>
                <a:cs typeface="Calibri Light"/>
              </a:rPr>
              <a:t> sy’n pum munud ar droed i gastell Penfro. Mae rhai o’r gweithgareddau yn canolbwyntio ar Gastell Penfro a cestyll Sir Benfro eraill. Fel arfer, dydy’r plant o Monkton ddim yn gadael </a:t>
            </a:r>
            <a:r>
              <a:rPr lang="cy-GB" sz="1400" err="1">
                <a:latin typeface="Comic Sans MS"/>
                <a:ea typeface="Calibri Light"/>
                <a:cs typeface="Calibri Light"/>
              </a:rPr>
              <a:t>Monkton</a:t>
            </a:r>
            <a:r>
              <a:rPr lang="cy-GB" sz="1400" dirty="0">
                <a:latin typeface="Comic Sans MS"/>
                <a:ea typeface="Calibri Light"/>
                <a:cs typeface="Calibri Light"/>
              </a:rPr>
              <a:t> yn aml a dydyn nhw ddim wedi profi llawer o leoedd y tu allen i </a:t>
            </a:r>
            <a:r>
              <a:rPr lang="cy-GB" sz="1400" err="1">
                <a:latin typeface="Comic Sans MS"/>
                <a:ea typeface="Calibri Light"/>
                <a:cs typeface="Calibri Light"/>
              </a:rPr>
              <a:t>Monkton</a:t>
            </a:r>
            <a:r>
              <a:rPr lang="cy-GB" sz="1400" dirty="0">
                <a:latin typeface="Comic Sans MS"/>
                <a:ea typeface="Calibri Light"/>
                <a:cs typeface="Calibri Light"/>
              </a:rPr>
              <a:t>. Felly, mae’r pecyn hwn yn gyfle i ddangos I'r plant am le anhygoel ydy Sir Benfro. Dylai fe fod yn ystyrlon ac yn berthnasol I'r plant. Hefyd, Mae’n bwysig iawn i fi fod y gweithgareddau hyn yn hwyl. Bydd y plant yn mwynhau'r wers a bod yn fwy tebygol o gadw'r wybodaeth.</a:t>
            </a:r>
            <a:endParaRPr lang="en-US" sz="1400">
              <a:latin typeface="Comic Sans MS"/>
            </a:endParaRPr>
          </a:p>
          <a:p>
            <a:pPr marL="0" indent="0">
              <a:lnSpc>
                <a:spcPct val="150000"/>
              </a:lnSpc>
              <a:buNone/>
            </a:pPr>
            <a:r>
              <a:rPr lang="cy-GB" sz="1400" dirty="0">
                <a:latin typeface="Comic Sans MS"/>
                <a:ea typeface="Calibri Light"/>
                <a:cs typeface="Calibri Light"/>
              </a:rPr>
              <a:t>Mae’r plant hyn mor lwcus i fyw mewn lle prydferth fel Sir Benfro, felly dylai’r pecyn hwn yn eu gwneud teimlo’n falch. Mae hyn yn dda i'w lles. Fel, pan byddan nhw darllen y llyfr am bobl eraill sydd eisiau dod i Sir Benfro ar wyliau a darllen beth </a:t>
            </a:r>
            <a:r>
              <a:rPr lang="cy-GB" sz="1400" err="1">
                <a:latin typeface="Comic Sans MS"/>
                <a:ea typeface="Calibri Light"/>
                <a:cs typeface="Calibri Light"/>
              </a:rPr>
              <a:t>hoffen</a:t>
            </a:r>
            <a:r>
              <a:rPr lang="cy-GB" sz="1400" dirty="0">
                <a:latin typeface="Comic Sans MS"/>
                <a:ea typeface="Calibri Light"/>
                <a:cs typeface="Calibri Light"/>
              </a:rPr>
              <a:t> nhw wneud yma. Mae’n ystyrlon. Rydw I'n meddwl bod y pecyn adnoddau hwn yn rhoi cyfleoedd llafaredd da i’r plant. Rydw I'n credu bod hyn yn helpu gyda hyder. O fy mhrofiad i, hyder ydy’r peth pwysicaf wrth ddysgu iaith newydd. Mae llawer o syniadau a methodoleg wedi dod o Dr </a:t>
            </a:r>
            <a:r>
              <a:rPr lang="cy-GB" sz="1400" err="1">
                <a:latin typeface="Comic Sans MS"/>
                <a:ea typeface="Calibri Light"/>
                <a:cs typeface="Calibri Light"/>
              </a:rPr>
              <a:t>Gianfranco</a:t>
            </a:r>
            <a:r>
              <a:rPr lang="cy-GB" sz="1400" dirty="0">
                <a:latin typeface="Comic Sans MS"/>
                <a:ea typeface="Calibri Light"/>
                <a:cs typeface="Calibri Light"/>
              </a:rPr>
              <a:t> </a:t>
            </a:r>
            <a:r>
              <a:rPr lang="cy-GB" sz="1400" err="1">
                <a:latin typeface="Comic Sans MS"/>
                <a:ea typeface="Calibri Light"/>
                <a:cs typeface="Calibri Light"/>
              </a:rPr>
              <a:t>Conti</a:t>
            </a:r>
            <a:r>
              <a:rPr lang="cy-GB" sz="1400" dirty="0">
                <a:latin typeface="Comic Sans MS"/>
                <a:ea typeface="Calibri Light"/>
                <a:cs typeface="Calibri Light"/>
              </a:rPr>
              <a:t> a ei waith e gyda MARS EARS. Bydd y  fethodoleg hon ysbrydoli fy addysgu yn y dyfodol. Nawr, rydw I'n gwybod y camau MARS EARS a sut mae dysgwyr yn dysgu orau, bydd hyn yn codi safonau’r Gymraeg yn fy nosbarth.</a:t>
            </a:r>
          </a:p>
          <a:p>
            <a:pPr marL="0" indent="0">
              <a:buNone/>
            </a:pPr>
            <a:endParaRPr lang="cy-GB" sz="1600" dirty="0">
              <a:latin typeface="Calibri Light"/>
              <a:ea typeface="Calibri Light"/>
              <a:cs typeface="Calibri Light"/>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4886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FEA538-0EB4-DB1B-5C25-8C2C2AED33B0}"/>
              </a:ext>
            </a:extLst>
          </p:cNvPr>
          <p:cNvSpPr>
            <a:spLocks noGrp="1"/>
          </p:cNvSpPr>
          <p:nvPr>
            <p:ph idx="1"/>
          </p:nvPr>
        </p:nvSpPr>
        <p:spPr>
          <a:xfrm>
            <a:off x="397525" y="338348"/>
            <a:ext cx="11075623" cy="6196663"/>
          </a:xfrm>
        </p:spPr>
        <p:txBody>
          <a:bodyPr vert="horz" lIns="91440" tIns="45720" rIns="91440" bIns="45720" rtlCol="0" anchor="t">
            <a:noAutofit/>
          </a:bodyPr>
          <a:lstStyle/>
          <a:p>
            <a:pPr marL="0" indent="0">
              <a:lnSpc>
                <a:spcPct val="150000"/>
              </a:lnSpc>
              <a:buNone/>
            </a:pPr>
            <a:r>
              <a:rPr lang="cy-GB" sz="1400" dirty="0">
                <a:latin typeface="Comic Sans MS"/>
                <a:ea typeface="Calibri Light"/>
                <a:cs typeface="Calibri Light"/>
              </a:rPr>
              <a:t>Rydw i wedi dewis cymharu cestyll achos mae’r cestyll hyn yn hanes cyfoethog iawn yma yn Sir Benfro. Rydyn ni’n lwcus iawn o gael cymaint ble rydyn ni’n byw. Rydw i wedi dewis gwneud hyn gan ddefnyddio’r gêm ‘Top </a:t>
            </a:r>
            <a:r>
              <a:rPr lang="cy-GB" sz="1400" err="1">
                <a:latin typeface="Comic Sans MS"/>
                <a:ea typeface="Calibri Light"/>
                <a:cs typeface="Calibri Light"/>
              </a:rPr>
              <a:t>Trumps</a:t>
            </a:r>
            <a:r>
              <a:rPr lang="cy-GB" sz="1400" dirty="0">
                <a:latin typeface="Comic Sans MS"/>
                <a:ea typeface="Calibri Light"/>
                <a:cs typeface="Calibri Light"/>
              </a:rPr>
              <a:t>’ achos dydw i ddim wedi ceisio o’r blaen ac mae’n datblygu llafaredd. Gobeithio, pan chwarae’r gêm fel hon, bydd y plant yn ymlacio ac yn teimlo’n fwy cyfforddus yn cymryd risgiau ac yn arbrofi gyda’r iaith. Mae’n gystadleuol felly bydd yn eu helpu i wella. Hefyd, mae’r patrymau cymharu yn defnyddio yma yn drosglwyddadwy i gyd-destunau eraill. </a:t>
            </a:r>
            <a:endParaRPr lang="en-US" sz="1400">
              <a:latin typeface="Comic Sans MS"/>
              <a:ea typeface="Calibri Light"/>
              <a:cs typeface="Calibri Light"/>
            </a:endParaRPr>
          </a:p>
          <a:p>
            <a:pPr marL="0" indent="0">
              <a:lnSpc>
                <a:spcPct val="150000"/>
              </a:lnSpc>
              <a:buNone/>
            </a:pPr>
            <a:r>
              <a:rPr lang="cy-GB" sz="1400" dirty="0">
                <a:latin typeface="Comic Sans MS"/>
                <a:ea typeface="Calibri Light"/>
                <a:cs typeface="Calibri Light"/>
              </a:rPr>
              <a:t>Mae bywyd Harri VII yn rhan bwysig iawn o Gastell Penfro a'r ardal. Roedd yn bwysig i fi achos rydw i'n dysgu agos i Gastell Penfro. Mae'r gwaith hwn yn y trydydd person, sydd wedi dod ar ôl cyfres o wersi ar y person cyntaf.  Rydw i wedi dewis gweithgaredd ysgrifennu mosaig yma achos ailadroddus yn bwysig. Mae'r gweithgaredd hwn yn defnyddio datrys problemau achos mae’n fwy cofiadwy, ac mae'r plant yn fwy tebygol i adalw’r patrwm brawddeg hwn eto yn y dyfodol. Rydw i wedi dewis chwarae 'signal cyfrinachol’ achos rhaid i'r plant yn siarad dro ar ôl tro ac ymarfer y patrymau newydd. Ailadrodd y frawddeg mewn grŵp mawr yn helpu eu hyder i siarad. Wrth ganolbwyntio ar y signalau, dydy plant ddim yn canolbwyntio ar y patrwm brawddeg, ac felly maen nhw’n dweud heb feddwl.</a:t>
            </a:r>
          </a:p>
          <a:p>
            <a:pPr marL="0" indent="0">
              <a:lnSpc>
                <a:spcPct val="150000"/>
              </a:lnSpc>
              <a:buNone/>
            </a:pPr>
            <a:r>
              <a:rPr lang="cy-GB" sz="1400" dirty="0">
                <a:latin typeface="Comic Sans MS"/>
                <a:ea typeface="Calibri Light"/>
                <a:cs typeface="Calibri Light"/>
              </a:rPr>
              <a:t>Mae llawer o dwristiaid yn dod i Sir Benfro drwy’r flwyddyn. Felly, mae’n bwysig meddwl am sut </a:t>
            </a:r>
            <a:r>
              <a:rPr lang="cy-GB" sz="1400" err="1">
                <a:latin typeface="Comic Sans MS"/>
                <a:ea typeface="Calibri Light"/>
                <a:cs typeface="Calibri Light"/>
              </a:rPr>
              <a:t>gallen</a:t>
            </a:r>
            <a:r>
              <a:rPr lang="cy-GB" sz="1400" dirty="0">
                <a:latin typeface="Comic Sans MS"/>
                <a:ea typeface="Calibri Light"/>
                <a:cs typeface="Calibri Light"/>
              </a:rPr>
              <a:t> ni helpu i gynnal Sir Benfro a’i harddwch. Parc Cenedlaethol Arfordir Sir Benfro ydy’r unig Barc Cenedlaethol arfordirol llawn yn y Deyrnas Unedig. Mae’r gweithgaredd cerdyn post hwn yn canolbwyntio beth ddylai ymwelwyr ac na ddylai ymwelwyr ei wneud wrth ymweld â Sir Benfro. Defnyddir y cerdyn post hwn mewn gweithgaredd ‘arddywediad rhedeg’. Bydd y plant yn ymarfer darllen, cofio, llefaredd, gwrando ac ysgrifennu i gyd mewn un gweithgaredd. Mae’n ras, felly byddan nhw yn canolbwyntio ar y gêm a fyddan nhw ddim yn poeni am yr iaith. I wirio dealltwriaeth, maen nhw’n mynd i ofyn cwestiynau i’w gilydd.</a:t>
            </a:r>
            <a:endParaRPr lang="cy-GB" sz="1400">
              <a:latin typeface="Comic Sans MS"/>
            </a:endParaRPr>
          </a:p>
          <a:p>
            <a:pPr marL="0" indent="0">
              <a:lnSpc>
                <a:spcPct val="100000"/>
              </a:lnSpc>
              <a:buNone/>
            </a:pPr>
            <a:endParaRPr lang="cy-GB" sz="1600" dirty="0">
              <a:latin typeface="Calibri Light"/>
              <a:ea typeface="Calibri Light"/>
              <a:cs typeface="Calibri Light"/>
            </a:endParaRPr>
          </a:p>
        </p:txBody>
      </p:sp>
    </p:spTree>
    <p:extLst>
      <p:ext uri="{BB962C8B-B14F-4D97-AF65-F5344CB8AC3E}">
        <p14:creationId xmlns:p14="http://schemas.microsoft.com/office/powerpoint/2010/main" val="4138963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49C25D-BD4D-3C39-C440-3CD631D80707}"/>
              </a:ext>
            </a:extLst>
          </p:cNvPr>
          <p:cNvSpPr>
            <a:spLocks noGrp="1"/>
          </p:cNvSpPr>
          <p:nvPr>
            <p:ph idx="1"/>
          </p:nvPr>
        </p:nvSpPr>
        <p:spPr>
          <a:xfrm>
            <a:off x="507694" y="723938"/>
            <a:ext cx="10892010" cy="6995386"/>
          </a:xfrm>
        </p:spPr>
        <p:txBody>
          <a:bodyPr vert="horz" lIns="91440" tIns="45720" rIns="91440" bIns="45720" rtlCol="0" anchor="t">
            <a:normAutofit/>
          </a:bodyPr>
          <a:lstStyle/>
          <a:p>
            <a:pPr marL="0" indent="0">
              <a:lnSpc>
                <a:spcPct val="150000"/>
              </a:lnSpc>
              <a:buNone/>
            </a:pPr>
            <a:r>
              <a:rPr lang="cy-GB" sz="1400" dirty="0">
                <a:latin typeface="Comic Sans MS"/>
              </a:rPr>
              <a:t>Rydyn ni’n cerdded heibio Castell Penfro yn aml felly mae’n bwysig stopio ac astudio’r castell i werthfawrogi fe. Bydd y plant yn tynnu llun y castell felly byddan nhw’n deall sut anodd bod yn arlunydd. Rydyn ni wedi dysgu’r geiriau gwyrdd o’r blaen, ac mae’r geiriau du yn ansoddeiriau newydd i godi eu geirfa i lefel uwch. Pan fyddant wedi dewis eu hoff waith celf ac wedi meddwl am reswm, </a:t>
            </a:r>
            <a:r>
              <a:rPr lang="cy-GB" sz="1400" dirty="0" err="1">
                <a:latin typeface="Comic Sans MS"/>
              </a:rPr>
              <a:t>gallen</a:t>
            </a:r>
            <a:r>
              <a:rPr lang="cy-GB" sz="1400" dirty="0">
                <a:latin typeface="Comic Sans MS"/>
              </a:rPr>
              <a:t> nhw gyflwyno i’r grŵp i ymarfer sgiliau llefaredd.</a:t>
            </a:r>
            <a:endParaRPr lang="cy-GB" sz="1400">
              <a:latin typeface="Comic Sans MS"/>
            </a:endParaRPr>
          </a:p>
          <a:p>
            <a:pPr marL="0" indent="0">
              <a:lnSpc>
                <a:spcPct val="150000"/>
              </a:lnSpc>
              <a:buNone/>
            </a:pPr>
            <a:r>
              <a:rPr lang="cy-GB" sz="1400" dirty="0">
                <a:latin typeface="Comic Sans MS"/>
              </a:rPr>
              <a:t>Dylai’r traethau prydferth yn Sir Benfro fod wedi bod dathlu, felly rydw i wedi dewis cynnwys ysgrifennu cerdd o gymariaethau i’w disgrifio. Mae adeiladu geirfa yn bwysig i'r plant hyn, achos dydyn nhw ddim yn cael llawer o brofiadau bywyd neu lawer o eirfa. Mae’r gwersi wedi canolbwyntio ar ddysgu ac ymarfer ansoddeiriau newydd. Byddan nhw'n cael byramid Saesneg i geisio cyfieithu gan ddefnyddio’r patrwm brawddeg newydd. Mae Dr. </a:t>
            </a:r>
            <a:r>
              <a:rPr lang="cy-GB" sz="1400" dirty="0" err="1">
                <a:latin typeface="Comic Sans MS"/>
              </a:rPr>
              <a:t>Gianfranco</a:t>
            </a:r>
            <a:r>
              <a:rPr lang="cy-GB" sz="1400" dirty="0">
                <a:latin typeface="Comic Sans MS"/>
              </a:rPr>
              <a:t> </a:t>
            </a:r>
            <a:r>
              <a:rPr lang="cy-GB" sz="1400" dirty="0" err="1">
                <a:latin typeface="Comic Sans MS"/>
              </a:rPr>
              <a:t>Conti</a:t>
            </a:r>
            <a:r>
              <a:rPr lang="cy-GB" sz="1400" dirty="0">
                <a:latin typeface="Comic Sans MS"/>
              </a:rPr>
              <a:t> wedi dweud mae’n helpu dysgwyr i ddatblygu rhuglder a chywirdeb. Bydd y plant yn teimlo’n barod i ysgrifennu eu cerdd eu hunain achos mae'r ailadrodd hwn. Mae’n gyraeddadwy achos byddan nhw’n cael matiau iaith. Bydd yn gwella eu hyder.</a:t>
            </a:r>
            <a:endParaRPr lang="cy-GB" sz="1400">
              <a:latin typeface="Comic Sans MS"/>
            </a:endParaRPr>
          </a:p>
          <a:p>
            <a:pPr marL="0" indent="0">
              <a:lnSpc>
                <a:spcPct val="150000"/>
              </a:lnSpc>
              <a:buNone/>
            </a:pPr>
            <a:r>
              <a:rPr lang="cy-GB" sz="1400" dirty="0">
                <a:latin typeface="Comic Sans MS"/>
              </a:rPr>
              <a:t>Rydw I'n edrych ymlaen at ddefnyddio’r pecyn adnoddau hwn yn fy ysgol yn y dyfodol. </a:t>
            </a:r>
          </a:p>
        </p:txBody>
      </p:sp>
    </p:spTree>
    <p:extLst>
      <p:ext uri="{BB962C8B-B14F-4D97-AF65-F5344CB8AC3E}">
        <p14:creationId xmlns:p14="http://schemas.microsoft.com/office/powerpoint/2010/main" val="491962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4850C-5420-3F15-ED2A-9DB7C9B9FC8F}"/>
              </a:ext>
            </a:extLst>
          </p:cNvPr>
          <p:cNvSpPr>
            <a:spLocks noGrp="1"/>
          </p:cNvSpPr>
          <p:nvPr>
            <p:ph type="title"/>
          </p:nvPr>
        </p:nvSpPr>
        <p:spPr>
          <a:xfrm>
            <a:off x="843396" y="512017"/>
            <a:ext cx="10501223" cy="2015675"/>
          </a:xfrm>
        </p:spPr>
        <p:txBody>
          <a:bodyPr>
            <a:normAutofit/>
          </a:bodyPr>
          <a:lstStyle/>
          <a:p>
            <a:pPr>
              <a:spcBef>
                <a:spcPts val="1000"/>
              </a:spcBef>
            </a:pPr>
            <a:r>
              <a:rPr lang="cy-GB" sz="1600" b="1" u="sng" dirty="0">
                <a:latin typeface="Comic Sans MS"/>
              </a:rPr>
              <a:t>Tasg Iechyd a Lles</a:t>
            </a:r>
            <a:br>
              <a:rPr lang="cy-GB" sz="1600" b="1" u="sng" dirty="0">
                <a:latin typeface="Comic Sans MS"/>
              </a:rPr>
            </a:br>
            <a:r>
              <a:rPr lang="cy-GB" sz="1600" dirty="0">
                <a:latin typeface="Comic Sans MS"/>
              </a:rPr>
              <a:t>Prif sgil: Darllen</a:t>
            </a:r>
            <a:br>
              <a:rPr lang="cy-GB" sz="1600" dirty="0">
                <a:latin typeface="Comic Sans MS"/>
              </a:rPr>
            </a:br>
            <a:r>
              <a:rPr lang="cy-GB" sz="1600" dirty="0">
                <a:latin typeface="Comic Sans MS"/>
              </a:rPr>
              <a:t>Thema: Mynd ar wyliau yn Sir Benfro.</a:t>
            </a:r>
            <a:br>
              <a:rPr lang="cy-GB" sz="1600" dirty="0">
                <a:latin typeface="Comic Sans MS"/>
              </a:rPr>
            </a:br>
            <a:br>
              <a:rPr lang="cy-GB" sz="1600" dirty="0">
                <a:latin typeface="Comic Sans MS"/>
              </a:rPr>
            </a:br>
            <a:r>
              <a:rPr lang="cy-GB" sz="1600" b="1" dirty="0">
                <a:latin typeface="Comic Sans MS"/>
              </a:rPr>
              <a:t>Ffocws Iaith: </a:t>
            </a:r>
            <a:r>
              <a:rPr lang="cy-GB" sz="1600" dirty="0">
                <a:latin typeface="Comic Sans MS"/>
              </a:rPr>
              <a:t>Taswn i'n mynd ar wyliau yn Sir Benfro, baswn i'n _____.</a:t>
            </a:r>
            <a:r>
              <a:rPr lang="cy-GB" sz="1600" b="1" dirty="0">
                <a:latin typeface="Comic Sans MS"/>
              </a:rPr>
              <a:t> </a:t>
            </a:r>
            <a:br>
              <a:rPr lang="cy-GB" sz="1600" b="1" dirty="0">
                <a:latin typeface="Comic Sans MS"/>
              </a:rPr>
            </a:br>
            <a:br>
              <a:rPr lang="cy-GB" sz="1600" b="1" dirty="0">
                <a:latin typeface="Comic Sans MS"/>
              </a:rPr>
            </a:br>
            <a:r>
              <a:rPr lang="cy-GB" sz="1600" b="1" dirty="0">
                <a:latin typeface="Comic Sans MS"/>
              </a:rPr>
              <a:t>Gweithgareddau:</a:t>
            </a:r>
            <a:r>
              <a:rPr lang="cy-GB" sz="1600" dirty="0">
                <a:latin typeface="Comic Sans MS"/>
              </a:rPr>
              <a:t> </a:t>
            </a:r>
          </a:p>
        </p:txBody>
      </p:sp>
      <p:sp>
        <p:nvSpPr>
          <p:cNvPr id="3" name="Content Placeholder 2">
            <a:extLst>
              <a:ext uri="{FF2B5EF4-FFF2-40B4-BE49-F238E27FC236}">
                <a16:creationId xmlns:a16="http://schemas.microsoft.com/office/drawing/2014/main" id="{A461C94D-B466-F294-9E64-CF4F29A36B85}"/>
              </a:ext>
            </a:extLst>
          </p:cNvPr>
          <p:cNvSpPr>
            <a:spLocks noGrp="1"/>
          </p:cNvSpPr>
          <p:nvPr>
            <p:ph idx="1"/>
          </p:nvPr>
        </p:nvSpPr>
        <p:spPr>
          <a:xfrm>
            <a:off x="6244086" y="2530117"/>
            <a:ext cx="5253486" cy="3761865"/>
          </a:xfrm>
          <a:ln>
            <a:solidFill>
              <a:schemeClr val="tx1">
                <a:lumMod val="95000"/>
                <a:lumOff val="5000"/>
              </a:schemeClr>
            </a:solidFill>
          </a:ln>
        </p:spPr>
        <p:txBody>
          <a:bodyPr vert="horz" lIns="91440" tIns="45720" rIns="91440" bIns="45720" rtlCol="0" anchor="t">
            <a:noAutofit/>
          </a:bodyPr>
          <a:lstStyle/>
          <a:p>
            <a:pPr marL="0" indent="0">
              <a:buNone/>
            </a:pPr>
            <a:r>
              <a:rPr lang="cy-GB" sz="1400" u="sng" dirty="0">
                <a:latin typeface="Comic Sans MS"/>
              </a:rPr>
              <a:t>Tasg</a:t>
            </a:r>
            <a:r>
              <a:rPr lang="cy-GB" sz="1400" u="sng" dirty="0">
                <a:latin typeface="Comic Sans MS"/>
                <a:ea typeface="+mn-lt"/>
                <a:cs typeface="+mn-lt"/>
              </a:rPr>
              <a:t> 2 </a:t>
            </a:r>
            <a:endParaRPr lang="en-US" sz="1400" u="sng">
              <a:latin typeface="Comic Sans MS"/>
              <a:ea typeface="+mn-lt"/>
              <a:cs typeface="+mn-lt"/>
            </a:endParaRPr>
          </a:p>
          <a:p>
            <a:pPr>
              <a:buNone/>
            </a:pPr>
            <a:r>
              <a:rPr lang="cy-GB" sz="1400" dirty="0">
                <a:latin typeface="Comic Sans MS"/>
                <a:ea typeface="+mn-lt"/>
                <a:cs typeface="+mn-lt"/>
              </a:rPr>
              <a:t>Bydda i'n rhoi'r plant y tudalennau o'r llyfr. </a:t>
            </a:r>
            <a:endParaRPr lang="en-US" sz="1400" dirty="0">
              <a:latin typeface="Comic Sans MS"/>
              <a:ea typeface="+mn-lt"/>
              <a:cs typeface="+mn-lt"/>
            </a:endParaRPr>
          </a:p>
          <a:p>
            <a:pPr>
              <a:buNone/>
            </a:pPr>
            <a:r>
              <a:rPr lang="cy-GB" sz="1400" dirty="0">
                <a:latin typeface="Comic Sans MS"/>
                <a:ea typeface="+mn-lt"/>
                <a:cs typeface="+mn-lt"/>
              </a:rPr>
              <a:t>Hoffwn i'r plant yn dewis pa un maen nhw'n cytuno fwyaf a pham. </a:t>
            </a:r>
            <a:endParaRPr lang="en-US" sz="1400" dirty="0">
              <a:latin typeface="Comic Sans MS"/>
              <a:ea typeface="+mn-lt"/>
              <a:cs typeface="+mn-lt"/>
            </a:endParaRPr>
          </a:p>
          <a:p>
            <a:pPr>
              <a:buNone/>
            </a:pPr>
            <a:r>
              <a:rPr lang="cy-GB" sz="1400" dirty="0">
                <a:latin typeface="Comic Sans MS"/>
                <a:ea typeface="+mn-lt"/>
                <a:cs typeface="+mn-lt"/>
              </a:rPr>
              <a:t>Wedyn, gallan nhw drafod gyda'u partner. Ydyn nhw'n cytuno â'i gilydd? </a:t>
            </a:r>
          </a:p>
          <a:p>
            <a:pPr>
              <a:buNone/>
            </a:pPr>
            <a:r>
              <a:rPr lang="cy-GB" sz="1400" dirty="0">
                <a:latin typeface="Comic Sans MS"/>
                <a:ea typeface="+mn-lt"/>
                <a:cs typeface="+mn-lt"/>
              </a:rPr>
              <a:t>Gofynna i'r plant siarad am beth fasen nhw'n dewis gwneud ar wyliau yn Sir Benfro. </a:t>
            </a:r>
            <a:endParaRPr lang="cy-GB" sz="1400" dirty="0">
              <a:latin typeface="Comic Sans MS"/>
            </a:endParaRPr>
          </a:p>
          <a:p>
            <a:pPr>
              <a:buNone/>
            </a:pPr>
            <a:r>
              <a:rPr lang="cy-GB" sz="1400" dirty="0">
                <a:latin typeface="Comic Sans MS"/>
                <a:ea typeface="+mn-lt"/>
                <a:cs typeface="+mn-lt"/>
              </a:rPr>
              <a:t>Bydd y plant yn defnyddio'r patrwm brawddeg i ysgrifennu eu tudalen eu hun o'r llyfr. </a:t>
            </a:r>
            <a:endParaRPr lang="en-US" sz="1400" dirty="0">
              <a:latin typeface="Comic Sans MS"/>
              <a:ea typeface="+mn-lt"/>
              <a:cs typeface="+mn-lt"/>
            </a:endParaRPr>
          </a:p>
          <a:p>
            <a:pPr>
              <a:buNone/>
            </a:pPr>
            <a:r>
              <a:rPr lang="cy-GB" sz="1400" dirty="0">
                <a:latin typeface="Comic Sans MS"/>
                <a:ea typeface="+mn-lt"/>
                <a:cs typeface="+mn-lt"/>
              </a:rPr>
              <a:t>Rydw i eisiau'r plant i rannu eu syniadau gyda'r dosbarth. </a:t>
            </a:r>
          </a:p>
          <a:p>
            <a:pPr>
              <a:buNone/>
            </a:pPr>
            <a:r>
              <a:rPr lang="cy-GB" sz="1400" dirty="0">
                <a:latin typeface="Comic Sans MS"/>
                <a:ea typeface="+mn-lt"/>
                <a:cs typeface="+mn-lt"/>
              </a:rPr>
              <a:t>Bydd y tudalennau newydd yn adio i'r llyfr felly maen nhw'n yn gallu ymarfer y patrwm hwn eto. </a:t>
            </a:r>
          </a:p>
          <a:p>
            <a:pPr marL="0" indent="0">
              <a:buNone/>
            </a:pPr>
            <a:endParaRPr lang="cy-GB" sz="1400" dirty="0">
              <a:latin typeface="Comic Sans MS"/>
            </a:endParaRPr>
          </a:p>
        </p:txBody>
      </p:sp>
      <p:sp>
        <p:nvSpPr>
          <p:cNvPr id="6" name="Content Placeholder 2">
            <a:extLst>
              <a:ext uri="{FF2B5EF4-FFF2-40B4-BE49-F238E27FC236}">
                <a16:creationId xmlns:a16="http://schemas.microsoft.com/office/drawing/2014/main" id="{9EA90401-EBB7-2786-8E11-1AD9C6BF020A}"/>
              </a:ext>
            </a:extLst>
          </p:cNvPr>
          <p:cNvSpPr txBox="1">
            <a:spLocks/>
          </p:cNvSpPr>
          <p:nvPr/>
        </p:nvSpPr>
        <p:spPr>
          <a:xfrm>
            <a:off x="846826" y="2524365"/>
            <a:ext cx="5253486" cy="3776243"/>
          </a:xfrm>
          <a:prstGeom prst="rect">
            <a:avLst/>
          </a:prstGeom>
          <a:ln>
            <a:solidFill>
              <a:schemeClr val="tx1">
                <a:lumMod val="95000"/>
                <a:lumOff val="5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1400" u="sng" dirty="0">
                <a:latin typeface="Comic Sans MS"/>
              </a:rPr>
              <a:t>Tasg 1</a:t>
            </a:r>
            <a:endParaRPr lang="en-US" dirty="0"/>
          </a:p>
          <a:p>
            <a:pPr marL="0" indent="0">
              <a:buNone/>
            </a:pPr>
            <a:r>
              <a:rPr lang="cy-GB" sz="1400" dirty="0">
                <a:latin typeface="Comic Sans MS"/>
              </a:rPr>
              <a:t>Gwnaf i'r llyfr hwn achos ces i fy ysbrydoli gan </a:t>
            </a:r>
            <a:r>
              <a:rPr lang="cy-GB" sz="1400" dirty="0" err="1">
                <a:latin typeface="Comic Sans MS"/>
              </a:rPr>
              <a:t>Conti's</a:t>
            </a:r>
            <a:r>
              <a:rPr lang="cy-GB" sz="1400" dirty="0">
                <a:latin typeface="Comic Sans MS"/>
              </a:rPr>
              <a:t> darllen cul. </a:t>
            </a:r>
            <a:endParaRPr lang="en-US" sz="1400">
              <a:latin typeface="Comic Sans MS"/>
            </a:endParaRPr>
          </a:p>
          <a:p>
            <a:pPr marL="0" indent="0">
              <a:buFont typeface="Arial" panose="020B0604020202020204" pitchFamily="34" charset="0"/>
              <a:buNone/>
            </a:pPr>
            <a:r>
              <a:rPr lang="cy-GB" sz="1400" dirty="0">
                <a:latin typeface="Comic Sans MS"/>
              </a:rPr>
              <a:t>Mae pob tudalen yn defnyddio un patrwm brawddeg felly bydd y plant yn darllen dro ar ôl tro.</a:t>
            </a:r>
          </a:p>
          <a:p>
            <a:pPr marL="0" indent="0">
              <a:buFont typeface="Arial" panose="020B0604020202020204" pitchFamily="34" charset="0"/>
              <a:buNone/>
            </a:pPr>
            <a:r>
              <a:rPr lang="cy-GB" sz="1400" dirty="0">
                <a:latin typeface="Comic Sans MS"/>
              </a:rPr>
              <a:t>Bydd rhaid i'r plant darllen y stori am Sir Benfro yn unigol yn gyntaf.  Dylai'r plant sylwi'r patrwm a'r gwahaniaethau. </a:t>
            </a:r>
          </a:p>
          <a:p>
            <a:pPr marL="0" indent="0">
              <a:buFont typeface="Arial" panose="020B0604020202020204" pitchFamily="34" charset="0"/>
              <a:buNone/>
            </a:pPr>
            <a:r>
              <a:rPr lang="cy-GB" sz="1400" dirty="0">
                <a:latin typeface="Comic Sans MS"/>
              </a:rPr>
              <a:t>Wedyn, darllenan nhw ar y parau a byddan nhw'n gallu trafod geiriau anodd. </a:t>
            </a:r>
            <a:endParaRPr lang="en-US" sz="1400" dirty="0">
              <a:latin typeface="Comic Sans MS"/>
            </a:endParaRPr>
          </a:p>
          <a:p>
            <a:pPr marL="0" indent="0">
              <a:buFont typeface="Arial" panose="020B0604020202020204" pitchFamily="34" charset="0"/>
              <a:buNone/>
            </a:pPr>
            <a:r>
              <a:rPr lang="cy-GB" sz="1400" dirty="0">
                <a:latin typeface="Comic Sans MS"/>
              </a:rPr>
              <a:t>Pan darllen am y trydydd tro, byddan nhw'n darllen mewn grŵp. Byddan nhw'n cael hyder ac yn darllen gyda mynegiant. </a:t>
            </a:r>
          </a:p>
          <a:p>
            <a:pPr marL="0" indent="0">
              <a:buFont typeface="Arial" panose="020B0604020202020204" pitchFamily="34" charset="0"/>
              <a:buNone/>
            </a:pPr>
            <a:r>
              <a:rPr lang="cy-GB" sz="1400" dirty="0">
                <a:latin typeface="Comic Sans MS"/>
              </a:rPr>
              <a:t>Mae'r ailadroddiad hwn yn bwysig.</a:t>
            </a:r>
            <a:endParaRPr lang="en-US" dirty="0"/>
          </a:p>
        </p:txBody>
      </p:sp>
    </p:spTree>
    <p:extLst>
      <p:ext uri="{BB962C8B-B14F-4D97-AF65-F5344CB8AC3E}">
        <p14:creationId xmlns:p14="http://schemas.microsoft.com/office/powerpoint/2010/main" val="2086705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43A4F409-6C3E-B107-8F97-FCE07DE94C4C}"/>
              </a:ext>
            </a:extLst>
          </p:cNvPr>
          <p:cNvPicPr>
            <a:picLocks noGrp="1" noChangeAspect="1"/>
          </p:cNvPicPr>
          <p:nvPr>
            <p:ph sz="quarter" idx="4"/>
          </p:nvPr>
        </p:nvPicPr>
        <p:blipFill>
          <a:blip r:embed="rId2">
            <a:extLst>
              <a:ext uri="{837473B0-CC2E-450A-ABE3-18F120FF3D39}">
                <a1611:picAttrSrcUrl xmlns:a1611="http://schemas.microsoft.com/office/drawing/2016/11/main" r:id="rId3"/>
              </a:ext>
            </a:extLst>
          </a:blip>
          <a:stretch>
            <a:fillRect/>
          </a:stretch>
        </p:blipFill>
        <p:spPr>
          <a:xfrm>
            <a:off x="6517347" y="2512922"/>
            <a:ext cx="4887890" cy="36893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Subtitle 2">
            <a:extLst>
              <a:ext uri="{FF2B5EF4-FFF2-40B4-BE49-F238E27FC236}">
                <a16:creationId xmlns:a16="http://schemas.microsoft.com/office/drawing/2014/main" id="{BAD09AB7-CC1D-61AC-4A74-F9E0EDD42504}"/>
              </a:ext>
            </a:extLst>
          </p:cNvPr>
          <p:cNvSpPr txBox="1">
            <a:spLocks/>
          </p:cNvSpPr>
          <p:nvPr/>
        </p:nvSpPr>
        <p:spPr>
          <a:xfrm>
            <a:off x="6512724" y="658121"/>
            <a:ext cx="4892543" cy="1854473"/>
          </a:xfrm>
          <a:prstGeom prst="rect">
            <a:avLst/>
          </a:prstGeom>
          <a:ln w="57150">
            <a:solidFill>
              <a:schemeClr val="tx1"/>
            </a:solidFill>
          </a:ln>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sz="3200">
                <a:latin typeface="Cavolini"/>
                <a:cs typeface="Cavolini"/>
              </a:rPr>
              <a:t>Taset ti'n mynd ar wyliau yn Sir Benfro, beth faset ti'n gwneud?</a:t>
            </a:r>
          </a:p>
        </p:txBody>
      </p:sp>
      <p:cxnSp>
        <p:nvCxnSpPr>
          <p:cNvPr id="11" name="Straight Arrow Connector 10">
            <a:extLst>
              <a:ext uri="{FF2B5EF4-FFF2-40B4-BE49-F238E27FC236}">
                <a16:creationId xmlns:a16="http://schemas.microsoft.com/office/drawing/2014/main" id="{E97374A2-D573-7107-E7B7-B2C85C1CD494}"/>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D205720D-92F7-D300-227F-B79399010E31}"/>
              </a:ext>
            </a:extLst>
          </p:cNvPr>
          <p:cNvSpPr/>
          <p:nvPr/>
        </p:nvSpPr>
        <p:spPr>
          <a:xfrm>
            <a:off x="6498167" y="656166"/>
            <a:ext cx="4878916" cy="5545666"/>
          </a:xfrm>
          <a:prstGeom prst="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E62EE-5DF3-0495-BBB1-B4828CD7D27A}"/>
            </a:ext>
          </a:extLst>
        </p:cNvPr>
        <p:cNvGrpSpPr/>
        <p:nvPr/>
      </p:nvGrpSpPr>
      <p:grpSpPr>
        <a:xfrm>
          <a:off x="0" y="0"/>
          <a:ext cx="0" cy="0"/>
          <a:chOff x="0" y="0"/>
          <a:chExt cx="0" cy="0"/>
        </a:xfrm>
      </p:grpSpPr>
      <p:pic>
        <p:nvPicPr>
          <p:cNvPr id="9" name="Content Placeholder 8" descr="Sea view with dunes and beach grass">
            <a:extLst>
              <a:ext uri="{FF2B5EF4-FFF2-40B4-BE49-F238E27FC236}">
                <a16:creationId xmlns:a16="http://schemas.microsoft.com/office/drawing/2014/main" id="{A4865E16-8BB4-1C13-169F-2420099346CB}"/>
              </a:ext>
            </a:extLst>
          </p:cNvPr>
          <p:cNvPicPr>
            <a:picLocks noGrp="1" noChangeAspect="1"/>
          </p:cNvPicPr>
          <p:nvPr>
            <p:ph sz="half" idx="2"/>
          </p:nvPr>
        </p:nvPicPr>
        <p:blipFill>
          <a:blip r:embed="rId2"/>
          <a:stretch>
            <a:fillRect/>
          </a:stretch>
        </p:blipFill>
        <p:spPr>
          <a:xfrm>
            <a:off x="983562" y="2901276"/>
            <a:ext cx="4381410" cy="2920940"/>
          </a:xfrm>
        </p:spPr>
      </p:pic>
      <p:pic>
        <p:nvPicPr>
          <p:cNvPr id="10" name="Content Placeholder 9" descr="A castle on a hill surrounded by trees with Pembroke Castle in the background&#10;&#10;AI-generated content may be incorrect.">
            <a:extLst>
              <a:ext uri="{FF2B5EF4-FFF2-40B4-BE49-F238E27FC236}">
                <a16:creationId xmlns:a16="http://schemas.microsoft.com/office/drawing/2014/main" id="{F2B22C06-B68F-2AFC-B8D3-527FFF3CB662}"/>
              </a:ext>
            </a:extLst>
          </p:cNvPr>
          <p:cNvPicPr>
            <a:picLocks noGrp="1" noChangeAspect="1"/>
          </p:cNvPicPr>
          <p:nvPr>
            <p:ph sz="quarter" idx="4"/>
          </p:nvPr>
        </p:nvPicPr>
        <p:blipFill>
          <a:blip r:embed="rId3">
            <a:extLst>
              <a:ext uri="{837473B0-CC2E-450A-ABE3-18F120FF3D39}">
                <a1611:picAttrSrcUrl xmlns:a1611="http://schemas.microsoft.com/office/drawing/2016/11/main" r:id="rId4"/>
              </a:ext>
            </a:extLst>
          </a:blip>
          <a:stretch>
            <a:fillRect/>
          </a:stretch>
        </p:blipFill>
        <p:spPr>
          <a:xfrm>
            <a:off x="6670954" y="793536"/>
            <a:ext cx="4385294" cy="3337641"/>
          </a:xfrm>
        </p:spPr>
      </p:pic>
      <p:sp>
        <p:nvSpPr>
          <p:cNvPr id="4" name="Speech Bubble: Oval 3">
            <a:extLst>
              <a:ext uri="{FF2B5EF4-FFF2-40B4-BE49-F238E27FC236}">
                <a16:creationId xmlns:a16="http://schemas.microsoft.com/office/drawing/2014/main" id="{28609B8C-BDBE-0E8D-F901-48F6E491FC26}"/>
              </a:ext>
            </a:extLst>
          </p:cNvPr>
          <p:cNvSpPr/>
          <p:nvPr/>
        </p:nvSpPr>
        <p:spPr>
          <a:xfrm>
            <a:off x="763628" y="297961"/>
            <a:ext cx="4677833" cy="2825750"/>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42B933A9-A47F-D9FE-1DDC-8FCF3CEC9F02}"/>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14" name="Picture 13" descr="Young girl thumbs up">
            <a:extLst>
              <a:ext uri="{FF2B5EF4-FFF2-40B4-BE49-F238E27FC236}">
                <a16:creationId xmlns:a16="http://schemas.microsoft.com/office/drawing/2014/main" id="{ED045BB4-796F-2BD7-DD06-26FA82B713AC}"/>
              </a:ext>
            </a:extLst>
          </p:cNvPr>
          <p:cNvPicPr>
            <a:picLocks noChangeAspect="1"/>
          </p:cNvPicPr>
          <p:nvPr/>
        </p:nvPicPr>
        <p:blipFill>
          <a:blip r:embed="rId5"/>
          <a:stretch>
            <a:fillRect/>
          </a:stretch>
        </p:blipFill>
        <p:spPr>
          <a:xfrm>
            <a:off x="159832" y="2356652"/>
            <a:ext cx="2710641" cy="4503505"/>
          </a:xfrm>
          <a:prstGeom prst="rect">
            <a:avLst/>
          </a:prstGeom>
        </p:spPr>
      </p:pic>
      <p:pic>
        <p:nvPicPr>
          <p:cNvPr id="2" name="Picture 1" descr="Young chinse boy raising a finger">
            <a:extLst>
              <a:ext uri="{FF2B5EF4-FFF2-40B4-BE49-F238E27FC236}">
                <a16:creationId xmlns:a16="http://schemas.microsoft.com/office/drawing/2014/main" id="{475359D0-E027-4644-BA31-34223428904A}"/>
              </a:ext>
            </a:extLst>
          </p:cNvPr>
          <p:cNvPicPr>
            <a:picLocks noChangeAspect="1"/>
          </p:cNvPicPr>
          <p:nvPr/>
        </p:nvPicPr>
        <p:blipFill>
          <a:blip r:embed="rId6"/>
          <a:stretch>
            <a:fillRect/>
          </a:stretch>
        </p:blipFill>
        <p:spPr>
          <a:xfrm>
            <a:off x="10688964" y="2355361"/>
            <a:ext cx="1374611" cy="4501662"/>
          </a:xfrm>
          <a:prstGeom prst="rect">
            <a:avLst/>
          </a:prstGeom>
        </p:spPr>
      </p:pic>
      <p:sp>
        <p:nvSpPr>
          <p:cNvPr id="5" name="Speech Bubble: Oval 4">
            <a:extLst>
              <a:ext uri="{FF2B5EF4-FFF2-40B4-BE49-F238E27FC236}">
                <a16:creationId xmlns:a16="http://schemas.microsoft.com/office/drawing/2014/main" id="{1C75C704-F8FE-C1AF-FC76-3F85A874D218}"/>
              </a:ext>
            </a:extLst>
          </p:cNvPr>
          <p:cNvSpPr/>
          <p:nvPr/>
        </p:nvSpPr>
        <p:spPr>
          <a:xfrm rot="10980000">
            <a:off x="6311794" y="4039316"/>
            <a:ext cx="4355451" cy="2601055"/>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022C3F5A-F87F-8E24-6668-C49DA6A6EA94}"/>
              </a:ext>
            </a:extLst>
          </p:cNvPr>
          <p:cNvSpPr>
            <a:spLocks noGrp="1"/>
          </p:cNvSpPr>
          <p:nvPr>
            <p:ph type="body" idx="1"/>
          </p:nvPr>
        </p:nvSpPr>
        <p:spPr>
          <a:xfrm>
            <a:off x="839788" y="789767"/>
            <a:ext cx="4525184" cy="1844704"/>
          </a:xfrm>
        </p:spPr>
        <p:txBody>
          <a:bodyPr>
            <a:normAutofit lnSpcReduction="10000"/>
          </a:bodyPr>
          <a:lstStyle/>
          <a:p>
            <a:pPr algn="ctr"/>
            <a:r>
              <a:rPr lang="cy-GB" sz="3200" b="0">
                <a:latin typeface="Cavolini"/>
                <a:cs typeface="Cavolini"/>
              </a:rPr>
              <a:t>Taswn i'n mynd ar wyliau yn Sir Benfro, baswn i'n mynd i'r traeth.</a:t>
            </a:r>
            <a:endParaRPr lang="cy-GB" b="0">
              <a:latin typeface="Cavolini"/>
              <a:cs typeface="Cavolini"/>
            </a:endParaRPr>
          </a:p>
        </p:txBody>
      </p:sp>
      <p:sp>
        <p:nvSpPr>
          <p:cNvPr id="8" name="Subtitle 2">
            <a:extLst>
              <a:ext uri="{FF2B5EF4-FFF2-40B4-BE49-F238E27FC236}">
                <a16:creationId xmlns:a16="http://schemas.microsoft.com/office/drawing/2014/main" id="{80440B9A-40A3-5A9C-F050-DDD2D7288BE8}"/>
              </a:ext>
            </a:extLst>
          </p:cNvPr>
          <p:cNvSpPr txBox="1">
            <a:spLocks/>
          </p:cNvSpPr>
          <p:nvPr/>
        </p:nvSpPr>
        <p:spPr>
          <a:xfrm>
            <a:off x="6415032" y="4507197"/>
            <a:ext cx="3944929" cy="1844704"/>
          </a:xfrm>
          <a:prstGeom prst="rect">
            <a:avLst/>
          </a:prstGeom>
        </p:spPr>
        <p:txBody>
          <a:bodyPr vert="horz" lIns="91440" tIns="45720" rIns="91440" bIns="45720" rtlCol="0" anchor="b">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sz="3200" b="0">
                <a:latin typeface="Cavolini"/>
                <a:cs typeface="Cavolini"/>
              </a:rPr>
              <a:t>Taswn i'n mynd    ar wyliau yn Sir Benfro, baswn i'n ymweld     castell.</a:t>
            </a:r>
          </a:p>
        </p:txBody>
      </p:sp>
    </p:spTree>
    <p:extLst>
      <p:ext uri="{BB962C8B-B14F-4D97-AF65-F5344CB8AC3E}">
        <p14:creationId xmlns:p14="http://schemas.microsoft.com/office/powerpoint/2010/main" val="712272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BE8D8-9FD5-4324-47C8-673239929C3F}"/>
            </a:ext>
          </a:extLst>
        </p:cNvPr>
        <p:cNvGrpSpPr/>
        <p:nvPr/>
      </p:nvGrpSpPr>
      <p:grpSpPr>
        <a:xfrm>
          <a:off x="0" y="0"/>
          <a:ext cx="0" cy="0"/>
          <a:chOff x="0" y="0"/>
          <a:chExt cx="0" cy="0"/>
        </a:xfrm>
      </p:grpSpPr>
      <p:pic>
        <p:nvPicPr>
          <p:cNvPr id="9" name="Content Placeholder 8" descr="View of cliff">
            <a:extLst>
              <a:ext uri="{FF2B5EF4-FFF2-40B4-BE49-F238E27FC236}">
                <a16:creationId xmlns:a16="http://schemas.microsoft.com/office/drawing/2014/main" id="{DDCE12BF-EA5C-35A3-A7C4-A1031169A545}"/>
              </a:ext>
            </a:extLst>
          </p:cNvPr>
          <p:cNvPicPr>
            <a:picLocks noGrp="1" noChangeAspect="1"/>
          </p:cNvPicPr>
          <p:nvPr>
            <p:ph sz="half" idx="2"/>
          </p:nvPr>
        </p:nvPicPr>
        <p:blipFill>
          <a:blip r:embed="rId2"/>
          <a:stretch>
            <a:fillRect/>
          </a:stretch>
        </p:blipFill>
        <p:spPr>
          <a:xfrm>
            <a:off x="983562" y="2901276"/>
            <a:ext cx="4381410" cy="2920940"/>
          </a:xfrm>
        </p:spPr>
      </p:pic>
      <p:pic>
        <p:nvPicPr>
          <p:cNvPr id="10" name="Content Placeholder 9" descr="A harbor with boats and buildings&#10;&#10;AI-generated content may be incorrect.">
            <a:extLst>
              <a:ext uri="{FF2B5EF4-FFF2-40B4-BE49-F238E27FC236}">
                <a16:creationId xmlns:a16="http://schemas.microsoft.com/office/drawing/2014/main" id="{5609D93B-2DA9-5D18-C92B-8B91B7CE583B}"/>
              </a:ext>
            </a:extLst>
          </p:cNvPr>
          <p:cNvPicPr>
            <a:picLocks noGrp="1" noChangeAspect="1"/>
          </p:cNvPicPr>
          <p:nvPr>
            <p:ph sz="quarter" idx="4"/>
          </p:nvPr>
        </p:nvPicPr>
        <p:blipFill>
          <a:blip r:embed="rId3">
            <a:extLst>
              <a:ext uri="{837473B0-CC2E-450A-ABE3-18F120FF3D39}">
                <a1611:picAttrSrcUrl xmlns:a1611="http://schemas.microsoft.com/office/drawing/2016/11/main" r:id="rId4"/>
              </a:ext>
            </a:extLst>
          </a:blip>
          <a:stretch>
            <a:fillRect/>
          </a:stretch>
        </p:blipFill>
        <p:spPr>
          <a:xfrm>
            <a:off x="6442943" y="1253794"/>
            <a:ext cx="5073381" cy="3269445"/>
          </a:xfrm>
        </p:spPr>
      </p:pic>
      <p:cxnSp>
        <p:nvCxnSpPr>
          <p:cNvPr id="11" name="Straight Arrow Connector 10">
            <a:extLst>
              <a:ext uri="{FF2B5EF4-FFF2-40B4-BE49-F238E27FC236}">
                <a16:creationId xmlns:a16="http://schemas.microsoft.com/office/drawing/2014/main" id="{E1DDE492-4882-7E26-47E6-27A3C31E795B}"/>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6" name="Speech Bubble: Oval 5">
            <a:extLst>
              <a:ext uri="{FF2B5EF4-FFF2-40B4-BE49-F238E27FC236}">
                <a16:creationId xmlns:a16="http://schemas.microsoft.com/office/drawing/2014/main" id="{1C2FEF11-7F43-69A4-F8CB-50B2C0855412}"/>
              </a:ext>
            </a:extLst>
          </p:cNvPr>
          <p:cNvSpPr/>
          <p:nvPr/>
        </p:nvSpPr>
        <p:spPr>
          <a:xfrm>
            <a:off x="783166" y="258884"/>
            <a:ext cx="4941602" cy="2708520"/>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Elderly woman thumbs up">
            <a:extLst>
              <a:ext uri="{FF2B5EF4-FFF2-40B4-BE49-F238E27FC236}">
                <a16:creationId xmlns:a16="http://schemas.microsoft.com/office/drawing/2014/main" id="{A3E5A9E3-51F7-4D1D-2F19-82EF46E985C4}"/>
              </a:ext>
            </a:extLst>
          </p:cNvPr>
          <p:cNvPicPr>
            <a:picLocks noChangeAspect="1"/>
          </p:cNvPicPr>
          <p:nvPr/>
        </p:nvPicPr>
        <p:blipFill>
          <a:blip r:embed="rId5"/>
          <a:stretch>
            <a:fillRect/>
          </a:stretch>
        </p:blipFill>
        <p:spPr>
          <a:xfrm>
            <a:off x="10325763" y="2609361"/>
            <a:ext cx="1768858" cy="4247662"/>
          </a:xfrm>
          <a:prstGeom prst="rect">
            <a:avLst/>
          </a:prstGeom>
        </p:spPr>
      </p:pic>
      <p:sp>
        <p:nvSpPr>
          <p:cNvPr id="3" name="Subtitle 2">
            <a:extLst>
              <a:ext uri="{FF2B5EF4-FFF2-40B4-BE49-F238E27FC236}">
                <a16:creationId xmlns:a16="http://schemas.microsoft.com/office/drawing/2014/main" id="{E1450C66-9120-4694-0302-73FACD57546B}"/>
              </a:ext>
            </a:extLst>
          </p:cNvPr>
          <p:cNvSpPr>
            <a:spLocks noGrp="1"/>
          </p:cNvSpPr>
          <p:nvPr>
            <p:ph type="body" idx="1"/>
          </p:nvPr>
        </p:nvSpPr>
        <p:spPr>
          <a:xfrm>
            <a:off x="1084018" y="611525"/>
            <a:ext cx="4525184" cy="1844704"/>
          </a:xfrm>
        </p:spPr>
        <p:txBody>
          <a:bodyPr>
            <a:normAutofit lnSpcReduction="10000"/>
          </a:bodyPr>
          <a:lstStyle/>
          <a:p>
            <a:pPr algn="ctr"/>
            <a:r>
              <a:rPr lang="cy-GB" sz="3200" b="0">
                <a:latin typeface="Cavolini"/>
                <a:cs typeface="Cavolini"/>
              </a:rPr>
              <a:t>Taswn i'n mynd ar wyliau yn Sir Benfro, baswn i'n cerdded y arfordir.</a:t>
            </a:r>
            <a:endParaRPr lang="cy-GB" b="0">
              <a:latin typeface="Cavolini"/>
              <a:cs typeface="Cavolini"/>
            </a:endParaRPr>
          </a:p>
        </p:txBody>
      </p:sp>
      <p:pic>
        <p:nvPicPr>
          <p:cNvPr id="2" name="Picture 1" descr="Young boy hand on chest">
            <a:extLst>
              <a:ext uri="{FF2B5EF4-FFF2-40B4-BE49-F238E27FC236}">
                <a16:creationId xmlns:a16="http://schemas.microsoft.com/office/drawing/2014/main" id="{DAAFEC7A-CF55-D76D-8085-FA41A4C01BBE}"/>
              </a:ext>
            </a:extLst>
          </p:cNvPr>
          <p:cNvPicPr>
            <a:picLocks noChangeAspect="1"/>
          </p:cNvPicPr>
          <p:nvPr/>
        </p:nvPicPr>
        <p:blipFill>
          <a:blip r:embed="rId6"/>
          <a:stretch>
            <a:fillRect/>
          </a:stretch>
        </p:blipFill>
        <p:spPr>
          <a:xfrm>
            <a:off x="-101546" y="2189283"/>
            <a:ext cx="1775938" cy="4687277"/>
          </a:xfrm>
          <a:prstGeom prst="rect">
            <a:avLst/>
          </a:prstGeom>
        </p:spPr>
      </p:pic>
      <p:sp>
        <p:nvSpPr>
          <p:cNvPr id="12" name="Speech Bubble: Oval 11">
            <a:extLst>
              <a:ext uri="{FF2B5EF4-FFF2-40B4-BE49-F238E27FC236}">
                <a16:creationId xmlns:a16="http://schemas.microsoft.com/office/drawing/2014/main" id="{6FDE6C7F-E774-30EB-B720-91E9F6F37AB7}"/>
              </a:ext>
            </a:extLst>
          </p:cNvPr>
          <p:cNvSpPr/>
          <p:nvPr/>
        </p:nvSpPr>
        <p:spPr>
          <a:xfrm rot="11100000">
            <a:off x="6040121" y="4391511"/>
            <a:ext cx="5019758" cy="2268902"/>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ubtitle 2">
            <a:extLst>
              <a:ext uri="{FF2B5EF4-FFF2-40B4-BE49-F238E27FC236}">
                <a16:creationId xmlns:a16="http://schemas.microsoft.com/office/drawing/2014/main" id="{C7FDAD72-FBC6-32CB-6718-2F6914A794CA}"/>
              </a:ext>
            </a:extLst>
          </p:cNvPr>
          <p:cNvSpPr txBox="1">
            <a:spLocks/>
          </p:cNvSpPr>
          <p:nvPr/>
        </p:nvSpPr>
        <p:spPr>
          <a:xfrm>
            <a:off x="5799572" y="4370428"/>
            <a:ext cx="5361466" cy="2020551"/>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lnSpc>
                <a:spcPct val="100000"/>
              </a:lnSpc>
            </a:pPr>
            <a:r>
              <a:rPr lang="cy-GB" sz="2800" b="0">
                <a:latin typeface="Cavolini"/>
                <a:cs typeface="Cavolini"/>
              </a:rPr>
              <a:t>Taswn i'n mynd             ar wyliau yn Sir Benfro, baswn i'n ymweld       glan y mor.</a:t>
            </a:r>
          </a:p>
        </p:txBody>
      </p:sp>
    </p:spTree>
    <p:extLst>
      <p:ext uri="{BB962C8B-B14F-4D97-AF65-F5344CB8AC3E}">
        <p14:creationId xmlns:p14="http://schemas.microsoft.com/office/powerpoint/2010/main" val="3057724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FEB00C-C990-1BA9-4917-2534A77F343A}"/>
            </a:ext>
          </a:extLst>
        </p:cNvPr>
        <p:cNvGrpSpPr/>
        <p:nvPr/>
      </p:nvGrpSpPr>
      <p:grpSpPr>
        <a:xfrm>
          <a:off x="0" y="0"/>
          <a:ext cx="0" cy="0"/>
          <a:chOff x="0" y="0"/>
          <a:chExt cx="0" cy="0"/>
        </a:xfrm>
      </p:grpSpPr>
      <p:pic>
        <p:nvPicPr>
          <p:cNvPr id="9" name="Content Placeholder 8" descr="Two people surfing">
            <a:extLst>
              <a:ext uri="{FF2B5EF4-FFF2-40B4-BE49-F238E27FC236}">
                <a16:creationId xmlns:a16="http://schemas.microsoft.com/office/drawing/2014/main" id="{A228C533-A7CA-CA71-F9E2-74AE2052921B}"/>
              </a:ext>
            </a:extLst>
          </p:cNvPr>
          <p:cNvPicPr>
            <a:picLocks noGrp="1" noChangeAspect="1"/>
          </p:cNvPicPr>
          <p:nvPr>
            <p:ph sz="half" idx="2"/>
          </p:nvPr>
        </p:nvPicPr>
        <p:blipFill>
          <a:blip r:embed="rId2"/>
          <a:stretch>
            <a:fillRect/>
          </a:stretch>
        </p:blipFill>
        <p:spPr>
          <a:xfrm>
            <a:off x="983562" y="2901276"/>
            <a:ext cx="4381410" cy="2920940"/>
          </a:xfrm>
        </p:spPr>
      </p:pic>
      <p:pic>
        <p:nvPicPr>
          <p:cNvPr id="10" name="Content Placeholder 9" descr="A group of birds standing on a rock&#10;&#10;AI-generated content may be incorrect.">
            <a:extLst>
              <a:ext uri="{FF2B5EF4-FFF2-40B4-BE49-F238E27FC236}">
                <a16:creationId xmlns:a16="http://schemas.microsoft.com/office/drawing/2014/main" id="{F9EED3AB-1B90-5B57-CC77-E6D8822C3441}"/>
              </a:ext>
            </a:extLst>
          </p:cNvPr>
          <p:cNvPicPr>
            <a:picLocks noGrp="1" noChangeAspect="1"/>
          </p:cNvPicPr>
          <p:nvPr>
            <p:ph sz="quarter" idx="4"/>
          </p:nvPr>
        </p:nvPicPr>
        <p:blipFill>
          <a:blip r:embed="rId3">
            <a:extLst>
              <a:ext uri="{837473B0-CC2E-450A-ABE3-18F120FF3D39}">
                <a1611:picAttrSrcUrl xmlns:a1611="http://schemas.microsoft.com/office/drawing/2016/11/main" r:id="rId4"/>
              </a:ext>
            </a:extLst>
          </a:blip>
          <a:stretch>
            <a:fillRect/>
          </a:stretch>
        </p:blipFill>
        <p:spPr>
          <a:xfrm>
            <a:off x="6560135" y="776023"/>
            <a:ext cx="4304822" cy="3096917"/>
          </a:xfrm>
        </p:spPr>
      </p:pic>
      <p:cxnSp>
        <p:nvCxnSpPr>
          <p:cNvPr id="11" name="Straight Arrow Connector 10">
            <a:extLst>
              <a:ext uri="{FF2B5EF4-FFF2-40B4-BE49-F238E27FC236}">
                <a16:creationId xmlns:a16="http://schemas.microsoft.com/office/drawing/2014/main" id="{13437B2B-EA92-7F6C-2104-32F67A5F02C4}"/>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2" name="Picture 1" descr="Casual woman cheering two hands">
            <a:extLst>
              <a:ext uri="{FF2B5EF4-FFF2-40B4-BE49-F238E27FC236}">
                <a16:creationId xmlns:a16="http://schemas.microsoft.com/office/drawing/2014/main" id="{189412FB-3479-0313-8CC2-2826A3CA712B}"/>
              </a:ext>
            </a:extLst>
          </p:cNvPr>
          <p:cNvPicPr>
            <a:picLocks noChangeAspect="1"/>
          </p:cNvPicPr>
          <p:nvPr/>
        </p:nvPicPr>
        <p:blipFill>
          <a:blip r:embed="rId5"/>
          <a:stretch>
            <a:fillRect/>
          </a:stretch>
        </p:blipFill>
        <p:spPr>
          <a:xfrm>
            <a:off x="-4506" y="2326053"/>
            <a:ext cx="1874937" cy="4521201"/>
          </a:xfrm>
          <a:prstGeom prst="rect">
            <a:avLst/>
          </a:prstGeom>
        </p:spPr>
      </p:pic>
      <p:sp>
        <p:nvSpPr>
          <p:cNvPr id="6" name="Speech Bubble: Oval 5">
            <a:extLst>
              <a:ext uri="{FF2B5EF4-FFF2-40B4-BE49-F238E27FC236}">
                <a16:creationId xmlns:a16="http://schemas.microsoft.com/office/drawing/2014/main" id="{23A15278-D09C-7B0D-924A-2186365E1969}"/>
              </a:ext>
            </a:extLst>
          </p:cNvPr>
          <p:cNvSpPr/>
          <p:nvPr/>
        </p:nvSpPr>
        <p:spPr>
          <a:xfrm>
            <a:off x="855052" y="201375"/>
            <a:ext cx="4941602" cy="2708520"/>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Male student thumbs up smiling">
            <a:extLst>
              <a:ext uri="{FF2B5EF4-FFF2-40B4-BE49-F238E27FC236}">
                <a16:creationId xmlns:a16="http://schemas.microsoft.com/office/drawing/2014/main" id="{5EA2F6E3-3945-93E9-B651-668D1F8229A8}"/>
              </a:ext>
            </a:extLst>
          </p:cNvPr>
          <p:cNvPicPr>
            <a:picLocks noChangeAspect="1"/>
          </p:cNvPicPr>
          <p:nvPr/>
        </p:nvPicPr>
        <p:blipFill>
          <a:blip r:embed="rId6"/>
          <a:stretch>
            <a:fillRect/>
          </a:stretch>
        </p:blipFill>
        <p:spPr>
          <a:xfrm>
            <a:off x="10392996" y="2106368"/>
            <a:ext cx="1653931" cy="4755418"/>
          </a:xfrm>
          <a:prstGeom prst="rect">
            <a:avLst/>
          </a:prstGeom>
        </p:spPr>
      </p:pic>
      <p:sp>
        <p:nvSpPr>
          <p:cNvPr id="3" name="Subtitle 2">
            <a:extLst>
              <a:ext uri="{FF2B5EF4-FFF2-40B4-BE49-F238E27FC236}">
                <a16:creationId xmlns:a16="http://schemas.microsoft.com/office/drawing/2014/main" id="{BF4002C0-857D-9C0D-5378-C5C4146AF252}"/>
              </a:ext>
            </a:extLst>
          </p:cNvPr>
          <p:cNvSpPr>
            <a:spLocks noGrp="1"/>
          </p:cNvSpPr>
          <p:nvPr>
            <p:ph type="body" idx="1"/>
          </p:nvPr>
        </p:nvSpPr>
        <p:spPr>
          <a:xfrm>
            <a:off x="1069826" y="631616"/>
            <a:ext cx="4525184" cy="1844704"/>
          </a:xfrm>
        </p:spPr>
        <p:txBody>
          <a:bodyPr>
            <a:normAutofit lnSpcReduction="10000"/>
          </a:bodyPr>
          <a:lstStyle/>
          <a:p>
            <a:pPr algn="ctr"/>
            <a:r>
              <a:rPr lang="cy-GB" sz="3200" b="0">
                <a:latin typeface="Cavolini"/>
                <a:cs typeface="Cavolini"/>
              </a:rPr>
              <a:t>Taswn i'n mynd ar wyliau yn Sir Benfro, baswn i'n mynd i syrffio.</a:t>
            </a:r>
          </a:p>
        </p:txBody>
      </p:sp>
      <p:sp>
        <p:nvSpPr>
          <p:cNvPr id="12" name="Speech Bubble: Oval 11">
            <a:extLst>
              <a:ext uri="{FF2B5EF4-FFF2-40B4-BE49-F238E27FC236}">
                <a16:creationId xmlns:a16="http://schemas.microsoft.com/office/drawing/2014/main" id="{8DF4F750-EBA0-84EA-5BFF-AD6729FD41B6}"/>
              </a:ext>
            </a:extLst>
          </p:cNvPr>
          <p:cNvSpPr/>
          <p:nvPr/>
        </p:nvSpPr>
        <p:spPr>
          <a:xfrm rot="11100000">
            <a:off x="5847791" y="3622998"/>
            <a:ext cx="5120398" cy="2930259"/>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ubtitle 2">
            <a:extLst>
              <a:ext uri="{FF2B5EF4-FFF2-40B4-BE49-F238E27FC236}">
                <a16:creationId xmlns:a16="http://schemas.microsoft.com/office/drawing/2014/main" id="{8B4A1777-B9D9-8110-EE59-19EAE4BCE2A8}"/>
              </a:ext>
            </a:extLst>
          </p:cNvPr>
          <p:cNvSpPr txBox="1">
            <a:spLocks/>
          </p:cNvSpPr>
          <p:nvPr/>
        </p:nvSpPr>
        <p:spPr>
          <a:xfrm>
            <a:off x="5985187" y="4062054"/>
            <a:ext cx="4726467" cy="2161005"/>
          </a:xfrm>
          <a:prstGeom prst="rect">
            <a:avLst/>
          </a:prstGeom>
        </p:spPr>
        <p:txBody>
          <a:bodyPr vert="horz" lIns="91440" tIns="45720" rIns="91440" bIns="45720" rtlCol="0" anchor="b">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sz="3200" b="0">
                <a:latin typeface="Cavolini"/>
                <a:cs typeface="Cavolini"/>
              </a:rPr>
              <a:t>Taswn i'n mynd ar wyliau yn Sir Benfro, baswn i'n mynd a gweld y palod ar Ynys </a:t>
            </a:r>
            <a:r>
              <a:rPr lang="cy-GB" sz="3200" b="0" err="1">
                <a:latin typeface="Cavolini"/>
                <a:cs typeface="Cavolini"/>
              </a:rPr>
              <a:t>Sgomer</a:t>
            </a:r>
            <a:r>
              <a:rPr lang="cy-GB" sz="3200" b="0">
                <a:latin typeface="Cavolini"/>
                <a:cs typeface="Cavolini"/>
              </a:rPr>
              <a:t>.</a:t>
            </a:r>
          </a:p>
        </p:txBody>
      </p:sp>
    </p:spTree>
    <p:extLst>
      <p:ext uri="{BB962C8B-B14F-4D97-AF65-F5344CB8AC3E}">
        <p14:creationId xmlns:p14="http://schemas.microsoft.com/office/powerpoint/2010/main" val="17451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2C345-967C-14B6-32D0-179EC9FB9B0C}"/>
            </a:ext>
          </a:extLst>
        </p:cNvPr>
        <p:cNvGrpSpPr/>
        <p:nvPr/>
      </p:nvGrpSpPr>
      <p:grpSpPr>
        <a:xfrm>
          <a:off x="0" y="0"/>
          <a:ext cx="0" cy="0"/>
          <a:chOff x="0" y="0"/>
          <a:chExt cx="0" cy="0"/>
        </a:xfrm>
      </p:grpSpPr>
      <p:pic>
        <p:nvPicPr>
          <p:cNvPr id="9" name="Content Placeholder 8" descr="A tent in the woods&#10;&#10;AI-generated content may be incorrect.">
            <a:extLst>
              <a:ext uri="{FF2B5EF4-FFF2-40B4-BE49-F238E27FC236}">
                <a16:creationId xmlns:a16="http://schemas.microsoft.com/office/drawing/2014/main" id="{1B72A621-1341-06C1-F6CB-A13C9E14AE1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002936" y="3064036"/>
            <a:ext cx="4342662" cy="2595419"/>
          </a:xfrm>
        </p:spPr>
      </p:pic>
      <p:pic>
        <p:nvPicPr>
          <p:cNvPr id="10" name="Content Placeholder 9" descr="A stone building with a tower and a cemetery&#10;&#10;AI-generated content may be incorrect.">
            <a:extLst>
              <a:ext uri="{FF2B5EF4-FFF2-40B4-BE49-F238E27FC236}">
                <a16:creationId xmlns:a16="http://schemas.microsoft.com/office/drawing/2014/main" id="{742E5CE4-9129-3F22-1DCD-155AEFF09A42}"/>
              </a:ext>
            </a:extLst>
          </p:cNvPr>
          <p:cNvPicPr>
            <a:picLocks noGrp="1" noChangeAspect="1"/>
          </p:cNvPicPr>
          <p:nvPr>
            <p:ph sz="quarter" idx="4"/>
          </p:nvPr>
        </p:nvPicPr>
        <p:blipFill>
          <a:blip r:embed="rId4">
            <a:extLst>
              <a:ext uri="{837473B0-CC2E-450A-ABE3-18F120FF3D39}">
                <a1611:picAttrSrcUrl xmlns:a1611="http://schemas.microsoft.com/office/drawing/2016/11/main" r:id="rId5"/>
              </a:ext>
            </a:extLst>
          </a:blip>
          <a:stretch>
            <a:fillRect/>
          </a:stretch>
        </p:blipFill>
        <p:spPr>
          <a:xfrm>
            <a:off x="7087550" y="951869"/>
            <a:ext cx="4129222" cy="3096917"/>
          </a:xfrm>
        </p:spPr>
      </p:pic>
      <p:cxnSp>
        <p:nvCxnSpPr>
          <p:cNvPr id="11" name="Straight Arrow Connector 10">
            <a:extLst>
              <a:ext uri="{FF2B5EF4-FFF2-40B4-BE49-F238E27FC236}">
                <a16:creationId xmlns:a16="http://schemas.microsoft.com/office/drawing/2014/main" id="{5CE26E83-19AD-6A3C-437A-98EF98508213}"/>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2" name="Picture 1" descr="Young girl arm raised">
            <a:extLst>
              <a:ext uri="{FF2B5EF4-FFF2-40B4-BE49-F238E27FC236}">
                <a16:creationId xmlns:a16="http://schemas.microsoft.com/office/drawing/2014/main" id="{50E86A78-9255-D8BE-7669-08BD600DFD99}"/>
              </a:ext>
            </a:extLst>
          </p:cNvPr>
          <p:cNvPicPr>
            <a:picLocks noChangeAspect="1"/>
          </p:cNvPicPr>
          <p:nvPr/>
        </p:nvPicPr>
        <p:blipFill>
          <a:blip r:embed="rId6"/>
          <a:stretch>
            <a:fillRect/>
          </a:stretch>
        </p:blipFill>
        <p:spPr>
          <a:xfrm>
            <a:off x="111149" y="2277208"/>
            <a:ext cx="1575240" cy="4482123"/>
          </a:xfrm>
          <a:prstGeom prst="rect">
            <a:avLst/>
          </a:prstGeom>
        </p:spPr>
      </p:pic>
      <p:pic>
        <p:nvPicPr>
          <p:cNvPr id="4" name="Picture 3" descr="Businessman thinking">
            <a:extLst>
              <a:ext uri="{FF2B5EF4-FFF2-40B4-BE49-F238E27FC236}">
                <a16:creationId xmlns:a16="http://schemas.microsoft.com/office/drawing/2014/main" id="{1A829811-DCEA-CE44-E2BE-CBE9B9E9262F}"/>
              </a:ext>
            </a:extLst>
          </p:cNvPr>
          <p:cNvPicPr>
            <a:picLocks noChangeAspect="1"/>
          </p:cNvPicPr>
          <p:nvPr/>
        </p:nvPicPr>
        <p:blipFill>
          <a:blip r:embed="rId7"/>
          <a:stretch>
            <a:fillRect/>
          </a:stretch>
        </p:blipFill>
        <p:spPr>
          <a:xfrm>
            <a:off x="10425740" y="1857131"/>
            <a:ext cx="1578674" cy="4902200"/>
          </a:xfrm>
          <a:prstGeom prst="rect">
            <a:avLst/>
          </a:prstGeom>
        </p:spPr>
      </p:pic>
      <p:sp>
        <p:nvSpPr>
          <p:cNvPr id="6" name="Speech Bubble: Oval 5">
            <a:extLst>
              <a:ext uri="{FF2B5EF4-FFF2-40B4-BE49-F238E27FC236}">
                <a16:creationId xmlns:a16="http://schemas.microsoft.com/office/drawing/2014/main" id="{8C2406A7-A346-E389-C1F0-06793EBA3313}"/>
              </a:ext>
            </a:extLst>
          </p:cNvPr>
          <p:cNvSpPr/>
          <p:nvPr/>
        </p:nvSpPr>
        <p:spPr>
          <a:xfrm>
            <a:off x="625015" y="230129"/>
            <a:ext cx="4941602" cy="2708520"/>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936D4B08-CF7C-2BE0-A59C-7DC74F3A78F7}"/>
              </a:ext>
            </a:extLst>
          </p:cNvPr>
          <p:cNvSpPr>
            <a:spLocks noGrp="1"/>
          </p:cNvSpPr>
          <p:nvPr>
            <p:ph type="body" idx="1"/>
          </p:nvPr>
        </p:nvSpPr>
        <p:spPr>
          <a:xfrm>
            <a:off x="839788" y="660371"/>
            <a:ext cx="4525184" cy="1844704"/>
          </a:xfrm>
        </p:spPr>
        <p:txBody>
          <a:bodyPr>
            <a:normAutofit lnSpcReduction="10000"/>
          </a:bodyPr>
          <a:lstStyle/>
          <a:p>
            <a:pPr algn="ctr"/>
            <a:r>
              <a:rPr lang="cy-GB" sz="3200" b="0">
                <a:latin typeface="Cavolini"/>
                <a:cs typeface="Cavolini"/>
              </a:rPr>
              <a:t>Taswn i'n mynd ar wyliau yn Sir Benfro, baswn i'n mynd i wersylla.</a:t>
            </a:r>
          </a:p>
        </p:txBody>
      </p:sp>
      <p:sp>
        <p:nvSpPr>
          <p:cNvPr id="12" name="Speech Bubble: Oval 11">
            <a:extLst>
              <a:ext uri="{FF2B5EF4-FFF2-40B4-BE49-F238E27FC236}">
                <a16:creationId xmlns:a16="http://schemas.microsoft.com/office/drawing/2014/main" id="{918B8F75-7C7F-F7C1-4A19-201A832C7353}"/>
              </a:ext>
            </a:extLst>
          </p:cNvPr>
          <p:cNvSpPr/>
          <p:nvPr/>
        </p:nvSpPr>
        <p:spPr>
          <a:xfrm rot="11100000">
            <a:off x="5919678" y="3608620"/>
            <a:ext cx="5120398" cy="2930259"/>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ubtitle 2">
            <a:extLst>
              <a:ext uri="{FF2B5EF4-FFF2-40B4-BE49-F238E27FC236}">
                <a16:creationId xmlns:a16="http://schemas.microsoft.com/office/drawing/2014/main" id="{A55086DF-0A12-EC23-B931-99AA0EC6D732}"/>
              </a:ext>
            </a:extLst>
          </p:cNvPr>
          <p:cNvSpPr txBox="1">
            <a:spLocks/>
          </p:cNvSpPr>
          <p:nvPr/>
        </p:nvSpPr>
        <p:spPr>
          <a:xfrm>
            <a:off x="6014494" y="4052285"/>
            <a:ext cx="4726467" cy="2161005"/>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sz="3200" b="0">
                <a:latin typeface="Cavolini"/>
                <a:cs typeface="Cavolini"/>
              </a:rPr>
              <a:t>Taswn i'n mynd ar wyliau yn Sir Benfro, baswn i'n ymweld eglwys gadeiriol.</a:t>
            </a:r>
          </a:p>
        </p:txBody>
      </p:sp>
    </p:spTree>
    <p:extLst>
      <p:ext uri="{BB962C8B-B14F-4D97-AF65-F5344CB8AC3E}">
        <p14:creationId xmlns:p14="http://schemas.microsoft.com/office/powerpoint/2010/main" val="523976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03025-B314-85F9-C35A-9A3E191BC3B5}"/>
            </a:ext>
          </a:extLst>
        </p:cNvPr>
        <p:cNvGrpSpPr/>
        <p:nvPr/>
      </p:nvGrpSpPr>
      <p:grpSpPr>
        <a:xfrm>
          <a:off x="0" y="0"/>
          <a:ext cx="0" cy="0"/>
          <a:chOff x="0" y="0"/>
          <a:chExt cx="0" cy="0"/>
        </a:xfrm>
      </p:grpSpPr>
      <p:pic>
        <p:nvPicPr>
          <p:cNvPr id="9" name="Content Placeholder 8" descr="Folly Farm Adventure Park &amp; Zoo, South Wales (HD) - YouTube">
            <a:extLst>
              <a:ext uri="{FF2B5EF4-FFF2-40B4-BE49-F238E27FC236}">
                <a16:creationId xmlns:a16="http://schemas.microsoft.com/office/drawing/2014/main" id="{01876C15-31DF-FA98-06DB-57787BC2F71B}"/>
              </a:ext>
            </a:extLst>
          </p:cNvPr>
          <p:cNvPicPr>
            <a:picLocks noGrp="1" noChangeAspect="1"/>
          </p:cNvPicPr>
          <p:nvPr>
            <p:ph sz="half" idx="2"/>
          </p:nvPr>
        </p:nvPicPr>
        <p:blipFill>
          <a:blip r:embed="rId2"/>
          <a:stretch>
            <a:fillRect/>
          </a:stretch>
        </p:blipFill>
        <p:spPr>
          <a:xfrm>
            <a:off x="836779" y="3051402"/>
            <a:ext cx="4531203" cy="2520046"/>
          </a:xfrm>
        </p:spPr>
      </p:pic>
      <p:pic>
        <p:nvPicPr>
          <p:cNvPr id="10" name="Content Placeholder 9" descr="Free Images : nature, road, lake, valley, mountain range, fjord ...">
            <a:extLst>
              <a:ext uri="{FF2B5EF4-FFF2-40B4-BE49-F238E27FC236}">
                <a16:creationId xmlns:a16="http://schemas.microsoft.com/office/drawing/2014/main" id="{CF19910A-68F5-646D-A2C0-FFA2BE58B423}"/>
              </a:ext>
            </a:extLst>
          </p:cNvPr>
          <p:cNvPicPr>
            <a:picLocks noGrp="1" noChangeAspect="1"/>
          </p:cNvPicPr>
          <p:nvPr>
            <p:ph sz="quarter" idx="4"/>
          </p:nvPr>
        </p:nvPicPr>
        <p:blipFill>
          <a:blip r:embed="rId3"/>
          <a:stretch>
            <a:fillRect/>
          </a:stretch>
        </p:blipFill>
        <p:spPr>
          <a:xfrm>
            <a:off x="7087550" y="951869"/>
            <a:ext cx="4129222" cy="3096916"/>
          </a:xfrm>
        </p:spPr>
      </p:pic>
      <p:cxnSp>
        <p:nvCxnSpPr>
          <p:cNvPr id="11" name="Straight Arrow Connector 10">
            <a:extLst>
              <a:ext uri="{FF2B5EF4-FFF2-40B4-BE49-F238E27FC236}">
                <a16:creationId xmlns:a16="http://schemas.microsoft.com/office/drawing/2014/main" id="{82E7C5F9-1F50-678C-6376-E0B2228504FA}"/>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2" name="Picture 1" descr="Woman in wheelchair thumbs up">
            <a:extLst>
              <a:ext uri="{FF2B5EF4-FFF2-40B4-BE49-F238E27FC236}">
                <a16:creationId xmlns:a16="http://schemas.microsoft.com/office/drawing/2014/main" id="{BAFFE078-407E-AA8D-C374-E064C888D747}"/>
              </a:ext>
            </a:extLst>
          </p:cNvPr>
          <p:cNvPicPr>
            <a:picLocks noChangeAspect="1"/>
          </p:cNvPicPr>
          <p:nvPr/>
        </p:nvPicPr>
        <p:blipFill>
          <a:blip r:embed="rId4"/>
          <a:stretch>
            <a:fillRect/>
          </a:stretch>
        </p:blipFill>
        <p:spPr>
          <a:xfrm>
            <a:off x="3553" y="2794977"/>
            <a:ext cx="1956509" cy="4062046"/>
          </a:xfrm>
          <a:prstGeom prst="rect">
            <a:avLst/>
          </a:prstGeom>
        </p:spPr>
      </p:pic>
      <p:pic>
        <p:nvPicPr>
          <p:cNvPr id="5" name="Picture 4" descr="Athletic woman low arm presenting">
            <a:extLst>
              <a:ext uri="{FF2B5EF4-FFF2-40B4-BE49-F238E27FC236}">
                <a16:creationId xmlns:a16="http://schemas.microsoft.com/office/drawing/2014/main" id="{B3B82BC8-D61E-F66B-471F-6C37648673A0}"/>
              </a:ext>
            </a:extLst>
          </p:cNvPr>
          <p:cNvPicPr>
            <a:picLocks noChangeAspect="1"/>
          </p:cNvPicPr>
          <p:nvPr/>
        </p:nvPicPr>
        <p:blipFill>
          <a:blip r:embed="rId5"/>
          <a:stretch>
            <a:fillRect/>
          </a:stretch>
        </p:blipFill>
        <p:spPr>
          <a:xfrm>
            <a:off x="9489295" y="2101361"/>
            <a:ext cx="2630947" cy="4755662"/>
          </a:xfrm>
          <a:prstGeom prst="rect">
            <a:avLst/>
          </a:prstGeom>
        </p:spPr>
      </p:pic>
      <p:sp>
        <p:nvSpPr>
          <p:cNvPr id="6" name="Speech Bubble: Oval 5">
            <a:extLst>
              <a:ext uri="{FF2B5EF4-FFF2-40B4-BE49-F238E27FC236}">
                <a16:creationId xmlns:a16="http://schemas.microsoft.com/office/drawing/2014/main" id="{1EB95BC6-2171-A393-2BDE-88701288E634}"/>
              </a:ext>
            </a:extLst>
          </p:cNvPr>
          <p:cNvSpPr/>
          <p:nvPr/>
        </p:nvSpPr>
        <p:spPr>
          <a:xfrm>
            <a:off x="625015" y="230129"/>
            <a:ext cx="4941602" cy="2708520"/>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1F93FD70-96FC-D82F-495D-DF87FAA29A06}"/>
              </a:ext>
            </a:extLst>
          </p:cNvPr>
          <p:cNvSpPr>
            <a:spLocks noGrp="1"/>
          </p:cNvSpPr>
          <p:nvPr>
            <p:ph type="body" idx="1"/>
          </p:nvPr>
        </p:nvSpPr>
        <p:spPr>
          <a:xfrm>
            <a:off x="839788" y="660371"/>
            <a:ext cx="4525184" cy="1844704"/>
          </a:xfrm>
        </p:spPr>
        <p:txBody>
          <a:bodyPr>
            <a:normAutofit lnSpcReduction="10000"/>
          </a:bodyPr>
          <a:lstStyle/>
          <a:p>
            <a:pPr algn="ctr"/>
            <a:r>
              <a:rPr lang="cy-GB" sz="3200" b="0">
                <a:latin typeface="Cavolini"/>
                <a:cs typeface="Cavolini"/>
              </a:rPr>
              <a:t>Taswn i'n mynd ar wyliau yn Sir Benfro, baswn i'n mynd i </a:t>
            </a:r>
            <a:r>
              <a:rPr lang="cy-GB" sz="3200" b="0" err="1">
                <a:latin typeface="Cavolini"/>
                <a:cs typeface="Cavolini"/>
              </a:rPr>
              <a:t>Folly</a:t>
            </a:r>
            <a:r>
              <a:rPr lang="cy-GB" sz="3200" b="0">
                <a:latin typeface="Cavolini"/>
                <a:cs typeface="Cavolini"/>
              </a:rPr>
              <a:t> Farm.</a:t>
            </a:r>
          </a:p>
        </p:txBody>
      </p:sp>
      <p:sp>
        <p:nvSpPr>
          <p:cNvPr id="12" name="Speech Bubble: Oval 11">
            <a:extLst>
              <a:ext uri="{FF2B5EF4-FFF2-40B4-BE49-F238E27FC236}">
                <a16:creationId xmlns:a16="http://schemas.microsoft.com/office/drawing/2014/main" id="{ACCE0C8E-75EC-0183-EC29-475D1BED4907}"/>
              </a:ext>
            </a:extLst>
          </p:cNvPr>
          <p:cNvSpPr/>
          <p:nvPr/>
        </p:nvSpPr>
        <p:spPr>
          <a:xfrm rot="11100000">
            <a:off x="5977188" y="3996809"/>
            <a:ext cx="5120398" cy="2930259"/>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ubtitle 2">
            <a:extLst>
              <a:ext uri="{FF2B5EF4-FFF2-40B4-BE49-F238E27FC236}">
                <a16:creationId xmlns:a16="http://schemas.microsoft.com/office/drawing/2014/main" id="{5E720447-8144-DBC0-F3DE-F50CE8F1A0A4}"/>
              </a:ext>
            </a:extLst>
          </p:cNvPr>
          <p:cNvSpPr txBox="1">
            <a:spLocks/>
          </p:cNvSpPr>
          <p:nvPr/>
        </p:nvSpPr>
        <p:spPr>
          <a:xfrm>
            <a:off x="6092648" y="4052285"/>
            <a:ext cx="4726467" cy="2161005"/>
          </a:xfrm>
          <a:prstGeom prst="rect">
            <a:avLst/>
          </a:prstGeom>
        </p:spPr>
        <p:txBody>
          <a:bodyPr vert="horz" lIns="91440" tIns="45720" rIns="91440" bIns="45720" rtlCol="0" anchor="b">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sz="3200" b="0">
                <a:latin typeface="Cavolini"/>
                <a:cs typeface="Cavolini"/>
              </a:rPr>
              <a:t>Taswn i'n mynd ar wyliau yn Sir Benfro, baswn i'n mynd i'r mynyddoedd Preseli.</a:t>
            </a:r>
          </a:p>
        </p:txBody>
      </p:sp>
    </p:spTree>
    <p:extLst>
      <p:ext uri="{BB962C8B-B14F-4D97-AF65-F5344CB8AC3E}">
        <p14:creationId xmlns:p14="http://schemas.microsoft.com/office/powerpoint/2010/main" val="170241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0F0A0-9D34-C1AC-3160-0B20D007E91D}"/>
            </a:ext>
          </a:extLst>
        </p:cNvPr>
        <p:cNvGrpSpPr/>
        <p:nvPr/>
      </p:nvGrpSpPr>
      <p:grpSpPr>
        <a:xfrm>
          <a:off x="0" y="0"/>
          <a:ext cx="0" cy="0"/>
          <a:chOff x="0" y="0"/>
          <a:chExt cx="0" cy="0"/>
        </a:xfrm>
      </p:grpSpPr>
      <p:cxnSp>
        <p:nvCxnSpPr>
          <p:cNvPr id="11" name="Straight Arrow Connector 10">
            <a:extLst>
              <a:ext uri="{FF2B5EF4-FFF2-40B4-BE49-F238E27FC236}">
                <a16:creationId xmlns:a16="http://schemas.microsoft.com/office/drawing/2014/main" id="{28F4739B-E82D-7A0C-F701-5101900EB968}"/>
              </a:ext>
            </a:extLst>
          </p:cNvPr>
          <p:cNvCxnSpPr/>
          <p:nvPr/>
        </p:nvCxnSpPr>
        <p:spPr>
          <a:xfrm>
            <a:off x="5775960" y="381000"/>
            <a:ext cx="45720" cy="6187440"/>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12">
            <a:extLst>
              <a:ext uri="{FF2B5EF4-FFF2-40B4-BE49-F238E27FC236}">
                <a16:creationId xmlns:a16="http://schemas.microsoft.com/office/drawing/2014/main" id="{11796554-AB33-A850-6506-60EDF616E53C}"/>
              </a:ext>
            </a:extLst>
          </p:cNvPr>
          <p:cNvSpPr/>
          <p:nvPr/>
        </p:nvSpPr>
        <p:spPr>
          <a:xfrm>
            <a:off x="878416" y="3037416"/>
            <a:ext cx="4423833" cy="2857500"/>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DD29F9A-3877-9A11-9141-2A836975A2DC}"/>
              </a:ext>
            </a:extLst>
          </p:cNvPr>
          <p:cNvSpPr/>
          <p:nvPr/>
        </p:nvSpPr>
        <p:spPr>
          <a:xfrm>
            <a:off x="6720415" y="867832"/>
            <a:ext cx="4423833" cy="2857500"/>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Oval 3">
            <a:extLst>
              <a:ext uri="{FF2B5EF4-FFF2-40B4-BE49-F238E27FC236}">
                <a16:creationId xmlns:a16="http://schemas.microsoft.com/office/drawing/2014/main" id="{644ACA24-3173-9E40-7792-FD7D615415F3}"/>
              </a:ext>
            </a:extLst>
          </p:cNvPr>
          <p:cNvSpPr/>
          <p:nvPr/>
        </p:nvSpPr>
        <p:spPr>
          <a:xfrm rot="11100000">
            <a:off x="6379754" y="3709261"/>
            <a:ext cx="5120398" cy="2930259"/>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ubtitle 2">
            <a:extLst>
              <a:ext uri="{FF2B5EF4-FFF2-40B4-BE49-F238E27FC236}">
                <a16:creationId xmlns:a16="http://schemas.microsoft.com/office/drawing/2014/main" id="{22924700-6443-034E-B5C5-2C567678DE44}"/>
              </a:ext>
            </a:extLst>
          </p:cNvPr>
          <p:cNvSpPr txBox="1">
            <a:spLocks/>
          </p:cNvSpPr>
          <p:nvPr/>
        </p:nvSpPr>
        <p:spPr>
          <a:xfrm>
            <a:off x="6675438" y="4051271"/>
            <a:ext cx="4525184" cy="1844704"/>
          </a:xfrm>
          <a:prstGeom prst="rect">
            <a:avLst/>
          </a:prstGeom>
        </p:spPr>
        <p:txBody>
          <a:bodyPr vert="horz" lIns="91440" tIns="45720" rIns="91440" bIns="45720" rtlCol="0" anchor="b">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sz="3200" b="0">
                <a:latin typeface="Cavolini"/>
                <a:cs typeface="Cavolini"/>
              </a:rPr>
              <a:t>............................................................................................................ ....................................</a:t>
            </a:r>
          </a:p>
        </p:txBody>
      </p:sp>
      <p:sp>
        <p:nvSpPr>
          <p:cNvPr id="6" name="Speech Bubble: Oval 5">
            <a:extLst>
              <a:ext uri="{FF2B5EF4-FFF2-40B4-BE49-F238E27FC236}">
                <a16:creationId xmlns:a16="http://schemas.microsoft.com/office/drawing/2014/main" id="{EEB4F691-C73A-C14C-B5AC-4779528E0E9A}"/>
              </a:ext>
            </a:extLst>
          </p:cNvPr>
          <p:cNvSpPr/>
          <p:nvPr/>
        </p:nvSpPr>
        <p:spPr>
          <a:xfrm>
            <a:off x="581883" y="230129"/>
            <a:ext cx="4941602" cy="2708520"/>
          </a:xfrm>
          <a:prstGeom prst="wedgeEllipseCallou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CB4BDB06-90D4-15C8-6328-0A244E12B3C3}"/>
              </a:ext>
            </a:extLst>
          </p:cNvPr>
          <p:cNvSpPr>
            <a:spLocks noGrp="1"/>
          </p:cNvSpPr>
          <p:nvPr>
            <p:ph type="body" idx="1"/>
          </p:nvPr>
        </p:nvSpPr>
        <p:spPr>
          <a:xfrm>
            <a:off x="839788" y="660371"/>
            <a:ext cx="4525184" cy="1844704"/>
          </a:xfrm>
        </p:spPr>
        <p:txBody>
          <a:bodyPr>
            <a:normAutofit lnSpcReduction="10000"/>
          </a:bodyPr>
          <a:lstStyle/>
          <a:p>
            <a:pPr algn="ctr"/>
            <a:r>
              <a:rPr lang="cy-GB" sz="3200" b="0" dirty="0">
                <a:latin typeface="Cavolini"/>
                <a:cs typeface="Cavolini"/>
              </a:rPr>
              <a:t>Taswn i'n mynd ar wyliau yn Sir Benfro, baswn i'n ..................................</a:t>
            </a:r>
          </a:p>
        </p:txBody>
      </p:sp>
    </p:spTree>
    <p:extLst>
      <p:ext uri="{BB962C8B-B14F-4D97-AF65-F5344CB8AC3E}">
        <p14:creationId xmlns:p14="http://schemas.microsoft.com/office/powerpoint/2010/main" val="2938205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D5DC5-B5AD-AD80-ABC4-AB0CD3848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03C2F8-9DCD-A939-10E3-79CE1AD24E0A}"/>
              </a:ext>
            </a:extLst>
          </p:cNvPr>
          <p:cNvSpPr>
            <a:spLocks noGrp="1"/>
          </p:cNvSpPr>
          <p:nvPr>
            <p:ph type="title"/>
          </p:nvPr>
        </p:nvSpPr>
        <p:spPr>
          <a:xfrm>
            <a:off x="852577" y="365125"/>
            <a:ext cx="10501223" cy="2015675"/>
          </a:xfrm>
        </p:spPr>
        <p:txBody>
          <a:bodyPr>
            <a:normAutofit/>
          </a:bodyPr>
          <a:lstStyle/>
          <a:p>
            <a:pPr>
              <a:spcBef>
                <a:spcPts val="1000"/>
              </a:spcBef>
            </a:pPr>
            <a:r>
              <a:rPr lang="cy-GB" sz="1600" b="1" u="sng" dirty="0">
                <a:latin typeface="Comic Sans MS"/>
              </a:rPr>
              <a:t>Tasg Mathemateg a Rhifedd</a:t>
            </a:r>
            <a:br>
              <a:rPr lang="cy-GB" sz="1600" b="1" u="sng" dirty="0">
                <a:latin typeface="Comic Sans MS"/>
              </a:rPr>
            </a:br>
            <a:r>
              <a:rPr lang="cy-GB" sz="1600" b="1" dirty="0">
                <a:latin typeface="Comic Sans MS"/>
              </a:rPr>
              <a:t>Prif sgil</a:t>
            </a:r>
            <a:r>
              <a:rPr lang="cy-GB" sz="1600" dirty="0">
                <a:latin typeface="Comic Sans MS"/>
              </a:rPr>
              <a:t>: Llafar</a:t>
            </a:r>
            <a:br>
              <a:rPr lang="cy-GB" sz="1600" dirty="0">
                <a:latin typeface="Comic Sans MS"/>
              </a:rPr>
            </a:br>
            <a:r>
              <a:rPr lang="cy-GB" sz="1600" b="1" dirty="0">
                <a:latin typeface="Comic Sans MS"/>
              </a:rPr>
              <a:t>Thema</a:t>
            </a:r>
            <a:r>
              <a:rPr lang="cy-GB" sz="1600" dirty="0">
                <a:latin typeface="Comic Sans MS"/>
              </a:rPr>
              <a:t>: Cymharu cestyll yn Sir Benfro.</a:t>
            </a:r>
            <a:br>
              <a:rPr lang="cy-GB" sz="1600" dirty="0">
                <a:latin typeface="Comic Sans MS"/>
              </a:rPr>
            </a:br>
            <a:br>
              <a:rPr lang="cy-GB" sz="1600" dirty="0">
                <a:latin typeface="Comic Sans MS"/>
              </a:rPr>
            </a:br>
            <a:r>
              <a:rPr lang="cy-GB" sz="1600" b="1" dirty="0">
                <a:latin typeface="Comic Sans MS"/>
              </a:rPr>
              <a:t>Ffocws Iaith: </a:t>
            </a:r>
            <a:r>
              <a:rPr lang="cy-GB" sz="1600" dirty="0">
                <a:latin typeface="Comic Sans MS"/>
              </a:rPr>
              <a:t>Mae Castell _______ yn ________na Chastell _______.</a:t>
            </a:r>
          </a:p>
          <a:p>
            <a:pPr>
              <a:spcBef>
                <a:spcPts val="1000"/>
              </a:spcBef>
            </a:pPr>
            <a:br>
              <a:rPr lang="cy-GB" sz="1600" b="1" dirty="0">
                <a:latin typeface="Comic Sans MS"/>
              </a:rPr>
            </a:br>
            <a:r>
              <a:rPr lang="cy-GB" sz="1600" b="1" dirty="0">
                <a:latin typeface="Comic Sans MS"/>
              </a:rPr>
              <a:t>Gweithgareddau:</a:t>
            </a:r>
            <a:r>
              <a:rPr lang="cy-GB" sz="1600" dirty="0">
                <a:latin typeface="Comic Sans MS"/>
              </a:rPr>
              <a:t> </a:t>
            </a:r>
            <a:endParaRPr lang="cy-GB" sz="1600"/>
          </a:p>
        </p:txBody>
      </p:sp>
      <p:sp>
        <p:nvSpPr>
          <p:cNvPr id="3" name="Content Placeholder 2">
            <a:extLst>
              <a:ext uri="{FF2B5EF4-FFF2-40B4-BE49-F238E27FC236}">
                <a16:creationId xmlns:a16="http://schemas.microsoft.com/office/drawing/2014/main" id="{2DEC02C4-D9E9-0765-39FE-F6E207DC9B34}"/>
              </a:ext>
            </a:extLst>
          </p:cNvPr>
          <p:cNvSpPr>
            <a:spLocks noGrp="1"/>
          </p:cNvSpPr>
          <p:nvPr>
            <p:ph idx="1"/>
          </p:nvPr>
        </p:nvSpPr>
        <p:spPr>
          <a:xfrm>
            <a:off x="7178613" y="2371967"/>
            <a:ext cx="4318959" cy="3920015"/>
          </a:xfrm>
          <a:ln>
            <a:solidFill>
              <a:schemeClr val="tx1">
                <a:lumMod val="95000"/>
                <a:lumOff val="5000"/>
              </a:schemeClr>
            </a:solidFill>
          </a:ln>
        </p:spPr>
        <p:txBody>
          <a:bodyPr vert="horz" lIns="91440" tIns="45720" rIns="91440" bIns="45720" rtlCol="0" anchor="t">
            <a:noAutofit/>
          </a:bodyPr>
          <a:lstStyle/>
          <a:p>
            <a:pPr marL="0" indent="0">
              <a:buNone/>
            </a:pPr>
            <a:r>
              <a:rPr lang="cy-GB" sz="1400" u="sng" dirty="0">
                <a:latin typeface="Comic Sans MS"/>
              </a:rPr>
              <a:t>Tasg</a:t>
            </a:r>
            <a:r>
              <a:rPr lang="cy-GB" sz="1400" u="sng" dirty="0">
                <a:latin typeface="Comic Sans MS"/>
                <a:ea typeface="+mn-lt"/>
                <a:cs typeface="+mn-lt"/>
              </a:rPr>
              <a:t> 2 </a:t>
            </a:r>
            <a:endParaRPr lang="en-US" sz="1400" u="sng">
              <a:latin typeface="Comic Sans MS"/>
              <a:ea typeface="+mn-lt"/>
              <a:cs typeface="+mn-lt"/>
            </a:endParaRPr>
          </a:p>
          <a:p>
            <a:pPr>
              <a:buNone/>
            </a:pPr>
            <a:r>
              <a:rPr lang="cy-GB" sz="1400" dirty="0">
                <a:latin typeface="Comic Sans MS"/>
                <a:ea typeface="+mn-lt"/>
                <a:cs typeface="+mn-lt"/>
              </a:rPr>
              <a:t>Pan mae llawer o frawddegau ar eu bwrdd gwyn </a:t>
            </a:r>
            <a:r>
              <a:rPr lang="cy-GB" sz="1400" dirty="0">
                <a:latin typeface="Comic Sans MS"/>
              </a:rPr>
              <a:t>nhw, byddan nhw'n cyfnewid gyda phâr arall a byddan nhw'n marcio eu gwaith nhw. Mae cywiro camgymeriadau yn bwysig i helpu dysgu.</a:t>
            </a:r>
          </a:p>
          <a:p>
            <a:pPr>
              <a:buNone/>
            </a:pPr>
            <a:r>
              <a:rPr lang="cy-GB" sz="1400" dirty="0">
                <a:latin typeface="Comic Sans MS"/>
              </a:rPr>
              <a:t>Wedyn, mae'r plant yn mynd i ysgrifennu rhai brawddegau ar y daflen waith. </a:t>
            </a:r>
          </a:p>
          <a:p>
            <a:pPr>
              <a:buNone/>
            </a:pPr>
            <a:r>
              <a:rPr lang="cy-GB" sz="1400" dirty="0">
                <a:latin typeface="Comic Sans MS"/>
              </a:rPr>
              <a:t>Mae'r plant yn gallu dewis os </a:t>
            </a:r>
            <a:r>
              <a:rPr lang="cy-GB" sz="1400" dirty="0" err="1">
                <a:latin typeface="Comic Sans MS"/>
              </a:rPr>
              <a:t>hoffen</a:t>
            </a:r>
            <a:r>
              <a:rPr lang="cy-GB" sz="1400" dirty="0">
                <a:latin typeface="Comic Sans MS"/>
              </a:rPr>
              <a:t> nhw wneud y daflen waith gyda dwy seren neu'r daflen waith anoddach gyda thair seren.</a:t>
            </a:r>
          </a:p>
        </p:txBody>
      </p:sp>
      <p:sp>
        <p:nvSpPr>
          <p:cNvPr id="6" name="Content Placeholder 2">
            <a:extLst>
              <a:ext uri="{FF2B5EF4-FFF2-40B4-BE49-F238E27FC236}">
                <a16:creationId xmlns:a16="http://schemas.microsoft.com/office/drawing/2014/main" id="{6E4423AB-7167-FE2F-312F-A4534EFAA1BD}"/>
              </a:ext>
            </a:extLst>
          </p:cNvPr>
          <p:cNvSpPr txBox="1">
            <a:spLocks/>
          </p:cNvSpPr>
          <p:nvPr/>
        </p:nvSpPr>
        <p:spPr>
          <a:xfrm>
            <a:off x="846826" y="2366215"/>
            <a:ext cx="6188014" cy="3934393"/>
          </a:xfrm>
          <a:prstGeom prst="rect">
            <a:avLst/>
          </a:prstGeom>
          <a:ln>
            <a:solidFill>
              <a:schemeClr val="tx1">
                <a:lumMod val="95000"/>
                <a:lumOff val="5000"/>
              </a:schemeClr>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400" u="sng" dirty="0">
                <a:latin typeface="Comic Sans MS"/>
              </a:rPr>
              <a:t>Tasg 1: </a:t>
            </a:r>
            <a:r>
              <a:rPr lang="cy-GB" sz="1400" dirty="0">
                <a:latin typeface="Comic Sans MS"/>
              </a:rPr>
              <a:t>Top </a:t>
            </a:r>
            <a:r>
              <a:rPr lang="cy-GB" sz="1400" dirty="0" err="1">
                <a:latin typeface="Comic Sans MS"/>
              </a:rPr>
              <a:t>Trumps</a:t>
            </a:r>
            <a:r>
              <a:rPr lang="cy-GB" sz="1400" dirty="0">
                <a:latin typeface="Comic Sans MS"/>
              </a:rPr>
              <a:t>.</a:t>
            </a:r>
          </a:p>
          <a:p>
            <a:pPr>
              <a:buNone/>
            </a:pPr>
            <a:r>
              <a:rPr lang="cy-GB" sz="1400" dirty="0">
                <a:latin typeface="Comic Sans MS"/>
              </a:rPr>
              <a:t>Mae'r cestyll wedi cael sgôr rhwng 1-6 am eu hoedran nhw, eu maint nhw, eu huchder nhw, eu pellter i'r dref nhw a phellter i'r môr nhw. Chwech ydy'r sgôr gorau ac un ydy'r sgôr gwaetha. </a:t>
            </a:r>
            <a:endParaRPr lang="en-US" sz="1400" dirty="0">
              <a:latin typeface="Comic Sans MS"/>
            </a:endParaRPr>
          </a:p>
          <a:p>
            <a:pPr>
              <a:buNone/>
            </a:pPr>
            <a:r>
              <a:rPr lang="cy-GB" sz="1400" dirty="0">
                <a:latin typeface="Comic Sans MS"/>
              </a:rPr>
              <a:t>Bydd y plant yn rhannu'r cardiau mewn parau a bydd rhaid iddyn nhw ddewis un cerdyn i chwarae. </a:t>
            </a:r>
            <a:endParaRPr lang="en-US" sz="1400" dirty="0">
              <a:latin typeface="Comic Sans MS"/>
            </a:endParaRPr>
          </a:p>
          <a:p>
            <a:pPr>
              <a:buNone/>
            </a:pPr>
            <a:r>
              <a:rPr lang="cy-GB" sz="1400" dirty="0">
                <a:latin typeface="Comic Sans MS"/>
              </a:rPr>
              <a:t>Byddan nhw'n rholio'r dis lliwgar i ddewis pa gategori fyddan nhw'n trafod. Cymharwch eu sgorau nhw. </a:t>
            </a:r>
            <a:endParaRPr lang="en-US" sz="1400" dirty="0">
              <a:latin typeface="Comic Sans MS"/>
            </a:endParaRPr>
          </a:p>
          <a:p>
            <a:pPr>
              <a:buNone/>
            </a:pPr>
            <a:r>
              <a:rPr lang="cy-GB" sz="1400" dirty="0">
                <a:latin typeface="Comic Sans MS"/>
              </a:rPr>
              <a:t>Er enghraifft, mae chwaraewr un yn rholio coch ar y dis. Coch = oed. Chwaraewr un: "Mae pump gyda fi". Chwaraewr dau: "Mae tri gyda fi". </a:t>
            </a:r>
            <a:r>
              <a:rPr lang="cy-GB" sz="1400" dirty="0" err="1">
                <a:latin typeface="Comic Sans MS"/>
              </a:rPr>
              <a:t>Enilliff</a:t>
            </a:r>
            <a:r>
              <a:rPr lang="cy-GB" sz="1400" dirty="0">
                <a:latin typeface="Comic Sans MS"/>
              </a:rPr>
              <a:t> chwaraewr un. Bydd y chwaraewr gyda'r cerdyn gyda sgôr uchaf yn cadw'r ddau gerdyn. </a:t>
            </a:r>
            <a:endParaRPr lang="en-US" sz="1400" dirty="0">
              <a:latin typeface="Comic Sans MS"/>
            </a:endParaRPr>
          </a:p>
          <a:p>
            <a:pPr>
              <a:buNone/>
            </a:pPr>
            <a:r>
              <a:rPr lang="cy-GB" sz="1400" dirty="0">
                <a:latin typeface="Comic Sans MS"/>
              </a:rPr>
              <a:t>Wedyn, bydd y pâr yn meddwl am frawddeg sy'n cymharu'r ddau gastell. Er enghraifft, Mae Castell Caeriw yn henach na Chastell </a:t>
            </a:r>
            <a:r>
              <a:rPr lang="cy-GB" sz="1400" dirty="0" err="1">
                <a:latin typeface="Comic Sans MS"/>
              </a:rPr>
              <a:t>Maenorbyr</a:t>
            </a:r>
            <a:r>
              <a:rPr lang="cy-GB" sz="1400" dirty="0">
                <a:latin typeface="Comic Sans MS"/>
              </a:rPr>
              <a:t>. Ysgrifennwch y frawddeg hon ar y bwrdd gwyn. </a:t>
            </a:r>
            <a:endParaRPr lang="en-US" sz="1400" dirty="0">
              <a:latin typeface="Comic Sans MS"/>
            </a:endParaRPr>
          </a:p>
          <a:p>
            <a:pPr>
              <a:lnSpc>
                <a:spcPct val="100000"/>
              </a:lnSpc>
              <a:spcBef>
                <a:spcPts val="0"/>
              </a:spcBef>
              <a:buNone/>
            </a:pPr>
            <a:r>
              <a:rPr lang="cy-GB" sz="1400" dirty="0">
                <a:latin typeface="Comic Sans MS"/>
              </a:rPr>
              <a:t>Bydd yr enillwr yn cael y cardiau i gyd.</a:t>
            </a:r>
            <a:endParaRPr lang="en-US" sz="1800" dirty="0">
              <a:latin typeface="Comic Sans MS"/>
            </a:endParaRPr>
          </a:p>
        </p:txBody>
      </p:sp>
    </p:spTree>
    <p:extLst>
      <p:ext uri="{BB962C8B-B14F-4D97-AF65-F5344CB8AC3E}">
        <p14:creationId xmlns:p14="http://schemas.microsoft.com/office/powerpoint/2010/main" val="1340439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60C66-0B7C-7F42-63C6-6990E8B1D7AA}"/>
            </a:ext>
          </a:extLst>
        </p:cNvPr>
        <p:cNvGrpSpPr/>
        <p:nvPr/>
      </p:nvGrpSpPr>
      <p:grpSpPr>
        <a:xfrm>
          <a:off x="0" y="0"/>
          <a:ext cx="0" cy="0"/>
          <a:chOff x="0" y="0"/>
          <a:chExt cx="0" cy="0"/>
        </a:xfrm>
      </p:grpSpPr>
      <p:pic>
        <p:nvPicPr>
          <p:cNvPr id="2" name="Content Placeholder 1" descr="A screenshot of a group of pictures of a castle&#10;&#10;AI-generated content may be incorrect.">
            <a:extLst>
              <a:ext uri="{FF2B5EF4-FFF2-40B4-BE49-F238E27FC236}">
                <a16:creationId xmlns:a16="http://schemas.microsoft.com/office/drawing/2014/main" id="{264255BF-F7D7-3042-7CD3-D0B35D3F4032}"/>
              </a:ext>
            </a:extLst>
          </p:cNvPr>
          <p:cNvPicPr>
            <a:picLocks noGrp="1" noChangeAspect="1"/>
          </p:cNvPicPr>
          <p:nvPr>
            <p:ph sz="half" idx="2"/>
          </p:nvPr>
        </p:nvPicPr>
        <p:blipFill>
          <a:blip r:embed="rId2"/>
          <a:stretch>
            <a:fillRect/>
          </a:stretch>
        </p:blipFill>
        <p:spPr>
          <a:xfrm>
            <a:off x="1231371" y="863017"/>
            <a:ext cx="9729786" cy="4756786"/>
          </a:xfrm>
        </p:spPr>
      </p:pic>
    </p:spTree>
    <p:extLst>
      <p:ext uri="{BB962C8B-B14F-4D97-AF65-F5344CB8AC3E}">
        <p14:creationId xmlns:p14="http://schemas.microsoft.com/office/powerpoint/2010/main" val="1464773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screenshot of a screenshot of a castle&#10;&#10;AI-generated content may be incorrect.">
            <a:extLst>
              <a:ext uri="{FF2B5EF4-FFF2-40B4-BE49-F238E27FC236}">
                <a16:creationId xmlns:a16="http://schemas.microsoft.com/office/drawing/2014/main" id="{03683634-F372-DCDD-C157-26E14241A265}"/>
              </a:ext>
            </a:extLst>
          </p:cNvPr>
          <p:cNvPicPr>
            <a:picLocks noGrp="1" noChangeAspect="1"/>
          </p:cNvPicPr>
          <p:nvPr>
            <p:ph sz="half" idx="2"/>
          </p:nvPr>
        </p:nvPicPr>
        <p:blipFill>
          <a:blip r:embed="rId2"/>
          <a:stretch>
            <a:fillRect/>
          </a:stretch>
        </p:blipFill>
        <p:spPr>
          <a:xfrm>
            <a:off x="1368956" y="893591"/>
            <a:ext cx="9444036" cy="4896721"/>
          </a:xfrm>
        </p:spPr>
      </p:pic>
    </p:spTree>
    <p:extLst>
      <p:ext uri="{BB962C8B-B14F-4D97-AF65-F5344CB8AC3E}">
        <p14:creationId xmlns:p14="http://schemas.microsoft.com/office/powerpoint/2010/main" val="3435654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735C97-5B98-0685-AF71-5AD56045A839}"/>
              </a:ext>
            </a:extLst>
          </p:cNvPr>
          <p:cNvSpPr>
            <a:spLocks noGrp="1"/>
          </p:cNvSpPr>
          <p:nvPr>
            <p:ph idx="1"/>
          </p:nvPr>
        </p:nvSpPr>
        <p:spPr>
          <a:xfrm>
            <a:off x="173893" y="722762"/>
            <a:ext cx="11853982" cy="6139106"/>
          </a:xfrm>
        </p:spPr>
        <p:txBody>
          <a:bodyPr vert="horz" lIns="91440" tIns="45720" rIns="91440" bIns="45720" rtlCol="0" anchor="t">
            <a:noAutofit/>
          </a:bodyPr>
          <a:lstStyle/>
          <a:p>
            <a:pPr marL="0" indent="0">
              <a:lnSpc>
                <a:spcPct val="100000"/>
              </a:lnSpc>
              <a:buNone/>
            </a:pPr>
            <a:r>
              <a:rPr lang="cy-GB" sz="2000" dirty="0">
                <a:latin typeface="Cavolini"/>
                <a:cs typeface="Cavolini"/>
              </a:rPr>
              <a:t>Mae Castell ______________    yn </a:t>
            </a:r>
            <a:r>
              <a:rPr lang="cy-GB" sz="2000" dirty="0">
                <a:solidFill>
                  <a:srgbClr val="FF0000"/>
                </a:solidFill>
                <a:latin typeface="Cavolini"/>
                <a:cs typeface="Cavolini"/>
              </a:rPr>
              <a:t>henach  </a:t>
            </a:r>
            <a:r>
              <a:rPr lang="cy-GB" sz="2000" dirty="0">
                <a:latin typeface="Cavolini"/>
                <a:cs typeface="Cavolini"/>
              </a:rPr>
              <a:t>      na </a:t>
            </a:r>
            <a:r>
              <a:rPr lang="cy-GB" sz="2000" dirty="0">
                <a:solidFill>
                  <a:srgbClr val="0070C0"/>
                </a:solidFill>
                <a:latin typeface="Cavolini"/>
                <a:cs typeface="Cavolini"/>
              </a:rPr>
              <a:t>Ch</a:t>
            </a:r>
            <a:r>
              <a:rPr lang="cy-GB" sz="2000" dirty="0">
                <a:latin typeface="Cavolini"/>
                <a:cs typeface="Cavolini"/>
              </a:rPr>
              <a:t>astell _______________.</a:t>
            </a:r>
            <a:endParaRPr lang="en-US" dirty="0"/>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Castell ______________    yn </a:t>
            </a:r>
            <a:r>
              <a:rPr lang="cy-GB" sz="2000" dirty="0">
                <a:solidFill>
                  <a:schemeClr val="accent2"/>
                </a:solidFill>
                <a:latin typeface="Cavolini"/>
                <a:cs typeface="Cavolini"/>
              </a:rPr>
              <a:t>fwy</a:t>
            </a:r>
            <a:r>
              <a:rPr lang="cy-GB" sz="2000" dirty="0">
                <a:solidFill>
                  <a:schemeClr val="accent6"/>
                </a:solidFill>
                <a:latin typeface="Cavolini"/>
                <a:cs typeface="Cavolini"/>
              </a:rPr>
              <a:t> </a:t>
            </a:r>
            <a:r>
              <a:rPr lang="cy-GB" sz="2000" dirty="0">
                <a:latin typeface="Cavolini"/>
                <a:cs typeface="Cavolini"/>
              </a:rPr>
              <a:t>         na </a:t>
            </a:r>
            <a:r>
              <a:rPr lang="cy-GB" sz="2000" dirty="0">
                <a:solidFill>
                  <a:srgbClr val="0070C0"/>
                </a:solidFill>
                <a:latin typeface="Cavolini"/>
                <a:cs typeface="Cavolini"/>
              </a:rPr>
              <a:t>Ch</a:t>
            </a:r>
            <a:r>
              <a:rPr lang="cy-GB" sz="2000" dirty="0">
                <a:latin typeface="Cavolini"/>
                <a:cs typeface="Cavolini"/>
              </a:rPr>
              <a:t>astell _______________.</a:t>
            </a: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Castell ______________    yn </a:t>
            </a:r>
            <a:r>
              <a:rPr lang="cy-GB" sz="2000" dirty="0">
                <a:solidFill>
                  <a:schemeClr val="accent6"/>
                </a:solidFill>
                <a:latin typeface="Cavolini"/>
                <a:cs typeface="Cavolini"/>
              </a:rPr>
              <a:t>dalach</a:t>
            </a:r>
            <a:r>
              <a:rPr lang="cy-GB" sz="2000" dirty="0">
                <a:solidFill>
                  <a:schemeClr val="accent2"/>
                </a:solidFill>
                <a:latin typeface="Cavolini"/>
                <a:cs typeface="Cavolini"/>
              </a:rPr>
              <a:t> </a:t>
            </a:r>
            <a:r>
              <a:rPr lang="cy-GB" sz="2000" dirty="0">
                <a:latin typeface="Cavolini"/>
                <a:cs typeface="Cavolini"/>
              </a:rPr>
              <a:t>        na </a:t>
            </a:r>
            <a:r>
              <a:rPr lang="cy-GB" sz="2000" dirty="0">
                <a:solidFill>
                  <a:srgbClr val="0070C0"/>
                </a:solidFill>
                <a:latin typeface="Cavolini"/>
                <a:cs typeface="Cavolini"/>
              </a:rPr>
              <a:t>Ch</a:t>
            </a:r>
            <a:r>
              <a:rPr lang="cy-GB" sz="2000" dirty="0">
                <a:latin typeface="Cavolini"/>
                <a:cs typeface="Cavolini"/>
              </a:rPr>
              <a:t>astell _______________.</a:t>
            </a:r>
            <a:endParaRPr lang="en-US" sz="2000" dirty="0">
              <a:latin typeface="Cavolini"/>
              <a:cs typeface="Cavolini"/>
            </a:endParaRP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Castell ______________    yn </a:t>
            </a:r>
            <a:r>
              <a:rPr lang="cy-GB" sz="2000" dirty="0">
                <a:solidFill>
                  <a:srgbClr val="00B0F0"/>
                </a:solidFill>
                <a:latin typeface="Cavolini"/>
                <a:cs typeface="Cavolini"/>
              </a:rPr>
              <a:t>agosach I'r dref</a:t>
            </a:r>
            <a:r>
              <a:rPr lang="cy-GB" sz="2000" dirty="0">
                <a:latin typeface="Cavolini"/>
                <a:cs typeface="Cavolini"/>
              </a:rPr>
              <a:t>   na </a:t>
            </a:r>
            <a:r>
              <a:rPr lang="cy-GB" sz="2000" dirty="0">
                <a:solidFill>
                  <a:srgbClr val="0070C0"/>
                </a:solidFill>
                <a:latin typeface="Cavolini"/>
                <a:cs typeface="Cavolini"/>
              </a:rPr>
              <a:t>Ch</a:t>
            </a:r>
            <a:r>
              <a:rPr lang="cy-GB" sz="2000" dirty="0">
                <a:latin typeface="Cavolini"/>
                <a:cs typeface="Cavolini"/>
              </a:rPr>
              <a:t>astell _______________.</a:t>
            </a: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Castell ______________    yn </a:t>
            </a:r>
            <a:r>
              <a:rPr lang="cy-GB" sz="2000" dirty="0">
                <a:solidFill>
                  <a:schemeClr val="accent5">
                    <a:lumMod val="60000"/>
                    <a:lumOff val="40000"/>
                  </a:schemeClr>
                </a:solidFill>
                <a:latin typeface="Cavolini"/>
                <a:cs typeface="Cavolini"/>
              </a:rPr>
              <a:t>agosach I'r mor</a:t>
            </a:r>
            <a:r>
              <a:rPr lang="cy-GB" sz="2000" dirty="0">
                <a:latin typeface="Cavolini"/>
                <a:cs typeface="Cavolini"/>
              </a:rPr>
              <a:t>   na </a:t>
            </a:r>
            <a:r>
              <a:rPr lang="cy-GB" sz="2000" dirty="0">
                <a:solidFill>
                  <a:srgbClr val="0070C0"/>
                </a:solidFill>
                <a:latin typeface="Cavolini"/>
                <a:cs typeface="Cavolini"/>
              </a:rPr>
              <a:t>Ch</a:t>
            </a:r>
            <a:r>
              <a:rPr lang="cy-GB" sz="2000" dirty="0">
                <a:latin typeface="Cavolini"/>
                <a:cs typeface="Cavolini"/>
              </a:rPr>
              <a:t>astell ______________.</a:t>
            </a:r>
          </a:p>
        </p:txBody>
      </p:sp>
      <p:sp>
        <p:nvSpPr>
          <p:cNvPr id="2" name="Star: 5 Points 1">
            <a:extLst>
              <a:ext uri="{FF2B5EF4-FFF2-40B4-BE49-F238E27FC236}">
                <a16:creationId xmlns:a16="http://schemas.microsoft.com/office/drawing/2014/main" id="{7A506C15-635E-4E82-4E61-740AE43164BF}"/>
              </a:ext>
            </a:extLst>
          </p:cNvPr>
          <p:cNvSpPr/>
          <p:nvPr/>
        </p:nvSpPr>
        <p:spPr>
          <a:xfrm>
            <a:off x="611605" y="5945605"/>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ar: 5 Points 3">
            <a:extLst>
              <a:ext uri="{FF2B5EF4-FFF2-40B4-BE49-F238E27FC236}">
                <a16:creationId xmlns:a16="http://schemas.microsoft.com/office/drawing/2014/main" id="{1D4FEAC4-3F90-C349-83E5-1854E5367C10}"/>
              </a:ext>
            </a:extLst>
          </p:cNvPr>
          <p:cNvSpPr/>
          <p:nvPr/>
        </p:nvSpPr>
        <p:spPr>
          <a:xfrm>
            <a:off x="1502135" y="5945604"/>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4269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0036B-685D-C591-BA7A-98E4AA74A4F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40CA36-8B59-FA2D-C036-3B2A0796D88E}"/>
              </a:ext>
            </a:extLst>
          </p:cNvPr>
          <p:cNvSpPr>
            <a:spLocks noGrp="1"/>
          </p:cNvSpPr>
          <p:nvPr>
            <p:ph idx="1"/>
          </p:nvPr>
        </p:nvSpPr>
        <p:spPr>
          <a:xfrm>
            <a:off x="173893" y="282087"/>
            <a:ext cx="11596922" cy="6047299"/>
          </a:xfrm>
        </p:spPr>
        <p:txBody>
          <a:bodyPr vert="horz" lIns="91440" tIns="45720" rIns="91440" bIns="45720" rtlCol="0" anchor="t">
            <a:noAutofit/>
          </a:bodyPr>
          <a:lstStyle/>
          <a:p>
            <a:pPr marL="0" indent="0">
              <a:lnSpc>
                <a:spcPct val="100000"/>
              </a:lnSpc>
              <a:buNone/>
            </a:pPr>
            <a:r>
              <a:rPr lang="cy-GB" sz="2000" dirty="0">
                <a:latin typeface="Cavolini"/>
                <a:cs typeface="Cavolini"/>
              </a:rPr>
              <a:t>Mae ________________ yn </a:t>
            </a:r>
            <a:r>
              <a:rPr lang="cy-GB" sz="2000" dirty="0">
                <a:solidFill>
                  <a:srgbClr val="FF0000"/>
                </a:solidFill>
                <a:latin typeface="Cavolini"/>
                <a:cs typeface="Cavolini"/>
              </a:rPr>
              <a:t>henach  </a:t>
            </a:r>
            <a:r>
              <a:rPr lang="cy-GB" sz="2000" dirty="0">
                <a:latin typeface="Cavolini"/>
                <a:cs typeface="Cavolini"/>
              </a:rPr>
              <a:t>      na ______________________.</a:t>
            </a:r>
            <a:endParaRPr lang="en-US"/>
          </a:p>
          <a:p>
            <a:pPr>
              <a:lnSpc>
                <a:spcPct val="100000"/>
              </a:lnSpc>
              <a:buNone/>
            </a:pPr>
            <a:r>
              <a:rPr lang="cy-GB" sz="2000" dirty="0">
                <a:latin typeface="Cavolini"/>
                <a:cs typeface="Cavolini"/>
              </a:rPr>
              <a:t>Mae ________________ yn </a:t>
            </a:r>
            <a:r>
              <a:rPr lang="cy-GB" sz="2000" dirty="0">
                <a:solidFill>
                  <a:srgbClr val="FF0000"/>
                </a:solidFill>
                <a:latin typeface="Cavolini"/>
                <a:cs typeface="Cavolini"/>
              </a:rPr>
              <a:t>ifancach </a:t>
            </a:r>
            <a:r>
              <a:rPr lang="cy-GB" sz="2000" dirty="0">
                <a:latin typeface="Cavolini"/>
                <a:cs typeface="Cavolini"/>
              </a:rPr>
              <a:t>       na ______________________.</a:t>
            </a: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________________ yn </a:t>
            </a:r>
            <a:r>
              <a:rPr lang="cy-GB" sz="2000" dirty="0">
                <a:solidFill>
                  <a:schemeClr val="accent2"/>
                </a:solidFill>
                <a:latin typeface="Cavolini"/>
                <a:cs typeface="Cavolini"/>
              </a:rPr>
              <a:t>fwy</a:t>
            </a:r>
            <a:r>
              <a:rPr lang="cy-GB" sz="2000" dirty="0">
                <a:solidFill>
                  <a:schemeClr val="accent6"/>
                </a:solidFill>
                <a:latin typeface="Cavolini"/>
                <a:cs typeface="Cavolini"/>
              </a:rPr>
              <a:t> </a:t>
            </a:r>
            <a:r>
              <a:rPr lang="cy-GB" sz="2000" dirty="0">
                <a:latin typeface="Cavolini"/>
                <a:cs typeface="Cavolini"/>
              </a:rPr>
              <a:t>         na ______________________.</a:t>
            </a:r>
          </a:p>
          <a:p>
            <a:pPr>
              <a:lnSpc>
                <a:spcPct val="100000"/>
              </a:lnSpc>
              <a:buNone/>
            </a:pPr>
            <a:r>
              <a:rPr lang="cy-GB" sz="2000" dirty="0">
                <a:latin typeface="Cavolini"/>
                <a:cs typeface="Cavolini"/>
              </a:rPr>
              <a:t>Mae ________________ yn </a:t>
            </a:r>
            <a:r>
              <a:rPr lang="cy-GB" sz="2000" dirty="0">
                <a:solidFill>
                  <a:schemeClr val="accent2"/>
                </a:solidFill>
                <a:latin typeface="Cavolini"/>
                <a:cs typeface="Cavolini"/>
              </a:rPr>
              <a:t>llai</a:t>
            </a:r>
            <a:r>
              <a:rPr lang="cy-GB" sz="2000" dirty="0">
                <a:solidFill>
                  <a:schemeClr val="accent6"/>
                </a:solidFill>
                <a:latin typeface="Cavolini"/>
                <a:cs typeface="Cavolini"/>
              </a:rPr>
              <a:t> </a:t>
            </a:r>
            <a:r>
              <a:rPr lang="cy-GB" sz="2000" dirty="0">
                <a:latin typeface="Cavolini"/>
                <a:cs typeface="Cavolini"/>
              </a:rPr>
              <a:t>          na ______________________.</a:t>
            </a: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________________ yn </a:t>
            </a:r>
            <a:r>
              <a:rPr lang="cy-GB" sz="2000" dirty="0">
                <a:solidFill>
                  <a:schemeClr val="accent6"/>
                </a:solidFill>
                <a:latin typeface="Cavolini"/>
                <a:cs typeface="Cavolini"/>
              </a:rPr>
              <a:t>dalach</a:t>
            </a:r>
            <a:r>
              <a:rPr lang="cy-GB" sz="2000" dirty="0">
                <a:solidFill>
                  <a:schemeClr val="accent2"/>
                </a:solidFill>
                <a:latin typeface="Cavolini"/>
                <a:cs typeface="Cavolini"/>
              </a:rPr>
              <a:t> </a:t>
            </a:r>
            <a:r>
              <a:rPr lang="cy-GB" sz="2000" dirty="0">
                <a:latin typeface="Cavolini"/>
                <a:cs typeface="Cavolini"/>
              </a:rPr>
              <a:t>        na ______________________.</a:t>
            </a:r>
            <a:endParaRPr lang="en-US" sz="2000">
              <a:latin typeface="Cavolini"/>
              <a:cs typeface="Cavolini"/>
            </a:endParaRPr>
          </a:p>
          <a:p>
            <a:pPr>
              <a:lnSpc>
                <a:spcPct val="100000"/>
              </a:lnSpc>
              <a:buNone/>
            </a:pPr>
            <a:r>
              <a:rPr lang="cy-GB" sz="2000" dirty="0">
                <a:latin typeface="Cavolini"/>
                <a:cs typeface="Cavolini"/>
              </a:rPr>
              <a:t>Mae ________________ yn </a:t>
            </a:r>
            <a:r>
              <a:rPr lang="cy-GB" sz="2000" dirty="0">
                <a:solidFill>
                  <a:schemeClr val="accent6"/>
                </a:solidFill>
                <a:latin typeface="Cavolini"/>
                <a:cs typeface="Cavolini"/>
              </a:rPr>
              <a:t>fyrrach </a:t>
            </a:r>
            <a:r>
              <a:rPr lang="cy-GB" sz="2000" dirty="0">
                <a:latin typeface="Cavolini"/>
                <a:cs typeface="Cavolini"/>
              </a:rPr>
              <a:t>        na ______________________.</a:t>
            </a:r>
            <a:endParaRPr lang="en-US" sz="2000">
              <a:latin typeface="Cavolini"/>
              <a:cs typeface="Cavolini"/>
            </a:endParaRP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________________ yn </a:t>
            </a:r>
            <a:r>
              <a:rPr lang="cy-GB" sz="2000" dirty="0">
                <a:solidFill>
                  <a:srgbClr val="00B0F0"/>
                </a:solidFill>
                <a:latin typeface="Cavolini"/>
                <a:cs typeface="Cavolini"/>
              </a:rPr>
              <a:t>agosach I'r dref</a:t>
            </a:r>
            <a:r>
              <a:rPr lang="cy-GB" sz="2000" dirty="0">
                <a:latin typeface="Cavolini"/>
                <a:cs typeface="Cavolini"/>
              </a:rPr>
              <a:t>   na ______________________.</a:t>
            </a:r>
          </a:p>
          <a:p>
            <a:pPr>
              <a:lnSpc>
                <a:spcPct val="100000"/>
              </a:lnSpc>
              <a:buNone/>
            </a:pPr>
            <a:r>
              <a:rPr lang="cy-GB" sz="2000" dirty="0">
                <a:latin typeface="Cavolini"/>
                <a:cs typeface="Cavolini"/>
              </a:rPr>
              <a:t>Mae ________________ yn </a:t>
            </a:r>
            <a:r>
              <a:rPr lang="cy-GB" sz="2000" dirty="0">
                <a:solidFill>
                  <a:srgbClr val="00B0F0"/>
                </a:solidFill>
                <a:latin typeface="Cavolini"/>
                <a:cs typeface="Cavolini"/>
              </a:rPr>
              <a:t>bellach o'r dref</a:t>
            </a:r>
            <a:r>
              <a:rPr lang="cy-GB" sz="2000" dirty="0">
                <a:latin typeface="Cavolini"/>
                <a:cs typeface="Cavolini"/>
              </a:rPr>
              <a:t>   na ______________________.</a:t>
            </a:r>
          </a:p>
          <a:p>
            <a:pPr>
              <a:lnSpc>
                <a:spcPct val="100000"/>
              </a:lnSpc>
              <a:buNone/>
            </a:pPr>
            <a:endParaRPr lang="cy-GB" sz="2000" dirty="0">
              <a:latin typeface="Cavolini"/>
              <a:cs typeface="Cavolini"/>
            </a:endParaRPr>
          </a:p>
          <a:p>
            <a:pPr>
              <a:lnSpc>
                <a:spcPct val="100000"/>
              </a:lnSpc>
              <a:buNone/>
            </a:pPr>
            <a:r>
              <a:rPr lang="cy-GB" sz="2000" dirty="0">
                <a:latin typeface="Cavolini"/>
                <a:cs typeface="Cavolini"/>
              </a:rPr>
              <a:t>Mae ________________ yn </a:t>
            </a:r>
            <a:r>
              <a:rPr lang="cy-GB" sz="2000" dirty="0">
                <a:solidFill>
                  <a:schemeClr val="accent5">
                    <a:lumMod val="60000"/>
                    <a:lumOff val="40000"/>
                  </a:schemeClr>
                </a:solidFill>
                <a:latin typeface="Cavolini"/>
                <a:cs typeface="Cavolini"/>
              </a:rPr>
              <a:t>agosach I'r mor</a:t>
            </a:r>
            <a:r>
              <a:rPr lang="cy-GB" sz="2000" dirty="0">
                <a:latin typeface="Cavolini"/>
                <a:cs typeface="Cavolini"/>
              </a:rPr>
              <a:t>   na ______________________.</a:t>
            </a:r>
          </a:p>
          <a:p>
            <a:pPr>
              <a:lnSpc>
                <a:spcPct val="100000"/>
              </a:lnSpc>
              <a:buNone/>
            </a:pPr>
            <a:r>
              <a:rPr lang="cy-GB" sz="2000" dirty="0">
                <a:latin typeface="Cavolini"/>
                <a:cs typeface="Cavolini"/>
              </a:rPr>
              <a:t>Mae ________________ yn </a:t>
            </a:r>
            <a:r>
              <a:rPr lang="cy-GB" sz="2000" dirty="0">
                <a:solidFill>
                  <a:schemeClr val="accent5">
                    <a:lumMod val="60000"/>
                    <a:lumOff val="40000"/>
                  </a:schemeClr>
                </a:solidFill>
                <a:latin typeface="Cavolini"/>
                <a:cs typeface="Cavolini"/>
              </a:rPr>
              <a:t>bellach o'r mor</a:t>
            </a:r>
            <a:r>
              <a:rPr lang="cy-GB" sz="2000" dirty="0">
                <a:latin typeface="Cavolini"/>
                <a:cs typeface="Cavolini"/>
              </a:rPr>
              <a:t>   na ______________________.</a:t>
            </a:r>
          </a:p>
          <a:p>
            <a:pPr marL="0" indent="0">
              <a:lnSpc>
                <a:spcPct val="100000"/>
              </a:lnSpc>
              <a:buNone/>
            </a:pPr>
            <a:endParaRPr lang="cy-GB" sz="2000" dirty="0"/>
          </a:p>
          <a:p>
            <a:pPr marL="0" indent="0">
              <a:lnSpc>
                <a:spcPct val="100000"/>
              </a:lnSpc>
              <a:buNone/>
            </a:pPr>
            <a:endParaRPr lang="cy-GB" sz="2000" dirty="0"/>
          </a:p>
          <a:p>
            <a:pPr marL="0" indent="0">
              <a:lnSpc>
                <a:spcPct val="100000"/>
              </a:lnSpc>
              <a:buNone/>
            </a:pPr>
            <a:endParaRPr lang="cy-GB" sz="2000" dirty="0"/>
          </a:p>
        </p:txBody>
      </p:sp>
      <p:sp>
        <p:nvSpPr>
          <p:cNvPr id="4" name="Star: 5 Points 3">
            <a:extLst>
              <a:ext uri="{FF2B5EF4-FFF2-40B4-BE49-F238E27FC236}">
                <a16:creationId xmlns:a16="http://schemas.microsoft.com/office/drawing/2014/main" id="{0DEDD5C7-EAF1-AB77-9166-9A62E7310A27}"/>
              </a:ext>
            </a:extLst>
          </p:cNvPr>
          <p:cNvSpPr/>
          <p:nvPr/>
        </p:nvSpPr>
        <p:spPr>
          <a:xfrm rot="180000">
            <a:off x="9343791" y="4005777"/>
            <a:ext cx="3023356" cy="2773545"/>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1600"/>
              <a:t>Peidiwch â anghofio </a:t>
            </a:r>
            <a:r>
              <a:rPr lang="cy-GB" sz="1600" dirty="0"/>
              <a:t>T.LL ar ôl </a:t>
            </a:r>
            <a:r>
              <a:rPr lang="cy-GB" sz="1600" b="1" dirty="0"/>
              <a:t>na</a:t>
            </a:r>
          </a:p>
        </p:txBody>
      </p:sp>
      <p:sp>
        <p:nvSpPr>
          <p:cNvPr id="5" name="Star: 5 Points 4">
            <a:extLst>
              <a:ext uri="{FF2B5EF4-FFF2-40B4-BE49-F238E27FC236}">
                <a16:creationId xmlns:a16="http://schemas.microsoft.com/office/drawing/2014/main" id="{7FEA1060-7E34-55DD-7576-701CAC202C42}"/>
              </a:ext>
            </a:extLst>
          </p:cNvPr>
          <p:cNvSpPr/>
          <p:nvPr/>
        </p:nvSpPr>
        <p:spPr>
          <a:xfrm>
            <a:off x="776858" y="6202665"/>
            <a:ext cx="582613" cy="50493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132F6CA5-A338-5F9E-4FA2-D82941DEF3B4}"/>
              </a:ext>
            </a:extLst>
          </p:cNvPr>
          <p:cNvSpPr/>
          <p:nvPr/>
        </p:nvSpPr>
        <p:spPr>
          <a:xfrm>
            <a:off x="1351571" y="6198993"/>
            <a:ext cx="582613" cy="50493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F5BF14E7-4185-A8AA-7C4E-B44AC9800F11}"/>
              </a:ext>
            </a:extLst>
          </p:cNvPr>
          <p:cNvSpPr/>
          <p:nvPr/>
        </p:nvSpPr>
        <p:spPr>
          <a:xfrm>
            <a:off x="1939138" y="6198993"/>
            <a:ext cx="582613" cy="50493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1290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48831-27EA-944B-ABEF-DF3A58098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33132C-BAB2-49F7-9C8B-5B9A448EBF70}"/>
              </a:ext>
            </a:extLst>
          </p:cNvPr>
          <p:cNvSpPr>
            <a:spLocks noGrp="1"/>
          </p:cNvSpPr>
          <p:nvPr>
            <p:ph type="title"/>
          </p:nvPr>
        </p:nvSpPr>
        <p:spPr>
          <a:xfrm>
            <a:off x="852577" y="365125"/>
            <a:ext cx="10501223" cy="2015675"/>
          </a:xfrm>
        </p:spPr>
        <p:txBody>
          <a:bodyPr vert="horz" lIns="91440" tIns="45720" rIns="91440" bIns="45720" rtlCol="0" anchor="ctr">
            <a:noAutofit/>
          </a:bodyPr>
          <a:lstStyle/>
          <a:p>
            <a:pPr>
              <a:lnSpc>
                <a:spcPct val="100000"/>
              </a:lnSpc>
            </a:pPr>
            <a:r>
              <a:rPr lang="cy-GB" sz="1600" b="1" u="sng" dirty="0">
                <a:latin typeface="Comic Sans MS"/>
              </a:rPr>
              <a:t>Tasg Y Dyniaethau</a:t>
            </a:r>
            <a:br>
              <a:rPr lang="cy-GB" sz="1600" b="1" u="sng" dirty="0">
                <a:latin typeface="Comic Sans MS"/>
              </a:rPr>
            </a:br>
            <a:br>
              <a:rPr lang="cy-GB" sz="1600" b="1" u="sng" dirty="0">
                <a:latin typeface="Comic Sans MS"/>
              </a:rPr>
            </a:br>
            <a:r>
              <a:rPr lang="cy-GB" sz="1600" b="1" dirty="0">
                <a:latin typeface="Comic Sans MS"/>
              </a:rPr>
              <a:t>Prif sgil</a:t>
            </a:r>
            <a:r>
              <a:rPr lang="cy-GB" sz="1600" dirty="0">
                <a:latin typeface="Comic Sans MS"/>
              </a:rPr>
              <a:t>: Darllen ac llafar</a:t>
            </a:r>
          </a:p>
          <a:p>
            <a:pPr>
              <a:lnSpc>
                <a:spcPct val="100000"/>
              </a:lnSpc>
              <a:spcBef>
                <a:spcPts val="1000"/>
              </a:spcBef>
            </a:pPr>
            <a:r>
              <a:rPr lang="cy-GB" sz="1600" b="1" dirty="0">
                <a:latin typeface="Comic Sans MS"/>
              </a:rPr>
              <a:t>Thema</a:t>
            </a:r>
            <a:r>
              <a:rPr lang="cy-GB" sz="1600" dirty="0">
                <a:latin typeface="Comic Sans MS"/>
              </a:rPr>
              <a:t>: Dysgu am fywyd </a:t>
            </a:r>
            <a:r>
              <a:rPr lang="cy-GB" sz="1600" err="1">
                <a:latin typeface="Comic Sans MS"/>
              </a:rPr>
              <a:t>Henri</a:t>
            </a:r>
            <a:r>
              <a:rPr lang="cy-GB" sz="1600" dirty="0">
                <a:latin typeface="Comic Sans MS"/>
              </a:rPr>
              <a:t> VII.</a:t>
            </a:r>
            <a:endParaRPr lang="en-US" sz="1600">
              <a:latin typeface="Comic Sans MS"/>
            </a:endParaRPr>
          </a:p>
          <a:p>
            <a:pPr>
              <a:lnSpc>
                <a:spcPct val="100000"/>
              </a:lnSpc>
              <a:spcBef>
                <a:spcPts val="1000"/>
              </a:spcBef>
            </a:pPr>
            <a:r>
              <a:rPr lang="cy-GB" sz="1600" b="1" dirty="0">
                <a:latin typeface="Comic Sans MS"/>
              </a:rPr>
              <a:t>Ffocws Iaith / Patrymau: </a:t>
            </a:r>
            <a:r>
              <a:rPr lang="cy-GB" sz="1600" dirty="0">
                <a:latin typeface="Comic Sans MS"/>
              </a:rPr>
              <a:t>Cafodd e ei _______. </a:t>
            </a:r>
            <a:br>
              <a:rPr lang="cy-GB" sz="1600" dirty="0">
                <a:latin typeface="Comic Sans MS"/>
              </a:rPr>
            </a:br>
            <a:r>
              <a:rPr lang="cy-GB" sz="1600" dirty="0">
                <a:latin typeface="Comic Sans MS"/>
              </a:rPr>
              <a:t>             Cafodd e ddim ei _______.</a:t>
            </a:r>
            <a:br>
              <a:rPr lang="cy-GB" sz="1600" dirty="0">
                <a:latin typeface="Comic Sans MS"/>
              </a:rPr>
            </a:br>
            <a:br>
              <a:rPr lang="cy-GB" sz="1600" b="1" dirty="0">
                <a:latin typeface="Comic Sans MS"/>
              </a:rPr>
            </a:br>
            <a:r>
              <a:rPr lang="cy-GB" sz="1600" b="1" dirty="0">
                <a:latin typeface="Comic Sans MS"/>
              </a:rPr>
              <a:t>Gweithgareddau: </a:t>
            </a:r>
            <a:endParaRPr lang="cy-GB" sz="1600" b="1">
              <a:latin typeface="Comic Sans MS"/>
            </a:endParaRPr>
          </a:p>
        </p:txBody>
      </p:sp>
      <p:sp>
        <p:nvSpPr>
          <p:cNvPr id="3" name="Content Placeholder 2">
            <a:extLst>
              <a:ext uri="{FF2B5EF4-FFF2-40B4-BE49-F238E27FC236}">
                <a16:creationId xmlns:a16="http://schemas.microsoft.com/office/drawing/2014/main" id="{EAEACF2B-60DD-5A49-EED8-7FFB962780FC}"/>
              </a:ext>
            </a:extLst>
          </p:cNvPr>
          <p:cNvSpPr>
            <a:spLocks noGrp="1"/>
          </p:cNvSpPr>
          <p:nvPr>
            <p:ph idx="1"/>
          </p:nvPr>
        </p:nvSpPr>
        <p:spPr>
          <a:xfrm>
            <a:off x="5518809" y="2530117"/>
            <a:ext cx="5978763" cy="3761865"/>
          </a:xfrm>
          <a:ln>
            <a:solidFill>
              <a:schemeClr val="tx1">
                <a:lumMod val="95000"/>
                <a:lumOff val="5000"/>
              </a:schemeClr>
            </a:solidFill>
          </a:ln>
        </p:spPr>
        <p:txBody>
          <a:bodyPr vert="horz" lIns="91440" tIns="45720" rIns="91440" bIns="45720" rtlCol="0" anchor="t">
            <a:noAutofit/>
          </a:bodyPr>
          <a:lstStyle/>
          <a:p>
            <a:pPr marL="0" indent="0">
              <a:buNone/>
            </a:pPr>
            <a:r>
              <a:rPr lang="cy-GB" sz="1400" u="sng" dirty="0">
                <a:latin typeface="Comic Sans MS"/>
              </a:rPr>
              <a:t>Tasg</a:t>
            </a:r>
            <a:r>
              <a:rPr lang="cy-GB" sz="1400" u="sng" dirty="0">
                <a:latin typeface="Comic Sans MS"/>
                <a:ea typeface="+mn-lt"/>
                <a:cs typeface="+mn-lt"/>
              </a:rPr>
              <a:t> 2:</a:t>
            </a:r>
            <a:r>
              <a:rPr lang="cy-GB" sz="1400" dirty="0">
                <a:latin typeface="Comic Sans MS"/>
                <a:ea typeface="+mn-lt"/>
                <a:cs typeface="+mn-lt"/>
              </a:rPr>
              <a:t> Signal Cyfrinachol</a:t>
            </a:r>
            <a:endParaRPr lang="en-US" sz="1400" dirty="0">
              <a:latin typeface="Comic Sans MS"/>
              <a:ea typeface="+mn-lt"/>
              <a:cs typeface="+mn-lt"/>
            </a:endParaRPr>
          </a:p>
          <a:p>
            <a:pPr>
              <a:buNone/>
            </a:pPr>
            <a:r>
              <a:rPr lang="cy-GB" sz="1400" dirty="0">
                <a:latin typeface="Comic Sans MS"/>
                <a:ea typeface="+mn-lt"/>
                <a:cs typeface="+mn-lt"/>
              </a:rPr>
              <a:t>Byddan nhw'n gwirio eu hatebion ac wedyn byddan nhw'n chwarae Signal Cyfrinachol gyda'r chwe brawddeg gywir. </a:t>
            </a:r>
            <a:endParaRPr lang="cy-GB" dirty="0">
              <a:latin typeface="Aptos" panose="020B0004020202020204"/>
              <a:ea typeface="+mn-lt"/>
              <a:cs typeface="+mn-lt"/>
            </a:endParaRPr>
          </a:p>
          <a:p>
            <a:pPr>
              <a:buNone/>
            </a:pPr>
            <a:r>
              <a:rPr lang="cy-GB" sz="1400" dirty="0">
                <a:latin typeface="Comic Sans MS"/>
                <a:ea typeface="+mn-lt"/>
                <a:cs typeface="+mn-lt"/>
              </a:rPr>
              <a:t>I ymarfer llafar, bydd un person yn gadael yr ystafell. Pan fyddan nhw'n dod yn ôl i mewn, bydd pawb yn dweud y frawddeg gyntaf drosodd a throsodd. </a:t>
            </a:r>
            <a:endParaRPr lang="cy-GB">
              <a:latin typeface="Aptos" panose="020B0004020202020204"/>
              <a:ea typeface="+mn-lt"/>
              <a:cs typeface="+mn-lt"/>
            </a:endParaRPr>
          </a:p>
          <a:p>
            <a:pPr>
              <a:buNone/>
            </a:pPr>
            <a:r>
              <a:rPr lang="cy-GB" sz="1400" dirty="0">
                <a:latin typeface="Comic Sans MS"/>
                <a:ea typeface="+mn-lt"/>
                <a:cs typeface="+mn-lt"/>
              </a:rPr>
              <a:t>Bydd un person yn rhoi signal yn gyfrinachol a bydd y plant yn dweud y frawddeg nesa. Dalwch ati erbyn bydd person cyntaf yn dyfalu pwy sy'n gwneud y signal cyfrinachol. </a:t>
            </a:r>
            <a:endParaRPr lang="cy-GB" dirty="0"/>
          </a:p>
          <a:p>
            <a:pPr>
              <a:buNone/>
            </a:pPr>
            <a:r>
              <a:rPr lang="cy-GB" sz="1400" dirty="0">
                <a:latin typeface="Comic Sans MS"/>
              </a:rPr>
              <a:t>Mae hyn yn ddefnyddiol i wreiddio'r patrwm. </a:t>
            </a:r>
          </a:p>
          <a:p>
            <a:pPr marL="0" indent="0">
              <a:buNone/>
            </a:pPr>
            <a:endParaRPr lang="cy-GB" sz="1400" dirty="0">
              <a:latin typeface="Comic Sans MS"/>
            </a:endParaRPr>
          </a:p>
          <a:p>
            <a:pPr>
              <a:buNone/>
            </a:pPr>
            <a:r>
              <a:rPr lang="cy-GB" sz="1400" u="sng" dirty="0">
                <a:latin typeface="Comic Sans MS"/>
              </a:rPr>
              <a:t>Ychwanegol</a:t>
            </a:r>
            <a:endParaRPr lang="cy-GB" sz="1400" dirty="0">
              <a:latin typeface="Comic Sans MS"/>
            </a:endParaRPr>
          </a:p>
          <a:p>
            <a:pPr marL="0" indent="0">
              <a:buNone/>
            </a:pPr>
            <a:r>
              <a:rPr lang="cy-GB" sz="1400" dirty="0">
                <a:latin typeface="Comic Sans MS"/>
              </a:rPr>
              <a:t>I'r plant hynny sy'n hyderus gyda'r patrwm hwn, bydda i'n ailadrodd y broses ddwy gam hon gyda'r patrwm brawddeg negyddol.</a:t>
            </a:r>
          </a:p>
        </p:txBody>
      </p:sp>
      <p:sp>
        <p:nvSpPr>
          <p:cNvPr id="6" name="Content Placeholder 2">
            <a:extLst>
              <a:ext uri="{FF2B5EF4-FFF2-40B4-BE49-F238E27FC236}">
                <a16:creationId xmlns:a16="http://schemas.microsoft.com/office/drawing/2014/main" id="{1538CF6B-3856-87B4-2BB5-02FE668CE7D5}"/>
              </a:ext>
            </a:extLst>
          </p:cNvPr>
          <p:cNvSpPr txBox="1">
            <a:spLocks/>
          </p:cNvSpPr>
          <p:nvPr/>
        </p:nvSpPr>
        <p:spPr>
          <a:xfrm>
            <a:off x="856006" y="2533545"/>
            <a:ext cx="4564933" cy="3757883"/>
          </a:xfrm>
          <a:prstGeom prst="rect">
            <a:avLst/>
          </a:prstGeom>
          <a:ln>
            <a:solidFill>
              <a:schemeClr val="tx1">
                <a:lumMod val="95000"/>
                <a:lumOff val="5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None/>
            </a:pPr>
            <a:r>
              <a:rPr lang="cy-GB" sz="1400" u="sng" dirty="0">
                <a:ea typeface="+mn-lt"/>
                <a:cs typeface="+mn-lt"/>
              </a:rPr>
              <a:t>T</a:t>
            </a:r>
            <a:r>
              <a:rPr lang="cy-GB" sz="1400" u="sng" dirty="0">
                <a:latin typeface="Comic Sans MS"/>
                <a:ea typeface="+mn-lt"/>
                <a:cs typeface="+mn-lt"/>
              </a:rPr>
              <a:t>asg 1:</a:t>
            </a:r>
            <a:r>
              <a:rPr lang="cy-GB" sz="1400" dirty="0">
                <a:latin typeface="Comic Sans MS"/>
                <a:ea typeface="+mn-lt"/>
                <a:cs typeface="+mn-lt"/>
              </a:rPr>
              <a:t> Ysgrifennu mosaig. </a:t>
            </a:r>
            <a:endParaRPr lang="en-US" sz="1400">
              <a:latin typeface="Comic Sans MS"/>
              <a:ea typeface="+mn-lt"/>
              <a:cs typeface="+mn-lt"/>
            </a:endParaRPr>
          </a:p>
          <a:p>
            <a:pPr>
              <a:lnSpc>
                <a:spcPct val="100000"/>
              </a:lnSpc>
              <a:buNone/>
            </a:pPr>
            <a:r>
              <a:rPr lang="cy-GB" sz="1400" dirty="0">
                <a:latin typeface="Comic Sans MS"/>
                <a:ea typeface="+mn-lt"/>
                <a:cs typeface="+mn-lt"/>
              </a:rPr>
              <a:t>Bydd y plant yn datrys y mosaig trwy gyfieithu'r brawddegau am </a:t>
            </a:r>
            <a:r>
              <a:rPr lang="cy-GB" sz="1400" err="1">
                <a:latin typeface="Comic Sans MS"/>
                <a:ea typeface="+mn-lt"/>
                <a:cs typeface="+mn-lt"/>
              </a:rPr>
              <a:t>Henri</a:t>
            </a:r>
            <a:r>
              <a:rPr lang="cy-GB" sz="1400" dirty="0">
                <a:latin typeface="Comic Sans MS"/>
                <a:ea typeface="+mn-lt"/>
                <a:cs typeface="+mn-lt"/>
              </a:rPr>
              <a:t> VII.  </a:t>
            </a:r>
          </a:p>
          <a:p>
            <a:pPr>
              <a:lnSpc>
                <a:spcPct val="100000"/>
              </a:lnSpc>
              <a:buNone/>
            </a:pPr>
            <a:r>
              <a:rPr lang="cy-GB" sz="1400" dirty="0">
                <a:latin typeface="Comic Sans MS"/>
                <a:ea typeface="+mn-lt"/>
                <a:cs typeface="+mn-lt"/>
              </a:rPr>
              <a:t>Yn gyntaf, byddan nhw'n darllen y frawddeg Saesneg a pharu rhannau'r frawddeg Gymraeg a'i gilydd. Bydd y plant yn lliwio'r rhannau'r frawddeg yr un lliw. Mae'r un cyntaf wedi gorffen fel enghraifft. </a:t>
            </a:r>
            <a:endParaRPr lang="cy-GB" sz="1400" dirty="0">
              <a:latin typeface="Comic Sans MS"/>
            </a:endParaRPr>
          </a:p>
          <a:p>
            <a:pPr marL="0" indent="0">
              <a:lnSpc>
                <a:spcPct val="100000"/>
              </a:lnSpc>
              <a:buNone/>
            </a:pPr>
            <a:r>
              <a:rPr lang="cy-GB" sz="1400" dirty="0">
                <a:latin typeface="Comic Sans MS"/>
                <a:ea typeface="+mn-lt"/>
                <a:cs typeface="+mn-lt"/>
              </a:rPr>
              <a:t>Bydda i'n dangos yr atebion cywir ar y bwrdd felly bydd y plant yn gallu gwirio eu gwaith nhw.</a:t>
            </a:r>
          </a:p>
          <a:p>
            <a:pPr>
              <a:buNone/>
            </a:pPr>
            <a:endParaRPr lang="cy-GB" sz="1400" dirty="0">
              <a:latin typeface="Comic Sans MS"/>
            </a:endParaRPr>
          </a:p>
          <a:p>
            <a:pPr marL="0" indent="0">
              <a:lnSpc>
                <a:spcPct val="100000"/>
              </a:lnSpc>
              <a:buNone/>
            </a:pPr>
            <a:endParaRPr lang="cy-GB" sz="1400" dirty="0">
              <a:latin typeface="Comic Sans MS"/>
            </a:endParaRPr>
          </a:p>
        </p:txBody>
      </p:sp>
    </p:spTree>
    <p:extLst>
      <p:ext uri="{BB962C8B-B14F-4D97-AF65-F5344CB8AC3E}">
        <p14:creationId xmlns:p14="http://schemas.microsoft.com/office/powerpoint/2010/main" val="2347230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2EADB73-EA20-E1DC-05D5-9059BD3311E1}"/>
              </a:ext>
            </a:extLst>
          </p:cNvPr>
          <p:cNvGraphicFramePr>
            <a:graphicFrameLocks noGrp="1"/>
          </p:cNvGraphicFramePr>
          <p:nvPr>
            <p:ph idx="1"/>
            <p:extLst>
              <p:ext uri="{D42A27DB-BD31-4B8C-83A1-F6EECF244321}">
                <p14:modId xmlns:p14="http://schemas.microsoft.com/office/powerpoint/2010/main" val="2489921786"/>
              </p:ext>
            </p:extLst>
          </p:nvPr>
        </p:nvGraphicFramePr>
        <p:xfrm>
          <a:off x="867507" y="926856"/>
          <a:ext cx="10515591" cy="2276096"/>
        </p:xfrm>
        <a:graphic>
          <a:graphicData uri="http://schemas.openxmlformats.org/drawingml/2006/table">
            <a:tbl>
              <a:tblPr bandRow="1">
                <a:tableStyleId>{5C22544A-7EE6-4342-B048-85BDC9FD1C3A}</a:tableStyleId>
              </a:tblPr>
              <a:tblGrid>
                <a:gridCol w="3287181">
                  <a:extLst>
                    <a:ext uri="{9D8B030D-6E8A-4147-A177-3AD203B41FA5}">
                      <a16:colId xmlns:a16="http://schemas.microsoft.com/office/drawing/2014/main" val="2492393150"/>
                    </a:ext>
                  </a:extLst>
                </a:gridCol>
                <a:gridCol w="3287181">
                  <a:extLst>
                    <a:ext uri="{9D8B030D-6E8A-4147-A177-3AD203B41FA5}">
                      <a16:colId xmlns:a16="http://schemas.microsoft.com/office/drawing/2014/main" val="3600906353"/>
                    </a:ext>
                  </a:extLst>
                </a:gridCol>
                <a:gridCol w="3941229">
                  <a:extLst>
                    <a:ext uri="{9D8B030D-6E8A-4147-A177-3AD203B41FA5}">
                      <a16:colId xmlns:a16="http://schemas.microsoft.com/office/drawing/2014/main" val="2293715632"/>
                    </a:ext>
                  </a:extLst>
                </a:gridCol>
              </a:tblGrid>
              <a:tr h="361950">
                <a:tc>
                  <a:txBody>
                    <a:bodyPr/>
                    <a:lstStyle/>
                    <a:p>
                      <a:pPr fontAlgn="base">
                        <a:lnSpc>
                          <a:spcPts val="2175"/>
                        </a:lnSpc>
                      </a:pPr>
                      <a:r>
                        <a:rPr lang="cy-GB" sz="2000" noProof="0" dirty="0">
                          <a:effectLst/>
                          <a:latin typeface="Cavolini"/>
                        </a:rPr>
                        <a:t>Cafodd e</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solidFill>
                      <a:srgbClr val="FF0000"/>
                    </a:solidFill>
                  </a:tcPr>
                </a:tc>
                <a:tc>
                  <a:txBody>
                    <a:bodyPr/>
                    <a:lstStyle/>
                    <a:p>
                      <a:pPr fontAlgn="base">
                        <a:lnSpc>
                          <a:spcPts val="2175"/>
                        </a:lnSpc>
                      </a:pPr>
                      <a:r>
                        <a:rPr lang="cy-GB" sz="2000" noProof="0" dirty="0">
                          <a:effectLst/>
                          <a:latin typeface="Cavolini"/>
                        </a:rPr>
                        <a:t>ei </a:t>
                      </a:r>
                      <a:r>
                        <a:rPr lang="cy-GB" sz="2000" noProof="0" dirty="0">
                          <a:solidFill>
                            <a:srgbClr val="FF0000"/>
                          </a:solidFill>
                          <a:effectLst/>
                          <a:latin typeface="Cavolini"/>
                        </a:rPr>
                        <a:t>f</a:t>
                      </a:r>
                      <a:r>
                        <a:rPr lang="cy-GB" sz="2000" noProof="0" dirty="0">
                          <a:effectLst/>
                          <a:latin typeface="Cavolini"/>
                        </a:rPr>
                        <a:t>agu</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lvl="0">
                        <a:lnSpc>
                          <a:spcPts val="2175"/>
                        </a:lnSpc>
                        <a:buNone/>
                      </a:pPr>
                      <a:r>
                        <a:rPr lang="cy-GB" sz="2000" b="0" i="0" u="none" strike="noStrike" noProof="0" dirty="0">
                          <a:solidFill>
                            <a:srgbClr val="000000"/>
                          </a:solidFill>
                          <a:effectLst/>
                          <a:latin typeface="Cavolini"/>
                        </a:rPr>
                        <a:t>gyda Elizabeth o York.</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00234641"/>
                  </a:ext>
                </a:extLst>
              </a:tr>
              <a:tr h="361950">
                <a:tc>
                  <a:txBody>
                    <a:bodyPr/>
                    <a:lstStyle/>
                    <a:p>
                      <a:pPr fontAlgn="base">
                        <a:lnSpc>
                          <a:spcPts val="2175"/>
                        </a:lnSpc>
                      </a:pPr>
                      <a:r>
                        <a:rPr lang="cy-GB" sz="2000" noProof="0" dirty="0">
                          <a:effectLst/>
                          <a:latin typeface="Cavolini"/>
                        </a:rPr>
                        <a:t>Cafodd e</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ei </a:t>
                      </a:r>
                      <a:r>
                        <a:rPr lang="cy-GB" sz="2000" noProof="0" dirty="0">
                          <a:solidFill>
                            <a:srgbClr val="FF0000"/>
                          </a:solidFill>
                          <a:effectLst/>
                          <a:latin typeface="Cavolini"/>
                        </a:rPr>
                        <a:t>g</a:t>
                      </a:r>
                      <a:r>
                        <a:rPr lang="cy-GB" sz="2000" noProof="0" dirty="0">
                          <a:effectLst/>
                          <a:latin typeface="Cavolini"/>
                        </a:rPr>
                        <a:t>laddu</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Nghastell Penfro</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0281532"/>
                  </a:ext>
                </a:extLst>
              </a:tr>
              <a:tr h="361950">
                <a:tc>
                  <a:txBody>
                    <a:bodyPr/>
                    <a:lstStyle/>
                    <a:p>
                      <a:pPr lvl="0" algn="l">
                        <a:lnSpc>
                          <a:spcPct val="100000"/>
                        </a:lnSpc>
                        <a:spcBef>
                          <a:spcPts val="0"/>
                        </a:spcBef>
                        <a:spcAft>
                          <a:spcPts val="0"/>
                        </a:spcAft>
                        <a:buNone/>
                      </a:pPr>
                      <a:r>
                        <a:rPr lang="cy-GB" sz="2000" b="0" i="0" u="none" strike="noStrike" noProof="0" dirty="0">
                          <a:solidFill>
                            <a:srgbClr val="000000"/>
                          </a:solidFill>
                          <a:effectLst/>
                          <a:latin typeface="Cavolini"/>
                        </a:rPr>
                        <a:t>Cafodd e</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nSpc>
                          <a:spcPts val="2175"/>
                        </a:lnSpc>
                        <a:buNone/>
                      </a:pPr>
                      <a:r>
                        <a:rPr lang="cy-GB" sz="2000" noProof="0" dirty="0">
                          <a:effectLst/>
                          <a:latin typeface="Cavolini"/>
                        </a:rPr>
                        <a:t>ei </a:t>
                      </a:r>
                      <a:r>
                        <a:rPr lang="cy-GB" sz="2000" noProof="0" dirty="0">
                          <a:solidFill>
                            <a:srgbClr val="FF0000"/>
                          </a:solidFill>
                          <a:effectLst/>
                          <a:latin typeface="Cavolini"/>
                        </a:rPr>
                        <a:t>_</a:t>
                      </a:r>
                      <a:r>
                        <a:rPr lang="cy-GB" sz="2000" noProof="0" dirty="0">
                          <a:effectLst/>
                          <a:latin typeface="Cavolini"/>
                        </a:rPr>
                        <a:t>eni</a:t>
                      </a:r>
                    </a:p>
                  </a:txBody>
                  <a:tcPr>
                    <a:lnL w="11430">
                      <a:solidFill>
                        <a:srgbClr val="000000"/>
                      </a:solidFill>
                    </a:lnL>
                    <a:lnR w="11430">
                      <a:solidFill>
                        <a:srgbClr val="000000"/>
                      </a:solidFill>
                    </a:lnR>
                    <a:lnT w="11430">
                      <a:solidFill>
                        <a:srgbClr val="000000"/>
                      </a:solidFill>
                    </a:lnT>
                    <a:lnB w="11430">
                      <a:solidFill>
                        <a:srgbClr val="000000"/>
                      </a:solidFill>
                    </a:lnB>
                    <a:solidFill>
                      <a:srgbClr val="FF0000"/>
                    </a:solidFill>
                  </a:tcPr>
                </a:tc>
                <a:tc>
                  <a:txBody>
                    <a:bodyPr/>
                    <a:lstStyle/>
                    <a:p>
                      <a:pPr lvl="0">
                        <a:lnSpc>
                          <a:spcPts val="2175"/>
                        </a:lnSpc>
                        <a:buNone/>
                      </a:pPr>
                      <a:r>
                        <a:rPr lang="cy-GB" sz="2000" noProof="0" dirty="0">
                          <a:effectLst/>
                          <a:latin typeface="Cavolini"/>
                        </a:rPr>
                        <a:t>Yn Sir Benfro.</a:t>
                      </a:r>
                    </a:p>
                  </a:txBody>
                  <a:tcPr>
                    <a:lnL w="11430">
                      <a:solidFill>
                        <a:srgbClr val="000000"/>
                      </a:solidFill>
                    </a:lnL>
                    <a:lnR w="11430">
                      <a:solidFill>
                        <a:srgbClr val="000000"/>
                      </a:solidFill>
                    </a:lnR>
                    <a:lnT w="11430">
                      <a:solidFill>
                        <a:srgbClr val="000000"/>
                      </a:solidFill>
                    </a:lnT>
                    <a:lnB w="11430">
                      <a:solidFill>
                        <a:srgbClr val="000000"/>
                      </a:solidFill>
                    </a:lnB>
                    <a:solidFill>
                      <a:srgbClr val="FF0000"/>
                    </a:solidFill>
                  </a:tcPr>
                </a:tc>
                <a:extLst>
                  <a:ext uri="{0D108BD9-81ED-4DB2-BD59-A6C34878D82A}">
                    <a16:rowId xmlns:a16="http://schemas.microsoft.com/office/drawing/2014/main" val="3593765474"/>
                  </a:ext>
                </a:extLst>
              </a:tr>
              <a:tr h="361950">
                <a:tc>
                  <a:txBody>
                    <a:bodyPr/>
                    <a:lstStyle/>
                    <a:p>
                      <a:pPr lvl="0" algn="l">
                        <a:lnSpc>
                          <a:spcPct val="100000"/>
                        </a:lnSpc>
                        <a:spcBef>
                          <a:spcPts val="0"/>
                        </a:spcBef>
                        <a:spcAft>
                          <a:spcPts val="0"/>
                        </a:spcAft>
                        <a:buNone/>
                      </a:pPr>
                      <a:r>
                        <a:rPr lang="cy-GB" sz="2000" b="0" i="0" u="none" strike="noStrike" noProof="0" dirty="0">
                          <a:solidFill>
                            <a:srgbClr val="000000"/>
                          </a:solidFill>
                          <a:effectLst/>
                          <a:latin typeface="Cavolini"/>
                        </a:rPr>
                        <a:t>Cafodd e</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nSpc>
                          <a:spcPts val="2175"/>
                        </a:lnSpc>
                        <a:buNone/>
                      </a:pPr>
                      <a:r>
                        <a:rPr lang="cy-GB" sz="2000" noProof="0" dirty="0">
                          <a:effectLst/>
                          <a:latin typeface="Cavolini"/>
                        </a:rPr>
                        <a:t>ei </a:t>
                      </a:r>
                      <a:r>
                        <a:rPr lang="cy-GB" sz="2000" noProof="0" dirty="0">
                          <a:solidFill>
                            <a:srgbClr val="FF0000"/>
                          </a:solidFill>
                          <a:effectLst/>
                          <a:latin typeface="Cavolini"/>
                        </a:rPr>
                        <a:t>b</a:t>
                      </a:r>
                      <a:r>
                        <a:rPr lang="cy-GB" sz="2000" noProof="0" dirty="0">
                          <a:effectLst/>
                          <a:latin typeface="Cavolini"/>
                        </a:rPr>
                        <a:t>riodi</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gn="l">
                        <a:lnSpc>
                          <a:spcPct val="100000"/>
                        </a:lnSpc>
                        <a:spcBef>
                          <a:spcPts val="0"/>
                        </a:spcBef>
                        <a:spcAft>
                          <a:spcPts val="0"/>
                        </a:spcAft>
                        <a:buNone/>
                      </a:pPr>
                      <a:r>
                        <a:rPr lang="cy-GB" sz="2000" b="0" i="0" u="none" strike="noStrike" noProof="0" dirty="0">
                          <a:solidFill>
                            <a:srgbClr val="000000"/>
                          </a:solidFill>
                          <a:effectLst/>
                          <a:latin typeface="Cavolini"/>
                        </a:rPr>
                        <a:t>yn Abaty Westminster.</a:t>
                      </a:r>
                    </a:p>
                  </a:txBody>
                  <a:tcPr>
                    <a:lnL w="11430">
                      <a:solidFill>
                        <a:srgbClr val="000000"/>
                      </a:solidFill>
                    </a:lnL>
                    <a:lnR w="11430">
                      <a:solidFill>
                        <a:srgbClr val="000000"/>
                      </a:solidFill>
                    </a:lnR>
                    <a:lnT w="11430">
                      <a:solidFill>
                        <a:srgbClr val="000000"/>
                      </a:solidFill>
                    </a:lnT>
                    <a:lnB w="11430">
                      <a:solidFill>
                        <a:srgbClr val="000000"/>
                      </a:solidFill>
                    </a:lnB>
                    <a:noFill/>
                  </a:tcPr>
                </a:tc>
                <a:extLst>
                  <a:ext uri="{0D108BD9-81ED-4DB2-BD59-A6C34878D82A}">
                    <a16:rowId xmlns:a16="http://schemas.microsoft.com/office/drawing/2014/main" val="1980851125"/>
                  </a:ext>
                </a:extLst>
              </a:tr>
              <a:tr h="361950">
                <a:tc>
                  <a:txBody>
                    <a:bodyPr/>
                    <a:lstStyle/>
                    <a:p>
                      <a:pPr fontAlgn="base">
                        <a:lnSpc>
                          <a:spcPts val="2175"/>
                        </a:lnSpc>
                      </a:pPr>
                      <a:r>
                        <a:rPr lang="cy-GB" sz="2000" noProof="0" dirty="0">
                          <a:effectLst/>
                          <a:latin typeface="Cavolini"/>
                        </a:rPr>
                        <a:t>Cafodd e</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a:solidFill>
                        <a:srgbClr val="000000"/>
                      </a:solidFill>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ei </a:t>
                      </a:r>
                      <a:r>
                        <a:rPr lang="cy-GB" sz="2000" b="0" i="0" u="none" strike="noStrike" noProof="0" dirty="0">
                          <a:solidFill>
                            <a:srgbClr val="FF0000"/>
                          </a:solidFill>
                          <a:effectLst/>
                          <a:latin typeface="Cavolini"/>
                        </a:rPr>
                        <a:t>_</a:t>
                      </a:r>
                      <a:r>
                        <a:rPr lang="cy-GB" sz="2000" noProof="0" dirty="0">
                          <a:effectLst/>
                          <a:latin typeface="Cavolini"/>
                        </a:rPr>
                        <a:t>eni</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a:solidFill>
                        <a:srgbClr val="000000"/>
                      </a:solidFill>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1457.</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a:solidFill>
                        <a:srgbClr val="000000"/>
                      </a:solidFill>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006889"/>
                  </a:ext>
                </a:extLst>
              </a:tr>
              <a:tr h="370416">
                <a:tc>
                  <a:txBody>
                    <a:bodyPr/>
                    <a:lstStyle/>
                    <a:p>
                      <a:pPr fontAlgn="base">
                        <a:lnSpc>
                          <a:spcPts val="2175"/>
                        </a:lnSpc>
                      </a:pPr>
                      <a:r>
                        <a:rPr lang="cy-GB" sz="2000" noProof="0" dirty="0">
                          <a:effectLst/>
                          <a:latin typeface="Cavolini"/>
                        </a:rPr>
                        <a:t>Cafodd e</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ei </a:t>
                      </a:r>
                      <a:r>
                        <a:rPr lang="cy-GB" sz="2000" b="0" i="0" u="none" strike="noStrike" noProof="0" dirty="0">
                          <a:solidFill>
                            <a:srgbClr val="FF0000"/>
                          </a:solidFill>
                          <a:effectLst/>
                          <a:latin typeface="Cavolini"/>
                        </a:rPr>
                        <a:t>_</a:t>
                      </a:r>
                      <a:r>
                        <a:rPr lang="cy-GB" sz="2000" noProof="0" dirty="0">
                          <a:effectLst/>
                          <a:latin typeface="Cavolini"/>
                        </a:rPr>
                        <a:t>eni</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Nghastell Penfro.</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25573301"/>
                  </a:ext>
                </a:extLst>
              </a:tr>
            </a:tbl>
          </a:graphicData>
        </a:graphic>
      </p:graphicFrame>
      <p:sp>
        <p:nvSpPr>
          <p:cNvPr id="9" name="TextBox 8">
            <a:extLst>
              <a:ext uri="{FF2B5EF4-FFF2-40B4-BE49-F238E27FC236}">
                <a16:creationId xmlns:a16="http://schemas.microsoft.com/office/drawing/2014/main" id="{751621A1-8E07-1EEB-3D98-7C63A974CB27}"/>
              </a:ext>
            </a:extLst>
          </p:cNvPr>
          <p:cNvSpPr txBox="1"/>
          <p:nvPr/>
        </p:nvSpPr>
        <p:spPr>
          <a:xfrm>
            <a:off x="1453987" y="3904436"/>
            <a:ext cx="97155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volini"/>
                <a:cs typeface="Cavolini"/>
              </a:rPr>
              <a:t>He was born in Pembrokeshire.</a:t>
            </a:r>
            <a:br>
              <a:rPr lang="en-GB" sz="2400">
                <a:latin typeface="Cavolini"/>
              </a:rPr>
            </a:br>
            <a:r>
              <a:rPr lang="en-GB" sz="2400">
                <a:latin typeface="Cavolini"/>
                <a:cs typeface="Cavolini"/>
              </a:rPr>
              <a:t>He was born in Pembroke Castle.</a:t>
            </a:r>
            <a:br>
              <a:rPr lang="en-GB" sz="2400">
                <a:latin typeface="Cavolini"/>
              </a:rPr>
            </a:br>
            <a:r>
              <a:rPr lang="en-GB" sz="2400">
                <a:latin typeface="Cavolini"/>
                <a:cs typeface="Cavolini"/>
              </a:rPr>
              <a:t>He was born in 1457.</a:t>
            </a:r>
            <a:br>
              <a:rPr lang="en-GB" sz="2400">
                <a:latin typeface="Cavolini"/>
              </a:rPr>
            </a:br>
            <a:r>
              <a:rPr lang="en-GB" sz="2400">
                <a:latin typeface="Cavolini"/>
                <a:cs typeface="Cavolini"/>
              </a:rPr>
              <a:t>He was raised in Pembroke Castle.</a:t>
            </a:r>
            <a:br>
              <a:rPr lang="en-GB" sz="2400">
                <a:latin typeface="Cavolini"/>
              </a:rPr>
            </a:br>
            <a:r>
              <a:rPr lang="en-GB" sz="2400">
                <a:latin typeface="Cavolini"/>
                <a:cs typeface="Cavolini"/>
              </a:rPr>
              <a:t>He was married to Elizabeth of York.</a:t>
            </a:r>
            <a:br>
              <a:rPr lang="en-GB" sz="2400">
                <a:latin typeface="Cavolini"/>
              </a:rPr>
            </a:br>
            <a:r>
              <a:rPr lang="en-GB" sz="2400">
                <a:latin typeface="Cavolini"/>
                <a:cs typeface="Cavolini"/>
              </a:rPr>
              <a:t>He was buried in Westminster Abbey.</a:t>
            </a:r>
            <a:endParaRPr lang="en-US" sz="2400">
              <a:latin typeface="Cavolini"/>
              <a:cs typeface="Cavolini"/>
            </a:endParaRPr>
          </a:p>
        </p:txBody>
      </p:sp>
      <p:sp>
        <p:nvSpPr>
          <p:cNvPr id="3" name="Rectangle 2">
            <a:extLst>
              <a:ext uri="{FF2B5EF4-FFF2-40B4-BE49-F238E27FC236}">
                <a16:creationId xmlns:a16="http://schemas.microsoft.com/office/drawing/2014/main" id="{FD42A6F6-C770-F5C1-91CD-6D6A7C10C6BF}"/>
              </a:ext>
            </a:extLst>
          </p:cNvPr>
          <p:cNvSpPr/>
          <p:nvPr/>
        </p:nvSpPr>
        <p:spPr>
          <a:xfrm>
            <a:off x="1223595" y="3992358"/>
            <a:ext cx="232833" cy="232833"/>
          </a:xfrm>
          <a:prstGeom prst="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 name="Rectangle 3">
            <a:extLst>
              <a:ext uri="{FF2B5EF4-FFF2-40B4-BE49-F238E27FC236}">
                <a16:creationId xmlns:a16="http://schemas.microsoft.com/office/drawing/2014/main" id="{23DAF8D7-D3EA-D507-A830-5E11ADED9B2D}"/>
              </a:ext>
            </a:extLst>
          </p:cNvPr>
          <p:cNvSpPr/>
          <p:nvPr/>
        </p:nvSpPr>
        <p:spPr>
          <a:xfrm>
            <a:off x="1223595" y="4422204"/>
            <a:ext cx="232833" cy="232833"/>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 name="Rectangle 5">
            <a:extLst>
              <a:ext uri="{FF2B5EF4-FFF2-40B4-BE49-F238E27FC236}">
                <a16:creationId xmlns:a16="http://schemas.microsoft.com/office/drawing/2014/main" id="{AAF65709-4CEB-1329-9675-78CA07BDF13F}"/>
              </a:ext>
            </a:extLst>
          </p:cNvPr>
          <p:cNvSpPr/>
          <p:nvPr/>
        </p:nvSpPr>
        <p:spPr>
          <a:xfrm>
            <a:off x="1223595" y="4832511"/>
            <a:ext cx="232833" cy="23283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7" name="Rectangle 6">
            <a:extLst>
              <a:ext uri="{FF2B5EF4-FFF2-40B4-BE49-F238E27FC236}">
                <a16:creationId xmlns:a16="http://schemas.microsoft.com/office/drawing/2014/main" id="{7B8E8B23-5A12-4703-F0E9-95B36022CCE1}"/>
              </a:ext>
            </a:extLst>
          </p:cNvPr>
          <p:cNvSpPr/>
          <p:nvPr/>
        </p:nvSpPr>
        <p:spPr>
          <a:xfrm>
            <a:off x="1223595" y="5985281"/>
            <a:ext cx="232833" cy="2328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Rectangle 7">
            <a:extLst>
              <a:ext uri="{FF2B5EF4-FFF2-40B4-BE49-F238E27FC236}">
                <a16:creationId xmlns:a16="http://schemas.microsoft.com/office/drawing/2014/main" id="{DAD6699C-2B6C-3A6C-66FB-89E62BC79E0A}"/>
              </a:ext>
            </a:extLst>
          </p:cNvPr>
          <p:cNvSpPr/>
          <p:nvPr/>
        </p:nvSpPr>
        <p:spPr>
          <a:xfrm>
            <a:off x="1223595" y="5203742"/>
            <a:ext cx="232833" cy="232833"/>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Rectangle 9">
            <a:extLst>
              <a:ext uri="{FF2B5EF4-FFF2-40B4-BE49-F238E27FC236}">
                <a16:creationId xmlns:a16="http://schemas.microsoft.com/office/drawing/2014/main" id="{B7376D6C-5F61-1182-864D-77286EBAD26F}"/>
              </a:ext>
            </a:extLst>
          </p:cNvPr>
          <p:cNvSpPr/>
          <p:nvPr/>
        </p:nvSpPr>
        <p:spPr>
          <a:xfrm>
            <a:off x="1223595" y="5614051"/>
            <a:ext cx="232833" cy="232833"/>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pic>
        <p:nvPicPr>
          <p:cNvPr id="11" name="Picture 10" descr="Born Icons - Free SVG &amp; PNG Born Images ...">
            <a:extLst>
              <a:ext uri="{FF2B5EF4-FFF2-40B4-BE49-F238E27FC236}">
                <a16:creationId xmlns:a16="http://schemas.microsoft.com/office/drawing/2014/main" id="{938E0311-C319-9AB1-AC1D-A43A778842BE}"/>
              </a:ext>
            </a:extLst>
          </p:cNvPr>
          <p:cNvPicPr>
            <a:picLocks noChangeAspect="1"/>
          </p:cNvPicPr>
          <p:nvPr/>
        </p:nvPicPr>
        <p:blipFill>
          <a:blip r:embed="rId2"/>
          <a:stretch>
            <a:fillRect/>
          </a:stretch>
        </p:blipFill>
        <p:spPr>
          <a:xfrm>
            <a:off x="8465038" y="3541346"/>
            <a:ext cx="1221154" cy="1211384"/>
          </a:xfrm>
          <a:prstGeom prst="rect">
            <a:avLst/>
          </a:prstGeom>
        </p:spPr>
      </p:pic>
      <p:pic>
        <p:nvPicPr>
          <p:cNvPr id="13" name="Picture 12" descr="Wedding Ring, Marriage symbol, Wedding icon. Diamond. Wedding jewelry Stock  Vector | Adobe Stock">
            <a:extLst>
              <a:ext uri="{FF2B5EF4-FFF2-40B4-BE49-F238E27FC236}">
                <a16:creationId xmlns:a16="http://schemas.microsoft.com/office/drawing/2014/main" id="{B30F1E93-16F5-356B-E564-7661B00BC4B6}"/>
              </a:ext>
            </a:extLst>
          </p:cNvPr>
          <p:cNvPicPr>
            <a:picLocks noChangeAspect="1"/>
          </p:cNvPicPr>
          <p:nvPr/>
        </p:nvPicPr>
        <p:blipFill>
          <a:blip r:embed="rId3"/>
          <a:srcRect l="13167" t="12456" r="3559" b="21291"/>
          <a:stretch/>
        </p:blipFill>
        <p:spPr>
          <a:xfrm>
            <a:off x="8583246" y="5173785"/>
            <a:ext cx="1112069" cy="889387"/>
          </a:xfrm>
          <a:prstGeom prst="rect">
            <a:avLst/>
          </a:prstGeom>
        </p:spPr>
      </p:pic>
      <p:pic>
        <p:nvPicPr>
          <p:cNvPr id="14" name="Picture 13" descr="Tombstone Line Icon Rip Grave Burial Symbol Stock Illustration - Download  Image Now - Tombstone, Icon Symbol, Black Color - iStock">
            <a:extLst>
              <a:ext uri="{FF2B5EF4-FFF2-40B4-BE49-F238E27FC236}">
                <a16:creationId xmlns:a16="http://schemas.microsoft.com/office/drawing/2014/main" id="{F589808D-7D16-F4CB-6D67-E2E8BF336138}"/>
              </a:ext>
            </a:extLst>
          </p:cNvPr>
          <p:cNvPicPr>
            <a:picLocks noChangeAspect="1"/>
          </p:cNvPicPr>
          <p:nvPr/>
        </p:nvPicPr>
        <p:blipFill>
          <a:blip r:embed="rId4"/>
          <a:srcRect l="17361" t="16043" r="20139" b="14869"/>
          <a:stretch/>
        </p:blipFill>
        <p:spPr>
          <a:xfrm>
            <a:off x="10380081" y="5033804"/>
            <a:ext cx="1005892" cy="1154837"/>
          </a:xfrm>
          <a:prstGeom prst="rect">
            <a:avLst/>
          </a:prstGeom>
        </p:spPr>
      </p:pic>
      <p:sp>
        <p:nvSpPr>
          <p:cNvPr id="15" name="TextBox 14">
            <a:extLst>
              <a:ext uri="{FF2B5EF4-FFF2-40B4-BE49-F238E27FC236}">
                <a16:creationId xmlns:a16="http://schemas.microsoft.com/office/drawing/2014/main" id="{90774CEC-E371-502A-FE41-11BEAE26CE9F}"/>
              </a:ext>
            </a:extLst>
          </p:cNvPr>
          <p:cNvSpPr txBox="1"/>
          <p:nvPr/>
        </p:nvSpPr>
        <p:spPr>
          <a:xfrm>
            <a:off x="8477250" y="4688417"/>
            <a:ext cx="120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dk1"/>
                </a:solidFill>
                <a:latin typeface="Cavolini"/>
              </a:rPr>
              <a:t>geni</a:t>
            </a:r>
            <a:endParaRPr lang="en-US" dirty="0">
              <a:solidFill>
                <a:schemeClr val="dk1"/>
              </a:solidFill>
            </a:endParaRPr>
          </a:p>
        </p:txBody>
      </p:sp>
      <p:sp>
        <p:nvSpPr>
          <p:cNvPr id="17" name="TextBox 16">
            <a:extLst>
              <a:ext uri="{FF2B5EF4-FFF2-40B4-BE49-F238E27FC236}">
                <a16:creationId xmlns:a16="http://schemas.microsoft.com/office/drawing/2014/main" id="{5BBBEBFD-F587-F9E1-6EE1-225B8A085733}"/>
              </a:ext>
            </a:extLst>
          </p:cNvPr>
          <p:cNvSpPr txBox="1"/>
          <p:nvPr/>
        </p:nvSpPr>
        <p:spPr>
          <a:xfrm>
            <a:off x="8535865" y="6065878"/>
            <a:ext cx="120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dk1"/>
                </a:solidFill>
                <a:latin typeface="Cavolini"/>
              </a:rPr>
              <a:t>priodi</a:t>
            </a:r>
            <a:endParaRPr lang="en-US" dirty="0">
              <a:solidFill>
                <a:schemeClr val="dk1"/>
              </a:solidFill>
            </a:endParaRPr>
          </a:p>
        </p:txBody>
      </p:sp>
      <p:sp>
        <p:nvSpPr>
          <p:cNvPr id="18" name="TextBox 17">
            <a:extLst>
              <a:ext uri="{FF2B5EF4-FFF2-40B4-BE49-F238E27FC236}">
                <a16:creationId xmlns:a16="http://schemas.microsoft.com/office/drawing/2014/main" id="{38F6ED63-2655-4BC0-49D9-DB9D12CAD983}"/>
              </a:ext>
            </a:extLst>
          </p:cNvPr>
          <p:cNvSpPr txBox="1"/>
          <p:nvPr/>
        </p:nvSpPr>
        <p:spPr>
          <a:xfrm>
            <a:off x="10323634" y="6065878"/>
            <a:ext cx="120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dk1"/>
                </a:solidFill>
                <a:latin typeface="Cavolini"/>
              </a:rPr>
              <a:t>claddu</a:t>
            </a:r>
            <a:endParaRPr lang="en-US" dirty="0">
              <a:solidFill>
                <a:schemeClr val="dk1"/>
              </a:solidFill>
            </a:endParaRPr>
          </a:p>
        </p:txBody>
      </p:sp>
      <p:sp>
        <p:nvSpPr>
          <p:cNvPr id="19" name="TextBox 18">
            <a:extLst>
              <a:ext uri="{FF2B5EF4-FFF2-40B4-BE49-F238E27FC236}">
                <a16:creationId xmlns:a16="http://schemas.microsoft.com/office/drawing/2014/main" id="{78BB5956-6E26-D894-1C0D-8D0F958A071A}"/>
              </a:ext>
            </a:extLst>
          </p:cNvPr>
          <p:cNvSpPr txBox="1"/>
          <p:nvPr/>
        </p:nvSpPr>
        <p:spPr>
          <a:xfrm>
            <a:off x="889000" y="381000"/>
            <a:ext cx="30374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dk1"/>
                </a:solidFill>
                <a:latin typeface="Cavolini"/>
              </a:rPr>
              <a:t>Henri VII</a:t>
            </a:r>
          </a:p>
        </p:txBody>
      </p:sp>
      <p:pic>
        <p:nvPicPr>
          <p:cNvPr id="20" name="Picture 19" descr="A grey and white logo&#10;&#10;AI-generated content may be incorrect.">
            <a:extLst>
              <a:ext uri="{FF2B5EF4-FFF2-40B4-BE49-F238E27FC236}">
                <a16:creationId xmlns:a16="http://schemas.microsoft.com/office/drawing/2014/main" id="{BF350140-6B2F-87D2-2816-2639BDC87C84}"/>
              </a:ext>
            </a:extLst>
          </p:cNvPr>
          <p:cNvPicPr>
            <a:picLocks noChangeAspect="1"/>
          </p:cNvPicPr>
          <p:nvPr/>
        </p:nvPicPr>
        <p:blipFill>
          <a:blip r:embed="rId5"/>
          <a:stretch>
            <a:fillRect/>
          </a:stretch>
        </p:blipFill>
        <p:spPr>
          <a:xfrm>
            <a:off x="10324978" y="3544765"/>
            <a:ext cx="1057275" cy="1409700"/>
          </a:xfrm>
          <a:prstGeom prst="rect">
            <a:avLst/>
          </a:prstGeom>
        </p:spPr>
      </p:pic>
      <p:sp>
        <p:nvSpPr>
          <p:cNvPr id="12" name="Star: 5 Points 11">
            <a:extLst>
              <a:ext uri="{FF2B5EF4-FFF2-40B4-BE49-F238E27FC236}">
                <a16:creationId xmlns:a16="http://schemas.microsoft.com/office/drawing/2014/main" id="{61215903-ED6E-00D4-45F6-913C618F9012}"/>
              </a:ext>
            </a:extLst>
          </p:cNvPr>
          <p:cNvSpPr/>
          <p:nvPr/>
        </p:nvSpPr>
        <p:spPr>
          <a:xfrm>
            <a:off x="11132713"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Star: 5 Points 20">
            <a:extLst>
              <a:ext uri="{FF2B5EF4-FFF2-40B4-BE49-F238E27FC236}">
                <a16:creationId xmlns:a16="http://schemas.microsoft.com/office/drawing/2014/main" id="{C9C980F4-578A-D782-3DB0-F7756F3B7BB5}"/>
              </a:ext>
            </a:extLst>
          </p:cNvPr>
          <p:cNvSpPr/>
          <p:nvPr/>
        </p:nvSpPr>
        <p:spPr>
          <a:xfrm>
            <a:off x="10324810"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01282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C7C5B-0365-4754-E3CA-44E223748C9F}"/>
              </a:ext>
            </a:extLst>
          </p:cNvPr>
          <p:cNvSpPr>
            <a:spLocks noGrp="1"/>
          </p:cNvSpPr>
          <p:nvPr>
            <p:ph type="title"/>
          </p:nvPr>
        </p:nvSpPr>
        <p:spPr/>
        <p:txBody>
          <a:bodyPr>
            <a:normAutofit/>
          </a:bodyPr>
          <a:lstStyle/>
          <a:p>
            <a:r>
              <a:rPr lang="cy-GB" sz="2800" b="1" u="sng" dirty="0">
                <a:solidFill>
                  <a:srgbClr val="000000"/>
                </a:solidFill>
                <a:latin typeface="Cavolini"/>
                <a:ea typeface="+mn-ea"/>
                <a:cs typeface="+mn-cs"/>
              </a:rPr>
              <a:t>Brawddegau Signal Cyfrinachol</a:t>
            </a:r>
            <a:endParaRPr lang="cy-GB" sz="2800" b="1" u="sng" dirty="0">
              <a:solidFill>
                <a:srgbClr val="000000"/>
              </a:solidFill>
              <a:latin typeface="Cavolini"/>
              <a:ea typeface="+mn-ea"/>
              <a:cs typeface="Cavolini"/>
            </a:endParaRPr>
          </a:p>
        </p:txBody>
      </p:sp>
      <p:graphicFrame>
        <p:nvGraphicFramePr>
          <p:cNvPr id="5" name="Content Placeholder 4">
            <a:extLst>
              <a:ext uri="{FF2B5EF4-FFF2-40B4-BE49-F238E27FC236}">
                <a16:creationId xmlns:a16="http://schemas.microsoft.com/office/drawing/2014/main" id="{4477C78C-875B-50A1-427D-90A2D6BEA7A0}"/>
              </a:ext>
            </a:extLst>
          </p:cNvPr>
          <p:cNvGraphicFramePr>
            <a:graphicFrameLocks noGrp="1"/>
          </p:cNvGraphicFramePr>
          <p:nvPr>
            <p:ph idx="1"/>
            <p:extLst>
              <p:ext uri="{D42A27DB-BD31-4B8C-83A1-F6EECF244321}">
                <p14:modId xmlns:p14="http://schemas.microsoft.com/office/powerpoint/2010/main" val="3886731830"/>
              </p:ext>
            </p:extLst>
          </p:nvPr>
        </p:nvGraphicFramePr>
        <p:xfrm>
          <a:off x="838200" y="1825625"/>
          <a:ext cx="6847476" cy="3757716"/>
        </p:xfrm>
        <a:graphic>
          <a:graphicData uri="http://schemas.openxmlformats.org/drawingml/2006/table">
            <a:tbl>
              <a:tblPr bandRow="1">
                <a:tableStyleId>{5C22544A-7EE6-4342-B048-85BDC9FD1C3A}</a:tableStyleId>
              </a:tblPr>
              <a:tblGrid>
                <a:gridCol w="6847476">
                  <a:extLst>
                    <a:ext uri="{9D8B030D-6E8A-4147-A177-3AD203B41FA5}">
                      <a16:colId xmlns:a16="http://schemas.microsoft.com/office/drawing/2014/main" val="2092331385"/>
                    </a:ext>
                  </a:extLst>
                </a:gridCol>
              </a:tblGrid>
              <a:tr h="608889">
                <a:tc>
                  <a:txBody>
                    <a:bodyPr/>
                    <a:lstStyle/>
                    <a:p>
                      <a:pPr algn="l" rtl="0" fontAlgn="base">
                        <a:lnSpc>
                          <a:spcPts val="1958"/>
                        </a:lnSpc>
                      </a:pPr>
                      <a:r>
                        <a:rPr lang="cy-GB" sz="2000" b="0" i="0" dirty="0">
                          <a:solidFill>
                            <a:srgbClr val="000000"/>
                          </a:solidFill>
                          <a:effectLst/>
                          <a:latin typeface="Cavolini"/>
                        </a:rPr>
                        <a:t>Cafodd e </a:t>
                      </a:r>
                      <a:r>
                        <a:rPr lang="cy-GB" sz="2000" b="0" i="0" u="none" strike="noStrike" noProof="0" dirty="0">
                          <a:solidFill>
                            <a:srgbClr val="000000"/>
                          </a:solidFill>
                          <a:effectLst/>
                          <a:latin typeface="Cavolini"/>
                        </a:rPr>
                        <a:t>ei eni yn Sir Benfro.</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8221517"/>
                  </a:ext>
                </a:extLst>
              </a:tr>
              <a:tr h="608889">
                <a:tc>
                  <a:txBody>
                    <a:bodyPr/>
                    <a:lstStyle/>
                    <a:p>
                      <a:pPr algn="l" rtl="0" fontAlgn="base">
                        <a:lnSpc>
                          <a:spcPts val="1958"/>
                        </a:lnSpc>
                      </a:pPr>
                      <a:r>
                        <a:rPr lang="cy-GB" sz="2000" b="0" i="0" dirty="0">
                          <a:solidFill>
                            <a:srgbClr val="000000"/>
                          </a:solidFill>
                          <a:effectLst/>
                          <a:latin typeface="Cavolini"/>
                        </a:rPr>
                        <a:t>Cafodd e </a:t>
                      </a:r>
                      <a:r>
                        <a:rPr lang="cy-GB" sz="2000" b="0" i="0" u="none" strike="noStrike" noProof="0" dirty="0">
                          <a:solidFill>
                            <a:srgbClr val="000000"/>
                          </a:solidFill>
                          <a:effectLst/>
                          <a:latin typeface="Cavolini"/>
                        </a:rPr>
                        <a:t>ei eni yn Nghastell Penfro.</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04267676"/>
                  </a:ext>
                </a:extLst>
              </a:tr>
              <a:tr h="661080">
                <a:tc>
                  <a:txBody>
                    <a:bodyPr/>
                    <a:lstStyle/>
                    <a:p>
                      <a:pPr algn="l" rtl="0" fontAlgn="base">
                        <a:lnSpc>
                          <a:spcPts val="2175"/>
                        </a:lnSpc>
                      </a:pPr>
                      <a:r>
                        <a:rPr lang="cy-GB" sz="2000" b="0" i="0" u="none" strike="noStrike" dirty="0">
                          <a:solidFill>
                            <a:srgbClr val="000000"/>
                          </a:solidFill>
                          <a:effectLst/>
                          <a:latin typeface="Cavolini"/>
                        </a:rPr>
                        <a:t>Cafodd e </a:t>
                      </a:r>
                      <a:r>
                        <a:rPr lang="cy-GB" sz="2000" b="0" i="0" u="none" strike="noStrike" noProof="0" dirty="0">
                          <a:solidFill>
                            <a:srgbClr val="000000"/>
                          </a:solidFill>
                          <a:effectLst/>
                          <a:latin typeface="Cavolini"/>
                        </a:rPr>
                        <a:t>ei eni yn 1457.</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42049181"/>
                  </a:ext>
                </a:extLst>
              </a:tr>
              <a:tr h="661080">
                <a:tc>
                  <a:txBody>
                    <a:bodyPr/>
                    <a:lstStyle/>
                    <a:p>
                      <a:pPr algn="l" rtl="0" fontAlgn="base">
                        <a:lnSpc>
                          <a:spcPts val="2175"/>
                        </a:lnSpc>
                      </a:pPr>
                      <a:r>
                        <a:rPr lang="cy-GB" sz="2000" b="0" i="0" u="none" strike="noStrike" dirty="0">
                          <a:solidFill>
                            <a:schemeClr val="tx1"/>
                          </a:solidFill>
                          <a:effectLst/>
                          <a:latin typeface="Cavolini"/>
                        </a:rPr>
                        <a:t>Cafodd e </a:t>
                      </a:r>
                      <a:r>
                        <a:rPr lang="cy-GB" sz="2000" b="0" i="0" u="none" strike="noStrike" noProof="0" dirty="0">
                          <a:solidFill>
                            <a:schemeClr val="tx1"/>
                          </a:solidFill>
                          <a:effectLst/>
                          <a:latin typeface="Cavolini"/>
                        </a:rPr>
                        <a:t>ei fagu yn Nghastell Penfro.</a:t>
                      </a:r>
                      <a:endParaRPr lang="cy-GB" b="0" i="0" dirty="0">
                        <a:solidFill>
                          <a:schemeClr val="tx1"/>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3805983"/>
                  </a:ext>
                </a:extLst>
              </a:tr>
              <a:tr h="608889">
                <a:tc>
                  <a:txBody>
                    <a:bodyPr/>
                    <a:lstStyle/>
                    <a:p>
                      <a:pPr algn="l" rtl="0" fontAlgn="base">
                        <a:lnSpc>
                          <a:spcPts val="1958"/>
                        </a:lnSpc>
                      </a:pPr>
                      <a:r>
                        <a:rPr lang="cy-GB" sz="2000" b="0" i="0" dirty="0">
                          <a:solidFill>
                            <a:schemeClr val="tx1"/>
                          </a:solidFill>
                          <a:effectLst/>
                          <a:latin typeface="Cavolini"/>
                        </a:rPr>
                        <a:t>Cafodd e </a:t>
                      </a:r>
                      <a:r>
                        <a:rPr lang="cy-GB" sz="2000" b="0" i="0" u="none" strike="noStrike" noProof="0" dirty="0">
                          <a:solidFill>
                            <a:schemeClr val="tx1"/>
                          </a:solidFill>
                          <a:effectLst/>
                          <a:latin typeface="Cavolini"/>
                        </a:rPr>
                        <a:t>ei briodi gyda Elizabeth o York.</a:t>
                      </a:r>
                      <a:endParaRPr lang="cy-GB" b="0" i="0" dirty="0">
                        <a:solidFill>
                          <a:schemeClr val="tx1"/>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0050591"/>
                  </a:ext>
                </a:extLst>
              </a:tr>
              <a:tr h="608889">
                <a:tc>
                  <a:txBody>
                    <a:bodyPr/>
                    <a:lstStyle/>
                    <a:p>
                      <a:pPr algn="l" rtl="0" fontAlgn="base">
                        <a:lnSpc>
                          <a:spcPts val="1958"/>
                        </a:lnSpc>
                      </a:pPr>
                      <a:r>
                        <a:rPr lang="cy-GB" sz="2000" b="0" i="0" dirty="0">
                          <a:solidFill>
                            <a:schemeClr val="tx1"/>
                          </a:solidFill>
                          <a:effectLst/>
                          <a:latin typeface="Cavolini"/>
                        </a:rPr>
                        <a:t>Cafodd e </a:t>
                      </a:r>
                      <a:r>
                        <a:rPr lang="cy-GB" sz="2000" b="0" i="0" u="none" strike="noStrike" noProof="0" dirty="0">
                          <a:solidFill>
                            <a:schemeClr val="tx1"/>
                          </a:solidFill>
                          <a:effectLst/>
                          <a:latin typeface="Cavolini"/>
                        </a:rPr>
                        <a:t>ei gladdu yn Abaty Westminster.</a:t>
                      </a:r>
                      <a:endParaRPr lang="cy-GB" b="0" i="0" dirty="0">
                        <a:solidFill>
                          <a:schemeClr val="tx1"/>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139705"/>
                  </a:ext>
                </a:extLst>
              </a:tr>
            </a:tbl>
          </a:graphicData>
        </a:graphic>
      </p:graphicFrame>
      <p:sp>
        <p:nvSpPr>
          <p:cNvPr id="7" name="Star: 5 Points 6">
            <a:extLst>
              <a:ext uri="{FF2B5EF4-FFF2-40B4-BE49-F238E27FC236}">
                <a16:creationId xmlns:a16="http://schemas.microsoft.com/office/drawing/2014/main" id="{3FFEB9EA-13D6-DD82-FC34-3C0E45DCAD95}"/>
              </a:ext>
            </a:extLst>
          </p:cNvPr>
          <p:cNvSpPr/>
          <p:nvPr/>
        </p:nvSpPr>
        <p:spPr>
          <a:xfrm>
            <a:off x="11132713"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108E8E0B-6E20-F7B9-F193-F5960891AE37}"/>
              </a:ext>
            </a:extLst>
          </p:cNvPr>
          <p:cNvSpPr/>
          <p:nvPr/>
        </p:nvSpPr>
        <p:spPr>
          <a:xfrm>
            <a:off x="10324810"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02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9AFDD-1279-B574-4877-13591B4DD90D}"/>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D930559-F743-AF35-0323-BC3E58A8AEE8}"/>
              </a:ext>
            </a:extLst>
          </p:cNvPr>
          <p:cNvGraphicFramePr>
            <a:graphicFrameLocks noGrp="1"/>
          </p:cNvGraphicFramePr>
          <p:nvPr>
            <p:ph idx="1"/>
            <p:extLst>
              <p:ext uri="{D42A27DB-BD31-4B8C-83A1-F6EECF244321}">
                <p14:modId xmlns:p14="http://schemas.microsoft.com/office/powerpoint/2010/main" val="1657002856"/>
              </p:ext>
            </p:extLst>
          </p:nvPr>
        </p:nvGraphicFramePr>
        <p:xfrm>
          <a:off x="867507" y="926856"/>
          <a:ext cx="10515589" cy="2276730"/>
        </p:xfrm>
        <a:graphic>
          <a:graphicData uri="http://schemas.openxmlformats.org/drawingml/2006/table">
            <a:tbl>
              <a:tblPr bandRow="1">
                <a:tableStyleId>{5C22544A-7EE6-4342-B048-85BDC9FD1C3A}</a:tableStyleId>
              </a:tblPr>
              <a:tblGrid>
                <a:gridCol w="3287181">
                  <a:extLst>
                    <a:ext uri="{9D8B030D-6E8A-4147-A177-3AD203B41FA5}">
                      <a16:colId xmlns:a16="http://schemas.microsoft.com/office/drawing/2014/main" val="2492393150"/>
                    </a:ext>
                  </a:extLst>
                </a:gridCol>
                <a:gridCol w="2624666">
                  <a:extLst>
                    <a:ext uri="{9D8B030D-6E8A-4147-A177-3AD203B41FA5}">
                      <a16:colId xmlns:a16="http://schemas.microsoft.com/office/drawing/2014/main" val="3600906353"/>
                    </a:ext>
                  </a:extLst>
                </a:gridCol>
                <a:gridCol w="4603742">
                  <a:extLst>
                    <a:ext uri="{9D8B030D-6E8A-4147-A177-3AD203B41FA5}">
                      <a16:colId xmlns:a16="http://schemas.microsoft.com/office/drawing/2014/main" val="2293715632"/>
                    </a:ext>
                  </a:extLst>
                </a:gridCol>
              </a:tblGrid>
              <a:tr h="361950">
                <a:tc>
                  <a:txBody>
                    <a:bodyPr/>
                    <a:lstStyle/>
                    <a:p>
                      <a:pPr fontAlgn="base">
                        <a:lnSpc>
                          <a:spcPts val="2175"/>
                        </a:lnSpc>
                      </a:pPr>
                      <a:r>
                        <a:rPr lang="cy-GB" sz="2000" noProof="0" dirty="0">
                          <a:effectLst/>
                          <a:latin typeface="Cavolini"/>
                        </a:rPr>
                        <a:t>Cafodd e ddim</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lvl="0">
                        <a:lnSpc>
                          <a:spcPts val="2175"/>
                        </a:lnSpc>
                        <a:buNone/>
                      </a:pPr>
                      <a:r>
                        <a:rPr lang="cy-GB" sz="2000" b="0" i="0" u="none" strike="noStrike" noProof="0" dirty="0">
                          <a:solidFill>
                            <a:srgbClr val="000000"/>
                          </a:solidFill>
                          <a:effectLst/>
                          <a:latin typeface="Cavolini"/>
                        </a:rPr>
                        <a:t>ei </a:t>
                      </a:r>
                      <a:r>
                        <a:rPr lang="cy-GB" sz="2000" b="0" i="0" u="none" strike="noStrike" noProof="0" dirty="0">
                          <a:solidFill>
                            <a:srgbClr val="FF0000"/>
                          </a:solidFill>
                          <a:effectLst/>
                          <a:latin typeface="Cavolini"/>
                        </a:rPr>
                        <a:t>g</a:t>
                      </a:r>
                      <a:r>
                        <a:rPr lang="cy-GB" sz="2000" b="0" i="0" u="none" strike="noStrike" noProof="0" dirty="0">
                          <a:solidFill>
                            <a:srgbClr val="000000"/>
                          </a:solidFill>
                          <a:effectLst/>
                          <a:latin typeface="Cavolini"/>
                        </a:rPr>
                        <a:t>laddu</a:t>
                      </a:r>
                      <a:endParaRPr lang="en-US" dirty="0"/>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Llundain.</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00234641"/>
                  </a:ext>
                </a:extLst>
              </a:tr>
              <a:tr h="361950">
                <a:tc>
                  <a:txBody>
                    <a:bodyPr/>
                    <a:lstStyle/>
                    <a:p>
                      <a:pPr fontAlgn="base">
                        <a:lnSpc>
                          <a:spcPts val="2175"/>
                        </a:lnSpc>
                      </a:pPr>
                      <a:r>
                        <a:rPr lang="cy-GB" sz="2000" noProof="0" dirty="0">
                          <a:effectLst/>
                          <a:latin typeface="Cavolini"/>
                        </a:rPr>
                        <a:t>Cafodd e </a:t>
                      </a:r>
                      <a:r>
                        <a:rPr lang="cy-GB" sz="2000" b="0" i="0" u="none" strike="noStrike" noProof="0" dirty="0">
                          <a:solidFill>
                            <a:srgbClr val="000000"/>
                          </a:solidFill>
                          <a:effectLst/>
                          <a:latin typeface="Cavolini"/>
                        </a:rPr>
                        <a:t>ddim</a:t>
                      </a:r>
                      <a:endParaRPr lang="cy-GB" sz="2000" noProof="0" dirty="0">
                        <a:effectLst/>
                        <a:latin typeface="Cavolini"/>
                      </a:endParaRP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lvl="0">
                        <a:lnSpc>
                          <a:spcPts val="2175"/>
                        </a:lnSpc>
                        <a:buNone/>
                      </a:pPr>
                      <a:r>
                        <a:rPr lang="cy-GB" sz="2000" b="0" i="0" u="none" strike="noStrike" noProof="0" dirty="0">
                          <a:solidFill>
                            <a:srgbClr val="000000"/>
                          </a:solidFill>
                          <a:effectLst/>
                          <a:latin typeface="Cavolini"/>
                        </a:rPr>
                        <a:t>ei </a:t>
                      </a:r>
                      <a:r>
                        <a:rPr lang="cy-GB" sz="2000" b="0" i="0" u="none" strike="noStrike" noProof="0" dirty="0">
                          <a:solidFill>
                            <a:srgbClr val="FF0000"/>
                          </a:solidFill>
                          <a:effectLst/>
                          <a:latin typeface="Cavolini"/>
                        </a:rPr>
                        <a:t>_</a:t>
                      </a:r>
                      <a:r>
                        <a:rPr lang="cy-GB" sz="2000" b="0" i="0" u="none" strike="noStrike" noProof="0" dirty="0">
                          <a:solidFill>
                            <a:srgbClr val="000000"/>
                          </a:solidFill>
                          <a:effectLst/>
                          <a:latin typeface="Cavolini"/>
                        </a:rPr>
                        <a:t>eni</a:t>
                      </a:r>
                      <a:endParaRPr lang="en-US" dirty="0"/>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Nghastell Caeriw.</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0281532"/>
                  </a:ext>
                </a:extLst>
              </a:tr>
              <a:tr h="361950">
                <a:tc>
                  <a:txBody>
                    <a:bodyPr/>
                    <a:lstStyle/>
                    <a:p>
                      <a:pPr lvl="0" algn="l">
                        <a:lnSpc>
                          <a:spcPct val="100000"/>
                        </a:lnSpc>
                        <a:spcBef>
                          <a:spcPts val="0"/>
                        </a:spcBef>
                        <a:spcAft>
                          <a:spcPts val="0"/>
                        </a:spcAft>
                        <a:buNone/>
                      </a:pPr>
                      <a:r>
                        <a:rPr lang="cy-GB" sz="2000" b="0" i="0" u="none" strike="noStrike" noProof="0" dirty="0">
                          <a:solidFill>
                            <a:srgbClr val="000000"/>
                          </a:solidFill>
                          <a:effectLst/>
                          <a:latin typeface="Cavolini"/>
                        </a:rPr>
                        <a:t>Cafodd e ddim</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nSpc>
                          <a:spcPts val="2175"/>
                        </a:lnSpc>
                        <a:buNone/>
                      </a:pPr>
                      <a:r>
                        <a:rPr lang="cy-GB" sz="2000" noProof="0" dirty="0">
                          <a:effectLst/>
                          <a:latin typeface="Cavolini"/>
                        </a:rPr>
                        <a:t>ei </a:t>
                      </a:r>
                      <a:r>
                        <a:rPr lang="cy-GB" sz="2000" noProof="0" dirty="0">
                          <a:solidFill>
                            <a:srgbClr val="FF0000"/>
                          </a:solidFill>
                          <a:effectLst/>
                          <a:latin typeface="Cavolini"/>
                        </a:rPr>
                        <a:t>_</a:t>
                      </a:r>
                      <a:r>
                        <a:rPr lang="cy-GB" sz="2000" noProof="0" dirty="0">
                          <a:effectLst/>
                          <a:latin typeface="Cavolini"/>
                        </a:rPr>
                        <a:t>eni</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nSpc>
                          <a:spcPts val="2175"/>
                        </a:lnSpc>
                        <a:buNone/>
                      </a:pPr>
                      <a:r>
                        <a:rPr lang="cy-GB" sz="2000" noProof="0" dirty="0">
                          <a:effectLst/>
                          <a:latin typeface="Cavolini"/>
                        </a:rPr>
                        <a:t>gyda Catherine o Aragon.</a:t>
                      </a:r>
                    </a:p>
                  </a:txBody>
                  <a:tcPr>
                    <a:lnL w="11430">
                      <a:solidFill>
                        <a:srgbClr val="000000"/>
                      </a:solidFill>
                    </a:lnL>
                    <a:lnR w="11430">
                      <a:solidFill>
                        <a:srgbClr val="000000"/>
                      </a:solidFill>
                    </a:lnR>
                    <a:lnT w="11430">
                      <a:solidFill>
                        <a:srgbClr val="000000"/>
                      </a:solidFill>
                    </a:lnT>
                    <a:lnB w="11430">
                      <a:solidFill>
                        <a:srgbClr val="000000"/>
                      </a:solidFill>
                    </a:lnB>
                    <a:noFill/>
                  </a:tcPr>
                </a:tc>
                <a:extLst>
                  <a:ext uri="{0D108BD9-81ED-4DB2-BD59-A6C34878D82A}">
                    <a16:rowId xmlns:a16="http://schemas.microsoft.com/office/drawing/2014/main" val="3593765474"/>
                  </a:ext>
                </a:extLst>
              </a:tr>
              <a:tr h="361950">
                <a:tc>
                  <a:txBody>
                    <a:bodyPr/>
                    <a:lstStyle/>
                    <a:p>
                      <a:pPr lvl="0" algn="l">
                        <a:lnSpc>
                          <a:spcPct val="100000"/>
                        </a:lnSpc>
                        <a:spcBef>
                          <a:spcPts val="0"/>
                        </a:spcBef>
                        <a:spcAft>
                          <a:spcPts val="0"/>
                        </a:spcAft>
                        <a:buNone/>
                      </a:pPr>
                      <a:r>
                        <a:rPr lang="cy-GB" sz="2000" b="0" i="0" u="none" strike="noStrike" noProof="0" dirty="0">
                          <a:solidFill>
                            <a:srgbClr val="000000"/>
                          </a:solidFill>
                          <a:effectLst/>
                          <a:latin typeface="Cavolini"/>
                        </a:rPr>
                        <a:t>Cafodd e ddim</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nSpc>
                          <a:spcPts val="2175"/>
                        </a:lnSpc>
                        <a:buNone/>
                      </a:pPr>
                      <a:r>
                        <a:rPr lang="cy-GB" sz="2000" noProof="0" dirty="0">
                          <a:effectLst/>
                          <a:latin typeface="Cavolini"/>
                        </a:rPr>
                        <a:t>ei </a:t>
                      </a:r>
                      <a:r>
                        <a:rPr lang="cy-GB" sz="2000" noProof="0" dirty="0">
                          <a:solidFill>
                            <a:srgbClr val="FF0000"/>
                          </a:solidFill>
                          <a:effectLst/>
                          <a:latin typeface="Cavolini"/>
                        </a:rPr>
                        <a:t>b</a:t>
                      </a:r>
                      <a:r>
                        <a:rPr lang="cy-GB" sz="2000" noProof="0" dirty="0">
                          <a:effectLst/>
                          <a:latin typeface="Cavolini"/>
                        </a:rPr>
                        <a:t>riodi</a:t>
                      </a:r>
                    </a:p>
                  </a:txBody>
                  <a:tcPr>
                    <a:lnL w="11430">
                      <a:solidFill>
                        <a:srgbClr val="000000"/>
                      </a:solidFill>
                    </a:lnL>
                    <a:lnR w="11430">
                      <a:solidFill>
                        <a:srgbClr val="000000"/>
                      </a:solidFill>
                    </a:lnR>
                    <a:lnT w="11430">
                      <a:solidFill>
                        <a:srgbClr val="000000"/>
                      </a:solidFill>
                    </a:lnT>
                    <a:lnB w="11430">
                      <a:solidFill>
                        <a:srgbClr val="000000"/>
                      </a:solidFill>
                    </a:lnB>
                    <a:noFill/>
                  </a:tcPr>
                </a:tc>
                <a:tc>
                  <a:txBody>
                    <a:bodyPr/>
                    <a:lstStyle/>
                    <a:p>
                      <a:pPr lvl="0" algn="l">
                        <a:lnSpc>
                          <a:spcPct val="100000"/>
                        </a:lnSpc>
                        <a:spcBef>
                          <a:spcPts val="0"/>
                        </a:spcBef>
                        <a:spcAft>
                          <a:spcPts val="0"/>
                        </a:spcAft>
                        <a:buNone/>
                      </a:pPr>
                      <a:r>
                        <a:rPr lang="cy-GB" sz="2000" b="0" i="0" u="none" strike="noStrike" noProof="0" dirty="0">
                          <a:solidFill>
                            <a:srgbClr val="000000"/>
                          </a:solidFill>
                          <a:effectLst/>
                          <a:latin typeface="Cavolini"/>
                        </a:rPr>
                        <a:t>yn Eglwys gadeiriol Dewi sant.</a:t>
                      </a:r>
                    </a:p>
                  </a:txBody>
                  <a:tcPr>
                    <a:lnL w="11430">
                      <a:solidFill>
                        <a:srgbClr val="000000"/>
                      </a:solidFill>
                    </a:lnL>
                    <a:lnR w="11430">
                      <a:solidFill>
                        <a:srgbClr val="000000"/>
                      </a:solidFill>
                    </a:lnR>
                    <a:lnT w="11430">
                      <a:solidFill>
                        <a:srgbClr val="000000"/>
                      </a:solidFill>
                    </a:lnT>
                    <a:lnB w="11430">
                      <a:solidFill>
                        <a:srgbClr val="000000"/>
                      </a:solidFill>
                    </a:lnB>
                    <a:noFill/>
                  </a:tcPr>
                </a:tc>
                <a:extLst>
                  <a:ext uri="{0D108BD9-81ED-4DB2-BD59-A6C34878D82A}">
                    <a16:rowId xmlns:a16="http://schemas.microsoft.com/office/drawing/2014/main" val="1980851125"/>
                  </a:ext>
                </a:extLst>
              </a:tr>
              <a:tr h="361950">
                <a:tc>
                  <a:txBody>
                    <a:bodyPr/>
                    <a:lstStyle/>
                    <a:p>
                      <a:pPr fontAlgn="base">
                        <a:lnSpc>
                          <a:spcPts val="2175"/>
                        </a:lnSpc>
                      </a:pPr>
                      <a:r>
                        <a:rPr lang="cy-GB" sz="2000" noProof="0" dirty="0">
                          <a:effectLst/>
                          <a:latin typeface="Cavolini"/>
                        </a:rPr>
                        <a:t>Cafodd e </a:t>
                      </a:r>
                      <a:r>
                        <a:rPr lang="cy-GB" sz="2000" b="0" i="0" u="none" strike="noStrike" noProof="0" dirty="0">
                          <a:solidFill>
                            <a:srgbClr val="000000"/>
                          </a:solidFill>
                          <a:effectLst/>
                          <a:latin typeface="Cavolini"/>
                        </a:rPr>
                        <a:t>ddim</a:t>
                      </a:r>
                      <a:endParaRPr lang="cy-GB" sz="2000" noProof="0" dirty="0">
                        <a:effectLst/>
                        <a:latin typeface="Cavolini"/>
                      </a:endParaRP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a:solidFill>
                        <a:srgbClr val="000000"/>
                      </a:solidFill>
                    </a:lnT>
                    <a:lnB w="11430" cap="flat" cmpd="sng" algn="ctr">
                      <a:solidFill>
                        <a:srgbClr val="000000"/>
                      </a:solidFill>
                      <a:prstDash val="solid"/>
                      <a:round/>
                      <a:headEnd type="none" w="med" len="med"/>
                      <a:tailEnd type="none" w="med" len="med"/>
                    </a:lnB>
                    <a:noFill/>
                  </a:tcPr>
                </a:tc>
                <a:tc>
                  <a:txBody>
                    <a:bodyPr/>
                    <a:lstStyle/>
                    <a:p>
                      <a:pPr lvl="0">
                        <a:lnSpc>
                          <a:spcPts val="2175"/>
                        </a:lnSpc>
                        <a:buNone/>
                      </a:pPr>
                      <a:r>
                        <a:rPr lang="cy-GB" sz="2000" b="0" i="0" u="none" strike="noStrike" noProof="0" dirty="0">
                          <a:solidFill>
                            <a:srgbClr val="000000"/>
                          </a:solidFill>
                          <a:effectLst/>
                          <a:latin typeface="Cavolini"/>
                        </a:rPr>
                        <a:t>ei </a:t>
                      </a:r>
                      <a:r>
                        <a:rPr lang="cy-GB" sz="2000" b="0" i="0" u="none" strike="noStrike" noProof="0" dirty="0">
                          <a:solidFill>
                            <a:srgbClr val="FF0000"/>
                          </a:solidFill>
                          <a:effectLst/>
                          <a:latin typeface="Cavolini"/>
                        </a:rPr>
                        <a:t>f</a:t>
                      </a:r>
                      <a:r>
                        <a:rPr lang="cy-GB" sz="2000" b="0" i="0" u="none" strike="noStrike" noProof="0" dirty="0">
                          <a:solidFill>
                            <a:srgbClr val="000000"/>
                          </a:solidFill>
                          <a:effectLst/>
                          <a:latin typeface="Cavolini"/>
                        </a:rPr>
                        <a:t>agu</a:t>
                      </a:r>
                      <a:endParaRPr lang="cy-GB" sz="2000" noProof="0" dirty="0">
                        <a:effectLst/>
                        <a:latin typeface="Cavolini"/>
                      </a:endParaRP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a:solidFill>
                        <a:srgbClr val="000000"/>
                      </a:solidFill>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1947.</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a:solidFill>
                        <a:srgbClr val="000000"/>
                      </a:solidFill>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006889"/>
                  </a:ext>
                </a:extLst>
              </a:tr>
              <a:tr h="370416">
                <a:tc>
                  <a:txBody>
                    <a:bodyPr/>
                    <a:lstStyle/>
                    <a:p>
                      <a:pPr fontAlgn="base">
                        <a:lnSpc>
                          <a:spcPts val="2175"/>
                        </a:lnSpc>
                      </a:pPr>
                      <a:r>
                        <a:rPr lang="cy-GB" sz="2000" noProof="0" dirty="0">
                          <a:effectLst/>
                          <a:latin typeface="Cavolini"/>
                        </a:rPr>
                        <a:t>Cafodd e </a:t>
                      </a:r>
                      <a:r>
                        <a:rPr lang="cy-GB" sz="2000" b="0" i="0" u="none" strike="noStrike" noProof="0" dirty="0">
                          <a:solidFill>
                            <a:srgbClr val="000000"/>
                          </a:solidFill>
                          <a:effectLst/>
                          <a:latin typeface="Cavolini"/>
                        </a:rPr>
                        <a:t>ddim</a:t>
                      </a:r>
                      <a:endParaRPr lang="cy-GB" sz="2000" noProof="0" dirty="0">
                        <a:effectLst/>
                        <a:latin typeface="Cavolini"/>
                      </a:endParaRP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ei </a:t>
                      </a:r>
                      <a:r>
                        <a:rPr lang="cy-GB" sz="2000" b="0" i="0" u="none" strike="noStrike" noProof="0" dirty="0">
                          <a:solidFill>
                            <a:srgbClr val="FF0000"/>
                          </a:solidFill>
                          <a:effectLst/>
                          <a:latin typeface="Cavolini"/>
                        </a:rPr>
                        <a:t>_</a:t>
                      </a:r>
                      <a:r>
                        <a:rPr lang="cy-GB" sz="2000" noProof="0" dirty="0">
                          <a:effectLst/>
                          <a:latin typeface="Cavolini"/>
                        </a:rPr>
                        <a:t>eni</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tc>
                  <a:txBody>
                    <a:bodyPr/>
                    <a:lstStyle/>
                    <a:p>
                      <a:pPr fontAlgn="base">
                        <a:lnSpc>
                          <a:spcPts val="2175"/>
                        </a:lnSpc>
                      </a:pPr>
                      <a:r>
                        <a:rPr lang="cy-GB" sz="2000" noProof="0" dirty="0">
                          <a:effectLst/>
                          <a:latin typeface="Cavolini"/>
                        </a:rPr>
                        <a:t>yn Nghastell Caerdydd.</a:t>
                      </a:r>
                    </a:p>
                  </a:txBody>
                  <a:tcPr>
                    <a:lnL w="11430" cap="flat" cmpd="sng" algn="ctr">
                      <a:solidFill>
                        <a:srgbClr val="000000"/>
                      </a:solidFill>
                      <a:prstDash val="solid"/>
                      <a:round/>
                      <a:headEnd type="none" w="med" len="med"/>
                      <a:tailEnd type="none" w="med" len="med"/>
                    </a:lnL>
                    <a:lnR w="11430" cap="flat" cmpd="sng" algn="ctr">
                      <a:solidFill>
                        <a:srgbClr val="000000"/>
                      </a:solidFill>
                      <a:prstDash val="solid"/>
                      <a:round/>
                      <a:headEnd type="none" w="med" len="med"/>
                      <a:tailEnd type="none" w="med" len="med"/>
                    </a:lnR>
                    <a:lnT w="11430" cap="flat" cmpd="sng" algn="ctr">
                      <a:solidFill>
                        <a:srgbClr val="000000"/>
                      </a:solidFill>
                      <a:prstDash val="solid"/>
                      <a:round/>
                      <a:headEnd type="none" w="med" len="med"/>
                      <a:tailEnd type="none" w="med" len="med"/>
                    </a:lnT>
                    <a:lnB w="1143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25573301"/>
                  </a:ext>
                </a:extLst>
              </a:tr>
            </a:tbl>
          </a:graphicData>
        </a:graphic>
      </p:graphicFrame>
      <p:sp>
        <p:nvSpPr>
          <p:cNvPr id="9" name="TextBox 8">
            <a:extLst>
              <a:ext uri="{FF2B5EF4-FFF2-40B4-BE49-F238E27FC236}">
                <a16:creationId xmlns:a16="http://schemas.microsoft.com/office/drawing/2014/main" id="{12F9525C-39BC-BE91-DE4C-66B3B1EDE927}"/>
              </a:ext>
            </a:extLst>
          </p:cNvPr>
          <p:cNvSpPr txBox="1"/>
          <p:nvPr/>
        </p:nvSpPr>
        <p:spPr>
          <a:xfrm>
            <a:off x="975295" y="3845821"/>
            <a:ext cx="971550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a:latin typeface="Cavolini"/>
                <a:cs typeface="Cavolini"/>
              </a:rPr>
              <a:t>He was not born in London.</a:t>
            </a:r>
            <a:br>
              <a:rPr lang="en-GB" sz="2300">
                <a:latin typeface="Cavolini"/>
              </a:rPr>
            </a:br>
            <a:r>
              <a:rPr lang="en-GB" sz="2300">
                <a:latin typeface="Cavolini"/>
                <a:cs typeface="Cavolini"/>
              </a:rPr>
              <a:t>He was not born in Cardiff Castle.</a:t>
            </a:r>
            <a:br>
              <a:rPr lang="en-GB" sz="2300">
                <a:latin typeface="Cavolini"/>
              </a:rPr>
            </a:br>
            <a:r>
              <a:rPr lang="en-GB" sz="2300">
                <a:latin typeface="Cavolini"/>
                <a:cs typeface="Cavolini"/>
              </a:rPr>
              <a:t>He was not born in 1947.</a:t>
            </a:r>
            <a:br>
              <a:rPr lang="en-GB" sz="2300">
                <a:latin typeface="Cavolini"/>
              </a:rPr>
            </a:br>
            <a:r>
              <a:rPr lang="en-GB" sz="2300">
                <a:latin typeface="Cavolini"/>
                <a:cs typeface="Cavolini"/>
              </a:rPr>
              <a:t>He was not raised in Carew Castle.</a:t>
            </a:r>
            <a:br>
              <a:rPr lang="en-GB" sz="2300">
                <a:latin typeface="Cavolini"/>
              </a:rPr>
            </a:br>
            <a:r>
              <a:rPr lang="en-GB" sz="2300">
                <a:latin typeface="Cavolini"/>
                <a:cs typeface="Cavolini"/>
              </a:rPr>
              <a:t>He was not married to Catherine of Aragon.</a:t>
            </a:r>
            <a:br>
              <a:rPr lang="en-GB" sz="2300">
                <a:latin typeface="Cavolini"/>
              </a:rPr>
            </a:br>
            <a:r>
              <a:rPr lang="en-GB" sz="2300">
                <a:latin typeface="Cavolini"/>
                <a:cs typeface="Cavolini"/>
              </a:rPr>
              <a:t>He was not buried in St. Davids Cathedral.</a:t>
            </a:r>
            <a:endParaRPr lang="en-US" sz="2300">
              <a:latin typeface="Cavolini"/>
              <a:cs typeface="Cavolini"/>
            </a:endParaRPr>
          </a:p>
        </p:txBody>
      </p:sp>
      <p:sp>
        <p:nvSpPr>
          <p:cNvPr id="3" name="Rectangle 2">
            <a:extLst>
              <a:ext uri="{FF2B5EF4-FFF2-40B4-BE49-F238E27FC236}">
                <a16:creationId xmlns:a16="http://schemas.microsoft.com/office/drawing/2014/main" id="{E896A311-F5CA-5399-869B-A1551200ADCE}"/>
              </a:ext>
            </a:extLst>
          </p:cNvPr>
          <p:cNvSpPr/>
          <p:nvPr/>
        </p:nvSpPr>
        <p:spPr>
          <a:xfrm>
            <a:off x="744903" y="3933743"/>
            <a:ext cx="232833" cy="232833"/>
          </a:xfrm>
          <a:prstGeom prst="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 name="Rectangle 3">
            <a:extLst>
              <a:ext uri="{FF2B5EF4-FFF2-40B4-BE49-F238E27FC236}">
                <a16:creationId xmlns:a16="http://schemas.microsoft.com/office/drawing/2014/main" id="{3E5263FE-9885-A7AD-D85A-A18104160DBF}"/>
              </a:ext>
            </a:extLst>
          </p:cNvPr>
          <p:cNvSpPr/>
          <p:nvPr/>
        </p:nvSpPr>
        <p:spPr>
          <a:xfrm>
            <a:off x="744903" y="4334281"/>
            <a:ext cx="232833" cy="232833"/>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 name="Rectangle 5">
            <a:extLst>
              <a:ext uri="{FF2B5EF4-FFF2-40B4-BE49-F238E27FC236}">
                <a16:creationId xmlns:a16="http://schemas.microsoft.com/office/drawing/2014/main" id="{93382FCA-F167-C16E-EB81-EC5BDE8B8964}"/>
              </a:ext>
            </a:extLst>
          </p:cNvPr>
          <p:cNvSpPr/>
          <p:nvPr/>
        </p:nvSpPr>
        <p:spPr>
          <a:xfrm>
            <a:off x="744903" y="4685973"/>
            <a:ext cx="232833" cy="23283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7" name="Rectangle 6">
            <a:extLst>
              <a:ext uri="{FF2B5EF4-FFF2-40B4-BE49-F238E27FC236}">
                <a16:creationId xmlns:a16="http://schemas.microsoft.com/office/drawing/2014/main" id="{9D0A8ED6-2D9A-1113-D70E-90B4FC21B7CF}"/>
              </a:ext>
            </a:extLst>
          </p:cNvPr>
          <p:cNvSpPr/>
          <p:nvPr/>
        </p:nvSpPr>
        <p:spPr>
          <a:xfrm>
            <a:off x="754672" y="5741051"/>
            <a:ext cx="232833" cy="2328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Rectangle 7">
            <a:extLst>
              <a:ext uri="{FF2B5EF4-FFF2-40B4-BE49-F238E27FC236}">
                <a16:creationId xmlns:a16="http://schemas.microsoft.com/office/drawing/2014/main" id="{F69C0457-9AB2-9075-C3DC-760C580FE6EF}"/>
              </a:ext>
            </a:extLst>
          </p:cNvPr>
          <p:cNvSpPr/>
          <p:nvPr/>
        </p:nvSpPr>
        <p:spPr>
          <a:xfrm>
            <a:off x="744903" y="5037665"/>
            <a:ext cx="232833" cy="232833"/>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Rectangle 9">
            <a:extLst>
              <a:ext uri="{FF2B5EF4-FFF2-40B4-BE49-F238E27FC236}">
                <a16:creationId xmlns:a16="http://schemas.microsoft.com/office/drawing/2014/main" id="{1FB03242-1DC7-C689-A60B-15195DB24209}"/>
              </a:ext>
            </a:extLst>
          </p:cNvPr>
          <p:cNvSpPr/>
          <p:nvPr/>
        </p:nvSpPr>
        <p:spPr>
          <a:xfrm>
            <a:off x="744903" y="5389359"/>
            <a:ext cx="232833" cy="232833"/>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pic>
        <p:nvPicPr>
          <p:cNvPr id="11" name="Picture 10" descr="Born Icons - Free SVG &amp; PNG Born Images ...">
            <a:extLst>
              <a:ext uri="{FF2B5EF4-FFF2-40B4-BE49-F238E27FC236}">
                <a16:creationId xmlns:a16="http://schemas.microsoft.com/office/drawing/2014/main" id="{1F5262D0-FCFC-D526-0E1F-0154A8CBFEAB}"/>
              </a:ext>
            </a:extLst>
          </p:cNvPr>
          <p:cNvPicPr>
            <a:picLocks noChangeAspect="1"/>
          </p:cNvPicPr>
          <p:nvPr/>
        </p:nvPicPr>
        <p:blipFill>
          <a:blip r:embed="rId2"/>
          <a:stretch>
            <a:fillRect/>
          </a:stretch>
        </p:blipFill>
        <p:spPr>
          <a:xfrm>
            <a:off x="8465038" y="3541346"/>
            <a:ext cx="1221154" cy="1211384"/>
          </a:xfrm>
          <a:prstGeom prst="rect">
            <a:avLst/>
          </a:prstGeom>
        </p:spPr>
      </p:pic>
      <p:pic>
        <p:nvPicPr>
          <p:cNvPr id="13" name="Picture 12" descr="Wedding Ring, Marriage symbol, Wedding icon. Diamond. Wedding jewelry Stock  Vector | Adobe Stock">
            <a:extLst>
              <a:ext uri="{FF2B5EF4-FFF2-40B4-BE49-F238E27FC236}">
                <a16:creationId xmlns:a16="http://schemas.microsoft.com/office/drawing/2014/main" id="{6245D185-8A23-5CD5-78AE-EC2051310E3B}"/>
              </a:ext>
            </a:extLst>
          </p:cNvPr>
          <p:cNvPicPr>
            <a:picLocks noChangeAspect="1"/>
          </p:cNvPicPr>
          <p:nvPr/>
        </p:nvPicPr>
        <p:blipFill>
          <a:blip r:embed="rId3"/>
          <a:srcRect l="13167" t="12456" r="3559" b="21291"/>
          <a:stretch/>
        </p:blipFill>
        <p:spPr>
          <a:xfrm>
            <a:off x="8583246" y="5173785"/>
            <a:ext cx="1112069" cy="889387"/>
          </a:xfrm>
          <a:prstGeom prst="rect">
            <a:avLst/>
          </a:prstGeom>
        </p:spPr>
      </p:pic>
      <p:pic>
        <p:nvPicPr>
          <p:cNvPr id="14" name="Picture 13" descr="Tombstone Line Icon Rip Grave Burial Symbol Stock Illustration - Download  Image Now - Tombstone, Icon Symbol, Black Color - iStock">
            <a:extLst>
              <a:ext uri="{FF2B5EF4-FFF2-40B4-BE49-F238E27FC236}">
                <a16:creationId xmlns:a16="http://schemas.microsoft.com/office/drawing/2014/main" id="{1238170F-F37D-C50C-0521-F8E354A66006}"/>
              </a:ext>
            </a:extLst>
          </p:cNvPr>
          <p:cNvPicPr>
            <a:picLocks noChangeAspect="1"/>
          </p:cNvPicPr>
          <p:nvPr/>
        </p:nvPicPr>
        <p:blipFill>
          <a:blip r:embed="rId4"/>
          <a:srcRect l="17361" t="16043" r="20139" b="14869"/>
          <a:stretch/>
        </p:blipFill>
        <p:spPr>
          <a:xfrm>
            <a:off x="10380081" y="5033804"/>
            <a:ext cx="1005892" cy="1154837"/>
          </a:xfrm>
          <a:prstGeom prst="rect">
            <a:avLst/>
          </a:prstGeom>
        </p:spPr>
      </p:pic>
      <p:sp>
        <p:nvSpPr>
          <p:cNvPr id="15" name="TextBox 14">
            <a:extLst>
              <a:ext uri="{FF2B5EF4-FFF2-40B4-BE49-F238E27FC236}">
                <a16:creationId xmlns:a16="http://schemas.microsoft.com/office/drawing/2014/main" id="{5FC5EC7F-EDAB-B7B3-43C2-ED8A05828446}"/>
              </a:ext>
            </a:extLst>
          </p:cNvPr>
          <p:cNvSpPr txBox="1"/>
          <p:nvPr/>
        </p:nvSpPr>
        <p:spPr>
          <a:xfrm>
            <a:off x="8477250" y="4688417"/>
            <a:ext cx="120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dk1"/>
                </a:solidFill>
                <a:latin typeface="Cavolini"/>
              </a:rPr>
              <a:t>geni</a:t>
            </a:r>
            <a:endParaRPr lang="en-US" dirty="0">
              <a:solidFill>
                <a:schemeClr val="dk1"/>
              </a:solidFill>
            </a:endParaRPr>
          </a:p>
        </p:txBody>
      </p:sp>
      <p:sp>
        <p:nvSpPr>
          <p:cNvPr id="17" name="TextBox 16">
            <a:extLst>
              <a:ext uri="{FF2B5EF4-FFF2-40B4-BE49-F238E27FC236}">
                <a16:creationId xmlns:a16="http://schemas.microsoft.com/office/drawing/2014/main" id="{EA4CCEAF-09D7-4492-0BED-DA27F0C8FE62}"/>
              </a:ext>
            </a:extLst>
          </p:cNvPr>
          <p:cNvSpPr txBox="1"/>
          <p:nvPr/>
        </p:nvSpPr>
        <p:spPr>
          <a:xfrm>
            <a:off x="8535865" y="6065878"/>
            <a:ext cx="120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dk1"/>
                </a:solidFill>
                <a:latin typeface="Cavolini"/>
              </a:rPr>
              <a:t>priodi</a:t>
            </a:r>
            <a:endParaRPr lang="en-US" dirty="0">
              <a:solidFill>
                <a:schemeClr val="dk1"/>
              </a:solidFill>
            </a:endParaRPr>
          </a:p>
        </p:txBody>
      </p:sp>
      <p:sp>
        <p:nvSpPr>
          <p:cNvPr id="18" name="TextBox 17">
            <a:extLst>
              <a:ext uri="{FF2B5EF4-FFF2-40B4-BE49-F238E27FC236}">
                <a16:creationId xmlns:a16="http://schemas.microsoft.com/office/drawing/2014/main" id="{9002D870-155F-E730-5578-62881D1F20C9}"/>
              </a:ext>
            </a:extLst>
          </p:cNvPr>
          <p:cNvSpPr txBox="1"/>
          <p:nvPr/>
        </p:nvSpPr>
        <p:spPr>
          <a:xfrm>
            <a:off x="10323634" y="6065878"/>
            <a:ext cx="120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dk1"/>
                </a:solidFill>
                <a:latin typeface="Cavolini"/>
              </a:rPr>
              <a:t>claddu</a:t>
            </a:r>
            <a:endParaRPr lang="en-US" dirty="0">
              <a:solidFill>
                <a:schemeClr val="dk1"/>
              </a:solidFill>
            </a:endParaRPr>
          </a:p>
        </p:txBody>
      </p:sp>
      <p:sp>
        <p:nvSpPr>
          <p:cNvPr id="19" name="TextBox 18">
            <a:extLst>
              <a:ext uri="{FF2B5EF4-FFF2-40B4-BE49-F238E27FC236}">
                <a16:creationId xmlns:a16="http://schemas.microsoft.com/office/drawing/2014/main" id="{0C814CED-F329-B147-4352-93ABBACC0C01}"/>
              </a:ext>
            </a:extLst>
          </p:cNvPr>
          <p:cNvSpPr txBox="1"/>
          <p:nvPr/>
        </p:nvSpPr>
        <p:spPr>
          <a:xfrm>
            <a:off x="889000" y="381000"/>
            <a:ext cx="30374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dk1"/>
                </a:solidFill>
                <a:latin typeface="Cavolini"/>
              </a:rPr>
              <a:t>Henri VII</a:t>
            </a:r>
          </a:p>
        </p:txBody>
      </p:sp>
      <p:pic>
        <p:nvPicPr>
          <p:cNvPr id="2" name="Picture 1" descr="A grey and white logo&#10;&#10;AI-generated content may be incorrect.">
            <a:extLst>
              <a:ext uri="{FF2B5EF4-FFF2-40B4-BE49-F238E27FC236}">
                <a16:creationId xmlns:a16="http://schemas.microsoft.com/office/drawing/2014/main" id="{7E48BD55-981F-DB33-1963-F5E5B1391916}"/>
              </a:ext>
            </a:extLst>
          </p:cNvPr>
          <p:cNvPicPr>
            <a:picLocks noChangeAspect="1"/>
          </p:cNvPicPr>
          <p:nvPr/>
        </p:nvPicPr>
        <p:blipFill>
          <a:blip r:embed="rId5"/>
          <a:stretch>
            <a:fillRect/>
          </a:stretch>
        </p:blipFill>
        <p:spPr>
          <a:xfrm>
            <a:off x="10324978" y="3544765"/>
            <a:ext cx="1057275" cy="1409700"/>
          </a:xfrm>
          <a:prstGeom prst="rect">
            <a:avLst/>
          </a:prstGeom>
        </p:spPr>
      </p:pic>
      <p:sp>
        <p:nvSpPr>
          <p:cNvPr id="16" name="Star: 5 Points 15">
            <a:extLst>
              <a:ext uri="{FF2B5EF4-FFF2-40B4-BE49-F238E27FC236}">
                <a16:creationId xmlns:a16="http://schemas.microsoft.com/office/drawing/2014/main" id="{478D92D6-15E0-A90D-BBD5-52DB2EDD9EB1}"/>
              </a:ext>
            </a:extLst>
          </p:cNvPr>
          <p:cNvSpPr/>
          <p:nvPr/>
        </p:nvSpPr>
        <p:spPr>
          <a:xfrm>
            <a:off x="11132713"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Star: 5 Points 20">
            <a:extLst>
              <a:ext uri="{FF2B5EF4-FFF2-40B4-BE49-F238E27FC236}">
                <a16:creationId xmlns:a16="http://schemas.microsoft.com/office/drawing/2014/main" id="{23F27D07-E176-8A75-02A4-99F3C42A826E}"/>
              </a:ext>
            </a:extLst>
          </p:cNvPr>
          <p:cNvSpPr/>
          <p:nvPr/>
        </p:nvSpPr>
        <p:spPr>
          <a:xfrm>
            <a:off x="10324810"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Star: 5 Points 22">
            <a:extLst>
              <a:ext uri="{FF2B5EF4-FFF2-40B4-BE49-F238E27FC236}">
                <a16:creationId xmlns:a16="http://schemas.microsoft.com/office/drawing/2014/main" id="{42DB594E-8739-35D5-F7A1-660CB4DD429E}"/>
              </a:ext>
            </a:extLst>
          </p:cNvPr>
          <p:cNvSpPr/>
          <p:nvPr/>
        </p:nvSpPr>
        <p:spPr>
          <a:xfrm>
            <a:off x="9504053" y="167257"/>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2144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A639A-4B39-8B6E-EF62-A82600300C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F0270B-91CA-06C6-764F-9B782D09F4AF}"/>
              </a:ext>
            </a:extLst>
          </p:cNvPr>
          <p:cNvSpPr>
            <a:spLocks noGrp="1"/>
          </p:cNvSpPr>
          <p:nvPr>
            <p:ph type="title"/>
          </p:nvPr>
        </p:nvSpPr>
        <p:spPr/>
        <p:txBody>
          <a:bodyPr>
            <a:normAutofit/>
          </a:bodyPr>
          <a:lstStyle/>
          <a:p>
            <a:r>
              <a:rPr lang="cy-GB" sz="2800" b="1" u="sng" dirty="0">
                <a:solidFill>
                  <a:srgbClr val="000000"/>
                </a:solidFill>
                <a:latin typeface="Cavolini"/>
                <a:ea typeface="+mn-ea"/>
                <a:cs typeface="+mn-cs"/>
              </a:rPr>
              <a:t>Brawddegau Signal Cyfrinachol</a:t>
            </a:r>
            <a:endParaRPr lang="cy-GB" sz="2800" b="1" u="sng" dirty="0">
              <a:solidFill>
                <a:srgbClr val="000000"/>
              </a:solidFill>
              <a:latin typeface="Cavolini"/>
              <a:ea typeface="+mn-ea"/>
              <a:cs typeface="Cavolini"/>
            </a:endParaRPr>
          </a:p>
        </p:txBody>
      </p:sp>
      <p:graphicFrame>
        <p:nvGraphicFramePr>
          <p:cNvPr id="5" name="Content Placeholder 4">
            <a:extLst>
              <a:ext uri="{FF2B5EF4-FFF2-40B4-BE49-F238E27FC236}">
                <a16:creationId xmlns:a16="http://schemas.microsoft.com/office/drawing/2014/main" id="{AA7108E6-BA38-AAA6-E17C-CD652D3DF672}"/>
              </a:ext>
            </a:extLst>
          </p:cNvPr>
          <p:cNvGraphicFramePr>
            <a:graphicFrameLocks noGrp="1"/>
          </p:cNvGraphicFramePr>
          <p:nvPr>
            <p:ph idx="1"/>
            <p:extLst>
              <p:ext uri="{D42A27DB-BD31-4B8C-83A1-F6EECF244321}">
                <p14:modId xmlns:p14="http://schemas.microsoft.com/office/powerpoint/2010/main" val="874398345"/>
              </p:ext>
            </p:extLst>
          </p:nvPr>
        </p:nvGraphicFramePr>
        <p:xfrm>
          <a:off x="838200" y="1825625"/>
          <a:ext cx="8096320" cy="3757716"/>
        </p:xfrm>
        <a:graphic>
          <a:graphicData uri="http://schemas.openxmlformats.org/drawingml/2006/table">
            <a:tbl>
              <a:tblPr bandRow="1">
                <a:tableStyleId>{5C22544A-7EE6-4342-B048-85BDC9FD1C3A}</a:tableStyleId>
              </a:tblPr>
              <a:tblGrid>
                <a:gridCol w="8096320">
                  <a:extLst>
                    <a:ext uri="{9D8B030D-6E8A-4147-A177-3AD203B41FA5}">
                      <a16:colId xmlns:a16="http://schemas.microsoft.com/office/drawing/2014/main" val="2092331385"/>
                    </a:ext>
                  </a:extLst>
                </a:gridCol>
              </a:tblGrid>
              <a:tr h="608889">
                <a:tc>
                  <a:txBody>
                    <a:bodyPr/>
                    <a:lstStyle/>
                    <a:p>
                      <a:pPr algn="l" rtl="0" fontAlgn="base">
                        <a:lnSpc>
                          <a:spcPts val="1958"/>
                        </a:lnSpc>
                      </a:pPr>
                      <a:r>
                        <a:rPr lang="cy-GB" sz="2000" b="0" i="0" dirty="0">
                          <a:solidFill>
                            <a:srgbClr val="000000"/>
                          </a:solidFill>
                          <a:effectLst/>
                          <a:latin typeface="Cavolini"/>
                        </a:rPr>
                        <a:t>Cafodd e ddim </a:t>
                      </a:r>
                      <a:r>
                        <a:rPr lang="cy-GB" sz="2000" b="0" i="0" u="none" strike="noStrike" noProof="0" dirty="0">
                          <a:solidFill>
                            <a:srgbClr val="000000"/>
                          </a:solidFill>
                          <a:effectLst/>
                          <a:latin typeface="Cavolini"/>
                        </a:rPr>
                        <a:t>ei eni yn Llundain.</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8221517"/>
                  </a:ext>
                </a:extLst>
              </a:tr>
              <a:tr h="608889">
                <a:tc>
                  <a:txBody>
                    <a:bodyPr/>
                    <a:lstStyle/>
                    <a:p>
                      <a:pPr algn="l" rtl="0" fontAlgn="base">
                        <a:lnSpc>
                          <a:spcPts val="1958"/>
                        </a:lnSpc>
                      </a:pPr>
                      <a:r>
                        <a:rPr lang="cy-GB" sz="2000" b="0" i="0" dirty="0">
                          <a:solidFill>
                            <a:srgbClr val="000000"/>
                          </a:solidFill>
                          <a:effectLst/>
                          <a:latin typeface="Cavolini"/>
                        </a:rPr>
                        <a:t>Cafodd e </a:t>
                      </a:r>
                      <a:r>
                        <a:rPr lang="cy-GB" sz="2000" b="0" i="0" u="none" strike="noStrike" noProof="0" dirty="0">
                          <a:solidFill>
                            <a:srgbClr val="000000"/>
                          </a:solidFill>
                          <a:effectLst/>
                          <a:latin typeface="Cavolini"/>
                        </a:rPr>
                        <a:t>ddim ei eni yn Nghastell Caerdydd.</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04267676"/>
                  </a:ext>
                </a:extLst>
              </a:tr>
              <a:tr h="661080">
                <a:tc>
                  <a:txBody>
                    <a:bodyPr/>
                    <a:lstStyle/>
                    <a:p>
                      <a:pPr algn="l" rtl="0" fontAlgn="base">
                        <a:lnSpc>
                          <a:spcPts val="2175"/>
                        </a:lnSpc>
                      </a:pPr>
                      <a:r>
                        <a:rPr lang="cy-GB" sz="2000" b="0" i="0" u="none" strike="noStrike" dirty="0">
                          <a:solidFill>
                            <a:srgbClr val="000000"/>
                          </a:solidFill>
                          <a:effectLst/>
                          <a:latin typeface="Cavolini"/>
                        </a:rPr>
                        <a:t>Cafodd e </a:t>
                      </a:r>
                      <a:r>
                        <a:rPr lang="cy-GB" sz="2000" b="0" i="0" u="none" strike="noStrike" noProof="0" dirty="0">
                          <a:solidFill>
                            <a:srgbClr val="000000"/>
                          </a:solidFill>
                          <a:effectLst/>
                          <a:latin typeface="Cavolini"/>
                        </a:rPr>
                        <a:t>ddim ei eni yn 1947.</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42049181"/>
                  </a:ext>
                </a:extLst>
              </a:tr>
              <a:tr h="661080">
                <a:tc>
                  <a:txBody>
                    <a:bodyPr/>
                    <a:lstStyle/>
                    <a:p>
                      <a:pPr algn="l" rtl="0" fontAlgn="base">
                        <a:lnSpc>
                          <a:spcPts val="2175"/>
                        </a:lnSpc>
                      </a:pPr>
                      <a:r>
                        <a:rPr lang="cy-GB" sz="2000" b="0" i="0" u="none" strike="noStrike" dirty="0">
                          <a:solidFill>
                            <a:schemeClr val="tx1"/>
                          </a:solidFill>
                          <a:effectLst/>
                          <a:latin typeface="Cavolini"/>
                        </a:rPr>
                        <a:t>Cafodd e </a:t>
                      </a:r>
                      <a:r>
                        <a:rPr lang="cy-GB" sz="2000" b="0" i="0" u="none" strike="noStrike" noProof="0" dirty="0">
                          <a:solidFill>
                            <a:srgbClr val="000000"/>
                          </a:solidFill>
                          <a:effectLst/>
                          <a:latin typeface="Cavolini"/>
                        </a:rPr>
                        <a:t>ddim </a:t>
                      </a:r>
                      <a:r>
                        <a:rPr lang="cy-GB" sz="2000" b="0" i="0" u="none" strike="noStrike" noProof="0" dirty="0">
                          <a:solidFill>
                            <a:schemeClr val="tx1"/>
                          </a:solidFill>
                          <a:effectLst/>
                          <a:latin typeface="Cavolini"/>
                        </a:rPr>
                        <a:t>ei fagu yn Nghastell Caeriw.</a:t>
                      </a:r>
                      <a:endParaRPr lang="cy-GB" b="0" i="0" dirty="0">
                        <a:solidFill>
                          <a:schemeClr val="tx1"/>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3805983"/>
                  </a:ext>
                </a:extLst>
              </a:tr>
              <a:tr h="608889">
                <a:tc>
                  <a:txBody>
                    <a:bodyPr/>
                    <a:lstStyle/>
                    <a:p>
                      <a:pPr algn="l" rtl="0" fontAlgn="base">
                        <a:lnSpc>
                          <a:spcPts val="1958"/>
                        </a:lnSpc>
                      </a:pPr>
                      <a:r>
                        <a:rPr lang="cy-GB" sz="2000" b="0" i="0" dirty="0">
                          <a:solidFill>
                            <a:schemeClr val="tx1"/>
                          </a:solidFill>
                          <a:effectLst/>
                          <a:latin typeface="Cavolini"/>
                        </a:rPr>
                        <a:t>Cafodd e </a:t>
                      </a:r>
                      <a:r>
                        <a:rPr lang="cy-GB" sz="2000" b="0" i="0" u="none" strike="noStrike" noProof="0" dirty="0">
                          <a:solidFill>
                            <a:srgbClr val="000000"/>
                          </a:solidFill>
                          <a:effectLst/>
                          <a:latin typeface="Cavolini"/>
                        </a:rPr>
                        <a:t>ddim </a:t>
                      </a:r>
                      <a:r>
                        <a:rPr lang="cy-GB" sz="2000" b="0" i="0" u="none" strike="noStrike" noProof="0" dirty="0">
                          <a:solidFill>
                            <a:schemeClr val="tx1"/>
                          </a:solidFill>
                          <a:effectLst/>
                          <a:latin typeface="Cavolini"/>
                        </a:rPr>
                        <a:t>ei briodi gyda Catherine o Aragon.</a:t>
                      </a:r>
                      <a:endParaRPr lang="cy-GB" b="0" i="0" dirty="0">
                        <a:solidFill>
                          <a:schemeClr val="tx1"/>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0050591"/>
                  </a:ext>
                </a:extLst>
              </a:tr>
              <a:tr h="608889">
                <a:tc>
                  <a:txBody>
                    <a:bodyPr/>
                    <a:lstStyle/>
                    <a:p>
                      <a:pPr algn="l" rtl="0" fontAlgn="base">
                        <a:lnSpc>
                          <a:spcPts val="1958"/>
                        </a:lnSpc>
                      </a:pPr>
                      <a:r>
                        <a:rPr lang="cy-GB" sz="2000" b="0" i="0" dirty="0">
                          <a:solidFill>
                            <a:schemeClr val="tx1"/>
                          </a:solidFill>
                          <a:effectLst/>
                          <a:latin typeface="Cavolini"/>
                        </a:rPr>
                        <a:t>Cafodd e </a:t>
                      </a:r>
                      <a:r>
                        <a:rPr lang="cy-GB" sz="2000" b="0" i="0" u="none" strike="noStrike" noProof="0" dirty="0">
                          <a:solidFill>
                            <a:srgbClr val="000000"/>
                          </a:solidFill>
                          <a:effectLst/>
                          <a:latin typeface="Cavolini"/>
                        </a:rPr>
                        <a:t>ddim </a:t>
                      </a:r>
                      <a:r>
                        <a:rPr lang="cy-GB" sz="2000" b="0" i="0" u="none" strike="noStrike" noProof="0" dirty="0">
                          <a:solidFill>
                            <a:schemeClr val="tx1"/>
                          </a:solidFill>
                          <a:effectLst/>
                          <a:latin typeface="Cavolini"/>
                        </a:rPr>
                        <a:t>ei gladdu yn</a:t>
                      </a:r>
                      <a:r>
                        <a:rPr lang="cy-GB" sz="2000" b="0" i="0" u="none" strike="noStrike" noProof="0" dirty="0">
                          <a:solidFill>
                            <a:srgbClr val="000000"/>
                          </a:solidFill>
                          <a:effectLst/>
                          <a:latin typeface="Cavolini"/>
                        </a:rPr>
                        <a:t> Eglwys gadeiriol Dewi sant.</a:t>
                      </a:r>
                      <a:endParaRPr lang="cy-GB" b="0" i="0" dirty="0">
                        <a:solidFill>
                          <a:srgbClr val="000000"/>
                        </a:solidFill>
                        <a:effectLst/>
                      </a:endParaRPr>
                    </a:p>
                  </a:txBody>
                  <a:tcPr marL="82296" marR="82296" marT="41148" marB="41148">
                    <a:lnL w="10287" cap="flat" cmpd="sng" algn="ctr">
                      <a:solidFill>
                        <a:srgbClr val="000000"/>
                      </a:solidFill>
                      <a:prstDash val="solid"/>
                      <a:round/>
                      <a:headEnd type="none" w="med" len="med"/>
                      <a:tailEnd type="none" w="med" len="med"/>
                    </a:lnL>
                    <a:lnR w="10287" cap="flat" cmpd="sng" algn="ctr">
                      <a:solidFill>
                        <a:srgbClr val="000000"/>
                      </a:solidFill>
                      <a:prstDash val="solid"/>
                      <a:round/>
                      <a:headEnd type="none" w="med" len="med"/>
                      <a:tailEnd type="none" w="med" len="med"/>
                    </a:lnR>
                    <a:lnT w="10287" cap="flat" cmpd="sng" algn="ctr">
                      <a:solidFill>
                        <a:srgbClr val="000000"/>
                      </a:solidFill>
                      <a:prstDash val="solid"/>
                      <a:round/>
                      <a:headEnd type="none" w="med" len="med"/>
                      <a:tailEnd type="none" w="med" len="med"/>
                    </a:lnT>
                    <a:lnB w="10287"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139705"/>
                  </a:ext>
                </a:extLst>
              </a:tr>
            </a:tbl>
          </a:graphicData>
        </a:graphic>
      </p:graphicFrame>
      <p:sp>
        <p:nvSpPr>
          <p:cNvPr id="4" name="Star: 5 Points 3">
            <a:extLst>
              <a:ext uri="{FF2B5EF4-FFF2-40B4-BE49-F238E27FC236}">
                <a16:creationId xmlns:a16="http://schemas.microsoft.com/office/drawing/2014/main" id="{CF10790B-D534-1481-BC5A-D47655D504DD}"/>
              </a:ext>
            </a:extLst>
          </p:cNvPr>
          <p:cNvSpPr/>
          <p:nvPr/>
        </p:nvSpPr>
        <p:spPr>
          <a:xfrm>
            <a:off x="11132713"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D8E8C80C-D831-1FD8-C66C-E6961DBD8490}"/>
              </a:ext>
            </a:extLst>
          </p:cNvPr>
          <p:cNvSpPr/>
          <p:nvPr/>
        </p:nvSpPr>
        <p:spPr>
          <a:xfrm>
            <a:off x="10324810" y="161749"/>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69F19D59-0ACD-6E58-9FA3-1A3035E0DC0F}"/>
              </a:ext>
            </a:extLst>
          </p:cNvPr>
          <p:cNvSpPr/>
          <p:nvPr/>
        </p:nvSpPr>
        <p:spPr>
          <a:xfrm>
            <a:off x="9504053" y="158077"/>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44296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A3C00-2FF0-427A-5476-C154BE5F7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69D193-500E-B01D-D6CF-5418479AAF13}"/>
              </a:ext>
            </a:extLst>
          </p:cNvPr>
          <p:cNvSpPr>
            <a:spLocks noGrp="1"/>
          </p:cNvSpPr>
          <p:nvPr>
            <p:ph type="title"/>
          </p:nvPr>
        </p:nvSpPr>
        <p:spPr>
          <a:xfrm>
            <a:off x="852577" y="521197"/>
            <a:ext cx="10501223" cy="2015675"/>
          </a:xfrm>
        </p:spPr>
        <p:txBody>
          <a:bodyPr vert="horz" lIns="91440" tIns="45720" rIns="91440" bIns="45720" rtlCol="0" anchor="ctr">
            <a:noAutofit/>
          </a:bodyPr>
          <a:lstStyle/>
          <a:p>
            <a:pPr>
              <a:lnSpc>
                <a:spcPct val="100000"/>
              </a:lnSpc>
            </a:pPr>
            <a:r>
              <a:rPr lang="cy-GB" sz="1600" b="1" u="sng" dirty="0">
                <a:latin typeface="Comic Sans MS"/>
              </a:rPr>
              <a:t>Tasg wyddoniaeth a thechnoleg</a:t>
            </a:r>
            <a:br>
              <a:rPr lang="cy-GB" sz="1600" b="1" u="sng" dirty="0">
                <a:latin typeface="Comic Sans MS"/>
              </a:rPr>
            </a:br>
            <a:r>
              <a:rPr lang="cy-GB" sz="1600" b="1" dirty="0">
                <a:latin typeface="Comic Sans MS"/>
              </a:rPr>
              <a:t>Prif sgil: </a:t>
            </a:r>
            <a:r>
              <a:rPr lang="cy-GB" sz="1600" dirty="0">
                <a:latin typeface="Comic Sans MS"/>
              </a:rPr>
              <a:t>ysgrifennu a gwrando. </a:t>
            </a:r>
            <a:endParaRPr lang="en-US" sz="1600">
              <a:latin typeface="Comic Sans MS"/>
            </a:endParaRPr>
          </a:p>
          <a:p>
            <a:pPr>
              <a:lnSpc>
                <a:spcPct val="100000"/>
              </a:lnSpc>
              <a:spcBef>
                <a:spcPts val="0"/>
              </a:spcBef>
            </a:pPr>
            <a:r>
              <a:rPr lang="cy-GB" sz="1600" b="1" dirty="0">
                <a:latin typeface="Comic Sans MS"/>
              </a:rPr>
              <a:t>Thema</a:t>
            </a:r>
            <a:r>
              <a:rPr lang="cy-GB" sz="1600" dirty="0">
                <a:latin typeface="Comic Sans MS"/>
              </a:rPr>
              <a:t>: Cerdyn post am Barc cenedlaethol Arfordir Penfro. </a:t>
            </a:r>
            <a:endParaRPr lang="en-US" sz="1600">
              <a:latin typeface="Comic Sans MS"/>
            </a:endParaRPr>
          </a:p>
          <a:p>
            <a:pPr>
              <a:lnSpc>
                <a:spcPct val="100000"/>
              </a:lnSpc>
              <a:spcBef>
                <a:spcPts val="0"/>
              </a:spcBef>
            </a:pPr>
            <a:r>
              <a:rPr lang="cy-GB" sz="1600" b="1" dirty="0">
                <a:latin typeface="Comic Sans MS"/>
              </a:rPr>
              <a:t>Ffocws Iaith / Patrymau:</a:t>
            </a:r>
            <a:endParaRPr lang="en-US" sz="1600">
              <a:latin typeface="Comic Sans MS"/>
            </a:endParaRPr>
          </a:p>
          <a:p>
            <a:pPr>
              <a:lnSpc>
                <a:spcPct val="100000"/>
              </a:lnSpc>
              <a:spcBef>
                <a:spcPts val="0"/>
              </a:spcBef>
            </a:pPr>
            <a:r>
              <a:rPr lang="cy-GB" sz="1600" dirty="0">
                <a:latin typeface="Comic Sans MS"/>
              </a:rPr>
              <a:t>Dylech chi ______________.</a:t>
            </a:r>
            <a:endParaRPr lang="en-US" sz="1600">
              <a:latin typeface="Comic Sans MS"/>
            </a:endParaRPr>
          </a:p>
          <a:p>
            <a:pPr>
              <a:lnSpc>
                <a:spcPct val="100000"/>
              </a:lnSpc>
              <a:spcBef>
                <a:spcPts val="0"/>
              </a:spcBef>
            </a:pPr>
            <a:r>
              <a:rPr lang="cy-GB" sz="1600" dirty="0">
                <a:latin typeface="Comic Sans MS"/>
              </a:rPr>
              <a:t>Ddylech chi ddim _____________.</a:t>
            </a:r>
            <a:endParaRPr lang="en-US" sz="1600">
              <a:latin typeface="Comic Sans MS"/>
            </a:endParaRPr>
          </a:p>
          <a:p>
            <a:pPr>
              <a:lnSpc>
                <a:spcPct val="100000"/>
              </a:lnSpc>
              <a:spcBef>
                <a:spcPts val="0"/>
              </a:spcBef>
            </a:pPr>
            <a:r>
              <a:rPr lang="cy-GB" sz="1600" dirty="0">
                <a:latin typeface="Comic Sans MS"/>
              </a:rPr>
              <a:t>Ddylech chi _____________? Dylech / Na ddylech.</a:t>
            </a:r>
            <a:endParaRPr lang="en-US" sz="1600">
              <a:latin typeface="Comic Sans MS"/>
            </a:endParaRPr>
          </a:p>
          <a:p>
            <a:pPr>
              <a:lnSpc>
                <a:spcPct val="100000"/>
              </a:lnSpc>
            </a:pPr>
            <a:br>
              <a:rPr lang="cy-GB" sz="1600" b="1" dirty="0">
                <a:latin typeface="Comic Sans MS"/>
              </a:rPr>
            </a:br>
            <a:r>
              <a:rPr lang="cy-GB" sz="1600" b="1" dirty="0">
                <a:latin typeface="Comic Sans MS"/>
              </a:rPr>
              <a:t>Gweithgareddau: </a:t>
            </a:r>
          </a:p>
        </p:txBody>
      </p:sp>
      <p:sp>
        <p:nvSpPr>
          <p:cNvPr id="3" name="Content Placeholder 2">
            <a:extLst>
              <a:ext uri="{FF2B5EF4-FFF2-40B4-BE49-F238E27FC236}">
                <a16:creationId xmlns:a16="http://schemas.microsoft.com/office/drawing/2014/main" id="{06CCCC14-83DD-E3B1-82FA-92CCD0011B88}"/>
              </a:ext>
            </a:extLst>
          </p:cNvPr>
          <p:cNvSpPr>
            <a:spLocks noGrp="1"/>
          </p:cNvSpPr>
          <p:nvPr>
            <p:ph idx="1"/>
          </p:nvPr>
        </p:nvSpPr>
        <p:spPr>
          <a:xfrm>
            <a:off x="5922760" y="2722912"/>
            <a:ext cx="5574812" cy="3569070"/>
          </a:xfrm>
          <a:ln>
            <a:solidFill>
              <a:schemeClr val="tx1">
                <a:lumMod val="95000"/>
                <a:lumOff val="5000"/>
              </a:schemeClr>
            </a:solidFill>
          </a:ln>
        </p:spPr>
        <p:txBody>
          <a:bodyPr vert="horz" lIns="91440" tIns="45720" rIns="91440" bIns="45720" rtlCol="0" anchor="t">
            <a:noAutofit/>
          </a:bodyPr>
          <a:lstStyle/>
          <a:p>
            <a:pPr>
              <a:lnSpc>
                <a:spcPct val="100000"/>
              </a:lnSpc>
              <a:spcBef>
                <a:spcPts val="0"/>
              </a:spcBef>
              <a:buNone/>
            </a:pPr>
            <a:r>
              <a:rPr lang="cy-GB" sz="1400" u="sng" dirty="0">
                <a:latin typeface="Comic Sans MS"/>
              </a:rPr>
              <a:t>Tasg 2: </a:t>
            </a:r>
            <a:endParaRPr lang="en-US" sz="1400" u="sng" dirty="0">
              <a:latin typeface="Comic Sans MS"/>
            </a:endParaRPr>
          </a:p>
          <a:p>
            <a:pPr>
              <a:lnSpc>
                <a:spcPct val="100000"/>
              </a:lnSpc>
              <a:spcBef>
                <a:spcPts val="0"/>
              </a:spcBef>
              <a:buNone/>
            </a:pPr>
            <a:endParaRPr lang="cy-GB" sz="1400">
              <a:latin typeface="Comic Sans MS"/>
            </a:endParaRPr>
          </a:p>
          <a:p>
            <a:pPr>
              <a:lnSpc>
                <a:spcPct val="100000"/>
              </a:lnSpc>
              <a:spcBef>
                <a:spcPts val="0"/>
              </a:spcBef>
              <a:buNone/>
            </a:pPr>
            <a:r>
              <a:rPr lang="cy-GB" sz="1400">
                <a:latin typeface="Comic Sans MS"/>
              </a:rPr>
              <a:t>Nawr, dylen nhw wybod sut i ymddwyn yn Barc Cenedlaethol Arfordir Penfro, felly dylai'r plant yn gallu ateb cwestiynau amdano fe. </a:t>
            </a:r>
          </a:p>
          <a:p>
            <a:pPr>
              <a:lnSpc>
                <a:spcPct val="100000"/>
              </a:lnSpc>
              <a:spcBef>
                <a:spcPts val="0"/>
              </a:spcBef>
              <a:buNone/>
            </a:pPr>
            <a:endParaRPr lang="cy-GB" sz="1400">
              <a:latin typeface="Comic Sans MS"/>
            </a:endParaRPr>
          </a:p>
          <a:p>
            <a:pPr>
              <a:lnSpc>
                <a:spcPct val="100000"/>
              </a:lnSpc>
              <a:spcBef>
                <a:spcPts val="0"/>
              </a:spcBef>
              <a:buNone/>
            </a:pPr>
            <a:r>
              <a:rPr lang="cy-GB" sz="1400" dirty="0">
                <a:latin typeface="Comic Sans MS"/>
              </a:rPr>
              <a:t>Bydda i'n atgoffa'r plant sut i ateb gyda dylech ac na ddylech. </a:t>
            </a:r>
          </a:p>
          <a:p>
            <a:pPr>
              <a:lnSpc>
                <a:spcPct val="100000"/>
              </a:lnSpc>
              <a:spcBef>
                <a:spcPts val="0"/>
              </a:spcBef>
              <a:buNone/>
            </a:pPr>
            <a:endParaRPr lang="cy-GB" sz="1400">
              <a:latin typeface="Comic Sans MS"/>
            </a:endParaRPr>
          </a:p>
          <a:p>
            <a:pPr>
              <a:lnSpc>
                <a:spcPct val="100000"/>
              </a:lnSpc>
              <a:spcBef>
                <a:spcPts val="0"/>
              </a:spcBef>
              <a:buNone/>
            </a:pPr>
            <a:r>
              <a:rPr lang="cy-GB" sz="1400" dirty="0">
                <a:latin typeface="Comic Sans MS"/>
              </a:rPr>
              <a:t>Mae'r plant yn gallu dewis os </a:t>
            </a:r>
            <a:r>
              <a:rPr lang="cy-GB" sz="1400" dirty="0" err="1">
                <a:latin typeface="Comic Sans MS"/>
              </a:rPr>
              <a:t>hoffen</a:t>
            </a:r>
            <a:r>
              <a:rPr lang="cy-GB" sz="1400" dirty="0">
                <a:latin typeface="Comic Sans MS"/>
              </a:rPr>
              <a:t> nhw wneud y daflen waith gyda dwy seren neu'r daflen waith anoddach gyda thair seren. Ar y daflen waith gyda thair seren, byddan nhw angen ymestyn eu hateb nhw.</a:t>
            </a:r>
          </a:p>
        </p:txBody>
      </p:sp>
      <p:sp>
        <p:nvSpPr>
          <p:cNvPr id="6" name="Content Placeholder 2">
            <a:extLst>
              <a:ext uri="{FF2B5EF4-FFF2-40B4-BE49-F238E27FC236}">
                <a16:creationId xmlns:a16="http://schemas.microsoft.com/office/drawing/2014/main" id="{C735C2AA-C4EC-FA19-49B4-4485B9DAE670}"/>
              </a:ext>
            </a:extLst>
          </p:cNvPr>
          <p:cNvSpPr txBox="1">
            <a:spLocks/>
          </p:cNvSpPr>
          <p:nvPr/>
        </p:nvSpPr>
        <p:spPr>
          <a:xfrm>
            <a:off x="856006" y="2726340"/>
            <a:ext cx="4987246" cy="3565088"/>
          </a:xfrm>
          <a:prstGeom prst="rect">
            <a:avLst/>
          </a:prstGeom>
          <a:ln>
            <a:solidFill>
              <a:schemeClr val="tx1">
                <a:lumMod val="95000"/>
                <a:lumOff val="5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cy-GB" sz="1400" u="sng" dirty="0">
                <a:ea typeface="+mn-lt"/>
                <a:cs typeface="+mn-lt"/>
              </a:rPr>
              <a:t>T</a:t>
            </a:r>
            <a:r>
              <a:rPr lang="cy-GB" sz="1400" u="sng" dirty="0">
                <a:latin typeface="Comic Sans MS"/>
                <a:ea typeface="+mn-lt"/>
                <a:cs typeface="+mn-lt"/>
              </a:rPr>
              <a:t>asg 1:</a:t>
            </a:r>
            <a:r>
              <a:rPr lang="cy-GB" sz="1400" dirty="0">
                <a:latin typeface="Comic Sans MS"/>
                <a:ea typeface="+mn-lt"/>
                <a:cs typeface="+mn-lt"/>
              </a:rPr>
              <a:t> rhedeg arddywediad</a:t>
            </a:r>
            <a:endParaRPr lang="en-US" sz="1400" dirty="0">
              <a:latin typeface="Comic Sans MS"/>
            </a:endParaRPr>
          </a:p>
          <a:p>
            <a:pPr>
              <a:buNone/>
            </a:pPr>
            <a:r>
              <a:rPr lang="cy-GB" sz="1400" dirty="0">
                <a:latin typeface="Comic Sans MS"/>
              </a:rPr>
              <a:t>Yn gyntaf, baswn i'n driliau geirfa newydd gyda'r plant o'r mat iaith. </a:t>
            </a:r>
          </a:p>
          <a:p>
            <a:pPr>
              <a:lnSpc>
                <a:spcPct val="100000"/>
              </a:lnSpc>
              <a:spcBef>
                <a:spcPts val="0"/>
              </a:spcBef>
              <a:buNone/>
            </a:pPr>
            <a:r>
              <a:rPr lang="cy-GB" sz="1400" dirty="0">
                <a:latin typeface="Comic Sans MS"/>
              </a:rPr>
              <a:t>Wedyn, byddwn ni'n chwarae 'rhedeg arddywediad.' </a:t>
            </a:r>
            <a:endParaRPr lang="cy-GB" dirty="0"/>
          </a:p>
          <a:p>
            <a:pPr>
              <a:lnSpc>
                <a:spcPct val="100000"/>
              </a:lnSpc>
              <a:spcBef>
                <a:spcPts val="0"/>
              </a:spcBef>
              <a:buNone/>
            </a:pPr>
            <a:r>
              <a:rPr lang="cy-GB" sz="1400" dirty="0">
                <a:latin typeface="Comic Sans MS"/>
              </a:rPr>
              <a:t>Bydd y plant yn gweithio mewn parau. Mae'r cerdyn post am Y Parc Cenedlaethol Arfordir Penfro ar flaen y dosbarth. </a:t>
            </a:r>
            <a:endParaRPr lang="cy-GB" dirty="0">
              <a:latin typeface="Aptos" panose="020B0004020202020204"/>
            </a:endParaRPr>
          </a:p>
          <a:p>
            <a:pPr>
              <a:lnSpc>
                <a:spcPct val="100000"/>
              </a:lnSpc>
              <a:spcBef>
                <a:spcPts val="0"/>
              </a:spcBef>
              <a:buNone/>
            </a:pPr>
            <a:r>
              <a:rPr lang="cy-GB" sz="1400" dirty="0">
                <a:latin typeface="Comic Sans MS"/>
              </a:rPr>
              <a:t>Mae un person yn rhedeg i'r cerdyn post ac mae rhaid iddyn nhw ddarllen a </a:t>
            </a:r>
            <a:r>
              <a:rPr lang="cy-GB" sz="1400" dirty="0" err="1">
                <a:latin typeface="Comic Sans MS"/>
              </a:rPr>
              <a:t>chofio</a:t>
            </a:r>
            <a:r>
              <a:rPr lang="cy-GB" sz="1400" dirty="0">
                <a:latin typeface="Comic Sans MS"/>
              </a:rPr>
              <a:t> rhan o'r ysgrifen. </a:t>
            </a:r>
            <a:endParaRPr lang="cy-GB">
              <a:latin typeface="Aptos" panose="020B0004020202020204"/>
            </a:endParaRPr>
          </a:p>
          <a:p>
            <a:pPr>
              <a:lnSpc>
                <a:spcPct val="100000"/>
              </a:lnSpc>
              <a:spcBef>
                <a:spcPts val="0"/>
              </a:spcBef>
              <a:buNone/>
            </a:pPr>
            <a:r>
              <a:rPr lang="cy-GB" sz="1400" dirty="0">
                <a:latin typeface="Comic Sans MS"/>
              </a:rPr>
              <a:t>Byddan nhw'n rhedeg i nôl i'w partner a dweud wrthyn nhw. Bydd y partner yn ysgrifennu beth maen nhw'n ei glywed. Ras ydy e felly maen nhw angen gwrando yn ofalus.</a:t>
            </a:r>
            <a:endParaRPr lang="cy-GB" dirty="0">
              <a:latin typeface="Aptos" panose="020B0004020202020204"/>
            </a:endParaRPr>
          </a:p>
          <a:p>
            <a:pPr>
              <a:lnSpc>
                <a:spcPct val="100000"/>
              </a:lnSpc>
              <a:spcBef>
                <a:spcPts val="0"/>
              </a:spcBef>
              <a:buNone/>
            </a:pPr>
            <a:r>
              <a:rPr lang="cy-GB" sz="1400" dirty="0">
                <a:latin typeface="Comic Sans MS"/>
              </a:rPr>
              <a:t>Ar y diwedd, dylen nhw wirio'r cerdyn post gwreiddiol.</a:t>
            </a:r>
            <a:endParaRPr lang="cy-GB" dirty="0"/>
          </a:p>
          <a:p>
            <a:pPr>
              <a:lnSpc>
                <a:spcPct val="100000"/>
              </a:lnSpc>
              <a:spcBef>
                <a:spcPts val="0"/>
              </a:spcBef>
              <a:buNone/>
            </a:pPr>
            <a:endParaRPr lang="cy-GB" sz="1400" dirty="0">
              <a:latin typeface="Comic Sans MS"/>
            </a:endParaRPr>
          </a:p>
        </p:txBody>
      </p:sp>
    </p:spTree>
    <p:extLst>
      <p:ext uri="{BB962C8B-B14F-4D97-AF65-F5344CB8AC3E}">
        <p14:creationId xmlns:p14="http://schemas.microsoft.com/office/powerpoint/2010/main" val="2066346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ABCB-2773-20BA-833F-797A2F7087DE}"/>
              </a:ext>
            </a:extLst>
          </p:cNvPr>
          <p:cNvSpPr>
            <a:spLocks noGrp="1"/>
          </p:cNvSpPr>
          <p:nvPr>
            <p:ph type="title"/>
          </p:nvPr>
        </p:nvSpPr>
        <p:spPr/>
        <p:txBody>
          <a:bodyPr/>
          <a:lstStyle/>
          <a:p>
            <a:pPr algn="ctr"/>
            <a:r>
              <a:rPr lang="cy-GB" sz="4000" b="1" i="1" dirty="0">
                <a:latin typeface="Cavolini"/>
                <a:cs typeface="Cavolini"/>
              </a:rPr>
              <a:t>Parc Cenedlaethol Arfordir Penfro </a:t>
            </a:r>
            <a:endParaRPr lang="en-GB" sz="4000" dirty="0">
              <a:latin typeface="Cavolini"/>
              <a:cs typeface="Cavolini"/>
            </a:endParaRPr>
          </a:p>
          <a:p>
            <a:endParaRPr lang="en-GB" dirty="0"/>
          </a:p>
        </p:txBody>
      </p:sp>
      <p:pic>
        <p:nvPicPr>
          <p:cNvPr id="4" name="Content Placeholder 3" descr="A map of a country&#10;&#10;AI-generated content may be incorrect.">
            <a:extLst>
              <a:ext uri="{FF2B5EF4-FFF2-40B4-BE49-F238E27FC236}">
                <a16:creationId xmlns:a16="http://schemas.microsoft.com/office/drawing/2014/main" id="{3BD7965C-701B-7C71-A3EC-1454E073007E}"/>
              </a:ext>
            </a:extLst>
          </p:cNvPr>
          <p:cNvPicPr>
            <a:picLocks noGrp="1" noChangeAspect="1"/>
          </p:cNvPicPr>
          <p:nvPr>
            <p:ph idx="1"/>
          </p:nvPr>
        </p:nvPicPr>
        <p:blipFill>
          <a:blip r:embed="rId2"/>
          <a:stretch>
            <a:fillRect/>
          </a:stretch>
        </p:blipFill>
        <p:spPr>
          <a:xfrm>
            <a:off x="2823329" y="1825625"/>
            <a:ext cx="6545341" cy="4351338"/>
          </a:xfrm>
        </p:spPr>
      </p:pic>
    </p:spTree>
    <p:extLst>
      <p:ext uri="{BB962C8B-B14F-4D97-AF65-F5344CB8AC3E}">
        <p14:creationId xmlns:p14="http://schemas.microsoft.com/office/powerpoint/2010/main" val="2906947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omputer&#10;&#10;AI-generated content may be incorrect.">
            <a:extLst>
              <a:ext uri="{FF2B5EF4-FFF2-40B4-BE49-F238E27FC236}">
                <a16:creationId xmlns:a16="http://schemas.microsoft.com/office/drawing/2014/main" id="{C8EDD3AC-7496-8D50-F225-99748E5FCA9F}"/>
              </a:ext>
            </a:extLst>
          </p:cNvPr>
          <p:cNvPicPr>
            <a:picLocks noChangeAspect="1"/>
          </p:cNvPicPr>
          <p:nvPr/>
        </p:nvPicPr>
        <p:blipFill>
          <a:blip r:embed="rId2"/>
          <a:stretch>
            <a:fillRect/>
          </a:stretch>
        </p:blipFill>
        <p:spPr>
          <a:xfrm>
            <a:off x="1310835" y="88193"/>
            <a:ext cx="9579510" cy="6690795"/>
          </a:xfrm>
          <a:prstGeom prst="rect">
            <a:avLst/>
          </a:prstGeom>
        </p:spPr>
      </p:pic>
    </p:spTree>
    <p:extLst>
      <p:ext uri="{BB962C8B-B14F-4D97-AF65-F5344CB8AC3E}">
        <p14:creationId xmlns:p14="http://schemas.microsoft.com/office/powerpoint/2010/main" val="1256776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516DB53-2703-9D92-F498-31FB88FB802C}"/>
              </a:ext>
            </a:extLst>
          </p:cNvPr>
          <p:cNvSpPr txBox="1"/>
          <p:nvPr/>
        </p:nvSpPr>
        <p:spPr>
          <a:xfrm>
            <a:off x="226318" y="151423"/>
            <a:ext cx="7746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a:latin typeface="Cavolini"/>
                <a:cs typeface="Cavolini"/>
              </a:rPr>
              <a:t>Cerdyn post – y blaen</a:t>
            </a:r>
            <a:endParaRPr lang="en-US" dirty="0"/>
          </a:p>
        </p:txBody>
      </p:sp>
      <p:pic>
        <p:nvPicPr>
          <p:cNvPr id="2" name="Picture 1" descr="A group of birds on a hill&#10;&#10;AI-generated content may be incorrect.">
            <a:extLst>
              <a:ext uri="{FF2B5EF4-FFF2-40B4-BE49-F238E27FC236}">
                <a16:creationId xmlns:a16="http://schemas.microsoft.com/office/drawing/2014/main" id="{5FFF1FD3-8702-C33B-7878-032EF0769D8D}"/>
              </a:ext>
            </a:extLst>
          </p:cNvPr>
          <p:cNvPicPr>
            <a:picLocks noChangeAspect="1"/>
          </p:cNvPicPr>
          <p:nvPr/>
        </p:nvPicPr>
        <p:blipFill>
          <a:blip r:embed="rId2"/>
          <a:stretch>
            <a:fillRect/>
          </a:stretch>
        </p:blipFill>
        <p:spPr>
          <a:xfrm>
            <a:off x="1675195" y="622971"/>
            <a:ext cx="8318307" cy="5878301"/>
          </a:xfrm>
          <a:prstGeom prst="rect">
            <a:avLst/>
          </a:prstGeom>
        </p:spPr>
      </p:pic>
    </p:spTree>
    <p:extLst>
      <p:ext uri="{BB962C8B-B14F-4D97-AF65-F5344CB8AC3E}">
        <p14:creationId xmlns:p14="http://schemas.microsoft.com/office/powerpoint/2010/main" val="3094741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098654-0094-2098-E922-FDC70CEBBAFF}"/>
              </a:ext>
            </a:extLst>
          </p:cNvPr>
          <p:cNvSpPr txBox="1"/>
          <p:nvPr/>
        </p:nvSpPr>
        <p:spPr>
          <a:xfrm>
            <a:off x="226318" y="151423"/>
            <a:ext cx="7746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latin typeface="Cavolini"/>
                <a:cs typeface="Cavolini"/>
              </a:rPr>
              <a:t>Cerdyn post – y cefn</a:t>
            </a:r>
            <a:endParaRPr lang="en-US" dirty="0"/>
          </a:p>
        </p:txBody>
      </p:sp>
      <p:pic>
        <p:nvPicPr>
          <p:cNvPr id="6" name="Picture 5" descr="A screenshot of a message&#10;&#10;AI-generated content may be incorrect.">
            <a:extLst>
              <a:ext uri="{FF2B5EF4-FFF2-40B4-BE49-F238E27FC236}">
                <a16:creationId xmlns:a16="http://schemas.microsoft.com/office/drawing/2014/main" id="{6D55B0DD-971C-F8D5-35BA-2B015CFB44E3}"/>
              </a:ext>
            </a:extLst>
          </p:cNvPr>
          <p:cNvPicPr>
            <a:picLocks noChangeAspect="1"/>
          </p:cNvPicPr>
          <p:nvPr/>
        </p:nvPicPr>
        <p:blipFill>
          <a:blip r:embed="rId2"/>
          <a:stretch>
            <a:fillRect/>
          </a:stretch>
        </p:blipFill>
        <p:spPr>
          <a:xfrm>
            <a:off x="1485900" y="616542"/>
            <a:ext cx="8605092" cy="6074770"/>
          </a:xfrm>
          <a:prstGeom prst="rect">
            <a:avLst/>
          </a:prstGeom>
        </p:spPr>
      </p:pic>
    </p:spTree>
    <p:extLst>
      <p:ext uri="{BB962C8B-B14F-4D97-AF65-F5344CB8AC3E}">
        <p14:creationId xmlns:p14="http://schemas.microsoft.com/office/powerpoint/2010/main" val="3504551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89B2B6-9EC7-C729-652A-7FF898597FAC}"/>
              </a:ext>
            </a:extLst>
          </p:cNvPr>
          <p:cNvSpPr txBox="1"/>
          <p:nvPr/>
        </p:nvSpPr>
        <p:spPr>
          <a:xfrm>
            <a:off x="484732" y="1271046"/>
            <a:ext cx="926471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p>
          <a:p>
            <a:pPr marL="342900" indent="-342900">
              <a:buAutoNum type="arabicPeriod"/>
            </a:pPr>
            <a:r>
              <a:rPr lang="cy-GB" b="1" dirty="0"/>
              <a:t>Ddylech chi</a:t>
            </a:r>
            <a:r>
              <a:rPr lang="cy-GB" dirty="0"/>
              <a:t> </a:t>
            </a:r>
            <a:r>
              <a:rPr lang="cy-GB" dirty="0">
                <a:solidFill>
                  <a:srgbClr val="FF0000"/>
                </a:solidFill>
              </a:rPr>
              <a:t>f</a:t>
            </a:r>
            <a:r>
              <a:rPr lang="cy-GB" dirty="0"/>
              <a:t>ynd â'ch sbwriel adre?      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endParaRPr lang="cy-GB" dirty="0"/>
          </a:p>
          <a:p>
            <a:endParaRPr lang="cy-GB" b="1" dirty="0">
              <a:solidFill>
                <a:srgbClr val="FF0000"/>
              </a:solidFill>
            </a:endParaRPr>
          </a:p>
          <a:p>
            <a:r>
              <a:rPr lang="cy-GB" b="1" dirty="0"/>
              <a:t>2.   Ddylech chi </a:t>
            </a:r>
            <a:r>
              <a:rPr lang="cy-GB" dirty="0"/>
              <a:t>aros ar y llwybrau troed?     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p>
          <a:p>
            <a:endParaRPr lang="cy-GB" dirty="0"/>
          </a:p>
          <a:p>
            <a:r>
              <a:rPr lang="cy-GB" b="1" dirty="0"/>
              <a:t>3.   Ddylech chi </a:t>
            </a:r>
            <a:r>
              <a:rPr lang="cy-GB" b="1" dirty="0">
                <a:solidFill>
                  <a:srgbClr val="FF0000"/>
                </a:solidFill>
              </a:rPr>
              <a:t>_</a:t>
            </a:r>
            <a:r>
              <a:rPr lang="cy-GB" dirty="0"/>
              <a:t>adael eich sbwriel ar ôl?     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p>
          <a:p>
            <a:endParaRPr lang="cy-GB" dirty="0"/>
          </a:p>
          <a:p>
            <a:r>
              <a:rPr lang="cy-GB" b="1" dirty="0"/>
              <a:t>4.   Ddylech chi</a:t>
            </a:r>
            <a:r>
              <a:rPr lang="cy-GB" dirty="0"/>
              <a:t> </a:t>
            </a:r>
            <a:r>
              <a:rPr lang="cy-GB" dirty="0">
                <a:solidFill>
                  <a:srgbClr val="FF0000"/>
                </a:solidFill>
              </a:rPr>
              <a:t>g</a:t>
            </a:r>
            <a:r>
              <a:rPr lang="cy-GB" dirty="0"/>
              <a:t>adw cŵn dan reolaeth?    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p>
          <a:p>
            <a:endParaRPr lang="cy-GB" dirty="0">
              <a:solidFill>
                <a:srgbClr val="000000"/>
              </a:solidFill>
            </a:endParaRPr>
          </a:p>
          <a:p>
            <a:r>
              <a:rPr lang="cy-GB" b="1" dirty="0"/>
              <a:t>5.   Ddylech chi </a:t>
            </a:r>
            <a:r>
              <a:rPr lang="cy-GB" b="1" dirty="0">
                <a:solidFill>
                  <a:srgbClr val="FF0000"/>
                </a:solidFill>
              </a:rPr>
              <a:t>_</a:t>
            </a:r>
            <a:r>
              <a:rPr lang="cy-GB" dirty="0"/>
              <a:t>adael y llwybrau troed ac archwilio? </a:t>
            </a:r>
            <a:r>
              <a:rPr lang="cy-GB" b="1" dirty="0">
                <a:solidFill>
                  <a:srgbClr val="00B050"/>
                </a:solidFill>
              </a:rPr>
              <a:t>Dylech   </a:t>
            </a:r>
            <a:r>
              <a:rPr lang="cy-GB" dirty="0"/>
              <a:t>/   </a:t>
            </a:r>
            <a:r>
              <a:rPr lang="cy-GB" b="1" dirty="0">
                <a:solidFill>
                  <a:srgbClr val="FF0000"/>
                </a:solidFill>
              </a:rPr>
              <a:t>Na ddylech.</a:t>
            </a:r>
            <a:endParaRPr lang="cy-GB" dirty="0"/>
          </a:p>
          <a:p>
            <a:endParaRPr lang="cy-GB" dirty="0"/>
          </a:p>
          <a:p>
            <a:r>
              <a:rPr lang="cy-GB" b="1" dirty="0"/>
              <a:t>6.   Ddylech chi</a:t>
            </a:r>
            <a:r>
              <a:rPr lang="cy-GB" dirty="0"/>
              <a:t> </a:t>
            </a:r>
            <a:r>
              <a:rPr lang="cy-GB" dirty="0">
                <a:solidFill>
                  <a:srgbClr val="FF0000"/>
                </a:solidFill>
              </a:rPr>
              <a:t>g</a:t>
            </a:r>
            <a:r>
              <a:rPr lang="cy-GB" dirty="0"/>
              <a:t>au gatiau y tu ôl i chi?      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p>
          <a:p>
            <a:endParaRPr lang="cy-GB" dirty="0"/>
          </a:p>
          <a:p>
            <a:r>
              <a:rPr lang="cy-GB" b="1" dirty="0"/>
              <a:t>7.   Ddylech chi</a:t>
            </a:r>
            <a:r>
              <a:rPr lang="cy-GB" dirty="0">
                <a:solidFill>
                  <a:srgbClr val="FF0000"/>
                </a:solidFill>
              </a:rPr>
              <a:t> g</a:t>
            </a:r>
            <a:r>
              <a:rPr lang="cy-GB" dirty="0"/>
              <a:t>adw lefelau sŵn yn isel?     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p>
          <a:p>
            <a:endParaRPr lang="cy-GB" dirty="0"/>
          </a:p>
          <a:p>
            <a:r>
              <a:rPr lang="cy-GB" b="1" dirty="0"/>
              <a:t>8.   Ddylech chi</a:t>
            </a:r>
            <a:r>
              <a:rPr lang="cy-GB" dirty="0"/>
              <a:t> </a:t>
            </a:r>
            <a:r>
              <a:rPr lang="cy-GB" dirty="0">
                <a:solidFill>
                  <a:srgbClr val="FF0000"/>
                </a:solidFill>
              </a:rPr>
              <a:t>_</a:t>
            </a:r>
            <a:r>
              <a:rPr lang="cy-GB" dirty="0"/>
              <a:t>adael gatiau yn agor?       </a:t>
            </a:r>
            <a:r>
              <a:rPr lang="cy-GB" dirty="0">
                <a:solidFill>
                  <a:srgbClr val="000000"/>
                </a:solidFill>
              </a:rPr>
              <a:t>    </a:t>
            </a:r>
            <a:r>
              <a:rPr lang="cy-GB" b="1" dirty="0">
                <a:solidFill>
                  <a:srgbClr val="00B050"/>
                </a:solidFill>
              </a:rPr>
              <a:t>Dylech   </a:t>
            </a:r>
            <a:r>
              <a:rPr lang="cy-GB" dirty="0"/>
              <a:t>/   </a:t>
            </a:r>
            <a:r>
              <a:rPr lang="cy-GB" b="1" dirty="0">
                <a:solidFill>
                  <a:srgbClr val="FF0000"/>
                </a:solidFill>
              </a:rPr>
              <a:t>Na ddylech.</a:t>
            </a:r>
            <a:endParaRPr lang="en-US" b="1">
              <a:solidFill>
                <a:srgbClr val="FF0000"/>
              </a:solidFill>
            </a:endParaRPr>
          </a:p>
          <a:p>
            <a:endParaRPr lang="cy-GB" dirty="0"/>
          </a:p>
          <a:p>
            <a:endParaRPr lang="en-GB" dirty="0"/>
          </a:p>
        </p:txBody>
      </p:sp>
      <p:sp>
        <p:nvSpPr>
          <p:cNvPr id="4" name="TextBox 3">
            <a:extLst>
              <a:ext uri="{FF2B5EF4-FFF2-40B4-BE49-F238E27FC236}">
                <a16:creationId xmlns:a16="http://schemas.microsoft.com/office/drawing/2014/main" id="{59DCCFBD-4CDD-16CE-1C96-2B45857C48DD}"/>
              </a:ext>
            </a:extLst>
          </p:cNvPr>
          <p:cNvSpPr txBox="1"/>
          <p:nvPr/>
        </p:nvSpPr>
        <p:spPr>
          <a:xfrm>
            <a:off x="481484" y="616856"/>
            <a:ext cx="10637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t>Dyma rai cwestiynau i helpu twristiaid i warchod Parc Cenedlaethol Arfordir Penfro wrth ymweld.</a:t>
            </a:r>
          </a:p>
          <a:p>
            <a:r>
              <a:rPr lang="cy-GB" b="1" dirty="0"/>
              <a:t>Rhowch gylch o gwmpas yr ateb cywir.</a:t>
            </a:r>
          </a:p>
        </p:txBody>
      </p:sp>
      <p:sp>
        <p:nvSpPr>
          <p:cNvPr id="5" name="Star: 5 Points 4">
            <a:extLst>
              <a:ext uri="{FF2B5EF4-FFF2-40B4-BE49-F238E27FC236}">
                <a16:creationId xmlns:a16="http://schemas.microsoft.com/office/drawing/2014/main" id="{15A0D00B-42BD-923E-1B96-4EDED98B775B}"/>
              </a:ext>
            </a:extLst>
          </p:cNvPr>
          <p:cNvSpPr/>
          <p:nvPr/>
        </p:nvSpPr>
        <p:spPr>
          <a:xfrm>
            <a:off x="10903195" y="5853797"/>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42151C0F-0177-9D8C-C1E8-AE9935ED44C8}"/>
              </a:ext>
            </a:extLst>
          </p:cNvPr>
          <p:cNvSpPr/>
          <p:nvPr/>
        </p:nvSpPr>
        <p:spPr>
          <a:xfrm>
            <a:off x="10095292" y="5853797"/>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4700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7755ED-83D1-7318-139B-5E8445410B8E}"/>
              </a:ext>
            </a:extLst>
          </p:cNvPr>
          <p:cNvSpPr txBox="1"/>
          <p:nvPr/>
        </p:nvSpPr>
        <p:spPr>
          <a:xfrm>
            <a:off x="554207" y="1176308"/>
            <a:ext cx="1016515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cy-GB" b="1" dirty="0"/>
              <a:t>Ddylech chi</a:t>
            </a:r>
            <a:r>
              <a:rPr lang="cy-GB" dirty="0"/>
              <a:t> </a:t>
            </a:r>
            <a:r>
              <a:rPr lang="cy-GB" dirty="0">
                <a:solidFill>
                  <a:srgbClr val="FF0000"/>
                </a:solidFill>
              </a:rPr>
              <a:t>g</a:t>
            </a:r>
            <a:r>
              <a:rPr lang="cy-GB" dirty="0"/>
              <a:t>efnog busnesau lleol?</a:t>
            </a:r>
            <a:r>
              <a:rPr lang="en-US" dirty="0"/>
              <a:t>   </a:t>
            </a:r>
            <a:endParaRPr lang="en-US"/>
          </a:p>
          <a:p>
            <a:endParaRPr lang="en-US" dirty="0"/>
          </a:p>
          <a:p>
            <a:r>
              <a:rPr lang="cy-GB" b="1" dirty="0">
                <a:solidFill>
                  <a:srgbClr val="00B050"/>
                </a:solidFill>
              </a:rPr>
              <a:t>Dylech, </a:t>
            </a:r>
            <a:r>
              <a:rPr lang="cy-GB" dirty="0">
                <a:solidFill>
                  <a:srgbClr val="00B050"/>
                </a:solidFill>
              </a:rPr>
              <a:t>dylech chi _</a:t>
            </a:r>
            <a:r>
              <a:rPr lang="cy-GB" b="1" dirty="0">
                <a:solidFill>
                  <a:srgbClr val="00B050"/>
                </a:solidFill>
              </a:rPr>
              <a:t>___________________________________________________.</a:t>
            </a:r>
            <a:endParaRPr lang="en-US" b="1" dirty="0">
              <a:solidFill>
                <a:srgbClr val="000000"/>
              </a:solidFill>
            </a:endParaRPr>
          </a:p>
          <a:p>
            <a:endParaRPr lang="cy-GB" b="1" dirty="0">
              <a:solidFill>
                <a:srgbClr val="00B050"/>
              </a:solidFill>
            </a:endParaRPr>
          </a:p>
          <a:p>
            <a:r>
              <a:rPr lang="cy-GB" b="1" dirty="0">
                <a:solidFill>
                  <a:srgbClr val="FF0000"/>
                </a:solidFill>
              </a:rPr>
              <a:t>Na ddylech, </a:t>
            </a:r>
            <a:r>
              <a:rPr lang="cy-GB" dirty="0">
                <a:solidFill>
                  <a:srgbClr val="FF0000"/>
                </a:solidFill>
              </a:rPr>
              <a:t>ddylech chi ddim </a:t>
            </a:r>
            <a:r>
              <a:rPr lang="cy-GB" b="1" dirty="0">
                <a:solidFill>
                  <a:srgbClr val="FF0000"/>
                </a:solidFill>
              </a:rPr>
              <a:t>_________________________________________.</a:t>
            </a:r>
            <a:endParaRPr lang="en-US" dirty="0"/>
          </a:p>
          <a:p>
            <a:r>
              <a:rPr lang="en-US" dirty="0"/>
              <a:t>    </a:t>
            </a:r>
            <a:endParaRPr lang="cy-GB" dirty="0"/>
          </a:p>
          <a:p>
            <a:endParaRPr lang="cy-GB" dirty="0"/>
          </a:p>
          <a:p>
            <a:r>
              <a:rPr lang="cy-GB" b="1" dirty="0"/>
              <a:t>2</a:t>
            </a:r>
            <a:r>
              <a:rPr lang="cy-GB" dirty="0"/>
              <a:t>. </a:t>
            </a:r>
            <a:r>
              <a:rPr lang="cy-GB" b="1" dirty="0"/>
              <a:t>Ddylech chi</a:t>
            </a:r>
            <a:r>
              <a:rPr lang="cy-GB" b="1" dirty="0">
                <a:solidFill>
                  <a:srgbClr val="FF0000"/>
                </a:solidFill>
              </a:rPr>
              <a:t> </a:t>
            </a:r>
            <a:r>
              <a:rPr lang="cy-GB" dirty="0">
                <a:solidFill>
                  <a:srgbClr val="FF0000"/>
                </a:solidFill>
              </a:rPr>
              <a:t>f</a:t>
            </a:r>
            <a:r>
              <a:rPr lang="cy-GB" dirty="0"/>
              <a:t>od yn ofalus ger clogwyni a dŵr?</a:t>
            </a:r>
          </a:p>
          <a:p>
            <a:endParaRPr lang="cy-GB" dirty="0"/>
          </a:p>
          <a:p>
            <a:r>
              <a:rPr lang="cy-GB" b="1" dirty="0">
                <a:solidFill>
                  <a:srgbClr val="00B050"/>
                </a:solidFill>
              </a:rPr>
              <a:t>Dylech, ______________</a:t>
            </a:r>
            <a:r>
              <a:rPr lang="cy-GB" dirty="0">
                <a:solidFill>
                  <a:srgbClr val="00B050"/>
                </a:solidFill>
              </a:rPr>
              <a:t>_</a:t>
            </a:r>
            <a:r>
              <a:rPr lang="cy-GB" b="1" dirty="0">
                <a:solidFill>
                  <a:srgbClr val="00B050"/>
                </a:solidFill>
              </a:rPr>
              <a:t>______________________________________________.</a:t>
            </a:r>
            <a:endParaRPr lang="en-US" dirty="0">
              <a:solidFill>
                <a:srgbClr val="000000"/>
              </a:solidFill>
            </a:endParaRPr>
          </a:p>
          <a:p>
            <a:endParaRPr lang="cy-GB" dirty="0">
              <a:solidFill>
                <a:srgbClr val="000000"/>
              </a:solidFill>
            </a:endParaRPr>
          </a:p>
          <a:p>
            <a:r>
              <a:rPr lang="cy-GB" b="1" dirty="0">
                <a:solidFill>
                  <a:srgbClr val="FF0000"/>
                </a:solidFill>
              </a:rPr>
              <a:t>Na ddylech, </a:t>
            </a:r>
            <a:r>
              <a:rPr lang="cy-GB" dirty="0">
                <a:solidFill>
                  <a:srgbClr val="FF0000"/>
                </a:solidFill>
              </a:rPr>
              <a:t>________________</a:t>
            </a:r>
            <a:r>
              <a:rPr lang="cy-GB" b="1" dirty="0">
                <a:solidFill>
                  <a:srgbClr val="FF0000"/>
                </a:solidFill>
              </a:rPr>
              <a:t>_________________________________________.</a:t>
            </a:r>
            <a:endParaRPr lang="en-US" dirty="0"/>
          </a:p>
          <a:p>
            <a:endParaRPr lang="cy-GB" dirty="0"/>
          </a:p>
          <a:p>
            <a:endParaRPr lang="cy-GB" dirty="0"/>
          </a:p>
          <a:p>
            <a:r>
              <a:rPr lang="cy-GB" b="1" dirty="0"/>
              <a:t>3.</a:t>
            </a:r>
            <a:r>
              <a:rPr lang="cy-GB" dirty="0"/>
              <a:t> </a:t>
            </a:r>
            <a:r>
              <a:rPr lang="cy-GB" b="1" dirty="0"/>
              <a:t>Ddylech chi</a:t>
            </a:r>
            <a:r>
              <a:rPr lang="cy-GB" dirty="0"/>
              <a:t> </a:t>
            </a:r>
            <a:r>
              <a:rPr lang="cy-GB" dirty="0">
                <a:solidFill>
                  <a:srgbClr val="FF0000"/>
                </a:solidFill>
              </a:rPr>
              <a:t>f</a:t>
            </a:r>
            <a:r>
              <a:rPr lang="cy-GB" dirty="0"/>
              <a:t>wydo neu aflonyddu'r bywyd gwyllt?</a:t>
            </a:r>
          </a:p>
          <a:p>
            <a:endParaRPr lang="cy-GB" dirty="0"/>
          </a:p>
          <a:p>
            <a:r>
              <a:rPr lang="cy-GB" b="1" dirty="0">
                <a:solidFill>
                  <a:srgbClr val="00B050"/>
                </a:solidFill>
              </a:rPr>
              <a:t>Dylech, ______________</a:t>
            </a:r>
            <a:r>
              <a:rPr lang="cy-GB" dirty="0">
                <a:solidFill>
                  <a:srgbClr val="00B050"/>
                </a:solidFill>
              </a:rPr>
              <a:t>_</a:t>
            </a:r>
            <a:r>
              <a:rPr lang="cy-GB" b="1" dirty="0">
                <a:solidFill>
                  <a:srgbClr val="00B050"/>
                </a:solidFill>
              </a:rPr>
              <a:t>_______________________________________________.</a:t>
            </a:r>
            <a:endParaRPr lang="en-US" dirty="0"/>
          </a:p>
          <a:p>
            <a:endParaRPr lang="cy-GB" dirty="0"/>
          </a:p>
          <a:p>
            <a:r>
              <a:rPr lang="cy-GB" b="1" dirty="0">
                <a:solidFill>
                  <a:srgbClr val="FF0000"/>
                </a:solidFill>
              </a:rPr>
              <a:t>Na ddylech, </a:t>
            </a:r>
            <a:r>
              <a:rPr lang="cy-GB" dirty="0">
                <a:solidFill>
                  <a:srgbClr val="FF0000"/>
                </a:solidFill>
              </a:rPr>
              <a:t>________________</a:t>
            </a:r>
            <a:r>
              <a:rPr lang="cy-GB" b="1" dirty="0">
                <a:solidFill>
                  <a:srgbClr val="FF0000"/>
                </a:solidFill>
              </a:rPr>
              <a:t>_________________________________________.</a:t>
            </a:r>
            <a:endParaRPr lang="cy-GB" dirty="0"/>
          </a:p>
        </p:txBody>
      </p:sp>
      <p:sp>
        <p:nvSpPr>
          <p:cNvPr id="4" name="TextBox 3">
            <a:extLst>
              <a:ext uri="{FF2B5EF4-FFF2-40B4-BE49-F238E27FC236}">
                <a16:creationId xmlns:a16="http://schemas.microsoft.com/office/drawing/2014/main" id="{C15B4ECE-8F5D-1394-B431-886303D168B9}"/>
              </a:ext>
            </a:extLst>
          </p:cNvPr>
          <p:cNvSpPr txBox="1"/>
          <p:nvPr/>
        </p:nvSpPr>
        <p:spPr>
          <a:xfrm>
            <a:off x="554930" y="387338"/>
            <a:ext cx="10637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t>Dyma rai cwestiynau i helpu twristiaid i warchod Parc Cenedlaethol Arfordir Penfro wrth ymweld.</a:t>
            </a:r>
          </a:p>
          <a:p>
            <a:r>
              <a:rPr lang="cy-GB" b="1" dirty="0"/>
              <a:t>Dewiswch yr ateb cywir ac ymestyn y frawddeg.</a:t>
            </a:r>
          </a:p>
        </p:txBody>
      </p:sp>
      <p:sp>
        <p:nvSpPr>
          <p:cNvPr id="5" name="Star: 5 Points 4">
            <a:extLst>
              <a:ext uri="{FF2B5EF4-FFF2-40B4-BE49-F238E27FC236}">
                <a16:creationId xmlns:a16="http://schemas.microsoft.com/office/drawing/2014/main" id="{35C1E78E-3E27-FA92-0267-6C525110034D}"/>
              </a:ext>
            </a:extLst>
          </p:cNvPr>
          <p:cNvSpPr/>
          <p:nvPr/>
        </p:nvSpPr>
        <p:spPr>
          <a:xfrm>
            <a:off x="11224520" y="5945604"/>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1F821ADB-378C-1D50-445E-7D213F76464C}"/>
              </a:ext>
            </a:extLst>
          </p:cNvPr>
          <p:cNvSpPr/>
          <p:nvPr/>
        </p:nvSpPr>
        <p:spPr>
          <a:xfrm>
            <a:off x="10416617" y="5945604"/>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9D23BA71-0676-4744-7908-A18746C23E69}"/>
              </a:ext>
            </a:extLst>
          </p:cNvPr>
          <p:cNvSpPr/>
          <p:nvPr/>
        </p:nvSpPr>
        <p:spPr>
          <a:xfrm>
            <a:off x="9595860" y="5951112"/>
            <a:ext cx="812131" cy="76199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9471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D3D65-B86B-32C6-8BEC-9D0F3339953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7E4FE88-3562-D1A8-0739-9350EB17F7BF}"/>
              </a:ext>
            </a:extLst>
          </p:cNvPr>
          <p:cNvSpPr txBox="1"/>
          <p:nvPr/>
        </p:nvSpPr>
        <p:spPr>
          <a:xfrm>
            <a:off x="554207" y="1038597"/>
            <a:ext cx="1090878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t>4. Ddylech chi</a:t>
            </a:r>
            <a:r>
              <a:rPr lang="cy-GB" dirty="0"/>
              <a:t> </a:t>
            </a:r>
            <a:r>
              <a:rPr lang="cy-GB" dirty="0">
                <a:solidFill>
                  <a:srgbClr val="FF0000"/>
                </a:solidFill>
              </a:rPr>
              <a:t>g</a:t>
            </a:r>
            <a:r>
              <a:rPr lang="cy-GB" dirty="0"/>
              <a:t>erdded, beicio, rannu ceir</a:t>
            </a:r>
            <a:r>
              <a:rPr lang="cy-GB" dirty="0">
                <a:ea typeface="+mn-lt"/>
                <a:cs typeface="+mn-lt"/>
              </a:rPr>
              <a:t> neu defnyddio trafnidiaeth gyhoeddus os ydych chi'n gallu?  </a:t>
            </a:r>
          </a:p>
          <a:p>
            <a:pPr marL="342900" indent="-342900">
              <a:buAutoNum type="arabicPeriod"/>
            </a:pPr>
            <a:endParaRPr lang="cy-GB" dirty="0"/>
          </a:p>
          <a:p>
            <a:r>
              <a:rPr lang="cy-GB" b="1" dirty="0">
                <a:solidFill>
                  <a:srgbClr val="00B050"/>
                </a:solidFill>
              </a:rPr>
              <a:t>Dylech, _________</a:t>
            </a:r>
            <a:r>
              <a:rPr lang="cy-GB" dirty="0">
                <a:solidFill>
                  <a:srgbClr val="00B050"/>
                </a:solidFill>
              </a:rPr>
              <a:t>_</a:t>
            </a:r>
            <a:r>
              <a:rPr lang="cy-GB" b="1" dirty="0">
                <a:solidFill>
                  <a:srgbClr val="00B050"/>
                </a:solidFill>
              </a:rPr>
              <a:t>___________________________________________________.</a:t>
            </a:r>
            <a:endParaRPr lang="cy-GB" b="1" dirty="0">
              <a:solidFill>
                <a:srgbClr val="000000"/>
              </a:solidFill>
            </a:endParaRPr>
          </a:p>
          <a:p>
            <a:endParaRPr lang="cy-GB" b="1" dirty="0">
              <a:solidFill>
                <a:srgbClr val="00B050"/>
              </a:solidFill>
            </a:endParaRPr>
          </a:p>
          <a:p>
            <a:r>
              <a:rPr lang="cy-GB" b="1" dirty="0">
                <a:solidFill>
                  <a:srgbClr val="FF0000"/>
                </a:solidFill>
              </a:rPr>
              <a:t>Na ddylech, </a:t>
            </a:r>
            <a:r>
              <a:rPr lang="cy-GB" dirty="0">
                <a:solidFill>
                  <a:srgbClr val="FF0000"/>
                </a:solidFill>
              </a:rPr>
              <a:t>_______________</a:t>
            </a:r>
            <a:r>
              <a:rPr lang="cy-GB" b="1" dirty="0">
                <a:solidFill>
                  <a:srgbClr val="FF0000"/>
                </a:solidFill>
              </a:rPr>
              <a:t>_________________________________________.</a:t>
            </a:r>
            <a:endParaRPr lang="cy-GB" dirty="0"/>
          </a:p>
          <a:p>
            <a:r>
              <a:rPr lang="cy-GB" dirty="0"/>
              <a:t>    </a:t>
            </a:r>
          </a:p>
          <a:p>
            <a:endParaRPr lang="cy-GB" dirty="0"/>
          </a:p>
          <a:p>
            <a:r>
              <a:rPr lang="cy-GB" b="1" dirty="0"/>
              <a:t>5</a:t>
            </a:r>
            <a:r>
              <a:rPr lang="cy-GB" dirty="0"/>
              <a:t>. </a:t>
            </a:r>
            <a:r>
              <a:rPr lang="cy-GB" b="1" dirty="0"/>
              <a:t>Ddylech chi</a:t>
            </a:r>
            <a:r>
              <a:rPr lang="cy-GB" b="1" dirty="0">
                <a:solidFill>
                  <a:srgbClr val="FF0000"/>
                </a:solidFill>
              </a:rPr>
              <a:t> </a:t>
            </a:r>
            <a:r>
              <a:rPr lang="cy-GB" dirty="0">
                <a:solidFill>
                  <a:srgbClr val="FF0000"/>
                </a:solidFill>
                <a:ea typeface="+mn-lt"/>
                <a:cs typeface="+mn-lt"/>
              </a:rPr>
              <a:t>d</a:t>
            </a:r>
            <a:r>
              <a:rPr lang="cy-GB" dirty="0">
                <a:solidFill>
                  <a:srgbClr val="000000"/>
                </a:solidFill>
                <a:ea typeface="+mn-lt"/>
                <a:cs typeface="+mn-lt"/>
              </a:rPr>
              <a:t>anio</a:t>
            </a:r>
            <a:r>
              <a:rPr lang="cy-GB" dirty="0">
                <a:ea typeface="+mn-lt"/>
                <a:cs typeface="+mn-lt"/>
              </a:rPr>
              <a:t> tân</a:t>
            </a:r>
            <a:r>
              <a:rPr lang="cy-GB" dirty="0"/>
              <a:t>?</a:t>
            </a:r>
          </a:p>
          <a:p>
            <a:endParaRPr lang="cy-GB" dirty="0"/>
          </a:p>
          <a:p>
            <a:r>
              <a:rPr lang="cy-GB" b="1" dirty="0">
                <a:solidFill>
                  <a:srgbClr val="00B050"/>
                </a:solidFill>
              </a:rPr>
              <a:t>Dylech, ______________</a:t>
            </a:r>
            <a:r>
              <a:rPr lang="cy-GB" dirty="0">
                <a:solidFill>
                  <a:srgbClr val="00B050"/>
                </a:solidFill>
              </a:rPr>
              <a:t>_</a:t>
            </a:r>
            <a:r>
              <a:rPr lang="cy-GB" b="1" dirty="0">
                <a:solidFill>
                  <a:srgbClr val="00B050"/>
                </a:solidFill>
              </a:rPr>
              <a:t>______________________________________________.</a:t>
            </a:r>
            <a:endParaRPr lang="cy-GB" dirty="0">
              <a:solidFill>
                <a:srgbClr val="000000"/>
              </a:solidFill>
            </a:endParaRPr>
          </a:p>
          <a:p>
            <a:endParaRPr lang="cy-GB" dirty="0">
              <a:solidFill>
                <a:srgbClr val="000000"/>
              </a:solidFill>
            </a:endParaRPr>
          </a:p>
          <a:p>
            <a:r>
              <a:rPr lang="cy-GB" b="1" dirty="0">
                <a:solidFill>
                  <a:srgbClr val="FF0000"/>
                </a:solidFill>
              </a:rPr>
              <a:t>Na ddylech, </a:t>
            </a:r>
            <a:r>
              <a:rPr lang="cy-GB" dirty="0">
                <a:solidFill>
                  <a:srgbClr val="FF0000"/>
                </a:solidFill>
              </a:rPr>
              <a:t>________________</a:t>
            </a:r>
            <a:r>
              <a:rPr lang="cy-GB" b="1" dirty="0">
                <a:solidFill>
                  <a:srgbClr val="FF0000"/>
                </a:solidFill>
              </a:rPr>
              <a:t>_________________________________________.</a:t>
            </a:r>
            <a:endParaRPr lang="cy-GB"/>
          </a:p>
          <a:p>
            <a:endParaRPr lang="cy-GB" dirty="0"/>
          </a:p>
          <a:p>
            <a:endParaRPr lang="cy-GB" dirty="0"/>
          </a:p>
          <a:p>
            <a:r>
              <a:rPr lang="cy-GB" b="1" dirty="0"/>
              <a:t>6</a:t>
            </a:r>
            <a:r>
              <a:rPr lang="cy-GB" dirty="0"/>
              <a:t>. </a:t>
            </a:r>
            <a:r>
              <a:rPr lang="cy-GB" b="1" dirty="0"/>
              <a:t>Ddylech chi</a:t>
            </a:r>
            <a:r>
              <a:rPr lang="cy-GB" dirty="0"/>
              <a:t> </a:t>
            </a:r>
            <a:r>
              <a:rPr lang="cy-GB" dirty="0">
                <a:solidFill>
                  <a:srgbClr val="FF0000"/>
                </a:solidFill>
              </a:rPr>
              <a:t>f</a:t>
            </a:r>
            <a:r>
              <a:rPr lang="cy-GB" dirty="0"/>
              <a:t>wynhau'r holl lleoedd hardd yn y Barc Cenedlaethol Arfordir Penfro?</a:t>
            </a:r>
          </a:p>
          <a:p>
            <a:endParaRPr lang="cy-GB" dirty="0"/>
          </a:p>
          <a:p>
            <a:r>
              <a:rPr lang="cy-GB" b="1" dirty="0">
                <a:solidFill>
                  <a:srgbClr val="00B050"/>
                </a:solidFill>
              </a:rPr>
              <a:t>Dylech, ______________</a:t>
            </a:r>
            <a:r>
              <a:rPr lang="cy-GB" dirty="0">
                <a:solidFill>
                  <a:srgbClr val="00B050"/>
                </a:solidFill>
              </a:rPr>
              <a:t>_</a:t>
            </a:r>
            <a:r>
              <a:rPr lang="cy-GB" b="1" dirty="0">
                <a:solidFill>
                  <a:srgbClr val="00B050"/>
                </a:solidFill>
              </a:rPr>
              <a:t>_______________________________________________.</a:t>
            </a:r>
            <a:endParaRPr lang="cy-GB" dirty="0"/>
          </a:p>
          <a:p>
            <a:endParaRPr lang="cy-GB" dirty="0"/>
          </a:p>
          <a:p>
            <a:r>
              <a:rPr lang="cy-GB" b="1" dirty="0">
                <a:solidFill>
                  <a:srgbClr val="FF0000"/>
                </a:solidFill>
              </a:rPr>
              <a:t>Na ddylech, </a:t>
            </a:r>
            <a:r>
              <a:rPr lang="cy-GB" dirty="0">
                <a:solidFill>
                  <a:srgbClr val="FF0000"/>
                </a:solidFill>
              </a:rPr>
              <a:t>________________</a:t>
            </a:r>
            <a:r>
              <a:rPr lang="cy-GB" b="1" dirty="0">
                <a:solidFill>
                  <a:srgbClr val="FF0000"/>
                </a:solidFill>
              </a:rPr>
              <a:t>_________________________________________.</a:t>
            </a:r>
            <a:endParaRPr lang="cy-GB" dirty="0"/>
          </a:p>
        </p:txBody>
      </p:sp>
    </p:spTree>
    <p:extLst>
      <p:ext uri="{BB962C8B-B14F-4D97-AF65-F5344CB8AC3E}">
        <p14:creationId xmlns:p14="http://schemas.microsoft.com/office/powerpoint/2010/main" val="25633383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298D6-DB0C-5ADD-C6C0-1FA1323C4F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D0B1EA-3283-6E5E-3120-67DB3919E384}"/>
              </a:ext>
            </a:extLst>
          </p:cNvPr>
          <p:cNvSpPr>
            <a:spLocks noGrp="1"/>
          </p:cNvSpPr>
          <p:nvPr>
            <p:ph type="title"/>
          </p:nvPr>
        </p:nvSpPr>
        <p:spPr>
          <a:xfrm>
            <a:off x="852577" y="365125"/>
            <a:ext cx="10501223" cy="2015675"/>
          </a:xfrm>
        </p:spPr>
        <p:txBody>
          <a:bodyPr>
            <a:normAutofit fontScale="90000"/>
          </a:bodyPr>
          <a:lstStyle/>
          <a:p>
            <a:pPr>
              <a:spcBef>
                <a:spcPts val="1000"/>
              </a:spcBef>
            </a:pPr>
            <a:r>
              <a:rPr lang="cy-GB" sz="1800" b="1" u="sng" dirty="0">
                <a:latin typeface="Comic Sans MS"/>
              </a:rPr>
              <a:t>Tasg Ieithoedd, Llythrennedd a Chyfathrebu </a:t>
            </a:r>
          </a:p>
          <a:p>
            <a:pPr>
              <a:spcBef>
                <a:spcPts val="1000"/>
              </a:spcBef>
            </a:pPr>
            <a:r>
              <a:rPr lang="cy-GB" sz="1800" dirty="0">
                <a:latin typeface="Comic Sans MS"/>
              </a:rPr>
              <a:t>Prif sgil: Siarad</a:t>
            </a:r>
            <a:br>
              <a:rPr lang="cy-GB" sz="1800" dirty="0">
                <a:latin typeface="Comic Sans MS"/>
              </a:rPr>
            </a:br>
            <a:r>
              <a:rPr lang="cy-GB" sz="1800" dirty="0">
                <a:latin typeface="Comic Sans MS"/>
              </a:rPr>
              <a:t>Thema: Creu cerdd am traethau yn Sir Benfro</a:t>
            </a:r>
            <a:br>
              <a:rPr lang="cy-GB" sz="1800" dirty="0">
                <a:latin typeface="Comic Sans MS"/>
              </a:rPr>
            </a:br>
            <a:br>
              <a:rPr lang="cy-GB" sz="1800" dirty="0">
                <a:latin typeface="Comic Sans MS"/>
              </a:rPr>
            </a:br>
            <a:r>
              <a:rPr lang="cy-GB" sz="1800" b="1" dirty="0">
                <a:latin typeface="Comic Sans MS"/>
              </a:rPr>
              <a:t>Ffocws Iaith: </a:t>
            </a:r>
            <a:r>
              <a:rPr lang="cy-GB" sz="1800" dirty="0">
                <a:latin typeface="Comic Sans MS"/>
              </a:rPr>
              <a:t>Mae'r _____________ mor ____________â _______________.</a:t>
            </a:r>
          </a:p>
          <a:p>
            <a:pPr>
              <a:spcBef>
                <a:spcPts val="1000"/>
              </a:spcBef>
            </a:pPr>
            <a:br>
              <a:rPr lang="cy-GB" sz="1800" b="1" dirty="0">
                <a:latin typeface="Comic Sans MS"/>
              </a:rPr>
            </a:br>
            <a:r>
              <a:rPr lang="cy-GB" sz="1800" b="1" dirty="0">
                <a:latin typeface="Comic Sans MS"/>
              </a:rPr>
              <a:t>Gweithgareddau:</a:t>
            </a:r>
            <a:r>
              <a:rPr lang="cy-GB" sz="1800" dirty="0">
                <a:latin typeface="Comic Sans MS"/>
              </a:rPr>
              <a:t> </a:t>
            </a:r>
            <a:endParaRPr lang="cy-GB"/>
          </a:p>
        </p:txBody>
      </p:sp>
      <p:sp>
        <p:nvSpPr>
          <p:cNvPr id="3" name="Content Placeholder 2">
            <a:extLst>
              <a:ext uri="{FF2B5EF4-FFF2-40B4-BE49-F238E27FC236}">
                <a16:creationId xmlns:a16="http://schemas.microsoft.com/office/drawing/2014/main" id="{F9245192-B6B1-E082-3DF2-5AF5735E7D98}"/>
              </a:ext>
            </a:extLst>
          </p:cNvPr>
          <p:cNvSpPr>
            <a:spLocks noGrp="1"/>
          </p:cNvSpPr>
          <p:nvPr>
            <p:ph idx="1"/>
          </p:nvPr>
        </p:nvSpPr>
        <p:spPr>
          <a:xfrm>
            <a:off x="6960182" y="2520937"/>
            <a:ext cx="4537390" cy="3780225"/>
          </a:xfrm>
          <a:ln>
            <a:solidFill>
              <a:schemeClr val="tx1">
                <a:lumMod val="95000"/>
                <a:lumOff val="5000"/>
              </a:schemeClr>
            </a:solidFill>
          </a:ln>
        </p:spPr>
        <p:txBody>
          <a:bodyPr vert="horz" lIns="91440" tIns="45720" rIns="91440" bIns="45720" rtlCol="0" anchor="t">
            <a:noAutofit/>
          </a:bodyPr>
          <a:lstStyle/>
          <a:p>
            <a:pPr marL="0" indent="0">
              <a:lnSpc>
                <a:spcPct val="100000"/>
              </a:lnSpc>
              <a:buNone/>
            </a:pPr>
            <a:r>
              <a:rPr lang="cy-GB" sz="1400" u="sng" dirty="0">
                <a:latin typeface="Comic Sans MS"/>
              </a:rPr>
              <a:t>Tasg 2</a:t>
            </a:r>
            <a:r>
              <a:rPr lang="cy-GB" sz="1400" dirty="0">
                <a:latin typeface="Comic Sans MS"/>
              </a:rPr>
              <a:t> : pyramid cyfieithu</a:t>
            </a:r>
            <a:endParaRPr lang="en-US"/>
          </a:p>
          <a:p>
            <a:pPr>
              <a:lnSpc>
                <a:spcPct val="100000"/>
              </a:lnSpc>
              <a:buNone/>
            </a:pPr>
            <a:r>
              <a:rPr lang="cy-GB" sz="1400" dirty="0">
                <a:latin typeface="Comic Sans MS"/>
              </a:rPr>
              <a:t>Defnyddio'r eirfa newydd, gweithian nhw mewn grwpiau o dri i gyfieithu'r pyramid. Bydd un person yn gwrando ac yn helpu'r lleill. Mae'r ailadroddiad hwn o'r patrwm brawddeg yn bwysig.</a:t>
            </a:r>
          </a:p>
          <a:p>
            <a:pPr>
              <a:lnSpc>
                <a:spcPct val="100000"/>
              </a:lnSpc>
              <a:buNone/>
            </a:pPr>
            <a:r>
              <a:rPr lang="cy-GB" sz="1400" dirty="0">
                <a:latin typeface="Comic Sans MS"/>
              </a:rPr>
              <a:t>Bydd rhai plant yn defnyddio'r mat iaith i'u cefnogi gyda'r pyramid. </a:t>
            </a:r>
          </a:p>
          <a:p>
            <a:pPr>
              <a:lnSpc>
                <a:spcPct val="100000"/>
              </a:lnSpc>
              <a:buNone/>
            </a:pPr>
            <a:endParaRPr lang="cy-GB" sz="1400" dirty="0">
              <a:latin typeface="Comic Sans MS"/>
            </a:endParaRPr>
          </a:p>
          <a:p>
            <a:pPr>
              <a:lnSpc>
                <a:spcPct val="100000"/>
              </a:lnSpc>
              <a:buNone/>
            </a:pPr>
            <a:r>
              <a:rPr lang="cy-GB" sz="1400" u="sng" dirty="0">
                <a:latin typeface="Comic Sans MS"/>
              </a:rPr>
              <a:t>Ychwanegol</a:t>
            </a:r>
          </a:p>
          <a:p>
            <a:pPr>
              <a:lnSpc>
                <a:spcPct val="100000"/>
              </a:lnSpc>
              <a:buNone/>
            </a:pPr>
            <a:r>
              <a:rPr lang="cy-GB" sz="1400" dirty="0">
                <a:latin typeface="Comic Sans MS"/>
              </a:rPr>
              <a:t>Defnyddio'r un patrwm brawddeg, crëwch eich cerdd eich hun am draethau yn Sir Benfro. </a:t>
            </a:r>
            <a:r>
              <a:rPr lang="cy-GB" sz="1700" dirty="0">
                <a:latin typeface="Comic Sans MS"/>
              </a:rPr>
              <a:t>   </a:t>
            </a:r>
            <a:endParaRPr lang="cy-GB" sz="1700">
              <a:latin typeface="Comic Sans MS"/>
            </a:endParaRPr>
          </a:p>
          <a:p>
            <a:pPr marL="0" indent="0">
              <a:lnSpc>
                <a:spcPct val="100000"/>
              </a:lnSpc>
              <a:buNone/>
            </a:pPr>
            <a:endParaRPr lang="cy-GB" sz="1700" dirty="0">
              <a:latin typeface="Comic Sans MS"/>
            </a:endParaRPr>
          </a:p>
        </p:txBody>
      </p:sp>
      <p:sp>
        <p:nvSpPr>
          <p:cNvPr id="6" name="Content Placeholder 2">
            <a:extLst>
              <a:ext uri="{FF2B5EF4-FFF2-40B4-BE49-F238E27FC236}">
                <a16:creationId xmlns:a16="http://schemas.microsoft.com/office/drawing/2014/main" id="{33322828-D046-9193-315D-06D32512B501}"/>
              </a:ext>
            </a:extLst>
          </p:cNvPr>
          <p:cNvSpPr txBox="1">
            <a:spLocks/>
          </p:cNvSpPr>
          <p:nvPr/>
        </p:nvSpPr>
        <p:spPr>
          <a:xfrm>
            <a:off x="856006" y="2524365"/>
            <a:ext cx="5969583" cy="3776243"/>
          </a:xfrm>
          <a:prstGeom prst="rect">
            <a:avLst/>
          </a:prstGeom>
          <a:ln>
            <a:solidFill>
              <a:schemeClr val="tx1">
                <a:lumMod val="95000"/>
                <a:lumOff val="5000"/>
              </a:schemeClr>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cy-GB" sz="1400" u="sng" dirty="0">
                <a:latin typeface="Comic Sans MS"/>
              </a:rPr>
              <a:t>Tasg 1</a:t>
            </a:r>
            <a:r>
              <a:rPr lang="cy-GB" sz="1400" dirty="0">
                <a:latin typeface="Comic Sans MS"/>
              </a:rPr>
              <a:t>: drilio</a:t>
            </a:r>
            <a:endParaRPr lang="en-US" sz="1400">
              <a:latin typeface="Comic Sans MS"/>
            </a:endParaRPr>
          </a:p>
          <a:p>
            <a:pPr marL="0" indent="0">
              <a:lnSpc>
                <a:spcPct val="120000"/>
              </a:lnSpc>
              <a:buNone/>
            </a:pPr>
            <a:r>
              <a:rPr lang="cy-GB" sz="1400" dirty="0">
                <a:latin typeface="Comic Sans MS"/>
              </a:rPr>
              <a:t>Dyma batrwm brawddeg newydd ond rydyn ni wedi dysgu llawer o ansoddeiriau yn y dosbarth. Baswn i'n drilio'r patrwm frawddeg. </a:t>
            </a:r>
          </a:p>
          <a:p>
            <a:pPr marL="0" indent="0">
              <a:lnSpc>
                <a:spcPct val="120000"/>
              </a:lnSpc>
              <a:buNone/>
            </a:pPr>
            <a:r>
              <a:rPr lang="cy-GB" sz="1400" dirty="0">
                <a:latin typeface="Comic Sans MS"/>
              </a:rPr>
              <a:t>Defnyddio pethau o'r dosbarth, bydd rhaid i blant eu disgrifio. Pan fydda i'n codi un, bydd y plant yn dweud y disgrifiad yn lle'r enw. Bydda I'n mynd yn gyflymach a gyflymach.</a:t>
            </a:r>
          </a:p>
          <a:p>
            <a:pPr marL="0" indent="0">
              <a:lnSpc>
                <a:spcPct val="120000"/>
              </a:lnSpc>
              <a:buNone/>
            </a:pPr>
            <a:r>
              <a:rPr lang="cy-GB" sz="1400" dirty="0">
                <a:latin typeface="Comic Sans MS"/>
              </a:rPr>
              <a:t>Bydd y plant yn edrych ar y mat iaith i ddarganfod geirfa newydd. Mae'r rhain yn dangos opsiynau eraill ar gyfer y bylchau. </a:t>
            </a:r>
            <a:endParaRPr lang="en-US" sz="1400">
              <a:latin typeface="Comic Sans MS"/>
            </a:endParaRPr>
          </a:p>
          <a:p>
            <a:pPr>
              <a:lnSpc>
                <a:spcPct val="120000"/>
              </a:lnSpc>
              <a:buNone/>
            </a:pPr>
            <a:r>
              <a:rPr lang="cy-GB" sz="1400" dirty="0" err="1">
                <a:latin typeface="Comic Sans MS"/>
              </a:rPr>
              <a:t>Gallen</a:t>
            </a:r>
            <a:r>
              <a:rPr lang="cy-GB" sz="1400" dirty="0">
                <a:latin typeface="Comic Sans MS"/>
              </a:rPr>
              <a:t> nhw cyfieithwch eirfa newydd gan ddefnyddio geiriadur Cymraeg mewn parau. Gân nhw feddwl am fwy o eiriau?</a:t>
            </a:r>
          </a:p>
          <a:p>
            <a:pPr>
              <a:buNone/>
            </a:pPr>
            <a:endParaRPr lang="cy-GB" sz="1800" dirty="0">
              <a:latin typeface="Comic Sans MS"/>
            </a:endParaRPr>
          </a:p>
          <a:p>
            <a:pPr marL="0" indent="0">
              <a:buFont typeface="Arial" panose="020B0604020202020204" pitchFamily="34" charset="0"/>
              <a:buNone/>
            </a:pPr>
            <a:endParaRPr lang="cy-GB" sz="1400" dirty="0">
              <a:latin typeface="Comic Sans MS"/>
            </a:endParaRPr>
          </a:p>
        </p:txBody>
      </p:sp>
    </p:spTree>
    <p:extLst>
      <p:ext uri="{BB962C8B-B14F-4D97-AF65-F5344CB8AC3E}">
        <p14:creationId xmlns:p14="http://schemas.microsoft.com/office/powerpoint/2010/main" val="675137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game&#10;&#10;AI-generated content may be incorrect.">
            <a:extLst>
              <a:ext uri="{FF2B5EF4-FFF2-40B4-BE49-F238E27FC236}">
                <a16:creationId xmlns:a16="http://schemas.microsoft.com/office/drawing/2014/main" id="{C28A8160-9BA5-464E-F32E-4E0679BD1014}"/>
              </a:ext>
            </a:extLst>
          </p:cNvPr>
          <p:cNvPicPr>
            <a:picLocks noChangeAspect="1"/>
          </p:cNvPicPr>
          <p:nvPr/>
        </p:nvPicPr>
        <p:blipFill>
          <a:blip r:embed="rId2"/>
          <a:stretch>
            <a:fillRect/>
          </a:stretch>
        </p:blipFill>
        <p:spPr>
          <a:xfrm>
            <a:off x="1225062" y="204300"/>
            <a:ext cx="9067800" cy="6459171"/>
          </a:xfrm>
          <a:prstGeom prst="rect">
            <a:avLst/>
          </a:prstGeom>
        </p:spPr>
      </p:pic>
    </p:spTree>
    <p:extLst>
      <p:ext uri="{BB962C8B-B14F-4D97-AF65-F5344CB8AC3E}">
        <p14:creationId xmlns:p14="http://schemas.microsoft.com/office/powerpoint/2010/main" val="29865126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9B23A0-EF86-798C-0E22-0F741A787ACB}"/>
              </a:ext>
            </a:extLst>
          </p:cNvPr>
          <p:cNvPicPr>
            <a:picLocks noChangeAspect="1"/>
          </p:cNvPicPr>
          <p:nvPr/>
        </p:nvPicPr>
        <p:blipFill>
          <a:blip r:embed="rId2"/>
          <a:stretch>
            <a:fillRect/>
          </a:stretch>
        </p:blipFill>
        <p:spPr>
          <a:xfrm>
            <a:off x="1254370" y="232143"/>
            <a:ext cx="9165491" cy="6393716"/>
          </a:xfrm>
          <a:prstGeom prst="rect">
            <a:avLst/>
          </a:prstGeom>
        </p:spPr>
      </p:pic>
    </p:spTree>
    <p:extLst>
      <p:ext uri="{BB962C8B-B14F-4D97-AF65-F5344CB8AC3E}">
        <p14:creationId xmlns:p14="http://schemas.microsoft.com/office/powerpoint/2010/main" val="3471289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F3C6B21A-85BD-0209-B7F3-76821C7307D9}"/>
              </a:ext>
            </a:extLst>
          </p:cNvPr>
          <p:cNvSpPr>
            <a:spLocks noGrp="1"/>
          </p:cNvSpPr>
          <p:nvPr>
            <p:ph sz="half" idx="2"/>
          </p:nvPr>
        </p:nvSpPr>
        <p:spPr/>
        <p:txBody>
          <a:bodyPr/>
          <a:lstStyle/>
          <a:p>
            <a:endParaRPr lang="en-GB"/>
          </a:p>
        </p:txBody>
      </p:sp>
      <p:graphicFrame>
        <p:nvGraphicFramePr>
          <p:cNvPr id="2" name="Diagram 1">
            <a:extLst>
              <a:ext uri="{FF2B5EF4-FFF2-40B4-BE49-F238E27FC236}">
                <a16:creationId xmlns:a16="http://schemas.microsoft.com/office/drawing/2014/main" id="{9598FD32-B873-2526-1C3C-0964BC6F04AA}"/>
              </a:ext>
            </a:extLst>
          </p:cNvPr>
          <p:cNvGraphicFramePr/>
          <p:nvPr>
            <p:extLst>
              <p:ext uri="{D42A27DB-BD31-4B8C-83A1-F6EECF244321}">
                <p14:modId xmlns:p14="http://schemas.microsoft.com/office/powerpoint/2010/main" val="4176387855"/>
              </p:ext>
            </p:extLst>
          </p:nvPr>
        </p:nvGraphicFramePr>
        <p:xfrm>
          <a:off x="-4306" y="3826"/>
          <a:ext cx="12191399" cy="6854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8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C5C49-9D0E-0762-6A0A-FCCB4E366EF1}"/>
            </a:ext>
          </a:extLst>
        </p:cNvPr>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9776944F-63A2-5983-6F1B-6C712339652C}"/>
              </a:ext>
            </a:extLst>
          </p:cNvPr>
          <p:cNvSpPr>
            <a:spLocks noGrp="1"/>
          </p:cNvSpPr>
          <p:nvPr>
            <p:ph sz="half" idx="2"/>
          </p:nvPr>
        </p:nvSpPr>
        <p:spPr/>
        <p:txBody>
          <a:bodyPr/>
          <a:lstStyle/>
          <a:p>
            <a:endParaRPr lang="en-GB"/>
          </a:p>
        </p:txBody>
      </p:sp>
      <p:graphicFrame>
        <p:nvGraphicFramePr>
          <p:cNvPr id="2" name="Diagram 1">
            <a:extLst>
              <a:ext uri="{FF2B5EF4-FFF2-40B4-BE49-F238E27FC236}">
                <a16:creationId xmlns:a16="http://schemas.microsoft.com/office/drawing/2014/main" id="{12B2503F-928E-CE33-824D-0A80CAB210EC}"/>
              </a:ext>
            </a:extLst>
          </p:cNvPr>
          <p:cNvGraphicFramePr/>
          <p:nvPr>
            <p:extLst>
              <p:ext uri="{D42A27DB-BD31-4B8C-83A1-F6EECF244321}">
                <p14:modId xmlns:p14="http://schemas.microsoft.com/office/powerpoint/2010/main" val="720113050"/>
              </p:ext>
            </p:extLst>
          </p:nvPr>
        </p:nvGraphicFramePr>
        <p:xfrm>
          <a:off x="579" y="-3500"/>
          <a:ext cx="12193840" cy="6863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65603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697A-9BB8-5075-41B9-6D087E67A751}"/>
              </a:ext>
            </a:extLst>
          </p:cNvPr>
          <p:cNvSpPr>
            <a:spLocks noGrp="1"/>
          </p:cNvSpPr>
          <p:nvPr>
            <p:ph type="title"/>
          </p:nvPr>
        </p:nvSpPr>
        <p:spPr>
          <a:xfrm>
            <a:off x="334848" y="466113"/>
            <a:ext cx="10515600" cy="6122255"/>
          </a:xfrm>
        </p:spPr>
        <p:txBody>
          <a:bodyPr>
            <a:normAutofit/>
          </a:bodyPr>
          <a:lstStyle/>
          <a:p>
            <a:pPr>
              <a:lnSpc>
                <a:spcPct val="200000"/>
              </a:lnSpc>
            </a:pPr>
            <a:r>
              <a:rPr lang="cy-GB" sz="2400" b="1" dirty="0">
                <a:latin typeface="Cavolini"/>
                <a:cs typeface="Cavolini"/>
              </a:rPr>
              <a:t>Creu cerdd.  </a:t>
            </a:r>
            <a:br>
              <a:rPr lang="cy-GB" sz="2400" dirty="0">
                <a:latin typeface="Cavolini"/>
                <a:cs typeface="Cavolini"/>
              </a:rPr>
            </a:br>
            <a:r>
              <a:rPr lang="cy-GB" sz="2400" dirty="0">
                <a:latin typeface="Cavolini"/>
                <a:cs typeface="Cavolini"/>
              </a:rPr>
              <a:t>Mae'r </a:t>
            </a:r>
            <a:r>
              <a:rPr lang="cy-GB" sz="2400" b="1" dirty="0">
                <a:latin typeface="Cavolini"/>
                <a:cs typeface="Cavolini"/>
              </a:rPr>
              <a:t>tywod   </a:t>
            </a:r>
            <a:r>
              <a:rPr lang="cy-GB" sz="2400" dirty="0">
                <a:latin typeface="Cavolini"/>
                <a:cs typeface="Cavolini"/>
              </a:rPr>
              <a:t>mor _______________ â _______________ </a:t>
            </a:r>
            <a:br>
              <a:rPr lang="cy-GB" sz="2400" dirty="0">
                <a:latin typeface="Cavolini"/>
              </a:rPr>
            </a:br>
            <a:r>
              <a:rPr lang="cy-GB" sz="2400" dirty="0">
                <a:latin typeface="Cavolini"/>
                <a:cs typeface="Cavolini"/>
              </a:rPr>
              <a:t>Mae'r </a:t>
            </a:r>
            <a:r>
              <a:rPr lang="cy-GB" sz="2400" b="1" dirty="0">
                <a:latin typeface="Cavolini"/>
                <a:cs typeface="Cavolini"/>
              </a:rPr>
              <a:t>môr      </a:t>
            </a:r>
            <a:r>
              <a:rPr lang="cy-GB" sz="2400" dirty="0">
                <a:latin typeface="Cavolini"/>
                <a:cs typeface="Cavolini"/>
              </a:rPr>
              <a:t>mor _______________ â _______________ </a:t>
            </a:r>
            <a:endParaRPr lang="cy-GB" dirty="0"/>
          </a:p>
          <a:p>
            <a:pPr>
              <a:lnSpc>
                <a:spcPct val="200000"/>
              </a:lnSpc>
            </a:pPr>
            <a:r>
              <a:rPr lang="cy-GB" sz="2400" dirty="0">
                <a:latin typeface="Cavolini"/>
                <a:cs typeface="Cavolini"/>
              </a:rPr>
              <a:t>Mae'r </a:t>
            </a:r>
            <a:r>
              <a:rPr lang="cy-GB" sz="2400" b="1" dirty="0">
                <a:latin typeface="Cavolini"/>
                <a:cs typeface="Cavolini"/>
              </a:rPr>
              <a:t>tonnau </a:t>
            </a:r>
            <a:r>
              <a:rPr lang="cy-GB" sz="2400" dirty="0">
                <a:latin typeface="Cavolini"/>
                <a:cs typeface="Cavolini"/>
              </a:rPr>
              <a:t>mor _______________ â _______________ </a:t>
            </a:r>
          </a:p>
          <a:p>
            <a:pPr>
              <a:lnSpc>
                <a:spcPct val="200000"/>
              </a:lnSpc>
            </a:pPr>
            <a:r>
              <a:rPr lang="cy-GB" sz="2400" dirty="0">
                <a:latin typeface="Cavolini"/>
                <a:cs typeface="Cavolini"/>
              </a:rPr>
              <a:t>Mae'r </a:t>
            </a:r>
            <a:r>
              <a:rPr lang="cy-GB" sz="2400" b="1" dirty="0">
                <a:latin typeface="Cavolini"/>
                <a:cs typeface="Cavolini"/>
              </a:rPr>
              <a:t>haul     </a:t>
            </a:r>
            <a:r>
              <a:rPr lang="cy-GB" sz="2400" dirty="0">
                <a:latin typeface="Cavolini"/>
                <a:cs typeface="Cavolini"/>
              </a:rPr>
              <a:t>mor _______________ â _______________ </a:t>
            </a:r>
          </a:p>
          <a:p>
            <a:pPr>
              <a:lnSpc>
                <a:spcPct val="200000"/>
              </a:lnSpc>
            </a:pPr>
            <a:r>
              <a:rPr lang="cy-GB" sz="2400" dirty="0">
                <a:latin typeface="Cavolini"/>
                <a:cs typeface="Cavolini"/>
              </a:rPr>
              <a:t>Mae'r </a:t>
            </a:r>
            <a:r>
              <a:rPr lang="cy-GB" sz="2400" b="1" dirty="0">
                <a:latin typeface="Cavolini"/>
                <a:cs typeface="Cavolini"/>
              </a:rPr>
              <a:t>gwynt  </a:t>
            </a:r>
            <a:r>
              <a:rPr lang="cy-GB" sz="2400" dirty="0">
                <a:latin typeface="Cavolini"/>
                <a:cs typeface="Cavolini"/>
              </a:rPr>
              <a:t>mor _______________ â _______________ </a:t>
            </a:r>
          </a:p>
          <a:p>
            <a:pPr>
              <a:lnSpc>
                <a:spcPct val="200000"/>
              </a:lnSpc>
            </a:pPr>
            <a:r>
              <a:rPr lang="cy-GB" sz="2400" dirty="0">
                <a:latin typeface="Cavolini"/>
                <a:cs typeface="Cavolini"/>
              </a:rPr>
              <a:t>Mae'r </a:t>
            </a:r>
            <a:r>
              <a:rPr lang="cy-GB" sz="2400" b="1" dirty="0">
                <a:latin typeface="Cavolini"/>
                <a:cs typeface="Cavolini"/>
              </a:rPr>
              <a:t>traeth  </a:t>
            </a:r>
            <a:r>
              <a:rPr lang="cy-GB" sz="2400" dirty="0">
                <a:latin typeface="Cavolini"/>
                <a:cs typeface="Cavolini"/>
              </a:rPr>
              <a:t>mor _______________ â _______________ </a:t>
            </a:r>
          </a:p>
          <a:p>
            <a:endParaRPr lang="cy-GB" dirty="0"/>
          </a:p>
        </p:txBody>
      </p:sp>
      <p:sp>
        <p:nvSpPr>
          <p:cNvPr id="4" name="Star: 5 Points 3">
            <a:extLst>
              <a:ext uri="{FF2B5EF4-FFF2-40B4-BE49-F238E27FC236}">
                <a16:creationId xmlns:a16="http://schemas.microsoft.com/office/drawing/2014/main" id="{FDEB88B7-6CB6-F2C1-DF7C-5536B0576C0D}"/>
              </a:ext>
            </a:extLst>
          </p:cNvPr>
          <p:cNvSpPr/>
          <p:nvPr/>
        </p:nvSpPr>
        <p:spPr>
          <a:xfrm rot="180000">
            <a:off x="9343791" y="4005777"/>
            <a:ext cx="3023356" cy="2773545"/>
          </a:xfrm>
          <a:prstGeom prst="star5">
            <a:avLst/>
          </a:prstGeom>
          <a:solidFill>
            <a:schemeClr val="tx2">
              <a:lumMod val="50000"/>
              <a:lumOff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1600" dirty="0"/>
              <a:t>Peidiwch â anghofio </a:t>
            </a:r>
            <a:r>
              <a:rPr lang="cy-GB" sz="1600" dirty="0" err="1"/>
              <a:t>T.Ll</a:t>
            </a:r>
            <a:r>
              <a:rPr lang="cy-GB" sz="1600" dirty="0"/>
              <a:t>. ar ôl </a:t>
            </a:r>
            <a:r>
              <a:rPr lang="cy-GB" sz="1600" b="1" dirty="0"/>
              <a:t>na</a:t>
            </a:r>
          </a:p>
        </p:txBody>
      </p:sp>
      <p:sp>
        <p:nvSpPr>
          <p:cNvPr id="6" name="Star: 5 Points 5">
            <a:extLst>
              <a:ext uri="{FF2B5EF4-FFF2-40B4-BE49-F238E27FC236}">
                <a16:creationId xmlns:a16="http://schemas.microsoft.com/office/drawing/2014/main" id="{D51363B1-9E3E-F316-15A3-BED5C166048E}"/>
              </a:ext>
            </a:extLst>
          </p:cNvPr>
          <p:cNvSpPr/>
          <p:nvPr/>
        </p:nvSpPr>
        <p:spPr>
          <a:xfrm rot="20940000">
            <a:off x="9220769" y="36032"/>
            <a:ext cx="3023356" cy="2773545"/>
          </a:xfrm>
          <a:prstGeom prst="star5">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1600" dirty="0"/>
              <a:t>Peidiwch â anghofio T.M. ar ôl </a:t>
            </a:r>
            <a:r>
              <a:rPr lang="cy-GB" sz="1600" b="1" dirty="0"/>
              <a:t>mor</a:t>
            </a:r>
          </a:p>
        </p:txBody>
      </p:sp>
    </p:spTree>
    <p:extLst>
      <p:ext uri="{BB962C8B-B14F-4D97-AF65-F5344CB8AC3E}">
        <p14:creationId xmlns:p14="http://schemas.microsoft.com/office/powerpoint/2010/main" val="1880001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FB99A3-BCE5-F269-071E-A378620057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EDEB31-1D81-B992-86BE-384DC58BA519}"/>
              </a:ext>
            </a:extLst>
          </p:cNvPr>
          <p:cNvSpPr>
            <a:spLocks noGrp="1"/>
          </p:cNvSpPr>
          <p:nvPr>
            <p:ph type="title"/>
          </p:nvPr>
        </p:nvSpPr>
        <p:spPr>
          <a:xfrm>
            <a:off x="852577" y="411029"/>
            <a:ext cx="10501223" cy="2015675"/>
          </a:xfrm>
        </p:spPr>
        <p:txBody>
          <a:bodyPr vert="horz" lIns="91440" tIns="45720" rIns="91440" bIns="45720" rtlCol="0" anchor="ctr">
            <a:noAutofit/>
          </a:bodyPr>
          <a:lstStyle/>
          <a:p>
            <a:pPr>
              <a:lnSpc>
                <a:spcPct val="100000"/>
              </a:lnSpc>
            </a:pPr>
            <a:r>
              <a:rPr lang="cy-GB" sz="1500" b="1" u="sng" dirty="0">
                <a:latin typeface="Comic Sans MS"/>
              </a:rPr>
              <a:t>Y celfyddydau Mynegiannol </a:t>
            </a:r>
            <a:endParaRPr lang="en-US" sz="1500">
              <a:latin typeface="Comic Sans MS"/>
            </a:endParaRPr>
          </a:p>
          <a:p>
            <a:pPr>
              <a:lnSpc>
                <a:spcPct val="100000"/>
              </a:lnSpc>
              <a:spcBef>
                <a:spcPts val="0"/>
              </a:spcBef>
            </a:pPr>
            <a:r>
              <a:rPr lang="cy-GB" sz="1500" b="1" u="sng" dirty="0">
                <a:latin typeface="Comic Sans MS"/>
              </a:rPr>
              <a:t>(datblygu geirfa)</a:t>
            </a:r>
            <a:br>
              <a:rPr lang="cy-GB" sz="1500" b="1" u="sng" dirty="0">
                <a:latin typeface="Comic Sans MS"/>
              </a:rPr>
            </a:br>
            <a:endParaRPr lang="cy-GB" sz="1500" dirty="0">
              <a:latin typeface="Comic Sans MS"/>
            </a:endParaRPr>
          </a:p>
          <a:p>
            <a:pPr>
              <a:lnSpc>
                <a:spcPct val="100000"/>
              </a:lnSpc>
            </a:pPr>
            <a:r>
              <a:rPr lang="cy-GB" sz="1500" b="1" dirty="0">
                <a:latin typeface="Comic Sans MS"/>
              </a:rPr>
              <a:t>Thema: </a:t>
            </a:r>
            <a:r>
              <a:rPr lang="cy-GB" sz="1500" dirty="0">
                <a:latin typeface="Comic Sans MS"/>
              </a:rPr>
              <a:t>Mynegi barn am Gastell Penfro.</a:t>
            </a:r>
            <a:br>
              <a:rPr lang="cy-GB" sz="1500" dirty="0">
                <a:latin typeface="Comic Sans MS"/>
              </a:rPr>
            </a:br>
            <a:endParaRPr lang="en-US" sz="1500">
              <a:latin typeface="Comic Sans MS"/>
            </a:endParaRPr>
          </a:p>
          <a:p>
            <a:pPr>
              <a:lnSpc>
                <a:spcPct val="100000"/>
              </a:lnSpc>
            </a:pPr>
            <a:r>
              <a:rPr lang="cy-GB" sz="1500" b="1" dirty="0">
                <a:latin typeface="Comic Sans MS"/>
              </a:rPr>
              <a:t>Ffocws Iaith / patrymau: </a:t>
            </a:r>
            <a:endParaRPr lang="cy-GB" sz="1500" dirty="0">
              <a:latin typeface="Comic Sans MS"/>
            </a:endParaRPr>
          </a:p>
          <a:p>
            <a:pPr>
              <a:lnSpc>
                <a:spcPct val="100000"/>
              </a:lnSpc>
            </a:pPr>
            <a:r>
              <a:rPr lang="cy-GB" sz="1500" dirty="0">
                <a:latin typeface="Comic Sans MS"/>
              </a:rPr>
              <a:t>Fy hoff lun o Gastell Penfro i ydy gan ________________ achos mae'n ______________.</a:t>
            </a:r>
            <a:endParaRPr lang="en-US" sz="1500">
              <a:latin typeface="Comic Sans MS"/>
            </a:endParaRPr>
          </a:p>
          <a:p>
            <a:pPr>
              <a:lnSpc>
                <a:spcPct val="100000"/>
              </a:lnSpc>
            </a:pPr>
            <a:r>
              <a:rPr lang="cy-GB" sz="1500" dirty="0">
                <a:latin typeface="Comic Sans MS"/>
              </a:rPr>
              <a:t>Fy nghas lun o Gastell Penfro i ydy gan _______________ achos mae'n ______________.</a:t>
            </a:r>
            <a:br>
              <a:rPr lang="cy-GB" sz="1500" dirty="0">
                <a:latin typeface="Comic Sans MS"/>
              </a:rPr>
            </a:br>
            <a:br>
              <a:rPr lang="cy-GB" sz="1500" dirty="0">
                <a:latin typeface="Comic Sans MS"/>
              </a:rPr>
            </a:br>
            <a:r>
              <a:rPr lang="cy-GB" sz="1500" b="1" dirty="0">
                <a:latin typeface="Comic Sans MS"/>
              </a:rPr>
              <a:t>Gweithgareddau:</a:t>
            </a:r>
            <a:r>
              <a:rPr lang="cy-GB" sz="1400" dirty="0">
                <a:latin typeface="Comic Sans MS"/>
              </a:rPr>
              <a:t> </a:t>
            </a:r>
            <a:endParaRPr lang="cy-GB" sz="1400"/>
          </a:p>
        </p:txBody>
      </p:sp>
      <p:sp>
        <p:nvSpPr>
          <p:cNvPr id="3" name="Content Placeholder 2">
            <a:extLst>
              <a:ext uri="{FF2B5EF4-FFF2-40B4-BE49-F238E27FC236}">
                <a16:creationId xmlns:a16="http://schemas.microsoft.com/office/drawing/2014/main" id="{6FAA244E-544F-5B75-89EC-55EB6D46D902}"/>
              </a:ext>
            </a:extLst>
          </p:cNvPr>
          <p:cNvSpPr>
            <a:spLocks noGrp="1"/>
          </p:cNvSpPr>
          <p:nvPr>
            <p:ph idx="1"/>
          </p:nvPr>
        </p:nvSpPr>
        <p:spPr>
          <a:xfrm>
            <a:off x="6960182" y="2704551"/>
            <a:ext cx="4537390" cy="3596611"/>
          </a:xfrm>
          <a:ln>
            <a:solidFill>
              <a:schemeClr val="tx1">
                <a:lumMod val="95000"/>
                <a:lumOff val="5000"/>
              </a:schemeClr>
            </a:solidFill>
          </a:ln>
        </p:spPr>
        <p:txBody>
          <a:bodyPr vert="horz" lIns="91440" tIns="45720" rIns="91440" bIns="45720" rtlCol="0" anchor="t">
            <a:noAutofit/>
          </a:bodyPr>
          <a:lstStyle/>
          <a:p>
            <a:pPr marL="0" indent="0">
              <a:buNone/>
            </a:pPr>
            <a:r>
              <a:rPr lang="cy-GB" sz="1400" u="sng" dirty="0">
                <a:latin typeface="Comic Sans MS"/>
              </a:rPr>
              <a:t>Tasg 2:</a:t>
            </a:r>
            <a:r>
              <a:rPr lang="cy-GB" sz="1700" dirty="0">
                <a:latin typeface="Comic Sans MS"/>
              </a:rPr>
              <a:t>   </a:t>
            </a:r>
          </a:p>
          <a:p>
            <a:pPr>
              <a:lnSpc>
                <a:spcPct val="100000"/>
              </a:lnSpc>
              <a:buNone/>
            </a:pPr>
            <a:r>
              <a:rPr lang="cy-GB" sz="1400" dirty="0">
                <a:latin typeface="Comic Sans MS"/>
              </a:rPr>
              <a:t>Pan fyddwn ni'n ôl i'r dosbarth, bydd y plant yn edrych ar waith celf arall Castell Penfro gan wahanol arlunwyr. </a:t>
            </a:r>
          </a:p>
          <a:p>
            <a:pPr>
              <a:lnSpc>
                <a:spcPct val="100000"/>
              </a:lnSpc>
              <a:buNone/>
            </a:pPr>
            <a:r>
              <a:rPr lang="cy-GB" sz="1400" dirty="0">
                <a:latin typeface="Comic Sans MS"/>
              </a:rPr>
              <a:t>Hoffwn iddyn nhw disgrifiwch bob paentiad a chymharu. </a:t>
            </a:r>
            <a:endParaRPr lang="cy-GB" dirty="0">
              <a:latin typeface="Aptos" panose="020B0004020202020204"/>
            </a:endParaRPr>
          </a:p>
          <a:p>
            <a:pPr>
              <a:lnSpc>
                <a:spcPct val="100000"/>
              </a:lnSpc>
              <a:buNone/>
            </a:pPr>
            <a:r>
              <a:rPr lang="cy-GB" sz="1400" dirty="0">
                <a:latin typeface="Comic Sans MS"/>
              </a:rPr>
              <a:t>Defnyddio'r patrwm brawddeg, bydd y plant i orffen y frawddeg esbonio eu hoff waith celf nhw a'u cas waith celf nhw. </a:t>
            </a:r>
            <a:endParaRPr lang="cy-GB">
              <a:latin typeface="Aptos" panose="020B0004020202020204"/>
            </a:endParaRPr>
          </a:p>
          <a:p>
            <a:pPr>
              <a:lnSpc>
                <a:spcPct val="100000"/>
              </a:lnSpc>
              <a:buNone/>
            </a:pPr>
            <a:r>
              <a:rPr lang="cy-GB" sz="1400" dirty="0" err="1">
                <a:latin typeface="Comic Sans MS"/>
              </a:rPr>
              <a:t>Gallen</a:t>
            </a:r>
            <a:r>
              <a:rPr lang="cy-GB" sz="1400" dirty="0">
                <a:latin typeface="Comic Sans MS"/>
              </a:rPr>
              <a:t> nhw wneud cyflwyniad bach gyda'u rheswm nhw.   </a:t>
            </a:r>
            <a:endParaRPr lang="cy-GB"/>
          </a:p>
          <a:p>
            <a:pPr marL="0" indent="0">
              <a:buNone/>
            </a:pPr>
            <a:endParaRPr lang="cy-GB" sz="1700" dirty="0">
              <a:latin typeface="Comic Sans MS"/>
            </a:endParaRPr>
          </a:p>
        </p:txBody>
      </p:sp>
      <p:sp>
        <p:nvSpPr>
          <p:cNvPr id="6" name="Content Placeholder 2">
            <a:extLst>
              <a:ext uri="{FF2B5EF4-FFF2-40B4-BE49-F238E27FC236}">
                <a16:creationId xmlns:a16="http://schemas.microsoft.com/office/drawing/2014/main" id="{F76E6784-61B1-A754-9857-61548AD92BDA}"/>
              </a:ext>
            </a:extLst>
          </p:cNvPr>
          <p:cNvSpPr txBox="1">
            <a:spLocks/>
          </p:cNvSpPr>
          <p:nvPr/>
        </p:nvSpPr>
        <p:spPr>
          <a:xfrm>
            <a:off x="856006" y="2707979"/>
            <a:ext cx="5969583" cy="3601810"/>
          </a:xfrm>
          <a:prstGeom prst="rect">
            <a:avLst/>
          </a:prstGeom>
          <a:ln>
            <a:solidFill>
              <a:schemeClr val="tx1">
                <a:lumMod val="95000"/>
                <a:lumOff val="5000"/>
              </a:schemeClr>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cy-GB" sz="1400" u="sng" dirty="0">
                <a:latin typeface="Comic Sans MS"/>
              </a:rPr>
              <a:t>Tasg 1</a:t>
            </a:r>
            <a:r>
              <a:rPr lang="cy-GB" sz="1400" dirty="0">
                <a:latin typeface="Comic Sans MS"/>
              </a:rPr>
              <a:t>: </a:t>
            </a:r>
            <a:endParaRPr lang="en-US" sz="1400" dirty="0">
              <a:latin typeface="Comic Sans MS"/>
            </a:endParaRPr>
          </a:p>
          <a:p>
            <a:pPr>
              <a:lnSpc>
                <a:spcPct val="100000"/>
              </a:lnSpc>
              <a:buNone/>
            </a:pPr>
            <a:r>
              <a:rPr lang="cy-GB" sz="1400" dirty="0">
                <a:latin typeface="Comic Sans MS"/>
              </a:rPr>
              <a:t>Rydyn ni'n mynd i gerdded i Gastell Penfro o'r ysgol. </a:t>
            </a:r>
          </a:p>
          <a:p>
            <a:pPr>
              <a:lnSpc>
                <a:spcPct val="100000"/>
              </a:lnSpc>
              <a:buNone/>
            </a:pPr>
            <a:r>
              <a:rPr lang="cy-GB" sz="1400" dirty="0">
                <a:latin typeface="Comic Sans MS"/>
              </a:rPr>
              <a:t>Rydw i eisiau'r plant i edrych ar y Castell yn ofalus. </a:t>
            </a:r>
            <a:endParaRPr lang="cy-GB" dirty="0">
              <a:latin typeface="Aptos" panose="020B0004020202020204"/>
            </a:endParaRPr>
          </a:p>
          <a:p>
            <a:pPr>
              <a:lnSpc>
                <a:spcPct val="100000"/>
              </a:lnSpc>
              <a:buNone/>
            </a:pPr>
            <a:r>
              <a:rPr lang="cy-GB" sz="1400" dirty="0">
                <a:latin typeface="Comic Sans MS"/>
              </a:rPr>
              <a:t>Bydd rhaid i'r plant fraslunio llun y castell. </a:t>
            </a:r>
          </a:p>
          <a:p>
            <a:pPr>
              <a:lnSpc>
                <a:spcPct val="100000"/>
              </a:lnSpc>
              <a:buNone/>
            </a:pPr>
            <a:r>
              <a:rPr lang="cy-GB" sz="1400" dirty="0">
                <a:latin typeface="Comic Sans MS"/>
              </a:rPr>
              <a:t>Byddwn ni'n trafod sut mae'n edrych a defnyddio'r ansoddeiriau rydyn ni wedi dysgu i ddisgrifio'r castell. </a:t>
            </a:r>
          </a:p>
          <a:p>
            <a:pPr>
              <a:lnSpc>
                <a:spcPct val="100000"/>
              </a:lnSpc>
              <a:buNone/>
            </a:pPr>
            <a:r>
              <a:rPr lang="cy-GB" sz="1400" dirty="0">
                <a:latin typeface="Comic Sans MS"/>
              </a:rPr>
              <a:t>Yma, bydda i'n cyflwyno'r ansoddeiriau newydd yn araf. Baswn i'n gwneud driliau gyda symudiadau. </a:t>
            </a:r>
          </a:p>
        </p:txBody>
      </p:sp>
    </p:spTree>
    <p:extLst>
      <p:ext uri="{BB962C8B-B14F-4D97-AF65-F5344CB8AC3E}">
        <p14:creationId xmlns:p14="http://schemas.microsoft.com/office/powerpoint/2010/main" val="23752326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BB9D-F849-EE8E-D71C-03F9AE4430C5}"/>
              </a:ext>
            </a:extLst>
          </p:cNvPr>
          <p:cNvSpPr>
            <a:spLocks noGrp="1"/>
          </p:cNvSpPr>
          <p:nvPr>
            <p:ph type="title"/>
          </p:nvPr>
        </p:nvSpPr>
        <p:spPr/>
        <p:txBody>
          <a:bodyPr/>
          <a:lstStyle/>
          <a:p>
            <a:r>
              <a:rPr lang="en-GB" dirty="0"/>
              <a:t>O </a:t>
            </a:r>
            <a:r>
              <a:rPr lang="en-GB" dirty="0" err="1"/>
              <a:t>fy</a:t>
            </a:r>
            <a:r>
              <a:rPr lang="en-GB" dirty="0"/>
              <a:t> </a:t>
            </a:r>
            <a:r>
              <a:rPr lang="en-GB" dirty="0" err="1"/>
              <a:t>ysgol</a:t>
            </a:r>
            <a:r>
              <a:rPr lang="en-GB" dirty="0"/>
              <a:t> I </a:t>
            </a:r>
            <a:r>
              <a:rPr lang="en-GB" dirty="0" err="1"/>
              <a:t>gastell</a:t>
            </a:r>
            <a:r>
              <a:rPr lang="en-GB" dirty="0"/>
              <a:t> </a:t>
            </a:r>
            <a:r>
              <a:rPr lang="en-GB" dirty="0" err="1"/>
              <a:t>Penfro</a:t>
            </a:r>
          </a:p>
        </p:txBody>
      </p:sp>
      <p:pic>
        <p:nvPicPr>
          <p:cNvPr id="4" name="Content Placeholder 3" descr="A map of a city&#10;&#10;AI-generated content may be incorrect.">
            <a:extLst>
              <a:ext uri="{FF2B5EF4-FFF2-40B4-BE49-F238E27FC236}">
                <a16:creationId xmlns:a16="http://schemas.microsoft.com/office/drawing/2014/main" id="{17E997E1-C2AE-BA81-B31C-B2F1BCD41E53}"/>
              </a:ext>
            </a:extLst>
          </p:cNvPr>
          <p:cNvPicPr>
            <a:picLocks noGrp="1" noChangeAspect="1"/>
          </p:cNvPicPr>
          <p:nvPr>
            <p:ph idx="1"/>
          </p:nvPr>
        </p:nvPicPr>
        <p:blipFill>
          <a:blip r:embed="rId2"/>
          <a:stretch>
            <a:fillRect/>
          </a:stretch>
        </p:blipFill>
        <p:spPr>
          <a:xfrm>
            <a:off x="160932" y="1509324"/>
            <a:ext cx="12028286" cy="4983940"/>
          </a:xfrm>
        </p:spPr>
      </p:pic>
      <mc:AlternateContent xmlns:mc="http://schemas.openxmlformats.org/markup-compatibility/2006" xmlns:p14="http://schemas.microsoft.com/office/powerpoint/2010/main">
        <mc:Choice Requires="p14">
          <p:contentPart p14:bwMode="auto" r:id="rId3">
            <p14:nvContentPartPr>
              <p14:cNvPr id="13" name="Ink 12">
                <a:extLst>
                  <a:ext uri="{FF2B5EF4-FFF2-40B4-BE49-F238E27FC236}">
                    <a16:creationId xmlns:a16="http://schemas.microsoft.com/office/drawing/2014/main" id="{EAA9176E-5CED-9582-1201-EB00DFAE1F9F}"/>
                  </a:ext>
                </a:extLst>
              </p14:cNvPr>
              <p14:cNvContentPartPr/>
              <p14:nvPr/>
            </p14:nvContentPartPr>
            <p14:xfrm>
              <a:off x="7813798" y="6914901"/>
              <a:ext cx="9525" cy="9525"/>
            </p14:xfrm>
          </p:contentPart>
        </mc:Choice>
        <mc:Fallback xmlns="">
          <p:pic>
            <p:nvPicPr>
              <p:cNvPr id="13" name="Ink 12">
                <a:extLst>
                  <a:ext uri="{FF2B5EF4-FFF2-40B4-BE49-F238E27FC236}">
                    <a16:creationId xmlns:a16="http://schemas.microsoft.com/office/drawing/2014/main" id="{EAA9176E-5CED-9582-1201-EB00DFAE1F9F}"/>
                  </a:ext>
                </a:extLst>
              </p:cNvPr>
              <p:cNvPicPr/>
              <p:nvPr/>
            </p:nvPicPr>
            <p:blipFill>
              <a:blip r:embed="rId4"/>
              <a:stretch>
                <a:fillRect/>
              </a:stretch>
            </p:blipFill>
            <p:spPr>
              <a:xfrm>
                <a:off x="7347073" y="6438651"/>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0F5B74AD-2ABA-7157-FCC6-2783E3CFB237}"/>
                  </a:ext>
                </a:extLst>
              </p14:cNvPr>
              <p14:cNvContentPartPr/>
              <p14:nvPr/>
            </p14:nvContentPartPr>
            <p14:xfrm>
              <a:off x="2767331" y="3789190"/>
              <a:ext cx="2319384" cy="1798602"/>
            </p14:xfrm>
          </p:contentPart>
        </mc:Choice>
        <mc:Fallback xmlns="">
          <p:pic>
            <p:nvPicPr>
              <p:cNvPr id="14" name="Ink 13">
                <a:extLst>
                  <a:ext uri="{FF2B5EF4-FFF2-40B4-BE49-F238E27FC236}">
                    <a16:creationId xmlns:a16="http://schemas.microsoft.com/office/drawing/2014/main" id="{0F5B74AD-2ABA-7157-FCC6-2783E3CFB237}"/>
                  </a:ext>
                </a:extLst>
              </p:cNvPr>
              <p:cNvPicPr/>
              <p:nvPr/>
            </p:nvPicPr>
            <p:blipFill>
              <a:blip r:embed="rId6"/>
              <a:stretch>
                <a:fillRect/>
              </a:stretch>
            </p:blipFill>
            <p:spPr>
              <a:xfrm>
                <a:off x="2731698" y="3753556"/>
                <a:ext cx="2391010" cy="187022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5" name="Ink 14">
                <a:extLst>
                  <a:ext uri="{FF2B5EF4-FFF2-40B4-BE49-F238E27FC236}">
                    <a16:creationId xmlns:a16="http://schemas.microsoft.com/office/drawing/2014/main" id="{4493C238-E21A-A0BD-5D81-913A37654768}"/>
                  </a:ext>
                </a:extLst>
              </p14:cNvPr>
              <p14:cNvContentPartPr/>
              <p14:nvPr/>
            </p14:nvContentPartPr>
            <p14:xfrm>
              <a:off x="7830508" y="6948711"/>
              <a:ext cx="9525" cy="9525"/>
            </p14:xfrm>
          </p:contentPart>
        </mc:Choice>
        <mc:Fallback xmlns="">
          <p:pic>
            <p:nvPicPr>
              <p:cNvPr id="15" name="Ink 14">
                <a:extLst>
                  <a:ext uri="{FF2B5EF4-FFF2-40B4-BE49-F238E27FC236}">
                    <a16:creationId xmlns:a16="http://schemas.microsoft.com/office/drawing/2014/main" id="{4493C238-E21A-A0BD-5D81-913A37654768}"/>
                  </a:ext>
                </a:extLst>
              </p:cNvPr>
              <p:cNvPicPr/>
              <p:nvPr/>
            </p:nvPicPr>
            <p:blipFill>
              <a:blip r:embed="rId8"/>
              <a:stretch>
                <a:fillRect/>
              </a:stretch>
            </p:blipFill>
            <p:spPr>
              <a:xfrm>
                <a:off x="6878008" y="5996211"/>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AA45CC5A-2D0E-8697-BB9E-54B35D259F79}"/>
                  </a:ext>
                </a:extLst>
              </p14:cNvPr>
              <p14:cNvContentPartPr/>
              <p14:nvPr/>
            </p14:nvContentPartPr>
            <p14:xfrm>
              <a:off x="13211819" y="7263800"/>
              <a:ext cx="15875" cy="15875"/>
            </p14:xfrm>
          </p:contentPart>
        </mc:Choice>
        <mc:Fallback xmlns="">
          <p:pic>
            <p:nvPicPr>
              <p:cNvPr id="16" name="Ink 15">
                <a:extLst>
                  <a:ext uri="{FF2B5EF4-FFF2-40B4-BE49-F238E27FC236}">
                    <a16:creationId xmlns:a16="http://schemas.microsoft.com/office/drawing/2014/main" id="{AA45CC5A-2D0E-8697-BB9E-54B35D259F79}"/>
                  </a:ext>
                </a:extLst>
              </p:cNvPr>
              <p:cNvPicPr/>
              <p:nvPr/>
            </p:nvPicPr>
            <p:blipFill>
              <a:blip r:embed="rId8"/>
              <a:stretch>
                <a:fillRect/>
              </a:stretch>
            </p:blipFill>
            <p:spPr>
              <a:xfrm>
                <a:off x="11624319" y="5692175"/>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7" name="Ink 16">
                <a:extLst>
                  <a:ext uri="{FF2B5EF4-FFF2-40B4-BE49-F238E27FC236}">
                    <a16:creationId xmlns:a16="http://schemas.microsoft.com/office/drawing/2014/main" id="{8A0E7B12-BAC9-31DE-7F6A-492A1D4D6314}"/>
                  </a:ext>
                </a:extLst>
              </p14:cNvPr>
              <p14:cNvContentPartPr/>
              <p14:nvPr/>
            </p14:nvContentPartPr>
            <p14:xfrm>
              <a:off x="13211819" y="7263800"/>
              <a:ext cx="15875" cy="15875"/>
            </p14:xfrm>
          </p:contentPart>
        </mc:Choice>
        <mc:Fallback xmlns="">
          <p:pic>
            <p:nvPicPr>
              <p:cNvPr id="17" name="Ink 16">
                <a:extLst>
                  <a:ext uri="{FF2B5EF4-FFF2-40B4-BE49-F238E27FC236}">
                    <a16:creationId xmlns:a16="http://schemas.microsoft.com/office/drawing/2014/main" id="{8A0E7B12-BAC9-31DE-7F6A-492A1D4D6314}"/>
                  </a:ext>
                </a:extLst>
              </p:cNvPr>
              <p:cNvPicPr/>
              <p:nvPr/>
            </p:nvPicPr>
            <p:blipFill>
              <a:blip r:embed="rId8"/>
              <a:stretch>
                <a:fillRect/>
              </a:stretch>
            </p:blipFill>
            <p:spPr>
              <a:xfrm>
                <a:off x="11624319" y="5692175"/>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C1C918E-69DF-A4D9-2677-E8701E80A240}"/>
                  </a:ext>
                </a:extLst>
              </p14:cNvPr>
              <p14:cNvContentPartPr/>
              <p14:nvPr/>
            </p14:nvContentPartPr>
            <p14:xfrm>
              <a:off x="13280462" y="7412531"/>
              <a:ext cx="15875" cy="15875"/>
            </p14:xfrm>
          </p:contentPart>
        </mc:Choice>
        <mc:Fallback xmlns="">
          <p:pic>
            <p:nvPicPr>
              <p:cNvPr id="18" name="Ink 17">
                <a:extLst>
                  <a:ext uri="{FF2B5EF4-FFF2-40B4-BE49-F238E27FC236}">
                    <a16:creationId xmlns:a16="http://schemas.microsoft.com/office/drawing/2014/main" id="{8C1C918E-69DF-A4D9-2677-E8701E80A240}"/>
                  </a:ext>
                </a:extLst>
              </p:cNvPr>
              <p:cNvPicPr/>
              <p:nvPr/>
            </p:nvPicPr>
            <p:blipFill>
              <a:blip r:embed="rId8"/>
              <a:stretch>
                <a:fillRect/>
              </a:stretch>
            </p:blipFill>
            <p:spPr>
              <a:xfrm>
                <a:off x="11708837" y="5825031"/>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0" name="Ink 19">
                <a:extLst>
                  <a:ext uri="{FF2B5EF4-FFF2-40B4-BE49-F238E27FC236}">
                    <a16:creationId xmlns:a16="http://schemas.microsoft.com/office/drawing/2014/main" id="{55F801D0-3676-9985-A16E-C784CB8C0BB2}"/>
                  </a:ext>
                </a:extLst>
              </p14:cNvPr>
              <p14:cNvContentPartPr/>
              <p14:nvPr/>
            </p14:nvContentPartPr>
            <p14:xfrm>
              <a:off x="2375616" y="4879865"/>
              <a:ext cx="602397" cy="586629"/>
            </p14:xfrm>
          </p:contentPart>
        </mc:Choice>
        <mc:Fallback xmlns="">
          <p:pic>
            <p:nvPicPr>
              <p:cNvPr id="20" name="Ink 19">
                <a:extLst>
                  <a:ext uri="{FF2B5EF4-FFF2-40B4-BE49-F238E27FC236}">
                    <a16:creationId xmlns:a16="http://schemas.microsoft.com/office/drawing/2014/main" id="{55F801D0-3676-9985-A16E-C784CB8C0BB2}"/>
                  </a:ext>
                </a:extLst>
              </p:cNvPr>
              <p:cNvPicPr/>
              <p:nvPr/>
            </p:nvPicPr>
            <p:blipFill>
              <a:blip r:embed="rId13"/>
              <a:stretch>
                <a:fillRect/>
              </a:stretch>
            </p:blipFill>
            <p:spPr>
              <a:xfrm>
                <a:off x="2339990" y="4843898"/>
                <a:ext cx="674008" cy="658204"/>
              </a:xfrm>
              <a:prstGeom prst="rect">
                <a:avLst/>
              </a:prstGeom>
            </p:spPr>
          </p:pic>
        </mc:Fallback>
      </mc:AlternateContent>
    </p:spTree>
    <p:extLst>
      <p:ext uri="{BB962C8B-B14F-4D97-AF65-F5344CB8AC3E}">
        <p14:creationId xmlns:p14="http://schemas.microsoft.com/office/powerpoint/2010/main" val="21981405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A06F1-8B76-9DE3-8FDE-7602864E097C}"/>
              </a:ext>
            </a:extLst>
          </p:cNvPr>
          <p:cNvSpPr>
            <a:spLocks noGrp="1"/>
          </p:cNvSpPr>
          <p:nvPr>
            <p:ph type="title"/>
          </p:nvPr>
        </p:nvSpPr>
        <p:spPr>
          <a:xfrm>
            <a:off x="1140125" y="868332"/>
            <a:ext cx="10515600" cy="1325563"/>
          </a:xfrm>
        </p:spPr>
        <p:txBody>
          <a:bodyPr/>
          <a:lstStyle/>
          <a:p>
            <a:r>
              <a:rPr lang="en-GB" sz="4800" b="1" dirty="0">
                <a:latin typeface="Lucida Calligraphy"/>
              </a:rPr>
              <a:t>Castell </a:t>
            </a:r>
            <a:r>
              <a:rPr lang="en-GB" sz="4800" b="1" err="1">
                <a:latin typeface="Lucida Calligraphy"/>
              </a:rPr>
              <a:t>Penfro</a:t>
            </a:r>
            <a:endParaRPr lang="en-GB" sz="4800" b="1" dirty="0">
              <a:latin typeface="Lucida Calligraphy"/>
            </a:endParaRPr>
          </a:p>
        </p:txBody>
      </p:sp>
      <p:pic>
        <p:nvPicPr>
          <p:cNvPr id="5" name="Content Placeholder 4" descr="Pembroke Castle - Wikipedia">
            <a:extLst>
              <a:ext uri="{FF2B5EF4-FFF2-40B4-BE49-F238E27FC236}">
                <a16:creationId xmlns:a16="http://schemas.microsoft.com/office/drawing/2014/main" id="{A5D30DB1-0D33-D4BF-B2A8-F72DC2848BC4}"/>
              </a:ext>
            </a:extLst>
          </p:cNvPr>
          <p:cNvPicPr>
            <a:picLocks noGrp="1" noChangeAspect="1"/>
          </p:cNvPicPr>
          <p:nvPr>
            <p:ph idx="1"/>
          </p:nvPr>
        </p:nvPicPr>
        <p:blipFill>
          <a:blip r:embed="rId2"/>
          <a:stretch>
            <a:fillRect/>
          </a:stretch>
        </p:blipFill>
        <p:spPr>
          <a:xfrm>
            <a:off x="545261" y="2439464"/>
            <a:ext cx="6342571" cy="4058188"/>
          </a:xfrm>
        </p:spPr>
      </p:pic>
      <p:pic>
        <p:nvPicPr>
          <p:cNvPr id="6" name="Picture 5" descr="Pembroke Castle - Stunning medieval ...">
            <a:extLst>
              <a:ext uri="{FF2B5EF4-FFF2-40B4-BE49-F238E27FC236}">
                <a16:creationId xmlns:a16="http://schemas.microsoft.com/office/drawing/2014/main" id="{25D16918-86F1-1D0C-DCCE-64C15F57D886}"/>
              </a:ext>
            </a:extLst>
          </p:cNvPr>
          <p:cNvPicPr>
            <a:picLocks noChangeAspect="1"/>
          </p:cNvPicPr>
          <p:nvPr/>
        </p:nvPicPr>
        <p:blipFill>
          <a:blip r:embed="rId3"/>
          <a:stretch>
            <a:fillRect/>
          </a:stretch>
        </p:blipFill>
        <p:spPr>
          <a:xfrm>
            <a:off x="6092765" y="370667"/>
            <a:ext cx="5656771" cy="2076629"/>
          </a:xfrm>
          <a:prstGeom prst="rect">
            <a:avLst/>
          </a:prstGeom>
        </p:spPr>
      </p:pic>
      <p:pic>
        <p:nvPicPr>
          <p:cNvPr id="8" name="Picture 7" descr="Pembroke Castle | History &amp; Beautiful Photos">
            <a:extLst>
              <a:ext uri="{FF2B5EF4-FFF2-40B4-BE49-F238E27FC236}">
                <a16:creationId xmlns:a16="http://schemas.microsoft.com/office/drawing/2014/main" id="{76A4A2D1-00A0-2332-0FEA-C577526DBF3D}"/>
              </a:ext>
            </a:extLst>
          </p:cNvPr>
          <p:cNvPicPr>
            <a:picLocks noChangeAspect="1"/>
          </p:cNvPicPr>
          <p:nvPr/>
        </p:nvPicPr>
        <p:blipFill>
          <a:blip r:embed="rId4"/>
          <a:stretch>
            <a:fillRect/>
          </a:stretch>
        </p:blipFill>
        <p:spPr>
          <a:xfrm>
            <a:off x="7096664" y="2643996"/>
            <a:ext cx="4583501" cy="3137139"/>
          </a:xfrm>
          <a:prstGeom prst="rect">
            <a:avLst/>
          </a:prstGeom>
        </p:spPr>
      </p:pic>
    </p:spTree>
    <p:extLst>
      <p:ext uri="{BB962C8B-B14F-4D97-AF65-F5344CB8AC3E}">
        <p14:creationId xmlns:p14="http://schemas.microsoft.com/office/powerpoint/2010/main" val="29715764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E9BC6B-A0F1-669E-58CB-F5C0A7F9DCF9}"/>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Dave Thompson</a:t>
            </a:r>
          </a:p>
        </p:txBody>
      </p:sp>
      <p:pic>
        <p:nvPicPr>
          <p:cNvPr id="4" name="Content Placeholder 3" descr="Load image into Gallery viewer, Pembroke Castle, Pembrokeshire, - Fine Art Print&#10;">
            <a:extLst>
              <a:ext uri="{FF2B5EF4-FFF2-40B4-BE49-F238E27FC236}">
                <a16:creationId xmlns:a16="http://schemas.microsoft.com/office/drawing/2014/main" id="{0B840175-6D3A-A141-4E63-5A9B546742D3}"/>
              </a:ext>
            </a:extLst>
          </p:cNvPr>
          <p:cNvPicPr>
            <a:picLocks noGrp="1" noChangeAspect="1"/>
          </p:cNvPicPr>
          <p:nvPr>
            <p:ph idx="1"/>
          </p:nvPr>
        </p:nvPicPr>
        <p:blipFill>
          <a:blip r:embed="rId2"/>
          <a:srcRect r="1" b="1"/>
          <a:stretch/>
        </p:blipFill>
        <p:spPr>
          <a:xfrm>
            <a:off x="5454726" y="118663"/>
            <a:ext cx="6720095" cy="6720095"/>
          </a:xfrm>
          <a:prstGeom prst="rect">
            <a:avLst/>
          </a:prstGeom>
        </p:spPr>
      </p:pic>
    </p:spTree>
    <p:extLst>
      <p:ext uri="{BB962C8B-B14F-4D97-AF65-F5344CB8AC3E}">
        <p14:creationId xmlns:p14="http://schemas.microsoft.com/office/powerpoint/2010/main" val="37774832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Title 1">
            <a:extLst>
              <a:ext uri="{FF2B5EF4-FFF2-40B4-BE49-F238E27FC236}">
                <a16:creationId xmlns:a16="http://schemas.microsoft.com/office/drawing/2014/main" id="{F940D3D3-3A53-CD31-AF96-25B1D4EDFFB9}"/>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Dorian Spencer Davies</a:t>
            </a:r>
          </a:p>
        </p:txBody>
      </p:sp>
      <p:pic>
        <p:nvPicPr>
          <p:cNvPr id="4" name="Content Placeholder 3" descr="Dorian Spencer Davies Art - Excited to be soon stocking prints and cards at  the fabulous Pembroke Castle Gift Shop at Pembroke Castle. I have loved  this castle for so long and">
            <a:extLst>
              <a:ext uri="{FF2B5EF4-FFF2-40B4-BE49-F238E27FC236}">
                <a16:creationId xmlns:a16="http://schemas.microsoft.com/office/drawing/2014/main" id="{92CBE7EA-16CE-19B9-F08F-8E58217C69D5}"/>
              </a:ext>
            </a:extLst>
          </p:cNvPr>
          <p:cNvPicPr>
            <a:picLocks noGrp="1" noChangeAspect="1"/>
          </p:cNvPicPr>
          <p:nvPr>
            <p:ph idx="1"/>
          </p:nvPr>
        </p:nvPicPr>
        <p:blipFill>
          <a:blip r:embed="rId2"/>
          <a:srcRect l="13948" r="18900" b="1"/>
          <a:stretch/>
        </p:blipFill>
        <p:spPr>
          <a:xfrm>
            <a:off x="5914825" y="578738"/>
            <a:ext cx="5670500" cy="5670549"/>
          </a:xfrm>
          <a:prstGeom prst="rect">
            <a:avLst/>
          </a:prstGeom>
        </p:spPr>
      </p:pic>
    </p:spTree>
    <p:extLst>
      <p:ext uri="{BB962C8B-B14F-4D97-AF65-F5344CB8AC3E}">
        <p14:creationId xmlns:p14="http://schemas.microsoft.com/office/powerpoint/2010/main" val="23992774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5853B2-5F3A-1E52-42AE-CF41A60ADB91}"/>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2980DEF-16B0-1631-83BE-BB744525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0535CE75-C411-D8DE-213A-5E5BEC4CB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Title 1">
            <a:extLst>
              <a:ext uri="{FF2B5EF4-FFF2-40B4-BE49-F238E27FC236}">
                <a16:creationId xmlns:a16="http://schemas.microsoft.com/office/drawing/2014/main" id="{91B1524A-1838-F825-384B-E6AB5CC5516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dirty="0"/>
              <a:t>Emily Ward</a:t>
            </a:r>
            <a:endParaRPr lang="en-US" dirty="0">
              <a:ea typeface="+mj-ea"/>
              <a:cs typeface="+mj-cs"/>
            </a:endParaRPr>
          </a:p>
        </p:txBody>
      </p:sp>
      <p:pic>
        <p:nvPicPr>
          <p:cNvPr id="5" name="Content Placeholder 4" descr="Pembroke Castle Canvas Print">
            <a:extLst>
              <a:ext uri="{FF2B5EF4-FFF2-40B4-BE49-F238E27FC236}">
                <a16:creationId xmlns:a16="http://schemas.microsoft.com/office/drawing/2014/main" id="{55E5DB45-DBA8-F95B-281B-306BE415553F}"/>
              </a:ext>
            </a:extLst>
          </p:cNvPr>
          <p:cNvPicPr>
            <a:picLocks noGrp="1" noChangeAspect="1"/>
          </p:cNvPicPr>
          <p:nvPr>
            <p:ph idx="1"/>
          </p:nvPr>
        </p:nvPicPr>
        <p:blipFill>
          <a:blip r:embed="rId2"/>
          <a:stretch>
            <a:fillRect/>
          </a:stretch>
        </p:blipFill>
        <p:spPr>
          <a:xfrm>
            <a:off x="6091312" y="560417"/>
            <a:ext cx="5645300" cy="5731564"/>
          </a:xfrm>
        </p:spPr>
      </p:pic>
    </p:spTree>
    <p:extLst>
      <p:ext uri="{BB962C8B-B14F-4D97-AF65-F5344CB8AC3E}">
        <p14:creationId xmlns:p14="http://schemas.microsoft.com/office/powerpoint/2010/main" val="30081976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1E0FD0-0FF5-A0B8-4424-80A842CADDF4}"/>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Title 1">
            <a:extLst>
              <a:ext uri="{FF2B5EF4-FFF2-40B4-BE49-F238E27FC236}">
                <a16:creationId xmlns:a16="http://schemas.microsoft.com/office/drawing/2014/main" id="{BFA41CBB-CEAF-FF4C-3D71-21B8ABCEE088}"/>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dirty="0"/>
              <a:t>S.G. Lewis</a:t>
            </a:r>
            <a:endParaRPr lang="en-US" dirty="0">
              <a:ea typeface="+mj-ea"/>
              <a:cs typeface="+mj-cs"/>
            </a:endParaRPr>
          </a:p>
        </p:txBody>
      </p:sp>
      <p:pic>
        <p:nvPicPr>
          <p:cNvPr id="4" name="Content Placeholder 3" descr="Pembroke Castle">
            <a:extLst>
              <a:ext uri="{FF2B5EF4-FFF2-40B4-BE49-F238E27FC236}">
                <a16:creationId xmlns:a16="http://schemas.microsoft.com/office/drawing/2014/main" id="{03DBF230-AE26-046C-6D34-D3F167F71989}"/>
              </a:ext>
            </a:extLst>
          </p:cNvPr>
          <p:cNvPicPr>
            <a:picLocks noGrp="1" noChangeAspect="1"/>
          </p:cNvPicPr>
          <p:nvPr>
            <p:ph idx="1"/>
          </p:nvPr>
        </p:nvPicPr>
        <p:blipFill>
          <a:blip r:embed="rId2"/>
          <a:stretch>
            <a:fillRect/>
          </a:stretch>
        </p:blipFill>
        <p:spPr>
          <a:xfrm>
            <a:off x="5895751" y="1537294"/>
            <a:ext cx="5708649" cy="3753436"/>
          </a:xfrm>
          <a:prstGeom prst="rect">
            <a:avLst/>
          </a:prstGeom>
        </p:spPr>
      </p:pic>
    </p:spTree>
    <p:extLst>
      <p:ext uri="{BB962C8B-B14F-4D97-AF65-F5344CB8AC3E}">
        <p14:creationId xmlns:p14="http://schemas.microsoft.com/office/powerpoint/2010/main" val="8025823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1A313D-2948-CC52-AE3B-E1B089336147}"/>
            </a:ext>
          </a:extLst>
        </p:cNvPr>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Title 1">
            <a:extLst>
              <a:ext uri="{FF2B5EF4-FFF2-40B4-BE49-F238E27FC236}">
                <a16:creationId xmlns:a16="http://schemas.microsoft.com/office/drawing/2014/main" id="{2AACED27-7186-F43D-F5D3-42C02931B139}"/>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dirty="0"/>
              <a:t>Adrian James</a:t>
            </a:r>
            <a:endParaRPr lang="en-US" dirty="0">
              <a:ea typeface="+mj-ea"/>
              <a:cs typeface="+mj-cs"/>
            </a:endParaRPr>
          </a:p>
        </p:txBody>
      </p:sp>
      <p:pic>
        <p:nvPicPr>
          <p:cNvPr id="5" name="Content Placeholder 4" descr="limited edition print Pembroke Castle by Adrian James 1999 — Antiques Arena">
            <a:extLst>
              <a:ext uri="{FF2B5EF4-FFF2-40B4-BE49-F238E27FC236}">
                <a16:creationId xmlns:a16="http://schemas.microsoft.com/office/drawing/2014/main" id="{8D4576BA-8998-C1BD-2FDD-A048929CA453}"/>
              </a:ext>
            </a:extLst>
          </p:cNvPr>
          <p:cNvPicPr>
            <a:picLocks noGrp="1" noChangeAspect="1"/>
          </p:cNvPicPr>
          <p:nvPr>
            <p:ph idx="1"/>
          </p:nvPr>
        </p:nvPicPr>
        <p:blipFill>
          <a:blip r:embed="rId2"/>
          <a:stretch>
            <a:fillRect/>
          </a:stretch>
        </p:blipFill>
        <p:spPr>
          <a:xfrm>
            <a:off x="5895751" y="1273269"/>
            <a:ext cx="5708649" cy="4281486"/>
          </a:xfrm>
          <a:prstGeom prst="rect">
            <a:avLst/>
          </a:prstGeom>
        </p:spPr>
      </p:pic>
    </p:spTree>
    <p:extLst>
      <p:ext uri="{BB962C8B-B14F-4D97-AF65-F5344CB8AC3E}">
        <p14:creationId xmlns:p14="http://schemas.microsoft.com/office/powerpoint/2010/main" val="6013807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A5CBD4-A1A2-A20F-D50F-7FBDBF28CE4D}"/>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Title 1">
            <a:extLst>
              <a:ext uri="{FF2B5EF4-FFF2-40B4-BE49-F238E27FC236}">
                <a16:creationId xmlns:a16="http://schemas.microsoft.com/office/drawing/2014/main" id="{73BEA5DE-5041-9CE8-E920-001BE487F16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dirty="0"/>
              <a:t>Timmy Mallett</a:t>
            </a:r>
            <a:endParaRPr lang="en-US" dirty="0">
              <a:ea typeface="+mj-ea"/>
              <a:cs typeface="+mj-cs"/>
            </a:endParaRPr>
          </a:p>
        </p:txBody>
      </p:sp>
      <p:pic>
        <p:nvPicPr>
          <p:cNvPr id="4" name="Content Placeholder 3" descr="Shop Timmy Mallett Art">
            <a:extLst>
              <a:ext uri="{FF2B5EF4-FFF2-40B4-BE49-F238E27FC236}">
                <a16:creationId xmlns:a16="http://schemas.microsoft.com/office/drawing/2014/main" id="{EDD4EEA6-B658-C643-6233-5E5D3EEEC9EC}"/>
              </a:ext>
            </a:extLst>
          </p:cNvPr>
          <p:cNvPicPr>
            <a:picLocks noGrp="1" noChangeAspect="1"/>
          </p:cNvPicPr>
          <p:nvPr>
            <p:ph idx="1"/>
          </p:nvPr>
        </p:nvPicPr>
        <p:blipFill>
          <a:blip r:embed="rId2"/>
          <a:stretch>
            <a:fillRect/>
          </a:stretch>
        </p:blipFill>
        <p:spPr>
          <a:xfrm>
            <a:off x="5895751" y="1237590"/>
            <a:ext cx="5708649" cy="4352844"/>
          </a:xfrm>
          <a:prstGeom prst="rect">
            <a:avLst/>
          </a:prstGeom>
        </p:spPr>
      </p:pic>
    </p:spTree>
    <p:extLst>
      <p:ext uri="{BB962C8B-B14F-4D97-AF65-F5344CB8AC3E}">
        <p14:creationId xmlns:p14="http://schemas.microsoft.com/office/powerpoint/2010/main" val="33114542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een and white background with many different colored words&#10;&#10;AI-generated content may be incorrect.">
            <a:extLst>
              <a:ext uri="{FF2B5EF4-FFF2-40B4-BE49-F238E27FC236}">
                <a16:creationId xmlns:a16="http://schemas.microsoft.com/office/drawing/2014/main" id="{31DBCB9D-6131-DC71-C0A2-E3E8DE9436ED}"/>
              </a:ext>
            </a:extLst>
          </p:cNvPr>
          <p:cNvPicPr>
            <a:picLocks noGrp="1" noChangeAspect="1"/>
          </p:cNvPicPr>
          <p:nvPr>
            <p:ph idx="1"/>
          </p:nvPr>
        </p:nvPicPr>
        <p:blipFill>
          <a:blip r:embed="rId2"/>
          <a:stretch>
            <a:fillRect/>
          </a:stretch>
        </p:blipFill>
        <p:spPr>
          <a:xfrm>
            <a:off x="1268957" y="-1338"/>
            <a:ext cx="9654084" cy="6857674"/>
          </a:xfrm>
        </p:spPr>
      </p:pic>
    </p:spTree>
    <p:extLst>
      <p:ext uri="{BB962C8B-B14F-4D97-AF65-F5344CB8AC3E}">
        <p14:creationId xmlns:p14="http://schemas.microsoft.com/office/powerpoint/2010/main" val="33792633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C902B4B-5A0C-0C94-3C63-DA12900158BD}"/>
              </a:ext>
            </a:extLst>
          </p:cNvPr>
          <p:cNvPicPr>
            <a:picLocks noGrp="1" noChangeAspect="1"/>
          </p:cNvPicPr>
          <p:nvPr>
            <p:ph idx="1"/>
          </p:nvPr>
        </p:nvPicPr>
        <p:blipFill>
          <a:blip r:embed="rId2"/>
          <a:stretch>
            <a:fillRect/>
          </a:stretch>
        </p:blipFill>
        <p:spPr>
          <a:xfrm>
            <a:off x="1263715" y="-1339"/>
            <a:ext cx="9664570" cy="6857674"/>
          </a:xfrm>
        </p:spPr>
      </p:pic>
    </p:spTree>
    <p:extLst>
      <p:ext uri="{BB962C8B-B14F-4D97-AF65-F5344CB8AC3E}">
        <p14:creationId xmlns:p14="http://schemas.microsoft.com/office/powerpoint/2010/main" val="1605137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48</Slides>
  <Notes>0</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PowerPoint Presentation</vt:lpstr>
      <vt:lpstr>Y Cyflwyniad</vt:lpstr>
      <vt:lpstr>PowerPoint Presentation</vt:lpstr>
      <vt:lpstr>PowerPoint Presentation</vt:lpstr>
      <vt:lpstr>Tasg Iechyd a Lles Prif sgil: Darllen Thema: Mynd ar wyliau yn Sir Benfro.  Ffocws Iaith: Taswn i'n mynd ar wyliau yn Sir Benfro, baswn i'n _____.   Gweithgareddau: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Mathemateg a Rhifedd Prif sgil: Llafar Thema: Cymharu cestyll yn Sir Benfro.  Ffocws Iaith: Mae Castell _______ yn ________na Chastell _______.  Gweithgareddau: </vt:lpstr>
      <vt:lpstr>PowerPoint Presentation</vt:lpstr>
      <vt:lpstr>PowerPoint Presentation</vt:lpstr>
      <vt:lpstr>PowerPoint Presentation</vt:lpstr>
      <vt:lpstr>PowerPoint Presentation</vt:lpstr>
      <vt:lpstr>Tasg Y Dyniaethau  Prif sgil: Darllen ac llafar Thema: Dysgu am fywyd Henri VII. Ffocws Iaith / Patrymau: Cafodd e ei _______.               Cafodd e ddim ei _______.  Gweithgareddau: </vt:lpstr>
      <vt:lpstr>PowerPoint Presentation</vt:lpstr>
      <vt:lpstr>Brawddegau Signal Cyfrinachol</vt:lpstr>
      <vt:lpstr>PowerPoint Presentation</vt:lpstr>
      <vt:lpstr>Brawddegau Signal Cyfrinachol</vt:lpstr>
      <vt:lpstr>Tasg wyddoniaeth a thechnoleg Prif sgil: ysgrifennu a gwrando.  Thema: Cerdyn post am Barc cenedlaethol Arfordir Penfro.  Ffocws Iaith / Patrymau: Dylech chi ______________. Ddylech chi ddim _____________. Ddylech chi _____________? Dylech / Na ddylech.  Gweithgareddau: </vt:lpstr>
      <vt:lpstr>Parc Cenedlaethol Arfordir Penfro  </vt:lpstr>
      <vt:lpstr>PowerPoint Presentation</vt:lpstr>
      <vt:lpstr>PowerPoint Presentation</vt:lpstr>
      <vt:lpstr>PowerPoint Presentation</vt:lpstr>
      <vt:lpstr>PowerPoint Presentation</vt:lpstr>
      <vt:lpstr>PowerPoint Presentation</vt:lpstr>
      <vt:lpstr>PowerPoint Presentation</vt:lpstr>
      <vt:lpstr>Tasg Ieithoedd, Llythrennedd a Chyfathrebu  Prif sgil: Siarad Thema: Creu cerdd am traethau yn Sir Benfro  Ffocws Iaith: Mae'r _____________ mor ____________â _______________.  Gweithgareddau: </vt:lpstr>
      <vt:lpstr>PowerPoint Presentation</vt:lpstr>
      <vt:lpstr>PowerPoint Presentation</vt:lpstr>
      <vt:lpstr>PowerPoint Presentation</vt:lpstr>
      <vt:lpstr>PowerPoint Presentation</vt:lpstr>
      <vt:lpstr>Creu cerdd.   Mae'r tywod   mor _______________ â _______________  Mae'r môr      mor _______________ â _______________  Mae'r tonnau mor _______________ â _______________  Mae'r haul     mor _______________ â _______________  Mae'r gwynt  mor _______________ â _______________  Mae'r traeth  mor _______________ â _______________  </vt:lpstr>
      <vt:lpstr>Y celfyddydau Mynegiannol  (datblygu geirfa)  Thema: Mynegi barn am Gastell Penfro.  Ffocws Iaith / patrymau:  Fy hoff lun o Gastell Penfro i ydy gan ________________ achos mae'n ______________. Fy nghas lun o Gastell Penfro i ydy gan _______________ achos mae'n ______________.  Gweithgareddau: </vt:lpstr>
      <vt:lpstr>O fy ysgol I gastell Penfro</vt:lpstr>
      <vt:lpstr>Castell Penfro</vt:lpstr>
      <vt:lpstr>Dave Thompson</vt:lpstr>
      <vt:lpstr>Dorian Spencer Davies</vt:lpstr>
      <vt:lpstr>Emily Ward</vt:lpstr>
      <vt:lpstr>S.G. Lewis</vt:lpstr>
      <vt:lpstr>Adrian James</vt:lpstr>
      <vt:lpstr>Timmy Mallett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2730</cp:revision>
  <dcterms:created xsi:type="dcterms:W3CDTF">2025-02-04T19:31:45Z</dcterms:created>
  <dcterms:modified xsi:type="dcterms:W3CDTF">2025-03-06T20:46:56Z</dcterms:modified>
</cp:coreProperties>
</file>