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6B3D9E-579D-4329-B684-AD3A110F17C1}" v="1839" dt="2023-06-09T19:16:43.963"/>
    <p1510:client id="{D30E9D2A-E6C3-AC38-A1E4-0CB77C63103A}" v="88" dt="2023-06-12T12:00:10.417"/>
    <p1510:client id="{F14630E4-A0D5-A3C0-AEA9-73D96D72C425}" v="254" dt="2023-06-10T16:38:04.4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a Abigail Wells (2238460)" userId="S::2238460@student.uwtsd.ac.uk::0c771ea0-61a8-41d1-b584-db2451ab78b5" providerId="AD" clId="Web-{AA6B3D9E-579D-4329-B684-AD3A110F17C1}"/>
    <pc:docChg chg="addSld modSld">
      <pc:chgData name="Cara Abigail Wells (2238460)" userId="S::2238460@student.uwtsd.ac.uk::0c771ea0-61a8-41d1-b584-db2451ab78b5" providerId="AD" clId="Web-{AA6B3D9E-579D-4329-B684-AD3A110F17C1}" dt="2023-06-09T19:12:53.271" v="1828" actId="20577"/>
      <pc:docMkLst>
        <pc:docMk/>
      </pc:docMkLst>
      <pc:sldChg chg="modSp">
        <pc:chgData name="Cara Abigail Wells (2238460)" userId="S::2238460@student.uwtsd.ac.uk::0c771ea0-61a8-41d1-b584-db2451ab78b5" providerId="AD" clId="Web-{AA6B3D9E-579D-4329-B684-AD3A110F17C1}" dt="2023-06-09T17:13:24.339" v="15" actId="20577"/>
        <pc:sldMkLst>
          <pc:docMk/>
          <pc:sldMk cId="109857222" sldId="256"/>
        </pc:sldMkLst>
        <pc:spChg chg="mod">
          <ac:chgData name="Cara Abigail Wells (2238460)" userId="S::2238460@student.uwtsd.ac.uk::0c771ea0-61a8-41d1-b584-db2451ab78b5" providerId="AD" clId="Web-{AA6B3D9E-579D-4329-B684-AD3A110F17C1}" dt="2023-06-09T17:12:58.760" v="10"/>
          <ac:spMkLst>
            <pc:docMk/>
            <pc:sldMk cId="109857222" sldId="256"/>
            <ac:spMk id="2" creationId="{00000000-0000-0000-0000-000000000000}"/>
          </ac:spMkLst>
        </pc:spChg>
        <pc:spChg chg="mod">
          <ac:chgData name="Cara Abigail Wells (2238460)" userId="S::2238460@student.uwtsd.ac.uk::0c771ea0-61a8-41d1-b584-db2451ab78b5" providerId="AD" clId="Web-{AA6B3D9E-579D-4329-B684-AD3A110F17C1}" dt="2023-06-09T17:13:24.339" v="15" actId="20577"/>
          <ac:spMkLst>
            <pc:docMk/>
            <pc:sldMk cId="109857222" sldId="256"/>
            <ac:spMk id="3" creationId="{00000000-0000-0000-0000-000000000000}"/>
          </ac:spMkLst>
        </pc:spChg>
      </pc:sldChg>
      <pc:sldChg chg="modSp new">
        <pc:chgData name="Cara Abigail Wells (2238460)" userId="S::2238460@student.uwtsd.ac.uk::0c771ea0-61a8-41d1-b584-db2451ab78b5" providerId="AD" clId="Web-{AA6B3D9E-579D-4329-B684-AD3A110F17C1}" dt="2023-06-09T17:18:43.736" v="183"/>
        <pc:sldMkLst>
          <pc:docMk/>
          <pc:sldMk cId="2467408966" sldId="257"/>
        </pc:sldMkLst>
        <pc:spChg chg="mod">
          <ac:chgData name="Cara Abigail Wells (2238460)" userId="S::2238460@student.uwtsd.ac.uk::0c771ea0-61a8-41d1-b584-db2451ab78b5" providerId="AD" clId="Web-{AA6B3D9E-579D-4329-B684-AD3A110F17C1}" dt="2023-06-09T17:15:19.107" v="31" actId="20577"/>
          <ac:spMkLst>
            <pc:docMk/>
            <pc:sldMk cId="2467408966" sldId="257"/>
            <ac:spMk id="2" creationId="{6453C77E-14BA-E0AE-0998-8B4AA64EC791}"/>
          </ac:spMkLst>
        </pc:spChg>
        <pc:spChg chg="mod">
          <ac:chgData name="Cara Abigail Wells (2238460)" userId="S::2238460@student.uwtsd.ac.uk::0c771ea0-61a8-41d1-b584-db2451ab78b5" providerId="AD" clId="Web-{AA6B3D9E-579D-4329-B684-AD3A110F17C1}" dt="2023-06-09T17:18:43.736" v="183"/>
          <ac:spMkLst>
            <pc:docMk/>
            <pc:sldMk cId="2467408966" sldId="257"/>
            <ac:spMk id="3" creationId="{65E626FA-E501-1A8E-94D2-E9393F99DBBB}"/>
          </ac:spMkLst>
        </pc:spChg>
      </pc:sldChg>
      <pc:sldChg chg="addSp delSp modSp new">
        <pc:chgData name="Cara Abigail Wells (2238460)" userId="S::2238460@student.uwtsd.ac.uk::0c771ea0-61a8-41d1-b584-db2451ab78b5" providerId="AD" clId="Web-{AA6B3D9E-579D-4329-B684-AD3A110F17C1}" dt="2023-06-09T18:15:54.711" v="434" actId="20577"/>
        <pc:sldMkLst>
          <pc:docMk/>
          <pc:sldMk cId="3907560253" sldId="258"/>
        </pc:sldMkLst>
        <pc:spChg chg="mod">
          <ac:chgData name="Cara Abigail Wells (2238460)" userId="S::2238460@student.uwtsd.ac.uk::0c771ea0-61a8-41d1-b584-db2451ab78b5" providerId="AD" clId="Web-{AA6B3D9E-579D-4329-B684-AD3A110F17C1}" dt="2023-06-09T18:06:47.261" v="249"/>
          <ac:spMkLst>
            <pc:docMk/>
            <pc:sldMk cId="3907560253" sldId="258"/>
            <ac:spMk id="2" creationId="{49063E48-D8F5-3434-7BC9-F51B126247E0}"/>
          </ac:spMkLst>
        </pc:spChg>
        <pc:spChg chg="mod">
          <ac:chgData name="Cara Abigail Wells (2238460)" userId="S::2238460@student.uwtsd.ac.uk::0c771ea0-61a8-41d1-b584-db2451ab78b5" providerId="AD" clId="Web-{AA6B3D9E-579D-4329-B684-AD3A110F17C1}" dt="2023-06-09T18:06:51.292" v="250"/>
          <ac:spMkLst>
            <pc:docMk/>
            <pc:sldMk cId="3907560253" sldId="258"/>
            <ac:spMk id="3" creationId="{1240677D-2445-602C-6B8C-E3B15DD9E86E}"/>
          </ac:spMkLst>
        </pc:spChg>
        <pc:spChg chg="del">
          <ac:chgData name="Cara Abigail Wells (2238460)" userId="S::2238460@student.uwtsd.ac.uk::0c771ea0-61a8-41d1-b584-db2451ab78b5" providerId="AD" clId="Web-{AA6B3D9E-579D-4329-B684-AD3A110F17C1}" dt="2023-06-09T18:01:30.782" v="185"/>
          <ac:spMkLst>
            <pc:docMk/>
            <pc:sldMk cId="3907560253" sldId="258"/>
            <ac:spMk id="4" creationId="{7492DEAE-FE4D-03A8-41EB-EF3F7F33B76D}"/>
          </ac:spMkLst>
        </pc:spChg>
        <pc:spChg chg="mod">
          <ac:chgData name="Cara Abigail Wells (2238460)" userId="S::2238460@student.uwtsd.ac.uk::0c771ea0-61a8-41d1-b584-db2451ab78b5" providerId="AD" clId="Web-{AA6B3D9E-579D-4329-B684-AD3A110F17C1}" dt="2023-06-09T18:12:15.846" v="362" actId="20577"/>
          <ac:spMkLst>
            <pc:docMk/>
            <pc:sldMk cId="3907560253" sldId="258"/>
            <ac:spMk id="5" creationId="{BFB7BDB9-F337-A522-1F64-89935D7BCEEE}"/>
          </ac:spMkLst>
        </pc:spChg>
        <pc:spChg chg="mod">
          <ac:chgData name="Cara Abigail Wells (2238460)" userId="S::2238460@student.uwtsd.ac.uk::0c771ea0-61a8-41d1-b584-db2451ab78b5" providerId="AD" clId="Web-{AA6B3D9E-579D-4329-B684-AD3A110F17C1}" dt="2023-06-09T18:15:54.711" v="434" actId="20577"/>
          <ac:spMkLst>
            <pc:docMk/>
            <pc:sldMk cId="3907560253" sldId="258"/>
            <ac:spMk id="6" creationId="{470786BE-7D1E-B880-A0C0-C0CB5932B17B}"/>
          </ac:spMkLst>
        </pc:spChg>
        <pc:spChg chg="add del mod">
          <ac:chgData name="Cara Abigail Wells (2238460)" userId="S::2238460@student.uwtsd.ac.uk::0c771ea0-61a8-41d1-b584-db2451ab78b5" providerId="AD" clId="Web-{AA6B3D9E-579D-4329-B684-AD3A110F17C1}" dt="2023-06-09T18:03:45.757" v="203"/>
          <ac:spMkLst>
            <pc:docMk/>
            <pc:sldMk cId="3907560253" sldId="258"/>
            <ac:spMk id="11" creationId="{1FBF964A-B4FE-F197-6380-2EAB11D92308}"/>
          </ac:spMkLst>
        </pc:spChg>
        <pc:spChg chg="add del mod">
          <ac:chgData name="Cara Abigail Wells (2238460)" userId="S::2238460@student.uwtsd.ac.uk::0c771ea0-61a8-41d1-b584-db2451ab78b5" providerId="AD" clId="Web-{AA6B3D9E-579D-4329-B684-AD3A110F17C1}" dt="2023-06-09T18:05:00.852" v="206"/>
          <ac:spMkLst>
            <pc:docMk/>
            <pc:sldMk cId="3907560253" sldId="258"/>
            <ac:spMk id="14" creationId="{4E9BC448-992C-3FCD-AC84-F411EEC01905}"/>
          </ac:spMkLst>
        </pc:spChg>
        <pc:graphicFrameChg chg="add del mod ord modGraphic">
          <ac:chgData name="Cara Abigail Wells (2238460)" userId="S::2238460@student.uwtsd.ac.uk::0c771ea0-61a8-41d1-b584-db2451ab78b5" providerId="AD" clId="Web-{AA6B3D9E-579D-4329-B684-AD3A110F17C1}" dt="2023-06-09T18:02:53.053" v="194"/>
          <ac:graphicFrameMkLst>
            <pc:docMk/>
            <pc:sldMk cId="3907560253" sldId="258"/>
            <ac:graphicFrameMk id="7" creationId="{2B758F1C-3D21-FED0-08BF-92B991FE3AAD}"/>
          </ac:graphicFrameMkLst>
        </pc:graphicFrameChg>
        <pc:graphicFrameChg chg="add del mod modGraphic">
          <ac:chgData name="Cara Abigail Wells (2238460)" userId="S::2238460@student.uwtsd.ac.uk::0c771ea0-61a8-41d1-b584-db2451ab78b5" providerId="AD" clId="Web-{AA6B3D9E-579D-4329-B684-AD3A110F17C1}" dt="2023-06-09T18:02:38.959" v="193"/>
          <ac:graphicFrameMkLst>
            <pc:docMk/>
            <pc:sldMk cId="3907560253" sldId="258"/>
            <ac:graphicFrameMk id="9" creationId="{B8AAEA4E-505D-DBF6-81FA-DD2A90FC16D5}"/>
          </ac:graphicFrameMkLst>
        </pc:graphicFrameChg>
        <pc:graphicFrameChg chg="add del mod ord modGraphic">
          <ac:chgData name="Cara Abigail Wells (2238460)" userId="S::2238460@student.uwtsd.ac.uk::0c771ea0-61a8-41d1-b584-db2451ab78b5" providerId="AD" clId="Web-{AA6B3D9E-579D-4329-B684-AD3A110F17C1}" dt="2023-06-09T18:04:05.914" v="204"/>
          <ac:graphicFrameMkLst>
            <pc:docMk/>
            <pc:sldMk cId="3907560253" sldId="258"/>
            <ac:graphicFrameMk id="12" creationId="{86477509-C2F3-51F0-E0C0-4191D189C3DF}"/>
          </ac:graphicFrameMkLst>
        </pc:graphicFrameChg>
        <pc:graphicFrameChg chg="add mod ord modGraphic">
          <ac:chgData name="Cara Abigail Wells (2238460)" userId="S::2238460@student.uwtsd.ac.uk::0c771ea0-61a8-41d1-b584-db2451ab78b5" providerId="AD" clId="Web-{AA6B3D9E-579D-4329-B684-AD3A110F17C1}" dt="2023-06-09T18:06:01.979" v="229" actId="20577"/>
          <ac:graphicFrameMkLst>
            <pc:docMk/>
            <pc:sldMk cId="3907560253" sldId="258"/>
            <ac:graphicFrameMk id="15" creationId="{5C2F1C50-C375-7333-AD2C-4ECCF31D8E13}"/>
          </ac:graphicFrameMkLst>
        </pc:graphicFrameChg>
      </pc:sldChg>
      <pc:sldChg chg="addSp delSp modSp new">
        <pc:chgData name="Cara Abigail Wells (2238460)" userId="S::2238460@student.uwtsd.ac.uk::0c771ea0-61a8-41d1-b584-db2451ab78b5" providerId="AD" clId="Web-{AA6B3D9E-579D-4329-B684-AD3A110F17C1}" dt="2023-06-09T18:28:19.192" v="980"/>
        <pc:sldMkLst>
          <pc:docMk/>
          <pc:sldMk cId="1963129099" sldId="259"/>
        </pc:sldMkLst>
        <pc:spChg chg="mod">
          <ac:chgData name="Cara Abigail Wells (2238460)" userId="S::2238460@student.uwtsd.ac.uk::0c771ea0-61a8-41d1-b584-db2451ab78b5" providerId="AD" clId="Web-{AA6B3D9E-579D-4329-B684-AD3A110F17C1}" dt="2023-06-09T18:26:07.901" v="852" actId="14100"/>
          <ac:spMkLst>
            <pc:docMk/>
            <pc:sldMk cId="1963129099" sldId="259"/>
            <ac:spMk id="2" creationId="{BA7523A2-1630-F476-E0E7-825A1972AD29}"/>
          </ac:spMkLst>
        </pc:spChg>
        <pc:spChg chg="del mod">
          <ac:chgData name="Cara Abigail Wells (2238460)" userId="S::2238460@student.uwtsd.ac.uk::0c771ea0-61a8-41d1-b584-db2451ab78b5" providerId="AD" clId="Web-{AA6B3D9E-579D-4329-B684-AD3A110F17C1}" dt="2023-06-09T18:18:20.870" v="442"/>
          <ac:spMkLst>
            <pc:docMk/>
            <pc:sldMk cId="1963129099" sldId="259"/>
            <ac:spMk id="3" creationId="{A1A32638-2CC0-84EE-23C2-B38D82A2AFA5}"/>
          </ac:spMkLst>
        </pc:spChg>
        <pc:graphicFrameChg chg="add mod ord modGraphic">
          <ac:chgData name="Cara Abigail Wells (2238460)" userId="S::2238460@student.uwtsd.ac.uk::0c771ea0-61a8-41d1-b584-db2451ab78b5" providerId="AD" clId="Web-{AA6B3D9E-579D-4329-B684-AD3A110F17C1}" dt="2023-06-09T18:28:19.192" v="980"/>
          <ac:graphicFrameMkLst>
            <pc:docMk/>
            <pc:sldMk cId="1963129099" sldId="259"/>
            <ac:graphicFrameMk id="4" creationId="{B8AFFB2B-89A2-13F6-1A16-C6AE5BD26E34}"/>
          </ac:graphicFrameMkLst>
        </pc:graphicFrameChg>
      </pc:sldChg>
      <pc:sldChg chg="modSp new">
        <pc:chgData name="Cara Abigail Wells (2238460)" userId="S::2238460@student.uwtsd.ac.uk::0c771ea0-61a8-41d1-b584-db2451ab78b5" providerId="AD" clId="Web-{AA6B3D9E-579D-4329-B684-AD3A110F17C1}" dt="2023-06-09T18:34:21.039" v="1207" actId="20577"/>
        <pc:sldMkLst>
          <pc:docMk/>
          <pc:sldMk cId="2413349336" sldId="260"/>
        </pc:sldMkLst>
        <pc:spChg chg="mod">
          <ac:chgData name="Cara Abigail Wells (2238460)" userId="S::2238460@student.uwtsd.ac.uk::0c771ea0-61a8-41d1-b584-db2451ab78b5" providerId="AD" clId="Web-{AA6B3D9E-579D-4329-B684-AD3A110F17C1}" dt="2023-06-09T18:29:15.713" v="988" actId="20577"/>
          <ac:spMkLst>
            <pc:docMk/>
            <pc:sldMk cId="2413349336" sldId="260"/>
            <ac:spMk id="2" creationId="{E10C5846-F0F8-E38D-9A7C-A830E03BC36A}"/>
          </ac:spMkLst>
        </pc:spChg>
        <pc:spChg chg="mod">
          <ac:chgData name="Cara Abigail Wells (2238460)" userId="S::2238460@student.uwtsd.ac.uk::0c771ea0-61a8-41d1-b584-db2451ab78b5" providerId="AD" clId="Web-{AA6B3D9E-579D-4329-B684-AD3A110F17C1}" dt="2023-06-09T18:34:21.039" v="1207" actId="20577"/>
          <ac:spMkLst>
            <pc:docMk/>
            <pc:sldMk cId="2413349336" sldId="260"/>
            <ac:spMk id="3" creationId="{CA685285-47B3-4292-CD63-9A17A991E241}"/>
          </ac:spMkLst>
        </pc:spChg>
      </pc:sldChg>
      <pc:sldChg chg="modSp new">
        <pc:chgData name="Cara Abigail Wells (2238460)" userId="S::2238460@student.uwtsd.ac.uk::0c771ea0-61a8-41d1-b584-db2451ab78b5" providerId="AD" clId="Web-{AA6B3D9E-579D-4329-B684-AD3A110F17C1}" dt="2023-06-09T18:56:14.795" v="1360" actId="20577"/>
        <pc:sldMkLst>
          <pc:docMk/>
          <pc:sldMk cId="104586356" sldId="261"/>
        </pc:sldMkLst>
        <pc:spChg chg="mod">
          <ac:chgData name="Cara Abigail Wells (2238460)" userId="S::2238460@student.uwtsd.ac.uk::0c771ea0-61a8-41d1-b584-db2451ab78b5" providerId="AD" clId="Web-{AA6B3D9E-579D-4329-B684-AD3A110F17C1}" dt="2023-06-09T18:35:35.712" v="1216" actId="20577"/>
          <ac:spMkLst>
            <pc:docMk/>
            <pc:sldMk cId="104586356" sldId="261"/>
            <ac:spMk id="2" creationId="{635DEA9E-D7D5-3BFA-3AD3-1000AD901F0F}"/>
          </ac:spMkLst>
        </pc:spChg>
        <pc:spChg chg="mod">
          <ac:chgData name="Cara Abigail Wells (2238460)" userId="S::2238460@student.uwtsd.ac.uk::0c771ea0-61a8-41d1-b584-db2451ab78b5" providerId="AD" clId="Web-{AA6B3D9E-579D-4329-B684-AD3A110F17C1}" dt="2023-06-09T18:56:14.795" v="1360" actId="20577"/>
          <ac:spMkLst>
            <pc:docMk/>
            <pc:sldMk cId="104586356" sldId="261"/>
            <ac:spMk id="3" creationId="{4A8D41F6-82DE-F478-F6F6-E20A36E00E6B}"/>
          </ac:spMkLst>
        </pc:spChg>
      </pc:sldChg>
      <pc:sldChg chg="modSp new">
        <pc:chgData name="Cara Abigail Wells (2238460)" userId="S::2238460@student.uwtsd.ac.uk::0c771ea0-61a8-41d1-b584-db2451ab78b5" providerId="AD" clId="Web-{AA6B3D9E-579D-4329-B684-AD3A110F17C1}" dt="2023-06-09T19:01:18.270" v="1466" actId="20577"/>
        <pc:sldMkLst>
          <pc:docMk/>
          <pc:sldMk cId="907993029" sldId="262"/>
        </pc:sldMkLst>
        <pc:spChg chg="mod">
          <ac:chgData name="Cara Abigail Wells (2238460)" userId="S::2238460@student.uwtsd.ac.uk::0c771ea0-61a8-41d1-b584-db2451ab78b5" providerId="AD" clId="Web-{AA6B3D9E-579D-4329-B684-AD3A110F17C1}" dt="2023-06-09T18:57:36.343" v="1366" actId="20577"/>
          <ac:spMkLst>
            <pc:docMk/>
            <pc:sldMk cId="907993029" sldId="262"/>
            <ac:spMk id="2" creationId="{12F86C74-6C53-4C81-5B54-48773246AEBC}"/>
          </ac:spMkLst>
        </pc:spChg>
        <pc:spChg chg="mod">
          <ac:chgData name="Cara Abigail Wells (2238460)" userId="S::2238460@student.uwtsd.ac.uk::0c771ea0-61a8-41d1-b584-db2451ab78b5" providerId="AD" clId="Web-{AA6B3D9E-579D-4329-B684-AD3A110F17C1}" dt="2023-06-09T19:01:18.270" v="1466" actId="20577"/>
          <ac:spMkLst>
            <pc:docMk/>
            <pc:sldMk cId="907993029" sldId="262"/>
            <ac:spMk id="3" creationId="{37AD4DEC-2E49-C83D-A73D-0641E62D3039}"/>
          </ac:spMkLst>
        </pc:spChg>
      </pc:sldChg>
      <pc:sldChg chg="modSp new">
        <pc:chgData name="Cara Abigail Wells (2238460)" userId="S::2238460@student.uwtsd.ac.uk::0c771ea0-61a8-41d1-b584-db2451ab78b5" providerId="AD" clId="Web-{AA6B3D9E-579D-4329-B684-AD3A110F17C1}" dt="2023-06-09T19:06:24.559" v="1601" actId="20577"/>
        <pc:sldMkLst>
          <pc:docMk/>
          <pc:sldMk cId="2745641477" sldId="263"/>
        </pc:sldMkLst>
        <pc:spChg chg="mod">
          <ac:chgData name="Cara Abigail Wells (2238460)" userId="S::2238460@student.uwtsd.ac.uk::0c771ea0-61a8-41d1-b584-db2451ab78b5" providerId="AD" clId="Web-{AA6B3D9E-579D-4329-B684-AD3A110F17C1}" dt="2023-06-09T19:05:07.354" v="1547" actId="20577"/>
          <ac:spMkLst>
            <pc:docMk/>
            <pc:sldMk cId="2745641477" sldId="263"/>
            <ac:spMk id="2" creationId="{804EE01E-5EEF-4568-61B5-EA22642CDD06}"/>
          </ac:spMkLst>
        </pc:spChg>
        <pc:spChg chg="mod">
          <ac:chgData name="Cara Abigail Wells (2238460)" userId="S::2238460@student.uwtsd.ac.uk::0c771ea0-61a8-41d1-b584-db2451ab78b5" providerId="AD" clId="Web-{AA6B3D9E-579D-4329-B684-AD3A110F17C1}" dt="2023-06-09T19:06:24.559" v="1601" actId="20577"/>
          <ac:spMkLst>
            <pc:docMk/>
            <pc:sldMk cId="2745641477" sldId="263"/>
            <ac:spMk id="3" creationId="{7989E933-7895-5AF0-CE9A-3BA0A7B275C0}"/>
          </ac:spMkLst>
        </pc:spChg>
      </pc:sldChg>
      <pc:sldChg chg="modSp new">
        <pc:chgData name="Cara Abigail Wells (2238460)" userId="S::2238460@student.uwtsd.ac.uk::0c771ea0-61a8-41d1-b584-db2451ab78b5" providerId="AD" clId="Web-{AA6B3D9E-579D-4329-B684-AD3A110F17C1}" dt="2023-06-09T19:12:53.271" v="1828" actId="20577"/>
        <pc:sldMkLst>
          <pc:docMk/>
          <pc:sldMk cId="1230104148" sldId="264"/>
        </pc:sldMkLst>
        <pc:spChg chg="mod">
          <ac:chgData name="Cara Abigail Wells (2238460)" userId="S::2238460@student.uwtsd.ac.uk::0c771ea0-61a8-41d1-b584-db2451ab78b5" providerId="AD" clId="Web-{AA6B3D9E-579D-4329-B684-AD3A110F17C1}" dt="2023-06-09T19:07:44.342" v="1618" actId="20577"/>
          <ac:spMkLst>
            <pc:docMk/>
            <pc:sldMk cId="1230104148" sldId="264"/>
            <ac:spMk id="2" creationId="{7D1AC0B2-06EF-7A36-EA62-7A5DBA4BFCAF}"/>
          </ac:spMkLst>
        </pc:spChg>
        <pc:spChg chg="mod">
          <ac:chgData name="Cara Abigail Wells (2238460)" userId="S::2238460@student.uwtsd.ac.uk::0c771ea0-61a8-41d1-b584-db2451ab78b5" providerId="AD" clId="Web-{AA6B3D9E-579D-4329-B684-AD3A110F17C1}" dt="2023-06-09T19:12:53.271" v="1828" actId="20577"/>
          <ac:spMkLst>
            <pc:docMk/>
            <pc:sldMk cId="1230104148" sldId="264"/>
            <ac:spMk id="3" creationId="{F37B18C8-1024-EAE7-C9D2-8F5171426CA6}"/>
          </ac:spMkLst>
        </pc:spChg>
      </pc:sldChg>
      <pc:sldChg chg="addSp modSp new mod modClrScheme chgLayout">
        <pc:chgData name="Cara Abigail Wells (2238460)" userId="S::2238460@student.uwtsd.ac.uk::0c771ea0-61a8-41d1-b584-db2451ab78b5" providerId="AD" clId="Web-{AA6B3D9E-579D-4329-B684-AD3A110F17C1}" dt="2023-06-09T19:07:11.435" v="1612"/>
        <pc:sldMkLst>
          <pc:docMk/>
          <pc:sldMk cId="747738616" sldId="265"/>
        </pc:sldMkLst>
        <pc:spChg chg="mod ord">
          <ac:chgData name="Cara Abigail Wells (2238460)" userId="S::2238460@student.uwtsd.ac.uk::0c771ea0-61a8-41d1-b584-db2451ab78b5" providerId="AD" clId="Web-{AA6B3D9E-579D-4329-B684-AD3A110F17C1}" dt="2023-06-09T19:07:11.435" v="1612"/>
          <ac:spMkLst>
            <pc:docMk/>
            <pc:sldMk cId="747738616" sldId="265"/>
            <ac:spMk id="2" creationId="{0EBD90F4-F305-A08A-9A68-C0B49C9F0E75}"/>
          </ac:spMkLst>
        </pc:spChg>
        <pc:spChg chg="add mod ord">
          <ac:chgData name="Cara Abigail Wells (2238460)" userId="S::2238460@student.uwtsd.ac.uk::0c771ea0-61a8-41d1-b584-db2451ab78b5" providerId="AD" clId="Web-{AA6B3D9E-579D-4329-B684-AD3A110F17C1}" dt="2023-06-09T19:07:11.435" v="1612"/>
          <ac:spMkLst>
            <pc:docMk/>
            <pc:sldMk cId="747738616" sldId="265"/>
            <ac:spMk id="3" creationId="{88093A6E-9058-B840-A4CA-6EA3E7C01E73}"/>
          </ac:spMkLst>
        </pc:spChg>
      </pc:sldChg>
    </pc:docChg>
  </pc:docChgLst>
  <pc:docChgLst>
    <pc:chgData name="Cara Abigail Wells (2238460)" userId="S::2238460@student.uwtsd.ac.uk::0c771ea0-61a8-41d1-b584-db2451ab78b5" providerId="AD" clId="Web-{D30E9D2A-E6C3-AC38-A1E4-0CB77C63103A}"/>
    <pc:docChg chg="modSld">
      <pc:chgData name="Cara Abigail Wells (2238460)" userId="S::2238460@student.uwtsd.ac.uk::0c771ea0-61a8-41d1-b584-db2451ab78b5" providerId="AD" clId="Web-{D30E9D2A-E6C3-AC38-A1E4-0CB77C63103A}" dt="2023-06-12T12:00:02.292" v="81" actId="20577"/>
      <pc:docMkLst>
        <pc:docMk/>
      </pc:docMkLst>
      <pc:sldChg chg="modSp">
        <pc:chgData name="Cara Abigail Wells (2238460)" userId="S::2238460@student.uwtsd.ac.uk::0c771ea0-61a8-41d1-b584-db2451ab78b5" providerId="AD" clId="Web-{D30E9D2A-E6C3-AC38-A1E4-0CB77C63103A}" dt="2023-06-12T11:54:53.583" v="8" actId="20577"/>
        <pc:sldMkLst>
          <pc:docMk/>
          <pc:sldMk cId="109857222" sldId="256"/>
        </pc:sldMkLst>
        <pc:spChg chg="mod">
          <ac:chgData name="Cara Abigail Wells (2238460)" userId="S::2238460@student.uwtsd.ac.uk::0c771ea0-61a8-41d1-b584-db2451ab78b5" providerId="AD" clId="Web-{D30E9D2A-E6C3-AC38-A1E4-0CB77C63103A}" dt="2023-06-12T11:54:53.583" v="8" actId="20577"/>
          <ac:spMkLst>
            <pc:docMk/>
            <pc:sldMk cId="109857222" sldId="256"/>
            <ac:spMk id="2" creationId="{00000000-0000-0000-0000-000000000000}"/>
          </ac:spMkLst>
        </pc:spChg>
      </pc:sldChg>
      <pc:sldChg chg="modSp">
        <pc:chgData name="Cara Abigail Wells (2238460)" userId="S::2238460@student.uwtsd.ac.uk::0c771ea0-61a8-41d1-b584-db2451ab78b5" providerId="AD" clId="Web-{D30E9D2A-E6C3-AC38-A1E4-0CB77C63103A}" dt="2023-06-12T11:55:09.958" v="10" actId="20577"/>
        <pc:sldMkLst>
          <pc:docMk/>
          <pc:sldMk cId="2467408966" sldId="257"/>
        </pc:sldMkLst>
        <pc:spChg chg="mod">
          <ac:chgData name="Cara Abigail Wells (2238460)" userId="S::2238460@student.uwtsd.ac.uk::0c771ea0-61a8-41d1-b584-db2451ab78b5" providerId="AD" clId="Web-{D30E9D2A-E6C3-AC38-A1E4-0CB77C63103A}" dt="2023-06-12T11:55:09.958" v="10" actId="20577"/>
          <ac:spMkLst>
            <pc:docMk/>
            <pc:sldMk cId="2467408966" sldId="257"/>
            <ac:spMk id="3" creationId="{65E626FA-E501-1A8E-94D2-E9393F99DBBB}"/>
          </ac:spMkLst>
        </pc:spChg>
      </pc:sldChg>
      <pc:sldChg chg="modSp">
        <pc:chgData name="Cara Abigail Wells (2238460)" userId="S::2238460@student.uwtsd.ac.uk::0c771ea0-61a8-41d1-b584-db2451ab78b5" providerId="AD" clId="Web-{D30E9D2A-E6C3-AC38-A1E4-0CB77C63103A}" dt="2023-06-12T11:55:40.427" v="17" actId="20577"/>
        <pc:sldMkLst>
          <pc:docMk/>
          <pc:sldMk cId="3907560253" sldId="258"/>
        </pc:sldMkLst>
        <pc:spChg chg="mod">
          <ac:chgData name="Cara Abigail Wells (2238460)" userId="S::2238460@student.uwtsd.ac.uk::0c771ea0-61a8-41d1-b584-db2451ab78b5" providerId="AD" clId="Web-{D30E9D2A-E6C3-AC38-A1E4-0CB77C63103A}" dt="2023-06-12T11:55:40.427" v="17" actId="20577"/>
          <ac:spMkLst>
            <pc:docMk/>
            <pc:sldMk cId="3907560253" sldId="258"/>
            <ac:spMk id="6" creationId="{470786BE-7D1E-B880-A0C0-C0CB5932B17B}"/>
          </ac:spMkLst>
        </pc:spChg>
      </pc:sldChg>
      <pc:sldChg chg="modSp">
        <pc:chgData name="Cara Abigail Wells (2238460)" userId="S::2238460@student.uwtsd.ac.uk::0c771ea0-61a8-41d1-b584-db2451ab78b5" providerId="AD" clId="Web-{D30E9D2A-E6C3-AC38-A1E4-0CB77C63103A}" dt="2023-06-12T11:56:39.929" v="26" actId="20577"/>
        <pc:sldMkLst>
          <pc:docMk/>
          <pc:sldMk cId="2413349336" sldId="260"/>
        </pc:sldMkLst>
        <pc:spChg chg="mod">
          <ac:chgData name="Cara Abigail Wells (2238460)" userId="S::2238460@student.uwtsd.ac.uk::0c771ea0-61a8-41d1-b584-db2451ab78b5" providerId="AD" clId="Web-{D30E9D2A-E6C3-AC38-A1E4-0CB77C63103A}" dt="2023-06-12T11:56:39.929" v="26" actId="20577"/>
          <ac:spMkLst>
            <pc:docMk/>
            <pc:sldMk cId="2413349336" sldId="260"/>
            <ac:spMk id="3" creationId="{CA685285-47B3-4292-CD63-9A17A991E241}"/>
          </ac:spMkLst>
        </pc:spChg>
      </pc:sldChg>
      <pc:sldChg chg="modSp">
        <pc:chgData name="Cara Abigail Wells (2238460)" userId="S::2238460@student.uwtsd.ac.uk::0c771ea0-61a8-41d1-b584-db2451ab78b5" providerId="AD" clId="Web-{D30E9D2A-E6C3-AC38-A1E4-0CB77C63103A}" dt="2023-06-12T11:57:31.805" v="36" actId="20577"/>
        <pc:sldMkLst>
          <pc:docMk/>
          <pc:sldMk cId="104586356" sldId="261"/>
        </pc:sldMkLst>
        <pc:spChg chg="mod">
          <ac:chgData name="Cara Abigail Wells (2238460)" userId="S::2238460@student.uwtsd.ac.uk::0c771ea0-61a8-41d1-b584-db2451ab78b5" providerId="AD" clId="Web-{D30E9D2A-E6C3-AC38-A1E4-0CB77C63103A}" dt="2023-06-12T11:57:31.805" v="36" actId="20577"/>
          <ac:spMkLst>
            <pc:docMk/>
            <pc:sldMk cId="104586356" sldId="261"/>
            <ac:spMk id="3" creationId="{4A8D41F6-82DE-F478-F6F6-E20A36E00E6B}"/>
          </ac:spMkLst>
        </pc:spChg>
      </pc:sldChg>
      <pc:sldChg chg="modSp">
        <pc:chgData name="Cara Abigail Wells (2238460)" userId="S::2238460@student.uwtsd.ac.uk::0c771ea0-61a8-41d1-b584-db2451ab78b5" providerId="AD" clId="Web-{D30E9D2A-E6C3-AC38-A1E4-0CB77C63103A}" dt="2023-06-12T11:58:02.993" v="42" actId="20577"/>
        <pc:sldMkLst>
          <pc:docMk/>
          <pc:sldMk cId="907993029" sldId="262"/>
        </pc:sldMkLst>
        <pc:spChg chg="mod">
          <ac:chgData name="Cara Abigail Wells (2238460)" userId="S::2238460@student.uwtsd.ac.uk::0c771ea0-61a8-41d1-b584-db2451ab78b5" providerId="AD" clId="Web-{D30E9D2A-E6C3-AC38-A1E4-0CB77C63103A}" dt="2023-06-12T11:58:02.993" v="42" actId="20577"/>
          <ac:spMkLst>
            <pc:docMk/>
            <pc:sldMk cId="907993029" sldId="262"/>
            <ac:spMk id="3" creationId="{37AD4DEC-2E49-C83D-A73D-0641E62D3039}"/>
          </ac:spMkLst>
        </pc:spChg>
      </pc:sldChg>
      <pc:sldChg chg="modSp">
        <pc:chgData name="Cara Abigail Wells (2238460)" userId="S::2238460@student.uwtsd.ac.uk::0c771ea0-61a8-41d1-b584-db2451ab78b5" providerId="AD" clId="Web-{D30E9D2A-E6C3-AC38-A1E4-0CB77C63103A}" dt="2023-06-12T11:58:57.025" v="63" actId="20577"/>
        <pc:sldMkLst>
          <pc:docMk/>
          <pc:sldMk cId="2745641477" sldId="263"/>
        </pc:sldMkLst>
        <pc:spChg chg="mod">
          <ac:chgData name="Cara Abigail Wells (2238460)" userId="S::2238460@student.uwtsd.ac.uk::0c771ea0-61a8-41d1-b584-db2451ab78b5" providerId="AD" clId="Web-{D30E9D2A-E6C3-AC38-A1E4-0CB77C63103A}" dt="2023-06-12T11:58:57.025" v="63" actId="20577"/>
          <ac:spMkLst>
            <pc:docMk/>
            <pc:sldMk cId="2745641477" sldId="263"/>
            <ac:spMk id="3" creationId="{7989E933-7895-5AF0-CE9A-3BA0A7B275C0}"/>
          </ac:spMkLst>
        </pc:spChg>
      </pc:sldChg>
      <pc:sldChg chg="modSp">
        <pc:chgData name="Cara Abigail Wells (2238460)" userId="S::2238460@student.uwtsd.ac.uk::0c771ea0-61a8-41d1-b584-db2451ab78b5" providerId="AD" clId="Web-{D30E9D2A-E6C3-AC38-A1E4-0CB77C63103A}" dt="2023-06-12T12:00:02.292" v="81" actId="20577"/>
        <pc:sldMkLst>
          <pc:docMk/>
          <pc:sldMk cId="1230104148" sldId="264"/>
        </pc:sldMkLst>
        <pc:spChg chg="mod">
          <ac:chgData name="Cara Abigail Wells (2238460)" userId="S::2238460@student.uwtsd.ac.uk::0c771ea0-61a8-41d1-b584-db2451ab78b5" providerId="AD" clId="Web-{D30E9D2A-E6C3-AC38-A1E4-0CB77C63103A}" dt="2023-06-12T12:00:02.292" v="81" actId="20577"/>
          <ac:spMkLst>
            <pc:docMk/>
            <pc:sldMk cId="1230104148" sldId="264"/>
            <ac:spMk id="3" creationId="{F37B18C8-1024-EAE7-C9D2-8F5171426CA6}"/>
          </ac:spMkLst>
        </pc:spChg>
      </pc:sldChg>
    </pc:docChg>
  </pc:docChgLst>
  <pc:docChgLst>
    <pc:chgData name="Cara Abigail Wells (2238460)" userId="S::2238460@student.uwtsd.ac.uk::0c771ea0-61a8-41d1-b584-db2451ab78b5" providerId="AD" clId="Web-{F14630E4-A0D5-A3C0-AEA9-73D96D72C425}"/>
    <pc:docChg chg="modSld">
      <pc:chgData name="Cara Abigail Wells (2238460)" userId="S::2238460@student.uwtsd.ac.uk::0c771ea0-61a8-41d1-b584-db2451ab78b5" providerId="AD" clId="Web-{F14630E4-A0D5-A3C0-AEA9-73D96D72C425}" dt="2023-06-10T16:38:04.420" v="249" actId="20577"/>
      <pc:docMkLst>
        <pc:docMk/>
      </pc:docMkLst>
      <pc:sldChg chg="modSp">
        <pc:chgData name="Cara Abigail Wells (2238460)" userId="S::2238460@student.uwtsd.ac.uk::0c771ea0-61a8-41d1-b584-db2451ab78b5" providerId="AD" clId="Web-{F14630E4-A0D5-A3C0-AEA9-73D96D72C425}" dt="2023-06-10T16:27:16.816" v="3" actId="20577"/>
        <pc:sldMkLst>
          <pc:docMk/>
          <pc:sldMk cId="2467408966" sldId="257"/>
        </pc:sldMkLst>
        <pc:spChg chg="mod">
          <ac:chgData name="Cara Abigail Wells (2238460)" userId="S::2238460@student.uwtsd.ac.uk::0c771ea0-61a8-41d1-b584-db2451ab78b5" providerId="AD" clId="Web-{F14630E4-A0D5-A3C0-AEA9-73D96D72C425}" dt="2023-06-10T16:27:16.816" v="3" actId="20577"/>
          <ac:spMkLst>
            <pc:docMk/>
            <pc:sldMk cId="2467408966" sldId="257"/>
            <ac:spMk id="3" creationId="{65E626FA-E501-1A8E-94D2-E9393F99DBBB}"/>
          </ac:spMkLst>
        </pc:spChg>
      </pc:sldChg>
      <pc:sldChg chg="modSp">
        <pc:chgData name="Cara Abigail Wells (2238460)" userId="S::2238460@student.uwtsd.ac.uk::0c771ea0-61a8-41d1-b584-db2451ab78b5" providerId="AD" clId="Web-{F14630E4-A0D5-A3C0-AEA9-73D96D72C425}" dt="2023-06-10T16:27:51.973" v="45"/>
        <pc:sldMkLst>
          <pc:docMk/>
          <pc:sldMk cId="1963129099" sldId="259"/>
        </pc:sldMkLst>
        <pc:graphicFrameChg chg="mod modGraphic">
          <ac:chgData name="Cara Abigail Wells (2238460)" userId="S::2238460@student.uwtsd.ac.uk::0c771ea0-61a8-41d1-b584-db2451ab78b5" providerId="AD" clId="Web-{F14630E4-A0D5-A3C0-AEA9-73D96D72C425}" dt="2023-06-10T16:27:51.973" v="45"/>
          <ac:graphicFrameMkLst>
            <pc:docMk/>
            <pc:sldMk cId="1963129099" sldId="259"/>
            <ac:graphicFrameMk id="4" creationId="{B8AFFB2B-89A2-13F6-1A16-C6AE5BD26E34}"/>
          </ac:graphicFrameMkLst>
        </pc:graphicFrameChg>
      </pc:sldChg>
      <pc:sldChg chg="modSp">
        <pc:chgData name="Cara Abigail Wells (2238460)" userId="S::2238460@student.uwtsd.ac.uk::0c771ea0-61a8-41d1-b584-db2451ab78b5" providerId="AD" clId="Web-{F14630E4-A0D5-A3C0-AEA9-73D96D72C425}" dt="2023-06-10T16:30:55.824" v="59" actId="20577"/>
        <pc:sldMkLst>
          <pc:docMk/>
          <pc:sldMk cId="2413349336" sldId="260"/>
        </pc:sldMkLst>
        <pc:spChg chg="mod">
          <ac:chgData name="Cara Abigail Wells (2238460)" userId="S::2238460@student.uwtsd.ac.uk::0c771ea0-61a8-41d1-b584-db2451ab78b5" providerId="AD" clId="Web-{F14630E4-A0D5-A3C0-AEA9-73D96D72C425}" dt="2023-06-10T16:30:55.824" v="59" actId="20577"/>
          <ac:spMkLst>
            <pc:docMk/>
            <pc:sldMk cId="2413349336" sldId="260"/>
            <ac:spMk id="3" creationId="{CA685285-47B3-4292-CD63-9A17A991E241}"/>
          </ac:spMkLst>
        </pc:spChg>
      </pc:sldChg>
      <pc:sldChg chg="modSp">
        <pc:chgData name="Cara Abigail Wells (2238460)" userId="S::2238460@student.uwtsd.ac.uk::0c771ea0-61a8-41d1-b584-db2451ab78b5" providerId="AD" clId="Web-{F14630E4-A0D5-A3C0-AEA9-73D96D72C425}" dt="2023-06-10T16:32:09.951" v="93" actId="20577"/>
        <pc:sldMkLst>
          <pc:docMk/>
          <pc:sldMk cId="104586356" sldId="261"/>
        </pc:sldMkLst>
        <pc:spChg chg="mod">
          <ac:chgData name="Cara Abigail Wells (2238460)" userId="S::2238460@student.uwtsd.ac.uk::0c771ea0-61a8-41d1-b584-db2451ab78b5" providerId="AD" clId="Web-{F14630E4-A0D5-A3C0-AEA9-73D96D72C425}" dt="2023-06-10T16:32:09.951" v="93" actId="20577"/>
          <ac:spMkLst>
            <pc:docMk/>
            <pc:sldMk cId="104586356" sldId="261"/>
            <ac:spMk id="3" creationId="{4A8D41F6-82DE-F478-F6F6-E20A36E00E6B}"/>
          </ac:spMkLst>
        </pc:spChg>
      </pc:sldChg>
      <pc:sldChg chg="modSp">
        <pc:chgData name="Cara Abigail Wells (2238460)" userId="S::2238460@student.uwtsd.ac.uk::0c771ea0-61a8-41d1-b584-db2451ab78b5" providerId="AD" clId="Web-{F14630E4-A0D5-A3C0-AEA9-73D96D72C425}" dt="2023-06-10T16:34:38.037" v="130" actId="20577"/>
        <pc:sldMkLst>
          <pc:docMk/>
          <pc:sldMk cId="907993029" sldId="262"/>
        </pc:sldMkLst>
        <pc:spChg chg="mod">
          <ac:chgData name="Cara Abigail Wells (2238460)" userId="S::2238460@student.uwtsd.ac.uk::0c771ea0-61a8-41d1-b584-db2451ab78b5" providerId="AD" clId="Web-{F14630E4-A0D5-A3C0-AEA9-73D96D72C425}" dt="2023-06-10T16:34:38.037" v="130" actId="20577"/>
          <ac:spMkLst>
            <pc:docMk/>
            <pc:sldMk cId="907993029" sldId="262"/>
            <ac:spMk id="3" creationId="{37AD4DEC-2E49-C83D-A73D-0641E62D3039}"/>
          </ac:spMkLst>
        </pc:spChg>
      </pc:sldChg>
      <pc:sldChg chg="modSp">
        <pc:chgData name="Cara Abigail Wells (2238460)" userId="S::2238460@student.uwtsd.ac.uk::0c771ea0-61a8-41d1-b584-db2451ab78b5" providerId="AD" clId="Web-{F14630E4-A0D5-A3C0-AEA9-73D96D72C425}" dt="2023-06-10T16:35:52.165" v="182" actId="20577"/>
        <pc:sldMkLst>
          <pc:docMk/>
          <pc:sldMk cId="2745641477" sldId="263"/>
        </pc:sldMkLst>
        <pc:spChg chg="mod">
          <ac:chgData name="Cara Abigail Wells (2238460)" userId="S::2238460@student.uwtsd.ac.uk::0c771ea0-61a8-41d1-b584-db2451ab78b5" providerId="AD" clId="Web-{F14630E4-A0D5-A3C0-AEA9-73D96D72C425}" dt="2023-06-10T16:35:52.165" v="182" actId="20577"/>
          <ac:spMkLst>
            <pc:docMk/>
            <pc:sldMk cId="2745641477" sldId="263"/>
            <ac:spMk id="3" creationId="{7989E933-7895-5AF0-CE9A-3BA0A7B275C0}"/>
          </ac:spMkLst>
        </pc:spChg>
      </pc:sldChg>
      <pc:sldChg chg="modSp">
        <pc:chgData name="Cara Abigail Wells (2238460)" userId="S::2238460@student.uwtsd.ac.uk::0c771ea0-61a8-41d1-b584-db2451ab78b5" providerId="AD" clId="Web-{F14630E4-A0D5-A3C0-AEA9-73D96D72C425}" dt="2023-06-10T16:38:04.420" v="249" actId="20577"/>
        <pc:sldMkLst>
          <pc:docMk/>
          <pc:sldMk cId="1230104148" sldId="264"/>
        </pc:sldMkLst>
        <pc:spChg chg="mod">
          <ac:chgData name="Cara Abigail Wells (2238460)" userId="S::2238460@student.uwtsd.ac.uk::0c771ea0-61a8-41d1-b584-db2451ab78b5" providerId="AD" clId="Web-{F14630E4-A0D5-A3C0-AEA9-73D96D72C425}" dt="2023-06-10T16:38:04.420" v="249" actId="20577"/>
          <ac:spMkLst>
            <pc:docMk/>
            <pc:sldMk cId="1230104148" sldId="264"/>
            <ac:spMk id="3" creationId="{F37B18C8-1024-EAE7-C9D2-8F5171426CA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745D73-F9E7-41C5-BB8A-58DC4F46275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E5588D5-8526-43CA-8AFD-500DE9C44305}">
      <dgm:prSet phldrT="[Text]" phldr="0"/>
      <dgm:spPr/>
      <dgm:t>
        <a:bodyPr/>
        <a:lstStyle/>
        <a:p>
          <a:r>
            <a:rPr lang="en-GB" dirty="0">
              <a:latin typeface="Calibri Light" panose="020F0302020204030204"/>
            </a:rPr>
            <a:t>Company</a:t>
          </a:r>
          <a:endParaRPr lang="en-GB" dirty="0"/>
        </a:p>
      </dgm:t>
    </dgm:pt>
    <dgm:pt modelId="{8687CBD4-65B4-4AE1-8906-A32466279F7B}" type="parTrans" cxnId="{46027D90-ABE7-416D-AAD5-201F20ADD092}">
      <dgm:prSet/>
      <dgm:spPr/>
      <dgm:t>
        <a:bodyPr/>
        <a:lstStyle/>
        <a:p>
          <a:endParaRPr lang="en-GB"/>
        </a:p>
      </dgm:t>
    </dgm:pt>
    <dgm:pt modelId="{D3DFF3C0-8305-40FF-B2D3-AB7E1A1885F7}" type="sibTrans" cxnId="{46027D90-ABE7-416D-AAD5-201F20ADD092}">
      <dgm:prSet/>
      <dgm:spPr/>
      <dgm:t>
        <a:bodyPr/>
        <a:lstStyle/>
        <a:p>
          <a:endParaRPr lang="en-GB"/>
        </a:p>
      </dgm:t>
    </dgm:pt>
    <dgm:pt modelId="{2D0E1957-043B-4204-94A5-CF26E00EE79C}">
      <dgm:prSet phldrT="[Text]" phldr="0"/>
      <dgm:spPr/>
      <dgm:t>
        <a:bodyPr/>
        <a:lstStyle/>
        <a:p>
          <a:r>
            <a:rPr lang="en-GB" dirty="0">
              <a:latin typeface="Calibri Light" panose="020F0302020204030204"/>
            </a:rPr>
            <a:t>Customers</a:t>
          </a:r>
          <a:endParaRPr lang="en-GB" dirty="0"/>
        </a:p>
      </dgm:t>
    </dgm:pt>
    <dgm:pt modelId="{B9E1F3F4-7E58-464E-8966-8C40A9174658}" type="parTrans" cxnId="{8DB44FA2-15A4-4088-9F85-DB5451146256}">
      <dgm:prSet/>
      <dgm:spPr/>
      <dgm:t>
        <a:bodyPr/>
        <a:lstStyle/>
        <a:p>
          <a:endParaRPr lang="en-GB"/>
        </a:p>
      </dgm:t>
    </dgm:pt>
    <dgm:pt modelId="{B1C46056-89F9-4B62-BE0A-60FBA9139B0C}" type="sibTrans" cxnId="{8DB44FA2-15A4-4088-9F85-DB5451146256}">
      <dgm:prSet/>
      <dgm:spPr/>
      <dgm:t>
        <a:bodyPr/>
        <a:lstStyle/>
        <a:p>
          <a:endParaRPr lang="en-GB"/>
        </a:p>
      </dgm:t>
    </dgm:pt>
    <dgm:pt modelId="{649B8CE9-D5D9-4654-B7E5-D5BB5F2D8B21}">
      <dgm:prSet phldrT="[Text]" phldr="0"/>
      <dgm:spPr/>
      <dgm:t>
        <a:bodyPr/>
        <a:lstStyle/>
        <a:p>
          <a:r>
            <a:rPr lang="en-GB" dirty="0">
              <a:latin typeface="Calibri Light" panose="020F0302020204030204"/>
            </a:rPr>
            <a:t>Competitors</a:t>
          </a:r>
          <a:endParaRPr lang="en-GB" dirty="0"/>
        </a:p>
      </dgm:t>
    </dgm:pt>
    <dgm:pt modelId="{73190A33-52C0-4F35-A743-3BE87B94D9EB}" type="parTrans" cxnId="{C4561A69-D845-4773-B045-572A857BAEDE}">
      <dgm:prSet/>
      <dgm:spPr/>
      <dgm:t>
        <a:bodyPr/>
        <a:lstStyle/>
        <a:p>
          <a:endParaRPr lang="en-GB"/>
        </a:p>
      </dgm:t>
    </dgm:pt>
    <dgm:pt modelId="{448DE96E-22A5-4BDD-A7CB-FA8B162AE4F3}" type="sibTrans" cxnId="{C4561A69-D845-4773-B045-572A857BAEDE}">
      <dgm:prSet/>
      <dgm:spPr/>
      <dgm:t>
        <a:bodyPr/>
        <a:lstStyle/>
        <a:p>
          <a:endParaRPr lang="en-GB"/>
        </a:p>
      </dgm:t>
    </dgm:pt>
    <dgm:pt modelId="{6FDE621C-A95B-4CBD-9CC7-F959E618DF38}">
      <dgm:prSet phldrT="[Text]" phldr="0"/>
      <dgm:spPr/>
      <dgm:t>
        <a:bodyPr/>
        <a:lstStyle/>
        <a:p>
          <a:r>
            <a:rPr lang="en-GB" dirty="0">
              <a:latin typeface="Calibri Light" panose="020F0302020204030204"/>
            </a:rPr>
            <a:t>Collaborates</a:t>
          </a:r>
          <a:endParaRPr lang="en-GB" dirty="0"/>
        </a:p>
      </dgm:t>
    </dgm:pt>
    <dgm:pt modelId="{B6315654-7F8F-45FD-B8FC-EE5324412E36}" type="parTrans" cxnId="{4A7C2231-4314-4953-9BEA-9E4089D60FF8}">
      <dgm:prSet/>
      <dgm:spPr/>
      <dgm:t>
        <a:bodyPr/>
        <a:lstStyle/>
        <a:p>
          <a:endParaRPr lang="en-GB"/>
        </a:p>
      </dgm:t>
    </dgm:pt>
    <dgm:pt modelId="{35D6668D-F0F8-4E84-97E2-12E5A860C0E6}" type="sibTrans" cxnId="{4A7C2231-4314-4953-9BEA-9E4089D60FF8}">
      <dgm:prSet/>
      <dgm:spPr/>
      <dgm:t>
        <a:bodyPr/>
        <a:lstStyle/>
        <a:p>
          <a:endParaRPr lang="en-GB"/>
        </a:p>
      </dgm:t>
    </dgm:pt>
    <dgm:pt modelId="{E883D7CB-C1A2-4457-8E11-B30191475375}">
      <dgm:prSet phldrT="[Text]" phldr="0"/>
      <dgm:spPr/>
      <dgm:t>
        <a:bodyPr/>
        <a:lstStyle/>
        <a:p>
          <a:r>
            <a:rPr lang="en-GB" dirty="0">
              <a:latin typeface="Calibri Light" panose="020F0302020204030204"/>
            </a:rPr>
            <a:t>Climate</a:t>
          </a:r>
          <a:endParaRPr lang="en-GB" dirty="0"/>
        </a:p>
      </dgm:t>
    </dgm:pt>
    <dgm:pt modelId="{42D1AAD4-753C-4DD7-89C3-B4E48D185A8D}" type="parTrans" cxnId="{026B5432-059F-4573-AD64-D2879B3D625C}">
      <dgm:prSet/>
      <dgm:spPr/>
      <dgm:t>
        <a:bodyPr/>
        <a:lstStyle/>
        <a:p>
          <a:endParaRPr lang="en-GB"/>
        </a:p>
      </dgm:t>
    </dgm:pt>
    <dgm:pt modelId="{6C9DCA68-36E7-4B7B-A240-85BE1718F547}" type="sibTrans" cxnId="{026B5432-059F-4573-AD64-D2879B3D625C}">
      <dgm:prSet/>
      <dgm:spPr/>
      <dgm:t>
        <a:bodyPr/>
        <a:lstStyle/>
        <a:p>
          <a:endParaRPr lang="en-GB"/>
        </a:p>
      </dgm:t>
    </dgm:pt>
    <dgm:pt modelId="{E6FFB0DF-8103-4EFA-A245-77FF122D70FC}" type="pres">
      <dgm:prSet presAssocID="{F8745D73-F9E7-41C5-BB8A-58DC4F46275D}" presName="diagram" presStyleCnt="0">
        <dgm:presLayoutVars>
          <dgm:dir/>
          <dgm:resizeHandles val="exact"/>
        </dgm:presLayoutVars>
      </dgm:prSet>
      <dgm:spPr/>
    </dgm:pt>
    <dgm:pt modelId="{455D469B-3AC0-46EB-8A73-CE4E50B64F24}" type="pres">
      <dgm:prSet presAssocID="{5E5588D5-8526-43CA-8AFD-500DE9C44305}" presName="node" presStyleLbl="node1" presStyleIdx="0" presStyleCnt="5">
        <dgm:presLayoutVars>
          <dgm:bulletEnabled val="1"/>
        </dgm:presLayoutVars>
      </dgm:prSet>
      <dgm:spPr/>
    </dgm:pt>
    <dgm:pt modelId="{C8DD0301-BF90-414E-BF19-BA9C51772A23}" type="pres">
      <dgm:prSet presAssocID="{D3DFF3C0-8305-40FF-B2D3-AB7E1A1885F7}" presName="sibTrans" presStyleCnt="0"/>
      <dgm:spPr/>
    </dgm:pt>
    <dgm:pt modelId="{EE3DB6EC-A588-4CB0-AEA3-072FE4617D1E}" type="pres">
      <dgm:prSet presAssocID="{2D0E1957-043B-4204-94A5-CF26E00EE79C}" presName="node" presStyleLbl="node1" presStyleIdx="1" presStyleCnt="5">
        <dgm:presLayoutVars>
          <dgm:bulletEnabled val="1"/>
        </dgm:presLayoutVars>
      </dgm:prSet>
      <dgm:spPr/>
    </dgm:pt>
    <dgm:pt modelId="{F62E0AD8-49EE-4C8F-B79F-E3573D676F1E}" type="pres">
      <dgm:prSet presAssocID="{B1C46056-89F9-4B62-BE0A-60FBA9139B0C}" presName="sibTrans" presStyleCnt="0"/>
      <dgm:spPr/>
    </dgm:pt>
    <dgm:pt modelId="{F010B8E9-CC90-4B56-A851-9B082AD35E6A}" type="pres">
      <dgm:prSet presAssocID="{649B8CE9-D5D9-4654-B7E5-D5BB5F2D8B21}" presName="node" presStyleLbl="node1" presStyleIdx="2" presStyleCnt="5">
        <dgm:presLayoutVars>
          <dgm:bulletEnabled val="1"/>
        </dgm:presLayoutVars>
      </dgm:prSet>
      <dgm:spPr/>
    </dgm:pt>
    <dgm:pt modelId="{0C062724-5392-455F-82CD-7DA08170A3B6}" type="pres">
      <dgm:prSet presAssocID="{448DE96E-22A5-4BDD-A7CB-FA8B162AE4F3}" presName="sibTrans" presStyleCnt="0"/>
      <dgm:spPr/>
    </dgm:pt>
    <dgm:pt modelId="{53FDED00-9103-44FB-9015-EE535ECD7A25}" type="pres">
      <dgm:prSet presAssocID="{6FDE621C-A95B-4CBD-9CC7-F959E618DF38}" presName="node" presStyleLbl="node1" presStyleIdx="3" presStyleCnt="5">
        <dgm:presLayoutVars>
          <dgm:bulletEnabled val="1"/>
        </dgm:presLayoutVars>
      </dgm:prSet>
      <dgm:spPr/>
    </dgm:pt>
    <dgm:pt modelId="{75398224-3C95-4AF7-B687-05A03232E3DA}" type="pres">
      <dgm:prSet presAssocID="{35D6668D-F0F8-4E84-97E2-12E5A860C0E6}" presName="sibTrans" presStyleCnt="0"/>
      <dgm:spPr/>
    </dgm:pt>
    <dgm:pt modelId="{97DB675C-2117-49AE-9FFD-AD17E92B75DF}" type="pres">
      <dgm:prSet presAssocID="{E883D7CB-C1A2-4457-8E11-B30191475375}" presName="node" presStyleLbl="node1" presStyleIdx="4" presStyleCnt="5">
        <dgm:presLayoutVars>
          <dgm:bulletEnabled val="1"/>
        </dgm:presLayoutVars>
      </dgm:prSet>
      <dgm:spPr/>
    </dgm:pt>
  </dgm:ptLst>
  <dgm:cxnLst>
    <dgm:cxn modelId="{37FE3116-6FBA-4684-A346-8317B7F93E73}" type="presOf" srcId="{E883D7CB-C1A2-4457-8E11-B30191475375}" destId="{97DB675C-2117-49AE-9FFD-AD17E92B75DF}" srcOrd="0" destOrd="0" presId="urn:microsoft.com/office/officeart/2005/8/layout/default"/>
    <dgm:cxn modelId="{4A7C2231-4314-4953-9BEA-9E4089D60FF8}" srcId="{F8745D73-F9E7-41C5-BB8A-58DC4F46275D}" destId="{6FDE621C-A95B-4CBD-9CC7-F959E618DF38}" srcOrd="3" destOrd="0" parTransId="{B6315654-7F8F-45FD-B8FC-EE5324412E36}" sibTransId="{35D6668D-F0F8-4E84-97E2-12E5A860C0E6}"/>
    <dgm:cxn modelId="{026B5432-059F-4573-AD64-D2879B3D625C}" srcId="{F8745D73-F9E7-41C5-BB8A-58DC4F46275D}" destId="{E883D7CB-C1A2-4457-8E11-B30191475375}" srcOrd="4" destOrd="0" parTransId="{42D1AAD4-753C-4DD7-89C3-B4E48D185A8D}" sibTransId="{6C9DCA68-36E7-4B7B-A240-85BE1718F547}"/>
    <dgm:cxn modelId="{53381063-17AA-419B-A101-57262A492642}" type="presOf" srcId="{2D0E1957-043B-4204-94A5-CF26E00EE79C}" destId="{EE3DB6EC-A588-4CB0-AEA3-072FE4617D1E}" srcOrd="0" destOrd="0" presId="urn:microsoft.com/office/officeart/2005/8/layout/default"/>
    <dgm:cxn modelId="{C4561A69-D845-4773-B045-572A857BAEDE}" srcId="{F8745D73-F9E7-41C5-BB8A-58DC4F46275D}" destId="{649B8CE9-D5D9-4654-B7E5-D5BB5F2D8B21}" srcOrd="2" destOrd="0" parTransId="{73190A33-52C0-4F35-A743-3BE87B94D9EB}" sibTransId="{448DE96E-22A5-4BDD-A7CB-FA8B162AE4F3}"/>
    <dgm:cxn modelId="{BC0A3C49-DC74-408F-96B4-1677364C5140}" type="presOf" srcId="{F8745D73-F9E7-41C5-BB8A-58DC4F46275D}" destId="{E6FFB0DF-8103-4EFA-A245-77FF122D70FC}" srcOrd="0" destOrd="0" presId="urn:microsoft.com/office/officeart/2005/8/layout/default"/>
    <dgm:cxn modelId="{ED2CFB7C-713A-457D-B367-99C03496FA76}" type="presOf" srcId="{649B8CE9-D5D9-4654-B7E5-D5BB5F2D8B21}" destId="{F010B8E9-CC90-4B56-A851-9B082AD35E6A}" srcOrd="0" destOrd="0" presId="urn:microsoft.com/office/officeart/2005/8/layout/default"/>
    <dgm:cxn modelId="{46027D90-ABE7-416D-AAD5-201F20ADD092}" srcId="{F8745D73-F9E7-41C5-BB8A-58DC4F46275D}" destId="{5E5588D5-8526-43CA-8AFD-500DE9C44305}" srcOrd="0" destOrd="0" parTransId="{8687CBD4-65B4-4AE1-8906-A32466279F7B}" sibTransId="{D3DFF3C0-8305-40FF-B2D3-AB7E1A1885F7}"/>
    <dgm:cxn modelId="{8DB44FA2-15A4-4088-9F85-DB5451146256}" srcId="{F8745D73-F9E7-41C5-BB8A-58DC4F46275D}" destId="{2D0E1957-043B-4204-94A5-CF26E00EE79C}" srcOrd="1" destOrd="0" parTransId="{B9E1F3F4-7E58-464E-8966-8C40A9174658}" sibTransId="{B1C46056-89F9-4B62-BE0A-60FBA9139B0C}"/>
    <dgm:cxn modelId="{22BAECC0-0949-42C9-8A97-4AE95CC4EAEA}" type="presOf" srcId="{5E5588D5-8526-43CA-8AFD-500DE9C44305}" destId="{455D469B-3AC0-46EB-8A73-CE4E50B64F24}" srcOrd="0" destOrd="0" presId="urn:microsoft.com/office/officeart/2005/8/layout/default"/>
    <dgm:cxn modelId="{971680D8-5F0C-4F67-A696-BB6061069471}" type="presOf" srcId="{6FDE621C-A95B-4CBD-9CC7-F959E618DF38}" destId="{53FDED00-9103-44FB-9015-EE535ECD7A25}" srcOrd="0" destOrd="0" presId="urn:microsoft.com/office/officeart/2005/8/layout/default"/>
    <dgm:cxn modelId="{A9586B3A-C606-4BA6-B090-8166F713FA83}" type="presParOf" srcId="{E6FFB0DF-8103-4EFA-A245-77FF122D70FC}" destId="{455D469B-3AC0-46EB-8A73-CE4E50B64F24}" srcOrd="0" destOrd="0" presId="urn:microsoft.com/office/officeart/2005/8/layout/default"/>
    <dgm:cxn modelId="{AC8832D2-582F-46C9-920E-5280B51426B2}" type="presParOf" srcId="{E6FFB0DF-8103-4EFA-A245-77FF122D70FC}" destId="{C8DD0301-BF90-414E-BF19-BA9C51772A23}" srcOrd="1" destOrd="0" presId="urn:microsoft.com/office/officeart/2005/8/layout/default"/>
    <dgm:cxn modelId="{32229544-194D-48AD-8A92-8FBFC9B29A80}" type="presParOf" srcId="{E6FFB0DF-8103-4EFA-A245-77FF122D70FC}" destId="{EE3DB6EC-A588-4CB0-AEA3-072FE4617D1E}" srcOrd="2" destOrd="0" presId="urn:microsoft.com/office/officeart/2005/8/layout/default"/>
    <dgm:cxn modelId="{AA4D3E21-8590-425D-9A42-7C4A36C58FF4}" type="presParOf" srcId="{E6FFB0DF-8103-4EFA-A245-77FF122D70FC}" destId="{F62E0AD8-49EE-4C8F-B79F-E3573D676F1E}" srcOrd="3" destOrd="0" presId="urn:microsoft.com/office/officeart/2005/8/layout/default"/>
    <dgm:cxn modelId="{11DB18A9-3644-4E6D-8DE2-898E63C83715}" type="presParOf" srcId="{E6FFB0DF-8103-4EFA-A245-77FF122D70FC}" destId="{F010B8E9-CC90-4B56-A851-9B082AD35E6A}" srcOrd="4" destOrd="0" presId="urn:microsoft.com/office/officeart/2005/8/layout/default"/>
    <dgm:cxn modelId="{C4A92780-6C5B-4635-9298-602D9AAC2BFA}" type="presParOf" srcId="{E6FFB0DF-8103-4EFA-A245-77FF122D70FC}" destId="{0C062724-5392-455F-82CD-7DA08170A3B6}" srcOrd="5" destOrd="0" presId="urn:microsoft.com/office/officeart/2005/8/layout/default"/>
    <dgm:cxn modelId="{918FF73D-BFF5-4527-BEDC-806AD81EA3D1}" type="presParOf" srcId="{E6FFB0DF-8103-4EFA-A245-77FF122D70FC}" destId="{53FDED00-9103-44FB-9015-EE535ECD7A25}" srcOrd="6" destOrd="0" presId="urn:microsoft.com/office/officeart/2005/8/layout/default"/>
    <dgm:cxn modelId="{0672D17B-E670-4404-91A3-520B188CA2C6}" type="presParOf" srcId="{E6FFB0DF-8103-4EFA-A245-77FF122D70FC}" destId="{75398224-3C95-4AF7-B687-05A03232E3DA}" srcOrd="7" destOrd="0" presId="urn:microsoft.com/office/officeart/2005/8/layout/default"/>
    <dgm:cxn modelId="{0081C4C8-35AF-4E51-9BB1-2D5F8307759C}" type="presParOf" srcId="{E6FFB0DF-8103-4EFA-A245-77FF122D70FC}" destId="{97DB675C-2117-49AE-9FFD-AD17E92B75D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5D469B-3AC0-46EB-8A73-CE4E50B64F24}">
      <dsp:nvSpPr>
        <dsp:cNvPr id="0" name=""/>
        <dsp:cNvSpPr/>
      </dsp:nvSpPr>
      <dsp:spPr>
        <a:xfrm>
          <a:off x="645856" y="1306"/>
          <a:ext cx="1840987" cy="11045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Calibri Light" panose="020F0302020204030204"/>
            </a:rPr>
            <a:t>Company</a:t>
          </a:r>
          <a:endParaRPr lang="en-GB" sz="2500" kern="1200" dirty="0"/>
        </a:p>
      </dsp:txBody>
      <dsp:txXfrm>
        <a:off x="645856" y="1306"/>
        <a:ext cx="1840987" cy="1104592"/>
      </dsp:txXfrm>
    </dsp:sp>
    <dsp:sp modelId="{EE3DB6EC-A588-4CB0-AEA3-072FE4617D1E}">
      <dsp:nvSpPr>
        <dsp:cNvPr id="0" name=""/>
        <dsp:cNvSpPr/>
      </dsp:nvSpPr>
      <dsp:spPr>
        <a:xfrm>
          <a:off x="2670942" y="1306"/>
          <a:ext cx="1840987" cy="11045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Calibri Light" panose="020F0302020204030204"/>
            </a:rPr>
            <a:t>Customers</a:t>
          </a:r>
          <a:endParaRPr lang="en-GB" sz="2500" kern="1200" dirty="0"/>
        </a:p>
      </dsp:txBody>
      <dsp:txXfrm>
        <a:off x="2670942" y="1306"/>
        <a:ext cx="1840987" cy="1104592"/>
      </dsp:txXfrm>
    </dsp:sp>
    <dsp:sp modelId="{F010B8E9-CC90-4B56-A851-9B082AD35E6A}">
      <dsp:nvSpPr>
        <dsp:cNvPr id="0" name=""/>
        <dsp:cNvSpPr/>
      </dsp:nvSpPr>
      <dsp:spPr>
        <a:xfrm>
          <a:off x="645856" y="1289997"/>
          <a:ext cx="1840987" cy="11045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Calibri Light" panose="020F0302020204030204"/>
            </a:rPr>
            <a:t>Competitors</a:t>
          </a:r>
          <a:endParaRPr lang="en-GB" sz="2500" kern="1200" dirty="0"/>
        </a:p>
      </dsp:txBody>
      <dsp:txXfrm>
        <a:off x="645856" y="1289997"/>
        <a:ext cx="1840987" cy="1104592"/>
      </dsp:txXfrm>
    </dsp:sp>
    <dsp:sp modelId="{53FDED00-9103-44FB-9015-EE535ECD7A25}">
      <dsp:nvSpPr>
        <dsp:cNvPr id="0" name=""/>
        <dsp:cNvSpPr/>
      </dsp:nvSpPr>
      <dsp:spPr>
        <a:xfrm>
          <a:off x="2670942" y="1289997"/>
          <a:ext cx="1840987" cy="11045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Calibri Light" panose="020F0302020204030204"/>
            </a:rPr>
            <a:t>Collaborates</a:t>
          </a:r>
          <a:endParaRPr lang="en-GB" sz="2500" kern="1200" dirty="0"/>
        </a:p>
      </dsp:txBody>
      <dsp:txXfrm>
        <a:off x="2670942" y="1289997"/>
        <a:ext cx="1840987" cy="1104592"/>
      </dsp:txXfrm>
    </dsp:sp>
    <dsp:sp modelId="{97DB675C-2117-49AE-9FFD-AD17E92B75DF}">
      <dsp:nvSpPr>
        <dsp:cNvPr id="0" name=""/>
        <dsp:cNvSpPr/>
      </dsp:nvSpPr>
      <dsp:spPr>
        <a:xfrm>
          <a:off x="1658399" y="2578688"/>
          <a:ext cx="1840987" cy="11045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Calibri Light" panose="020F0302020204030204"/>
            </a:rPr>
            <a:t>Climate</a:t>
          </a:r>
          <a:endParaRPr lang="en-GB" sz="2500" kern="1200" dirty="0"/>
        </a:p>
      </dsp:txBody>
      <dsp:txXfrm>
        <a:off x="1658399" y="2578688"/>
        <a:ext cx="1840987" cy="110459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solidFill>
            <a:schemeClr val="accent4">
              <a:lumMod val="40000"/>
              <a:lumOff val="60000"/>
            </a:schemeClr>
          </a:solidFill>
        </p:spPr>
        <p:txBody>
          <a:bodyPr/>
          <a:lstStyle/>
          <a:p>
            <a:r>
              <a:rPr lang="en-GB" dirty="0">
                <a:cs typeface="Calibri Light"/>
              </a:rPr>
              <a:t>Marketing Essentials</a:t>
            </a:r>
            <a:endParaRPr lang="en-GB" dirty="0" err="1"/>
          </a:p>
        </p:txBody>
      </p:sp>
      <p:sp>
        <p:nvSpPr>
          <p:cNvPr id="3" name="Subtitle 2"/>
          <p:cNvSpPr>
            <a:spLocks noGrp="1"/>
          </p:cNvSpPr>
          <p:nvPr>
            <p:ph type="subTitle" idx="1"/>
          </p:nvPr>
        </p:nvSpPr>
        <p:spPr>
          <a:solidFill>
            <a:schemeClr val="accent4">
              <a:lumMod val="40000"/>
              <a:lumOff val="60000"/>
            </a:schemeClr>
          </a:solidFill>
        </p:spPr>
        <p:txBody>
          <a:bodyPr vert="horz" lIns="91440" tIns="45720" rIns="91440" bIns="45720" rtlCol="0" anchor="t">
            <a:normAutofit/>
          </a:bodyPr>
          <a:lstStyle/>
          <a:p>
            <a:r>
              <a:rPr lang="en-GB" dirty="0">
                <a:cs typeface="Calibri"/>
              </a:rPr>
              <a:t>Marriott Hotel</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3C77E-14BA-E0AE-0998-8B4AA64EC791}"/>
              </a:ext>
            </a:extLst>
          </p:cNvPr>
          <p:cNvSpPr>
            <a:spLocks noGrp="1"/>
          </p:cNvSpPr>
          <p:nvPr>
            <p:ph type="title"/>
          </p:nvPr>
        </p:nvSpPr>
        <p:spPr>
          <a:solidFill>
            <a:schemeClr val="accent4">
              <a:lumMod val="40000"/>
              <a:lumOff val="60000"/>
            </a:schemeClr>
          </a:solidFill>
        </p:spPr>
        <p:txBody>
          <a:bodyPr/>
          <a:lstStyle/>
          <a:p>
            <a:pPr algn="ctr"/>
            <a:r>
              <a:rPr lang="en-GB" dirty="0">
                <a:cs typeface="Calibri Light"/>
              </a:rPr>
              <a:t>Introduction</a:t>
            </a:r>
          </a:p>
        </p:txBody>
      </p:sp>
      <p:sp>
        <p:nvSpPr>
          <p:cNvPr id="3" name="Content Placeholder 2">
            <a:extLst>
              <a:ext uri="{FF2B5EF4-FFF2-40B4-BE49-F238E27FC236}">
                <a16:creationId xmlns:a16="http://schemas.microsoft.com/office/drawing/2014/main" id="{65E626FA-E501-1A8E-94D2-E9393F99DBBB}"/>
              </a:ext>
            </a:extLst>
          </p:cNvPr>
          <p:cNvSpPr>
            <a:spLocks noGrp="1"/>
          </p:cNvSpPr>
          <p:nvPr>
            <p:ph idx="1"/>
          </p:nvPr>
        </p:nvSpPr>
        <p:spPr>
          <a:solidFill>
            <a:schemeClr val="accent4">
              <a:lumMod val="40000"/>
              <a:lumOff val="60000"/>
            </a:schemeClr>
          </a:solidFill>
        </p:spPr>
        <p:txBody>
          <a:bodyPr vert="horz" lIns="91440" tIns="45720" rIns="91440" bIns="45720" rtlCol="0" anchor="t">
            <a:normAutofit/>
          </a:bodyPr>
          <a:lstStyle/>
          <a:p>
            <a:pPr marL="0" indent="0" algn="ctr">
              <a:buNone/>
            </a:pPr>
            <a:r>
              <a:rPr lang="en-GB" dirty="0">
                <a:cs typeface="Calibri"/>
              </a:rPr>
              <a:t>This marketing plan is to analysis the Marriott Hotel, focusing on the branch in Birmigham UK. </a:t>
            </a:r>
          </a:p>
          <a:p>
            <a:pPr marL="0" indent="0" algn="ctr">
              <a:buNone/>
            </a:pPr>
            <a:r>
              <a:rPr lang="en-GB" dirty="0">
                <a:cs typeface="Calibri"/>
              </a:rPr>
              <a:t>We will look at ways to increase the families that stay at the Mariott</a:t>
            </a:r>
          </a:p>
          <a:p>
            <a:pPr marL="0" indent="0" algn="ctr">
              <a:buNone/>
            </a:pPr>
            <a:r>
              <a:rPr lang="en-GB" dirty="0">
                <a:cs typeface="Calibri"/>
              </a:rPr>
              <a:t>Mariott was founded in 1927 by J Willard Marriott, which first star6ted as a nine-stool root bear stand, that then grew into the Hot Steppers Resturant which then evolved into Marriott hotel. </a:t>
            </a:r>
          </a:p>
          <a:p>
            <a:pPr marL="0" indent="0" algn="ctr">
              <a:buNone/>
            </a:pPr>
            <a:r>
              <a:rPr lang="en-GB" dirty="0">
                <a:cs typeface="Calibri"/>
              </a:rPr>
              <a:t>Marriott hotel is a luxury hotel at affordable prices.</a:t>
            </a:r>
          </a:p>
          <a:p>
            <a:pPr marL="0" indent="0" algn="ctr">
              <a:buNone/>
            </a:pPr>
            <a:r>
              <a:rPr lang="en-GB" dirty="0">
                <a:cs typeface="Calibri"/>
              </a:rPr>
              <a:t>Rooms are elegantly dressed and a perfect place to snap pictures for socials. </a:t>
            </a:r>
          </a:p>
        </p:txBody>
      </p:sp>
    </p:spTree>
    <p:extLst>
      <p:ext uri="{BB962C8B-B14F-4D97-AF65-F5344CB8AC3E}">
        <p14:creationId xmlns:p14="http://schemas.microsoft.com/office/powerpoint/2010/main" val="2467408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63E48-D8F5-3434-7BC9-F51B126247E0}"/>
              </a:ext>
            </a:extLst>
          </p:cNvPr>
          <p:cNvSpPr>
            <a:spLocks noGrp="1"/>
          </p:cNvSpPr>
          <p:nvPr>
            <p:ph type="title"/>
          </p:nvPr>
        </p:nvSpPr>
        <p:spPr>
          <a:solidFill>
            <a:schemeClr val="accent4">
              <a:lumMod val="40000"/>
              <a:lumOff val="60000"/>
            </a:schemeClr>
          </a:solidFill>
        </p:spPr>
        <p:txBody>
          <a:bodyPr/>
          <a:lstStyle/>
          <a:p>
            <a:r>
              <a:rPr lang="en-GB" dirty="0">
                <a:ea typeface="Calibri Light"/>
                <a:cs typeface="Calibri Light"/>
              </a:rPr>
              <a:t>Situation Analysis</a:t>
            </a:r>
            <a:endParaRPr lang="en-GB" dirty="0"/>
          </a:p>
        </p:txBody>
      </p:sp>
      <p:sp>
        <p:nvSpPr>
          <p:cNvPr id="3" name="Text Placeholder 2">
            <a:extLst>
              <a:ext uri="{FF2B5EF4-FFF2-40B4-BE49-F238E27FC236}">
                <a16:creationId xmlns:a16="http://schemas.microsoft.com/office/drawing/2014/main" id="{1240677D-2445-602C-6B8C-E3B15DD9E86E}"/>
              </a:ext>
            </a:extLst>
          </p:cNvPr>
          <p:cNvSpPr>
            <a:spLocks noGrp="1"/>
          </p:cNvSpPr>
          <p:nvPr>
            <p:ph type="body" idx="1"/>
          </p:nvPr>
        </p:nvSpPr>
        <p:spPr>
          <a:solidFill>
            <a:schemeClr val="accent4">
              <a:lumMod val="40000"/>
              <a:lumOff val="60000"/>
            </a:schemeClr>
          </a:solidFill>
        </p:spPr>
        <p:txBody>
          <a:bodyPr/>
          <a:lstStyle/>
          <a:p>
            <a:r>
              <a:rPr lang="en-GB" dirty="0">
                <a:ea typeface="Calibri"/>
                <a:cs typeface="Calibri"/>
              </a:rPr>
              <a:t>The 5cs are a mixture of different elements which include:</a:t>
            </a:r>
            <a:endParaRPr lang="en-GB" dirty="0"/>
          </a:p>
        </p:txBody>
      </p:sp>
      <p:sp>
        <p:nvSpPr>
          <p:cNvPr id="5" name="Text Placeholder 4">
            <a:extLst>
              <a:ext uri="{FF2B5EF4-FFF2-40B4-BE49-F238E27FC236}">
                <a16:creationId xmlns:a16="http://schemas.microsoft.com/office/drawing/2014/main" id="{BFB7BDB9-F337-A522-1F64-89935D7BCEEE}"/>
              </a:ext>
            </a:extLst>
          </p:cNvPr>
          <p:cNvSpPr>
            <a:spLocks noGrp="1"/>
          </p:cNvSpPr>
          <p:nvPr>
            <p:ph type="body" sz="quarter" idx="3"/>
          </p:nvPr>
        </p:nvSpPr>
        <p:spPr>
          <a:xfrm>
            <a:off x="5934076" y="1687116"/>
            <a:ext cx="5421312" cy="817959"/>
          </a:xfrm>
          <a:solidFill>
            <a:schemeClr val="accent4">
              <a:lumMod val="40000"/>
              <a:lumOff val="60000"/>
            </a:schemeClr>
          </a:solidFill>
        </p:spPr>
        <p:txBody>
          <a:bodyPr/>
          <a:lstStyle/>
          <a:p>
            <a:r>
              <a:rPr lang="en-GB" dirty="0">
                <a:ea typeface="Calibri"/>
                <a:cs typeface="Calibri"/>
              </a:rPr>
              <a:t>Strengths                          Weaknesses</a:t>
            </a:r>
            <a:endParaRPr lang="en-GB" dirty="0"/>
          </a:p>
        </p:txBody>
      </p:sp>
      <p:sp>
        <p:nvSpPr>
          <p:cNvPr id="6" name="Content Placeholder 5">
            <a:extLst>
              <a:ext uri="{FF2B5EF4-FFF2-40B4-BE49-F238E27FC236}">
                <a16:creationId xmlns:a16="http://schemas.microsoft.com/office/drawing/2014/main" id="{470786BE-7D1E-B880-A0C0-C0CB5932B17B}"/>
              </a:ext>
            </a:extLst>
          </p:cNvPr>
          <p:cNvSpPr>
            <a:spLocks noGrp="1"/>
          </p:cNvSpPr>
          <p:nvPr>
            <p:ph sz="quarter" idx="4"/>
          </p:nvPr>
        </p:nvSpPr>
        <p:spPr>
          <a:xfrm>
            <a:off x="5457825" y="2505075"/>
            <a:ext cx="5861843" cy="3684588"/>
          </a:xfrm>
        </p:spPr>
        <p:txBody>
          <a:bodyPr vert="horz" lIns="91440" tIns="45720" rIns="91440" bIns="45720" rtlCol="0" anchor="t">
            <a:normAutofit/>
          </a:bodyPr>
          <a:lstStyle/>
          <a:p>
            <a:r>
              <a:rPr lang="en-GB" sz="1400" dirty="0">
                <a:ea typeface="Calibri"/>
                <a:cs typeface="Calibri"/>
              </a:rPr>
              <a:t>Target audience is people ages 21-36               * No family facilities</a:t>
            </a:r>
            <a:endParaRPr lang="en-GB" dirty="0">
              <a:ea typeface="Calibri"/>
              <a:cs typeface="Calibri"/>
            </a:endParaRPr>
          </a:p>
          <a:p>
            <a:r>
              <a:rPr lang="en-GB" sz="1400" dirty="0">
                <a:ea typeface="Calibri"/>
                <a:cs typeface="Calibri"/>
              </a:rPr>
              <a:t>Luxury on a budget                                                * Party atmosphere</a:t>
            </a:r>
          </a:p>
          <a:p>
            <a:r>
              <a:rPr lang="en-GB" sz="1400" dirty="0">
                <a:ea typeface="Calibri"/>
                <a:cs typeface="Calibri"/>
              </a:rPr>
              <a:t>Close to city Centres</a:t>
            </a:r>
          </a:p>
          <a:p>
            <a:r>
              <a:rPr lang="en-GB" sz="1400" dirty="0">
                <a:ea typeface="Calibri"/>
                <a:cs typeface="Calibri"/>
              </a:rPr>
              <a:t>Four Season Hotels, Hyatt are competitors</a:t>
            </a:r>
          </a:p>
          <a:p>
            <a:r>
              <a:rPr lang="en-GB" sz="1400" dirty="0">
                <a:ea typeface="Calibri"/>
                <a:cs typeface="Calibri"/>
              </a:rPr>
              <a:t>Influences enjoy Marriott facilities</a:t>
            </a:r>
          </a:p>
          <a:p>
            <a:r>
              <a:rPr lang="en-GB" sz="1400" dirty="0">
                <a:ea typeface="Calibri"/>
                <a:cs typeface="Calibri"/>
              </a:rPr>
              <a:t>Image is everything </a:t>
            </a:r>
          </a:p>
          <a:p>
            <a:r>
              <a:rPr lang="en-GB" sz="1400" dirty="0">
                <a:ea typeface="Calibri"/>
                <a:cs typeface="Calibri"/>
              </a:rPr>
              <a:t>Higher standard but for affordable prices </a:t>
            </a:r>
          </a:p>
          <a:p>
            <a:r>
              <a:rPr lang="en-GB" sz="1400" dirty="0">
                <a:ea typeface="Calibri"/>
                <a:cs typeface="Calibri"/>
              </a:rPr>
              <a:t>Fast </a:t>
            </a:r>
            <a:r>
              <a:rPr lang="en-GB" sz="1400" dirty="0" err="1">
                <a:ea typeface="Calibri"/>
                <a:cs typeface="Calibri"/>
              </a:rPr>
              <a:t>wifi</a:t>
            </a:r>
            <a:endParaRPr lang="en-GB" sz="1400" dirty="0">
              <a:ea typeface="Calibri"/>
              <a:cs typeface="Calibri"/>
            </a:endParaRPr>
          </a:p>
          <a:p>
            <a:r>
              <a:rPr lang="en-GB" sz="1400" dirty="0">
                <a:ea typeface="Calibri"/>
                <a:cs typeface="Calibri"/>
              </a:rPr>
              <a:t>Good restaurants onsite</a:t>
            </a:r>
          </a:p>
          <a:p>
            <a:endParaRPr lang="en-GB" sz="1400" dirty="0">
              <a:ea typeface="Calibri"/>
              <a:cs typeface="Calibri"/>
            </a:endParaRPr>
          </a:p>
        </p:txBody>
      </p:sp>
      <p:graphicFrame>
        <p:nvGraphicFramePr>
          <p:cNvPr id="15" name="Diagram 15">
            <a:extLst>
              <a:ext uri="{FF2B5EF4-FFF2-40B4-BE49-F238E27FC236}">
                <a16:creationId xmlns:a16="http://schemas.microsoft.com/office/drawing/2014/main" id="{5C2F1C50-C375-7333-AD2C-4ECCF31D8E13}"/>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7560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523A2-1630-F476-E0E7-825A1972AD29}"/>
              </a:ext>
            </a:extLst>
          </p:cNvPr>
          <p:cNvSpPr>
            <a:spLocks noGrp="1"/>
          </p:cNvSpPr>
          <p:nvPr>
            <p:ph type="title"/>
          </p:nvPr>
        </p:nvSpPr>
        <p:spPr>
          <a:xfrm>
            <a:off x="838200" y="365125"/>
            <a:ext cx="10515600" cy="468314"/>
          </a:xfrm>
          <a:solidFill>
            <a:schemeClr val="accent4">
              <a:lumMod val="40000"/>
              <a:lumOff val="60000"/>
            </a:schemeClr>
          </a:solidFill>
        </p:spPr>
        <p:txBody>
          <a:bodyPr>
            <a:normAutofit fontScale="90000"/>
          </a:bodyPr>
          <a:lstStyle/>
          <a:p>
            <a:endParaRPr lang="en-GB" dirty="0">
              <a:ea typeface="Calibri Light"/>
              <a:cs typeface="Calibri Light"/>
            </a:endParaRPr>
          </a:p>
        </p:txBody>
      </p:sp>
      <p:graphicFrame>
        <p:nvGraphicFramePr>
          <p:cNvPr id="4" name="Table 4">
            <a:extLst>
              <a:ext uri="{FF2B5EF4-FFF2-40B4-BE49-F238E27FC236}">
                <a16:creationId xmlns:a16="http://schemas.microsoft.com/office/drawing/2014/main" id="{B8AFFB2B-89A2-13F6-1A16-C6AE5BD26E34}"/>
              </a:ext>
            </a:extLst>
          </p:cNvPr>
          <p:cNvGraphicFramePr>
            <a:graphicFrameLocks noGrp="1"/>
          </p:cNvGraphicFramePr>
          <p:nvPr>
            <p:ph idx="1"/>
            <p:extLst>
              <p:ext uri="{D42A27DB-BD31-4B8C-83A1-F6EECF244321}">
                <p14:modId xmlns:p14="http://schemas.microsoft.com/office/powerpoint/2010/main" val="3396537282"/>
              </p:ext>
            </p:extLst>
          </p:nvPr>
        </p:nvGraphicFramePr>
        <p:xfrm>
          <a:off x="839390" y="380999"/>
          <a:ext cx="10515599" cy="5425518"/>
        </p:xfrm>
        <a:graphic>
          <a:graphicData uri="http://schemas.openxmlformats.org/drawingml/2006/table">
            <a:tbl>
              <a:tblPr firstRow="1" bandRow="1">
                <a:tableStyleId>{5C22544A-7EE6-4342-B048-85BDC9FD1C3A}</a:tableStyleId>
              </a:tblPr>
              <a:tblGrid>
                <a:gridCol w="2738437">
                  <a:extLst>
                    <a:ext uri="{9D8B030D-6E8A-4147-A177-3AD203B41FA5}">
                      <a16:colId xmlns:a16="http://schemas.microsoft.com/office/drawing/2014/main" val="2326899493"/>
                    </a:ext>
                  </a:extLst>
                </a:gridCol>
                <a:gridCol w="7777162">
                  <a:extLst>
                    <a:ext uri="{9D8B030D-6E8A-4147-A177-3AD203B41FA5}">
                      <a16:colId xmlns:a16="http://schemas.microsoft.com/office/drawing/2014/main" val="240352615"/>
                    </a:ext>
                  </a:extLst>
                </a:gridCol>
              </a:tblGrid>
              <a:tr h="904253">
                <a:tc>
                  <a:txBody>
                    <a:bodyPr/>
                    <a:lstStyle/>
                    <a:p>
                      <a:r>
                        <a:rPr lang="en-GB" dirty="0"/>
                        <a:t>Objectives</a:t>
                      </a:r>
                    </a:p>
                  </a:txBody>
                  <a:tcPr>
                    <a:solidFill>
                      <a:schemeClr val="accent4">
                        <a:lumMod val="40000"/>
                        <a:lumOff val="60000"/>
                      </a:schemeClr>
                    </a:solidFill>
                  </a:tcPr>
                </a:tc>
                <a:tc>
                  <a:txBody>
                    <a:bodyPr/>
                    <a:lstStyle/>
                    <a:p>
                      <a:endParaRPr lang="en-GB"/>
                    </a:p>
                  </a:txBody>
                  <a:tcPr>
                    <a:solidFill>
                      <a:schemeClr val="accent4">
                        <a:lumMod val="40000"/>
                        <a:lumOff val="60000"/>
                      </a:schemeClr>
                    </a:solidFill>
                  </a:tcPr>
                </a:tc>
                <a:extLst>
                  <a:ext uri="{0D108BD9-81ED-4DB2-BD59-A6C34878D82A}">
                    <a16:rowId xmlns:a16="http://schemas.microsoft.com/office/drawing/2014/main" val="2418165789"/>
                  </a:ext>
                </a:extLst>
              </a:tr>
              <a:tr h="904253">
                <a:tc>
                  <a:txBody>
                    <a:bodyPr/>
                    <a:lstStyle/>
                    <a:p>
                      <a:r>
                        <a:rPr lang="en-GB" dirty="0"/>
                        <a:t>Specific </a:t>
                      </a:r>
                    </a:p>
                  </a:txBody>
                  <a:tcPr>
                    <a:solidFill>
                      <a:schemeClr val="accent4">
                        <a:lumMod val="40000"/>
                        <a:lumOff val="60000"/>
                      </a:schemeClr>
                    </a:solidFill>
                  </a:tcPr>
                </a:tc>
                <a:tc>
                  <a:txBody>
                    <a:bodyPr/>
                    <a:lstStyle/>
                    <a:p>
                      <a:r>
                        <a:rPr lang="en-GB" dirty="0"/>
                        <a:t>Increased occupancy rate for families into the next 5 years. Introduce child minding services for staying clients.</a:t>
                      </a:r>
                    </a:p>
                  </a:txBody>
                  <a:tcPr>
                    <a:solidFill>
                      <a:schemeClr val="accent4">
                        <a:lumMod val="40000"/>
                        <a:lumOff val="60000"/>
                      </a:schemeClr>
                    </a:solidFill>
                  </a:tcPr>
                </a:tc>
                <a:extLst>
                  <a:ext uri="{0D108BD9-81ED-4DB2-BD59-A6C34878D82A}">
                    <a16:rowId xmlns:a16="http://schemas.microsoft.com/office/drawing/2014/main" val="2182405621"/>
                  </a:ext>
                </a:extLst>
              </a:tr>
              <a:tr h="904253">
                <a:tc>
                  <a:txBody>
                    <a:bodyPr/>
                    <a:lstStyle/>
                    <a:p>
                      <a:r>
                        <a:rPr lang="en-GB" dirty="0"/>
                        <a:t>Measurable</a:t>
                      </a:r>
                    </a:p>
                  </a:txBody>
                  <a:tcPr>
                    <a:solidFill>
                      <a:schemeClr val="accent4">
                        <a:lumMod val="40000"/>
                        <a:lumOff val="60000"/>
                      </a:schemeClr>
                    </a:solidFill>
                  </a:tcPr>
                </a:tc>
                <a:tc>
                  <a:txBody>
                    <a:bodyPr/>
                    <a:lstStyle/>
                    <a:p>
                      <a:r>
                        <a:rPr lang="en-GB" dirty="0"/>
                        <a:t>Track occupancy rate for families and compare to previous 5 years </a:t>
                      </a:r>
                    </a:p>
                  </a:txBody>
                  <a:tcPr>
                    <a:solidFill>
                      <a:schemeClr val="accent4">
                        <a:lumMod val="40000"/>
                        <a:lumOff val="60000"/>
                      </a:schemeClr>
                    </a:solidFill>
                  </a:tcPr>
                </a:tc>
                <a:extLst>
                  <a:ext uri="{0D108BD9-81ED-4DB2-BD59-A6C34878D82A}">
                    <a16:rowId xmlns:a16="http://schemas.microsoft.com/office/drawing/2014/main" val="3121762234"/>
                  </a:ext>
                </a:extLst>
              </a:tr>
              <a:tr h="904253">
                <a:tc>
                  <a:txBody>
                    <a:bodyPr/>
                    <a:lstStyle/>
                    <a:p>
                      <a:r>
                        <a:rPr lang="en-GB" dirty="0"/>
                        <a:t>Achievable </a:t>
                      </a:r>
                    </a:p>
                  </a:txBody>
                  <a:tcPr>
                    <a:solidFill>
                      <a:schemeClr val="accent4">
                        <a:lumMod val="40000"/>
                        <a:lumOff val="60000"/>
                      </a:schemeClr>
                    </a:solidFill>
                  </a:tcPr>
                </a:tc>
                <a:tc>
                  <a:txBody>
                    <a:bodyPr/>
                    <a:lstStyle/>
                    <a:p>
                      <a:r>
                        <a:rPr lang="en-GB" dirty="0"/>
                        <a:t>Cross reference that to the previous 2 years. Add family floors across 10 Marriott hotels worldwide focusing on cities </a:t>
                      </a:r>
                      <a:r>
                        <a:rPr lang="en-GB" dirty="0" err="1"/>
                        <a:t>ie</a:t>
                      </a:r>
                      <a:r>
                        <a:rPr lang="en-GB" dirty="0"/>
                        <a:t> Birmingham, London, New-York</a:t>
                      </a:r>
                      <a:endParaRPr lang="en-GB" dirty="0" err="1"/>
                    </a:p>
                  </a:txBody>
                  <a:tcPr>
                    <a:solidFill>
                      <a:schemeClr val="accent4">
                        <a:lumMod val="40000"/>
                        <a:lumOff val="60000"/>
                      </a:schemeClr>
                    </a:solidFill>
                  </a:tcPr>
                </a:tc>
                <a:extLst>
                  <a:ext uri="{0D108BD9-81ED-4DB2-BD59-A6C34878D82A}">
                    <a16:rowId xmlns:a16="http://schemas.microsoft.com/office/drawing/2014/main" val="1537679355"/>
                  </a:ext>
                </a:extLst>
              </a:tr>
              <a:tr h="904253">
                <a:tc>
                  <a:txBody>
                    <a:bodyPr/>
                    <a:lstStyle/>
                    <a:p>
                      <a:r>
                        <a:rPr lang="en-GB" dirty="0"/>
                        <a:t>Relevant</a:t>
                      </a:r>
                    </a:p>
                  </a:txBody>
                  <a:tcPr>
                    <a:solidFill>
                      <a:schemeClr val="accent4">
                        <a:lumMod val="40000"/>
                        <a:lumOff val="60000"/>
                      </a:schemeClr>
                    </a:solidFill>
                  </a:tcPr>
                </a:tc>
                <a:tc>
                  <a:txBody>
                    <a:bodyPr/>
                    <a:lstStyle/>
                    <a:p>
                      <a:r>
                        <a:rPr lang="en-GB" dirty="0"/>
                        <a:t>Increasing family occupancy will change the way Marriott is moving forward. </a:t>
                      </a:r>
                    </a:p>
                  </a:txBody>
                  <a:tcPr>
                    <a:solidFill>
                      <a:schemeClr val="accent4">
                        <a:lumMod val="40000"/>
                        <a:lumOff val="60000"/>
                      </a:schemeClr>
                    </a:solidFill>
                  </a:tcPr>
                </a:tc>
                <a:extLst>
                  <a:ext uri="{0D108BD9-81ED-4DB2-BD59-A6C34878D82A}">
                    <a16:rowId xmlns:a16="http://schemas.microsoft.com/office/drawing/2014/main" val="157642052"/>
                  </a:ext>
                </a:extLst>
              </a:tr>
              <a:tr h="904253">
                <a:tc>
                  <a:txBody>
                    <a:bodyPr/>
                    <a:lstStyle/>
                    <a:p>
                      <a:r>
                        <a:rPr lang="en-GB" dirty="0"/>
                        <a:t>Time based</a:t>
                      </a:r>
                    </a:p>
                  </a:txBody>
                  <a:tcPr>
                    <a:solidFill>
                      <a:schemeClr val="accent4">
                        <a:lumMod val="40000"/>
                        <a:lumOff val="60000"/>
                      </a:schemeClr>
                    </a:solidFill>
                  </a:tcPr>
                </a:tc>
                <a:tc>
                  <a:txBody>
                    <a:bodyPr/>
                    <a:lstStyle/>
                    <a:p>
                      <a:r>
                        <a:rPr lang="en-GB" dirty="0"/>
                        <a:t>Achieve 15% occupancy for families for 2 years</a:t>
                      </a:r>
                    </a:p>
                  </a:txBody>
                  <a:tcPr>
                    <a:solidFill>
                      <a:schemeClr val="accent4">
                        <a:lumMod val="40000"/>
                        <a:lumOff val="60000"/>
                      </a:schemeClr>
                    </a:solidFill>
                  </a:tcPr>
                </a:tc>
                <a:extLst>
                  <a:ext uri="{0D108BD9-81ED-4DB2-BD59-A6C34878D82A}">
                    <a16:rowId xmlns:a16="http://schemas.microsoft.com/office/drawing/2014/main" val="3504381904"/>
                  </a:ext>
                </a:extLst>
              </a:tr>
            </a:tbl>
          </a:graphicData>
        </a:graphic>
      </p:graphicFrame>
    </p:spTree>
    <p:extLst>
      <p:ext uri="{BB962C8B-B14F-4D97-AF65-F5344CB8AC3E}">
        <p14:creationId xmlns:p14="http://schemas.microsoft.com/office/powerpoint/2010/main" val="19631290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C5846-F0F8-E38D-9A7C-A830E03BC36A}"/>
              </a:ext>
            </a:extLst>
          </p:cNvPr>
          <p:cNvSpPr>
            <a:spLocks noGrp="1"/>
          </p:cNvSpPr>
          <p:nvPr>
            <p:ph type="title"/>
          </p:nvPr>
        </p:nvSpPr>
        <p:spPr>
          <a:solidFill>
            <a:schemeClr val="accent4">
              <a:lumMod val="40000"/>
              <a:lumOff val="60000"/>
            </a:schemeClr>
          </a:solidFill>
        </p:spPr>
        <p:txBody>
          <a:bodyPr/>
          <a:lstStyle/>
          <a:p>
            <a:r>
              <a:rPr lang="en-GB" dirty="0">
                <a:ea typeface="Calibri Light"/>
                <a:cs typeface="Calibri Light"/>
              </a:rPr>
              <a:t>PESTLE Analysis</a:t>
            </a:r>
            <a:endParaRPr lang="en-GB" dirty="0"/>
          </a:p>
        </p:txBody>
      </p:sp>
      <p:sp>
        <p:nvSpPr>
          <p:cNvPr id="3" name="Content Placeholder 2">
            <a:extLst>
              <a:ext uri="{FF2B5EF4-FFF2-40B4-BE49-F238E27FC236}">
                <a16:creationId xmlns:a16="http://schemas.microsoft.com/office/drawing/2014/main" id="{CA685285-47B3-4292-CD63-9A17A991E241}"/>
              </a:ext>
            </a:extLst>
          </p:cNvPr>
          <p:cNvSpPr>
            <a:spLocks noGrp="1"/>
          </p:cNvSpPr>
          <p:nvPr>
            <p:ph idx="1"/>
          </p:nvPr>
        </p:nvSpPr>
        <p:spPr>
          <a:xfrm>
            <a:off x="838200" y="1825625"/>
            <a:ext cx="10515600" cy="4946650"/>
          </a:xfrm>
          <a:solidFill>
            <a:schemeClr val="accent4">
              <a:lumMod val="40000"/>
              <a:lumOff val="60000"/>
            </a:schemeClr>
          </a:solidFill>
        </p:spPr>
        <p:txBody>
          <a:bodyPr vert="horz" lIns="91440" tIns="45720" rIns="91440" bIns="45720" rtlCol="0" anchor="t">
            <a:normAutofit lnSpcReduction="10000"/>
          </a:bodyPr>
          <a:lstStyle/>
          <a:p>
            <a:r>
              <a:rPr lang="en-GB" dirty="0">
                <a:ea typeface="Calibri"/>
                <a:cs typeface="Calibri"/>
              </a:rPr>
              <a:t>Political- Threat of terror, or military conflict could disrupt international travel, frighten people away from flying</a:t>
            </a:r>
          </a:p>
          <a:p>
            <a:r>
              <a:rPr lang="en-GB" dirty="0">
                <a:ea typeface="Calibri"/>
                <a:cs typeface="Calibri"/>
              </a:rPr>
              <a:t>Economics- Near record low unemployment as we continued Baby-boomers and millennial travel spends. Cultural changes</a:t>
            </a:r>
          </a:p>
          <a:p>
            <a:r>
              <a:rPr lang="en-GB" dirty="0">
                <a:ea typeface="Calibri"/>
                <a:cs typeface="Calibri"/>
              </a:rPr>
              <a:t>Social – Lifestyle change, life expectancy and income</a:t>
            </a:r>
          </a:p>
          <a:p>
            <a:r>
              <a:rPr lang="en-GB" dirty="0">
                <a:ea typeface="Calibri"/>
                <a:cs typeface="Calibri"/>
              </a:rPr>
              <a:t>Technological- Upgrading facilities in rooms to improve room environment</a:t>
            </a:r>
          </a:p>
          <a:p>
            <a:r>
              <a:rPr lang="en-GB" dirty="0">
                <a:ea typeface="Calibri"/>
                <a:cs typeface="Calibri"/>
              </a:rPr>
              <a:t>Legal- Air </a:t>
            </a:r>
            <a:r>
              <a:rPr lang="en-GB" dirty="0" err="1">
                <a:ea typeface="Calibri"/>
                <a:cs typeface="Calibri"/>
              </a:rPr>
              <a:t>bnb</a:t>
            </a:r>
            <a:r>
              <a:rPr lang="en-GB" dirty="0">
                <a:ea typeface="Calibri"/>
                <a:cs typeface="Calibri"/>
              </a:rPr>
              <a:t> could impact on Marriott future business. Air </a:t>
            </a:r>
            <a:r>
              <a:rPr lang="en-GB" dirty="0" err="1">
                <a:ea typeface="Calibri"/>
                <a:cs typeface="Calibri"/>
              </a:rPr>
              <a:t>bnb</a:t>
            </a:r>
            <a:r>
              <a:rPr lang="en-GB" dirty="0">
                <a:ea typeface="Calibri"/>
                <a:cs typeface="Calibri"/>
              </a:rPr>
              <a:t> hosts are violating zoning laws and hotel regulations</a:t>
            </a:r>
          </a:p>
          <a:p>
            <a:r>
              <a:rPr lang="en-GB" dirty="0">
                <a:ea typeface="Calibri"/>
                <a:cs typeface="Calibri"/>
              </a:rPr>
              <a:t>Enviornmental- Prices of fuel- falling oil prices could lead to an increase in reduced travel costs and higher demand for rooms</a:t>
            </a:r>
          </a:p>
        </p:txBody>
      </p:sp>
    </p:spTree>
    <p:extLst>
      <p:ext uri="{BB962C8B-B14F-4D97-AF65-F5344CB8AC3E}">
        <p14:creationId xmlns:p14="http://schemas.microsoft.com/office/powerpoint/2010/main" val="2413349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DEA9E-D7D5-3BFA-3AD3-1000AD901F0F}"/>
              </a:ext>
            </a:extLst>
          </p:cNvPr>
          <p:cNvSpPr>
            <a:spLocks noGrp="1"/>
          </p:cNvSpPr>
          <p:nvPr>
            <p:ph type="title"/>
          </p:nvPr>
        </p:nvSpPr>
        <p:spPr>
          <a:solidFill>
            <a:schemeClr val="accent4">
              <a:lumMod val="40000"/>
              <a:lumOff val="60000"/>
            </a:schemeClr>
          </a:solidFill>
        </p:spPr>
        <p:txBody>
          <a:bodyPr/>
          <a:lstStyle/>
          <a:p>
            <a:r>
              <a:rPr lang="en-GB" dirty="0">
                <a:ea typeface="+mj-lt"/>
                <a:cs typeface="+mj-lt"/>
              </a:rPr>
              <a:t>Marriotts Marketing Mix</a:t>
            </a:r>
            <a:endParaRPr lang="en-US" dirty="0"/>
          </a:p>
        </p:txBody>
      </p:sp>
      <p:sp>
        <p:nvSpPr>
          <p:cNvPr id="3" name="Content Placeholder 2">
            <a:extLst>
              <a:ext uri="{FF2B5EF4-FFF2-40B4-BE49-F238E27FC236}">
                <a16:creationId xmlns:a16="http://schemas.microsoft.com/office/drawing/2014/main" id="{4A8D41F6-82DE-F478-F6F6-E20A36E00E6B}"/>
              </a:ext>
            </a:extLst>
          </p:cNvPr>
          <p:cNvSpPr>
            <a:spLocks noGrp="1"/>
          </p:cNvSpPr>
          <p:nvPr>
            <p:ph idx="1"/>
          </p:nvPr>
        </p:nvSpPr>
        <p:spPr>
          <a:solidFill>
            <a:schemeClr val="accent4">
              <a:lumMod val="40000"/>
              <a:lumOff val="60000"/>
            </a:schemeClr>
          </a:solidFill>
        </p:spPr>
        <p:txBody>
          <a:bodyPr vert="horz" lIns="91440" tIns="45720" rIns="91440" bIns="45720" rtlCol="0" anchor="t">
            <a:normAutofit/>
          </a:bodyPr>
          <a:lstStyle/>
          <a:p>
            <a:r>
              <a:rPr lang="en-GB" dirty="0">
                <a:ea typeface="Calibri"/>
                <a:cs typeface="Calibri"/>
              </a:rPr>
              <a:t>Product- Luxury budget accommodation, Family friendly services including separate floors for families, comfortable beds, </a:t>
            </a:r>
            <a:r>
              <a:rPr lang="en-GB" dirty="0" err="1">
                <a:ea typeface="Calibri"/>
                <a:cs typeface="Calibri"/>
              </a:rPr>
              <a:t>wifi</a:t>
            </a:r>
            <a:r>
              <a:rPr lang="en-GB" dirty="0">
                <a:ea typeface="Calibri"/>
                <a:cs typeface="Calibri"/>
              </a:rPr>
              <a:t>, cots and side beds offered to families, child-minding services</a:t>
            </a:r>
          </a:p>
          <a:p>
            <a:r>
              <a:rPr lang="en-GB" dirty="0">
                <a:ea typeface="Calibri"/>
                <a:cs typeface="Calibri"/>
              </a:rPr>
              <a:t>Place/ Distribution- Social media, offer discounts for family floors to the spread the word.</a:t>
            </a:r>
          </a:p>
          <a:p>
            <a:r>
              <a:rPr lang="en-GB" dirty="0">
                <a:ea typeface="Calibri"/>
                <a:cs typeface="Calibri"/>
              </a:rPr>
              <a:t>Price- Affordable luxury accommodation with added increase in price for extras such as child-minding services</a:t>
            </a:r>
          </a:p>
          <a:p>
            <a:r>
              <a:rPr lang="en-GB" dirty="0">
                <a:ea typeface="Calibri"/>
                <a:cs typeface="Calibri"/>
              </a:rPr>
              <a:t>Promotion- Social media, private emails, partnership with local family friendly restaurants, partner with childcare.com </a:t>
            </a:r>
            <a:endParaRPr lang="en-GB">
              <a:cs typeface="Calibri" panose="020F0502020204030204"/>
            </a:endParaRPr>
          </a:p>
        </p:txBody>
      </p:sp>
    </p:spTree>
    <p:extLst>
      <p:ext uri="{BB962C8B-B14F-4D97-AF65-F5344CB8AC3E}">
        <p14:creationId xmlns:p14="http://schemas.microsoft.com/office/powerpoint/2010/main" val="104586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86C74-6C53-4C81-5B54-48773246AEBC}"/>
              </a:ext>
            </a:extLst>
          </p:cNvPr>
          <p:cNvSpPr>
            <a:spLocks noGrp="1"/>
          </p:cNvSpPr>
          <p:nvPr>
            <p:ph type="title"/>
          </p:nvPr>
        </p:nvSpPr>
        <p:spPr>
          <a:solidFill>
            <a:schemeClr val="accent4">
              <a:lumMod val="40000"/>
              <a:lumOff val="60000"/>
            </a:schemeClr>
          </a:solidFill>
        </p:spPr>
        <p:txBody>
          <a:bodyPr/>
          <a:lstStyle/>
          <a:p>
            <a:r>
              <a:rPr lang="en-GB" dirty="0">
                <a:ea typeface="+mj-lt"/>
                <a:cs typeface="+mj-lt"/>
              </a:rPr>
              <a:t>Control</a:t>
            </a:r>
          </a:p>
        </p:txBody>
      </p:sp>
      <p:sp>
        <p:nvSpPr>
          <p:cNvPr id="3" name="Content Placeholder 2">
            <a:extLst>
              <a:ext uri="{FF2B5EF4-FFF2-40B4-BE49-F238E27FC236}">
                <a16:creationId xmlns:a16="http://schemas.microsoft.com/office/drawing/2014/main" id="{37AD4DEC-2E49-C83D-A73D-0641E62D3039}"/>
              </a:ext>
            </a:extLst>
          </p:cNvPr>
          <p:cNvSpPr>
            <a:spLocks noGrp="1"/>
          </p:cNvSpPr>
          <p:nvPr>
            <p:ph idx="1"/>
          </p:nvPr>
        </p:nvSpPr>
        <p:spPr>
          <a:solidFill>
            <a:schemeClr val="accent4">
              <a:lumMod val="40000"/>
              <a:lumOff val="60000"/>
            </a:schemeClr>
          </a:solidFill>
        </p:spPr>
        <p:txBody>
          <a:bodyPr vert="horz" lIns="91440" tIns="45720" rIns="91440" bIns="45720" rtlCol="0" anchor="t">
            <a:normAutofit/>
          </a:bodyPr>
          <a:lstStyle/>
          <a:p>
            <a:r>
              <a:rPr lang="en-GB" dirty="0">
                <a:ea typeface="Calibri"/>
                <a:cs typeface="Calibri"/>
              </a:rPr>
              <a:t>Monitor occupancy levels with extra care taken to families</a:t>
            </a:r>
          </a:p>
          <a:p>
            <a:r>
              <a:rPr lang="en-GB" dirty="0">
                <a:ea typeface="Calibri"/>
                <a:cs typeface="Calibri"/>
              </a:rPr>
              <a:t>Commit to giving out customer surveys and taking into consideration the changes they would like to see</a:t>
            </a:r>
          </a:p>
          <a:p>
            <a:r>
              <a:rPr lang="en-GB" dirty="0">
                <a:ea typeface="Calibri"/>
                <a:cs typeface="Calibri"/>
              </a:rPr>
              <a:t>Implement changes families would like to see</a:t>
            </a:r>
          </a:p>
          <a:p>
            <a:r>
              <a:rPr lang="en-GB" dirty="0">
                <a:ea typeface="Calibri"/>
                <a:cs typeface="Calibri"/>
              </a:rPr>
              <a:t>Use data to check everything is working well and implement any changes that need to take place</a:t>
            </a:r>
          </a:p>
          <a:p>
            <a:r>
              <a:rPr lang="en-GB" dirty="0">
                <a:ea typeface="Calibri"/>
                <a:cs typeface="Calibri"/>
              </a:rPr>
              <a:t>Research from child minders and find other hotels that offer similar services and find out what works best</a:t>
            </a:r>
          </a:p>
          <a:p>
            <a:endParaRPr lang="en-GB" dirty="0">
              <a:ea typeface="Calibri"/>
              <a:cs typeface="Calibri"/>
            </a:endParaRPr>
          </a:p>
        </p:txBody>
      </p:sp>
    </p:spTree>
    <p:extLst>
      <p:ext uri="{BB962C8B-B14F-4D97-AF65-F5344CB8AC3E}">
        <p14:creationId xmlns:p14="http://schemas.microsoft.com/office/powerpoint/2010/main" val="907993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EE01E-5EEF-4568-61B5-EA22642CDD06}"/>
              </a:ext>
            </a:extLst>
          </p:cNvPr>
          <p:cNvSpPr>
            <a:spLocks noGrp="1"/>
          </p:cNvSpPr>
          <p:nvPr>
            <p:ph type="title"/>
          </p:nvPr>
        </p:nvSpPr>
        <p:spPr>
          <a:solidFill>
            <a:schemeClr val="accent4">
              <a:lumMod val="40000"/>
              <a:lumOff val="60000"/>
            </a:schemeClr>
          </a:solidFill>
        </p:spPr>
        <p:txBody>
          <a:bodyPr/>
          <a:lstStyle/>
          <a:p>
            <a:r>
              <a:rPr lang="en-GB" dirty="0">
                <a:ea typeface="Calibri Light"/>
                <a:cs typeface="Calibri Light"/>
              </a:rPr>
              <a:t>Strategy</a:t>
            </a:r>
            <a:endParaRPr lang="en-GB" dirty="0"/>
          </a:p>
        </p:txBody>
      </p:sp>
      <p:sp>
        <p:nvSpPr>
          <p:cNvPr id="3" name="Content Placeholder 2">
            <a:extLst>
              <a:ext uri="{FF2B5EF4-FFF2-40B4-BE49-F238E27FC236}">
                <a16:creationId xmlns:a16="http://schemas.microsoft.com/office/drawing/2014/main" id="{7989E933-7895-5AF0-CE9A-3BA0A7B275C0}"/>
              </a:ext>
            </a:extLst>
          </p:cNvPr>
          <p:cNvSpPr>
            <a:spLocks noGrp="1"/>
          </p:cNvSpPr>
          <p:nvPr>
            <p:ph idx="1"/>
          </p:nvPr>
        </p:nvSpPr>
        <p:spPr>
          <a:solidFill>
            <a:schemeClr val="accent4">
              <a:lumMod val="40000"/>
              <a:lumOff val="60000"/>
            </a:schemeClr>
          </a:solidFill>
        </p:spPr>
        <p:txBody>
          <a:bodyPr vert="horz" lIns="91440" tIns="45720" rIns="91440" bIns="45720" rtlCol="0" anchor="t">
            <a:normAutofit lnSpcReduction="10000"/>
          </a:bodyPr>
          <a:lstStyle/>
          <a:p>
            <a:r>
              <a:rPr lang="en-GB" dirty="0">
                <a:ea typeface="Calibri"/>
                <a:cs typeface="Calibri"/>
              </a:rPr>
              <a:t>To attract families to Marriott hotels there need to be some changes</a:t>
            </a:r>
          </a:p>
          <a:p>
            <a:r>
              <a:rPr lang="en-GB" dirty="0">
                <a:ea typeface="Calibri"/>
                <a:cs typeface="Calibri"/>
              </a:rPr>
              <a:t>Family floors so there's less noise so children can sleep</a:t>
            </a:r>
          </a:p>
          <a:p>
            <a:r>
              <a:rPr lang="en-GB" dirty="0">
                <a:ea typeface="Calibri"/>
                <a:cs typeface="Calibri"/>
              </a:rPr>
              <a:t>Partner with services such as childcare.com that advertise child-minders with clear criminal records. Only take on those with 5* reviews</a:t>
            </a:r>
          </a:p>
          <a:p>
            <a:r>
              <a:rPr lang="en-GB" dirty="0">
                <a:ea typeface="Calibri"/>
                <a:cs typeface="Calibri"/>
              </a:rPr>
              <a:t>To implement this the use of social media- Run social media adverts</a:t>
            </a:r>
          </a:p>
          <a:p>
            <a:r>
              <a:rPr lang="en-GB" dirty="0">
                <a:ea typeface="Calibri"/>
                <a:cs typeface="Calibri"/>
              </a:rPr>
              <a:t>Offer family rates for families</a:t>
            </a:r>
          </a:p>
          <a:p>
            <a:r>
              <a:rPr lang="en-GB" dirty="0">
                <a:ea typeface="Calibri"/>
                <a:cs typeface="Calibri"/>
              </a:rPr>
              <a:t>Look for partner restaurants that would offer discounts to families or children eat free if staying at Marriott hotels</a:t>
            </a:r>
          </a:p>
          <a:p>
            <a:r>
              <a:rPr lang="en-GB" dirty="0">
                <a:ea typeface="Calibri"/>
                <a:cs typeface="Calibri"/>
              </a:rPr>
              <a:t>Build relationships with clients to encourage them to rebook in</a:t>
            </a:r>
          </a:p>
        </p:txBody>
      </p:sp>
    </p:spTree>
    <p:extLst>
      <p:ext uri="{BB962C8B-B14F-4D97-AF65-F5344CB8AC3E}">
        <p14:creationId xmlns:p14="http://schemas.microsoft.com/office/powerpoint/2010/main" val="2745641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AC0B2-06EF-7A36-EA62-7A5DBA4BFCAF}"/>
              </a:ext>
            </a:extLst>
          </p:cNvPr>
          <p:cNvSpPr>
            <a:spLocks noGrp="1"/>
          </p:cNvSpPr>
          <p:nvPr>
            <p:ph type="title"/>
          </p:nvPr>
        </p:nvSpPr>
        <p:spPr>
          <a:solidFill>
            <a:schemeClr val="accent4">
              <a:lumMod val="40000"/>
              <a:lumOff val="60000"/>
            </a:schemeClr>
          </a:solidFill>
        </p:spPr>
        <p:txBody>
          <a:bodyPr/>
          <a:lstStyle/>
          <a:p>
            <a:r>
              <a:rPr lang="en-GB" dirty="0">
                <a:ea typeface="Calibri Light"/>
                <a:cs typeface="Calibri Light"/>
              </a:rPr>
              <a:t>Conclusion </a:t>
            </a:r>
            <a:endParaRPr lang="en-GB" dirty="0"/>
          </a:p>
        </p:txBody>
      </p:sp>
      <p:sp>
        <p:nvSpPr>
          <p:cNvPr id="3" name="Content Placeholder 2">
            <a:extLst>
              <a:ext uri="{FF2B5EF4-FFF2-40B4-BE49-F238E27FC236}">
                <a16:creationId xmlns:a16="http://schemas.microsoft.com/office/drawing/2014/main" id="{F37B18C8-1024-EAE7-C9D2-8F5171426CA6}"/>
              </a:ext>
            </a:extLst>
          </p:cNvPr>
          <p:cNvSpPr>
            <a:spLocks noGrp="1"/>
          </p:cNvSpPr>
          <p:nvPr>
            <p:ph idx="1"/>
          </p:nvPr>
        </p:nvSpPr>
        <p:spPr>
          <a:xfrm>
            <a:off x="838200" y="1825625"/>
            <a:ext cx="10515600" cy="4768056"/>
          </a:xfrm>
          <a:solidFill>
            <a:schemeClr val="accent4">
              <a:lumMod val="40000"/>
              <a:lumOff val="60000"/>
            </a:schemeClr>
          </a:solidFill>
        </p:spPr>
        <p:txBody>
          <a:bodyPr vert="horz" lIns="91440" tIns="45720" rIns="91440" bIns="45720" rtlCol="0" anchor="t">
            <a:normAutofit lnSpcReduction="10000"/>
          </a:bodyPr>
          <a:lstStyle/>
          <a:p>
            <a:pPr marL="0" indent="0">
              <a:buNone/>
            </a:pPr>
            <a:r>
              <a:rPr lang="en-GB" dirty="0">
                <a:ea typeface="Calibri"/>
                <a:cs typeface="Calibri"/>
              </a:rPr>
              <a:t>The Marriott Hotel is one if not the best luxury brand that is affordable. It prides itself on giving their clinets a good time and their rooms are small but stylish the perfect place for millenials to snap their pictures for social media. The millennials are ageing and so are their families. It would be good for the Marriott hotel to grow with their exisiting clientele. The best way forward would be to offer family floors for families and discounts. Also offer child-minding services. with an extra added cost, only choose child-minders that are 5* rated. There are many child minders that offer hotel minding. Adverts can be run on social media with also getting the word spread by the exsiting influencers that already are loyal customers, that also have growing framilies. This will be managed by keeping track of families that visit and return over the next 5 years.</a:t>
            </a:r>
          </a:p>
        </p:txBody>
      </p:sp>
    </p:spTree>
    <p:extLst>
      <p:ext uri="{BB962C8B-B14F-4D97-AF65-F5344CB8AC3E}">
        <p14:creationId xmlns:p14="http://schemas.microsoft.com/office/powerpoint/2010/main" val="12301041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D90F4-F305-A08A-9A68-C0B49C9F0E75}"/>
              </a:ext>
            </a:extLst>
          </p:cNvPr>
          <p:cNvSpPr>
            <a:spLocks noGrp="1"/>
          </p:cNvSpPr>
          <p:nvPr>
            <p:ph type="title"/>
          </p:nvPr>
        </p:nvSpPr>
        <p:spPr>
          <a:solidFill>
            <a:schemeClr val="accent4">
              <a:lumMod val="40000"/>
              <a:lumOff val="60000"/>
            </a:schemeClr>
          </a:solidFill>
        </p:spPr>
        <p:txBody>
          <a:bodyPr/>
          <a:lstStyle/>
          <a:p>
            <a:r>
              <a:rPr lang="en-GB" dirty="0">
                <a:ea typeface="+mj-lt"/>
                <a:cs typeface="+mj-lt"/>
              </a:rPr>
              <a:t>Conclusion </a:t>
            </a:r>
            <a:endParaRPr lang="en-US" dirty="0"/>
          </a:p>
        </p:txBody>
      </p:sp>
      <p:sp>
        <p:nvSpPr>
          <p:cNvPr id="3" name="Content Placeholder 2">
            <a:extLst>
              <a:ext uri="{FF2B5EF4-FFF2-40B4-BE49-F238E27FC236}">
                <a16:creationId xmlns:a16="http://schemas.microsoft.com/office/drawing/2014/main" id="{88093A6E-9058-B840-A4CA-6EA3E7C01E7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477386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Marketing Essentials</vt:lpstr>
      <vt:lpstr>Introduction</vt:lpstr>
      <vt:lpstr>Situation Analysis</vt:lpstr>
      <vt:lpstr>PowerPoint Presentation</vt:lpstr>
      <vt:lpstr>PESTLE Analysis</vt:lpstr>
      <vt:lpstr>Marriotts Marketing Mix</vt:lpstr>
      <vt:lpstr>Control</vt:lpstr>
      <vt:lpstr>Strategy</vt:lpstr>
      <vt:lpstr>Conclusion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461</cp:revision>
  <dcterms:created xsi:type="dcterms:W3CDTF">2023-06-05T13:13:44Z</dcterms:created>
  <dcterms:modified xsi:type="dcterms:W3CDTF">2023-06-12T12:00:12Z</dcterms:modified>
</cp:coreProperties>
</file>