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s-E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A62F4AC-4A08-4E08-9A72-AA75CDE0562A}" v="1034" dt="2025-11-15T11:29:38.61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020" autoAdjust="0"/>
    <p:restoredTop sz="94660"/>
  </p:normalViewPr>
  <p:slideViewPr>
    <p:cSldViewPr snapToGrid="0">
      <p:cViewPr varScale="1">
        <p:scale>
          <a:sx n="73" d="100"/>
          <a:sy n="73" d="100"/>
        </p:scale>
        <p:origin x="72" y="3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niela Rios" userId="beec80708f0fefcb" providerId="Windows Live" clId="Web-{266D3287-807C-480B-A78D-A5FCE88CE576}"/>
    <pc:docChg chg="addSld modSld">
      <pc:chgData name="Daniela Rios" userId="beec80708f0fefcb" providerId="Windows Live" clId="Web-{266D3287-807C-480B-A78D-A5FCE88CE576}" dt="2025-11-09T12:13:53.483" v="2185" actId="20577"/>
      <pc:docMkLst>
        <pc:docMk/>
      </pc:docMkLst>
      <pc:sldChg chg="addSp delSp modSp mod setBg">
        <pc:chgData name="Daniela Rios" userId="beec80708f0fefcb" providerId="Windows Live" clId="Web-{266D3287-807C-480B-A78D-A5FCE88CE576}" dt="2025-11-09T12:13:53.483" v="2185" actId="20577"/>
        <pc:sldMkLst>
          <pc:docMk/>
          <pc:sldMk cId="2406273178" sldId="256"/>
        </pc:sldMkLst>
        <pc:spChg chg="mod">
          <ac:chgData name="Daniela Rios" userId="beec80708f0fefcb" providerId="Windows Live" clId="Web-{266D3287-807C-480B-A78D-A5FCE88CE576}" dt="2025-11-09T12:13:53.483" v="2185" actId="20577"/>
          <ac:spMkLst>
            <pc:docMk/>
            <pc:sldMk cId="2406273178" sldId="256"/>
            <ac:spMk id="2" creationId="{00000000-0000-0000-0000-000000000000}"/>
          </ac:spMkLst>
        </pc:spChg>
        <pc:spChg chg="add">
          <ac:chgData name="Daniela Rios" userId="beec80708f0fefcb" providerId="Windows Live" clId="Web-{266D3287-807C-480B-A78D-A5FCE88CE576}" dt="2025-11-09T12:13:39.530" v="2183"/>
          <ac:spMkLst>
            <pc:docMk/>
            <pc:sldMk cId="2406273178" sldId="256"/>
            <ac:spMk id="29" creationId="{943CAA20-3569-4189-9E48-239A229A86CA}"/>
          </ac:spMkLst>
        </pc:spChg>
        <pc:spChg chg="add">
          <ac:chgData name="Daniela Rios" userId="beec80708f0fefcb" providerId="Windows Live" clId="Web-{266D3287-807C-480B-A78D-A5FCE88CE576}" dt="2025-11-09T12:13:39.530" v="2183"/>
          <ac:spMkLst>
            <pc:docMk/>
            <pc:sldMk cId="2406273178" sldId="256"/>
            <ac:spMk id="30" creationId="{DA542B6D-E775-4832-91DC-2D20F857813A}"/>
          </ac:spMkLst>
        </pc:spChg>
      </pc:sldChg>
      <pc:sldChg chg="addSp delSp modSp new mod setBg setClrOvrMap">
        <pc:chgData name="Daniela Rios" userId="beec80708f0fefcb" providerId="Windows Live" clId="Web-{266D3287-807C-480B-A78D-A5FCE88CE576}" dt="2025-11-09T12:12:26.091" v="2176" actId="20577"/>
        <pc:sldMkLst>
          <pc:docMk/>
          <pc:sldMk cId="199596120" sldId="257"/>
        </pc:sldMkLst>
        <pc:spChg chg="mod">
          <ac:chgData name="Daniela Rios" userId="beec80708f0fefcb" providerId="Windows Live" clId="Web-{266D3287-807C-480B-A78D-A5FCE88CE576}" dt="2025-11-09T12:12:26.091" v="2176" actId="20577"/>
          <ac:spMkLst>
            <pc:docMk/>
            <pc:sldMk cId="199596120" sldId="257"/>
            <ac:spMk id="2" creationId="{D13F11A9-57D5-92DB-6C75-63E0348B3C0E}"/>
          </ac:spMkLst>
        </pc:spChg>
        <pc:spChg chg="mod">
          <ac:chgData name="Daniela Rios" userId="beec80708f0fefcb" providerId="Windows Live" clId="Web-{266D3287-807C-480B-A78D-A5FCE88CE576}" dt="2025-11-09T12:06:45.268" v="2125" actId="20577"/>
          <ac:spMkLst>
            <pc:docMk/>
            <pc:sldMk cId="199596120" sldId="257"/>
            <ac:spMk id="3" creationId="{387CD284-6821-CE4C-9757-7BDB5FB28B53}"/>
          </ac:spMkLst>
        </pc:spChg>
        <pc:spChg chg="add">
          <ac:chgData name="Daniela Rios" userId="beec80708f0fefcb" providerId="Windows Live" clId="Web-{266D3287-807C-480B-A78D-A5FCE88CE576}" dt="2025-11-09T11:26:34.633" v="2061"/>
          <ac:spMkLst>
            <pc:docMk/>
            <pc:sldMk cId="199596120" sldId="257"/>
            <ac:spMk id="30" creationId="{F13C74B1-5B17-4795-BED0-7140497B445A}"/>
          </ac:spMkLst>
        </pc:spChg>
        <pc:spChg chg="add">
          <ac:chgData name="Daniela Rios" userId="beec80708f0fefcb" providerId="Windows Live" clId="Web-{266D3287-807C-480B-A78D-A5FCE88CE576}" dt="2025-11-09T11:26:34.633" v="2061"/>
          <ac:spMkLst>
            <pc:docMk/>
            <pc:sldMk cId="199596120" sldId="257"/>
            <ac:spMk id="32" creationId="{D4974D33-8DC5-464E-8C6D-BE58F0669C17}"/>
          </ac:spMkLst>
        </pc:spChg>
        <pc:picChg chg="add mod">
          <ac:chgData name="Daniela Rios" userId="beec80708f0fefcb" providerId="Windows Live" clId="Web-{266D3287-807C-480B-A78D-A5FCE88CE576}" dt="2025-11-09T11:26:34.633" v="2061"/>
          <ac:picMkLst>
            <pc:docMk/>
            <pc:sldMk cId="199596120" sldId="257"/>
            <ac:picMk id="4" creationId="{00AB9BEC-CD11-2B2B-AF73-5D1F40E0FADD}"/>
          </ac:picMkLst>
        </pc:picChg>
      </pc:sldChg>
      <pc:sldChg chg="addSp modSp new mod setBg">
        <pc:chgData name="Daniela Rios" userId="beec80708f0fefcb" providerId="Windows Live" clId="Web-{266D3287-807C-480B-A78D-A5FCE88CE576}" dt="2025-11-09T12:12:09.591" v="2174" actId="20577"/>
        <pc:sldMkLst>
          <pc:docMk/>
          <pc:sldMk cId="2511130940" sldId="258"/>
        </pc:sldMkLst>
        <pc:spChg chg="mod">
          <ac:chgData name="Daniela Rios" userId="beec80708f0fefcb" providerId="Windows Live" clId="Web-{266D3287-807C-480B-A78D-A5FCE88CE576}" dt="2025-11-09T12:12:09.591" v="2174" actId="20577"/>
          <ac:spMkLst>
            <pc:docMk/>
            <pc:sldMk cId="2511130940" sldId="258"/>
            <ac:spMk id="2" creationId="{7C3AACEE-DA48-4258-8BCE-8932FE279EFC}"/>
          </ac:spMkLst>
        </pc:spChg>
        <pc:spChg chg="mod">
          <ac:chgData name="Daniela Rios" userId="beec80708f0fefcb" providerId="Windows Live" clId="Web-{266D3287-807C-480B-A78D-A5FCE88CE576}" dt="2025-11-09T12:07:01.144" v="2128" actId="20577"/>
          <ac:spMkLst>
            <pc:docMk/>
            <pc:sldMk cId="2511130940" sldId="258"/>
            <ac:spMk id="3" creationId="{A9DB215E-17D9-F382-45E9-A450E2C42A9D}"/>
          </ac:spMkLst>
        </pc:spChg>
        <pc:spChg chg="add">
          <ac:chgData name="Daniela Rios" userId="beec80708f0fefcb" providerId="Windows Live" clId="Web-{266D3287-807C-480B-A78D-A5FCE88CE576}" dt="2025-11-09T11:10:13.962" v="2047"/>
          <ac:spMkLst>
            <pc:docMk/>
            <pc:sldMk cId="2511130940" sldId="258"/>
            <ac:spMk id="9" creationId="{C0763A76-9F1C-4FC5-82B7-DD475DA461B2}"/>
          </ac:spMkLst>
        </pc:spChg>
        <pc:spChg chg="add">
          <ac:chgData name="Daniela Rios" userId="beec80708f0fefcb" providerId="Windows Live" clId="Web-{266D3287-807C-480B-A78D-A5FCE88CE576}" dt="2025-11-09T11:10:13.962" v="2047"/>
          <ac:spMkLst>
            <pc:docMk/>
            <pc:sldMk cId="2511130940" sldId="258"/>
            <ac:spMk id="11" creationId="{E81BF4F6-F2CF-4984-9D14-D6966D92F99F}"/>
          </ac:spMkLst>
        </pc:spChg>
        <pc:picChg chg="add">
          <ac:chgData name="Daniela Rios" userId="beec80708f0fefcb" providerId="Windows Live" clId="Web-{266D3287-807C-480B-A78D-A5FCE88CE576}" dt="2025-11-09T11:10:13.962" v="2047"/>
          <ac:picMkLst>
            <pc:docMk/>
            <pc:sldMk cId="2511130940" sldId="258"/>
            <ac:picMk id="5" creationId="{06708347-7F13-8C24-F614-55E66C0099AA}"/>
          </ac:picMkLst>
        </pc:picChg>
      </pc:sldChg>
      <pc:sldChg chg="addSp delSp modSp new mod setBg">
        <pc:chgData name="Daniela Rios" userId="beec80708f0fefcb" providerId="Windows Live" clId="Web-{266D3287-807C-480B-A78D-A5FCE88CE576}" dt="2025-11-09T12:12:01.341" v="2171" actId="20577"/>
        <pc:sldMkLst>
          <pc:docMk/>
          <pc:sldMk cId="88693618" sldId="259"/>
        </pc:sldMkLst>
        <pc:spChg chg="mod">
          <ac:chgData name="Daniela Rios" userId="beec80708f0fefcb" providerId="Windows Live" clId="Web-{266D3287-807C-480B-A78D-A5FCE88CE576}" dt="2025-11-09T12:12:01.341" v="2171" actId="20577"/>
          <ac:spMkLst>
            <pc:docMk/>
            <pc:sldMk cId="88693618" sldId="259"/>
            <ac:spMk id="2" creationId="{979EC4DA-F9D1-7A3F-221B-6FB80A949203}"/>
          </ac:spMkLst>
        </pc:spChg>
        <pc:spChg chg="mod">
          <ac:chgData name="Daniela Rios" userId="beec80708f0fefcb" providerId="Windows Live" clId="Web-{266D3287-807C-480B-A78D-A5FCE88CE576}" dt="2025-11-09T12:03:46.694" v="2116"/>
          <ac:spMkLst>
            <pc:docMk/>
            <pc:sldMk cId="88693618" sldId="259"/>
            <ac:spMk id="3" creationId="{36CEBCA3-C6C6-C626-603F-F080769CF734}"/>
          </ac:spMkLst>
        </pc:spChg>
        <pc:spChg chg="add">
          <ac:chgData name="Daniela Rios" userId="beec80708f0fefcb" providerId="Windows Live" clId="Web-{266D3287-807C-480B-A78D-A5FCE88CE576}" dt="2025-11-09T12:03:46.694" v="2116"/>
          <ac:spMkLst>
            <pc:docMk/>
            <pc:sldMk cId="88693618" sldId="259"/>
            <ac:spMk id="60" creationId="{2515456E-B1B1-48C1-8164-7E567F5D40D4}"/>
          </ac:spMkLst>
        </pc:spChg>
        <pc:spChg chg="add">
          <ac:chgData name="Daniela Rios" userId="beec80708f0fefcb" providerId="Windows Live" clId="Web-{266D3287-807C-480B-A78D-A5FCE88CE576}" dt="2025-11-09T12:03:46.694" v="2116"/>
          <ac:spMkLst>
            <pc:docMk/>
            <pc:sldMk cId="88693618" sldId="259"/>
            <ac:spMk id="61" creationId="{D237ACD7-8629-4014-83AF-339EDD87E996}"/>
          </ac:spMkLst>
        </pc:spChg>
        <pc:spChg chg="add">
          <ac:chgData name="Daniela Rios" userId="beec80708f0fefcb" providerId="Windows Live" clId="Web-{266D3287-807C-480B-A78D-A5FCE88CE576}" dt="2025-11-09T12:03:46.694" v="2116"/>
          <ac:spMkLst>
            <pc:docMk/>
            <pc:sldMk cId="88693618" sldId="259"/>
            <ac:spMk id="62" creationId="{0AC3A952-2574-44E9-9C98-DBC27EE14160}"/>
          </ac:spMkLst>
        </pc:spChg>
      </pc:sldChg>
      <pc:sldChg chg="addSp delSp modSp new mod setBg">
        <pc:chgData name="Daniela Rios" userId="beec80708f0fefcb" providerId="Windows Live" clId="Web-{266D3287-807C-480B-A78D-A5FCE88CE576}" dt="2025-11-09T12:11:42.778" v="2169" actId="1076"/>
        <pc:sldMkLst>
          <pc:docMk/>
          <pc:sldMk cId="4000051514" sldId="260"/>
        </pc:sldMkLst>
        <pc:spChg chg="mod">
          <ac:chgData name="Daniela Rios" userId="beec80708f0fefcb" providerId="Windows Live" clId="Web-{266D3287-807C-480B-A78D-A5FCE88CE576}" dt="2025-11-09T12:11:38.059" v="2168" actId="20577"/>
          <ac:spMkLst>
            <pc:docMk/>
            <pc:sldMk cId="4000051514" sldId="260"/>
            <ac:spMk id="2" creationId="{1716C3A0-6A50-3FAF-6D1B-2B8EF278107D}"/>
          </ac:spMkLst>
        </pc:spChg>
        <pc:spChg chg="add">
          <ac:chgData name="Daniela Rios" userId="beec80708f0fefcb" providerId="Windows Live" clId="Web-{266D3287-807C-480B-A78D-A5FCE88CE576}" dt="2025-11-09T11:29:34.729" v="2065"/>
          <ac:spMkLst>
            <pc:docMk/>
            <pc:sldMk cId="4000051514" sldId="260"/>
            <ac:spMk id="9" creationId="{D9A7F3BF-8763-4074-AD77-92790AF314D1}"/>
          </ac:spMkLst>
        </pc:spChg>
        <pc:grpChg chg="add">
          <ac:chgData name="Daniela Rios" userId="beec80708f0fefcb" providerId="Windows Live" clId="Web-{266D3287-807C-480B-A78D-A5FCE88CE576}" dt="2025-11-09T11:29:34.729" v="2065"/>
          <ac:grpSpMkLst>
            <pc:docMk/>
            <pc:sldMk cId="4000051514" sldId="260"/>
            <ac:grpSpMk id="11" creationId="{7A9648D6-B41B-42D0-A817-AE2607B0B5B8}"/>
          </ac:grpSpMkLst>
        </pc:grpChg>
        <pc:graphicFrameChg chg="add mod">
          <ac:chgData name="Daniela Rios" userId="beec80708f0fefcb" providerId="Windows Live" clId="Web-{266D3287-807C-480B-A78D-A5FCE88CE576}" dt="2025-11-09T12:11:42.778" v="2169" actId="1076"/>
          <ac:graphicFrameMkLst>
            <pc:docMk/>
            <pc:sldMk cId="4000051514" sldId="260"/>
            <ac:graphicFrameMk id="5" creationId="{0F26599D-ECE8-0CBE-DCB6-A53558885353}"/>
          </ac:graphicFrameMkLst>
        </pc:graphicFrameChg>
        <pc:cxnChg chg="add">
          <ac:chgData name="Daniela Rios" userId="beec80708f0fefcb" providerId="Windows Live" clId="Web-{266D3287-807C-480B-A78D-A5FCE88CE576}" dt="2025-11-09T11:29:34.729" v="2065"/>
          <ac:cxnSpMkLst>
            <pc:docMk/>
            <pc:sldMk cId="4000051514" sldId="260"/>
            <ac:cxnSpMk id="19" creationId="{C49DA8F6-BCC1-4447-B54C-57856834B94B}"/>
          </ac:cxnSpMkLst>
        </pc:cxnChg>
      </pc:sldChg>
      <pc:sldChg chg="addSp modSp new mod setBg">
        <pc:chgData name="Daniela Rios" userId="beec80708f0fefcb" providerId="Windows Live" clId="Web-{266D3287-807C-480B-A78D-A5FCE88CE576}" dt="2025-11-09T12:11:25.074" v="2166" actId="20577"/>
        <pc:sldMkLst>
          <pc:docMk/>
          <pc:sldMk cId="3595701786" sldId="261"/>
        </pc:sldMkLst>
        <pc:spChg chg="mod">
          <ac:chgData name="Daniela Rios" userId="beec80708f0fefcb" providerId="Windows Live" clId="Web-{266D3287-807C-480B-A78D-A5FCE88CE576}" dt="2025-11-09T12:11:25.074" v="2166" actId="20577"/>
          <ac:spMkLst>
            <pc:docMk/>
            <pc:sldMk cId="3595701786" sldId="261"/>
            <ac:spMk id="2" creationId="{53856D0B-EA21-751A-2E6E-12A18B0186B0}"/>
          </ac:spMkLst>
        </pc:spChg>
        <pc:spChg chg="mod">
          <ac:chgData name="Daniela Rios" userId="beec80708f0fefcb" providerId="Windows Live" clId="Web-{266D3287-807C-480B-A78D-A5FCE88CE576}" dt="2025-11-09T11:30:20.682" v="2066"/>
          <ac:spMkLst>
            <pc:docMk/>
            <pc:sldMk cId="3595701786" sldId="261"/>
            <ac:spMk id="3" creationId="{588D69D0-F2D3-1C85-1152-FF73052189E9}"/>
          </ac:spMkLst>
        </pc:spChg>
        <pc:spChg chg="add">
          <ac:chgData name="Daniela Rios" userId="beec80708f0fefcb" providerId="Windows Live" clId="Web-{266D3287-807C-480B-A78D-A5FCE88CE576}" dt="2025-11-09T11:30:20.682" v="2066"/>
          <ac:spMkLst>
            <pc:docMk/>
            <pc:sldMk cId="3595701786" sldId="261"/>
            <ac:spMk id="9" creationId="{C0763A76-9F1C-4FC5-82B7-DD475DA461B2}"/>
          </ac:spMkLst>
        </pc:spChg>
        <pc:spChg chg="add">
          <ac:chgData name="Daniela Rios" userId="beec80708f0fefcb" providerId="Windows Live" clId="Web-{266D3287-807C-480B-A78D-A5FCE88CE576}" dt="2025-11-09T11:30:20.682" v="2066"/>
          <ac:spMkLst>
            <pc:docMk/>
            <pc:sldMk cId="3595701786" sldId="261"/>
            <ac:spMk id="11" creationId="{E81BF4F6-F2CF-4984-9D14-D6966D92F99F}"/>
          </ac:spMkLst>
        </pc:spChg>
        <pc:picChg chg="add">
          <ac:chgData name="Daniela Rios" userId="beec80708f0fefcb" providerId="Windows Live" clId="Web-{266D3287-807C-480B-A78D-A5FCE88CE576}" dt="2025-11-09T11:30:20.682" v="2066"/>
          <ac:picMkLst>
            <pc:docMk/>
            <pc:sldMk cId="3595701786" sldId="261"/>
            <ac:picMk id="5" creationId="{0EC7A2A5-DA18-0CC8-9DB4-4687FAFCE548}"/>
          </ac:picMkLst>
        </pc:picChg>
      </pc:sldChg>
      <pc:sldChg chg="addSp delSp modSp new mod setBg">
        <pc:chgData name="Daniela Rios" userId="beec80708f0fefcb" providerId="Windows Live" clId="Web-{266D3287-807C-480B-A78D-A5FCE88CE576}" dt="2025-11-09T12:11:13.043" v="2164" actId="14100"/>
        <pc:sldMkLst>
          <pc:docMk/>
          <pc:sldMk cId="203428427" sldId="262"/>
        </pc:sldMkLst>
        <pc:spChg chg="mod">
          <ac:chgData name="Daniela Rios" userId="beec80708f0fefcb" providerId="Windows Live" clId="Web-{266D3287-807C-480B-A78D-A5FCE88CE576}" dt="2025-11-09T12:11:13.043" v="2164" actId="14100"/>
          <ac:spMkLst>
            <pc:docMk/>
            <pc:sldMk cId="203428427" sldId="262"/>
            <ac:spMk id="2" creationId="{CFE639D4-26AF-26F9-BA65-ACB17528CAE5}"/>
          </ac:spMkLst>
        </pc:spChg>
        <pc:spChg chg="add mod">
          <ac:chgData name="Daniela Rios" userId="beec80708f0fefcb" providerId="Windows Live" clId="Web-{266D3287-807C-480B-A78D-A5FCE88CE576}" dt="2025-11-09T12:08:42.694" v="2147" actId="20577"/>
          <ac:spMkLst>
            <pc:docMk/>
            <pc:sldMk cId="203428427" sldId="262"/>
            <ac:spMk id="19" creationId="{2C70DC77-5581-971B-6DD1-0E313432B450}"/>
          </ac:spMkLst>
        </pc:spChg>
        <pc:spChg chg="add">
          <ac:chgData name="Daniela Rios" userId="beec80708f0fefcb" providerId="Windows Live" clId="Web-{266D3287-807C-480B-A78D-A5FCE88CE576}" dt="2025-11-09T12:05:12.935" v="2122"/>
          <ac:spMkLst>
            <pc:docMk/>
            <pc:sldMk cId="203428427" sldId="262"/>
            <ac:spMk id="29" creationId="{777A147A-9ED8-46B4-8660-1B3C2AA880B5}"/>
          </ac:spMkLst>
        </pc:spChg>
        <pc:spChg chg="add">
          <ac:chgData name="Daniela Rios" userId="beec80708f0fefcb" providerId="Windows Live" clId="Web-{266D3287-807C-480B-A78D-A5FCE88CE576}" dt="2025-11-09T12:05:12.935" v="2122"/>
          <ac:spMkLst>
            <pc:docMk/>
            <pc:sldMk cId="203428427" sldId="262"/>
            <ac:spMk id="31" creationId="{5D6C15A0-C087-4593-8414-2B4EC1CDC3DE}"/>
          </ac:spMkLst>
        </pc:spChg>
      </pc:sldChg>
      <pc:sldChg chg="addSp delSp modSp new mod setBg">
        <pc:chgData name="Daniela Rios" userId="beec80708f0fefcb" providerId="Windows Live" clId="Web-{266D3287-807C-480B-A78D-A5FCE88CE576}" dt="2025-11-09T12:10:34.275" v="2159" actId="20577"/>
        <pc:sldMkLst>
          <pc:docMk/>
          <pc:sldMk cId="2237730951" sldId="263"/>
        </pc:sldMkLst>
        <pc:spChg chg="mod">
          <ac:chgData name="Daniela Rios" userId="beec80708f0fefcb" providerId="Windows Live" clId="Web-{266D3287-807C-480B-A78D-A5FCE88CE576}" dt="2025-11-09T12:10:34.275" v="2159" actId="20577"/>
          <ac:spMkLst>
            <pc:docMk/>
            <pc:sldMk cId="2237730951" sldId="263"/>
            <ac:spMk id="2" creationId="{8866784C-26E2-1EDB-3843-67A015467AA5}"/>
          </ac:spMkLst>
        </pc:spChg>
        <pc:spChg chg="mod">
          <ac:chgData name="Daniela Rios" userId="beec80708f0fefcb" providerId="Windows Live" clId="Web-{266D3287-807C-480B-A78D-A5FCE88CE576}" dt="2025-11-09T12:04:51.777" v="2121"/>
          <ac:spMkLst>
            <pc:docMk/>
            <pc:sldMk cId="2237730951" sldId="263"/>
            <ac:spMk id="3" creationId="{9ADEDE28-5302-3310-D458-4779EF5A3DB1}"/>
          </ac:spMkLst>
        </pc:spChg>
        <pc:spChg chg="add">
          <ac:chgData name="Daniela Rios" userId="beec80708f0fefcb" providerId="Windows Live" clId="Web-{266D3287-807C-480B-A78D-A5FCE88CE576}" dt="2025-11-09T12:04:51.777" v="2121"/>
          <ac:spMkLst>
            <pc:docMk/>
            <pc:sldMk cId="2237730951" sldId="263"/>
            <ac:spMk id="38" creationId="{00A0D747-F38B-4A99-9985-62CE8C24765F}"/>
          </ac:spMkLst>
        </pc:spChg>
      </pc:sldChg>
      <pc:sldChg chg="addSp delSp modSp new mod setBg">
        <pc:chgData name="Daniela Rios" userId="beec80708f0fefcb" providerId="Windows Live" clId="Web-{266D3287-807C-480B-A78D-A5FCE88CE576}" dt="2025-11-09T12:10:52.198" v="2161" actId="20577"/>
        <pc:sldMkLst>
          <pc:docMk/>
          <pc:sldMk cId="1966160926" sldId="264"/>
        </pc:sldMkLst>
        <pc:spChg chg="mod">
          <ac:chgData name="Daniela Rios" userId="beec80708f0fefcb" providerId="Windows Live" clId="Web-{266D3287-807C-480B-A78D-A5FCE88CE576}" dt="2025-11-09T12:10:52.198" v="2161" actId="20577"/>
          <ac:spMkLst>
            <pc:docMk/>
            <pc:sldMk cId="1966160926" sldId="264"/>
            <ac:spMk id="2" creationId="{218F5944-52EB-3695-E2B6-55E47994E0A9}"/>
          </ac:spMkLst>
        </pc:spChg>
        <pc:spChg chg="add">
          <ac:chgData name="Daniela Rios" userId="beec80708f0fefcb" providerId="Windows Live" clId="Web-{266D3287-807C-480B-A78D-A5FCE88CE576}" dt="2025-11-09T11:35:16.700" v="2080"/>
          <ac:spMkLst>
            <pc:docMk/>
            <pc:sldMk cId="1966160926" sldId="264"/>
            <ac:spMk id="9" creationId="{2659FDB4-FCBE-4A89-B46D-43D4FA54464D}"/>
          </ac:spMkLst>
        </pc:spChg>
        <pc:spChg chg="add">
          <ac:chgData name="Daniela Rios" userId="beec80708f0fefcb" providerId="Windows Live" clId="Web-{266D3287-807C-480B-A78D-A5FCE88CE576}" dt="2025-11-09T11:35:16.700" v="2080"/>
          <ac:spMkLst>
            <pc:docMk/>
            <pc:sldMk cId="1966160926" sldId="264"/>
            <ac:spMk id="13" creationId="{58BDB0EE-D238-415B-9ED8-62AA6AB2AAD1}"/>
          </ac:spMkLst>
        </pc:spChg>
        <pc:spChg chg="add">
          <ac:chgData name="Daniela Rios" userId="beec80708f0fefcb" providerId="Windows Live" clId="Web-{266D3287-807C-480B-A78D-A5FCE88CE576}" dt="2025-11-09T11:35:16.700" v="2080"/>
          <ac:spMkLst>
            <pc:docMk/>
            <pc:sldMk cId="1966160926" sldId="264"/>
            <ac:spMk id="15" creationId="{C5B55FC3-961D-4325-82F1-DE92B0D04E03}"/>
          </ac:spMkLst>
        </pc:spChg>
        <pc:spChg chg="add">
          <ac:chgData name="Daniela Rios" userId="beec80708f0fefcb" providerId="Windows Live" clId="Web-{266D3287-807C-480B-A78D-A5FCE88CE576}" dt="2025-11-09T11:35:16.700" v="2080"/>
          <ac:spMkLst>
            <pc:docMk/>
            <pc:sldMk cId="1966160926" sldId="264"/>
            <ac:spMk id="17" creationId="{4C8AB332-D09E-4F28-943C-DABDD4716A3C}"/>
          </ac:spMkLst>
        </pc:spChg>
        <pc:graphicFrameChg chg="add mod">
          <ac:chgData name="Daniela Rios" userId="beec80708f0fefcb" providerId="Windows Live" clId="Web-{266D3287-807C-480B-A78D-A5FCE88CE576}" dt="2025-11-09T12:09:02.101" v="2149" actId="1076"/>
          <ac:graphicFrameMkLst>
            <pc:docMk/>
            <pc:sldMk cId="1966160926" sldId="264"/>
            <ac:graphicFrameMk id="5" creationId="{5A3A53F3-5F3B-7E4F-51AA-9F72A5650DE7}"/>
          </ac:graphicFrameMkLst>
        </pc:graphicFrameChg>
        <pc:cxnChg chg="add">
          <ac:chgData name="Daniela Rios" userId="beec80708f0fefcb" providerId="Windows Live" clId="Web-{266D3287-807C-480B-A78D-A5FCE88CE576}" dt="2025-11-09T11:35:16.700" v="2080"/>
          <ac:cxnSpMkLst>
            <pc:docMk/>
            <pc:sldMk cId="1966160926" sldId="264"/>
            <ac:cxnSpMk id="11" creationId="{C8F51B3F-8331-4E4A-AE96-D47B1006EEAD}"/>
          </ac:cxnSpMkLst>
        </pc:cxnChg>
      </pc:sldChg>
      <pc:sldChg chg="addSp delSp modSp new mod setBg">
        <pc:chgData name="Daniela Rios" userId="beec80708f0fefcb" providerId="Windows Live" clId="Web-{266D3287-807C-480B-A78D-A5FCE88CE576}" dt="2025-11-09T12:10:09.071" v="2157" actId="1076"/>
        <pc:sldMkLst>
          <pc:docMk/>
          <pc:sldMk cId="2574484941" sldId="265"/>
        </pc:sldMkLst>
        <pc:spChg chg="mod">
          <ac:chgData name="Daniela Rios" userId="beec80708f0fefcb" providerId="Windows Live" clId="Web-{266D3287-807C-480B-A78D-A5FCE88CE576}" dt="2025-11-09T12:09:56.134" v="2156" actId="20577"/>
          <ac:spMkLst>
            <pc:docMk/>
            <pc:sldMk cId="2574484941" sldId="265"/>
            <ac:spMk id="2" creationId="{4D3149F4-4ABD-6F1B-800C-42628F83CDC6}"/>
          </ac:spMkLst>
        </pc:spChg>
        <pc:spChg chg="mod">
          <ac:chgData name="Daniela Rios" userId="beec80708f0fefcb" providerId="Windows Live" clId="Web-{266D3287-807C-480B-A78D-A5FCE88CE576}" dt="2025-11-09T12:10:09.071" v="2157" actId="1076"/>
          <ac:spMkLst>
            <pc:docMk/>
            <pc:sldMk cId="2574484941" sldId="265"/>
            <ac:spMk id="3" creationId="{88372671-3A09-3D03-F1D9-35EC58184103}"/>
          </ac:spMkLst>
        </pc:spChg>
        <pc:spChg chg="add">
          <ac:chgData name="Daniela Rios" userId="beec80708f0fefcb" providerId="Windows Live" clId="Web-{266D3287-807C-480B-A78D-A5FCE88CE576}" dt="2025-11-09T11:37:07.562" v="2091"/>
          <ac:spMkLst>
            <pc:docMk/>
            <pc:sldMk cId="2574484941" sldId="265"/>
            <ac:spMk id="35" creationId="{17718681-A12E-49D6-9925-DD7C68176D61}"/>
          </ac:spMkLst>
        </pc:spChg>
        <pc:spChg chg="add">
          <ac:chgData name="Daniela Rios" userId="beec80708f0fefcb" providerId="Windows Live" clId="Web-{266D3287-807C-480B-A78D-A5FCE88CE576}" dt="2025-11-09T11:37:07.562" v="2091"/>
          <ac:spMkLst>
            <pc:docMk/>
            <pc:sldMk cId="2574484941" sldId="265"/>
            <ac:spMk id="36" creationId="{FBD77573-9EF2-4C35-8285-A1CF6FBB0EA5}"/>
          </ac:spMkLst>
        </pc:spChg>
      </pc:sldChg>
    </pc:docChg>
  </pc:docChgLst>
  <pc:docChgLst>
    <pc:chgData name="Daniela Rios" userId="beec80708f0fefcb" providerId="Windows Live" clId="Web-{DA62F4AC-4A08-4E08-9A72-AA75CDE0562A}"/>
    <pc:docChg chg="modSld">
      <pc:chgData name="Daniela Rios" userId="beec80708f0fefcb" providerId="Windows Live" clId="Web-{DA62F4AC-4A08-4E08-9A72-AA75CDE0562A}" dt="2025-11-15T11:29:37.299" v="1025" actId="20577"/>
      <pc:docMkLst>
        <pc:docMk/>
      </pc:docMkLst>
      <pc:sldChg chg="modSp">
        <pc:chgData name="Daniela Rios" userId="beec80708f0fefcb" providerId="Windows Live" clId="Web-{DA62F4AC-4A08-4E08-9A72-AA75CDE0562A}" dt="2025-11-15T11:21:13.865" v="853" actId="20577"/>
        <pc:sldMkLst>
          <pc:docMk/>
          <pc:sldMk cId="199596120" sldId="257"/>
        </pc:sldMkLst>
        <pc:spChg chg="mod">
          <ac:chgData name="Daniela Rios" userId="beec80708f0fefcb" providerId="Windows Live" clId="Web-{DA62F4AC-4A08-4E08-9A72-AA75CDE0562A}" dt="2025-11-15T11:21:13.865" v="853" actId="20577"/>
          <ac:spMkLst>
            <pc:docMk/>
            <pc:sldMk cId="199596120" sldId="257"/>
            <ac:spMk id="3" creationId="{387CD284-6821-CE4C-9757-7BDB5FB28B53}"/>
          </ac:spMkLst>
        </pc:spChg>
      </pc:sldChg>
      <pc:sldChg chg="modSp">
        <pc:chgData name="Daniela Rios" userId="beec80708f0fefcb" providerId="Windows Live" clId="Web-{DA62F4AC-4A08-4E08-9A72-AA75CDE0562A}" dt="2025-11-15T11:29:37.299" v="1025" actId="20577"/>
        <pc:sldMkLst>
          <pc:docMk/>
          <pc:sldMk cId="2511130940" sldId="258"/>
        </pc:sldMkLst>
        <pc:spChg chg="mod">
          <ac:chgData name="Daniela Rios" userId="beec80708f0fefcb" providerId="Windows Live" clId="Web-{DA62F4AC-4A08-4E08-9A72-AA75CDE0562A}" dt="2025-11-15T11:29:37.299" v="1025" actId="20577"/>
          <ac:spMkLst>
            <pc:docMk/>
            <pc:sldMk cId="2511130940" sldId="258"/>
            <ac:spMk id="3" creationId="{A9DB215E-17D9-F382-45E9-A450E2C42A9D}"/>
          </ac:spMkLst>
        </pc:spChg>
      </pc:sldChg>
      <pc:sldChg chg="modSp">
        <pc:chgData name="Daniela Rios" userId="beec80708f0fefcb" providerId="Windows Live" clId="Web-{DA62F4AC-4A08-4E08-9A72-AA75CDE0562A}" dt="2025-11-15T10:30:29.568" v="606" actId="20577"/>
        <pc:sldMkLst>
          <pc:docMk/>
          <pc:sldMk cId="88693618" sldId="259"/>
        </pc:sldMkLst>
        <pc:spChg chg="mod">
          <ac:chgData name="Daniela Rios" userId="beec80708f0fefcb" providerId="Windows Live" clId="Web-{DA62F4AC-4A08-4E08-9A72-AA75CDE0562A}" dt="2025-11-15T10:30:29.568" v="606" actId="20577"/>
          <ac:spMkLst>
            <pc:docMk/>
            <pc:sldMk cId="88693618" sldId="259"/>
            <ac:spMk id="2" creationId="{979EC4DA-F9D1-7A3F-221B-6FB80A949203}"/>
          </ac:spMkLst>
        </pc:spChg>
        <pc:spChg chg="mod">
          <ac:chgData name="Daniela Rios" userId="beec80708f0fefcb" providerId="Windows Live" clId="Web-{DA62F4AC-4A08-4E08-9A72-AA75CDE0562A}" dt="2025-11-15T10:29:58.536" v="600" actId="20577"/>
          <ac:spMkLst>
            <pc:docMk/>
            <pc:sldMk cId="88693618" sldId="259"/>
            <ac:spMk id="3" creationId="{36CEBCA3-C6C6-C626-603F-F080769CF734}"/>
          </ac:spMkLst>
        </pc:spChg>
      </pc:sldChg>
      <pc:sldChg chg="modSp">
        <pc:chgData name="Daniela Rios" userId="beec80708f0fefcb" providerId="Windows Live" clId="Web-{DA62F4AC-4A08-4E08-9A72-AA75CDE0562A}" dt="2025-11-15T10:32:56.136" v="637" actId="20577"/>
        <pc:sldMkLst>
          <pc:docMk/>
          <pc:sldMk cId="203428427" sldId="262"/>
        </pc:sldMkLst>
        <pc:spChg chg="mod">
          <ac:chgData name="Daniela Rios" userId="beec80708f0fefcb" providerId="Windows Live" clId="Web-{DA62F4AC-4A08-4E08-9A72-AA75CDE0562A}" dt="2025-11-15T10:32:56.136" v="637" actId="20577"/>
          <ac:spMkLst>
            <pc:docMk/>
            <pc:sldMk cId="203428427" sldId="262"/>
            <ac:spMk id="19" creationId="{2C70DC77-5581-971B-6DD1-0E313432B450}"/>
          </ac:spMkLst>
        </pc:sp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4410EF0-49EB-45C5-A044-C5D27A6735D9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4F445191-680D-4526-B9D0-5F6FC75B11D8}">
      <dgm:prSet/>
      <dgm:spPr/>
      <dgm:t>
        <a:bodyPr/>
        <a:lstStyle/>
        <a:p>
          <a:r>
            <a:rPr lang="es-ES"/>
            <a:t>Looking at Amira's situation:</a:t>
          </a:r>
          <a:endParaRPr lang="en-US"/>
        </a:p>
      </dgm:t>
    </dgm:pt>
    <dgm:pt modelId="{432ED2C7-F94E-4C4E-991D-0AAE3B85B0FA}" type="parTrans" cxnId="{DF6D72A9-542F-43A4-9B9F-4715A3D7C8A9}">
      <dgm:prSet/>
      <dgm:spPr/>
      <dgm:t>
        <a:bodyPr/>
        <a:lstStyle/>
        <a:p>
          <a:endParaRPr lang="en-US"/>
        </a:p>
      </dgm:t>
    </dgm:pt>
    <dgm:pt modelId="{6DF478A3-3FD1-476A-875C-75A0D8605710}" type="sibTrans" cxnId="{DF6D72A9-542F-43A4-9B9F-4715A3D7C8A9}">
      <dgm:prSet/>
      <dgm:spPr/>
      <dgm:t>
        <a:bodyPr/>
        <a:lstStyle/>
        <a:p>
          <a:endParaRPr lang="en-US"/>
        </a:p>
      </dgm:t>
    </dgm:pt>
    <dgm:pt modelId="{6FBE9677-27A6-4BAE-9484-19FEC2677ED8}">
      <dgm:prSet/>
      <dgm:spPr/>
      <dgm:t>
        <a:bodyPr/>
        <a:lstStyle/>
        <a:p>
          <a:r>
            <a:rPr lang="es-ES"/>
            <a:t>Her limited language shows she's still developing simbolic thinking.</a:t>
          </a:r>
          <a:endParaRPr lang="en-US"/>
        </a:p>
      </dgm:t>
    </dgm:pt>
    <dgm:pt modelId="{0B8881A2-E7BB-468E-B204-6ECD8941649A}" type="parTrans" cxnId="{5F580B38-CE7D-4E6D-A629-3071DA70F7DD}">
      <dgm:prSet/>
      <dgm:spPr/>
      <dgm:t>
        <a:bodyPr/>
        <a:lstStyle/>
        <a:p>
          <a:endParaRPr lang="en-US"/>
        </a:p>
      </dgm:t>
    </dgm:pt>
    <dgm:pt modelId="{031E9EEA-9D0A-4C46-951E-0D5A318DA3E7}" type="sibTrans" cxnId="{5F580B38-CE7D-4E6D-A629-3071DA70F7DD}">
      <dgm:prSet/>
      <dgm:spPr/>
      <dgm:t>
        <a:bodyPr/>
        <a:lstStyle/>
        <a:p>
          <a:endParaRPr lang="en-US"/>
        </a:p>
      </dgm:t>
    </dgm:pt>
    <dgm:pt modelId="{283E9685-DB78-44C8-8518-4F7F3D6CEB50}">
      <dgm:prSet/>
      <dgm:spPr/>
      <dgm:t>
        <a:bodyPr/>
        <a:lstStyle/>
        <a:p>
          <a:r>
            <a:rPr lang="es-ES"/>
            <a:t>Separation anxiety may  make it hard for her to explore or engage in play </a:t>
          </a:r>
          <a:endParaRPr lang="en-US"/>
        </a:p>
      </dgm:t>
    </dgm:pt>
    <dgm:pt modelId="{26ECD6EB-28EC-4A9E-BDF1-7CE6DFD115C4}" type="parTrans" cxnId="{7A466E48-1C2F-4753-A75B-E409E98BE7F4}">
      <dgm:prSet/>
      <dgm:spPr/>
      <dgm:t>
        <a:bodyPr/>
        <a:lstStyle/>
        <a:p>
          <a:endParaRPr lang="en-US"/>
        </a:p>
      </dgm:t>
    </dgm:pt>
    <dgm:pt modelId="{1B4EBCC1-8EB6-4F0F-9B8A-A0089AD0ABB8}" type="sibTrans" cxnId="{7A466E48-1C2F-4753-A75B-E409E98BE7F4}">
      <dgm:prSet/>
      <dgm:spPr/>
      <dgm:t>
        <a:bodyPr/>
        <a:lstStyle/>
        <a:p>
          <a:endParaRPr lang="en-US"/>
        </a:p>
      </dgm:t>
    </dgm:pt>
    <dgm:pt modelId="{8BBE302E-F0AE-4E12-B3EE-4262A56908D9}">
      <dgm:prSet/>
      <dgm:spPr/>
      <dgm:t>
        <a:bodyPr/>
        <a:lstStyle/>
        <a:p>
          <a:r>
            <a:rPr lang="es-ES"/>
            <a:t>Her difficulty joining group play may reflet  typical egocentrism at this age </a:t>
          </a:r>
          <a:endParaRPr lang="en-US"/>
        </a:p>
      </dgm:t>
    </dgm:pt>
    <dgm:pt modelId="{4FA4EDBE-7ADA-4B71-949D-30E56008E7B4}" type="parTrans" cxnId="{716BD05D-5A55-4A6C-A4C4-AEFB5EE41508}">
      <dgm:prSet/>
      <dgm:spPr/>
      <dgm:t>
        <a:bodyPr/>
        <a:lstStyle/>
        <a:p>
          <a:endParaRPr lang="en-US"/>
        </a:p>
      </dgm:t>
    </dgm:pt>
    <dgm:pt modelId="{98A849D5-98FA-4C7A-84BD-39E5C894741F}" type="sibTrans" cxnId="{716BD05D-5A55-4A6C-A4C4-AEFB5EE41508}">
      <dgm:prSet/>
      <dgm:spPr/>
      <dgm:t>
        <a:bodyPr/>
        <a:lstStyle/>
        <a:p>
          <a:endParaRPr lang="en-US"/>
        </a:p>
      </dgm:t>
    </dgm:pt>
    <dgm:pt modelId="{E51EF5BB-5593-403F-9C44-8F9B6DA618E5}">
      <dgm:prSet/>
      <dgm:spPr/>
      <dgm:t>
        <a:bodyPr/>
        <a:lstStyle/>
        <a:p>
          <a:r>
            <a:rPr lang="es-ES"/>
            <a:t>Therefore, it's important to give her supportive experiences that encourage communication,play and confidence in a safe envirment.</a:t>
          </a:r>
          <a:endParaRPr lang="en-US"/>
        </a:p>
      </dgm:t>
    </dgm:pt>
    <dgm:pt modelId="{A0C40055-1A0A-41AA-8A22-857AFF1C9225}" type="parTrans" cxnId="{81D4F140-C271-4150-9415-45CDB587A840}">
      <dgm:prSet/>
      <dgm:spPr/>
      <dgm:t>
        <a:bodyPr/>
        <a:lstStyle/>
        <a:p>
          <a:endParaRPr lang="en-US"/>
        </a:p>
      </dgm:t>
    </dgm:pt>
    <dgm:pt modelId="{965A5667-5C2E-49DC-B650-A2F85F2A85E4}" type="sibTrans" cxnId="{81D4F140-C271-4150-9415-45CDB587A840}">
      <dgm:prSet/>
      <dgm:spPr/>
      <dgm:t>
        <a:bodyPr/>
        <a:lstStyle/>
        <a:p>
          <a:endParaRPr lang="en-US"/>
        </a:p>
      </dgm:t>
    </dgm:pt>
    <dgm:pt modelId="{56D92593-D254-4D62-945B-6632DCEC9E82}" type="pres">
      <dgm:prSet presAssocID="{A4410EF0-49EB-45C5-A044-C5D27A6735D9}" presName="Name0" presStyleCnt="0">
        <dgm:presLayoutVars>
          <dgm:dir/>
          <dgm:resizeHandles val="exact"/>
        </dgm:presLayoutVars>
      </dgm:prSet>
      <dgm:spPr/>
    </dgm:pt>
    <dgm:pt modelId="{FD919B70-A79A-41F4-9419-8B74A2B1559C}" type="pres">
      <dgm:prSet presAssocID="{4F445191-680D-4526-B9D0-5F6FC75B11D8}" presName="node" presStyleLbl="node1" presStyleIdx="0" presStyleCnt="5">
        <dgm:presLayoutVars>
          <dgm:bulletEnabled val="1"/>
        </dgm:presLayoutVars>
      </dgm:prSet>
      <dgm:spPr/>
    </dgm:pt>
    <dgm:pt modelId="{40BDE5A2-65B1-4B61-A451-0867D2316C9C}" type="pres">
      <dgm:prSet presAssocID="{6DF478A3-3FD1-476A-875C-75A0D8605710}" presName="sibTrans" presStyleLbl="sibTrans1D1" presStyleIdx="0" presStyleCnt="4"/>
      <dgm:spPr/>
    </dgm:pt>
    <dgm:pt modelId="{C761A61E-1AE6-4D90-9F62-C5A7DDDD56BA}" type="pres">
      <dgm:prSet presAssocID="{6DF478A3-3FD1-476A-875C-75A0D8605710}" presName="connectorText" presStyleLbl="sibTrans1D1" presStyleIdx="0" presStyleCnt="4"/>
      <dgm:spPr/>
    </dgm:pt>
    <dgm:pt modelId="{7D0780BD-5457-4187-9BAC-B1679E0A523C}" type="pres">
      <dgm:prSet presAssocID="{6FBE9677-27A6-4BAE-9484-19FEC2677ED8}" presName="node" presStyleLbl="node1" presStyleIdx="1" presStyleCnt="5">
        <dgm:presLayoutVars>
          <dgm:bulletEnabled val="1"/>
        </dgm:presLayoutVars>
      </dgm:prSet>
      <dgm:spPr/>
    </dgm:pt>
    <dgm:pt modelId="{3CFB83D4-B353-4311-B124-F02368209953}" type="pres">
      <dgm:prSet presAssocID="{031E9EEA-9D0A-4C46-951E-0D5A318DA3E7}" presName="sibTrans" presStyleLbl="sibTrans1D1" presStyleIdx="1" presStyleCnt="4"/>
      <dgm:spPr/>
    </dgm:pt>
    <dgm:pt modelId="{97B2B0EE-DD41-49D3-AFDE-2793AA3EA436}" type="pres">
      <dgm:prSet presAssocID="{031E9EEA-9D0A-4C46-951E-0D5A318DA3E7}" presName="connectorText" presStyleLbl="sibTrans1D1" presStyleIdx="1" presStyleCnt="4"/>
      <dgm:spPr/>
    </dgm:pt>
    <dgm:pt modelId="{934C2D45-6119-414B-9CBA-6A89F0424F54}" type="pres">
      <dgm:prSet presAssocID="{283E9685-DB78-44C8-8518-4F7F3D6CEB50}" presName="node" presStyleLbl="node1" presStyleIdx="2" presStyleCnt="5">
        <dgm:presLayoutVars>
          <dgm:bulletEnabled val="1"/>
        </dgm:presLayoutVars>
      </dgm:prSet>
      <dgm:spPr/>
    </dgm:pt>
    <dgm:pt modelId="{7768BA17-56BD-45BF-A183-125CE10042CF}" type="pres">
      <dgm:prSet presAssocID="{1B4EBCC1-8EB6-4F0F-9B8A-A0089AD0ABB8}" presName="sibTrans" presStyleLbl="sibTrans1D1" presStyleIdx="2" presStyleCnt="4"/>
      <dgm:spPr/>
    </dgm:pt>
    <dgm:pt modelId="{101FA9FB-20C3-4066-82AC-67864C667AD4}" type="pres">
      <dgm:prSet presAssocID="{1B4EBCC1-8EB6-4F0F-9B8A-A0089AD0ABB8}" presName="connectorText" presStyleLbl="sibTrans1D1" presStyleIdx="2" presStyleCnt="4"/>
      <dgm:spPr/>
    </dgm:pt>
    <dgm:pt modelId="{53A56C82-54C4-46B3-9135-A7523A1768B6}" type="pres">
      <dgm:prSet presAssocID="{8BBE302E-F0AE-4E12-B3EE-4262A56908D9}" presName="node" presStyleLbl="node1" presStyleIdx="3" presStyleCnt="5">
        <dgm:presLayoutVars>
          <dgm:bulletEnabled val="1"/>
        </dgm:presLayoutVars>
      </dgm:prSet>
      <dgm:spPr/>
    </dgm:pt>
    <dgm:pt modelId="{0C5AE096-CF5C-4766-B750-BA709205AE96}" type="pres">
      <dgm:prSet presAssocID="{98A849D5-98FA-4C7A-84BD-39E5C894741F}" presName="sibTrans" presStyleLbl="sibTrans1D1" presStyleIdx="3" presStyleCnt="4"/>
      <dgm:spPr/>
    </dgm:pt>
    <dgm:pt modelId="{6695AAFD-9F51-4893-8544-9A52140C12FB}" type="pres">
      <dgm:prSet presAssocID="{98A849D5-98FA-4C7A-84BD-39E5C894741F}" presName="connectorText" presStyleLbl="sibTrans1D1" presStyleIdx="3" presStyleCnt="4"/>
      <dgm:spPr/>
    </dgm:pt>
    <dgm:pt modelId="{A0798CD2-D3F5-4B09-936B-FC46A94D4CF5}" type="pres">
      <dgm:prSet presAssocID="{E51EF5BB-5593-403F-9C44-8F9B6DA618E5}" presName="node" presStyleLbl="node1" presStyleIdx="4" presStyleCnt="5">
        <dgm:presLayoutVars>
          <dgm:bulletEnabled val="1"/>
        </dgm:presLayoutVars>
      </dgm:prSet>
      <dgm:spPr/>
    </dgm:pt>
  </dgm:ptLst>
  <dgm:cxnLst>
    <dgm:cxn modelId="{BBCA1E21-8D4F-4244-A6AC-E6D9DB8832A3}" type="presOf" srcId="{4F445191-680D-4526-B9D0-5F6FC75B11D8}" destId="{FD919B70-A79A-41F4-9419-8B74A2B1559C}" srcOrd="0" destOrd="0" presId="urn:microsoft.com/office/officeart/2016/7/layout/RepeatingBendingProcessNew"/>
    <dgm:cxn modelId="{5F580B38-CE7D-4E6D-A629-3071DA70F7DD}" srcId="{A4410EF0-49EB-45C5-A044-C5D27A6735D9}" destId="{6FBE9677-27A6-4BAE-9484-19FEC2677ED8}" srcOrd="1" destOrd="0" parTransId="{0B8881A2-E7BB-468E-B204-6ECD8941649A}" sibTransId="{031E9EEA-9D0A-4C46-951E-0D5A318DA3E7}"/>
    <dgm:cxn modelId="{2C11303D-C93B-4ACC-9818-E68602F8BB5E}" type="presOf" srcId="{031E9EEA-9D0A-4C46-951E-0D5A318DA3E7}" destId="{3CFB83D4-B353-4311-B124-F02368209953}" srcOrd="0" destOrd="0" presId="urn:microsoft.com/office/officeart/2016/7/layout/RepeatingBendingProcessNew"/>
    <dgm:cxn modelId="{81D4F140-C271-4150-9415-45CDB587A840}" srcId="{A4410EF0-49EB-45C5-A044-C5D27A6735D9}" destId="{E51EF5BB-5593-403F-9C44-8F9B6DA618E5}" srcOrd="4" destOrd="0" parTransId="{A0C40055-1A0A-41AA-8A22-857AFF1C9225}" sibTransId="{965A5667-5C2E-49DC-B650-A2F85F2A85E4}"/>
    <dgm:cxn modelId="{716BD05D-5A55-4A6C-A4C4-AEFB5EE41508}" srcId="{A4410EF0-49EB-45C5-A044-C5D27A6735D9}" destId="{8BBE302E-F0AE-4E12-B3EE-4262A56908D9}" srcOrd="3" destOrd="0" parTransId="{4FA4EDBE-7ADA-4B71-949D-30E56008E7B4}" sibTransId="{98A849D5-98FA-4C7A-84BD-39E5C894741F}"/>
    <dgm:cxn modelId="{239AD341-097E-483F-87B0-3DD8F9C12196}" type="presOf" srcId="{1B4EBCC1-8EB6-4F0F-9B8A-A0089AD0ABB8}" destId="{7768BA17-56BD-45BF-A183-125CE10042CF}" srcOrd="0" destOrd="0" presId="urn:microsoft.com/office/officeart/2016/7/layout/RepeatingBendingProcessNew"/>
    <dgm:cxn modelId="{20C50C42-740B-4F5A-86FD-F170CF69A53F}" type="presOf" srcId="{6FBE9677-27A6-4BAE-9484-19FEC2677ED8}" destId="{7D0780BD-5457-4187-9BAC-B1679E0A523C}" srcOrd="0" destOrd="0" presId="urn:microsoft.com/office/officeart/2016/7/layout/RepeatingBendingProcessNew"/>
    <dgm:cxn modelId="{23D5AA46-FB2B-49A2-A2A3-BF240E53F511}" type="presOf" srcId="{A4410EF0-49EB-45C5-A044-C5D27A6735D9}" destId="{56D92593-D254-4D62-945B-6632DCEC9E82}" srcOrd="0" destOrd="0" presId="urn:microsoft.com/office/officeart/2016/7/layout/RepeatingBendingProcessNew"/>
    <dgm:cxn modelId="{7A466E48-1C2F-4753-A75B-E409E98BE7F4}" srcId="{A4410EF0-49EB-45C5-A044-C5D27A6735D9}" destId="{283E9685-DB78-44C8-8518-4F7F3D6CEB50}" srcOrd="2" destOrd="0" parTransId="{26ECD6EB-28EC-4A9E-BDF1-7CE6DFD115C4}" sibTransId="{1B4EBCC1-8EB6-4F0F-9B8A-A0089AD0ABB8}"/>
    <dgm:cxn modelId="{3EBE3175-ECEC-4229-9717-5878F53C1FA3}" type="presOf" srcId="{1B4EBCC1-8EB6-4F0F-9B8A-A0089AD0ABB8}" destId="{101FA9FB-20C3-4066-82AC-67864C667AD4}" srcOrd="1" destOrd="0" presId="urn:microsoft.com/office/officeart/2016/7/layout/RepeatingBendingProcessNew"/>
    <dgm:cxn modelId="{67BDC28C-37BC-4D73-BF3F-F959F0804624}" type="presOf" srcId="{98A849D5-98FA-4C7A-84BD-39E5C894741F}" destId="{0C5AE096-CF5C-4766-B750-BA709205AE96}" srcOrd="0" destOrd="0" presId="urn:microsoft.com/office/officeart/2016/7/layout/RepeatingBendingProcessNew"/>
    <dgm:cxn modelId="{86B4029A-CCC3-4798-B18D-65CCE4EBE349}" type="presOf" srcId="{6DF478A3-3FD1-476A-875C-75A0D8605710}" destId="{C761A61E-1AE6-4D90-9F62-C5A7DDDD56BA}" srcOrd="1" destOrd="0" presId="urn:microsoft.com/office/officeart/2016/7/layout/RepeatingBendingProcessNew"/>
    <dgm:cxn modelId="{01EAF99B-8226-4FF6-BB78-FBB68EE42491}" type="presOf" srcId="{E51EF5BB-5593-403F-9C44-8F9B6DA618E5}" destId="{A0798CD2-D3F5-4B09-936B-FC46A94D4CF5}" srcOrd="0" destOrd="0" presId="urn:microsoft.com/office/officeart/2016/7/layout/RepeatingBendingProcessNew"/>
    <dgm:cxn modelId="{DF6D72A9-542F-43A4-9B9F-4715A3D7C8A9}" srcId="{A4410EF0-49EB-45C5-A044-C5D27A6735D9}" destId="{4F445191-680D-4526-B9D0-5F6FC75B11D8}" srcOrd="0" destOrd="0" parTransId="{432ED2C7-F94E-4C4E-991D-0AAE3B85B0FA}" sibTransId="{6DF478A3-3FD1-476A-875C-75A0D8605710}"/>
    <dgm:cxn modelId="{A43C44BD-81BE-42D1-B037-847126712E68}" type="presOf" srcId="{98A849D5-98FA-4C7A-84BD-39E5C894741F}" destId="{6695AAFD-9F51-4893-8544-9A52140C12FB}" srcOrd="1" destOrd="0" presId="urn:microsoft.com/office/officeart/2016/7/layout/RepeatingBendingProcessNew"/>
    <dgm:cxn modelId="{E1E582C6-8EBF-4C19-86C0-F2FCCF7F629E}" type="presOf" srcId="{283E9685-DB78-44C8-8518-4F7F3D6CEB50}" destId="{934C2D45-6119-414B-9CBA-6A89F0424F54}" srcOrd="0" destOrd="0" presId="urn:microsoft.com/office/officeart/2016/7/layout/RepeatingBendingProcessNew"/>
    <dgm:cxn modelId="{1D03BECE-C8FA-4C56-959D-D8CA6E4783BF}" type="presOf" srcId="{6DF478A3-3FD1-476A-875C-75A0D8605710}" destId="{40BDE5A2-65B1-4B61-A451-0867D2316C9C}" srcOrd="0" destOrd="0" presId="urn:microsoft.com/office/officeart/2016/7/layout/RepeatingBendingProcessNew"/>
    <dgm:cxn modelId="{F4E4B9DC-F2AB-434A-9E96-C954682D8C5A}" type="presOf" srcId="{031E9EEA-9D0A-4C46-951E-0D5A318DA3E7}" destId="{97B2B0EE-DD41-49D3-AFDE-2793AA3EA436}" srcOrd="1" destOrd="0" presId="urn:microsoft.com/office/officeart/2016/7/layout/RepeatingBendingProcessNew"/>
    <dgm:cxn modelId="{4A1704DD-BF1A-4C9E-8AAD-8DC1A2C33CB3}" type="presOf" srcId="{8BBE302E-F0AE-4E12-B3EE-4262A56908D9}" destId="{53A56C82-54C4-46B3-9135-A7523A1768B6}" srcOrd="0" destOrd="0" presId="urn:microsoft.com/office/officeart/2016/7/layout/RepeatingBendingProcessNew"/>
    <dgm:cxn modelId="{D5B68CFF-ECB0-459E-B2D9-7FDCC27EFDA8}" type="presParOf" srcId="{56D92593-D254-4D62-945B-6632DCEC9E82}" destId="{FD919B70-A79A-41F4-9419-8B74A2B1559C}" srcOrd="0" destOrd="0" presId="urn:microsoft.com/office/officeart/2016/7/layout/RepeatingBendingProcessNew"/>
    <dgm:cxn modelId="{8370533E-418D-4CE3-B4BC-311568032CE6}" type="presParOf" srcId="{56D92593-D254-4D62-945B-6632DCEC9E82}" destId="{40BDE5A2-65B1-4B61-A451-0867D2316C9C}" srcOrd="1" destOrd="0" presId="urn:microsoft.com/office/officeart/2016/7/layout/RepeatingBendingProcessNew"/>
    <dgm:cxn modelId="{9DCDF932-7B39-455C-AA23-FA59845A0055}" type="presParOf" srcId="{40BDE5A2-65B1-4B61-A451-0867D2316C9C}" destId="{C761A61E-1AE6-4D90-9F62-C5A7DDDD56BA}" srcOrd="0" destOrd="0" presId="urn:microsoft.com/office/officeart/2016/7/layout/RepeatingBendingProcessNew"/>
    <dgm:cxn modelId="{14EA4836-EF2B-461C-9180-FB82340D3847}" type="presParOf" srcId="{56D92593-D254-4D62-945B-6632DCEC9E82}" destId="{7D0780BD-5457-4187-9BAC-B1679E0A523C}" srcOrd="2" destOrd="0" presId="urn:microsoft.com/office/officeart/2016/7/layout/RepeatingBendingProcessNew"/>
    <dgm:cxn modelId="{C3C862CF-B122-493A-9D1A-505DC7CADC19}" type="presParOf" srcId="{56D92593-D254-4D62-945B-6632DCEC9E82}" destId="{3CFB83D4-B353-4311-B124-F02368209953}" srcOrd="3" destOrd="0" presId="urn:microsoft.com/office/officeart/2016/7/layout/RepeatingBendingProcessNew"/>
    <dgm:cxn modelId="{4B5C734B-E39C-4BA9-94BB-E1B8FDEF590A}" type="presParOf" srcId="{3CFB83D4-B353-4311-B124-F02368209953}" destId="{97B2B0EE-DD41-49D3-AFDE-2793AA3EA436}" srcOrd="0" destOrd="0" presId="urn:microsoft.com/office/officeart/2016/7/layout/RepeatingBendingProcessNew"/>
    <dgm:cxn modelId="{81040D1E-628B-4111-BEC4-BD76955032D7}" type="presParOf" srcId="{56D92593-D254-4D62-945B-6632DCEC9E82}" destId="{934C2D45-6119-414B-9CBA-6A89F0424F54}" srcOrd="4" destOrd="0" presId="urn:microsoft.com/office/officeart/2016/7/layout/RepeatingBendingProcessNew"/>
    <dgm:cxn modelId="{C9209A46-04C2-451D-81B3-1D30E83BDEC4}" type="presParOf" srcId="{56D92593-D254-4D62-945B-6632DCEC9E82}" destId="{7768BA17-56BD-45BF-A183-125CE10042CF}" srcOrd="5" destOrd="0" presId="urn:microsoft.com/office/officeart/2016/7/layout/RepeatingBendingProcessNew"/>
    <dgm:cxn modelId="{FBE2F5BA-89E6-4F15-AF83-064B78D076A1}" type="presParOf" srcId="{7768BA17-56BD-45BF-A183-125CE10042CF}" destId="{101FA9FB-20C3-4066-82AC-67864C667AD4}" srcOrd="0" destOrd="0" presId="urn:microsoft.com/office/officeart/2016/7/layout/RepeatingBendingProcessNew"/>
    <dgm:cxn modelId="{3BE8C4E4-0B6C-4D7A-A75C-D0A164E2A724}" type="presParOf" srcId="{56D92593-D254-4D62-945B-6632DCEC9E82}" destId="{53A56C82-54C4-46B3-9135-A7523A1768B6}" srcOrd="6" destOrd="0" presId="urn:microsoft.com/office/officeart/2016/7/layout/RepeatingBendingProcessNew"/>
    <dgm:cxn modelId="{82E14D4A-F23B-49DA-A6E0-BEE32F55C5E5}" type="presParOf" srcId="{56D92593-D254-4D62-945B-6632DCEC9E82}" destId="{0C5AE096-CF5C-4766-B750-BA709205AE96}" srcOrd="7" destOrd="0" presId="urn:microsoft.com/office/officeart/2016/7/layout/RepeatingBendingProcessNew"/>
    <dgm:cxn modelId="{D3CA540A-F27D-43B2-972A-11DB31DA961A}" type="presParOf" srcId="{0C5AE096-CF5C-4766-B750-BA709205AE96}" destId="{6695AAFD-9F51-4893-8544-9A52140C12FB}" srcOrd="0" destOrd="0" presId="urn:microsoft.com/office/officeart/2016/7/layout/RepeatingBendingProcessNew"/>
    <dgm:cxn modelId="{BEF4BE48-9BE4-450D-BAA6-E4DA46D18062}" type="presParOf" srcId="{56D92593-D254-4D62-945B-6632DCEC9E82}" destId="{A0798CD2-D3F5-4B09-936B-FC46A94D4CF5}" srcOrd="8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DDD7EED-9CA1-4DEE-B565-A34EA325C21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94A1071-1AD2-4C41-A59E-E962B449F0AE}">
      <dgm:prSet/>
      <dgm:spPr/>
      <dgm:t>
        <a:bodyPr/>
        <a:lstStyle/>
        <a:p>
          <a:r>
            <a:rPr lang="es-ES"/>
            <a:t>Applying Piaget's  theory helps to understand Amira's current stage of development and how to support her progress.</a:t>
          </a:r>
          <a:endParaRPr lang="en-US"/>
        </a:p>
      </dgm:t>
    </dgm:pt>
    <dgm:pt modelId="{6D1AC857-A72A-4A0A-A00C-0ED11204BCA6}" type="parTrans" cxnId="{F64C161F-7037-4057-A77D-521559E27BD3}">
      <dgm:prSet/>
      <dgm:spPr/>
      <dgm:t>
        <a:bodyPr/>
        <a:lstStyle/>
        <a:p>
          <a:endParaRPr lang="en-US"/>
        </a:p>
      </dgm:t>
    </dgm:pt>
    <dgm:pt modelId="{FAF61EB0-8100-4836-8807-E3ACE94B292F}" type="sibTrans" cxnId="{F64C161F-7037-4057-A77D-521559E27BD3}">
      <dgm:prSet/>
      <dgm:spPr/>
      <dgm:t>
        <a:bodyPr/>
        <a:lstStyle/>
        <a:p>
          <a:endParaRPr lang="en-US"/>
        </a:p>
      </dgm:t>
    </dgm:pt>
    <dgm:pt modelId="{C3AB7BE6-22FD-4ABD-8B15-3116E9962846}">
      <dgm:prSet/>
      <dgm:spPr/>
      <dgm:t>
        <a:bodyPr/>
        <a:lstStyle/>
        <a:p>
          <a:r>
            <a:rPr lang="es-ES"/>
            <a:t>By promoting play, language, and exploration, we can help her gow emotionally, socially and cognitively.</a:t>
          </a:r>
          <a:endParaRPr lang="en-US"/>
        </a:p>
      </dgm:t>
    </dgm:pt>
    <dgm:pt modelId="{6AEB0FCE-13BF-460C-BB14-2C3ABF4482FF}" type="parTrans" cxnId="{8141B76C-335A-4A18-88AA-E60E28C3E5FB}">
      <dgm:prSet/>
      <dgm:spPr/>
      <dgm:t>
        <a:bodyPr/>
        <a:lstStyle/>
        <a:p>
          <a:endParaRPr lang="en-US"/>
        </a:p>
      </dgm:t>
    </dgm:pt>
    <dgm:pt modelId="{92C845FC-B56E-4DE0-804A-5C7ED71D8C9C}" type="sibTrans" cxnId="{8141B76C-335A-4A18-88AA-E60E28C3E5FB}">
      <dgm:prSet/>
      <dgm:spPr/>
      <dgm:t>
        <a:bodyPr/>
        <a:lstStyle/>
        <a:p>
          <a:endParaRPr lang="en-US"/>
        </a:p>
      </dgm:t>
    </dgm:pt>
    <dgm:pt modelId="{F8DA6F0D-17CE-4D66-A40D-8B8A0BD0EEBF}" type="pres">
      <dgm:prSet presAssocID="{6DDD7EED-9CA1-4DEE-B565-A34EA325C210}" presName="root" presStyleCnt="0">
        <dgm:presLayoutVars>
          <dgm:dir/>
          <dgm:resizeHandles val="exact"/>
        </dgm:presLayoutVars>
      </dgm:prSet>
      <dgm:spPr/>
    </dgm:pt>
    <dgm:pt modelId="{782E0A52-45F9-441D-9112-61E0270F346F}" type="pres">
      <dgm:prSet presAssocID="{F94A1071-1AD2-4C41-A59E-E962B449F0AE}" presName="compNode" presStyleCnt="0"/>
      <dgm:spPr/>
    </dgm:pt>
    <dgm:pt modelId="{6558BAD8-8429-42F9-9A19-22C0152BF68F}" type="pres">
      <dgm:prSet presAssocID="{F94A1071-1AD2-4C41-A59E-E962B449F0AE}" presName="bgRect" presStyleLbl="bgShp" presStyleIdx="0" presStyleCnt="2"/>
      <dgm:spPr/>
    </dgm:pt>
    <dgm:pt modelId="{692D2F0B-E888-4384-925B-69D311B400A0}" type="pres">
      <dgm:prSet presAssocID="{F94A1071-1AD2-4C41-A59E-E962B449F0AE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3F85CC06-BB36-4EFD-B0D7-3962B8F4639D}" type="pres">
      <dgm:prSet presAssocID="{F94A1071-1AD2-4C41-A59E-E962B449F0AE}" presName="spaceRect" presStyleCnt="0"/>
      <dgm:spPr/>
    </dgm:pt>
    <dgm:pt modelId="{918E39E7-9639-4E1A-BCDC-E73AB4865446}" type="pres">
      <dgm:prSet presAssocID="{F94A1071-1AD2-4C41-A59E-E962B449F0AE}" presName="parTx" presStyleLbl="revTx" presStyleIdx="0" presStyleCnt="2">
        <dgm:presLayoutVars>
          <dgm:chMax val="0"/>
          <dgm:chPref val="0"/>
        </dgm:presLayoutVars>
      </dgm:prSet>
      <dgm:spPr/>
    </dgm:pt>
    <dgm:pt modelId="{F11D1B3F-BBC0-4B14-8633-FEEE594F1B24}" type="pres">
      <dgm:prSet presAssocID="{FAF61EB0-8100-4836-8807-E3ACE94B292F}" presName="sibTrans" presStyleCnt="0"/>
      <dgm:spPr/>
    </dgm:pt>
    <dgm:pt modelId="{6ECFA5BC-EB1B-443C-951B-FCF190736ED0}" type="pres">
      <dgm:prSet presAssocID="{C3AB7BE6-22FD-4ABD-8B15-3116E9962846}" presName="compNode" presStyleCnt="0"/>
      <dgm:spPr/>
    </dgm:pt>
    <dgm:pt modelId="{29C07A1A-E245-408E-B7FC-F57396A06F10}" type="pres">
      <dgm:prSet presAssocID="{C3AB7BE6-22FD-4ABD-8B15-3116E9962846}" presName="bgRect" presStyleLbl="bgShp" presStyleIdx="1" presStyleCnt="2"/>
      <dgm:spPr/>
    </dgm:pt>
    <dgm:pt modelId="{98204A08-7C9A-438F-AAF9-01D8253403C2}" type="pres">
      <dgm:prSet presAssocID="{C3AB7BE6-22FD-4ABD-8B15-3116E9962846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ompecabezas"/>
        </a:ext>
      </dgm:extLst>
    </dgm:pt>
    <dgm:pt modelId="{AF7977B7-E4E6-43D6-AA63-1D36C91421AF}" type="pres">
      <dgm:prSet presAssocID="{C3AB7BE6-22FD-4ABD-8B15-3116E9962846}" presName="spaceRect" presStyleCnt="0"/>
      <dgm:spPr/>
    </dgm:pt>
    <dgm:pt modelId="{E1D947A1-8CEF-4D0C-9940-628131FC2B49}" type="pres">
      <dgm:prSet presAssocID="{C3AB7BE6-22FD-4ABD-8B15-3116E9962846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F64C161F-7037-4057-A77D-521559E27BD3}" srcId="{6DDD7EED-9CA1-4DEE-B565-A34EA325C210}" destId="{F94A1071-1AD2-4C41-A59E-E962B449F0AE}" srcOrd="0" destOrd="0" parTransId="{6D1AC857-A72A-4A0A-A00C-0ED11204BCA6}" sibTransId="{FAF61EB0-8100-4836-8807-E3ACE94B292F}"/>
    <dgm:cxn modelId="{C31D182B-4CAE-4F01-A8AD-AA735807323E}" type="presOf" srcId="{F94A1071-1AD2-4C41-A59E-E962B449F0AE}" destId="{918E39E7-9639-4E1A-BCDC-E73AB4865446}" srcOrd="0" destOrd="0" presId="urn:microsoft.com/office/officeart/2018/2/layout/IconVerticalSolidList"/>
    <dgm:cxn modelId="{8141B76C-335A-4A18-88AA-E60E28C3E5FB}" srcId="{6DDD7EED-9CA1-4DEE-B565-A34EA325C210}" destId="{C3AB7BE6-22FD-4ABD-8B15-3116E9962846}" srcOrd="1" destOrd="0" parTransId="{6AEB0FCE-13BF-460C-BB14-2C3ABF4482FF}" sibTransId="{92C845FC-B56E-4DE0-804A-5C7ED71D8C9C}"/>
    <dgm:cxn modelId="{035EAB4F-654F-441E-BE8C-42AA383CD0CC}" type="presOf" srcId="{6DDD7EED-9CA1-4DEE-B565-A34EA325C210}" destId="{F8DA6F0D-17CE-4D66-A40D-8B8A0BD0EEBF}" srcOrd="0" destOrd="0" presId="urn:microsoft.com/office/officeart/2018/2/layout/IconVerticalSolidList"/>
    <dgm:cxn modelId="{FE1ACB91-8F0E-4BE8-9CE7-622684A826BD}" type="presOf" srcId="{C3AB7BE6-22FD-4ABD-8B15-3116E9962846}" destId="{E1D947A1-8CEF-4D0C-9940-628131FC2B49}" srcOrd="0" destOrd="0" presId="urn:microsoft.com/office/officeart/2018/2/layout/IconVerticalSolidList"/>
    <dgm:cxn modelId="{CA34A9D5-421F-4110-BFC1-31CF52CEE511}" type="presParOf" srcId="{F8DA6F0D-17CE-4D66-A40D-8B8A0BD0EEBF}" destId="{782E0A52-45F9-441D-9112-61E0270F346F}" srcOrd="0" destOrd="0" presId="urn:microsoft.com/office/officeart/2018/2/layout/IconVerticalSolidList"/>
    <dgm:cxn modelId="{41570B6E-720F-4888-BCC1-9F9F81EE8A8B}" type="presParOf" srcId="{782E0A52-45F9-441D-9112-61E0270F346F}" destId="{6558BAD8-8429-42F9-9A19-22C0152BF68F}" srcOrd="0" destOrd="0" presId="urn:microsoft.com/office/officeart/2018/2/layout/IconVerticalSolidList"/>
    <dgm:cxn modelId="{08297621-80AC-4682-9F5E-899D8E3BF451}" type="presParOf" srcId="{782E0A52-45F9-441D-9112-61E0270F346F}" destId="{692D2F0B-E888-4384-925B-69D311B400A0}" srcOrd="1" destOrd="0" presId="urn:microsoft.com/office/officeart/2018/2/layout/IconVerticalSolidList"/>
    <dgm:cxn modelId="{3A1CDABA-B9BD-401D-B139-1A0EB68146F6}" type="presParOf" srcId="{782E0A52-45F9-441D-9112-61E0270F346F}" destId="{3F85CC06-BB36-4EFD-B0D7-3962B8F4639D}" srcOrd="2" destOrd="0" presId="urn:microsoft.com/office/officeart/2018/2/layout/IconVerticalSolidList"/>
    <dgm:cxn modelId="{D7132C76-687B-4B69-B2E0-8769FDF54E5A}" type="presParOf" srcId="{782E0A52-45F9-441D-9112-61E0270F346F}" destId="{918E39E7-9639-4E1A-BCDC-E73AB4865446}" srcOrd="3" destOrd="0" presId="urn:microsoft.com/office/officeart/2018/2/layout/IconVerticalSolidList"/>
    <dgm:cxn modelId="{7939E5E7-C4AE-43BE-8C16-D7B5581C42DA}" type="presParOf" srcId="{F8DA6F0D-17CE-4D66-A40D-8B8A0BD0EEBF}" destId="{F11D1B3F-BBC0-4B14-8633-FEEE594F1B24}" srcOrd="1" destOrd="0" presId="urn:microsoft.com/office/officeart/2018/2/layout/IconVerticalSolidList"/>
    <dgm:cxn modelId="{242875BF-2D84-4D0C-A6A7-38689DC5BA36}" type="presParOf" srcId="{F8DA6F0D-17CE-4D66-A40D-8B8A0BD0EEBF}" destId="{6ECFA5BC-EB1B-443C-951B-FCF190736ED0}" srcOrd="2" destOrd="0" presId="urn:microsoft.com/office/officeart/2018/2/layout/IconVerticalSolidList"/>
    <dgm:cxn modelId="{B85E7366-CE08-443F-B608-B964F1FA2EDA}" type="presParOf" srcId="{6ECFA5BC-EB1B-443C-951B-FCF190736ED0}" destId="{29C07A1A-E245-408E-B7FC-F57396A06F10}" srcOrd="0" destOrd="0" presId="urn:microsoft.com/office/officeart/2018/2/layout/IconVerticalSolidList"/>
    <dgm:cxn modelId="{0E9E9BF6-D3E2-4F4D-BA8A-19D9E571BFC2}" type="presParOf" srcId="{6ECFA5BC-EB1B-443C-951B-FCF190736ED0}" destId="{98204A08-7C9A-438F-AAF9-01D8253403C2}" srcOrd="1" destOrd="0" presId="urn:microsoft.com/office/officeart/2018/2/layout/IconVerticalSolidList"/>
    <dgm:cxn modelId="{C00E72D9-4A00-4648-841C-AE18D7F65AAE}" type="presParOf" srcId="{6ECFA5BC-EB1B-443C-951B-FCF190736ED0}" destId="{AF7977B7-E4E6-43D6-AA63-1D36C91421AF}" srcOrd="2" destOrd="0" presId="urn:microsoft.com/office/officeart/2018/2/layout/IconVerticalSolidList"/>
    <dgm:cxn modelId="{817F0B52-E610-4941-8D82-BA0518B8D8B3}" type="presParOf" srcId="{6ECFA5BC-EB1B-443C-951B-FCF190736ED0}" destId="{E1D947A1-8CEF-4D0C-9940-628131FC2B4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BDE5A2-65B1-4B61-A451-0867D2316C9C}">
      <dsp:nvSpPr>
        <dsp:cNvPr id="0" name=""/>
        <dsp:cNvSpPr/>
      </dsp:nvSpPr>
      <dsp:spPr>
        <a:xfrm>
          <a:off x="2705303" y="1030908"/>
          <a:ext cx="59038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90384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984971" y="1073523"/>
        <a:ext cx="31049" cy="6209"/>
      </dsp:txXfrm>
    </dsp:sp>
    <dsp:sp modelId="{FD919B70-A79A-41F4-9419-8B74A2B1559C}">
      <dsp:nvSpPr>
        <dsp:cNvPr id="0" name=""/>
        <dsp:cNvSpPr/>
      </dsp:nvSpPr>
      <dsp:spPr>
        <a:xfrm>
          <a:off x="7172" y="266649"/>
          <a:ext cx="2699931" cy="161995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2299" tIns="138871" rIns="132299" bIns="13887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600" kern="1200"/>
            <a:t>Looking at Amira's situation:</a:t>
          </a:r>
          <a:endParaRPr lang="en-US" sz="1600" kern="1200"/>
        </a:p>
      </dsp:txBody>
      <dsp:txXfrm>
        <a:off x="7172" y="266649"/>
        <a:ext cx="2699931" cy="1619958"/>
      </dsp:txXfrm>
    </dsp:sp>
    <dsp:sp modelId="{3CFB83D4-B353-4311-B124-F02368209953}">
      <dsp:nvSpPr>
        <dsp:cNvPr id="0" name=""/>
        <dsp:cNvSpPr/>
      </dsp:nvSpPr>
      <dsp:spPr>
        <a:xfrm>
          <a:off x="6026219" y="1030908"/>
          <a:ext cx="59038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90384" y="4572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305886" y="1073523"/>
        <a:ext cx="31049" cy="6209"/>
      </dsp:txXfrm>
    </dsp:sp>
    <dsp:sp modelId="{7D0780BD-5457-4187-9BAC-B1679E0A523C}">
      <dsp:nvSpPr>
        <dsp:cNvPr id="0" name=""/>
        <dsp:cNvSpPr/>
      </dsp:nvSpPr>
      <dsp:spPr>
        <a:xfrm>
          <a:off x="3328087" y="266649"/>
          <a:ext cx="2699931" cy="1619958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2299" tIns="138871" rIns="132299" bIns="13887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600" kern="1200"/>
            <a:t>Her limited language shows she's still developing simbolic thinking.</a:t>
          </a:r>
          <a:endParaRPr lang="en-US" sz="1600" kern="1200"/>
        </a:p>
      </dsp:txBody>
      <dsp:txXfrm>
        <a:off x="3328087" y="266649"/>
        <a:ext cx="2699931" cy="1619958"/>
      </dsp:txXfrm>
    </dsp:sp>
    <dsp:sp modelId="{7768BA17-56BD-45BF-A183-125CE10042CF}">
      <dsp:nvSpPr>
        <dsp:cNvPr id="0" name=""/>
        <dsp:cNvSpPr/>
      </dsp:nvSpPr>
      <dsp:spPr>
        <a:xfrm>
          <a:off x="1357138" y="1884807"/>
          <a:ext cx="6641830" cy="590384"/>
        </a:xfrm>
        <a:custGeom>
          <a:avLst/>
          <a:gdLst/>
          <a:ahLst/>
          <a:cxnLst/>
          <a:rect l="0" t="0" r="0" b="0"/>
          <a:pathLst>
            <a:path>
              <a:moveTo>
                <a:pt x="6641830" y="0"/>
              </a:moveTo>
              <a:lnTo>
                <a:pt x="6641830" y="312292"/>
              </a:lnTo>
              <a:lnTo>
                <a:pt x="0" y="312292"/>
              </a:lnTo>
              <a:lnTo>
                <a:pt x="0" y="590384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511283" y="2176895"/>
        <a:ext cx="333539" cy="6209"/>
      </dsp:txXfrm>
    </dsp:sp>
    <dsp:sp modelId="{934C2D45-6119-414B-9CBA-6A89F0424F54}">
      <dsp:nvSpPr>
        <dsp:cNvPr id="0" name=""/>
        <dsp:cNvSpPr/>
      </dsp:nvSpPr>
      <dsp:spPr>
        <a:xfrm>
          <a:off x="6649003" y="266649"/>
          <a:ext cx="2699931" cy="1619958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2299" tIns="138871" rIns="132299" bIns="13887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600" kern="1200"/>
            <a:t>Separation anxiety may  make it hard for her to explore or engage in play </a:t>
          </a:r>
          <a:endParaRPr lang="en-US" sz="1600" kern="1200"/>
        </a:p>
      </dsp:txBody>
      <dsp:txXfrm>
        <a:off x="6649003" y="266649"/>
        <a:ext cx="2699931" cy="1619958"/>
      </dsp:txXfrm>
    </dsp:sp>
    <dsp:sp modelId="{0C5AE096-CF5C-4766-B750-BA709205AE96}">
      <dsp:nvSpPr>
        <dsp:cNvPr id="0" name=""/>
        <dsp:cNvSpPr/>
      </dsp:nvSpPr>
      <dsp:spPr>
        <a:xfrm>
          <a:off x="2705303" y="3271851"/>
          <a:ext cx="59038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90384" y="4572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984971" y="3314466"/>
        <a:ext cx="31049" cy="6209"/>
      </dsp:txXfrm>
    </dsp:sp>
    <dsp:sp modelId="{53A56C82-54C4-46B3-9135-A7523A1768B6}">
      <dsp:nvSpPr>
        <dsp:cNvPr id="0" name=""/>
        <dsp:cNvSpPr/>
      </dsp:nvSpPr>
      <dsp:spPr>
        <a:xfrm>
          <a:off x="7172" y="2507592"/>
          <a:ext cx="2699931" cy="161995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2299" tIns="138871" rIns="132299" bIns="13887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600" kern="1200"/>
            <a:t>Her difficulty joining group play may reflet  typical egocentrism at this age </a:t>
          </a:r>
          <a:endParaRPr lang="en-US" sz="1600" kern="1200"/>
        </a:p>
      </dsp:txBody>
      <dsp:txXfrm>
        <a:off x="7172" y="2507592"/>
        <a:ext cx="2699931" cy="1619958"/>
      </dsp:txXfrm>
    </dsp:sp>
    <dsp:sp modelId="{A0798CD2-D3F5-4B09-936B-FC46A94D4CF5}">
      <dsp:nvSpPr>
        <dsp:cNvPr id="0" name=""/>
        <dsp:cNvSpPr/>
      </dsp:nvSpPr>
      <dsp:spPr>
        <a:xfrm>
          <a:off x="3328087" y="2507592"/>
          <a:ext cx="2699931" cy="1619958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2299" tIns="138871" rIns="132299" bIns="13887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600" kern="1200"/>
            <a:t>Therefore, it's important to give her supportive experiences that encourage communication,play and confidence in a safe envirment.</a:t>
          </a:r>
          <a:endParaRPr lang="en-US" sz="1600" kern="1200"/>
        </a:p>
      </dsp:txBody>
      <dsp:txXfrm>
        <a:off x="3328087" y="2507592"/>
        <a:ext cx="2699931" cy="161995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58BAD8-8429-42F9-9A19-22C0152BF68F}">
      <dsp:nvSpPr>
        <dsp:cNvPr id="0" name=""/>
        <dsp:cNvSpPr/>
      </dsp:nvSpPr>
      <dsp:spPr>
        <a:xfrm>
          <a:off x="0" y="894261"/>
          <a:ext cx="5861090" cy="16509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2D2F0B-E888-4384-925B-69D311B400A0}">
      <dsp:nvSpPr>
        <dsp:cNvPr id="0" name=""/>
        <dsp:cNvSpPr/>
      </dsp:nvSpPr>
      <dsp:spPr>
        <a:xfrm>
          <a:off x="499410" y="1265724"/>
          <a:ext cx="908019" cy="90801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8E39E7-9639-4E1A-BCDC-E73AB4865446}">
      <dsp:nvSpPr>
        <dsp:cNvPr id="0" name=""/>
        <dsp:cNvSpPr/>
      </dsp:nvSpPr>
      <dsp:spPr>
        <a:xfrm>
          <a:off x="1906841" y="894261"/>
          <a:ext cx="3954248" cy="16509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725" tIns="174725" rIns="174725" bIns="174725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2100" kern="1200"/>
            <a:t>Applying Piaget's  theory helps to understand Amira's current stage of development and how to support her progress.</a:t>
          </a:r>
          <a:endParaRPr lang="en-US" sz="2100" kern="1200"/>
        </a:p>
      </dsp:txBody>
      <dsp:txXfrm>
        <a:off x="1906841" y="894261"/>
        <a:ext cx="3954248" cy="1650945"/>
      </dsp:txXfrm>
    </dsp:sp>
    <dsp:sp modelId="{29C07A1A-E245-408E-B7FC-F57396A06F10}">
      <dsp:nvSpPr>
        <dsp:cNvPr id="0" name=""/>
        <dsp:cNvSpPr/>
      </dsp:nvSpPr>
      <dsp:spPr>
        <a:xfrm>
          <a:off x="0" y="2957943"/>
          <a:ext cx="5861090" cy="16509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204A08-7C9A-438F-AAF9-01D8253403C2}">
      <dsp:nvSpPr>
        <dsp:cNvPr id="0" name=""/>
        <dsp:cNvSpPr/>
      </dsp:nvSpPr>
      <dsp:spPr>
        <a:xfrm>
          <a:off x="499410" y="3329405"/>
          <a:ext cx="908019" cy="90801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947A1-8CEF-4D0C-9940-628131FC2B49}">
      <dsp:nvSpPr>
        <dsp:cNvPr id="0" name=""/>
        <dsp:cNvSpPr/>
      </dsp:nvSpPr>
      <dsp:spPr>
        <a:xfrm>
          <a:off x="1906841" y="2957943"/>
          <a:ext cx="3954248" cy="16509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725" tIns="174725" rIns="174725" bIns="174725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2100" kern="1200"/>
            <a:t>By promoting play, language, and exploration, we can help her gow emotionally, socially and cognitively.</a:t>
          </a:r>
          <a:endParaRPr lang="en-US" sz="2100" kern="1200"/>
        </a:p>
      </dsp:txBody>
      <dsp:txXfrm>
        <a:off x="1906841" y="2957943"/>
        <a:ext cx="3954248" cy="165094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Subtítulo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s-ES"/>
              <a:t>Haga clic para modificar el estilo de subtítulo del patrón</a:t>
            </a:r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71E8B-6CA5-40B2-8038-0E112F3DAC1C}" type="datetimeFigureOut">
              <a:rPr lang="es-ES" smtClean="0"/>
              <a:t>15/11/2025</a:t>
            </a:fld>
            <a:endParaRPr lang="es-ES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556C4-DFC3-4611-A7CC-780699185E26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2881914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contenido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71E8B-6CA5-40B2-8038-0E112F3DAC1C}" type="datetimeFigureOut">
              <a:rPr lang="es-ES" smtClean="0"/>
              <a:t>15/11/2025</a:t>
            </a:fld>
            <a:endParaRPr lang="es-ES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556C4-DFC3-4611-A7CC-780699185E26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3981744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texto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71E8B-6CA5-40B2-8038-0E112F3DAC1C}" type="datetimeFigureOut">
              <a:rPr lang="es-ES" smtClean="0"/>
              <a:t>15/11/2025</a:t>
            </a:fld>
            <a:endParaRPr lang="es-ES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556C4-DFC3-4611-A7CC-780699185E26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3397005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contenido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Marcador de contenido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5" name="Marcador de fech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71E8B-6CA5-40B2-8038-0E112F3DAC1C}" type="datetimeFigureOut">
              <a:rPr lang="es-ES" smtClean="0"/>
              <a:t>15/11/2025</a:t>
            </a:fld>
            <a:endParaRPr lang="es-ES"/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556C4-DFC3-4611-A7CC-780699185E26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9790298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texto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4" name="Marcador de contenido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5" name="Marcador de texto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6" name="Marcador de contenido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7" name="Marcador de fecha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71E8B-6CA5-40B2-8038-0E112F3DAC1C}" type="datetimeFigureOut">
              <a:rPr lang="es-ES" smtClean="0"/>
              <a:t>15/11/2025</a:t>
            </a:fld>
            <a:endParaRPr lang="es-ES"/>
          </a:p>
        </p:txBody>
      </p:sp>
      <p:sp>
        <p:nvSpPr>
          <p:cNvPr id="8" name="Marcador de pie de página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9" name="Marcador de número de diapositiva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556C4-DFC3-4611-A7CC-780699185E26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7523942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fecha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71E8B-6CA5-40B2-8038-0E112F3DAC1C}" type="datetimeFigureOut">
              <a:rPr lang="es-ES" smtClean="0"/>
              <a:t>15/11/2025</a:t>
            </a:fld>
            <a:endParaRPr lang="es-ES"/>
          </a:p>
        </p:txBody>
      </p:sp>
      <p:sp>
        <p:nvSpPr>
          <p:cNvPr id="4" name="Marcador de pie de página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5" name="Marcador de número de diapositiva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556C4-DFC3-4611-A7CC-780699185E26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6306586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fecha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71E8B-6CA5-40B2-8038-0E112F3DAC1C}" type="datetimeFigureOut">
              <a:rPr lang="es-ES" smtClean="0"/>
              <a:t>15/11/2025</a:t>
            </a:fld>
            <a:endParaRPr lang="es-ES"/>
          </a:p>
        </p:txBody>
      </p:sp>
      <p:sp>
        <p:nvSpPr>
          <p:cNvPr id="3" name="Marcador de pie de página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556C4-DFC3-4611-A7CC-780699185E26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6823756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contenido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Marcador de texto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5" name="Marcador de fech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71E8B-6CA5-40B2-8038-0E112F3DAC1C}" type="datetimeFigureOut">
              <a:rPr lang="es-ES" smtClean="0"/>
              <a:t>15/11/2025</a:t>
            </a:fld>
            <a:endParaRPr lang="es-ES"/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556C4-DFC3-4611-A7CC-780699185E26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3604498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posición de imagen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s-ES"/>
          </a:p>
        </p:txBody>
      </p:sp>
      <p:sp>
        <p:nvSpPr>
          <p:cNvPr id="4" name="Marcador de texto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5" name="Marcador de fech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71E8B-6CA5-40B2-8038-0E112F3DAC1C}" type="datetimeFigureOut">
              <a:rPr lang="es-ES" smtClean="0"/>
              <a:t>15/11/2025</a:t>
            </a:fld>
            <a:endParaRPr lang="es-ES"/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556C4-DFC3-4611-A7CC-780699185E26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836035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texto vertical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71E8B-6CA5-40B2-8038-0E112F3DAC1C}" type="datetimeFigureOut">
              <a:rPr lang="es-ES" smtClean="0"/>
              <a:t>15/11/2025</a:t>
            </a:fld>
            <a:endParaRPr lang="es-ES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556C4-DFC3-4611-A7CC-780699185E26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5418632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texto vertical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71E8B-6CA5-40B2-8038-0E112F3DAC1C}" type="datetimeFigureOut">
              <a:rPr lang="es-ES" smtClean="0"/>
              <a:t>15/11/2025</a:t>
            </a:fld>
            <a:endParaRPr lang="es-ES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556C4-DFC3-4611-A7CC-780699185E26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2150962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título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texto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0771E8B-6CA5-40B2-8038-0E112F3DAC1C}" type="datetimeFigureOut">
              <a:rPr lang="es-ES" smtClean="0"/>
              <a:t>15/11/2025</a:t>
            </a:fld>
            <a:endParaRPr lang="es-ES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s-ES"/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F1556C4-DFC3-4611-A7CC-780699185E26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9331189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s-E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Crying-girl.jpg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17">
            <a:extLst>
              <a:ext uri="{FF2B5EF4-FFF2-40B4-BE49-F238E27FC236}">
                <a16:creationId xmlns:a16="http://schemas.microsoft.com/office/drawing/2014/main" id="{943CAA20-3569-4189-9E48-239A229A8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/>
          <p:cNvSpPr>
            <a:spLocks noGrp="1"/>
          </p:cNvSpPr>
          <p:nvPr>
            <p:ph type="ctrTitle"/>
          </p:nvPr>
        </p:nvSpPr>
        <p:spPr>
          <a:xfrm>
            <a:off x="838200" y="451381"/>
            <a:ext cx="10512552" cy="4066540"/>
          </a:xfrm>
        </p:spPr>
        <p:txBody>
          <a:bodyPr anchor="b">
            <a:normAutofit/>
          </a:bodyPr>
          <a:lstStyle/>
          <a:p>
            <a:pPr algn="l"/>
            <a:r>
              <a:rPr lang="es-ES" sz="3600" dirty="0"/>
              <a:t>Module </a:t>
            </a:r>
            <a:r>
              <a:rPr lang="es-ES" sz="3600" err="1"/>
              <a:t>Title</a:t>
            </a:r>
            <a:r>
              <a:rPr lang="es-ES" sz="3600" dirty="0"/>
              <a:t> : Professional </a:t>
            </a:r>
            <a:r>
              <a:rPr lang="es-ES" sz="3600" err="1"/>
              <a:t>career</a:t>
            </a:r>
            <a:r>
              <a:rPr lang="es-ES" sz="3600" dirty="0"/>
              <a:t> </a:t>
            </a:r>
            <a:r>
              <a:rPr lang="es-ES" sz="3600" err="1"/>
              <a:t>Development</a:t>
            </a:r>
            <a:r>
              <a:rPr lang="es-ES" sz="3600" dirty="0"/>
              <a:t> </a:t>
            </a:r>
            <a:r>
              <a:rPr lang="es-ES" sz="3600" err="1"/>
              <a:t>within</a:t>
            </a:r>
            <a:r>
              <a:rPr lang="es-ES" sz="3600" dirty="0"/>
              <a:t> H&amp;SC</a:t>
            </a:r>
            <a:br>
              <a:rPr lang="es-ES" sz="3600" dirty="0"/>
            </a:br>
            <a:r>
              <a:rPr lang="es-ES" sz="3600" dirty="0"/>
              <a:t>Module </a:t>
            </a:r>
            <a:r>
              <a:rPr lang="es-ES" sz="3600" err="1"/>
              <a:t>Number</a:t>
            </a:r>
            <a:r>
              <a:rPr lang="es-ES" sz="3600" dirty="0"/>
              <a:t> : LCHS4009 ( LON)</a:t>
            </a:r>
            <a:br>
              <a:rPr lang="es-ES" sz="3600" dirty="0"/>
            </a:br>
            <a:r>
              <a:rPr lang="es-ES" sz="3600" err="1"/>
              <a:t>Assigment</a:t>
            </a:r>
            <a:r>
              <a:rPr lang="es-ES" sz="3600" dirty="0"/>
              <a:t> No : 1</a:t>
            </a:r>
            <a:br>
              <a:rPr lang="es-ES" sz="3600" dirty="0"/>
            </a:br>
            <a:r>
              <a:rPr lang="es-ES" sz="3600" err="1"/>
              <a:t>Student</a:t>
            </a:r>
            <a:r>
              <a:rPr lang="es-ES" sz="3600" dirty="0"/>
              <a:t> </a:t>
            </a:r>
            <a:r>
              <a:rPr lang="es-ES" sz="3600" err="1"/>
              <a:t>Name</a:t>
            </a:r>
            <a:r>
              <a:rPr lang="es-ES" sz="3600" dirty="0"/>
              <a:t> : Daniela </a:t>
            </a:r>
            <a:r>
              <a:rPr lang="es-ES" sz="3600" err="1"/>
              <a:t>Rios</a:t>
            </a:r>
            <a:r>
              <a:rPr lang="es-ES" sz="3600" dirty="0"/>
              <a:t> Rendon</a:t>
            </a:r>
            <a:br>
              <a:rPr lang="es-ES" sz="3600" dirty="0"/>
            </a:br>
            <a:r>
              <a:rPr lang="es-ES" sz="3600" err="1"/>
              <a:t>Student</a:t>
            </a:r>
            <a:r>
              <a:rPr lang="es-ES" sz="3600" dirty="0"/>
              <a:t> ID : 2429798</a:t>
            </a:r>
            <a:br>
              <a:rPr lang="es-ES" sz="3600" dirty="0"/>
            </a:br>
            <a:r>
              <a:rPr lang="es-ES" sz="3600" err="1"/>
              <a:t>Lecturer</a:t>
            </a:r>
            <a:r>
              <a:rPr lang="es-ES" sz="3600" dirty="0"/>
              <a:t> </a:t>
            </a:r>
            <a:r>
              <a:rPr lang="es-ES" sz="3600" err="1"/>
              <a:t>Name</a:t>
            </a:r>
            <a:r>
              <a:rPr lang="es-ES" sz="3600" dirty="0"/>
              <a:t> :</a:t>
            </a:r>
            <a:r>
              <a:rPr lang="es-ES" sz="3600" err="1"/>
              <a:t>Peace</a:t>
            </a:r>
            <a:r>
              <a:rPr lang="es-ES" sz="3600" dirty="0"/>
              <a:t> </a:t>
            </a:r>
            <a:r>
              <a:rPr lang="es-ES" sz="3600" err="1"/>
              <a:t>Ukachukwu</a:t>
            </a:r>
            <a:endParaRPr lang="es-ES" sz="3600"/>
          </a:p>
        </p:txBody>
      </p:sp>
      <p:sp>
        <p:nvSpPr>
          <p:cNvPr id="30" name="sketch line">
            <a:extLst>
              <a:ext uri="{FF2B5EF4-FFF2-40B4-BE49-F238E27FC236}">
                <a16:creationId xmlns:a16="http://schemas.microsoft.com/office/drawing/2014/main" id="{DA542B6D-E775-4832-91DC-2D20F85781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18595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62731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D13F11A9-57D5-92DB-6C75-63E0348B3C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s-ES" sz="5400" b="1" err="1"/>
              <a:t>About</a:t>
            </a:r>
            <a:r>
              <a:rPr lang="es-ES" sz="5400" b="1" dirty="0"/>
              <a:t> Amira </a:t>
            </a:r>
          </a:p>
        </p:txBody>
      </p:sp>
      <p:sp>
        <p:nvSpPr>
          <p:cNvPr id="3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387CD284-6821-CE4C-9757-7BDB5FB28B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s-ES" sz="1600" dirty="0"/>
              <a:t>Amira </a:t>
            </a:r>
            <a:r>
              <a:rPr lang="es-ES" sz="1600" dirty="0" err="1"/>
              <a:t>is</a:t>
            </a:r>
            <a:r>
              <a:rPr lang="es-ES" sz="1600" dirty="0"/>
              <a:t> a </a:t>
            </a:r>
            <a:r>
              <a:rPr lang="es-ES" sz="1600" dirty="0" err="1"/>
              <a:t>three</a:t>
            </a:r>
            <a:r>
              <a:rPr lang="es-ES" sz="1600" dirty="0"/>
              <a:t>  </a:t>
            </a:r>
            <a:r>
              <a:rPr lang="es-ES" sz="1600" dirty="0" err="1"/>
              <a:t>years</a:t>
            </a:r>
            <a:r>
              <a:rPr lang="es-ES" sz="1600" dirty="0"/>
              <a:t> </a:t>
            </a:r>
            <a:r>
              <a:rPr lang="es-ES" sz="1600" dirty="0" err="1"/>
              <a:t>old</a:t>
            </a:r>
            <a:r>
              <a:rPr lang="es-ES" sz="1600" dirty="0"/>
              <a:t>  </a:t>
            </a:r>
            <a:r>
              <a:rPr lang="es-ES" sz="1600" dirty="0" err="1"/>
              <a:t>who</a:t>
            </a:r>
            <a:r>
              <a:rPr lang="es-ES" sz="1600" dirty="0"/>
              <a:t> has </a:t>
            </a:r>
            <a:r>
              <a:rPr lang="es-ES" sz="1600" dirty="0" err="1"/>
              <a:t>just</a:t>
            </a:r>
            <a:r>
              <a:rPr lang="es-ES" sz="1600" dirty="0"/>
              <a:t> </a:t>
            </a:r>
            <a:r>
              <a:rPr lang="es-ES" sz="1600" dirty="0" err="1"/>
              <a:t>started</a:t>
            </a:r>
            <a:r>
              <a:rPr lang="es-ES" sz="1600" dirty="0"/>
              <a:t>  </a:t>
            </a:r>
            <a:r>
              <a:rPr lang="es-ES" sz="1600" dirty="0" err="1"/>
              <a:t>attending</a:t>
            </a:r>
            <a:r>
              <a:rPr lang="es-ES" sz="1600" dirty="0"/>
              <a:t> </a:t>
            </a:r>
            <a:r>
              <a:rPr lang="es-ES" sz="1600" dirty="0" err="1"/>
              <a:t>the</a:t>
            </a:r>
            <a:r>
              <a:rPr lang="es-ES" sz="1600" dirty="0"/>
              <a:t> </a:t>
            </a:r>
            <a:r>
              <a:rPr lang="es-ES" sz="1600" dirty="0" err="1"/>
              <a:t>nursery</a:t>
            </a:r>
            <a:r>
              <a:rPr lang="es-ES" sz="1600" dirty="0"/>
              <a:t>.</a:t>
            </a:r>
          </a:p>
          <a:p>
            <a:pPr marL="0" indent="0">
              <a:buNone/>
            </a:pPr>
            <a:r>
              <a:rPr lang="es-ES" sz="1600" dirty="0"/>
              <a:t>At </a:t>
            </a:r>
            <a:r>
              <a:rPr lang="es-ES" sz="1600" dirty="0" err="1"/>
              <a:t>the</a:t>
            </a:r>
            <a:r>
              <a:rPr lang="es-ES" sz="1600" dirty="0"/>
              <a:t> </a:t>
            </a:r>
            <a:r>
              <a:rPr lang="es-ES" sz="1600" dirty="0" err="1"/>
              <a:t>moment</a:t>
            </a:r>
            <a:r>
              <a:rPr lang="es-ES" sz="1600" dirty="0"/>
              <a:t>, </a:t>
            </a:r>
            <a:r>
              <a:rPr lang="es-ES" sz="1600" dirty="0" err="1"/>
              <a:t>she</a:t>
            </a:r>
            <a:r>
              <a:rPr lang="es-ES" sz="1600" dirty="0"/>
              <a:t> </a:t>
            </a:r>
            <a:r>
              <a:rPr lang="es-ES" sz="1600" dirty="0" err="1"/>
              <a:t>becomes</a:t>
            </a:r>
            <a:r>
              <a:rPr lang="es-ES" sz="1600" dirty="0"/>
              <a:t> </a:t>
            </a:r>
            <a:r>
              <a:rPr lang="es-ES" sz="1600" dirty="0" err="1"/>
              <a:t>distresed</a:t>
            </a:r>
            <a:r>
              <a:rPr lang="es-ES" sz="1600" dirty="0"/>
              <a:t> </a:t>
            </a:r>
            <a:r>
              <a:rPr lang="es-ES" sz="1600" dirty="0" err="1"/>
              <a:t>when</a:t>
            </a:r>
            <a:r>
              <a:rPr lang="es-ES" sz="1600" dirty="0"/>
              <a:t> </a:t>
            </a:r>
            <a:r>
              <a:rPr lang="es-ES" sz="1600" dirty="0" err="1"/>
              <a:t>her</a:t>
            </a:r>
            <a:r>
              <a:rPr lang="es-ES" sz="1600" dirty="0"/>
              <a:t> </a:t>
            </a:r>
            <a:r>
              <a:rPr lang="es-ES" sz="1600" dirty="0" err="1"/>
              <a:t>caregivers</a:t>
            </a:r>
            <a:r>
              <a:rPr lang="es-ES" sz="1600" dirty="0"/>
              <a:t> </a:t>
            </a:r>
            <a:r>
              <a:rPr lang="es-ES" sz="1600" dirty="0" err="1"/>
              <a:t>go</a:t>
            </a:r>
            <a:r>
              <a:rPr lang="es-ES" sz="1600" dirty="0"/>
              <a:t>, </a:t>
            </a:r>
            <a:r>
              <a:rPr lang="es-ES" sz="1600" dirty="0" err="1"/>
              <a:t>speaks</a:t>
            </a:r>
            <a:r>
              <a:rPr lang="es-ES" sz="1600" dirty="0"/>
              <a:t> </a:t>
            </a:r>
            <a:r>
              <a:rPr lang="es-ES" sz="1600" dirty="0" err="1"/>
              <a:t>very</a:t>
            </a:r>
            <a:r>
              <a:rPr lang="es-ES" sz="1600" dirty="0"/>
              <a:t> </a:t>
            </a:r>
            <a:r>
              <a:rPr lang="es-ES" sz="1600" dirty="0" err="1"/>
              <a:t>little</a:t>
            </a:r>
            <a:r>
              <a:rPr lang="es-ES" sz="1600" dirty="0"/>
              <a:t>, and </a:t>
            </a:r>
            <a:r>
              <a:rPr lang="es-ES" sz="1600" dirty="0" err="1"/>
              <a:t>struggles</a:t>
            </a:r>
            <a:r>
              <a:rPr lang="es-ES" sz="1600" dirty="0"/>
              <a:t> </a:t>
            </a:r>
            <a:r>
              <a:rPr lang="es-ES" sz="1600" dirty="0" err="1"/>
              <a:t>to</a:t>
            </a:r>
            <a:r>
              <a:rPr lang="es-ES" sz="1600" dirty="0"/>
              <a:t> </a:t>
            </a:r>
            <a:r>
              <a:rPr lang="es-ES" sz="1600" dirty="0" err="1"/>
              <a:t>take</a:t>
            </a:r>
            <a:r>
              <a:rPr lang="es-ES" sz="1600" dirty="0"/>
              <a:t> </a:t>
            </a:r>
            <a:r>
              <a:rPr lang="es-ES" sz="1600" dirty="0" err="1"/>
              <a:t>part</a:t>
            </a:r>
            <a:r>
              <a:rPr lang="es-ES" sz="1600" dirty="0"/>
              <a:t> in </a:t>
            </a:r>
            <a:r>
              <a:rPr lang="es-ES" sz="1600" dirty="0" err="1"/>
              <a:t>group</a:t>
            </a:r>
            <a:r>
              <a:rPr lang="es-ES" sz="1600" dirty="0"/>
              <a:t> </a:t>
            </a:r>
            <a:r>
              <a:rPr lang="es-ES" sz="1600" dirty="0" err="1"/>
              <a:t>activities</a:t>
            </a:r>
            <a:r>
              <a:rPr lang="es-ES" sz="1600" dirty="0"/>
              <a:t> .</a:t>
            </a:r>
          </a:p>
          <a:p>
            <a:pPr marL="0" indent="0">
              <a:buNone/>
            </a:pPr>
            <a:r>
              <a:rPr lang="es-ES" sz="1600" dirty="0"/>
              <a:t>As a </a:t>
            </a:r>
            <a:r>
              <a:rPr lang="es-ES" sz="1600" dirty="0" err="1"/>
              <a:t>practicioner</a:t>
            </a:r>
            <a:r>
              <a:rPr lang="es-ES" sz="1600" dirty="0"/>
              <a:t>, </a:t>
            </a:r>
            <a:r>
              <a:rPr lang="es-ES" sz="1600" dirty="0" err="1"/>
              <a:t>my</a:t>
            </a:r>
            <a:r>
              <a:rPr lang="es-ES" sz="1600" dirty="0"/>
              <a:t> </a:t>
            </a:r>
            <a:r>
              <a:rPr lang="es-ES" sz="1600" dirty="0" err="1"/>
              <a:t>responsability</a:t>
            </a:r>
            <a:r>
              <a:rPr lang="es-ES" sz="1600" dirty="0"/>
              <a:t>  </a:t>
            </a:r>
            <a:r>
              <a:rPr lang="es-ES" sz="1600" dirty="0" err="1"/>
              <a:t>would</a:t>
            </a:r>
            <a:r>
              <a:rPr lang="es-ES" sz="1600" dirty="0"/>
              <a:t> be </a:t>
            </a:r>
            <a:r>
              <a:rPr lang="es-ES" sz="1600" dirty="0" err="1"/>
              <a:t>to</a:t>
            </a:r>
            <a:r>
              <a:rPr lang="es-ES" sz="1600" dirty="0"/>
              <a:t> observe </a:t>
            </a:r>
            <a:r>
              <a:rPr lang="es-ES" sz="1600" dirty="0" err="1"/>
              <a:t>her</a:t>
            </a:r>
            <a:r>
              <a:rPr lang="es-ES" sz="1600" dirty="0"/>
              <a:t> </a:t>
            </a:r>
            <a:r>
              <a:rPr lang="es-ES" sz="1600" dirty="0" err="1"/>
              <a:t>closely</a:t>
            </a:r>
            <a:r>
              <a:rPr lang="es-ES" sz="1600" dirty="0"/>
              <a:t>, </a:t>
            </a:r>
            <a:r>
              <a:rPr lang="es-ES" sz="1600" dirty="0" err="1"/>
              <a:t>identify</a:t>
            </a:r>
            <a:r>
              <a:rPr lang="es-ES" sz="1600" dirty="0"/>
              <a:t>  </a:t>
            </a:r>
            <a:r>
              <a:rPr lang="es-ES" sz="1600" dirty="0" err="1"/>
              <a:t>her</a:t>
            </a:r>
            <a:r>
              <a:rPr lang="es-ES" sz="1600" dirty="0"/>
              <a:t> </a:t>
            </a:r>
            <a:r>
              <a:rPr lang="es-ES" sz="1600" dirty="0" err="1"/>
              <a:t>unique</a:t>
            </a:r>
            <a:r>
              <a:rPr lang="es-ES" sz="1600" dirty="0"/>
              <a:t> </a:t>
            </a:r>
            <a:r>
              <a:rPr lang="es-ES" sz="1600" dirty="0" err="1"/>
              <a:t>needs</a:t>
            </a:r>
            <a:r>
              <a:rPr lang="es-ES" sz="1600" dirty="0"/>
              <a:t>, and  </a:t>
            </a:r>
            <a:r>
              <a:rPr lang="es-ES" sz="1600" dirty="0" err="1"/>
              <a:t>create</a:t>
            </a:r>
            <a:r>
              <a:rPr lang="es-ES" sz="1600" dirty="0"/>
              <a:t> a </a:t>
            </a:r>
            <a:r>
              <a:rPr lang="es-ES" sz="1600" dirty="0" err="1"/>
              <a:t>support</a:t>
            </a:r>
            <a:r>
              <a:rPr lang="es-ES" sz="1600" dirty="0"/>
              <a:t>  plan </a:t>
            </a:r>
            <a:r>
              <a:rPr lang="es-ES" sz="1600" dirty="0" err="1"/>
              <a:t>that</a:t>
            </a:r>
            <a:r>
              <a:rPr lang="es-ES" sz="1600" dirty="0"/>
              <a:t> </a:t>
            </a:r>
            <a:r>
              <a:rPr lang="es-ES" sz="1600" dirty="0" err="1"/>
              <a:t>encourages</a:t>
            </a:r>
            <a:r>
              <a:rPr lang="es-ES" sz="1600" dirty="0"/>
              <a:t> </a:t>
            </a:r>
            <a:r>
              <a:rPr lang="es-ES" sz="1600" dirty="0" err="1"/>
              <a:t>her</a:t>
            </a:r>
            <a:r>
              <a:rPr lang="es-ES" sz="1600" dirty="0"/>
              <a:t> </a:t>
            </a:r>
            <a:r>
              <a:rPr lang="es-ES" sz="1600" dirty="0" err="1"/>
              <a:t>emotional</a:t>
            </a:r>
            <a:r>
              <a:rPr lang="es-ES" sz="1600" dirty="0"/>
              <a:t> ,</a:t>
            </a:r>
            <a:r>
              <a:rPr lang="es-ES" sz="1600" dirty="0" err="1"/>
              <a:t>social,cognitive</a:t>
            </a:r>
            <a:r>
              <a:rPr lang="es-ES" sz="1600" dirty="0"/>
              <a:t> and </a:t>
            </a:r>
            <a:r>
              <a:rPr lang="es-ES" sz="1600" dirty="0" err="1"/>
              <a:t>physycal</a:t>
            </a:r>
            <a:r>
              <a:rPr lang="es-ES" sz="1600" dirty="0"/>
              <a:t> </a:t>
            </a:r>
            <a:r>
              <a:rPr lang="es-ES" sz="1600" dirty="0" err="1"/>
              <a:t>growht</a:t>
            </a:r>
            <a:r>
              <a:rPr lang="es-ES" sz="1600" dirty="0"/>
              <a:t> </a:t>
            </a:r>
            <a:r>
              <a:rPr lang="es-ES" sz="1600" dirty="0" err="1"/>
              <a:t>within</a:t>
            </a:r>
            <a:r>
              <a:rPr lang="es-ES" sz="1600" dirty="0"/>
              <a:t> </a:t>
            </a:r>
            <a:r>
              <a:rPr lang="es-ES" sz="1600" dirty="0" err="1"/>
              <a:t>the</a:t>
            </a:r>
            <a:r>
              <a:rPr lang="es-ES" sz="1600" dirty="0"/>
              <a:t> </a:t>
            </a:r>
            <a:r>
              <a:rPr lang="es-ES" sz="1600" dirty="0" err="1"/>
              <a:t>nursery</a:t>
            </a:r>
            <a:r>
              <a:rPr lang="es-ES" sz="1600" dirty="0"/>
              <a:t> </a:t>
            </a:r>
            <a:r>
              <a:rPr lang="es-ES" sz="1600" dirty="0" err="1"/>
              <a:t>setting</a:t>
            </a:r>
            <a:r>
              <a:rPr lang="es-ES" sz="1600" dirty="0"/>
              <a:t>.</a:t>
            </a:r>
          </a:p>
          <a:p>
            <a:pPr marL="0" indent="0">
              <a:buNone/>
            </a:pPr>
            <a:endParaRPr lang="es-ES" sz="1600" dirty="0">
              <a:latin typeface="Aptos Display"/>
            </a:endParaRPr>
          </a:p>
        </p:txBody>
      </p:sp>
      <p:pic>
        <p:nvPicPr>
          <p:cNvPr id="4" name="Imagen 3" descr="Un niño sonriendo&#10;&#10;El contenido generado por IA puede ser incorrecto.">
            <a:extLst>
              <a:ext uri="{FF2B5EF4-FFF2-40B4-BE49-F238E27FC236}">
                <a16:creationId xmlns:a16="http://schemas.microsoft.com/office/drawing/2014/main" id="{00AB9BEC-CD11-2B2B-AF73-5D1F40E0FAD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4761" r="2001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995961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7C3AACEE-DA48-4258-8BCE-8932FE279E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 fontScale="90000"/>
          </a:bodyPr>
          <a:lstStyle/>
          <a:p>
            <a:r>
              <a:rPr lang="es-ES" sz="4000" b="1" err="1"/>
              <a:t>Piaget's</a:t>
            </a:r>
            <a:r>
              <a:rPr lang="es-ES" sz="4000" b="1" dirty="0"/>
              <a:t> Cognitive </a:t>
            </a:r>
            <a:r>
              <a:rPr lang="es-ES" sz="4000" b="1" err="1"/>
              <a:t>Development</a:t>
            </a:r>
            <a:r>
              <a:rPr lang="es-ES" sz="4000" b="1" dirty="0"/>
              <a:t> </a:t>
            </a:r>
            <a:r>
              <a:rPr lang="es-ES" sz="4000" b="1" err="1"/>
              <a:t>Theory</a:t>
            </a:r>
            <a:endParaRPr lang="es-ES" sz="4000" b="1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A9DB215E-17D9-F382-45E9-A450E2C42A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5330973" cy="3699739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r>
              <a:rPr lang="es-ES" sz="1600" dirty="0"/>
              <a:t>Jean </a:t>
            </a:r>
            <a:r>
              <a:rPr lang="es-ES" sz="1600" err="1"/>
              <a:t>piaget</a:t>
            </a:r>
            <a:r>
              <a:rPr lang="es-ES" sz="1600" dirty="0"/>
              <a:t> </a:t>
            </a:r>
            <a:r>
              <a:rPr lang="es-ES" sz="1600" err="1"/>
              <a:t>suggested</a:t>
            </a:r>
            <a:r>
              <a:rPr lang="es-ES" sz="1600" dirty="0"/>
              <a:t> </a:t>
            </a:r>
            <a:r>
              <a:rPr lang="es-ES" sz="1600" err="1"/>
              <a:t>yhat</a:t>
            </a:r>
            <a:r>
              <a:rPr lang="es-ES" sz="1600" dirty="0"/>
              <a:t> </a:t>
            </a:r>
            <a:r>
              <a:rPr lang="es-ES" sz="1600" err="1"/>
              <a:t>children</a:t>
            </a:r>
            <a:r>
              <a:rPr lang="es-ES" sz="1600" dirty="0"/>
              <a:t> </a:t>
            </a:r>
            <a:r>
              <a:rPr lang="es-ES" sz="1600" err="1"/>
              <a:t>go</a:t>
            </a:r>
            <a:r>
              <a:rPr lang="es-ES" sz="1600" dirty="0"/>
              <a:t> </a:t>
            </a:r>
            <a:r>
              <a:rPr lang="es-ES" sz="1600" err="1"/>
              <a:t>through</a:t>
            </a:r>
            <a:r>
              <a:rPr lang="es-ES" sz="1600" dirty="0"/>
              <a:t> </a:t>
            </a:r>
            <a:r>
              <a:rPr lang="es-ES" sz="1600" err="1"/>
              <a:t>for</a:t>
            </a:r>
            <a:r>
              <a:rPr lang="es-ES" sz="1600" dirty="0"/>
              <a:t> </a:t>
            </a:r>
            <a:r>
              <a:rPr lang="es-ES" sz="1600" err="1"/>
              <a:t>main</a:t>
            </a:r>
            <a:r>
              <a:rPr lang="es-ES" sz="1600" dirty="0"/>
              <a:t> </a:t>
            </a:r>
            <a:r>
              <a:rPr lang="es-ES" sz="1600" err="1"/>
              <a:t>stages</a:t>
            </a:r>
            <a:r>
              <a:rPr lang="es-ES" sz="1600" dirty="0"/>
              <a:t> </a:t>
            </a:r>
            <a:r>
              <a:rPr lang="es-ES" sz="1600" err="1"/>
              <a:t>of</a:t>
            </a:r>
            <a:r>
              <a:rPr lang="es-ES" sz="1600" dirty="0"/>
              <a:t> cognitive  </a:t>
            </a:r>
            <a:r>
              <a:rPr lang="es-ES" sz="1600" err="1"/>
              <a:t>development</a:t>
            </a:r>
            <a:r>
              <a:rPr lang="es-ES" sz="1600" dirty="0"/>
              <a:t> :</a:t>
            </a:r>
          </a:p>
          <a:p>
            <a:r>
              <a:rPr lang="es-ES" sz="1600" dirty="0"/>
              <a:t>1 </a:t>
            </a:r>
            <a:r>
              <a:rPr lang="es-ES" sz="1600" err="1"/>
              <a:t>Sensorimotor</a:t>
            </a:r>
            <a:r>
              <a:rPr lang="es-ES" sz="1600" dirty="0"/>
              <a:t> </a:t>
            </a:r>
            <a:r>
              <a:rPr lang="es-ES" sz="1600" err="1"/>
              <a:t>stage</a:t>
            </a:r>
            <a:r>
              <a:rPr lang="es-ES" sz="1600" dirty="0"/>
              <a:t> (0-2 </a:t>
            </a:r>
            <a:r>
              <a:rPr lang="es-ES" sz="1600" err="1"/>
              <a:t>years</a:t>
            </a:r>
            <a:r>
              <a:rPr lang="es-ES" sz="1600" dirty="0"/>
              <a:t>)</a:t>
            </a:r>
          </a:p>
          <a:p>
            <a:r>
              <a:rPr lang="es-ES" sz="1600" dirty="0"/>
              <a:t>2 </a:t>
            </a:r>
            <a:r>
              <a:rPr lang="es-ES" sz="1600" dirty="0" err="1"/>
              <a:t>Preoperational</a:t>
            </a:r>
            <a:r>
              <a:rPr lang="es-ES" sz="1600" dirty="0"/>
              <a:t> </a:t>
            </a:r>
            <a:r>
              <a:rPr lang="es-ES" sz="1600" dirty="0" err="1"/>
              <a:t>stage</a:t>
            </a:r>
            <a:r>
              <a:rPr lang="es-ES" sz="1600" dirty="0"/>
              <a:t>  (2-7 ) </a:t>
            </a:r>
            <a:r>
              <a:rPr lang="es-ES" sz="1600" dirty="0" err="1"/>
              <a:t>the</a:t>
            </a:r>
            <a:r>
              <a:rPr lang="es-ES" sz="1600" dirty="0"/>
              <a:t> </a:t>
            </a:r>
            <a:r>
              <a:rPr lang="es-ES" sz="1600" dirty="0" err="1"/>
              <a:t>stage</a:t>
            </a:r>
            <a:r>
              <a:rPr lang="es-ES" sz="1600" dirty="0"/>
              <a:t>  Amira </a:t>
            </a:r>
            <a:r>
              <a:rPr lang="es-ES" sz="1600" dirty="0" err="1"/>
              <a:t>is</a:t>
            </a:r>
            <a:r>
              <a:rPr lang="es-ES" sz="1600" dirty="0"/>
              <a:t> </a:t>
            </a:r>
            <a:r>
              <a:rPr lang="es-ES" sz="1600" dirty="0" err="1"/>
              <a:t>currently</a:t>
            </a:r>
            <a:r>
              <a:rPr lang="es-ES" sz="1600" dirty="0"/>
              <a:t> in </a:t>
            </a:r>
          </a:p>
          <a:p>
            <a:r>
              <a:rPr lang="es-ES" sz="1600" dirty="0"/>
              <a:t>3 concrete </a:t>
            </a:r>
            <a:r>
              <a:rPr lang="es-ES" sz="1600" dirty="0" err="1"/>
              <a:t>Operational</a:t>
            </a:r>
            <a:r>
              <a:rPr lang="es-ES" sz="1600" dirty="0"/>
              <a:t> </a:t>
            </a:r>
            <a:r>
              <a:rPr lang="es-ES" sz="1600" dirty="0" err="1"/>
              <a:t>stage</a:t>
            </a:r>
            <a:r>
              <a:rPr lang="es-ES" sz="1600" dirty="0"/>
              <a:t> (7-11 )</a:t>
            </a:r>
          </a:p>
          <a:p>
            <a:r>
              <a:rPr lang="es-ES" sz="1600" dirty="0"/>
              <a:t>4 Formal </a:t>
            </a:r>
            <a:r>
              <a:rPr lang="es-ES" sz="1600" dirty="0" err="1"/>
              <a:t>Operational</a:t>
            </a:r>
            <a:r>
              <a:rPr lang="es-ES" sz="1600" dirty="0"/>
              <a:t> </a:t>
            </a:r>
            <a:r>
              <a:rPr lang="es-ES" sz="1600" dirty="0" err="1"/>
              <a:t>stage</a:t>
            </a:r>
            <a:r>
              <a:rPr lang="es-ES" sz="1600" dirty="0"/>
              <a:t> (</a:t>
            </a:r>
            <a:r>
              <a:rPr lang="es-ES" sz="1600" dirty="0" err="1"/>
              <a:t>From</a:t>
            </a:r>
            <a:r>
              <a:rPr lang="es-ES" sz="1600" dirty="0"/>
              <a:t> </a:t>
            </a:r>
            <a:r>
              <a:rPr lang="es-ES" sz="1600" dirty="0" err="1"/>
              <a:t>around</a:t>
            </a:r>
            <a:r>
              <a:rPr lang="es-ES" sz="1600" dirty="0"/>
              <a:t> 12 </a:t>
            </a:r>
            <a:r>
              <a:rPr lang="es-ES" sz="1600" dirty="0" err="1"/>
              <a:t>years</a:t>
            </a:r>
            <a:r>
              <a:rPr lang="es-ES" sz="1600" dirty="0"/>
              <a:t>  </a:t>
            </a:r>
            <a:r>
              <a:rPr lang="es-ES" sz="1600" dirty="0" err="1"/>
              <a:t>onward</a:t>
            </a:r>
            <a:r>
              <a:rPr lang="es-ES" sz="1600" dirty="0"/>
              <a:t> )</a:t>
            </a:r>
          </a:p>
          <a:p>
            <a:pPr marL="0" indent="0">
              <a:buNone/>
            </a:pPr>
            <a:r>
              <a:rPr lang="es-ES" sz="1600" dirty="0"/>
              <a:t>Piaget </a:t>
            </a:r>
            <a:r>
              <a:rPr lang="es-ES" sz="1600" dirty="0" err="1"/>
              <a:t>believed</a:t>
            </a:r>
            <a:r>
              <a:rPr lang="es-ES" sz="1600" dirty="0"/>
              <a:t> </a:t>
            </a:r>
            <a:r>
              <a:rPr lang="es-ES" sz="1600" dirty="0" err="1"/>
              <a:t>that</a:t>
            </a:r>
            <a:r>
              <a:rPr lang="es-ES" sz="1600" dirty="0"/>
              <a:t> </a:t>
            </a:r>
            <a:r>
              <a:rPr lang="es-ES" sz="1600" dirty="0" err="1"/>
              <a:t>children</a:t>
            </a:r>
            <a:r>
              <a:rPr lang="es-ES" sz="1600" dirty="0"/>
              <a:t> </a:t>
            </a:r>
            <a:r>
              <a:rPr lang="es-ES" sz="1600" dirty="0" err="1"/>
              <a:t>build</a:t>
            </a:r>
            <a:r>
              <a:rPr lang="es-ES" sz="1600" dirty="0"/>
              <a:t> </a:t>
            </a:r>
            <a:r>
              <a:rPr lang="es-ES" sz="1600" dirty="0" err="1"/>
              <a:t>their</a:t>
            </a:r>
            <a:r>
              <a:rPr lang="es-ES" sz="1600" dirty="0"/>
              <a:t> </a:t>
            </a:r>
            <a:r>
              <a:rPr lang="es-ES" sz="1600" dirty="0" err="1"/>
              <a:t>understanding</a:t>
            </a:r>
            <a:r>
              <a:rPr lang="es-ES" sz="1600" dirty="0"/>
              <a:t> </a:t>
            </a:r>
            <a:r>
              <a:rPr lang="es-ES" sz="1600" dirty="0" err="1"/>
              <a:t>of</a:t>
            </a:r>
            <a:r>
              <a:rPr lang="es-ES" sz="1600" dirty="0"/>
              <a:t> </a:t>
            </a:r>
            <a:r>
              <a:rPr lang="es-ES" sz="1600" dirty="0" err="1"/>
              <a:t>the</a:t>
            </a:r>
            <a:r>
              <a:rPr lang="es-ES" sz="1600" dirty="0"/>
              <a:t> </a:t>
            </a:r>
            <a:r>
              <a:rPr lang="es-ES" sz="1600" dirty="0" err="1"/>
              <a:t>world</a:t>
            </a:r>
            <a:r>
              <a:rPr lang="es-ES" sz="1600" dirty="0"/>
              <a:t> </a:t>
            </a:r>
            <a:r>
              <a:rPr lang="es-ES" sz="1600" dirty="0" err="1"/>
              <a:t>by</a:t>
            </a:r>
            <a:r>
              <a:rPr lang="es-ES" sz="1600" dirty="0"/>
              <a:t> </a:t>
            </a:r>
            <a:r>
              <a:rPr lang="es-ES" sz="1600" dirty="0" err="1"/>
              <a:t>actively</a:t>
            </a:r>
            <a:r>
              <a:rPr lang="es-ES" sz="1600" dirty="0"/>
              <a:t> </a:t>
            </a:r>
            <a:r>
              <a:rPr lang="es-ES" sz="1600" dirty="0" err="1"/>
              <a:t>exploring</a:t>
            </a:r>
            <a:r>
              <a:rPr lang="es-ES" sz="1600" dirty="0"/>
              <a:t> </a:t>
            </a:r>
            <a:r>
              <a:rPr lang="es-ES" sz="1600" dirty="0" err="1"/>
              <a:t>it,using</a:t>
            </a:r>
            <a:r>
              <a:rPr lang="es-ES" sz="1600" dirty="0"/>
              <a:t> </a:t>
            </a:r>
            <a:r>
              <a:rPr lang="es-ES" sz="1600" dirty="0" err="1"/>
              <a:t>hands</a:t>
            </a:r>
            <a:r>
              <a:rPr lang="es-ES" sz="1600" dirty="0"/>
              <a:t> – </a:t>
            </a:r>
            <a:r>
              <a:rPr lang="es-ES" sz="1600" dirty="0" err="1"/>
              <a:t>on</a:t>
            </a:r>
            <a:r>
              <a:rPr lang="es-ES" sz="1600" dirty="0"/>
              <a:t> </a:t>
            </a:r>
            <a:r>
              <a:rPr lang="es-ES" sz="1600" dirty="0" err="1"/>
              <a:t>experiences</a:t>
            </a:r>
            <a:r>
              <a:rPr lang="es-ES" sz="1600" dirty="0"/>
              <a:t> and </a:t>
            </a:r>
            <a:r>
              <a:rPr lang="es-ES" sz="1600" dirty="0" err="1"/>
              <a:t>engaging</a:t>
            </a:r>
            <a:r>
              <a:rPr lang="es-ES" sz="1600" dirty="0"/>
              <a:t> </a:t>
            </a:r>
            <a:r>
              <a:rPr lang="es-ES" sz="1600" dirty="0" err="1"/>
              <a:t>with</a:t>
            </a:r>
            <a:r>
              <a:rPr lang="es-ES" sz="1600" dirty="0"/>
              <a:t> </a:t>
            </a:r>
            <a:r>
              <a:rPr lang="es-ES" sz="1600" dirty="0" err="1"/>
              <a:t>people</a:t>
            </a:r>
            <a:r>
              <a:rPr lang="es-ES" sz="1600" dirty="0"/>
              <a:t> and </a:t>
            </a:r>
            <a:r>
              <a:rPr lang="es-ES" sz="1600" dirty="0" err="1"/>
              <a:t>objects</a:t>
            </a:r>
            <a:r>
              <a:rPr lang="es-ES" sz="1600" dirty="0"/>
              <a:t> </a:t>
            </a:r>
            <a:r>
              <a:rPr lang="es-ES" sz="1600" dirty="0" err="1"/>
              <a:t>around</a:t>
            </a:r>
            <a:r>
              <a:rPr lang="es-ES" sz="1600" dirty="0"/>
              <a:t> </a:t>
            </a:r>
            <a:r>
              <a:rPr lang="es-ES" sz="1600" dirty="0" err="1"/>
              <a:t>them</a:t>
            </a:r>
            <a:r>
              <a:rPr lang="es-ES" sz="1600" dirty="0"/>
              <a:t>. He </a:t>
            </a:r>
            <a:r>
              <a:rPr lang="es-ES" sz="1600" dirty="0" err="1"/>
              <a:t>stated</a:t>
            </a:r>
            <a:r>
              <a:rPr lang="es-ES" sz="1600" dirty="0"/>
              <a:t> </a:t>
            </a:r>
            <a:r>
              <a:rPr lang="es-ES" sz="1600" dirty="0" err="1"/>
              <a:t>that</a:t>
            </a:r>
            <a:r>
              <a:rPr lang="es-ES" sz="1600" dirty="0"/>
              <a:t> cognitive </a:t>
            </a:r>
            <a:r>
              <a:rPr lang="es-ES" sz="1600" dirty="0" err="1"/>
              <a:t>development</a:t>
            </a:r>
            <a:r>
              <a:rPr lang="es-ES" sz="1600" dirty="0"/>
              <a:t> </a:t>
            </a:r>
            <a:r>
              <a:rPr lang="es-ES" sz="1600" dirty="0" err="1"/>
              <a:t>advances</a:t>
            </a:r>
            <a:r>
              <a:rPr lang="es-ES" sz="1600" dirty="0"/>
              <a:t>  </a:t>
            </a:r>
            <a:r>
              <a:rPr lang="es-ES" sz="1600" dirty="0" err="1"/>
              <a:t>through</a:t>
            </a:r>
            <a:r>
              <a:rPr lang="es-ES" sz="1600" dirty="0"/>
              <a:t> </a:t>
            </a:r>
            <a:r>
              <a:rPr lang="es-ES" sz="1600" dirty="0" err="1"/>
              <a:t>the</a:t>
            </a:r>
            <a:r>
              <a:rPr lang="es-ES" sz="1600" dirty="0"/>
              <a:t> </a:t>
            </a:r>
            <a:r>
              <a:rPr lang="es-ES" sz="1600" dirty="0" err="1"/>
              <a:t>process</a:t>
            </a:r>
            <a:r>
              <a:rPr lang="es-ES" sz="1600" dirty="0"/>
              <a:t> </a:t>
            </a:r>
            <a:r>
              <a:rPr lang="es-ES" sz="1600" dirty="0" err="1"/>
              <a:t>of</a:t>
            </a:r>
            <a:r>
              <a:rPr lang="es-ES" sz="1600" dirty="0"/>
              <a:t> </a:t>
            </a:r>
            <a:r>
              <a:rPr lang="es-ES" sz="1600" dirty="0" err="1"/>
              <a:t>assimilation,accomodation</a:t>
            </a:r>
            <a:r>
              <a:rPr lang="es-ES" sz="1600" dirty="0"/>
              <a:t> and </a:t>
            </a:r>
            <a:r>
              <a:rPr lang="es-ES" sz="1600" dirty="0" err="1"/>
              <a:t>equilibration</a:t>
            </a:r>
            <a:r>
              <a:rPr lang="es-ES" sz="1600" dirty="0"/>
              <a:t> </a:t>
            </a:r>
          </a:p>
          <a:p>
            <a:endParaRPr lang="es-ES" sz="2000" dirty="0"/>
          </a:p>
        </p:txBody>
      </p:sp>
      <p:pic>
        <p:nvPicPr>
          <p:cNvPr id="5" name="Picture 4" descr="Números y símbolos">
            <a:extLst>
              <a:ext uri="{FF2B5EF4-FFF2-40B4-BE49-F238E27FC236}">
                <a16:creationId xmlns:a16="http://schemas.microsoft.com/office/drawing/2014/main" id="{06708347-7F13-8C24-F614-55E66C0099A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863" r="17823" b="-3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11309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0" name="Rectangle 27">
            <a:extLst>
              <a:ext uri="{FF2B5EF4-FFF2-40B4-BE49-F238E27FC236}">
                <a16:creationId xmlns:a16="http://schemas.microsoft.com/office/drawing/2014/main" id="{2515456E-B1B1-48C1-8164-7E567F5D40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979EC4DA-F9D1-7A3F-221B-6FB80A9492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413" y="1475896"/>
            <a:ext cx="4671929" cy="3022980"/>
          </a:xfrm>
        </p:spPr>
        <p:txBody>
          <a:bodyPr anchor="ctr">
            <a:normAutofit/>
          </a:bodyPr>
          <a:lstStyle/>
          <a:p>
            <a:pPr algn="ctr"/>
            <a:r>
              <a:rPr lang="es-ES" b="1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The</a:t>
            </a:r>
            <a:r>
              <a:rPr lang="es-ES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b="1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preoperational</a:t>
            </a:r>
            <a:r>
              <a:rPr lang="es-ES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   </a:t>
            </a:r>
            <a:r>
              <a:rPr lang="es-ES" b="1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stage</a:t>
            </a:r>
            <a:r>
              <a:rPr lang="es-ES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(2-7 </a:t>
            </a:r>
            <a:r>
              <a:rPr lang="es-ES" b="1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years</a:t>
            </a:r>
            <a:r>
              <a:rPr lang="es-ES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)</a:t>
            </a:r>
          </a:p>
        </p:txBody>
      </p:sp>
      <p:sp>
        <p:nvSpPr>
          <p:cNvPr id="61" name="Freeform: Shape 29">
            <a:extLst>
              <a:ext uri="{FF2B5EF4-FFF2-40B4-BE49-F238E27FC236}">
                <a16:creationId xmlns:a16="http://schemas.microsoft.com/office/drawing/2014/main" id="{D237ACD7-8629-4014-83AF-339EDD87E9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4" y="643467"/>
            <a:ext cx="6272104" cy="5576358"/>
          </a:xfrm>
          <a:custGeom>
            <a:avLst/>
            <a:gdLst>
              <a:gd name="connsiteX0" fmla="*/ 6160697 w 6160697"/>
              <a:gd name="connsiteY0" fmla="*/ 0 h 5636676"/>
              <a:gd name="connsiteX1" fmla="*/ 6160697 w 6160697"/>
              <a:gd name="connsiteY1" fmla="*/ 5241536 h 5636676"/>
              <a:gd name="connsiteX2" fmla="*/ 6156554 w 6160697"/>
              <a:gd name="connsiteY2" fmla="*/ 5242381 h 5636676"/>
              <a:gd name="connsiteX3" fmla="*/ 6152471 w 6160697"/>
              <a:gd name="connsiteY3" fmla="*/ 5238376 h 5636676"/>
              <a:gd name="connsiteX4" fmla="*/ 6139063 w 6160697"/>
              <a:gd name="connsiteY4" fmla="*/ 5237646 h 5636676"/>
              <a:gd name="connsiteX5" fmla="*/ 6124768 w 6160697"/>
              <a:gd name="connsiteY5" fmla="*/ 5241915 h 5636676"/>
              <a:gd name="connsiteX6" fmla="*/ 6058950 w 6160697"/>
              <a:gd name="connsiteY6" fmla="*/ 5267176 h 5636676"/>
              <a:gd name="connsiteX7" fmla="*/ 6018366 w 6160697"/>
              <a:gd name="connsiteY7" fmla="*/ 5279454 h 5636676"/>
              <a:gd name="connsiteX8" fmla="*/ 6001056 w 6160697"/>
              <a:gd name="connsiteY8" fmla="*/ 5279669 h 5636676"/>
              <a:gd name="connsiteX9" fmla="*/ 5978158 w 6160697"/>
              <a:gd name="connsiteY9" fmla="*/ 5282958 h 5636676"/>
              <a:gd name="connsiteX10" fmla="*/ 5851521 w 6160697"/>
              <a:gd name="connsiteY10" fmla="*/ 5320165 h 5636676"/>
              <a:gd name="connsiteX11" fmla="*/ 5846811 w 6160697"/>
              <a:gd name="connsiteY11" fmla="*/ 5317803 h 5636676"/>
              <a:gd name="connsiteX12" fmla="*/ 5821445 w 6160697"/>
              <a:gd name="connsiteY12" fmla="*/ 5326257 h 5636676"/>
              <a:gd name="connsiteX13" fmla="*/ 5742484 w 6160697"/>
              <a:gd name="connsiteY13" fmla="*/ 5378748 h 5636676"/>
              <a:gd name="connsiteX14" fmla="*/ 5692638 w 6160697"/>
              <a:gd name="connsiteY14" fmla="*/ 5394640 h 5636676"/>
              <a:gd name="connsiteX15" fmla="*/ 5673352 w 6160697"/>
              <a:gd name="connsiteY15" fmla="*/ 5396590 h 5636676"/>
              <a:gd name="connsiteX16" fmla="*/ 5641138 w 6160697"/>
              <a:gd name="connsiteY16" fmla="*/ 5400089 h 5636676"/>
              <a:gd name="connsiteX17" fmla="*/ 5613130 w 6160697"/>
              <a:gd name="connsiteY17" fmla="*/ 5393622 h 5636676"/>
              <a:gd name="connsiteX18" fmla="*/ 5587752 w 6160697"/>
              <a:gd name="connsiteY18" fmla="*/ 5400147 h 5636676"/>
              <a:gd name="connsiteX19" fmla="*/ 5586939 w 6160697"/>
              <a:gd name="connsiteY19" fmla="*/ 5413409 h 5636676"/>
              <a:gd name="connsiteX20" fmla="*/ 5558140 w 6160697"/>
              <a:gd name="connsiteY20" fmla="*/ 5416576 h 5636676"/>
              <a:gd name="connsiteX21" fmla="*/ 5513898 w 6160697"/>
              <a:gd name="connsiteY21" fmla="*/ 5420092 h 5636676"/>
              <a:gd name="connsiteX22" fmla="*/ 5507892 w 6160697"/>
              <a:gd name="connsiteY22" fmla="*/ 5423953 h 5636676"/>
              <a:gd name="connsiteX23" fmla="*/ 5499230 w 6160697"/>
              <a:gd name="connsiteY23" fmla="*/ 5414956 h 5636676"/>
              <a:gd name="connsiteX24" fmla="*/ 5482057 w 6160697"/>
              <a:gd name="connsiteY24" fmla="*/ 5411363 h 5636676"/>
              <a:gd name="connsiteX25" fmla="*/ 5408816 w 6160697"/>
              <a:gd name="connsiteY25" fmla="*/ 5415847 h 5636676"/>
              <a:gd name="connsiteX26" fmla="*/ 5395738 w 6160697"/>
              <a:gd name="connsiteY26" fmla="*/ 5413749 h 5636676"/>
              <a:gd name="connsiteX27" fmla="*/ 5380156 w 6160697"/>
              <a:gd name="connsiteY27" fmla="*/ 5419870 h 5636676"/>
              <a:gd name="connsiteX28" fmla="*/ 5347114 w 6160697"/>
              <a:gd name="connsiteY28" fmla="*/ 5429171 h 5636676"/>
              <a:gd name="connsiteX29" fmla="*/ 5326101 w 6160697"/>
              <a:gd name="connsiteY29" fmla="*/ 5440792 h 5636676"/>
              <a:gd name="connsiteX30" fmla="*/ 5320104 w 6160697"/>
              <a:gd name="connsiteY30" fmla="*/ 5435870 h 5636676"/>
              <a:gd name="connsiteX31" fmla="*/ 5306571 w 6160697"/>
              <a:gd name="connsiteY31" fmla="*/ 5434305 h 5636676"/>
              <a:gd name="connsiteX32" fmla="*/ 5250731 w 6160697"/>
              <a:gd name="connsiteY32" fmla="*/ 5442441 h 5636676"/>
              <a:gd name="connsiteX33" fmla="*/ 5240489 w 6160697"/>
              <a:gd name="connsiteY33" fmla="*/ 5441726 h 5636676"/>
              <a:gd name="connsiteX34" fmla="*/ 5229095 w 6160697"/>
              <a:gd name="connsiteY34" fmla="*/ 5447321 h 5636676"/>
              <a:gd name="connsiteX35" fmla="*/ 5162669 w 6160697"/>
              <a:gd name="connsiteY35" fmla="*/ 5481008 h 5636676"/>
              <a:gd name="connsiteX36" fmla="*/ 5161945 w 6160697"/>
              <a:gd name="connsiteY36" fmla="*/ 5484428 h 5636676"/>
              <a:gd name="connsiteX37" fmla="*/ 5141192 w 6160697"/>
              <a:gd name="connsiteY37" fmla="*/ 5487094 h 5636676"/>
              <a:gd name="connsiteX38" fmla="*/ 5135796 w 6160697"/>
              <a:gd name="connsiteY38" fmla="*/ 5493398 h 5636676"/>
              <a:gd name="connsiteX39" fmla="*/ 5125146 w 6160697"/>
              <a:gd name="connsiteY39" fmla="*/ 5495481 h 5636676"/>
              <a:gd name="connsiteX40" fmla="*/ 5048259 w 6160697"/>
              <a:gd name="connsiteY40" fmla="*/ 5518646 h 5636676"/>
              <a:gd name="connsiteX41" fmla="*/ 5034800 w 6160697"/>
              <a:gd name="connsiteY41" fmla="*/ 5519818 h 5636676"/>
              <a:gd name="connsiteX42" fmla="*/ 5021494 w 6160697"/>
              <a:gd name="connsiteY42" fmla="*/ 5533940 h 5636676"/>
              <a:gd name="connsiteX43" fmla="*/ 4969420 w 6160697"/>
              <a:gd name="connsiteY43" fmla="*/ 5539580 h 5636676"/>
              <a:gd name="connsiteX44" fmla="*/ 4951997 w 6160697"/>
              <a:gd name="connsiteY44" fmla="*/ 5540998 h 5636676"/>
              <a:gd name="connsiteX45" fmla="*/ 4944222 w 6160697"/>
              <a:gd name="connsiteY45" fmla="*/ 5542061 h 5636676"/>
              <a:gd name="connsiteX46" fmla="*/ 4945476 w 6160697"/>
              <a:gd name="connsiteY46" fmla="*/ 5548837 h 5636676"/>
              <a:gd name="connsiteX47" fmla="*/ 4924708 w 6160697"/>
              <a:gd name="connsiteY47" fmla="*/ 5553963 h 5636676"/>
              <a:gd name="connsiteX48" fmla="*/ 4900123 w 6160697"/>
              <a:gd name="connsiteY48" fmla="*/ 5574141 h 5636676"/>
              <a:gd name="connsiteX49" fmla="*/ 4878805 w 6160697"/>
              <a:gd name="connsiteY49" fmla="*/ 5589711 h 5636676"/>
              <a:gd name="connsiteX50" fmla="*/ 4862889 w 6160697"/>
              <a:gd name="connsiteY50" fmla="*/ 5590274 h 5636676"/>
              <a:gd name="connsiteX51" fmla="*/ 4787099 w 6160697"/>
              <a:gd name="connsiteY51" fmla="*/ 5601127 h 5636676"/>
              <a:gd name="connsiteX52" fmla="*/ 4767539 w 6160697"/>
              <a:gd name="connsiteY52" fmla="*/ 5604712 h 5636676"/>
              <a:gd name="connsiteX53" fmla="*/ 4715397 w 6160697"/>
              <a:gd name="connsiteY53" fmla="*/ 5606905 h 5636676"/>
              <a:gd name="connsiteX54" fmla="*/ 4594975 w 6160697"/>
              <a:gd name="connsiteY54" fmla="*/ 5611694 h 5636676"/>
              <a:gd name="connsiteX55" fmla="*/ 4592519 w 6160697"/>
              <a:gd name="connsiteY55" fmla="*/ 5614677 h 5636676"/>
              <a:gd name="connsiteX56" fmla="*/ 4582609 w 6160697"/>
              <a:gd name="connsiteY56" fmla="*/ 5615529 h 5636676"/>
              <a:gd name="connsiteX57" fmla="*/ 4580200 w 6160697"/>
              <a:gd name="connsiteY57" fmla="*/ 5616290 h 5636676"/>
              <a:gd name="connsiteX58" fmla="*/ 4566161 w 6160697"/>
              <a:gd name="connsiteY58" fmla="*/ 5620121 h 5636676"/>
              <a:gd name="connsiteX59" fmla="*/ 4530539 w 6160697"/>
              <a:gd name="connsiteY59" fmla="*/ 5615013 h 5636676"/>
              <a:gd name="connsiteX60" fmla="*/ 4491359 w 6160697"/>
              <a:gd name="connsiteY60" fmla="*/ 5619658 h 5636676"/>
              <a:gd name="connsiteX61" fmla="*/ 4372063 w 6160697"/>
              <a:gd name="connsiteY61" fmla="*/ 5620213 h 5636676"/>
              <a:gd name="connsiteX62" fmla="*/ 4261863 w 6160697"/>
              <a:gd name="connsiteY62" fmla="*/ 5623713 h 5636676"/>
              <a:gd name="connsiteX63" fmla="*/ 4213285 w 6160697"/>
              <a:gd name="connsiteY63" fmla="*/ 5622917 h 5636676"/>
              <a:gd name="connsiteX64" fmla="*/ 4173936 w 6160697"/>
              <a:gd name="connsiteY64" fmla="*/ 5622049 h 5636676"/>
              <a:gd name="connsiteX65" fmla="*/ 4175584 w 6160697"/>
              <a:gd name="connsiteY65" fmla="*/ 5630149 h 5636676"/>
              <a:gd name="connsiteX66" fmla="*/ 4152035 w 6160697"/>
              <a:gd name="connsiteY66" fmla="*/ 5636676 h 5636676"/>
              <a:gd name="connsiteX67" fmla="*/ 4121051 w 6160697"/>
              <a:gd name="connsiteY67" fmla="*/ 5621835 h 5636676"/>
              <a:gd name="connsiteX68" fmla="*/ 4103457 w 6160697"/>
              <a:gd name="connsiteY68" fmla="*/ 5621974 h 5636676"/>
              <a:gd name="connsiteX69" fmla="*/ 4072592 w 6160697"/>
              <a:gd name="connsiteY69" fmla="*/ 5627101 h 5636676"/>
              <a:gd name="connsiteX70" fmla="*/ 4062311 w 6160697"/>
              <a:gd name="connsiteY70" fmla="*/ 5629472 h 5636676"/>
              <a:gd name="connsiteX71" fmla="*/ 3985093 w 6160697"/>
              <a:gd name="connsiteY71" fmla="*/ 5613011 h 5636676"/>
              <a:gd name="connsiteX72" fmla="*/ 3977564 w 6160697"/>
              <a:gd name="connsiteY72" fmla="*/ 5606406 h 5636676"/>
              <a:gd name="connsiteX73" fmla="*/ 3938843 w 6160697"/>
              <a:gd name="connsiteY73" fmla="*/ 5603534 h 5636676"/>
              <a:gd name="connsiteX74" fmla="*/ 3934439 w 6160697"/>
              <a:gd name="connsiteY74" fmla="*/ 5605287 h 5636676"/>
              <a:gd name="connsiteX75" fmla="*/ 3902350 w 6160697"/>
              <a:gd name="connsiteY75" fmla="*/ 5595175 h 5636676"/>
              <a:gd name="connsiteX76" fmla="*/ 3773677 w 6160697"/>
              <a:gd name="connsiteY76" fmla="*/ 5577344 h 5636676"/>
              <a:gd name="connsiteX77" fmla="*/ 3526259 w 6160697"/>
              <a:gd name="connsiteY77" fmla="*/ 5567985 h 5636676"/>
              <a:gd name="connsiteX78" fmla="*/ 3268592 w 6160697"/>
              <a:gd name="connsiteY78" fmla="*/ 5541271 h 5636676"/>
              <a:gd name="connsiteX79" fmla="*/ 3024274 w 6160697"/>
              <a:gd name="connsiteY79" fmla="*/ 5551613 h 5636676"/>
              <a:gd name="connsiteX80" fmla="*/ 2580376 w 6160697"/>
              <a:gd name="connsiteY80" fmla="*/ 5523020 h 5636676"/>
              <a:gd name="connsiteX81" fmla="*/ 2428086 w 6160697"/>
              <a:gd name="connsiteY81" fmla="*/ 5520461 h 5636676"/>
              <a:gd name="connsiteX82" fmla="*/ 2326052 w 6160697"/>
              <a:gd name="connsiteY82" fmla="*/ 5519493 h 5636676"/>
              <a:gd name="connsiteX83" fmla="*/ 2318979 w 6160697"/>
              <a:gd name="connsiteY83" fmla="*/ 5522207 h 5636676"/>
              <a:gd name="connsiteX84" fmla="*/ 2290482 w 6160697"/>
              <a:gd name="connsiteY84" fmla="*/ 5523810 h 5636676"/>
              <a:gd name="connsiteX85" fmla="*/ 2282680 w 6160697"/>
              <a:gd name="connsiteY85" fmla="*/ 5535840 h 5636676"/>
              <a:gd name="connsiteX86" fmla="*/ 2187437 w 6160697"/>
              <a:gd name="connsiteY86" fmla="*/ 5546268 h 5636676"/>
              <a:gd name="connsiteX87" fmla="*/ 1958211 w 6160697"/>
              <a:gd name="connsiteY87" fmla="*/ 5550992 h 5636676"/>
              <a:gd name="connsiteX88" fmla="*/ 1788574 w 6160697"/>
              <a:gd name="connsiteY88" fmla="*/ 5530833 h 5636676"/>
              <a:gd name="connsiteX89" fmla="*/ 1770257 w 6160697"/>
              <a:gd name="connsiteY89" fmla="*/ 5530964 h 5636676"/>
              <a:gd name="connsiteX90" fmla="*/ 1747724 w 6160697"/>
              <a:gd name="connsiteY90" fmla="*/ 5529296 h 5636676"/>
              <a:gd name="connsiteX91" fmla="*/ 1712794 w 6160697"/>
              <a:gd name="connsiteY91" fmla="*/ 5535788 h 5636676"/>
              <a:gd name="connsiteX92" fmla="*/ 1693854 w 6160697"/>
              <a:gd name="connsiteY92" fmla="*/ 5545452 h 5636676"/>
              <a:gd name="connsiteX93" fmla="*/ 1687546 w 6160697"/>
              <a:gd name="connsiteY93" fmla="*/ 5544521 h 5636676"/>
              <a:gd name="connsiteX94" fmla="*/ 1687194 w 6160697"/>
              <a:gd name="connsiteY94" fmla="*/ 5541192 h 5636676"/>
              <a:gd name="connsiteX95" fmla="*/ 1629583 w 6160697"/>
              <a:gd name="connsiteY95" fmla="*/ 5530061 h 5636676"/>
              <a:gd name="connsiteX96" fmla="*/ 1553336 w 6160697"/>
              <a:gd name="connsiteY96" fmla="*/ 5487310 h 5636676"/>
              <a:gd name="connsiteX97" fmla="*/ 1465077 w 6160697"/>
              <a:gd name="connsiteY97" fmla="*/ 5478284 h 5636676"/>
              <a:gd name="connsiteX98" fmla="*/ 1429630 w 6160697"/>
              <a:gd name="connsiteY98" fmla="*/ 5463320 h 5636676"/>
              <a:gd name="connsiteX99" fmla="*/ 1391291 w 6160697"/>
              <a:gd name="connsiteY99" fmla="*/ 5464846 h 5636676"/>
              <a:gd name="connsiteX100" fmla="*/ 1380007 w 6160697"/>
              <a:gd name="connsiteY100" fmla="*/ 5455970 h 5636676"/>
              <a:gd name="connsiteX101" fmla="*/ 1378141 w 6160697"/>
              <a:gd name="connsiteY101" fmla="*/ 5454279 h 5636676"/>
              <a:gd name="connsiteX102" fmla="*/ 1368962 w 6160697"/>
              <a:gd name="connsiteY102" fmla="*/ 5451018 h 5636676"/>
              <a:gd name="connsiteX103" fmla="*/ 1368505 w 6160697"/>
              <a:gd name="connsiteY103" fmla="*/ 5445712 h 5636676"/>
              <a:gd name="connsiteX104" fmla="*/ 1356218 w 6160697"/>
              <a:gd name="connsiteY104" fmla="*/ 5437660 h 5636676"/>
              <a:gd name="connsiteX105" fmla="*/ 1338733 w 6160697"/>
              <a:gd name="connsiteY105" fmla="*/ 5432883 h 5636676"/>
              <a:gd name="connsiteX106" fmla="*/ 1253342 w 6160697"/>
              <a:gd name="connsiteY106" fmla="*/ 5415104 h 5636676"/>
              <a:gd name="connsiteX107" fmla="*/ 1203557 w 6160697"/>
              <a:gd name="connsiteY107" fmla="*/ 5401656 h 5636676"/>
              <a:gd name="connsiteX108" fmla="*/ 1186689 w 6160697"/>
              <a:gd name="connsiteY108" fmla="*/ 5392134 h 5636676"/>
              <a:gd name="connsiteX109" fmla="*/ 1161759 w 6160697"/>
              <a:gd name="connsiteY109" fmla="*/ 5381804 h 5636676"/>
              <a:gd name="connsiteX110" fmla="*/ 1119345 w 6160697"/>
              <a:gd name="connsiteY110" fmla="*/ 5360154 h 5636676"/>
              <a:gd name="connsiteX111" fmla="*/ 1095256 w 6160697"/>
              <a:gd name="connsiteY111" fmla="*/ 5353950 h 5636676"/>
              <a:gd name="connsiteX112" fmla="*/ 1058773 w 6160697"/>
              <a:gd name="connsiteY112" fmla="*/ 5341289 h 5636676"/>
              <a:gd name="connsiteX113" fmla="*/ 1048153 w 6160697"/>
              <a:gd name="connsiteY113" fmla="*/ 5339154 h 5636676"/>
              <a:gd name="connsiteX114" fmla="*/ 1043881 w 6160697"/>
              <a:gd name="connsiteY114" fmla="*/ 5338518 h 5636676"/>
              <a:gd name="connsiteX115" fmla="*/ 1007373 w 6160697"/>
              <a:gd name="connsiteY115" fmla="*/ 5339007 h 5636676"/>
              <a:gd name="connsiteX116" fmla="*/ 1004885 w 6160697"/>
              <a:gd name="connsiteY116" fmla="*/ 5334591 h 5636676"/>
              <a:gd name="connsiteX117" fmla="*/ 994709 w 6160697"/>
              <a:gd name="connsiteY117" fmla="*/ 5328566 h 5636676"/>
              <a:gd name="connsiteX118" fmla="*/ 984399 w 6160697"/>
              <a:gd name="connsiteY118" fmla="*/ 5331183 h 5636676"/>
              <a:gd name="connsiteX119" fmla="*/ 964158 w 6160697"/>
              <a:gd name="connsiteY119" fmla="*/ 5330044 h 5636676"/>
              <a:gd name="connsiteX120" fmla="*/ 958888 w 6160697"/>
              <a:gd name="connsiteY120" fmla="*/ 5328278 h 5636676"/>
              <a:gd name="connsiteX121" fmla="*/ 940162 w 6160697"/>
              <a:gd name="connsiteY121" fmla="*/ 5341965 h 5636676"/>
              <a:gd name="connsiteX122" fmla="*/ 907763 w 6160697"/>
              <a:gd name="connsiteY122" fmla="*/ 5329404 h 5636676"/>
              <a:gd name="connsiteX123" fmla="*/ 872950 w 6160697"/>
              <a:gd name="connsiteY123" fmla="*/ 5324938 h 5636676"/>
              <a:gd name="connsiteX124" fmla="*/ 862283 w 6160697"/>
              <a:gd name="connsiteY124" fmla="*/ 5327617 h 5636676"/>
              <a:gd name="connsiteX125" fmla="*/ 798257 w 6160697"/>
              <a:gd name="connsiteY125" fmla="*/ 5334973 h 5636676"/>
              <a:gd name="connsiteX126" fmla="*/ 778474 w 6160697"/>
              <a:gd name="connsiteY126" fmla="*/ 5326083 h 5636676"/>
              <a:gd name="connsiteX127" fmla="*/ 763422 w 6160697"/>
              <a:gd name="connsiteY127" fmla="*/ 5321440 h 5636676"/>
              <a:gd name="connsiteX128" fmla="*/ 760604 w 6160697"/>
              <a:gd name="connsiteY128" fmla="*/ 5316482 h 5636676"/>
              <a:gd name="connsiteX129" fmla="*/ 750603 w 6160697"/>
              <a:gd name="connsiteY129" fmla="*/ 5315646 h 5636676"/>
              <a:gd name="connsiteX130" fmla="*/ 748101 w 6160697"/>
              <a:gd name="connsiteY130" fmla="*/ 5314492 h 5636676"/>
              <a:gd name="connsiteX131" fmla="*/ 733610 w 6160697"/>
              <a:gd name="connsiteY131" fmla="*/ 5308812 h 5636676"/>
              <a:gd name="connsiteX132" fmla="*/ 698671 w 6160697"/>
              <a:gd name="connsiteY132" fmla="*/ 5319789 h 5636676"/>
              <a:gd name="connsiteX133" fmla="*/ 658974 w 6160697"/>
              <a:gd name="connsiteY133" fmla="*/ 5314289 h 5636676"/>
              <a:gd name="connsiteX134" fmla="*/ 547411 w 6160697"/>
              <a:gd name="connsiteY134" fmla="*/ 5323081 h 5636676"/>
              <a:gd name="connsiteX135" fmla="*/ 420170 w 6160697"/>
              <a:gd name="connsiteY135" fmla="*/ 5302565 h 5636676"/>
              <a:gd name="connsiteX136" fmla="*/ 320690 w 6160697"/>
              <a:gd name="connsiteY136" fmla="*/ 5332193 h 5636676"/>
              <a:gd name="connsiteX137" fmla="*/ 257958 w 6160697"/>
              <a:gd name="connsiteY137" fmla="*/ 5340954 h 5636676"/>
              <a:gd name="connsiteX138" fmla="*/ 184890 w 6160697"/>
              <a:gd name="connsiteY138" fmla="*/ 5339091 h 5636676"/>
              <a:gd name="connsiteX139" fmla="*/ 183331 w 6160697"/>
              <a:gd name="connsiteY139" fmla="*/ 5338348 h 5636676"/>
              <a:gd name="connsiteX140" fmla="*/ 169782 w 6160697"/>
              <a:gd name="connsiteY140" fmla="*/ 5339269 h 5636676"/>
              <a:gd name="connsiteX141" fmla="*/ 167187 w 6160697"/>
              <a:gd name="connsiteY141" fmla="*/ 5341914 h 5636676"/>
              <a:gd name="connsiteX142" fmla="*/ 140235 w 6160697"/>
              <a:gd name="connsiteY142" fmla="*/ 5348128 h 5636676"/>
              <a:gd name="connsiteX143" fmla="*/ 109349 w 6160697"/>
              <a:gd name="connsiteY143" fmla="*/ 5351347 h 5636676"/>
              <a:gd name="connsiteX144" fmla="*/ 108834 w 6160697"/>
              <a:gd name="connsiteY144" fmla="*/ 5350486 h 5636676"/>
              <a:gd name="connsiteX145" fmla="*/ 84990 w 6160697"/>
              <a:gd name="connsiteY145" fmla="*/ 5344389 h 5636676"/>
              <a:gd name="connsiteX146" fmla="*/ 47411 w 6160697"/>
              <a:gd name="connsiteY146" fmla="*/ 5325453 h 5636676"/>
              <a:gd name="connsiteX147" fmla="*/ 18970 w 6160697"/>
              <a:gd name="connsiteY147" fmla="*/ 5329785 h 5636676"/>
              <a:gd name="connsiteX148" fmla="*/ 13158 w 6160697"/>
              <a:gd name="connsiteY148" fmla="*/ 5330156 h 5636676"/>
              <a:gd name="connsiteX149" fmla="*/ 13003 w 6160697"/>
              <a:gd name="connsiteY149" fmla="*/ 5329958 h 5636676"/>
              <a:gd name="connsiteX150" fmla="*/ 6798 w 6160697"/>
              <a:gd name="connsiteY150" fmla="*/ 5329941 h 5636676"/>
              <a:gd name="connsiteX151" fmla="*/ 2557 w 6160697"/>
              <a:gd name="connsiteY151" fmla="*/ 5330836 h 5636676"/>
              <a:gd name="connsiteX152" fmla="*/ 0 w 6160697"/>
              <a:gd name="connsiteY152" fmla="*/ 5330999 h 5636676"/>
              <a:gd name="connsiteX153" fmla="*/ 0 w 6160697"/>
              <a:gd name="connsiteY153" fmla="*/ 6095 h 56366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</a:cxnLst>
            <a:rect l="l" t="t" r="r" b="b"/>
            <a:pathLst>
              <a:path w="6160697" h="5636676">
                <a:moveTo>
                  <a:pt x="6160697" y="0"/>
                </a:moveTo>
                <a:lnTo>
                  <a:pt x="6160697" y="5241536"/>
                </a:lnTo>
                <a:lnTo>
                  <a:pt x="6156554" y="5242381"/>
                </a:lnTo>
                <a:lnTo>
                  <a:pt x="6152471" y="5238376"/>
                </a:lnTo>
                <a:lnTo>
                  <a:pt x="6139063" y="5237646"/>
                </a:lnTo>
                <a:cubicBezTo>
                  <a:pt x="6134322" y="5238062"/>
                  <a:pt x="6129550" y="5239318"/>
                  <a:pt x="6124768" y="5241915"/>
                </a:cubicBezTo>
                <a:cubicBezTo>
                  <a:pt x="6112241" y="5258189"/>
                  <a:pt x="6073916" y="5246037"/>
                  <a:pt x="6058950" y="5267176"/>
                </a:cubicBezTo>
                <a:cubicBezTo>
                  <a:pt x="6052501" y="5273412"/>
                  <a:pt x="6026754" y="5283311"/>
                  <a:pt x="6018366" y="5279454"/>
                </a:cubicBezTo>
                <a:cubicBezTo>
                  <a:pt x="6012273" y="5280338"/>
                  <a:pt x="6007326" y="5284888"/>
                  <a:pt x="6001056" y="5279669"/>
                </a:cubicBezTo>
                <a:cubicBezTo>
                  <a:pt x="5992407" y="5273826"/>
                  <a:pt x="5980924" y="5292840"/>
                  <a:pt x="5978158" y="5282958"/>
                </a:cubicBezTo>
                <a:cubicBezTo>
                  <a:pt x="5953235" y="5289707"/>
                  <a:pt x="5873412" y="5314356"/>
                  <a:pt x="5851521" y="5320165"/>
                </a:cubicBezTo>
                <a:cubicBezTo>
                  <a:pt x="5850093" y="5319197"/>
                  <a:pt x="5848504" y="5318401"/>
                  <a:pt x="5846811" y="5317803"/>
                </a:cubicBezTo>
                <a:cubicBezTo>
                  <a:pt x="5836955" y="5314327"/>
                  <a:pt x="5825596" y="5318112"/>
                  <a:pt x="5821445" y="5326257"/>
                </a:cubicBezTo>
                <a:cubicBezTo>
                  <a:pt x="5797750" y="5355654"/>
                  <a:pt x="5768199" y="5365302"/>
                  <a:pt x="5742484" y="5378748"/>
                </a:cubicBezTo>
                <a:cubicBezTo>
                  <a:pt x="5712463" y="5391933"/>
                  <a:pt x="5723511" y="5363738"/>
                  <a:pt x="5692638" y="5394640"/>
                </a:cubicBezTo>
                <a:cubicBezTo>
                  <a:pt x="5685162" y="5388839"/>
                  <a:pt x="5680078" y="5390215"/>
                  <a:pt x="5673352" y="5396590"/>
                </a:cubicBezTo>
                <a:cubicBezTo>
                  <a:pt x="5658519" y="5402454"/>
                  <a:pt x="5651424" y="5383775"/>
                  <a:pt x="5641138" y="5400089"/>
                </a:cubicBezTo>
                <a:cubicBezTo>
                  <a:pt x="5639436" y="5389318"/>
                  <a:pt x="5610760" y="5406260"/>
                  <a:pt x="5613130" y="5393622"/>
                </a:cubicBezTo>
                <a:cubicBezTo>
                  <a:pt x="5599247" y="5388102"/>
                  <a:pt x="5601035" y="5404523"/>
                  <a:pt x="5587752" y="5400147"/>
                </a:cubicBezTo>
                <a:cubicBezTo>
                  <a:pt x="5575908" y="5402167"/>
                  <a:pt x="5598814" y="5408442"/>
                  <a:pt x="5586939" y="5413409"/>
                </a:cubicBezTo>
                <a:cubicBezTo>
                  <a:pt x="5571739" y="5417659"/>
                  <a:pt x="5579895" y="5435655"/>
                  <a:pt x="5558140" y="5416576"/>
                </a:cubicBezTo>
                <a:cubicBezTo>
                  <a:pt x="5545125" y="5427439"/>
                  <a:pt x="5537467" y="5418132"/>
                  <a:pt x="5513898" y="5420092"/>
                </a:cubicBezTo>
                <a:lnTo>
                  <a:pt x="5507892" y="5423953"/>
                </a:lnTo>
                <a:lnTo>
                  <a:pt x="5499230" y="5414956"/>
                </a:lnTo>
                <a:cubicBezTo>
                  <a:pt x="5494522" y="5411441"/>
                  <a:pt x="5489041" y="5409502"/>
                  <a:pt x="5482057" y="5411363"/>
                </a:cubicBezTo>
                <a:cubicBezTo>
                  <a:pt x="5441582" y="5440334"/>
                  <a:pt x="5478175" y="5394237"/>
                  <a:pt x="5408816" y="5415847"/>
                </a:cubicBezTo>
                <a:cubicBezTo>
                  <a:pt x="5405733" y="5419916"/>
                  <a:pt x="5396114" y="5418376"/>
                  <a:pt x="5395738" y="5413749"/>
                </a:cubicBezTo>
                <a:cubicBezTo>
                  <a:pt x="5391612" y="5416050"/>
                  <a:pt x="5383259" y="5426773"/>
                  <a:pt x="5380156" y="5419870"/>
                </a:cubicBezTo>
                <a:cubicBezTo>
                  <a:pt x="5368670" y="5421761"/>
                  <a:pt x="5357569" y="5424896"/>
                  <a:pt x="5347114" y="5429171"/>
                </a:cubicBezTo>
                <a:lnTo>
                  <a:pt x="5326101" y="5440792"/>
                </a:lnTo>
                <a:lnTo>
                  <a:pt x="5320104" y="5435870"/>
                </a:lnTo>
                <a:cubicBezTo>
                  <a:pt x="5316154" y="5433548"/>
                  <a:pt x="5311762" y="5432457"/>
                  <a:pt x="5306571" y="5434305"/>
                </a:cubicBezTo>
                <a:cubicBezTo>
                  <a:pt x="5278222" y="5458611"/>
                  <a:pt x="5301967" y="5421751"/>
                  <a:pt x="5250731" y="5442441"/>
                </a:cubicBezTo>
                <a:cubicBezTo>
                  <a:pt x="5248752" y="5445684"/>
                  <a:pt x="5241215" y="5445162"/>
                  <a:pt x="5240489" y="5441726"/>
                </a:cubicBezTo>
                <a:cubicBezTo>
                  <a:pt x="5237534" y="5443716"/>
                  <a:pt x="5232136" y="5452280"/>
                  <a:pt x="5229095" y="5447321"/>
                </a:cubicBezTo>
                <a:cubicBezTo>
                  <a:pt x="5216125" y="5453868"/>
                  <a:pt x="5173861" y="5474823"/>
                  <a:pt x="5162669" y="5481008"/>
                </a:cubicBezTo>
                <a:lnTo>
                  <a:pt x="5161945" y="5484428"/>
                </a:lnTo>
                <a:cubicBezTo>
                  <a:pt x="5158366" y="5485443"/>
                  <a:pt x="5145550" y="5485600"/>
                  <a:pt x="5141192" y="5487094"/>
                </a:cubicBezTo>
                <a:lnTo>
                  <a:pt x="5135796" y="5493398"/>
                </a:lnTo>
                <a:lnTo>
                  <a:pt x="5125146" y="5495481"/>
                </a:lnTo>
                <a:lnTo>
                  <a:pt x="5048259" y="5518646"/>
                </a:lnTo>
                <a:lnTo>
                  <a:pt x="5034800" y="5519818"/>
                </a:lnTo>
                <a:cubicBezTo>
                  <a:pt x="5028813" y="5522097"/>
                  <a:pt x="5024166" y="5526423"/>
                  <a:pt x="5021494" y="5533940"/>
                </a:cubicBezTo>
                <a:cubicBezTo>
                  <a:pt x="5010597" y="5537234"/>
                  <a:pt x="4980226" y="5537766"/>
                  <a:pt x="4969420" y="5539580"/>
                </a:cubicBezTo>
                <a:lnTo>
                  <a:pt x="4951997" y="5540998"/>
                </a:lnTo>
                <a:lnTo>
                  <a:pt x="4944222" y="5542061"/>
                </a:lnTo>
                <a:lnTo>
                  <a:pt x="4945476" y="5548837"/>
                </a:lnTo>
                <a:lnTo>
                  <a:pt x="4924708" y="5553963"/>
                </a:lnTo>
                <a:cubicBezTo>
                  <a:pt x="4918349" y="5557956"/>
                  <a:pt x="4909767" y="5565846"/>
                  <a:pt x="4900123" y="5574141"/>
                </a:cubicBezTo>
                <a:lnTo>
                  <a:pt x="4878805" y="5589711"/>
                </a:lnTo>
                <a:lnTo>
                  <a:pt x="4862889" y="5590274"/>
                </a:lnTo>
                <a:cubicBezTo>
                  <a:pt x="4839384" y="5593189"/>
                  <a:pt x="4802990" y="5598721"/>
                  <a:pt x="4787099" y="5601127"/>
                </a:cubicBezTo>
                <a:cubicBezTo>
                  <a:pt x="4782839" y="5605219"/>
                  <a:pt x="4774855" y="5603876"/>
                  <a:pt x="4767539" y="5604712"/>
                </a:cubicBezTo>
                <a:cubicBezTo>
                  <a:pt x="4760169" y="5608536"/>
                  <a:pt x="4725967" y="5608816"/>
                  <a:pt x="4715397" y="5606905"/>
                </a:cubicBezTo>
                <a:lnTo>
                  <a:pt x="4594975" y="5611694"/>
                </a:lnTo>
                <a:lnTo>
                  <a:pt x="4592519" y="5614677"/>
                </a:lnTo>
                <a:lnTo>
                  <a:pt x="4582609" y="5615529"/>
                </a:lnTo>
                <a:lnTo>
                  <a:pt x="4580200" y="5616290"/>
                </a:lnTo>
                <a:cubicBezTo>
                  <a:pt x="4575607" y="5617756"/>
                  <a:pt x="4571009" y="5619123"/>
                  <a:pt x="4566161" y="5620121"/>
                </a:cubicBezTo>
                <a:cubicBezTo>
                  <a:pt x="4563091" y="5607487"/>
                  <a:pt x="4524419" y="5626532"/>
                  <a:pt x="4530539" y="5615013"/>
                </a:cubicBezTo>
                <a:cubicBezTo>
                  <a:pt x="4503368" y="5618303"/>
                  <a:pt x="4516321" y="5606477"/>
                  <a:pt x="4491359" y="5619658"/>
                </a:cubicBezTo>
                <a:cubicBezTo>
                  <a:pt x="4442184" y="5616385"/>
                  <a:pt x="4416402" y="5629757"/>
                  <a:pt x="4372063" y="5620213"/>
                </a:cubicBezTo>
                <a:cubicBezTo>
                  <a:pt x="4380670" y="5625116"/>
                  <a:pt x="4276183" y="5624626"/>
                  <a:pt x="4261863" y="5623713"/>
                </a:cubicBezTo>
                <a:lnTo>
                  <a:pt x="4213285" y="5622917"/>
                </a:lnTo>
                <a:lnTo>
                  <a:pt x="4173936" y="5622049"/>
                </a:lnTo>
                <a:lnTo>
                  <a:pt x="4175584" y="5630149"/>
                </a:lnTo>
                <a:cubicBezTo>
                  <a:pt x="4164064" y="5629512"/>
                  <a:pt x="4157026" y="5632266"/>
                  <a:pt x="4152035" y="5636676"/>
                </a:cubicBezTo>
                <a:lnTo>
                  <a:pt x="4121051" y="5621835"/>
                </a:lnTo>
                <a:lnTo>
                  <a:pt x="4103457" y="5621974"/>
                </a:lnTo>
                <a:lnTo>
                  <a:pt x="4072592" y="5627101"/>
                </a:lnTo>
                <a:lnTo>
                  <a:pt x="4062311" y="5629472"/>
                </a:lnTo>
                <a:lnTo>
                  <a:pt x="3985093" y="5613011"/>
                </a:lnTo>
                <a:lnTo>
                  <a:pt x="3977564" y="5606406"/>
                </a:lnTo>
                <a:cubicBezTo>
                  <a:pt x="3969488" y="5602339"/>
                  <a:pt x="3957995" y="5600457"/>
                  <a:pt x="3938843" y="5603534"/>
                </a:cubicBezTo>
                <a:lnTo>
                  <a:pt x="3934439" y="5605287"/>
                </a:lnTo>
                <a:lnTo>
                  <a:pt x="3902350" y="5595175"/>
                </a:lnTo>
                <a:cubicBezTo>
                  <a:pt x="3891994" y="5590573"/>
                  <a:pt x="3781184" y="5584781"/>
                  <a:pt x="3773677" y="5577344"/>
                </a:cubicBezTo>
                <a:cubicBezTo>
                  <a:pt x="3652339" y="5595755"/>
                  <a:pt x="3643985" y="5563083"/>
                  <a:pt x="3526259" y="5567985"/>
                </a:cubicBezTo>
                <a:cubicBezTo>
                  <a:pt x="3424299" y="5518200"/>
                  <a:pt x="3359989" y="5548523"/>
                  <a:pt x="3268592" y="5541271"/>
                </a:cubicBezTo>
                <a:cubicBezTo>
                  <a:pt x="3181540" y="5536169"/>
                  <a:pt x="3141233" y="5552279"/>
                  <a:pt x="3024274" y="5551613"/>
                </a:cubicBezTo>
                <a:cubicBezTo>
                  <a:pt x="2900352" y="5540755"/>
                  <a:pt x="2719771" y="5546525"/>
                  <a:pt x="2580376" y="5523020"/>
                </a:cubicBezTo>
                <a:cubicBezTo>
                  <a:pt x="2470852" y="5515454"/>
                  <a:pt x="2470473" y="5521048"/>
                  <a:pt x="2428086" y="5520461"/>
                </a:cubicBezTo>
                <a:cubicBezTo>
                  <a:pt x="2413989" y="5523686"/>
                  <a:pt x="2339546" y="5514256"/>
                  <a:pt x="2326052" y="5519493"/>
                </a:cubicBezTo>
                <a:lnTo>
                  <a:pt x="2318979" y="5522207"/>
                </a:lnTo>
                <a:lnTo>
                  <a:pt x="2290482" y="5523810"/>
                </a:lnTo>
                <a:lnTo>
                  <a:pt x="2282680" y="5535840"/>
                </a:lnTo>
                <a:lnTo>
                  <a:pt x="2187437" y="5546268"/>
                </a:lnTo>
                <a:cubicBezTo>
                  <a:pt x="2124119" y="5516983"/>
                  <a:pt x="2070057" y="5551920"/>
                  <a:pt x="1958211" y="5550992"/>
                </a:cubicBezTo>
                <a:cubicBezTo>
                  <a:pt x="1928571" y="5540876"/>
                  <a:pt x="1810615" y="5516253"/>
                  <a:pt x="1788574" y="5530833"/>
                </a:cubicBezTo>
                <a:lnTo>
                  <a:pt x="1770257" y="5530964"/>
                </a:lnTo>
                <a:lnTo>
                  <a:pt x="1747724" y="5529296"/>
                </a:lnTo>
                <a:cubicBezTo>
                  <a:pt x="1735827" y="5530131"/>
                  <a:pt x="1723469" y="5532445"/>
                  <a:pt x="1712794" y="5535788"/>
                </a:cubicBezTo>
                <a:lnTo>
                  <a:pt x="1693854" y="5545452"/>
                </a:lnTo>
                <a:lnTo>
                  <a:pt x="1687546" y="5544521"/>
                </a:lnTo>
                <a:lnTo>
                  <a:pt x="1687194" y="5541192"/>
                </a:lnTo>
                <a:cubicBezTo>
                  <a:pt x="1674076" y="5529668"/>
                  <a:pt x="1590812" y="5552390"/>
                  <a:pt x="1629583" y="5530061"/>
                </a:cubicBezTo>
                <a:cubicBezTo>
                  <a:pt x="1614917" y="5528827"/>
                  <a:pt x="1590209" y="5483761"/>
                  <a:pt x="1553336" y="5487310"/>
                </a:cubicBezTo>
                <a:cubicBezTo>
                  <a:pt x="1503529" y="5494380"/>
                  <a:pt x="1515531" y="5482303"/>
                  <a:pt x="1465077" y="5478284"/>
                </a:cubicBezTo>
                <a:cubicBezTo>
                  <a:pt x="1449190" y="5452169"/>
                  <a:pt x="1454169" y="5473808"/>
                  <a:pt x="1429630" y="5463320"/>
                </a:cubicBezTo>
                <a:cubicBezTo>
                  <a:pt x="1428096" y="5483162"/>
                  <a:pt x="1402583" y="5444937"/>
                  <a:pt x="1391291" y="5464846"/>
                </a:cubicBezTo>
                <a:cubicBezTo>
                  <a:pt x="1387184" y="5462307"/>
                  <a:pt x="1383559" y="5459219"/>
                  <a:pt x="1380007" y="5455970"/>
                </a:cubicBezTo>
                <a:lnTo>
                  <a:pt x="1378141" y="5454279"/>
                </a:lnTo>
                <a:lnTo>
                  <a:pt x="1368962" y="5451018"/>
                </a:lnTo>
                <a:lnTo>
                  <a:pt x="1368505" y="5445712"/>
                </a:lnTo>
                <a:lnTo>
                  <a:pt x="1356218" y="5437660"/>
                </a:lnTo>
                <a:cubicBezTo>
                  <a:pt x="1351287" y="5435322"/>
                  <a:pt x="1345597" y="5433601"/>
                  <a:pt x="1338733" y="5432883"/>
                </a:cubicBezTo>
                <a:cubicBezTo>
                  <a:pt x="1312513" y="5438143"/>
                  <a:pt x="1286135" y="5407540"/>
                  <a:pt x="1253342" y="5415104"/>
                </a:cubicBezTo>
                <a:cubicBezTo>
                  <a:pt x="1241709" y="5416198"/>
                  <a:pt x="1208290" y="5409258"/>
                  <a:pt x="1203557" y="5401656"/>
                </a:cubicBezTo>
                <a:cubicBezTo>
                  <a:pt x="1196916" y="5398913"/>
                  <a:pt x="1188195" y="5399578"/>
                  <a:pt x="1186689" y="5392134"/>
                </a:cubicBezTo>
                <a:cubicBezTo>
                  <a:pt x="1183431" y="5382893"/>
                  <a:pt x="1155837" y="5390802"/>
                  <a:pt x="1161759" y="5381804"/>
                </a:cubicBezTo>
                <a:cubicBezTo>
                  <a:pt x="1142246" y="5387102"/>
                  <a:pt x="1132828" y="5367240"/>
                  <a:pt x="1119345" y="5360154"/>
                </a:cubicBezTo>
                <a:cubicBezTo>
                  <a:pt x="1111438" y="5363130"/>
                  <a:pt x="1104310" y="5359434"/>
                  <a:pt x="1095256" y="5353950"/>
                </a:cubicBezTo>
                <a:lnTo>
                  <a:pt x="1058773" y="5341289"/>
                </a:lnTo>
                <a:lnTo>
                  <a:pt x="1048153" y="5339154"/>
                </a:lnTo>
                <a:lnTo>
                  <a:pt x="1043881" y="5338518"/>
                </a:lnTo>
                <a:lnTo>
                  <a:pt x="1007373" y="5339007"/>
                </a:lnTo>
                <a:cubicBezTo>
                  <a:pt x="1006839" y="5337479"/>
                  <a:pt x="1006000" y="5335990"/>
                  <a:pt x="1004885" y="5334591"/>
                </a:cubicBezTo>
                <a:lnTo>
                  <a:pt x="994709" y="5328566"/>
                </a:lnTo>
                <a:lnTo>
                  <a:pt x="984399" y="5331183"/>
                </a:lnTo>
                <a:cubicBezTo>
                  <a:pt x="985481" y="5323632"/>
                  <a:pt x="973336" y="5329847"/>
                  <a:pt x="964158" y="5330044"/>
                </a:cubicBezTo>
                <a:lnTo>
                  <a:pt x="958888" y="5328278"/>
                </a:lnTo>
                <a:lnTo>
                  <a:pt x="940162" y="5341965"/>
                </a:lnTo>
                <a:cubicBezTo>
                  <a:pt x="929334" y="5342282"/>
                  <a:pt x="917673" y="5330271"/>
                  <a:pt x="907763" y="5329404"/>
                </a:cubicBezTo>
                <a:lnTo>
                  <a:pt x="872950" y="5324938"/>
                </a:lnTo>
                <a:lnTo>
                  <a:pt x="862283" y="5327617"/>
                </a:lnTo>
                <a:cubicBezTo>
                  <a:pt x="839056" y="5328258"/>
                  <a:pt x="814750" y="5326323"/>
                  <a:pt x="798257" y="5334973"/>
                </a:cubicBezTo>
                <a:cubicBezTo>
                  <a:pt x="791554" y="5335992"/>
                  <a:pt x="784112" y="5327092"/>
                  <a:pt x="778474" y="5326083"/>
                </a:cubicBezTo>
                <a:lnTo>
                  <a:pt x="763422" y="5321440"/>
                </a:lnTo>
                <a:lnTo>
                  <a:pt x="760604" y="5316482"/>
                </a:lnTo>
                <a:lnTo>
                  <a:pt x="750603" y="5315646"/>
                </a:lnTo>
                <a:lnTo>
                  <a:pt x="748101" y="5314492"/>
                </a:lnTo>
                <a:cubicBezTo>
                  <a:pt x="743336" y="5312270"/>
                  <a:pt x="738573" y="5310219"/>
                  <a:pt x="733610" y="5308812"/>
                </a:cubicBezTo>
                <a:cubicBezTo>
                  <a:pt x="732103" y="5330640"/>
                  <a:pt x="691138" y="5300448"/>
                  <a:pt x="698671" y="5319789"/>
                </a:cubicBezTo>
                <a:cubicBezTo>
                  <a:pt x="671131" y="5315859"/>
                  <a:pt x="685526" y="5335298"/>
                  <a:pt x="658974" y="5314289"/>
                </a:cubicBezTo>
                <a:cubicBezTo>
                  <a:pt x="610275" y="5322973"/>
                  <a:pt x="590509" y="5330275"/>
                  <a:pt x="547411" y="5323081"/>
                </a:cubicBezTo>
                <a:cubicBezTo>
                  <a:pt x="507611" y="5321127"/>
                  <a:pt x="457956" y="5301046"/>
                  <a:pt x="420170" y="5302565"/>
                </a:cubicBezTo>
                <a:cubicBezTo>
                  <a:pt x="362940" y="5303601"/>
                  <a:pt x="338545" y="5357010"/>
                  <a:pt x="320690" y="5332193"/>
                </a:cubicBezTo>
                <a:cubicBezTo>
                  <a:pt x="293655" y="5338591"/>
                  <a:pt x="280592" y="5339804"/>
                  <a:pt x="257958" y="5340954"/>
                </a:cubicBezTo>
                <a:lnTo>
                  <a:pt x="184890" y="5339091"/>
                </a:lnTo>
                <a:lnTo>
                  <a:pt x="183331" y="5338348"/>
                </a:lnTo>
                <a:cubicBezTo>
                  <a:pt x="176597" y="5336970"/>
                  <a:pt x="172582" y="5337663"/>
                  <a:pt x="169782" y="5339269"/>
                </a:cubicBezTo>
                <a:lnTo>
                  <a:pt x="167187" y="5341914"/>
                </a:lnTo>
                <a:lnTo>
                  <a:pt x="140235" y="5348128"/>
                </a:lnTo>
                <a:lnTo>
                  <a:pt x="109349" y="5351347"/>
                </a:lnTo>
                <a:lnTo>
                  <a:pt x="108834" y="5350486"/>
                </a:lnTo>
                <a:cubicBezTo>
                  <a:pt x="104774" y="5349326"/>
                  <a:pt x="95228" y="5348561"/>
                  <a:pt x="84990" y="5344389"/>
                </a:cubicBezTo>
                <a:cubicBezTo>
                  <a:pt x="88665" y="5323440"/>
                  <a:pt x="55092" y="5336567"/>
                  <a:pt x="47411" y="5325453"/>
                </a:cubicBezTo>
                <a:cubicBezTo>
                  <a:pt x="38324" y="5327218"/>
                  <a:pt x="28779" y="5328702"/>
                  <a:pt x="18970" y="5329785"/>
                </a:cubicBezTo>
                <a:lnTo>
                  <a:pt x="13158" y="5330156"/>
                </a:lnTo>
                <a:lnTo>
                  <a:pt x="13003" y="5329958"/>
                </a:lnTo>
                <a:cubicBezTo>
                  <a:pt x="11660" y="5329599"/>
                  <a:pt x="9719" y="5329556"/>
                  <a:pt x="6798" y="5329941"/>
                </a:cubicBezTo>
                <a:lnTo>
                  <a:pt x="2557" y="5330836"/>
                </a:lnTo>
                <a:lnTo>
                  <a:pt x="0" y="5330999"/>
                </a:lnTo>
                <a:lnTo>
                  <a:pt x="0" y="609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2" name="Rectangle 6">
            <a:extLst>
              <a:ext uri="{FF2B5EF4-FFF2-40B4-BE49-F238E27FC236}">
                <a16:creationId xmlns:a16="http://schemas.microsoft.com/office/drawing/2014/main" id="{0AC3A952-2574-44E9-9C98-DBC27EE141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16287" y="379247"/>
            <a:ext cx="1348547" cy="407804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70127 w 2201784"/>
              <a:gd name="connsiteY2" fmla="*/ 33245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70127 w 2201784"/>
              <a:gd name="connsiteY2" fmla="*/ 33245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cubicBezTo>
                  <a:pt x="781874" y="4129"/>
                  <a:pt x="1607589" y="24681"/>
                  <a:pt x="2170127" y="33245"/>
                </a:cubicBezTo>
                <a:cubicBezTo>
                  <a:pt x="2169852" y="63908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35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36CEBCA3-C6C6-C626-603F-F080769CF7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6308" y="1248355"/>
            <a:ext cx="6170266" cy="429370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s-E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Main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features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of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this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stage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 :</a:t>
            </a:r>
          </a:p>
          <a:p>
            <a:r>
              <a:rPr lang="es-ES" sz="1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Rapid </a:t>
            </a:r>
            <a:r>
              <a:rPr lang="es-ES" sz="1600" b="1" err="1">
                <a:solidFill>
                  <a:schemeClr val="tx1">
                    <a:lumMod val="85000"/>
                    <a:lumOff val="15000"/>
                  </a:schemeClr>
                </a:solidFill>
              </a:rPr>
              <a:t>language</a:t>
            </a:r>
            <a:r>
              <a:rPr lang="es-ES" sz="1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b="1" err="1">
                <a:solidFill>
                  <a:schemeClr val="tx1">
                    <a:lumMod val="85000"/>
                    <a:lumOff val="15000"/>
                  </a:schemeClr>
                </a:solidFill>
              </a:rPr>
              <a:t>development</a:t>
            </a:r>
            <a:r>
              <a:rPr lang="es-ES" sz="1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and </a:t>
            </a:r>
            <a:r>
              <a:rPr lang="es-ES" sz="1600" b="1" err="1">
                <a:solidFill>
                  <a:schemeClr val="tx1">
                    <a:lumMod val="85000"/>
                    <a:lumOff val="15000"/>
                  </a:schemeClr>
                </a:solidFill>
              </a:rPr>
              <a:t>symbolic</a:t>
            </a:r>
            <a:r>
              <a:rPr lang="es-ES" sz="1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b="1" err="1">
                <a:solidFill>
                  <a:schemeClr val="tx1">
                    <a:lumMod val="85000"/>
                    <a:lumOff val="15000"/>
                  </a:schemeClr>
                </a:solidFill>
              </a:rPr>
              <a:t>thinking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. </a:t>
            </a:r>
            <a:r>
              <a:rPr lang="es-ES" sz="1600" err="1">
                <a:solidFill>
                  <a:schemeClr val="tx1">
                    <a:lumMod val="85000"/>
                    <a:lumOff val="15000"/>
                  </a:schemeClr>
                </a:solidFill>
              </a:rPr>
              <a:t>Children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err="1">
                <a:solidFill>
                  <a:schemeClr val="tx1">
                    <a:lumMod val="85000"/>
                    <a:lumOff val="15000"/>
                  </a:schemeClr>
                </a:solidFill>
              </a:rPr>
              <a:t>begin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err="1">
                <a:solidFill>
                  <a:schemeClr val="tx1">
                    <a:lumMod val="85000"/>
                    <a:lumOff val="15000"/>
                  </a:schemeClr>
                </a:solidFill>
              </a:rPr>
              <a:t>to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use </a:t>
            </a:r>
            <a:r>
              <a:rPr lang="es-ES" sz="1600" err="1">
                <a:solidFill>
                  <a:schemeClr val="tx1">
                    <a:lumMod val="85000"/>
                    <a:lumOff val="15000"/>
                  </a:schemeClr>
                </a:solidFill>
              </a:rPr>
              <a:t>words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, </a:t>
            </a:r>
            <a:r>
              <a:rPr lang="es-ES" sz="1600" err="1">
                <a:solidFill>
                  <a:schemeClr val="tx1">
                    <a:lumMod val="85000"/>
                    <a:lumOff val="15000"/>
                  </a:schemeClr>
                </a:solidFill>
              </a:rPr>
              <a:t>images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and </a:t>
            </a:r>
            <a:r>
              <a:rPr lang="es-ES" sz="1600" err="1">
                <a:solidFill>
                  <a:schemeClr val="tx1">
                    <a:lumMod val="85000"/>
                    <a:lumOff val="15000"/>
                  </a:schemeClr>
                </a:solidFill>
              </a:rPr>
              <a:t>objects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err="1">
                <a:solidFill>
                  <a:schemeClr val="tx1">
                    <a:lumMod val="85000"/>
                    <a:lumOff val="15000"/>
                  </a:schemeClr>
                </a:solidFill>
              </a:rPr>
              <a:t>to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err="1">
                <a:solidFill>
                  <a:schemeClr val="tx1">
                    <a:lumMod val="85000"/>
                    <a:lumOff val="15000"/>
                  </a:schemeClr>
                </a:solidFill>
              </a:rPr>
              <a:t>represent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ideas and </a:t>
            </a:r>
            <a:r>
              <a:rPr lang="es-ES" sz="1600" err="1">
                <a:solidFill>
                  <a:schemeClr val="tx1">
                    <a:lumMod val="85000"/>
                    <a:lumOff val="15000"/>
                  </a:schemeClr>
                </a:solidFill>
              </a:rPr>
              <a:t>experiences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</a:p>
          <a:p>
            <a:r>
              <a:rPr lang="es-ES" sz="1600" b="1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Egocentrism</a:t>
            </a:r>
            <a:r>
              <a:rPr lang="es-ES" sz="1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– </a:t>
            </a:r>
            <a:r>
              <a:rPr lang="es-E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they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often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find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it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difficulty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to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understand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other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people's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perspective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.</a:t>
            </a:r>
          </a:p>
          <a:p>
            <a:r>
              <a:rPr lang="es-ES" sz="1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Intuitive </a:t>
            </a:r>
            <a:r>
              <a:rPr lang="es-ES" sz="1600" b="1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rather</a:t>
            </a:r>
            <a:r>
              <a:rPr lang="es-ES" sz="1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b="1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than</a:t>
            </a:r>
            <a:r>
              <a:rPr lang="es-ES" sz="1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b="1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logical</a:t>
            </a:r>
            <a:r>
              <a:rPr lang="es-ES" sz="1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b="1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thinking</a:t>
            </a:r>
            <a:r>
              <a:rPr lang="es-ES" sz="1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. </a:t>
            </a:r>
            <a:r>
              <a:rPr lang="es-E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Their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reasoning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is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based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more </a:t>
            </a:r>
            <a:r>
              <a:rPr lang="es-E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intuition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and personal </a:t>
            </a:r>
            <a:r>
              <a:rPr lang="es-E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experiences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than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on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logic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.</a:t>
            </a:r>
          </a:p>
          <a:p>
            <a:r>
              <a:rPr lang="es-ES" sz="1600" b="1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Strong</a:t>
            </a:r>
            <a:r>
              <a:rPr lang="es-ES" sz="1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b="1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interest</a:t>
            </a:r>
            <a:r>
              <a:rPr lang="es-ES" sz="1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in imaginative and </a:t>
            </a:r>
            <a:r>
              <a:rPr lang="es-ES" sz="1600" b="1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pretend</a:t>
            </a:r>
            <a:r>
              <a:rPr lang="es-ES" sz="1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b="1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play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. </a:t>
            </a:r>
            <a:r>
              <a:rPr lang="es-E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Children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frequently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engage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in role </a:t>
            </a:r>
            <a:r>
              <a:rPr lang="es-E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play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and use </a:t>
            </a:r>
            <a:r>
              <a:rPr lang="es-E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creativity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to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explore </a:t>
            </a:r>
            <a:r>
              <a:rPr lang="es-E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the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world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around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them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es-E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For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Amira, </a:t>
            </a:r>
            <a:r>
              <a:rPr lang="es-E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this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stage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is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crucial </a:t>
            </a:r>
            <a:r>
              <a:rPr lang="es-E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because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language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and </a:t>
            </a:r>
            <a:r>
              <a:rPr lang="es-E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play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are </a:t>
            </a:r>
            <a:r>
              <a:rPr lang="es-E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key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tools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for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learning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and social </a:t>
            </a:r>
            <a:r>
              <a:rPr lang="es-ES" sz="1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connection</a:t>
            </a:r>
            <a:r>
              <a:rPr lang="es-E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.</a:t>
            </a:r>
          </a:p>
          <a:p>
            <a:pPr marL="0" indent="0">
              <a:buNone/>
            </a:pPr>
            <a:endParaRPr lang="es-ES" sz="200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6936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9A7F3BF-8763-4074-AD77-92790AF314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1716C3A0-6A50-3FAF-6D1B-2B8EF27810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9356106" cy="1200329"/>
          </a:xfrm>
        </p:spPr>
        <p:txBody>
          <a:bodyPr anchor="t">
            <a:normAutofit/>
          </a:bodyPr>
          <a:lstStyle/>
          <a:p>
            <a:r>
              <a:rPr lang="es-ES" sz="4000" b="1" err="1"/>
              <a:t>Applying</a:t>
            </a:r>
            <a:r>
              <a:rPr lang="es-ES" sz="4000" b="1" dirty="0"/>
              <a:t> </a:t>
            </a:r>
            <a:r>
              <a:rPr lang="es-ES" sz="4000" b="1" err="1"/>
              <a:t>Theory</a:t>
            </a:r>
            <a:r>
              <a:rPr lang="es-ES" sz="4000" b="1" dirty="0"/>
              <a:t> </a:t>
            </a:r>
            <a:r>
              <a:rPr lang="es-ES" sz="4000" b="1" err="1"/>
              <a:t>to</a:t>
            </a:r>
            <a:r>
              <a:rPr lang="es-ES" sz="4000" b="1" dirty="0"/>
              <a:t> Amira 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7A9648D6-B41B-42D0-A817-AE2607B0B5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994200" y="554152"/>
            <a:ext cx="574177" cy="1075866"/>
            <a:chOff x="10994200" y="554152"/>
            <a:chExt cx="574177" cy="1075866"/>
          </a:xfrm>
        </p:grpSpPr>
        <p:sp>
          <p:nvSpPr>
            <p:cNvPr id="12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13369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solidFill>
              <a:schemeClr val="accent2"/>
            </a:solidFill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55951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solidFill>
              <a:schemeClr val="accent2"/>
            </a:solidFill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94200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solidFill>
              <a:schemeClr val="accent2"/>
            </a:solidFill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cxnSp>
        <p:nvCxnSpPr>
          <p:cNvPr id="19" name="Straight Connector 15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Marcador de contenido 2">
            <a:extLst>
              <a:ext uri="{FF2B5EF4-FFF2-40B4-BE49-F238E27FC236}">
                <a16:creationId xmlns:a16="http://schemas.microsoft.com/office/drawing/2014/main" id="{0F26599D-ECE8-0CBE-DCB6-A5355888535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25151755"/>
              </p:ext>
            </p:extLst>
          </p:nvPr>
        </p:nvGraphicFramePr>
        <p:xfrm>
          <a:off x="1188062" y="1698625"/>
          <a:ext cx="9356107" cy="4394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000515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53856D0B-EA21-751A-2E6E-12A18B0186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s-ES" sz="4000" b="1" err="1"/>
              <a:t>Practical</a:t>
            </a:r>
            <a:r>
              <a:rPr lang="es-ES" sz="4000" b="1" dirty="0"/>
              <a:t> </a:t>
            </a:r>
            <a:r>
              <a:rPr lang="es-ES" sz="4000" b="1" err="1"/>
              <a:t>Strategies</a:t>
            </a:r>
            <a:r>
              <a:rPr lang="es-ES" sz="4000" b="1" dirty="0"/>
              <a:t> </a:t>
            </a:r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588D69D0-F2D3-1C85-1152-FF73052189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s-ES" sz="2000"/>
              <a:t>Based on Piaget's ideas,I would :</a:t>
            </a:r>
          </a:p>
          <a:p>
            <a:pPr marL="0" indent="0">
              <a:buNone/>
            </a:pPr>
            <a:r>
              <a:rPr lang="es-ES" sz="2000"/>
              <a:t>Encourage hands –on play such as blocks,puzzles,or drawing.</a:t>
            </a:r>
          </a:p>
          <a:p>
            <a:pPr marL="0" indent="0">
              <a:buNone/>
            </a:pPr>
            <a:r>
              <a:rPr lang="es-ES" sz="2000"/>
              <a:t>Used pretend play to build imagination and language.Keep routines consistent to reduce anxiety and build trust .</a:t>
            </a:r>
          </a:p>
          <a:p>
            <a:pPr marL="0" indent="0">
              <a:buNone/>
            </a:pPr>
            <a:r>
              <a:rPr lang="es-ES" sz="2000"/>
              <a:t>Model and expand on her speech in a natural way,offer small group activities to help her practice sharing and social interaction.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EC7A2A5-DA18-0CC8-9DB4-4687FAFCE54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594" r="19187" b="9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57017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CFE639D4-26AF-26F9-BA65-ACB17528CA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950110" cy="5431536"/>
          </a:xfrm>
        </p:spPr>
        <p:txBody>
          <a:bodyPr>
            <a:normAutofit/>
          </a:bodyPr>
          <a:lstStyle/>
          <a:p>
            <a:r>
              <a:rPr lang="es-ES" sz="5000" b="1" err="1"/>
              <a:t>Biological</a:t>
            </a:r>
            <a:r>
              <a:rPr lang="es-ES" sz="5000" b="1" dirty="0"/>
              <a:t> and </a:t>
            </a:r>
            <a:r>
              <a:rPr lang="es-ES" sz="5000" b="1" err="1"/>
              <a:t>Enviromental</a:t>
            </a:r>
            <a:r>
              <a:rPr lang="es-ES" sz="5000" b="1" dirty="0"/>
              <a:t> </a:t>
            </a:r>
            <a:r>
              <a:rPr lang="es-ES" sz="5000" b="1" err="1"/>
              <a:t>Factors</a:t>
            </a:r>
            <a:r>
              <a:rPr lang="es-ES" sz="5000" b="1" dirty="0"/>
              <a:t> </a:t>
            </a:r>
            <a:endParaRPr lang="en-US" sz="5000" b="1" dirty="0"/>
          </a:p>
        </p:txBody>
      </p:sp>
      <p:sp>
        <p:nvSpPr>
          <p:cNvPr id="31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sX0" fmla="*/ 0 w 4480560"/>
              <a:gd name="csY0" fmla="*/ 0 h 18288"/>
              <a:gd name="csX1" fmla="*/ 595274 w 4480560"/>
              <a:gd name="csY1" fmla="*/ 0 h 18288"/>
              <a:gd name="csX2" fmla="*/ 1100938 w 4480560"/>
              <a:gd name="csY2" fmla="*/ 0 h 18288"/>
              <a:gd name="csX3" fmla="*/ 1651406 w 4480560"/>
              <a:gd name="csY3" fmla="*/ 0 h 18288"/>
              <a:gd name="csX4" fmla="*/ 2336292 w 4480560"/>
              <a:gd name="csY4" fmla="*/ 0 h 18288"/>
              <a:gd name="csX5" fmla="*/ 2931566 w 4480560"/>
              <a:gd name="csY5" fmla="*/ 0 h 18288"/>
              <a:gd name="csX6" fmla="*/ 3482035 w 4480560"/>
              <a:gd name="csY6" fmla="*/ 0 h 18288"/>
              <a:gd name="csX7" fmla="*/ 4480560 w 4480560"/>
              <a:gd name="csY7" fmla="*/ 0 h 18288"/>
              <a:gd name="csX8" fmla="*/ 4480560 w 4480560"/>
              <a:gd name="csY8" fmla="*/ 18288 h 18288"/>
              <a:gd name="csX9" fmla="*/ 3840480 w 4480560"/>
              <a:gd name="csY9" fmla="*/ 18288 h 18288"/>
              <a:gd name="csX10" fmla="*/ 3290011 w 4480560"/>
              <a:gd name="csY10" fmla="*/ 18288 h 18288"/>
              <a:gd name="csX11" fmla="*/ 2560320 w 4480560"/>
              <a:gd name="csY11" fmla="*/ 18288 h 18288"/>
              <a:gd name="csX12" fmla="*/ 1965046 w 4480560"/>
              <a:gd name="csY12" fmla="*/ 18288 h 18288"/>
              <a:gd name="csX13" fmla="*/ 1459382 w 4480560"/>
              <a:gd name="csY13" fmla="*/ 18288 h 18288"/>
              <a:gd name="csX14" fmla="*/ 774497 w 4480560"/>
              <a:gd name="csY14" fmla="*/ 18288 h 18288"/>
              <a:gd name="csX15" fmla="*/ 0 w 4480560"/>
              <a:gd name="csY15" fmla="*/ 18288 h 18288"/>
              <a:gd name="csX16" fmla="*/ 0 w 448056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Marcador de contenido 2">
            <a:extLst>
              <a:ext uri="{FF2B5EF4-FFF2-40B4-BE49-F238E27FC236}">
                <a16:creationId xmlns:a16="http://schemas.microsoft.com/office/drawing/2014/main" id="{2C70DC77-5581-971B-6DD1-0E313432B4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570698" cy="544019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s-ES" sz="1600" err="1"/>
              <a:t>Amira's</a:t>
            </a:r>
            <a:r>
              <a:rPr lang="es-ES" sz="1600" dirty="0"/>
              <a:t> </a:t>
            </a:r>
            <a:r>
              <a:rPr lang="es-ES" sz="1600" err="1"/>
              <a:t>development</a:t>
            </a:r>
            <a:r>
              <a:rPr lang="es-ES" sz="1600" dirty="0"/>
              <a:t> </a:t>
            </a:r>
            <a:r>
              <a:rPr lang="es-ES" sz="1600" err="1"/>
              <a:t>is</a:t>
            </a:r>
            <a:r>
              <a:rPr lang="es-ES" sz="1600" dirty="0"/>
              <a:t> </a:t>
            </a:r>
            <a:r>
              <a:rPr lang="es-ES" sz="1600" err="1"/>
              <a:t>influenced</a:t>
            </a:r>
            <a:r>
              <a:rPr lang="es-ES" sz="1600" dirty="0"/>
              <a:t> </a:t>
            </a:r>
            <a:r>
              <a:rPr lang="es-ES" sz="1600" err="1"/>
              <a:t>by</a:t>
            </a:r>
            <a:r>
              <a:rPr lang="es-ES" sz="1600" dirty="0"/>
              <a:t> </a:t>
            </a:r>
            <a:r>
              <a:rPr lang="es-ES" sz="1600" err="1"/>
              <a:t>both</a:t>
            </a:r>
            <a:r>
              <a:rPr lang="es-ES" sz="1600" dirty="0"/>
              <a:t> :</a:t>
            </a:r>
          </a:p>
          <a:p>
            <a:pPr marL="0" indent="0">
              <a:buNone/>
            </a:pPr>
            <a:r>
              <a:rPr lang="es-ES" sz="1600" dirty="0"/>
              <a:t> </a:t>
            </a:r>
          </a:p>
          <a:p>
            <a:pPr marL="457200" indent="-457200"/>
            <a:r>
              <a:rPr lang="es-ES" sz="1600" err="1"/>
              <a:t>Biological</a:t>
            </a:r>
            <a:r>
              <a:rPr lang="es-ES" sz="1600" dirty="0"/>
              <a:t> </a:t>
            </a:r>
            <a:r>
              <a:rPr lang="es-ES" sz="1600" err="1"/>
              <a:t>factors</a:t>
            </a:r>
            <a:r>
              <a:rPr lang="es-ES" sz="1600" dirty="0"/>
              <a:t>: </a:t>
            </a:r>
            <a:r>
              <a:rPr lang="es-ES" sz="1600" err="1"/>
              <a:t>her</a:t>
            </a:r>
            <a:r>
              <a:rPr lang="es-ES" sz="1600" dirty="0"/>
              <a:t> </a:t>
            </a:r>
            <a:r>
              <a:rPr lang="es-ES" sz="1600" err="1"/>
              <a:t>age</a:t>
            </a:r>
            <a:r>
              <a:rPr lang="es-ES" sz="1600" dirty="0"/>
              <a:t>, </a:t>
            </a:r>
            <a:r>
              <a:rPr lang="es-ES" sz="1600" err="1"/>
              <a:t>brain</a:t>
            </a:r>
            <a:r>
              <a:rPr lang="es-ES" sz="1600" dirty="0"/>
              <a:t> and </a:t>
            </a:r>
            <a:r>
              <a:rPr lang="es-ES" sz="1600" err="1"/>
              <a:t>language</a:t>
            </a:r>
            <a:r>
              <a:rPr lang="es-ES" sz="1600" dirty="0"/>
              <a:t> </a:t>
            </a:r>
            <a:r>
              <a:rPr lang="es-ES" sz="1600" err="1"/>
              <a:t>development</a:t>
            </a:r>
            <a:r>
              <a:rPr lang="es-ES" sz="1600" dirty="0"/>
              <a:t>.</a:t>
            </a:r>
          </a:p>
          <a:p>
            <a:pPr marL="0" indent="0">
              <a:buNone/>
            </a:pPr>
            <a:endParaRPr lang="es-ES" sz="1600" dirty="0"/>
          </a:p>
          <a:p>
            <a:pPr marL="457200" indent="-457200"/>
            <a:r>
              <a:rPr lang="es-ES" sz="1600" err="1"/>
              <a:t>Eviromental</a:t>
            </a:r>
            <a:r>
              <a:rPr lang="es-ES" sz="1600" dirty="0"/>
              <a:t> </a:t>
            </a:r>
            <a:r>
              <a:rPr lang="es-ES" sz="1600" err="1"/>
              <a:t>factors</a:t>
            </a:r>
            <a:r>
              <a:rPr lang="es-ES" sz="1600" dirty="0"/>
              <a:t> : </a:t>
            </a:r>
            <a:r>
              <a:rPr lang="es-ES" sz="1600" err="1"/>
              <a:t>relationships</a:t>
            </a:r>
            <a:r>
              <a:rPr lang="es-ES" sz="1600" dirty="0"/>
              <a:t> </a:t>
            </a:r>
            <a:r>
              <a:rPr lang="es-ES" sz="1600" err="1"/>
              <a:t>with</a:t>
            </a:r>
            <a:r>
              <a:rPr lang="es-ES" sz="1600" dirty="0"/>
              <a:t> </a:t>
            </a:r>
            <a:r>
              <a:rPr lang="es-ES" sz="1600" err="1"/>
              <a:t>carers,exposure</a:t>
            </a:r>
            <a:r>
              <a:rPr lang="es-ES" sz="1600" dirty="0"/>
              <a:t> </a:t>
            </a:r>
            <a:r>
              <a:rPr lang="es-ES" sz="1600" err="1"/>
              <a:t>to</a:t>
            </a:r>
            <a:r>
              <a:rPr lang="es-ES" sz="1600" dirty="0"/>
              <a:t> </a:t>
            </a:r>
            <a:r>
              <a:rPr lang="es-ES" sz="1600" err="1"/>
              <a:t>language</a:t>
            </a:r>
            <a:r>
              <a:rPr lang="es-ES" sz="1600" dirty="0"/>
              <a:t> at </a:t>
            </a:r>
            <a:r>
              <a:rPr lang="es-ES" sz="1600" err="1"/>
              <a:t>home,and</a:t>
            </a:r>
            <a:r>
              <a:rPr lang="es-ES" sz="1600" dirty="0"/>
              <a:t> </a:t>
            </a:r>
            <a:r>
              <a:rPr lang="es-ES" sz="1600" err="1"/>
              <a:t>the</a:t>
            </a:r>
            <a:r>
              <a:rPr lang="es-ES" sz="1600" dirty="0"/>
              <a:t> </a:t>
            </a:r>
            <a:r>
              <a:rPr lang="es-ES" sz="1600" err="1"/>
              <a:t>nursery</a:t>
            </a:r>
            <a:r>
              <a:rPr lang="es-ES" sz="1600" dirty="0"/>
              <a:t> </a:t>
            </a:r>
            <a:r>
              <a:rPr lang="es-ES" sz="1600" err="1"/>
              <a:t>enviroment</a:t>
            </a:r>
            <a:r>
              <a:rPr lang="es-ES" sz="1600" dirty="0"/>
              <a:t>.</a:t>
            </a:r>
          </a:p>
          <a:p>
            <a:pPr marL="0" indent="0">
              <a:buNone/>
            </a:pPr>
            <a:r>
              <a:rPr lang="es-ES" sz="1600" dirty="0"/>
              <a:t>      </a:t>
            </a:r>
          </a:p>
          <a:p>
            <a:pPr marL="0" indent="0">
              <a:buNone/>
            </a:pPr>
            <a:r>
              <a:rPr lang="es-ES" sz="1600" dirty="0"/>
              <a:t>        Piaget </a:t>
            </a:r>
            <a:r>
              <a:rPr lang="es-ES" sz="1600" err="1"/>
              <a:t>believed</a:t>
            </a:r>
            <a:r>
              <a:rPr lang="es-ES" sz="1600" dirty="0"/>
              <a:t> </a:t>
            </a:r>
            <a:r>
              <a:rPr lang="es-ES" sz="1600" err="1"/>
              <a:t>learning</a:t>
            </a:r>
            <a:r>
              <a:rPr lang="es-ES" sz="1600" dirty="0"/>
              <a:t> </a:t>
            </a:r>
            <a:r>
              <a:rPr lang="es-ES" sz="1600" err="1"/>
              <a:t>happens</a:t>
            </a:r>
            <a:r>
              <a:rPr lang="es-ES" sz="1600" dirty="0"/>
              <a:t> </a:t>
            </a:r>
            <a:r>
              <a:rPr lang="es-ES" sz="1600" err="1"/>
              <a:t>through</a:t>
            </a:r>
            <a:r>
              <a:rPr lang="es-ES" sz="1600" dirty="0"/>
              <a:t> </a:t>
            </a:r>
            <a:r>
              <a:rPr lang="es-ES" sz="1600" err="1"/>
              <a:t>the</a:t>
            </a:r>
            <a:r>
              <a:rPr lang="es-ES" sz="1600" dirty="0"/>
              <a:t> </a:t>
            </a:r>
          </a:p>
          <a:p>
            <a:pPr marL="0" indent="0">
              <a:buNone/>
            </a:pPr>
            <a:r>
              <a:rPr lang="es-ES" sz="1600" dirty="0"/>
              <a:t>        balance </a:t>
            </a:r>
            <a:r>
              <a:rPr lang="es-ES" sz="1600" dirty="0" err="1"/>
              <a:t>between</a:t>
            </a:r>
            <a:r>
              <a:rPr lang="es-ES" sz="1600" dirty="0"/>
              <a:t> </a:t>
            </a:r>
            <a:r>
              <a:rPr lang="es-ES" sz="1600" dirty="0" err="1"/>
              <a:t>nature</a:t>
            </a:r>
            <a:r>
              <a:rPr lang="es-ES" sz="1600" dirty="0"/>
              <a:t> and </a:t>
            </a:r>
            <a:r>
              <a:rPr lang="es-ES" sz="1600" dirty="0" err="1"/>
              <a:t>nurture</a:t>
            </a:r>
            <a:r>
              <a:rPr lang="es-ES" sz="2000" dirty="0"/>
              <a:t>     </a:t>
            </a:r>
            <a:r>
              <a:rPr lang="es-ES" sz="2200" dirty="0"/>
              <a:t>     </a:t>
            </a:r>
            <a:endParaRPr lang="es-ES" sz="2000" dirty="0"/>
          </a:p>
        </p:txBody>
      </p:sp>
    </p:spTree>
    <p:extLst>
      <p:ext uri="{BB962C8B-B14F-4D97-AF65-F5344CB8AC3E}">
        <p14:creationId xmlns:p14="http://schemas.microsoft.com/office/powerpoint/2010/main" val="2034284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26">
            <a:extLst>
              <a:ext uri="{FF2B5EF4-FFF2-40B4-BE49-F238E27FC236}">
                <a16:creationId xmlns:a16="http://schemas.microsoft.com/office/drawing/2014/main" id="{00A0D747-F38B-4A99-9985-62CE8C2476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Freeform: Shape 28">
            <a:extLst>
              <a:ext uri="{FF2B5EF4-FFF2-40B4-BE49-F238E27FC236}">
                <a16:creationId xmlns:a16="http://schemas.microsoft.com/office/drawing/2014/main" id="{3D1BF32B-6CA3-4695-8A0C-1AC789B58D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5277870" cy="6858000"/>
          </a:xfrm>
          <a:custGeom>
            <a:avLst/>
            <a:gdLst>
              <a:gd name="connsiteX0" fmla="*/ 643741 w 5434004"/>
              <a:gd name="connsiteY0" fmla="*/ 0 h 6858000"/>
              <a:gd name="connsiteX1" fmla="*/ 5434004 w 5434004"/>
              <a:gd name="connsiteY1" fmla="*/ 0 h 6858000"/>
              <a:gd name="connsiteX2" fmla="*/ 5434004 w 5434004"/>
              <a:gd name="connsiteY2" fmla="*/ 6858000 h 6858000"/>
              <a:gd name="connsiteX3" fmla="*/ 0 w 5434004"/>
              <a:gd name="connsiteY3" fmla="*/ 6858000 h 6858000"/>
              <a:gd name="connsiteX4" fmla="*/ 0 w 5434004"/>
              <a:gd name="connsiteY4" fmla="*/ 6857998 h 6858000"/>
              <a:gd name="connsiteX5" fmla="*/ 1049407 w 5434004"/>
              <a:gd name="connsiteY5" fmla="*/ 6857998 h 6858000"/>
              <a:gd name="connsiteX6" fmla="*/ 1033092 w 5434004"/>
              <a:gd name="connsiteY6" fmla="*/ 6843615 h 6858000"/>
              <a:gd name="connsiteX7" fmla="*/ 1004585 w 5434004"/>
              <a:gd name="connsiteY7" fmla="*/ 6800899 h 6858000"/>
              <a:gd name="connsiteX8" fmla="*/ 984086 w 5434004"/>
              <a:gd name="connsiteY8" fmla="*/ 6765441 h 6858000"/>
              <a:gd name="connsiteX9" fmla="*/ 955964 w 5434004"/>
              <a:gd name="connsiteY9" fmla="*/ 6739541 h 6858000"/>
              <a:gd name="connsiteX10" fmla="*/ 945820 w 5434004"/>
              <a:gd name="connsiteY10" fmla="*/ 6673829 h 6858000"/>
              <a:gd name="connsiteX11" fmla="*/ 921540 w 5434004"/>
              <a:gd name="connsiteY11" fmla="*/ 6620155 h 6858000"/>
              <a:gd name="connsiteX12" fmla="*/ 876436 w 5434004"/>
              <a:gd name="connsiteY12" fmla="*/ 6610437 h 6858000"/>
              <a:gd name="connsiteX13" fmla="*/ 876973 w 5434004"/>
              <a:gd name="connsiteY13" fmla="*/ 6596307 h 6858000"/>
              <a:gd name="connsiteX14" fmla="*/ 893782 w 5434004"/>
              <a:gd name="connsiteY14" fmla="*/ 6536039 h 6858000"/>
              <a:gd name="connsiteX15" fmla="*/ 830281 w 5434004"/>
              <a:gd name="connsiteY15" fmla="*/ 6239239 h 6858000"/>
              <a:gd name="connsiteX16" fmla="*/ 816373 w 5434004"/>
              <a:gd name="connsiteY16" fmla="*/ 6116986 h 6858000"/>
              <a:gd name="connsiteX17" fmla="*/ 788606 w 5434004"/>
              <a:gd name="connsiteY17" fmla="*/ 5895434 h 6858000"/>
              <a:gd name="connsiteX18" fmla="*/ 762315 w 5434004"/>
              <a:gd name="connsiteY18" fmla="*/ 5848019 h 6858000"/>
              <a:gd name="connsiteX19" fmla="*/ 714842 w 5434004"/>
              <a:gd name="connsiteY19" fmla="*/ 5722306 h 6858000"/>
              <a:gd name="connsiteX20" fmla="*/ 679500 w 5434004"/>
              <a:gd name="connsiteY20" fmla="*/ 5528085 h 6858000"/>
              <a:gd name="connsiteX21" fmla="*/ 660956 w 5434004"/>
              <a:gd name="connsiteY21" fmla="*/ 5506768 h 6858000"/>
              <a:gd name="connsiteX22" fmla="*/ 642957 w 5434004"/>
              <a:gd name="connsiteY22" fmla="*/ 5473318 h 6858000"/>
              <a:gd name="connsiteX23" fmla="*/ 602099 w 5434004"/>
              <a:gd name="connsiteY23" fmla="*/ 5418521 h 6858000"/>
              <a:gd name="connsiteX24" fmla="*/ 563009 w 5434004"/>
              <a:gd name="connsiteY24" fmla="*/ 5337536 h 6858000"/>
              <a:gd name="connsiteX25" fmla="*/ 584675 w 5434004"/>
              <a:gd name="connsiteY25" fmla="*/ 5255190 h 6858000"/>
              <a:gd name="connsiteX26" fmla="*/ 564878 w 5434004"/>
              <a:gd name="connsiteY26" fmla="*/ 5208171 h 6858000"/>
              <a:gd name="connsiteX27" fmla="*/ 540145 w 5434004"/>
              <a:gd name="connsiteY27" fmla="*/ 4993731 h 6858000"/>
              <a:gd name="connsiteX28" fmla="*/ 512099 w 5434004"/>
              <a:gd name="connsiteY28" fmla="*/ 4896399 h 6858000"/>
              <a:gd name="connsiteX29" fmla="*/ 482378 w 5434004"/>
              <a:gd name="connsiteY29" fmla="*/ 4838613 h 6858000"/>
              <a:gd name="connsiteX30" fmla="*/ 468676 w 5434004"/>
              <a:gd name="connsiteY30" fmla="*/ 4796522 h 6858000"/>
              <a:gd name="connsiteX31" fmla="*/ 430881 w 5434004"/>
              <a:gd name="connsiteY31" fmla="*/ 4672370 h 6858000"/>
              <a:gd name="connsiteX32" fmla="*/ 415292 w 5434004"/>
              <a:gd name="connsiteY32" fmla="*/ 4634253 h 6858000"/>
              <a:gd name="connsiteX33" fmla="*/ 348919 w 5434004"/>
              <a:gd name="connsiteY33" fmla="*/ 4549232 h 6858000"/>
              <a:gd name="connsiteX34" fmla="*/ 292438 w 5434004"/>
              <a:gd name="connsiteY34" fmla="*/ 4479912 h 6858000"/>
              <a:gd name="connsiteX35" fmla="*/ 283567 w 5434004"/>
              <a:gd name="connsiteY35" fmla="*/ 4376609 h 6858000"/>
              <a:gd name="connsiteX36" fmla="*/ 247018 w 5434004"/>
              <a:gd name="connsiteY36" fmla="*/ 4280257 h 6858000"/>
              <a:gd name="connsiteX37" fmla="*/ 243154 w 5434004"/>
              <a:gd name="connsiteY37" fmla="*/ 4208492 h 6858000"/>
              <a:gd name="connsiteX38" fmla="*/ 267243 w 5434004"/>
              <a:gd name="connsiteY38" fmla="*/ 4120636 h 6858000"/>
              <a:gd name="connsiteX39" fmla="*/ 274676 w 5434004"/>
              <a:gd name="connsiteY39" fmla="*/ 4116556 h 6858000"/>
              <a:gd name="connsiteX40" fmla="*/ 274016 w 5434004"/>
              <a:gd name="connsiteY40" fmla="*/ 4109625 h 6858000"/>
              <a:gd name="connsiteX41" fmla="*/ 266711 w 5434004"/>
              <a:gd name="connsiteY41" fmla="*/ 4105624 h 6858000"/>
              <a:gd name="connsiteX42" fmla="*/ 267360 w 5434004"/>
              <a:gd name="connsiteY42" fmla="*/ 4051441 h 6858000"/>
              <a:gd name="connsiteX43" fmla="*/ 280863 w 5434004"/>
              <a:gd name="connsiteY43" fmla="*/ 3988494 h 6858000"/>
              <a:gd name="connsiteX44" fmla="*/ 254473 w 5434004"/>
              <a:gd name="connsiteY44" fmla="*/ 3926485 h 6858000"/>
              <a:gd name="connsiteX45" fmla="*/ 238942 w 5434004"/>
              <a:gd name="connsiteY45" fmla="*/ 3857057 h 6858000"/>
              <a:gd name="connsiteX46" fmla="*/ 229388 w 5434004"/>
              <a:gd name="connsiteY46" fmla="*/ 3815650 h 6858000"/>
              <a:gd name="connsiteX47" fmla="*/ 224025 w 5434004"/>
              <a:gd name="connsiteY47" fmla="*/ 3696745 h 6858000"/>
              <a:gd name="connsiteX48" fmla="*/ 242028 w 5434004"/>
              <a:gd name="connsiteY48" fmla="*/ 3477814 h 6858000"/>
              <a:gd name="connsiteX49" fmla="*/ 239663 w 5434004"/>
              <a:gd name="connsiteY49" fmla="*/ 3375354 h 6858000"/>
              <a:gd name="connsiteX50" fmla="*/ 242939 w 5434004"/>
              <a:gd name="connsiteY50" fmla="*/ 3235494 h 6858000"/>
              <a:gd name="connsiteX51" fmla="*/ 235466 w 5434004"/>
              <a:gd name="connsiteY51" fmla="*/ 3111896 h 6858000"/>
              <a:gd name="connsiteX52" fmla="*/ 225859 w 5434004"/>
              <a:gd name="connsiteY52" fmla="*/ 3061665 h 6858000"/>
              <a:gd name="connsiteX53" fmla="*/ 214543 w 5434004"/>
              <a:gd name="connsiteY53" fmla="*/ 3026187 h 6858000"/>
              <a:gd name="connsiteX54" fmla="*/ 209002 w 5434004"/>
              <a:gd name="connsiteY54" fmla="*/ 2930097 h 6858000"/>
              <a:gd name="connsiteX55" fmla="*/ 209539 w 5434004"/>
              <a:gd name="connsiteY55" fmla="*/ 2768399 h 6858000"/>
              <a:gd name="connsiteX56" fmla="*/ 207490 w 5434004"/>
              <a:gd name="connsiteY56" fmla="*/ 2734615 h 6858000"/>
              <a:gd name="connsiteX57" fmla="*/ 197130 w 5434004"/>
              <a:gd name="connsiteY57" fmla="*/ 2708116 h 6858000"/>
              <a:gd name="connsiteX58" fmla="*/ 187231 w 5434004"/>
              <a:gd name="connsiteY58" fmla="*/ 2704185 h 6858000"/>
              <a:gd name="connsiteX59" fmla="*/ 184723 w 5434004"/>
              <a:gd name="connsiteY59" fmla="*/ 2686011 h 6858000"/>
              <a:gd name="connsiteX60" fmla="*/ 169929 w 5434004"/>
              <a:gd name="connsiteY60" fmla="*/ 2656504 h 6858000"/>
              <a:gd name="connsiteX61" fmla="*/ 188242 w 5434004"/>
              <a:gd name="connsiteY61" fmla="*/ 2589493 h 6858000"/>
              <a:gd name="connsiteX62" fmla="*/ 189125 w 5434004"/>
              <a:gd name="connsiteY62" fmla="*/ 2457617 h 6858000"/>
              <a:gd name="connsiteX63" fmla="*/ 195205 w 5434004"/>
              <a:gd name="connsiteY63" fmla="*/ 2210817 h 6858000"/>
              <a:gd name="connsiteX64" fmla="*/ 175797 w 5434004"/>
              <a:gd name="connsiteY64" fmla="*/ 1901521 h 6858000"/>
              <a:gd name="connsiteX65" fmla="*/ 156134 w 5434004"/>
              <a:gd name="connsiteY65" fmla="*/ 1700722 h 6858000"/>
              <a:gd name="connsiteX66" fmla="*/ 174157 w 5434004"/>
              <a:gd name="connsiteY66" fmla="*/ 1661610 h 6858000"/>
              <a:gd name="connsiteX67" fmla="*/ 180802 w 5434004"/>
              <a:gd name="connsiteY67" fmla="*/ 1640073 h 6858000"/>
              <a:gd name="connsiteX68" fmla="*/ 179221 w 5434004"/>
              <a:gd name="connsiteY68" fmla="*/ 1637398 h 6858000"/>
              <a:gd name="connsiteX69" fmla="*/ 179826 w 5434004"/>
              <a:gd name="connsiteY69" fmla="*/ 1612248 h 6858000"/>
              <a:gd name="connsiteX70" fmla="*/ 198048 w 5434004"/>
              <a:gd name="connsiteY70" fmla="*/ 1498097 h 6858000"/>
              <a:gd name="connsiteX71" fmla="*/ 196329 w 5434004"/>
              <a:gd name="connsiteY71" fmla="*/ 1497364 h 6858000"/>
              <a:gd name="connsiteX72" fmla="*/ 193204 w 5434004"/>
              <a:gd name="connsiteY72" fmla="*/ 1490042 h 6858000"/>
              <a:gd name="connsiteX73" fmla="*/ 211154 w 5434004"/>
              <a:gd name="connsiteY73" fmla="*/ 1451416 h 6858000"/>
              <a:gd name="connsiteX74" fmla="*/ 247750 w 5434004"/>
              <a:gd name="connsiteY74" fmla="*/ 1281781 h 6858000"/>
              <a:gd name="connsiteX75" fmla="*/ 323114 w 5434004"/>
              <a:gd name="connsiteY75" fmla="*/ 1074754 h 6858000"/>
              <a:gd name="connsiteX76" fmla="*/ 357209 w 5434004"/>
              <a:gd name="connsiteY76" fmla="*/ 1019094 h 6858000"/>
              <a:gd name="connsiteX77" fmla="*/ 393176 w 5434004"/>
              <a:gd name="connsiteY77" fmla="*/ 938921 h 6858000"/>
              <a:gd name="connsiteX78" fmla="*/ 451503 w 5434004"/>
              <a:gd name="connsiteY78" fmla="*/ 815814 h 6858000"/>
              <a:gd name="connsiteX79" fmla="*/ 567587 w 5434004"/>
              <a:gd name="connsiteY79" fmla="*/ 584070 h 6858000"/>
              <a:gd name="connsiteX80" fmla="*/ 592609 w 5434004"/>
              <a:gd name="connsiteY80" fmla="*/ 461805 h 6858000"/>
              <a:gd name="connsiteX81" fmla="*/ 624563 w 5434004"/>
              <a:gd name="connsiteY81" fmla="*/ 360945 h 6858000"/>
              <a:gd name="connsiteX82" fmla="*/ 627056 w 5434004"/>
              <a:gd name="connsiteY82" fmla="*/ 226335 h 6858000"/>
              <a:gd name="connsiteX83" fmla="*/ 655851 w 5434004"/>
              <a:gd name="connsiteY83" fmla="*/ 51690 h 6858000"/>
              <a:gd name="connsiteX84" fmla="*/ 653984 w 5434004"/>
              <a:gd name="connsiteY84" fmla="*/ 22133 h 6858000"/>
              <a:gd name="connsiteX85" fmla="*/ 643279 w 5434004"/>
              <a:gd name="connsiteY85" fmla="*/ 1037 h 6858000"/>
              <a:gd name="connsiteX0" fmla="*/ 643741 w 5434004"/>
              <a:gd name="connsiteY0" fmla="*/ 0 h 6858000"/>
              <a:gd name="connsiteX1" fmla="*/ 5434004 w 5434004"/>
              <a:gd name="connsiteY1" fmla="*/ 0 h 6858000"/>
              <a:gd name="connsiteX2" fmla="*/ 5434004 w 5434004"/>
              <a:gd name="connsiteY2" fmla="*/ 6858000 h 6858000"/>
              <a:gd name="connsiteX3" fmla="*/ 0 w 5434004"/>
              <a:gd name="connsiteY3" fmla="*/ 6858000 h 6858000"/>
              <a:gd name="connsiteX4" fmla="*/ 1049407 w 5434004"/>
              <a:gd name="connsiteY4" fmla="*/ 6857998 h 6858000"/>
              <a:gd name="connsiteX5" fmla="*/ 1033092 w 5434004"/>
              <a:gd name="connsiteY5" fmla="*/ 6843615 h 6858000"/>
              <a:gd name="connsiteX6" fmla="*/ 1004585 w 5434004"/>
              <a:gd name="connsiteY6" fmla="*/ 6800899 h 6858000"/>
              <a:gd name="connsiteX7" fmla="*/ 984086 w 5434004"/>
              <a:gd name="connsiteY7" fmla="*/ 6765441 h 6858000"/>
              <a:gd name="connsiteX8" fmla="*/ 955964 w 5434004"/>
              <a:gd name="connsiteY8" fmla="*/ 6739541 h 6858000"/>
              <a:gd name="connsiteX9" fmla="*/ 945820 w 5434004"/>
              <a:gd name="connsiteY9" fmla="*/ 6673829 h 6858000"/>
              <a:gd name="connsiteX10" fmla="*/ 921540 w 5434004"/>
              <a:gd name="connsiteY10" fmla="*/ 6620155 h 6858000"/>
              <a:gd name="connsiteX11" fmla="*/ 876436 w 5434004"/>
              <a:gd name="connsiteY11" fmla="*/ 6610437 h 6858000"/>
              <a:gd name="connsiteX12" fmla="*/ 876973 w 5434004"/>
              <a:gd name="connsiteY12" fmla="*/ 6596307 h 6858000"/>
              <a:gd name="connsiteX13" fmla="*/ 893782 w 5434004"/>
              <a:gd name="connsiteY13" fmla="*/ 6536039 h 6858000"/>
              <a:gd name="connsiteX14" fmla="*/ 830281 w 5434004"/>
              <a:gd name="connsiteY14" fmla="*/ 6239239 h 6858000"/>
              <a:gd name="connsiteX15" fmla="*/ 816373 w 5434004"/>
              <a:gd name="connsiteY15" fmla="*/ 6116986 h 6858000"/>
              <a:gd name="connsiteX16" fmla="*/ 788606 w 5434004"/>
              <a:gd name="connsiteY16" fmla="*/ 5895434 h 6858000"/>
              <a:gd name="connsiteX17" fmla="*/ 762315 w 5434004"/>
              <a:gd name="connsiteY17" fmla="*/ 5848019 h 6858000"/>
              <a:gd name="connsiteX18" fmla="*/ 714842 w 5434004"/>
              <a:gd name="connsiteY18" fmla="*/ 5722306 h 6858000"/>
              <a:gd name="connsiteX19" fmla="*/ 679500 w 5434004"/>
              <a:gd name="connsiteY19" fmla="*/ 5528085 h 6858000"/>
              <a:gd name="connsiteX20" fmla="*/ 660956 w 5434004"/>
              <a:gd name="connsiteY20" fmla="*/ 5506768 h 6858000"/>
              <a:gd name="connsiteX21" fmla="*/ 642957 w 5434004"/>
              <a:gd name="connsiteY21" fmla="*/ 5473318 h 6858000"/>
              <a:gd name="connsiteX22" fmla="*/ 602099 w 5434004"/>
              <a:gd name="connsiteY22" fmla="*/ 5418521 h 6858000"/>
              <a:gd name="connsiteX23" fmla="*/ 563009 w 5434004"/>
              <a:gd name="connsiteY23" fmla="*/ 5337536 h 6858000"/>
              <a:gd name="connsiteX24" fmla="*/ 584675 w 5434004"/>
              <a:gd name="connsiteY24" fmla="*/ 5255190 h 6858000"/>
              <a:gd name="connsiteX25" fmla="*/ 564878 w 5434004"/>
              <a:gd name="connsiteY25" fmla="*/ 5208171 h 6858000"/>
              <a:gd name="connsiteX26" fmla="*/ 540145 w 5434004"/>
              <a:gd name="connsiteY26" fmla="*/ 4993731 h 6858000"/>
              <a:gd name="connsiteX27" fmla="*/ 512099 w 5434004"/>
              <a:gd name="connsiteY27" fmla="*/ 4896399 h 6858000"/>
              <a:gd name="connsiteX28" fmla="*/ 482378 w 5434004"/>
              <a:gd name="connsiteY28" fmla="*/ 4838613 h 6858000"/>
              <a:gd name="connsiteX29" fmla="*/ 468676 w 5434004"/>
              <a:gd name="connsiteY29" fmla="*/ 4796522 h 6858000"/>
              <a:gd name="connsiteX30" fmla="*/ 430881 w 5434004"/>
              <a:gd name="connsiteY30" fmla="*/ 4672370 h 6858000"/>
              <a:gd name="connsiteX31" fmla="*/ 415292 w 5434004"/>
              <a:gd name="connsiteY31" fmla="*/ 4634253 h 6858000"/>
              <a:gd name="connsiteX32" fmla="*/ 348919 w 5434004"/>
              <a:gd name="connsiteY32" fmla="*/ 4549232 h 6858000"/>
              <a:gd name="connsiteX33" fmla="*/ 292438 w 5434004"/>
              <a:gd name="connsiteY33" fmla="*/ 4479912 h 6858000"/>
              <a:gd name="connsiteX34" fmla="*/ 283567 w 5434004"/>
              <a:gd name="connsiteY34" fmla="*/ 4376609 h 6858000"/>
              <a:gd name="connsiteX35" fmla="*/ 247018 w 5434004"/>
              <a:gd name="connsiteY35" fmla="*/ 4280257 h 6858000"/>
              <a:gd name="connsiteX36" fmla="*/ 243154 w 5434004"/>
              <a:gd name="connsiteY36" fmla="*/ 4208492 h 6858000"/>
              <a:gd name="connsiteX37" fmla="*/ 267243 w 5434004"/>
              <a:gd name="connsiteY37" fmla="*/ 4120636 h 6858000"/>
              <a:gd name="connsiteX38" fmla="*/ 274676 w 5434004"/>
              <a:gd name="connsiteY38" fmla="*/ 4116556 h 6858000"/>
              <a:gd name="connsiteX39" fmla="*/ 274016 w 5434004"/>
              <a:gd name="connsiteY39" fmla="*/ 4109625 h 6858000"/>
              <a:gd name="connsiteX40" fmla="*/ 266711 w 5434004"/>
              <a:gd name="connsiteY40" fmla="*/ 4105624 h 6858000"/>
              <a:gd name="connsiteX41" fmla="*/ 267360 w 5434004"/>
              <a:gd name="connsiteY41" fmla="*/ 4051441 h 6858000"/>
              <a:gd name="connsiteX42" fmla="*/ 280863 w 5434004"/>
              <a:gd name="connsiteY42" fmla="*/ 3988494 h 6858000"/>
              <a:gd name="connsiteX43" fmla="*/ 254473 w 5434004"/>
              <a:gd name="connsiteY43" fmla="*/ 3926485 h 6858000"/>
              <a:gd name="connsiteX44" fmla="*/ 238942 w 5434004"/>
              <a:gd name="connsiteY44" fmla="*/ 3857057 h 6858000"/>
              <a:gd name="connsiteX45" fmla="*/ 229388 w 5434004"/>
              <a:gd name="connsiteY45" fmla="*/ 3815650 h 6858000"/>
              <a:gd name="connsiteX46" fmla="*/ 224025 w 5434004"/>
              <a:gd name="connsiteY46" fmla="*/ 3696745 h 6858000"/>
              <a:gd name="connsiteX47" fmla="*/ 242028 w 5434004"/>
              <a:gd name="connsiteY47" fmla="*/ 3477814 h 6858000"/>
              <a:gd name="connsiteX48" fmla="*/ 239663 w 5434004"/>
              <a:gd name="connsiteY48" fmla="*/ 3375354 h 6858000"/>
              <a:gd name="connsiteX49" fmla="*/ 242939 w 5434004"/>
              <a:gd name="connsiteY49" fmla="*/ 3235494 h 6858000"/>
              <a:gd name="connsiteX50" fmla="*/ 235466 w 5434004"/>
              <a:gd name="connsiteY50" fmla="*/ 3111896 h 6858000"/>
              <a:gd name="connsiteX51" fmla="*/ 225859 w 5434004"/>
              <a:gd name="connsiteY51" fmla="*/ 3061665 h 6858000"/>
              <a:gd name="connsiteX52" fmla="*/ 214543 w 5434004"/>
              <a:gd name="connsiteY52" fmla="*/ 3026187 h 6858000"/>
              <a:gd name="connsiteX53" fmla="*/ 209002 w 5434004"/>
              <a:gd name="connsiteY53" fmla="*/ 2930097 h 6858000"/>
              <a:gd name="connsiteX54" fmla="*/ 209539 w 5434004"/>
              <a:gd name="connsiteY54" fmla="*/ 2768399 h 6858000"/>
              <a:gd name="connsiteX55" fmla="*/ 207490 w 5434004"/>
              <a:gd name="connsiteY55" fmla="*/ 2734615 h 6858000"/>
              <a:gd name="connsiteX56" fmla="*/ 197130 w 5434004"/>
              <a:gd name="connsiteY56" fmla="*/ 2708116 h 6858000"/>
              <a:gd name="connsiteX57" fmla="*/ 187231 w 5434004"/>
              <a:gd name="connsiteY57" fmla="*/ 2704185 h 6858000"/>
              <a:gd name="connsiteX58" fmla="*/ 184723 w 5434004"/>
              <a:gd name="connsiteY58" fmla="*/ 2686011 h 6858000"/>
              <a:gd name="connsiteX59" fmla="*/ 169929 w 5434004"/>
              <a:gd name="connsiteY59" fmla="*/ 2656504 h 6858000"/>
              <a:gd name="connsiteX60" fmla="*/ 188242 w 5434004"/>
              <a:gd name="connsiteY60" fmla="*/ 2589493 h 6858000"/>
              <a:gd name="connsiteX61" fmla="*/ 189125 w 5434004"/>
              <a:gd name="connsiteY61" fmla="*/ 2457617 h 6858000"/>
              <a:gd name="connsiteX62" fmla="*/ 195205 w 5434004"/>
              <a:gd name="connsiteY62" fmla="*/ 2210817 h 6858000"/>
              <a:gd name="connsiteX63" fmla="*/ 175797 w 5434004"/>
              <a:gd name="connsiteY63" fmla="*/ 1901521 h 6858000"/>
              <a:gd name="connsiteX64" fmla="*/ 156134 w 5434004"/>
              <a:gd name="connsiteY64" fmla="*/ 1700722 h 6858000"/>
              <a:gd name="connsiteX65" fmla="*/ 174157 w 5434004"/>
              <a:gd name="connsiteY65" fmla="*/ 1661610 h 6858000"/>
              <a:gd name="connsiteX66" fmla="*/ 180802 w 5434004"/>
              <a:gd name="connsiteY66" fmla="*/ 1640073 h 6858000"/>
              <a:gd name="connsiteX67" fmla="*/ 179221 w 5434004"/>
              <a:gd name="connsiteY67" fmla="*/ 1637398 h 6858000"/>
              <a:gd name="connsiteX68" fmla="*/ 179826 w 5434004"/>
              <a:gd name="connsiteY68" fmla="*/ 1612248 h 6858000"/>
              <a:gd name="connsiteX69" fmla="*/ 198048 w 5434004"/>
              <a:gd name="connsiteY69" fmla="*/ 1498097 h 6858000"/>
              <a:gd name="connsiteX70" fmla="*/ 196329 w 5434004"/>
              <a:gd name="connsiteY70" fmla="*/ 1497364 h 6858000"/>
              <a:gd name="connsiteX71" fmla="*/ 193204 w 5434004"/>
              <a:gd name="connsiteY71" fmla="*/ 1490042 h 6858000"/>
              <a:gd name="connsiteX72" fmla="*/ 211154 w 5434004"/>
              <a:gd name="connsiteY72" fmla="*/ 1451416 h 6858000"/>
              <a:gd name="connsiteX73" fmla="*/ 247750 w 5434004"/>
              <a:gd name="connsiteY73" fmla="*/ 1281781 h 6858000"/>
              <a:gd name="connsiteX74" fmla="*/ 323114 w 5434004"/>
              <a:gd name="connsiteY74" fmla="*/ 1074754 h 6858000"/>
              <a:gd name="connsiteX75" fmla="*/ 357209 w 5434004"/>
              <a:gd name="connsiteY75" fmla="*/ 1019094 h 6858000"/>
              <a:gd name="connsiteX76" fmla="*/ 393176 w 5434004"/>
              <a:gd name="connsiteY76" fmla="*/ 938921 h 6858000"/>
              <a:gd name="connsiteX77" fmla="*/ 451503 w 5434004"/>
              <a:gd name="connsiteY77" fmla="*/ 815814 h 6858000"/>
              <a:gd name="connsiteX78" fmla="*/ 567587 w 5434004"/>
              <a:gd name="connsiteY78" fmla="*/ 584070 h 6858000"/>
              <a:gd name="connsiteX79" fmla="*/ 592609 w 5434004"/>
              <a:gd name="connsiteY79" fmla="*/ 461805 h 6858000"/>
              <a:gd name="connsiteX80" fmla="*/ 624563 w 5434004"/>
              <a:gd name="connsiteY80" fmla="*/ 360945 h 6858000"/>
              <a:gd name="connsiteX81" fmla="*/ 627056 w 5434004"/>
              <a:gd name="connsiteY81" fmla="*/ 226335 h 6858000"/>
              <a:gd name="connsiteX82" fmla="*/ 655851 w 5434004"/>
              <a:gd name="connsiteY82" fmla="*/ 51690 h 6858000"/>
              <a:gd name="connsiteX83" fmla="*/ 653984 w 5434004"/>
              <a:gd name="connsiteY83" fmla="*/ 22133 h 6858000"/>
              <a:gd name="connsiteX84" fmla="*/ 643279 w 5434004"/>
              <a:gd name="connsiteY84" fmla="*/ 1037 h 6858000"/>
              <a:gd name="connsiteX85" fmla="*/ 643741 w 5434004"/>
              <a:gd name="connsiteY85" fmla="*/ 0 h 6858000"/>
              <a:gd name="connsiteX0" fmla="*/ 487607 w 5277870"/>
              <a:gd name="connsiteY0" fmla="*/ 0 h 6858000"/>
              <a:gd name="connsiteX1" fmla="*/ 5277870 w 5277870"/>
              <a:gd name="connsiteY1" fmla="*/ 0 h 6858000"/>
              <a:gd name="connsiteX2" fmla="*/ 5277870 w 5277870"/>
              <a:gd name="connsiteY2" fmla="*/ 6858000 h 6858000"/>
              <a:gd name="connsiteX3" fmla="*/ 893273 w 5277870"/>
              <a:gd name="connsiteY3" fmla="*/ 6857998 h 6858000"/>
              <a:gd name="connsiteX4" fmla="*/ 876958 w 5277870"/>
              <a:gd name="connsiteY4" fmla="*/ 6843615 h 6858000"/>
              <a:gd name="connsiteX5" fmla="*/ 848451 w 5277870"/>
              <a:gd name="connsiteY5" fmla="*/ 6800899 h 6858000"/>
              <a:gd name="connsiteX6" fmla="*/ 827952 w 5277870"/>
              <a:gd name="connsiteY6" fmla="*/ 6765441 h 6858000"/>
              <a:gd name="connsiteX7" fmla="*/ 799830 w 5277870"/>
              <a:gd name="connsiteY7" fmla="*/ 6739541 h 6858000"/>
              <a:gd name="connsiteX8" fmla="*/ 789686 w 5277870"/>
              <a:gd name="connsiteY8" fmla="*/ 6673829 h 6858000"/>
              <a:gd name="connsiteX9" fmla="*/ 765406 w 5277870"/>
              <a:gd name="connsiteY9" fmla="*/ 6620155 h 6858000"/>
              <a:gd name="connsiteX10" fmla="*/ 720302 w 5277870"/>
              <a:gd name="connsiteY10" fmla="*/ 6610437 h 6858000"/>
              <a:gd name="connsiteX11" fmla="*/ 720839 w 5277870"/>
              <a:gd name="connsiteY11" fmla="*/ 6596307 h 6858000"/>
              <a:gd name="connsiteX12" fmla="*/ 737648 w 5277870"/>
              <a:gd name="connsiteY12" fmla="*/ 6536039 h 6858000"/>
              <a:gd name="connsiteX13" fmla="*/ 674147 w 5277870"/>
              <a:gd name="connsiteY13" fmla="*/ 6239239 h 6858000"/>
              <a:gd name="connsiteX14" fmla="*/ 660239 w 5277870"/>
              <a:gd name="connsiteY14" fmla="*/ 6116986 h 6858000"/>
              <a:gd name="connsiteX15" fmla="*/ 632472 w 5277870"/>
              <a:gd name="connsiteY15" fmla="*/ 5895434 h 6858000"/>
              <a:gd name="connsiteX16" fmla="*/ 606181 w 5277870"/>
              <a:gd name="connsiteY16" fmla="*/ 5848019 h 6858000"/>
              <a:gd name="connsiteX17" fmla="*/ 558708 w 5277870"/>
              <a:gd name="connsiteY17" fmla="*/ 5722306 h 6858000"/>
              <a:gd name="connsiteX18" fmla="*/ 523366 w 5277870"/>
              <a:gd name="connsiteY18" fmla="*/ 5528085 h 6858000"/>
              <a:gd name="connsiteX19" fmla="*/ 504822 w 5277870"/>
              <a:gd name="connsiteY19" fmla="*/ 5506768 h 6858000"/>
              <a:gd name="connsiteX20" fmla="*/ 486823 w 5277870"/>
              <a:gd name="connsiteY20" fmla="*/ 5473318 h 6858000"/>
              <a:gd name="connsiteX21" fmla="*/ 445965 w 5277870"/>
              <a:gd name="connsiteY21" fmla="*/ 5418521 h 6858000"/>
              <a:gd name="connsiteX22" fmla="*/ 406875 w 5277870"/>
              <a:gd name="connsiteY22" fmla="*/ 5337536 h 6858000"/>
              <a:gd name="connsiteX23" fmla="*/ 428541 w 5277870"/>
              <a:gd name="connsiteY23" fmla="*/ 5255190 h 6858000"/>
              <a:gd name="connsiteX24" fmla="*/ 408744 w 5277870"/>
              <a:gd name="connsiteY24" fmla="*/ 5208171 h 6858000"/>
              <a:gd name="connsiteX25" fmla="*/ 384011 w 5277870"/>
              <a:gd name="connsiteY25" fmla="*/ 4993731 h 6858000"/>
              <a:gd name="connsiteX26" fmla="*/ 355965 w 5277870"/>
              <a:gd name="connsiteY26" fmla="*/ 4896399 h 6858000"/>
              <a:gd name="connsiteX27" fmla="*/ 326244 w 5277870"/>
              <a:gd name="connsiteY27" fmla="*/ 4838613 h 6858000"/>
              <a:gd name="connsiteX28" fmla="*/ 312542 w 5277870"/>
              <a:gd name="connsiteY28" fmla="*/ 4796522 h 6858000"/>
              <a:gd name="connsiteX29" fmla="*/ 274747 w 5277870"/>
              <a:gd name="connsiteY29" fmla="*/ 4672370 h 6858000"/>
              <a:gd name="connsiteX30" fmla="*/ 259158 w 5277870"/>
              <a:gd name="connsiteY30" fmla="*/ 4634253 h 6858000"/>
              <a:gd name="connsiteX31" fmla="*/ 192785 w 5277870"/>
              <a:gd name="connsiteY31" fmla="*/ 4549232 h 6858000"/>
              <a:gd name="connsiteX32" fmla="*/ 136304 w 5277870"/>
              <a:gd name="connsiteY32" fmla="*/ 4479912 h 6858000"/>
              <a:gd name="connsiteX33" fmla="*/ 127433 w 5277870"/>
              <a:gd name="connsiteY33" fmla="*/ 4376609 h 6858000"/>
              <a:gd name="connsiteX34" fmla="*/ 90884 w 5277870"/>
              <a:gd name="connsiteY34" fmla="*/ 4280257 h 6858000"/>
              <a:gd name="connsiteX35" fmla="*/ 87020 w 5277870"/>
              <a:gd name="connsiteY35" fmla="*/ 4208492 h 6858000"/>
              <a:gd name="connsiteX36" fmla="*/ 111109 w 5277870"/>
              <a:gd name="connsiteY36" fmla="*/ 4120636 h 6858000"/>
              <a:gd name="connsiteX37" fmla="*/ 118542 w 5277870"/>
              <a:gd name="connsiteY37" fmla="*/ 4116556 h 6858000"/>
              <a:gd name="connsiteX38" fmla="*/ 117882 w 5277870"/>
              <a:gd name="connsiteY38" fmla="*/ 4109625 h 6858000"/>
              <a:gd name="connsiteX39" fmla="*/ 110577 w 5277870"/>
              <a:gd name="connsiteY39" fmla="*/ 4105624 h 6858000"/>
              <a:gd name="connsiteX40" fmla="*/ 111226 w 5277870"/>
              <a:gd name="connsiteY40" fmla="*/ 4051441 h 6858000"/>
              <a:gd name="connsiteX41" fmla="*/ 124729 w 5277870"/>
              <a:gd name="connsiteY41" fmla="*/ 3988494 h 6858000"/>
              <a:gd name="connsiteX42" fmla="*/ 98339 w 5277870"/>
              <a:gd name="connsiteY42" fmla="*/ 3926485 h 6858000"/>
              <a:gd name="connsiteX43" fmla="*/ 82808 w 5277870"/>
              <a:gd name="connsiteY43" fmla="*/ 3857057 h 6858000"/>
              <a:gd name="connsiteX44" fmla="*/ 73254 w 5277870"/>
              <a:gd name="connsiteY44" fmla="*/ 3815650 h 6858000"/>
              <a:gd name="connsiteX45" fmla="*/ 67891 w 5277870"/>
              <a:gd name="connsiteY45" fmla="*/ 3696745 h 6858000"/>
              <a:gd name="connsiteX46" fmla="*/ 85894 w 5277870"/>
              <a:gd name="connsiteY46" fmla="*/ 3477814 h 6858000"/>
              <a:gd name="connsiteX47" fmla="*/ 83529 w 5277870"/>
              <a:gd name="connsiteY47" fmla="*/ 3375354 h 6858000"/>
              <a:gd name="connsiteX48" fmla="*/ 86805 w 5277870"/>
              <a:gd name="connsiteY48" fmla="*/ 3235494 h 6858000"/>
              <a:gd name="connsiteX49" fmla="*/ 79332 w 5277870"/>
              <a:gd name="connsiteY49" fmla="*/ 3111896 h 6858000"/>
              <a:gd name="connsiteX50" fmla="*/ 69725 w 5277870"/>
              <a:gd name="connsiteY50" fmla="*/ 3061665 h 6858000"/>
              <a:gd name="connsiteX51" fmla="*/ 58409 w 5277870"/>
              <a:gd name="connsiteY51" fmla="*/ 3026187 h 6858000"/>
              <a:gd name="connsiteX52" fmla="*/ 52868 w 5277870"/>
              <a:gd name="connsiteY52" fmla="*/ 2930097 h 6858000"/>
              <a:gd name="connsiteX53" fmla="*/ 53405 w 5277870"/>
              <a:gd name="connsiteY53" fmla="*/ 2768399 h 6858000"/>
              <a:gd name="connsiteX54" fmla="*/ 51356 w 5277870"/>
              <a:gd name="connsiteY54" fmla="*/ 2734615 h 6858000"/>
              <a:gd name="connsiteX55" fmla="*/ 40996 w 5277870"/>
              <a:gd name="connsiteY55" fmla="*/ 2708116 h 6858000"/>
              <a:gd name="connsiteX56" fmla="*/ 31097 w 5277870"/>
              <a:gd name="connsiteY56" fmla="*/ 2704185 h 6858000"/>
              <a:gd name="connsiteX57" fmla="*/ 28589 w 5277870"/>
              <a:gd name="connsiteY57" fmla="*/ 2686011 h 6858000"/>
              <a:gd name="connsiteX58" fmla="*/ 13795 w 5277870"/>
              <a:gd name="connsiteY58" fmla="*/ 2656504 h 6858000"/>
              <a:gd name="connsiteX59" fmla="*/ 32108 w 5277870"/>
              <a:gd name="connsiteY59" fmla="*/ 2589493 h 6858000"/>
              <a:gd name="connsiteX60" fmla="*/ 32991 w 5277870"/>
              <a:gd name="connsiteY60" fmla="*/ 2457617 h 6858000"/>
              <a:gd name="connsiteX61" fmla="*/ 39071 w 5277870"/>
              <a:gd name="connsiteY61" fmla="*/ 2210817 h 6858000"/>
              <a:gd name="connsiteX62" fmla="*/ 19663 w 5277870"/>
              <a:gd name="connsiteY62" fmla="*/ 1901521 h 6858000"/>
              <a:gd name="connsiteX63" fmla="*/ 0 w 5277870"/>
              <a:gd name="connsiteY63" fmla="*/ 1700722 h 6858000"/>
              <a:gd name="connsiteX64" fmla="*/ 18023 w 5277870"/>
              <a:gd name="connsiteY64" fmla="*/ 1661610 h 6858000"/>
              <a:gd name="connsiteX65" fmla="*/ 24668 w 5277870"/>
              <a:gd name="connsiteY65" fmla="*/ 1640073 h 6858000"/>
              <a:gd name="connsiteX66" fmla="*/ 23087 w 5277870"/>
              <a:gd name="connsiteY66" fmla="*/ 1637398 h 6858000"/>
              <a:gd name="connsiteX67" fmla="*/ 23692 w 5277870"/>
              <a:gd name="connsiteY67" fmla="*/ 1612248 h 6858000"/>
              <a:gd name="connsiteX68" fmla="*/ 41914 w 5277870"/>
              <a:gd name="connsiteY68" fmla="*/ 1498097 h 6858000"/>
              <a:gd name="connsiteX69" fmla="*/ 40195 w 5277870"/>
              <a:gd name="connsiteY69" fmla="*/ 1497364 h 6858000"/>
              <a:gd name="connsiteX70" fmla="*/ 37070 w 5277870"/>
              <a:gd name="connsiteY70" fmla="*/ 1490042 h 6858000"/>
              <a:gd name="connsiteX71" fmla="*/ 55020 w 5277870"/>
              <a:gd name="connsiteY71" fmla="*/ 1451416 h 6858000"/>
              <a:gd name="connsiteX72" fmla="*/ 91616 w 5277870"/>
              <a:gd name="connsiteY72" fmla="*/ 1281781 h 6858000"/>
              <a:gd name="connsiteX73" fmla="*/ 166980 w 5277870"/>
              <a:gd name="connsiteY73" fmla="*/ 1074754 h 6858000"/>
              <a:gd name="connsiteX74" fmla="*/ 201075 w 5277870"/>
              <a:gd name="connsiteY74" fmla="*/ 1019094 h 6858000"/>
              <a:gd name="connsiteX75" fmla="*/ 237042 w 5277870"/>
              <a:gd name="connsiteY75" fmla="*/ 938921 h 6858000"/>
              <a:gd name="connsiteX76" fmla="*/ 295369 w 5277870"/>
              <a:gd name="connsiteY76" fmla="*/ 815814 h 6858000"/>
              <a:gd name="connsiteX77" fmla="*/ 411453 w 5277870"/>
              <a:gd name="connsiteY77" fmla="*/ 584070 h 6858000"/>
              <a:gd name="connsiteX78" fmla="*/ 436475 w 5277870"/>
              <a:gd name="connsiteY78" fmla="*/ 461805 h 6858000"/>
              <a:gd name="connsiteX79" fmla="*/ 468429 w 5277870"/>
              <a:gd name="connsiteY79" fmla="*/ 360945 h 6858000"/>
              <a:gd name="connsiteX80" fmla="*/ 470922 w 5277870"/>
              <a:gd name="connsiteY80" fmla="*/ 226335 h 6858000"/>
              <a:gd name="connsiteX81" fmla="*/ 499717 w 5277870"/>
              <a:gd name="connsiteY81" fmla="*/ 51690 h 6858000"/>
              <a:gd name="connsiteX82" fmla="*/ 497850 w 5277870"/>
              <a:gd name="connsiteY82" fmla="*/ 22133 h 6858000"/>
              <a:gd name="connsiteX83" fmla="*/ 487145 w 5277870"/>
              <a:gd name="connsiteY83" fmla="*/ 1037 h 6858000"/>
              <a:gd name="connsiteX84" fmla="*/ 487607 w 5277870"/>
              <a:gd name="connsiteY84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</a:cxnLst>
            <a:rect l="l" t="t" r="r" b="b"/>
            <a:pathLst>
              <a:path w="5277870" h="6858000">
                <a:moveTo>
                  <a:pt x="487607" y="0"/>
                </a:moveTo>
                <a:lnTo>
                  <a:pt x="5277870" y="0"/>
                </a:lnTo>
                <a:lnTo>
                  <a:pt x="5277870" y="6858000"/>
                </a:lnTo>
                <a:lnTo>
                  <a:pt x="893273" y="6857998"/>
                </a:lnTo>
                <a:lnTo>
                  <a:pt x="876958" y="6843615"/>
                </a:lnTo>
                <a:lnTo>
                  <a:pt x="848451" y="6800899"/>
                </a:lnTo>
                <a:lnTo>
                  <a:pt x="827952" y="6765441"/>
                </a:lnTo>
                <a:cubicBezTo>
                  <a:pt x="827507" y="6750832"/>
                  <a:pt x="798355" y="6753978"/>
                  <a:pt x="799830" y="6739541"/>
                </a:cubicBezTo>
                <a:cubicBezTo>
                  <a:pt x="786503" y="6723280"/>
                  <a:pt x="803673" y="6682742"/>
                  <a:pt x="789686" y="6673829"/>
                </a:cubicBezTo>
                <a:cubicBezTo>
                  <a:pt x="776006" y="6657903"/>
                  <a:pt x="778015" y="6625745"/>
                  <a:pt x="765406" y="6620155"/>
                </a:cubicBezTo>
                <a:lnTo>
                  <a:pt x="720302" y="6610437"/>
                </a:lnTo>
                <a:lnTo>
                  <a:pt x="720839" y="6596307"/>
                </a:lnTo>
                <a:lnTo>
                  <a:pt x="737648" y="6536039"/>
                </a:lnTo>
                <a:cubicBezTo>
                  <a:pt x="731713" y="6378236"/>
                  <a:pt x="664893" y="6350780"/>
                  <a:pt x="674147" y="6239239"/>
                </a:cubicBezTo>
                <a:cubicBezTo>
                  <a:pt x="668193" y="6196030"/>
                  <a:pt x="677776" y="6168747"/>
                  <a:pt x="660239" y="6116986"/>
                </a:cubicBezTo>
                <a:cubicBezTo>
                  <a:pt x="693882" y="6035788"/>
                  <a:pt x="626477" y="5971885"/>
                  <a:pt x="632472" y="5895434"/>
                </a:cubicBezTo>
                <a:cubicBezTo>
                  <a:pt x="571936" y="5884249"/>
                  <a:pt x="624704" y="5880776"/>
                  <a:pt x="606181" y="5848019"/>
                </a:cubicBezTo>
                <a:cubicBezTo>
                  <a:pt x="593885" y="5819164"/>
                  <a:pt x="572509" y="5775628"/>
                  <a:pt x="558708" y="5722306"/>
                </a:cubicBezTo>
                <a:cubicBezTo>
                  <a:pt x="551746" y="5685812"/>
                  <a:pt x="532346" y="5564008"/>
                  <a:pt x="523366" y="5528085"/>
                </a:cubicBezTo>
                <a:cubicBezTo>
                  <a:pt x="518594" y="5519172"/>
                  <a:pt x="523045" y="5505250"/>
                  <a:pt x="504822" y="5506768"/>
                </a:cubicBezTo>
                <a:cubicBezTo>
                  <a:pt x="482648" y="5506487"/>
                  <a:pt x="511311" y="5459433"/>
                  <a:pt x="486823" y="5473318"/>
                </a:cubicBezTo>
                <a:cubicBezTo>
                  <a:pt x="506358" y="5440194"/>
                  <a:pt x="459463" y="5435836"/>
                  <a:pt x="445965" y="5418521"/>
                </a:cubicBezTo>
                <a:cubicBezTo>
                  <a:pt x="465954" y="5390815"/>
                  <a:pt x="417921" y="5381811"/>
                  <a:pt x="406875" y="5337536"/>
                </a:cubicBezTo>
                <a:cubicBezTo>
                  <a:pt x="430123" y="5306619"/>
                  <a:pt x="399081" y="5307846"/>
                  <a:pt x="428541" y="5255190"/>
                </a:cubicBezTo>
                <a:cubicBezTo>
                  <a:pt x="428852" y="5233629"/>
                  <a:pt x="407502" y="5247189"/>
                  <a:pt x="408744" y="5208171"/>
                </a:cubicBezTo>
                <a:cubicBezTo>
                  <a:pt x="406613" y="5154483"/>
                  <a:pt x="390295" y="5051554"/>
                  <a:pt x="384011" y="4993731"/>
                </a:cubicBezTo>
                <a:cubicBezTo>
                  <a:pt x="373186" y="4967089"/>
                  <a:pt x="370884" y="4912140"/>
                  <a:pt x="355965" y="4896399"/>
                </a:cubicBezTo>
                <a:cubicBezTo>
                  <a:pt x="355837" y="4852829"/>
                  <a:pt x="351078" y="4813709"/>
                  <a:pt x="326244" y="4838613"/>
                </a:cubicBezTo>
                <a:cubicBezTo>
                  <a:pt x="299018" y="4831439"/>
                  <a:pt x="336627" y="4804968"/>
                  <a:pt x="312542" y="4796522"/>
                </a:cubicBezTo>
                <a:lnTo>
                  <a:pt x="274747" y="4672370"/>
                </a:lnTo>
                <a:cubicBezTo>
                  <a:pt x="286762" y="4649487"/>
                  <a:pt x="276585" y="4640072"/>
                  <a:pt x="259158" y="4634253"/>
                </a:cubicBezTo>
                <a:cubicBezTo>
                  <a:pt x="255297" y="4595381"/>
                  <a:pt x="210632" y="4586807"/>
                  <a:pt x="192785" y="4549232"/>
                </a:cubicBezTo>
                <a:cubicBezTo>
                  <a:pt x="175514" y="4501329"/>
                  <a:pt x="155204" y="4520147"/>
                  <a:pt x="136304" y="4479912"/>
                </a:cubicBezTo>
                <a:lnTo>
                  <a:pt x="127433" y="4376609"/>
                </a:lnTo>
                <a:cubicBezTo>
                  <a:pt x="119863" y="4343333"/>
                  <a:pt x="97619" y="4308276"/>
                  <a:pt x="90884" y="4280257"/>
                </a:cubicBezTo>
                <a:cubicBezTo>
                  <a:pt x="94219" y="4220025"/>
                  <a:pt x="104684" y="4233011"/>
                  <a:pt x="87020" y="4208492"/>
                </a:cubicBezTo>
                <a:cubicBezTo>
                  <a:pt x="95065" y="4180444"/>
                  <a:pt x="129022" y="4152083"/>
                  <a:pt x="111109" y="4120636"/>
                </a:cubicBezTo>
                <a:cubicBezTo>
                  <a:pt x="115978" y="4121934"/>
                  <a:pt x="117998" y="4120145"/>
                  <a:pt x="118542" y="4116556"/>
                </a:cubicBezTo>
                <a:cubicBezTo>
                  <a:pt x="118321" y="4114246"/>
                  <a:pt x="118101" y="4111935"/>
                  <a:pt x="117882" y="4109625"/>
                </a:cubicBezTo>
                <a:lnTo>
                  <a:pt x="110577" y="4105624"/>
                </a:lnTo>
                <a:cubicBezTo>
                  <a:pt x="85114" y="4088878"/>
                  <a:pt x="113587" y="4082596"/>
                  <a:pt x="111226" y="4051441"/>
                </a:cubicBezTo>
                <a:cubicBezTo>
                  <a:pt x="111638" y="4036628"/>
                  <a:pt x="118512" y="3985548"/>
                  <a:pt x="124729" y="3988494"/>
                </a:cubicBezTo>
                <a:lnTo>
                  <a:pt x="98339" y="3926485"/>
                </a:lnTo>
                <a:cubicBezTo>
                  <a:pt x="120456" y="3887663"/>
                  <a:pt x="82381" y="3893685"/>
                  <a:pt x="82808" y="3857057"/>
                </a:cubicBezTo>
                <a:cubicBezTo>
                  <a:pt x="89625" y="3836374"/>
                  <a:pt x="88641" y="3824518"/>
                  <a:pt x="73254" y="3815650"/>
                </a:cubicBezTo>
                <a:cubicBezTo>
                  <a:pt x="107452" y="3718923"/>
                  <a:pt x="64680" y="3772318"/>
                  <a:pt x="67891" y="3696745"/>
                </a:cubicBezTo>
                <a:cubicBezTo>
                  <a:pt x="73347" y="3630391"/>
                  <a:pt x="83288" y="3531379"/>
                  <a:pt x="85894" y="3477814"/>
                </a:cubicBezTo>
                <a:cubicBezTo>
                  <a:pt x="88500" y="3424249"/>
                  <a:pt x="86217" y="3377198"/>
                  <a:pt x="83529" y="3375354"/>
                </a:cubicBezTo>
                <a:cubicBezTo>
                  <a:pt x="83101" y="3339059"/>
                  <a:pt x="90016" y="3285266"/>
                  <a:pt x="86805" y="3235494"/>
                </a:cubicBezTo>
                <a:cubicBezTo>
                  <a:pt x="78762" y="3207446"/>
                  <a:pt x="61419" y="3143345"/>
                  <a:pt x="79332" y="3111896"/>
                </a:cubicBezTo>
                <a:cubicBezTo>
                  <a:pt x="59856" y="3117096"/>
                  <a:pt x="85974" y="3072872"/>
                  <a:pt x="69725" y="3061665"/>
                </a:cubicBezTo>
                <a:cubicBezTo>
                  <a:pt x="56184" y="3054621"/>
                  <a:pt x="60953" y="3039562"/>
                  <a:pt x="58409" y="3026187"/>
                </a:cubicBezTo>
                <a:cubicBezTo>
                  <a:pt x="45869" y="3013333"/>
                  <a:pt x="46112" y="2950064"/>
                  <a:pt x="52868" y="2930097"/>
                </a:cubicBezTo>
                <a:cubicBezTo>
                  <a:pt x="80421" y="2876459"/>
                  <a:pt x="32874" y="2811741"/>
                  <a:pt x="53405" y="2768399"/>
                </a:cubicBezTo>
                <a:cubicBezTo>
                  <a:pt x="54801" y="2755814"/>
                  <a:pt x="53816" y="2744722"/>
                  <a:pt x="51356" y="2734615"/>
                </a:cubicBezTo>
                <a:lnTo>
                  <a:pt x="40996" y="2708116"/>
                </a:lnTo>
                <a:lnTo>
                  <a:pt x="31097" y="2704185"/>
                </a:lnTo>
                <a:lnTo>
                  <a:pt x="28589" y="2686011"/>
                </a:lnTo>
                <a:lnTo>
                  <a:pt x="13795" y="2656504"/>
                </a:lnTo>
                <a:cubicBezTo>
                  <a:pt x="56166" y="2648211"/>
                  <a:pt x="-6214" y="2580540"/>
                  <a:pt x="32108" y="2589493"/>
                </a:cubicBezTo>
                <a:cubicBezTo>
                  <a:pt x="22039" y="2539863"/>
                  <a:pt x="41060" y="2531259"/>
                  <a:pt x="32991" y="2457617"/>
                </a:cubicBezTo>
                <a:cubicBezTo>
                  <a:pt x="45635" y="2365891"/>
                  <a:pt x="40786" y="2284833"/>
                  <a:pt x="39071" y="2210817"/>
                </a:cubicBezTo>
                <a:cubicBezTo>
                  <a:pt x="39941" y="2106412"/>
                  <a:pt x="22396" y="1993081"/>
                  <a:pt x="19663" y="1901521"/>
                </a:cubicBezTo>
                <a:cubicBezTo>
                  <a:pt x="10670" y="1826286"/>
                  <a:pt x="4249" y="1796783"/>
                  <a:pt x="0" y="1700722"/>
                </a:cubicBezTo>
                <a:cubicBezTo>
                  <a:pt x="5587" y="1695223"/>
                  <a:pt x="14814" y="1668682"/>
                  <a:pt x="18023" y="1661610"/>
                </a:cubicBezTo>
                <a:lnTo>
                  <a:pt x="24668" y="1640073"/>
                </a:lnTo>
                <a:lnTo>
                  <a:pt x="23087" y="1637398"/>
                </a:lnTo>
                <a:cubicBezTo>
                  <a:pt x="19812" y="1625364"/>
                  <a:pt x="20811" y="1617807"/>
                  <a:pt x="23692" y="1612248"/>
                </a:cubicBezTo>
                <a:lnTo>
                  <a:pt x="41914" y="1498097"/>
                </a:lnTo>
                <a:lnTo>
                  <a:pt x="40195" y="1497364"/>
                </a:lnTo>
                <a:lnTo>
                  <a:pt x="37070" y="1490042"/>
                </a:lnTo>
                <a:lnTo>
                  <a:pt x="55020" y="1451416"/>
                </a:lnTo>
                <a:cubicBezTo>
                  <a:pt x="73102" y="1417430"/>
                  <a:pt x="80421" y="1313985"/>
                  <a:pt x="91616" y="1281781"/>
                </a:cubicBezTo>
                <a:cubicBezTo>
                  <a:pt x="137974" y="1171345"/>
                  <a:pt x="146547" y="1130634"/>
                  <a:pt x="166980" y="1074754"/>
                </a:cubicBezTo>
                <a:cubicBezTo>
                  <a:pt x="181651" y="1040817"/>
                  <a:pt x="190408" y="1034723"/>
                  <a:pt x="201075" y="1019094"/>
                </a:cubicBezTo>
                <a:cubicBezTo>
                  <a:pt x="207201" y="1005265"/>
                  <a:pt x="260932" y="958184"/>
                  <a:pt x="237042" y="938921"/>
                </a:cubicBezTo>
                <a:cubicBezTo>
                  <a:pt x="287348" y="869297"/>
                  <a:pt x="265291" y="876942"/>
                  <a:pt x="295369" y="815814"/>
                </a:cubicBezTo>
                <a:cubicBezTo>
                  <a:pt x="329951" y="751141"/>
                  <a:pt x="383834" y="609442"/>
                  <a:pt x="411453" y="584070"/>
                </a:cubicBezTo>
                <a:cubicBezTo>
                  <a:pt x="438653" y="530431"/>
                  <a:pt x="423178" y="516020"/>
                  <a:pt x="436475" y="461805"/>
                </a:cubicBezTo>
                <a:cubicBezTo>
                  <a:pt x="454281" y="438996"/>
                  <a:pt x="448264" y="386523"/>
                  <a:pt x="468429" y="360945"/>
                </a:cubicBezTo>
                <a:cubicBezTo>
                  <a:pt x="474686" y="267247"/>
                  <a:pt x="468220" y="285413"/>
                  <a:pt x="470922" y="226335"/>
                </a:cubicBezTo>
                <a:cubicBezTo>
                  <a:pt x="481883" y="180653"/>
                  <a:pt x="495229" y="85724"/>
                  <a:pt x="499717" y="51690"/>
                </a:cubicBezTo>
                <a:cubicBezTo>
                  <a:pt x="482601" y="39734"/>
                  <a:pt x="492651" y="34426"/>
                  <a:pt x="497850" y="22133"/>
                </a:cubicBezTo>
                <a:cubicBezTo>
                  <a:pt x="482148" y="14444"/>
                  <a:pt x="483752" y="7720"/>
                  <a:pt x="487145" y="1037"/>
                </a:cubicBezTo>
                <a:lnTo>
                  <a:pt x="487607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8866784C-26E2-1EDB-3843-67A015467A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684" y="1562100"/>
            <a:ext cx="3795642" cy="3733800"/>
          </a:xfrm>
        </p:spPr>
        <p:txBody>
          <a:bodyPr>
            <a:normAutofit/>
          </a:bodyPr>
          <a:lstStyle/>
          <a:p>
            <a:pPr algn="ctr"/>
            <a:r>
              <a:rPr lang="es-ES" b="1" err="1">
                <a:solidFill>
                  <a:schemeClr val="tx1">
                    <a:lumMod val="85000"/>
                    <a:lumOff val="15000"/>
                  </a:schemeClr>
                </a:solidFill>
              </a:rPr>
              <a:t>Evaluation</a:t>
            </a:r>
            <a:r>
              <a:rPr lang="es-ES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b="1" err="1">
                <a:solidFill>
                  <a:schemeClr val="tx1">
                    <a:lumMod val="85000"/>
                    <a:lumOff val="15000"/>
                  </a:schemeClr>
                </a:solidFill>
              </a:rPr>
              <a:t>of</a:t>
            </a:r>
            <a:r>
              <a:rPr lang="es-ES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b="1" err="1">
                <a:solidFill>
                  <a:schemeClr val="tx1">
                    <a:lumMod val="85000"/>
                    <a:lumOff val="15000"/>
                  </a:schemeClr>
                </a:solidFill>
              </a:rPr>
              <a:t>Piaget's</a:t>
            </a:r>
            <a:r>
              <a:rPr lang="es-ES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s-ES" b="1" err="1">
                <a:solidFill>
                  <a:schemeClr val="tx1">
                    <a:lumMod val="85000"/>
                    <a:lumOff val="15000"/>
                  </a:schemeClr>
                </a:solidFill>
              </a:rPr>
              <a:t>Theory</a:t>
            </a:r>
            <a:r>
              <a:rPr lang="es-ES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9ADEDE28-5302-3310-D458-4779EF5A3D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733425"/>
            <a:ext cx="5135592" cy="539115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s-ES" sz="2000" b="1">
                <a:solidFill>
                  <a:schemeClr val="tx1">
                    <a:lumMod val="85000"/>
                    <a:lumOff val="15000"/>
                  </a:schemeClr>
                </a:solidFill>
              </a:rPr>
              <a:t>Strengths </a:t>
            </a:r>
          </a:p>
          <a:p>
            <a:pPr marL="0" indent="0">
              <a:buNone/>
            </a:pPr>
            <a:r>
              <a:rPr lang="es-ES" sz="2000">
                <a:solidFill>
                  <a:schemeClr val="tx1">
                    <a:lumMod val="85000"/>
                    <a:lumOff val="15000"/>
                  </a:schemeClr>
                </a:solidFill>
              </a:rPr>
              <a:t>Help us understand hoe children learn through active exploration.</a:t>
            </a:r>
          </a:p>
          <a:p>
            <a:pPr marL="0" indent="0">
              <a:buNone/>
            </a:pPr>
            <a:r>
              <a:rPr lang="es-ES" sz="2000">
                <a:solidFill>
                  <a:schemeClr val="tx1">
                    <a:lumMod val="85000"/>
                    <a:lumOff val="15000"/>
                  </a:schemeClr>
                </a:solidFill>
              </a:rPr>
              <a:t>Very useful in early childhood education because it values play and discovery.</a:t>
            </a:r>
          </a:p>
          <a:p>
            <a:pPr marL="0" indent="0">
              <a:buNone/>
            </a:pPr>
            <a:endParaRPr lang="es-ES" sz="200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0" indent="0">
              <a:buNone/>
            </a:pPr>
            <a:r>
              <a:rPr lang="es-ES" sz="2000" b="1">
                <a:solidFill>
                  <a:schemeClr val="tx1">
                    <a:lumMod val="85000"/>
                    <a:lumOff val="15000"/>
                  </a:schemeClr>
                </a:solidFill>
              </a:rPr>
              <a:t>Limitations</a:t>
            </a:r>
          </a:p>
          <a:p>
            <a:pPr marL="0" indent="0">
              <a:buNone/>
            </a:pPr>
            <a:r>
              <a:rPr lang="es-ES" sz="2000">
                <a:solidFill>
                  <a:schemeClr val="tx1">
                    <a:lumMod val="85000"/>
                    <a:lumOff val="15000"/>
                  </a:schemeClr>
                </a:solidFill>
              </a:rPr>
              <a:t>Sometimes underestimates children's abilities .</a:t>
            </a:r>
          </a:p>
          <a:p>
            <a:pPr marL="0" indent="0">
              <a:buNone/>
            </a:pPr>
            <a:r>
              <a:rPr lang="es-ES" sz="2000">
                <a:solidFill>
                  <a:schemeClr val="tx1">
                    <a:lumMod val="85000"/>
                    <a:lumOff val="15000"/>
                  </a:schemeClr>
                </a:solidFill>
              </a:rPr>
              <a:t>Does not fully consider cultural or social influences ,something other theories like Vygotsky's address better </a:t>
            </a:r>
          </a:p>
        </p:txBody>
      </p:sp>
    </p:spTree>
    <p:extLst>
      <p:ext uri="{BB962C8B-B14F-4D97-AF65-F5344CB8AC3E}">
        <p14:creationId xmlns:p14="http://schemas.microsoft.com/office/powerpoint/2010/main" val="22377309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218F5944-52EB-3695-E2B6-55E47994E0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6522" y="591829"/>
            <a:ext cx="3939688" cy="5583126"/>
          </a:xfrm>
        </p:spPr>
        <p:txBody>
          <a:bodyPr>
            <a:normAutofit/>
          </a:bodyPr>
          <a:lstStyle/>
          <a:p>
            <a:r>
              <a:rPr lang="es-ES" b="1" err="1"/>
              <a:t>Conclusion</a:t>
            </a:r>
            <a:r>
              <a:rPr lang="es-ES" sz="6200" dirty="0"/>
              <a:t>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Graphic 12">
            <a:extLst>
              <a:ext uri="{FF2B5EF4-FFF2-40B4-BE49-F238E27FC236}">
                <a16:creationId xmlns:a16="http://schemas.microsoft.com/office/drawing/2014/main" id="{58BDB0EE-D238-415B-9ED8-62AA6AB2A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3111" y="591829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5" name="Graphic 11">
            <a:extLst>
              <a:ext uri="{FF2B5EF4-FFF2-40B4-BE49-F238E27FC236}">
                <a16:creationId xmlns:a16="http://schemas.microsoft.com/office/drawing/2014/main" id="{C5B55FC3-961D-4325-82F1-DE92B0D04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91891" y="821124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7" name="Graphic 13">
            <a:extLst>
              <a:ext uri="{FF2B5EF4-FFF2-40B4-BE49-F238E27FC236}">
                <a16:creationId xmlns:a16="http://schemas.microsoft.com/office/drawing/2014/main" id="{4C8AB332-D09E-4F28-943C-DABDD4716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17571" y="1336268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5" name="Marcador de contenido 2">
            <a:extLst>
              <a:ext uri="{FF2B5EF4-FFF2-40B4-BE49-F238E27FC236}">
                <a16:creationId xmlns:a16="http://schemas.microsoft.com/office/drawing/2014/main" id="{5A3A53F3-5F3B-7E4F-51AA-9F72A5650DE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09966885"/>
              </p:ext>
            </p:extLst>
          </p:nvPr>
        </p:nvGraphicFramePr>
        <p:xfrm>
          <a:off x="5079960" y="661221"/>
          <a:ext cx="5861090" cy="55031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661609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7">
            <a:extLst>
              <a:ext uri="{FF2B5EF4-FFF2-40B4-BE49-F238E27FC236}">
                <a16:creationId xmlns:a16="http://schemas.microsoft.com/office/drawing/2014/main" id="{17718681-A12E-49D6-9925-DD7C68176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Freeform: Shape 9">
            <a:extLst>
              <a:ext uri="{FF2B5EF4-FFF2-40B4-BE49-F238E27FC236}">
                <a16:creationId xmlns:a16="http://schemas.microsoft.com/office/drawing/2014/main" id="{FBD77573-9EF2-4C35-8285-A1CF6FBB0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5511704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4D3149F4-4ABD-6F1B-800C-42628F83CD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13312"/>
            <a:ext cx="4038600" cy="5431376"/>
          </a:xfrm>
        </p:spPr>
        <p:txBody>
          <a:bodyPr>
            <a:normAutofit/>
          </a:bodyPr>
          <a:lstStyle/>
          <a:p>
            <a:r>
              <a:rPr lang="es-ES" b="1" err="1"/>
              <a:t>Refences</a:t>
            </a:r>
            <a:r>
              <a:rPr lang="es-ES" b="1" dirty="0"/>
              <a:t> </a:t>
            </a:r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88372671-3A09-3D03-F1D9-35EC581841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97916" y="2480729"/>
            <a:ext cx="6167968" cy="3833293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r>
              <a:rPr lang="es-ES" sz="2000" dirty="0"/>
              <a:t>Piaget, J. (1970) </a:t>
            </a:r>
            <a:r>
              <a:rPr lang="es-ES" sz="2000" err="1"/>
              <a:t>Psychology</a:t>
            </a:r>
            <a:r>
              <a:rPr lang="es-ES" sz="2000" dirty="0"/>
              <a:t> and </a:t>
            </a:r>
            <a:r>
              <a:rPr lang="es-ES" sz="2000" err="1"/>
              <a:t>Epistemology</a:t>
            </a:r>
            <a:r>
              <a:rPr lang="es-ES" sz="2000" dirty="0"/>
              <a:t>: </a:t>
            </a:r>
            <a:r>
              <a:rPr lang="es-ES" sz="2000" err="1"/>
              <a:t>Towards</a:t>
            </a:r>
            <a:r>
              <a:rPr lang="es-ES" sz="2000" dirty="0"/>
              <a:t> a </a:t>
            </a:r>
            <a:r>
              <a:rPr lang="es-ES" sz="2000" err="1"/>
              <a:t>Theory</a:t>
            </a:r>
            <a:r>
              <a:rPr lang="es-ES" sz="2000" dirty="0"/>
              <a:t> </a:t>
            </a:r>
            <a:r>
              <a:rPr lang="es-ES" sz="2000" err="1"/>
              <a:t>of</a:t>
            </a:r>
            <a:r>
              <a:rPr lang="es-ES" sz="2000" dirty="0"/>
              <a:t> </a:t>
            </a:r>
            <a:r>
              <a:rPr lang="es-ES" sz="2000" err="1"/>
              <a:t>Knowledge.penguin</a:t>
            </a:r>
            <a:r>
              <a:rPr lang="es-ES" sz="2000" dirty="0"/>
              <a:t> </a:t>
            </a:r>
            <a:r>
              <a:rPr lang="es-ES" sz="2000" err="1"/>
              <a:t>Books</a:t>
            </a:r>
            <a:r>
              <a:rPr lang="es-ES" sz="2000" dirty="0"/>
              <a:t>.</a:t>
            </a:r>
          </a:p>
          <a:p>
            <a:pPr marL="0" indent="0">
              <a:buNone/>
            </a:pPr>
            <a:endParaRPr lang="es-ES" sz="2000" dirty="0"/>
          </a:p>
          <a:p>
            <a:pPr marL="0" indent="0">
              <a:buNone/>
            </a:pPr>
            <a:r>
              <a:rPr lang="es-ES" sz="2000" err="1"/>
              <a:t>Berk</a:t>
            </a:r>
            <a:r>
              <a:rPr lang="es-ES" sz="2000" dirty="0"/>
              <a:t>, L. (2021) </a:t>
            </a:r>
            <a:r>
              <a:rPr lang="es-ES" sz="2000" err="1"/>
              <a:t>Development</a:t>
            </a:r>
            <a:r>
              <a:rPr lang="es-ES" sz="2000" dirty="0"/>
              <a:t> </a:t>
            </a:r>
            <a:r>
              <a:rPr lang="es-ES" sz="2000" err="1"/>
              <a:t>Throught</a:t>
            </a:r>
            <a:r>
              <a:rPr lang="es-ES" sz="2000" dirty="0"/>
              <a:t> </a:t>
            </a:r>
            <a:r>
              <a:rPr lang="es-ES" sz="2000" err="1"/>
              <a:t>the</a:t>
            </a:r>
            <a:r>
              <a:rPr lang="es-ES" sz="2000" dirty="0"/>
              <a:t> </a:t>
            </a:r>
            <a:r>
              <a:rPr lang="es-ES" sz="2000" err="1"/>
              <a:t>lifespan</a:t>
            </a:r>
            <a:r>
              <a:rPr lang="es-ES" sz="2000" dirty="0"/>
              <a:t>. 8th </a:t>
            </a:r>
            <a:r>
              <a:rPr lang="es-ES" sz="2000" err="1"/>
              <a:t>ed.pearson</a:t>
            </a:r>
            <a:r>
              <a:rPr lang="es-ES" sz="2000" dirty="0"/>
              <a:t>.</a:t>
            </a:r>
          </a:p>
          <a:p>
            <a:pPr marL="0" indent="0">
              <a:buNone/>
            </a:pPr>
            <a:endParaRPr lang="es-ES" sz="2000" dirty="0"/>
          </a:p>
          <a:p>
            <a:pPr marL="0" indent="0">
              <a:buNone/>
            </a:pPr>
            <a:r>
              <a:rPr lang="es-ES" sz="2000" dirty="0"/>
              <a:t>McLeod, S. (2023) Jean </a:t>
            </a:r>
            <a:r>
              <a:rPr lang="es-ES" sz="2000" err="1"/>
              <a:t>piaget's</a:t>
            </a:r>
            <a:r>
              <a:rPr lang="es-ES" sz="2000" dirty="0"/>
              <a:t> </a:t>
            </a:r>
            <a:r>
              <a:rPr lang="es-ES" sz="2000" err="1"/>
              <a:t>Theory</a:t>
            </a:r>
            <a:r>
              <a:rPr lang="es-ES" sz="2000" dirty="0"/>
              <a:t> </a:t>
            </a:r>
            <a:r>
              <a:rPr lang="es-ES" sz="2000" err="1"/>
              <a:t>of</a:t>
            </a:r>
            <a:r>
              <a:rPr lang="es-ES" sz="2000" dirty="0"/>
              <a:t> Cognitive </a:t>
            </a:r>
            <a:r>
              <a:rPr lang="es-ES" sz="2000" err="1"/>
              <a:t>Development.Simply</a:t>
            </a:r>
            <a:r>
              <a:rPr lang="es-ES" sz="2000" dirty="0"/>
              <a:t>  </a:t>
            </a:r>
            <a:r>
              <a:rPr lang="es-ES" sz="2000" err="1"/>
              <a:t>Psychology</a:t>
            </a:r>
            <a:r>
              <a:rPr lang="es-ES" sz="2000" dirty="0"/>
              <a:t> .</a:t>
            </a:r>
          </a:p>
          <a:p>
            <a:pPr marL="0" indent="0">
              <a:buNone/>
            </a:pPr>
            <a:endParaRPr lang="es-ES" sz="2000" dirty="0"/>
          </a:p>
          <a:p>
            <a:pPr marL="0" indent="0">
              <a:buNone/>
            </a:pPr>
            <a:r>
              <a:rPr lang="es-ES" sz="2000" err="1"/>
              <a:t>Guinsburg,K</a:t>
            </a:r>
            <a:r>
              <a:rPr lang="es-ES" sz="2000" dirty="0"/>
              <a:t>.(2007)</a:t>
            </a:r>
            <a:r>
              <a:rPr lang="es-ES" sz="2000" err="1"/>
              <a:t>The</a:t>
            </a:r>
            <a:r>
              <a:rPr lang="es-ES" sz="2000" dirty="0"/>
              <a:t> </a:t>
            </a:r>
            <a:r>
              <a:rPr lang="es-ES" sz="2000" err="1"/>
              <a:t>importance</a:t>
            </a:r>
            <a:r>
              <a:rPr lang="es-ES" sz="2000" dirty="0"/>
              <a:t> </a:t>
            </a:r>
            <a:r>
              <a:rPr lang="es-ES" sz="2000" err="1"/>
              <a:t>of</a:t>
            </a:r>
            <a:r>
              <a:rPr lang="es-ES" sz="2000" dirty="0"/>
              <a:t> </a:t>
            </a:r>
            <a:r>
              <a:rPr lang="es-ES" sz="2000" err="1"/>
              <a:t>play</a:t>
            </a:r>
            <a:r>
              <a:rPr lang="es-ES" sz="2000" dirty="0"/>
              <a:t> in </a:t>
            </a:r>
            <a:r>
              <a:rPr lang="es-ES" sz="2000" err="1"/>
              <a:t>promoting</a:t>
            </a:r>
            <a:r>
              <a:rPr lang="es-ES" sz="2000" dirty="0"/>
              <a:t> </a:t>
            </a:r>
            <a:r>
              <a:rPr lang="es-ES" sz="2000" err="1"/>
              <a:t>healthychild</a:t>
            </a:r>
            <a:r>
              <a:rPr lang="es-ES" sz="2000" dirty="0"/>
              <a:t> </a:t>
            </a:r>
            <a:r>
              <a:rPr lang="es-ES" sz="2000" err="1"/>
              <a:t>development</a:t>
            </a:r>
            <a:r>
              <a:rPr lang="es-ES" sz="2000" dirty="0"/>
              <a:t> pediatrics,119(1),182-191</a:t>
            </a:r>
          </a:p>
          <a:p>
            <a:pPr marL="0" indent="0">
              <a:buNone/>
            </a:pPr>
            <a:endParaRPr lang="es-ES" sz="2000" dirty="0"/>
          </a:p>
          <a:p>
            <a:pPr marL="0" indent="0">
              <a:buNone/>
            </a:pPr>
            <a:r>
              <a:rPr lang="es-ES" sz="2000" err="1"/>
              <a:t>Wood,D</a:t>
            </a:r>
            <a:r>
              <a:rPr lang="es-ES" sz="2000" dirty="0"/>
              <a:t>. (2019)</a:t>
            </a:r>
            <a:r>
              <a:rPr lang="es-ES" sz="2000" err="1"/>
              <a:t>How</a:t>
            </a:r>
            <a:r>
              <a:rPr lang="es-ES" sz="2000" dirty="0"/>
              <a:t> </a:t>
            </a:r>
            <a:r>
              <a:rPr lang="es-ES" sz="2000" err="1"/>
              <a:t>Children</a:t>
            </a:r>
            <a:r>
              <a:rPr lang="es-ES" sz="2000" dirty="0"/>
              <a:t> </a:t>
            </a:r>
            <a:r>
              <a:rPr lang="es-ES" sz="2000" err="1"/>
              <a:t>Tink</a:t>
            </a:r>
            <a:r>
              <a:rPr lang="es-ES" sz="2000" dirty="0"/>
              <a:t> and learn.2nd </a:t>
            </a:r>
            <a:r>
              <a:rPr lang="es-ES" sz="2000" err="1"/>
              <a:t>ed</a:t>
            </a:r>
            <a:r>
              <a:rPr lang="es-ES" sz="2000" dirty="0"/>
              <a:t> Blackwell</a:t>
            </a:r>
          </a:p>
          <a:p>
            <a:pPr marL="0" indent="0">
              <a:buNone/>
            </a:pPr>
            <a:endParaRPr lang="es-ES" sz="2000" dirty="0"/>
          </a:p>
          <a:p>
            <a:pPr marL="0" indent="0">
              <a:buNone/>
            </a:pPr>
            <a:r>
              <a:rPr lang="es-ES" sz="2000" err="1"/>
              <a:t>Siegler,R</a:t>
            </a:r>
            <a:r>
              <a:rPr lang="es-ES" sz="2000" dirty="0"/>
              <a:t>. Et al.(2017)</a:t>
            </a:r>
            <a:r>
              <a:rPr lang="es-ES" sz="2000" err="1"/>
              <a:t>How</a:t>
            </a:r>
            <a:r>
              <a:rPr lang="es-ES" sz="2000" dirty="0"/>
              <a:t> </a:t>
            </a:r>
            <a:r>
              <a:rPr lang="es-ES" sz="2000" err="1"/>
              <a:t>children</a:t>
            </a:r>
            <a:r>
              <a:rPr lang="es-ES" sz="2000" dirty="0"/>
              <a:t> develop.5th </a:t>
            </a:r>
            <a:r>
              <a:rPr lang="es-ES" sz="2000" err="1"/>
              <a:t>ed.Worth</a:t>
            </a:r>
            <a:r>
              <a:rPr lang="es-ES" sz="2000" dirty="0"/>
              <a:t> </a:t>
            </a:r>
            <a:r>
              <a:rPr lang="es-ES" sz="2000" err="1"/>
              <a:t>Publishers</a:t>
            </a:r>
            <a:r>
              <a:rPr lang="es-ES" sz="2000" dirty="0"/>
              <a:t>.</a:t>
            </a:r>
          </a:p>
          <a:p>
            <a:pPr marL="0" indent="0">
              <a:buNone/>
            </a:pPr>
            <a:endParaRPr lang="es-ES" sz="2000" dirty="0"/>
          </a:p>
          <a:p>
            <a:pPr marL="0" indent="0">
              <a:buNone/>
            </a:pPr>
            <a:endParaRPr lang="es-ES" sz="2000" dirty="0"/>
          </a:p>
          <a:p>
            <a:pPr marL="0" indent="0">
              <a:buNone/>
            </a:pPr>
            <a:endParaRPr lang="es-ES" sz="1600"/>
          </a:p>
          <a:p>
            <a:pPr marL="0" indent="0">
              <a:buNone/>
            </a:pPr>
            <a:endParaRPr lang="es-ES" sz="1600"/>
          </a:p>
        </p:txBody>
      </p:sp>
    </p:spTree>
    <p:extLst>
      <p:ext uri="{BB962C8B-B14F-4D97-AF65-F5344CB8AC3E}">
        <p14:creationId xmlns:p14="http://schemas.microsoft.com/office/powerpoint/2010/main" val="2574484941"/>
      </p:ext>
    </p:extLst>
  </p:cSld>
  <p:clrMapOvr>
    <a:masterClrMapping/>
  </p:clrMapOvr>
</p:sld>
</file>

<file path=ppt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Panorámica</PresentationFormat>
  <Paragraphs>0</Paragraphs>
  <Slides>10</Slides>
  <Notes>0</Notes>
  <HiddenSlides>0</HiddenSlides>
  <MMClips>0</MMClips>
  <ScaleCrop>false</ScaleCrop>
  <HeadingPairs>
    <vt:vector size="4" baseType="variant">
      <vt:variant>
        <vt:lpstr>Tema</vt:lpstr>
      </vt:variant>
      <vt:variant>
        <vt:i4>1</vt:i4>
      </vt:variant>
      <vt:variant>
        <vt:lpstr>Títulos de diapositiva</vt:lpstr>
      </vt:variant>
      <vt:variant>
        <vt:i4>10</vt:i4>
      </vt:variant>
    </vt:vector>
  </HeadingPairs>
  <TitlesOfParts>
    <vt:vector size="11" baseType="lpstr">
      <vt:lpstr>Tema de Office</vt:lpstr>
      <vt:lpstr>Module Title : Professional career Development within H&amp;SC Module Number : LCHS4009 ( LON) Assigment No : 1 Student Name : Daniela Rios Rendon Student ID : 2429798 Lecturer Name :Peace Ukachukwu</vt:lpstr>
      <vt:lpstr>About Amira </vt:lpstr>
      <vt:lpstr>Piaget's Cognitive Development Theory</vt:lpstr>
      <vt:lpstr>The preoperational    stage (2-7 years)</vt:lpstr>
      <vt:lpstr>Applying Theory to Amira </vt:lpstr>
      <vt:lpstr>Practical Strategies </vt:lpstr>
      <vt:lpstr>Biological and Enviromental Factors </vt:lpstr>
      <vt:lpstr>Evaluation of Piaget's Theory </vt:lpstr>
      <vt:lpstr>Conclusion </vt:lpstr>
      <vt:lpstr>Refences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765</cp:revision>
  <dcterms:created xsi:type="dcterms:W3CDTF">2025-11-09T09:43:20Z</dcterms:created>
  <dcterms:modified xsi:type="dcterms:W3CDTF">2025-11-15T11:29:43Z</dcterms:modified>
</cp:coreProperties>
</file>