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CD81401-C63C-7312-7975-83E8A646DA5A}" v="4106" dt="2026-08-13T16:07:13.879"/>
    <p1510:client id="{9DFD8046-232E-9D12-024D-2F298DDD43C3}" v="5" dt="2026-08-13T16:39:25.8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13/08/2026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13/08/2026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13/08/2026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1drv.ms/w/c/206d7f2eb77a5ba1/IQDox0b7AIUtTIE_ztqiU9ljATMgF5m_fjEeMqpl-DtPVVo?e=r37NdV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3140CE6-FAE7-8321-59DA-4957E112AF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47CDA7-E1EE-579F-AAF7-5F4B76A060D0}"/>
              </a:ext>
            </a:extLst>
          </p:cNvPr>
          <p:cNvSpPr txBox="1"/>
          <p:nvPr/>
        </p:nvSpPr>
        <p:spPr>
          <a:xfrm>
            <a:off x="1445724" y="-1022585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MY LINKEDIN PROFILE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824E8D3-0A76-254E-BD7B-06C2372F13F2}"/>
              </a:ext>
            </a:extLst>
          </p:cNvPr>
          <p:cNvSpPr txBox="1"/>
          <p:nvPr/>
        </p:nvSpPr>
        <p:spPr>
          <a:xfrm>
            <a:off x="13082040" y="282092"/>
            <a:ext cx="1532350" cy="369332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highlight>
                  <a:srgbClr val="00FF00"/>
                </a:highlight>
              </a:rPr>
              <a:t>REFLECTION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F40C107-4E5A-2F0E-928D-DF9ED28495E1}"/>
              </a:ext>
            </a:extLst>
          </p:cNvPr>
          <p:cNvSpPr txBox="1"/>
          <p:nvPr/>
        </p:nvSpPr>
        <p:spPr>
          <a:xfrm>
            <a:off x="12923363" y="1234154"/>
            <a:ext cx="2743199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Creating my LinkedIn </a:t>
            </a:r>
            <a:r>
              <a:rPr lang="en-GB" dirty="0" err="1"/>
              <a:t>proflie</a:t>
            </a:r>
            <a:r>
              <a:rPr lang="en-GB" dirty="0"/>
              <a:t> has taught me to present a professional resume to impact my credibility  necessary for possible employment and  learning opportunities .Though my account is showing no posts yet with my academic skills tickling I will rise  to the challenge.</a:t>
            </a:r>
          </a:p>
          <a:p>
            <a:r>
              <a:rPr lang="en-GB" dirty="0"/>
              <a:t>I plan to advance further to writing articl</a:t>
            </a:r>
            <a:r>
              <a:rPr lang="en-GB"/>
              <a:t>es here .</a:t>
            </a:r>
            <a:endParaRPr lang="en-GB" dirty="0"/>
          </a:p>
          <a:p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7A49779-0437-4357-A902-F0D08C8DE265}"/>
              </a:ext>
            </a:extLst>
          </p:cNvPr>
          <p:cNvSpPr txBox="1"/>
          <p:nvPr/>
        </p:nvSpPr>
        <p:spPr>
          <a:xfrm>
            <a:off x="3048000" y="3429000"/>
            <a:ext cx="6096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hlinkClick r:id="rId3"/>
              </a:rPr>
              <a:t>AS THREE.docx</a:t>
            </a:r>
            <a:endParaRPr lang="en-US"/>
          </a:p>
          <a:p>
            <a:pPr algn="ctr"/>
            <a:endParaRPr lang="en-GB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D829960-76EC-FECA-58D7-8CFA76B69C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1D4BB9F-AA85-BEAA-A6DE-B7E3BCD820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0029265" cy="5715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FEFCE3-5298-C8F1-B3A9-9868ECB55B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AE4FEA5-0A73-526E-6031-59CB9A9075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440" y="470521"/>
            <a:ext cx="8298492" cy="465028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A218B83-52A7-627A-6C08-45088F21B4B7}"/>
              </a:ext>
            </a:extLst>
          </p:cNvPr>
          <p:cNvSpPr txBox="1"/>
          <p:nvPr/>
        </p:nvSpPr>
        <p:spPr>
          <a:xfrm>
            <a:off x="623764" y="-722254"/>
            <a:ext cx="2743199" cy="646331"/>
          </a:xfrm>
          <a:prstGeom prst="rect">
            <a:avLst/>
          </a:prstGeom>
          <a:solidFill>
            <a:srgbClr val="ED7D3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CUSTOMER FEEDBACK OF RIVER FITNESS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58E2DD0-660A-A240-CBED-E77E594941A2}"/>
              </a:ext>
            </a:extLst>
          </p:cNvPr>
          <p:cNvSpPr txBox="1"/>
          <p:nvPr/>
        </p:nvSpPr>
        <p:spPr>
          <a:xfrm>
            <a:off x="13066233" y="-689424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REFLECTIONS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A33A8DE-A2CE-EFE0-4A11-4D73F0EB47D4}"/>
              </a:ext>
            </a:extLst>
          </p:cNvPr>
          <p:cNvSpPr txBox="1"/>
          <p:nvPr/>
        </p:nvSpPr>
        <p:spPr>
          <a:xfrm>
            <a:off x="12293795" y="-726141"/>
            <a:ext cx="351563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A1DD98E-39BC-52CB-98EE-C9FC42452C55}"/>
              </a:ext>
            </a:extLst>
          </p:cNvPr>
          <p:cNvSpPr txBox="1"/>
          <p:nvPr/>
        </p:nvSpPr>
        <p:spPr>
          <a:xfrm>
            <a:off x="12869255" y="229808"/>
            <a:ext cx="2743199" cy="59093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With reference to av</a:t>
            </a:r>
            <a:r>
              <a:rPr lang="en-GB" dirty="0">
                <a:solidFill>
                  <a:srgbClr val="000000"/>
                </a:solidFill>
                <a:latin typeface="Aptos"/>
              </a:rPr>
              <a:t>ailable information out of 75 customers of River Fitness 46 were satisfied (61%),18 were neutral (24%) and 11 were not satisfied (14.7%).This shows a clear majority of customers were happy but there is still room for </a:t>
            </a:r>
            <a:r>
              <a:rPr lang="en-GB" err="1">
                <a:solidFill>
                  <a:srgbClr val="000000"/>
                </a:solidFill>
                <a:latin typeface="Aptos"/>
              </a:rPr>
              <a:t>improvemen</a:t>
            </a:r>
            <a:r>
              <a:rPr lang="en-GB">
                <a:solidFill>
                  <a:srgbClr val="000000"/>
                </a:solidFill>
                <a:latin typeface="Aptos"/>
              </a:rPr>
              <a:t>t for 39%.</a:t>
            </a:r>
          </a:p>
          <a:p>
            <a:r>
              <a:rPr lang="en-GB" dirty="0"/>
              <a:t>In analysing this </a:t>
            </a:r>
            <a:r>
              <a:rPr lang="en-GB" err="1"/>
              <a:t>dat</a:t>
            </a:r>
            <a:r>
              <a:rPr lang="en-GB" dirty="0"/>
              <a:t>a using Excel I prepared a table colour coded it to make readings more visible, selected it and then inserted </a:t>
            </a:r>
            <a:r>
              <a:rPr lang="en-GB" err="1"/>
              <a:t>i</a:t>
            </a:r>
            <a:r>
              <a:rPr lang="en-GB" dirty="0"/>
              <a:t>t into a chart. Finally , I print screened it into a word </a:t>
            </a:r>
            <a:r>
              <a:rPr lang="en-GB"/>
              <a:t>document thanks to Digital Skills .</a:t>
            </a:r>
          </a:p>
        </p:txBody>
      </p:sp>
    </p:spTree>
    <p:extLst>
      <p:ext uri="{BB962C8B-B14F-4D97-AF65-F5344CB8AC3E}">
        <p14:creationId xmlns:p14="http://schemas.microsoft.com/office/powerpoint/2010/main" val="29847363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94087E04-C99E-4195-8EBA-1BD4C4511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336EACDA-272E-4472-852A-83CAB40919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2B8E7674-EC8C-49CF-884A-222BCA8655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19B3B005-189B-4C78-B153-4B558C1B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FD73501D-A515-4725-8404-1315A591A5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4D07D1F-D91E-2619-5A2C-A9F99D9989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5148" b="1158"/>
          <a:stretch>
            <a:fillRect/>
          </a:stretch>
        </p:blipFill>
        <p:spPr>
          <a:xfrm>
            <a:off x="457200" y="457200"/>
            <a:ext cx="9951927" cy="524423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A2095AE-3A80-F10C-439E-D1774DA32619}"/>
              </a:ext>
            </a:extLst>
          </p:cNvPr>
          <p:cNvSpPr txBox="1"/>
          <p:nvPr/>
        </p:nvSpPr>
        <p:spPr>
          <a:xfrm>
            <a:off x="1214700" y="-656594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3B4AB46-3630-5262-37CD-77D86E986172}"/>
              </a:ext>
            </a:extLst>
          </p:cNvPr>
          <p:cNvSpPr txBox="1"/>
          <p:nvPr/>
        </p:nvSpPr>
        <p:spPr>
          <a:xfrm>
            <a:off x="1542997" y="-590935"/>
            <a:ext cx="2743199" cy="365760"/>
          </a:xfrm>
          <a:prstGeom prst="rect">
            <a:avLst/>
          </a:prstGeom>
          <a:solidFill>
            <a:srgbClr val="ED7D3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/>
              <a:t>GREEN LEAF GROCERY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420A8E5-0995-7255-EECB-87B6B52E0145}"/>
              </a:ext>
            </a:extLst>
          </p:cNvPr>
          <p:cNvSpPr txBox="1"/>
          <p:nvPr/>
        </p:nvSpPr>
        <p:spPr>
          <a:xfrm>
            <a:off x="1083381" y="7337445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>
              <a:spcAft>
                <a:spcPts val="600"/>
              </a:spcAft>
            </a:pPr>
            <a:r>
              <a:rPr lang="en-GB"/>
              <a:t>REFLECTIONS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4479211-CFCD-DDD3-93D0-A4EEC3C47AAA}"/>
              </a:ext>
            </a:extLst>
          </p:cNvPr>
          <p:cNvSpPr txBox="1"/>
          <p:nvPr/>
        </p:nvSpPr>
        <p:spPr>
          <a:xfrm>
            <a:off x="1313189" y="7862720"/>
            <a:ext cx="2743199" cy="48782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An infor</a:t>
            </a:r>
            <a:r>
              <a:rPr lang="en-GB" dirty="0">
                <a:solidFill>
                  <a:srgbClr val="000000"/>
                </a:solidFill>
                <a:latin typeface="Aptos"/>
              </a:rPr>
              <a:t>mation about stock level of  Green Leaf shops showing produ</a:t>
            </a:r>
            <a:r>
              <a:rPr lang="en-GB" dirty="0"/>
              <a:t>cts that are low and needed immediate </a:t>
            </a:r>
            <a:r>
              <a:rPr lang="en-GB" dirty="0" err="1"/>
              <a:t>ordering.As</a:t>
            </a:r>
            <a:r>
              <a:rPr lang="en-GB" dirty="0"/>
              <a:t> seen above  items like </a:t>
            </a:r>
            <a:r>
              <a:rPr lang="en-GB" dirty="0" err="1"/>
              <a:t>banana,bread</a:t>
            </a:r>
            <a:r>
              <a:rPr lang="en-GB" dirty="0"/>
              <a:t> </a:t>
            </a:r>
            <a:r>
              <a:rPr lang="en-GB" dirty="0" err="1"/>
              <a:t>and</a:t>
            </a:r>
            <a:r>
              <a:rPr lang="en-GB" dirty="0"/>
              <a:t> milk are low on hand.</a:t>
            </a:r>
            <a:endParaRPr lang="en-GB"/>
          </a:p>
          <a:p>
            <a:pPr>
              <a:spcAft>
                <a:spcPts val="600"/>
              </a:spcAft>
            </a:pPr>
            <a:r>
              <a:rPr lang="en-GB" dirty="0"/>
              <a:t>I  prepared the table on a Spreadsheet inserted it into chart giving a professional </a:t>
            </a:r>
            <a:r>
              <a:rPr lang="en-GB" dirty="0" err="1"/>
              <a:t>touch.One</a:t>
            </a:r>
            <a:r>
              <a:rPr lang="en-GB" dirty="0"/>
              <a:t> thing that was difficult was selecting and inserting into graph or chart but now I feel very </a:t>
            </a:r>
            <a:r>
              <a:rPr lang="en-GB"/>
              <a:t>confident.</a:t>
            </a:r>
          </a:p>
        </p:txBody>
      </p:sp>
    </p:spTree>
    <p:extLst>
      <p:ext uri="{BB962C8B-B14F-4D97-AF65-F5344CB8AC3E}">
        <p14:creationId xmlns:p14="http://schemas.microsoft.com/office/powerpoint/2010/main" val="1465813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613</cp:revision>
  <dcterms:created xsi:type="dcterms:W3CDTF">2026-08-13T13:52:12Z</dcterms:created>
  <dcterms:modified xsi:type="dcterms:W3CDTF">2026-08-13T16:47:28Z</dcterms:modified>
</cp:coreProperties>
</file>