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89" r:id="rId1"/>
  </p:sldMasterIdLst>
  <p:notesMasterIdLst>
    <p:notesMasterId r:id="rId11"/>
  </p:notesMasterIdLst>
  <p:sldIdLst>
    <p:sldId id="256" r:id="rId2"/>
    <p:sldId id="264" r:id="rId3"/>
    <p:sldId id="265" r:id="rId4"/>
    <p:sldId id="267" r:id="rId5"/>
    <p:sldId id="266" r:id="rId6"/>
    <p:sldId id="268" r:id="rId7"/>
    <p:sldId id="272" r:id="rId8"/>
    <p:sldId id="270" r:id="rId9"/>
    <p:sldId id="269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C06F"/>
    <a:srgbClr val="D5A9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431"/>
    <p:restoredTop sz="95153"/>
  </p:normalViewPr>
  <p:slideViewPr>
    <p:cSldViewPr snapToGrid="0">
      <p:cViewPr varScale="1">
        <p:scale>
          <a:sx n="96" d="100"/>
          <a:sy n="96" d="100"/>
        </p:scale>
        <p:origin x="37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guardian.com/money/2022/may/28/car-insurance-costs-loyal-customers-renewals" TargetMode="External"/><Relationship Id="rId1" Type="http://schemas.openxmlformats.org/officeDocument/2006/relationships/hyperlink" Target="https://hbr.org/2007/03/from-swot-to-tows-answering-a-readers-strategy-question" TargetMode="External"/></Relationships>
</file>

<file path=ppt/diagrams/_rels/drawing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guardian.com/money/2022/may/28/car-insurance-costs-loyal-customers-renewals" TargetMode="External"/><Relationship Id="rId1" Type="http://schemas.openxmlformats.org/officeDocument/2006/relationships/hyperlink" Target="https://hbr.org/2007/03/from-swot-to-tows-answering-a-readers-strategy-question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793DC6-F896-BA4A-A443-8440EDF78BA4}" type="doc">
      <dgm:prSet loTypeId="urn:microsoft.com/office/officeart/2005/8/layout/list1" loCatId="" qsTypeId="urn:microsoft.com/office/officeart/2005/8/quickstyle/3d7" qsCatId="3D" csTypeId="urn:microsoft.com/office/officeart/2005/8/colors/accent4_4" csCatId="accent4" phldr="1"/>
      <dgm:spPr/>
      <dgm:t>
        <a:bodyPr/>
        <a:lstStyle/>
        <a:p>
          <a:endParaRPr lang="en-GB"/>
        </a:p>
      </dgm:t>
    </dgm:pt>
    <dgm:pt modelId="{49175EC2-E0CF-E344-A230-8C5F9FEDD8CC}">
      <dgm:prSet phldrT="[Text]" custT="1"/>
      <dgm:spPr/>
      <dgm:t>
        <a:bodyPr/>
        <a:lstStyle/>
        <a:p>
          <a:r>
            <a:rPr lang="en-GB" sz="3600" b="1" i="0" dirty="0">
              <a:solidFill>
                <a:schemeClr val="bg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Dream Career </a:t>
          </a:r>
          <a:r>
            <a:rPr lang="en-GB" sz="3600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</a:p>
      </dgm:t>
    </dgm:pt>
    <dgm:pt modelId="{5F727199-81BD-2443-9463-3DA53E049315}" type="parTrans" cxnId="{4681725C-78A3-C84E-850B-5D3EF6379145}">
      <dgm:prSet/>
      <dgm:spPr/>
      <dgm:t>
        <a:bodyPr/>
        <a:lstStyle/>
        <a:p>
          <a:endParaRPr lang="en-GB" b="1" i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A86B85D-1CCF-FA4A-AC8A-CBCEE8316A6A}" type="sibTrans" cxnId="{4681725C-78A3-C84E-850B-5D3EF6379145}">
      <dgm:prSet/>
      <dgm:spPr/>
      <dgm:t>
        <a:bodyPr/>
        <a:lstStyle/>
        <a:p>
          <a:endParaRPr lang="en-GB" b="1" i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358666B-C448-7745-B2DF-0D3CDA64618D}">
      <dgm:prSet phldrT="[Text]" custT="1"/>
      <dgm:spPr>
        <a:solidFill>
          <a:schemeClr val="accent4">
            <a:lumMod val="60000"/>
            <a:lumOff val="40000"/>
          </a:schemeClr>
        </a:solidFill>
        <a:ln>
          <a:noFill/>
        </a:ln>
      </dgm:spPr>
      <dgm:t>
        <a:bodyPr/>
        <a:lstStyle/>
        <a:p>
          <a:r>
            <a:rPr lang="en-GB" sz="3600" b="1" i="0" dirty="0">
              <a:solidFill>
                <a:schemeClr val="bg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SWOT Analysis </a:t>
          </a:r>
          <a:r>
            <a:rPr lang="en-GB" sz="1600" b="1" i="0" spc="0" dirty="0">
              <a:solidFill>
                <a:schemeClr val="bg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Strength and Weakness</a:t>
          </a:r>
        </a:p>
      </dgm:t>
    </dgm:pt>
    <dgm:pt modelId="{1A468F4A-C6A4-4E40-AB3E-721092DEC54D}" type="parTrans" cxnId="{BD42286A-BECA-CA41-B47E-46B073DC1611}">
      <dgm:prSet/>
      <dgm:spPr/>
      <dgm:t>
        <a:bodyPr/>
        <a:lstStyle/>
        <a:p>
          <a:endParaRPr lang="en-GB" b="1" i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6504316-3474-004B-8A0E-4F4FF222034A}" type="sibTrans" cxnId="{BD42286A-BECA-CA41-B47E-46B073DC1611}">
      <dgm:prSet/>
      <dgm:spPr/>
      <dgm:t>
        <a:bodyPr/>
        <a:lstStyle/>
        <a:p>
          <a:endParaRPr lang="en-GB" b="1" i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C9FA420-AECE-9B4D-BAB5-D6C0703C1391}">
      <dgm:prSet phldrT="[Text]" custT="1"/>
      <dgm:spPr/>
      <dgm:t>
        <a:bodyPr/>
        <a:lstStyle/>
        <a:p>
          <a:r>
            <a:rPr lang="en-GB" sz="3600" b="1" i="0" dirty="0">
              <a:solidFill>
                <a:schemeClr val="bg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Reference</a:t>
          </a:r>
        </a:p>
      </dgm:t>
    </dgm:pt>
    <dgm:pt modelId="{560D5CBF-EF27-EB42-A131-BE6CFDC58C35}" type="parTrans" cxnId="{64A9DFC2-3C1D-2C4E-9BBE-8F211BA978A8}">
      <dgm:prSet/>
      <dgm:spPr/>
      <dgm:t>
        <a:bodyPr/>
        <a:lstStyle/>
        <a:p>
          <a:endParaRPr lang="en-GB" b="1" i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A109027-37CD-0D44-9CB2-884E77C057E2}" type="sibTrans" cxnId="{64A9DFC2-3C1D-2C4E-9BBE-8F211BA978A8}">
      <dgm:prSet/>
      <dgm:spPr/>
      <dgm:t>
        <a:bodyPr/>
        <a:lstStyle/>
        <a:p>
          <a:endParaRPr lang="en-GB" b="1" i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CF4A9C0-E33B-A440-B5FE-95EEC5966159}">
      <dgm:prSet phldrT="[Text]" custT="1"/>
      <dgm:spPr/>
      <dgm:t>
        <a:bodyPr/>
        <a:lstStyle/>
        <a:p>
          <a:r>
            <a:rPr lang="en-GB" sz="3600" b="1" i="0" dirty="0">
              <a:solidFill>
                <a:schemeClr val="bg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Skills Required </a:t>
          </a:r>
        </a:p>
      </dgm:t>
    </dgm:pt>
    <dgm:pt modelId="{B137231F-3808-7449-96C7-33CC4959AED4}" type="parTrans" cxnId="{B2BA1687-87F5-074E-8D89-1D471EB79CB6}">
      <dgm:prSet/>
      <dgm:spPr/>
      <dgm:t>
        <a:bodyPr/>
        <a:lstStyle/>
        <a:p>
          <a:endParaRPr lang="en-GB"/>
        </a:p>
      </dgm:t>
    </dgm:pt>
    <dgm:pt modelId="{BE24C72E-6941-344B-B8C7-6861370D5CDC}" type="sibTrans" cxnId="{B2BA1687-87F5-074E-8D89-1D471EB79CB6}">
      <dgm:prSet/>
      <dgm:spPr/>
      <dgm:t>
        <a:bodyPr/>
        <a:lstStyle/>
        <a:p>
          <a:endParaRPr lang="en-GB"/>
        </a:p>
      </dgm:t>
    </dgm:pt>
    <dgm:pt modelId="{060ED0CA-D5C9-5849-8837-E5005566E42A}" type="pres">
      <dgm:prSet presAssocID="{F5793DC6-F896-BA4A-A443-8440EDF78BA4}" presName="linear" presStyleCnt="0">
        <dgm:presLayoutVars>
          <dgm:dir/>
          <dgm:animLvl val="lvl"/>
          <dgm:resizeHandles val="exact"/>
        </dgm:presLayoutVars>
      </dgm:prSet>
      <dgm:spPr/>
    </dgm:pt>
    <dgm:pt modelId="{B3E96E74-3612-FE43-A252-01F609C1A02F}" type="pres">
      <dgm:prSet presAssocID="{49175EC2-E0CF-E344-A230-8C5F9FEDD8CC}" presName="parentLin" presStyleCnt="0"/>
      <dgm:spPr/>
    </dgm:pt>
    <dgm:pt modelId="{CBB67C2E-475F-8D44-857D-AD578C8C18E3}" type="pres">
      <dgm:prSet presAssocID="{49175EC2-E0CF-E344-A230-8C5F9FEDD8CC}" presName="parentLeftMargin" presStyleLbl="node1" presStyleIdx="0" presStyleCnt="4"/>
      <dgm:spPr/>
    </dgm:pt>
    <dgm:pt modelId="{AE27F3FB-D2D2-6342-A5D8-20C612840239}" type="pres">
      <dgm:prSet presAssocID="{49175EC2-E0CF-E344-A230-8C5F9FEDD8CC}" presName="parentText" presStyleLbl="node1" presStyleIdx="0" presStyleCnt="4" custLinFactX="3224" custLinFactNeighborX="100000" custLinFactNeighborY="5029">
        <dgm:presLayoutVars>
          <dgm:chMax val="0"/>
          <dgm:bulletEnabled val="1"/>
        </dgm:presLayoutVars>
      </dgm:prSet>
      <dgm:spPr/>
    </dgm:pt>
    <dgm:pt modelId="{32D13F2F-15AC-0B4A-9049-BDAD672D1AC2}" type="pres">
      <dgm:prSet presAssocID="{49175EC2-E0CF-E344-A230-8C5F9FEDD8CC}" presName="negativeSpace" presStyleCnt="0"/>
      <dgm:spPr/>
    </dgm:pt>
    <dgm:pt modelId="{25C69AE0-1632-C245-8583-9F1F3CA1764F}" type="pres">
      <dgm:prSet presAssocID="{49175EC2-E0CF-E344-A230-8C5F9FEDD8CC}" presName="childText" presStyleLbl="conFgAcc1" presStyleIdx="0" presStyleCnt="4">
        <dgm:presLayoutVars>
          <dgm:bulletEnabled val="1"/>
        </dgm:presLayoutVars>
      </dgm:prSet>
      <dgm:spPr>
        <a:sp3d z="-161800" extrusionH="10600" prstMaterial="matte">
          <a:bevelT w="90600" h="18600" prst="angle"/>
          <a:bevelB w="48600" h="8600" prst="angle"/>
        </a:sp3d>
      </dgm:spPr>
    </dgm:pt>
    <dgm:pt modelId="{1AC93FF4-2FC8-CE40-9122-4BC005ADA3F3}" type="pres">
      <dgm:prSet presAssocID="{1A86B85D-1CCF-FA4A-AC8A-CBCEE8316A6A}" presName="spaceBetweenRectangles" presStyleCnt="0"/>
      <dgm:spPr/>
    </dgm:pt>
    <dgm:pt modelId="{AF8B9CF2-5A1F-C047-8A71-4B0EE5387973}" type="pres">
      <dgm:prSet presAssocID="{CCF4A9C0-E33B-A440-B5FE-95EEC5966159}" presName="parentLin" presStyleCnt="0"/>
      <dgm:spPr/>
    </dgm:pt>
    <dgm:pt modelId="{384723CB-EA58-CC41-ADC8-840BC8271A9E}" type="pres">
      <dgm:prSet presAssocID="{CCF4A9C0-E33B-A440-B5FE-95EEC5966159}" presName="parentLeftMargin" presStyleLbl="node1" presStyleIdx="0" presStyleCnt="4"/>
      <dgm:spPr/>
    </dgm:pt>
    <dgm:pt modelId="{B627538B-9141-9349-BF45-2F31F7D40C5F}" type="pres">
      <dgm:prSet presAssocID="{CCF4A9C0-E33B-A440-B5FE-95EEC5966159}" presName="parentText" presStyleLbl="node1" presStyleIdx="1" presStyleCnt="4" custLinFactX="3224" custLinFactNeighborX="100000" custLinFactNeighborY="11628">
        <dgm:presLayoutVars>
          <dgm:chMax val="0"/>
          <dgm:bulletEnabled val="1"/>
        </dgm:presLayoutVars>
      </dgm:prSet>
      <dgm:spPr/>
    </dgm:pt>
    <dgm:pt modelId="{DC14C771-6560-F443-938A-940723DA984A}" type="pres">
      <dgm:prSet presAssocID="{CCF4A9C0-E33B-A440-B5FE-95EEC5966159}" presName="negativeSpace" presStyleCnt="0"/>
      <dgm:spPr/>
    </dgm:pt>
    <dgm:pt modelId="{28E9478A-805B-C448-8F22-1474148F474C}" type="pres">
      <dgm:prSet presAssocID="{CCF4A9C0-E33B-A440-B5FE-95EEC5966159}" presName="childText" presStyleLbl="conFgAcc1" presStyleIdx="1" presStyleCnt="4">
        <dgm:presLayoutVars>
          <dgm:bulletEnabled val="1"/>
        </dgm:presLayoutVars>
      </dgm:prSet>
      <dgm:spPr/>
    </dgm:pt>
    <dgm:pt modelId="{2E493706-702D-CB4D-951C-925E30DE7F8B}" type="pres">
      <dgm:prSet presAssocID="{BE24C72E-6941-344B-B8C7-6861370D5CDC}" presName="spaceBetweenRectangles" presStyleCnt="0"/>
      <dgm:spPr/>
    </dgm:pt>
    <dgm:pt modelId="{02FE8B69-00F5-F046-B81D-B0405EA456F5}" type="pres">
      <dgm:prSet presAssocID="{6358666B-C448-7745-B2DF-0D3CDA64618D}" presName="parentLin" presStyleCnt="0"/>
      <dgm:spPr/>
    </dgm:pt>
    <dgm:pt modelId="{80FB21DA-2F61-0D4C-B04A-9D1232085497}" type="pres">
      <dgm:prSet presAssocID="{6358666B-C448-7745-B2DF-0D3CDA64618D}" presName="parentLeftMargin" presStyleLbl="node1" presStyleIdx="1" presStyleCnt="4"/>
      <dgm:spPr/>
    </dgm:pt>
    <dgm:pt modelId="{1AA43B54-99D4-BF4B-A902-6F0A2AC907B6}" type="pres">
      <dgm:prSet presAssocID="{6358666B-C448-7745-B2DF-0D3CDA64618D}" presName="parentText" presStyleLbl="node1" presStyleIdx="2" presStyleCnt="4" custLinFactX="3544" custLinFactNeighborX="100000" custLinFactNeighborY="-563">
        <dgm:presLayoutVars>
          <dgm:chMax val="0"/>
          <dgm:bulletEnabled val="1"/>
        </dgm:presLayoutVars>
      </dgm:prSet>
      <dgm:spPr/>
    </dgm:pt>
    <dgm:pt modelId="{636BFB4B-6AAC-1F46-A4F5-E1FBFBB52A0C}" type="pres">
      <dgm:prSet presAssocID="{6358666B-C448-7745-B2DF-0D3CDA64618D}" presName="negativeSpace" presStyleCnt="0"/>
      <dgm:spPr/>
    </dgm:pt>
    <dgm:pt modelId="{A9D4B228-5401-9C4B-AD76-EC351429109C}" type="pres">
      <dgm:prSet presAssocID="{6358666B-C448-7745-B2DF-0D3CDA64618D}" presName="childText" presStyleLbl="conFgAcc1" presStyleIdx="2" presStyleCnt="4">
        <dgm:presLayoutVars>
          <dgm:bulletEnabled val="1"/>
        </dgm:presLayoutVars>
      </dgm:prSet>
      <dgm:spPr>
        <a:sp3d z="-161800" extrusionH="10600" prstMaterial="matte">
          <a:bevelT w="90600" h="18600" prst="angle"/>
          <a:bevelB w="48600" h="8600" prst="relaxedInset"/>
        </a:sp3d>
      </dgm:spPr>
    </dgm:pt>
    <dgm:pt modelId="{510ED0C8-A97F-B04F-A611-A9E2629291AE}" type="pres">
      <dgm:prSet presAssocID="{56504316-3474-004B-8A0E-4F4FF222034A}" presName="spaceBetweenRectangles" presStyleCnt="0"/>
      <dgm:spPr/>
    </dgm:pt>
    <dgm:pt modelId="{E66BB0E6-ED1C-1F4F-A443-381B912FAF10}" type="pres">
      <dgm:prSet presAssocID="{0C9FA420-AECE-9B4D-BAB5-D6C0703C1391}" presName="parentLin" presStyleCnt="0"/>
      <dgm:spPr/>
    </dgm:pt>
    <dgm:pt modelId="{FAEF54F1-81E4-674A-9597-6FDB7F183883}" type="pres">
      <dgm:prSet presAssocID="{0C9FA420-AECE-9B4D-BAB5-D6C0703C1391}" presName="parentLeftMargin" presStyleLbl="node1" presStyleIdx="2" presStyleCnt="4"/>
      <dgm:spPr/>
    </dgm:pt>
    <dgm:pt modelId="{F2801CBE-34E1-584B-B548-8746F8A3ECBA}" type="pres">
      <dgm:prSet presAssocID="{0C9FA420-AECE-9B4D-BAB5-D6C0703C1391}" presName="parentText" presStyleLbl="node1" presStyleIdx="3" presStyleCnt="4" custLinFactX="3544" custLinFactNeighborX="100000" custLinFactNeighborY="916">
        <dgm:presLayoutVars>
          <dgm:chMax val="0"/>
          <dgm:bulletEnabled val="1"/>
        </dgm:presLayoutVars>
      </dgm:prSet>
      <dgm:spPr/>
    </dgm:pt>
    <dgm:pt modelId="{E6EC5B03-9742-AD42-BA35-96C3BA095A0A}" type="pres">
      <dgm:prSet presAssocID="{0C9FA420-AECE-9B4D-BAB5-D6C0703C1391}" presName="negativeSpace" presStyleCnt="0"/>
      <dgm:spPr/>
    </dgm:pt>
    <dgm:pt modelId="{544F7D5F-4CB8-E747-BC7D-0C5CFDC0239B}" type="pres">
      <dgm:prSet presAssocID="{0C9FA420-AECE-9B4D-BAB5-D6C0703C1391}" presName="childText" presStyleLbl="conFgAcc1" presStyleIdx="3" presStyleCnt="4">
        <dgm:presLayoutVars>
          <dgm:bulletEnabled val="1"/>
        </dgm:presLayoutVars>
      </dgm:prSet>
      <dgm:spPr>
        <a:sp3d z="-161800" extrusionH="10600" prstMaterial="matte">
          <a:bevelT w="90600" h="18600" prst="angle"/>
          <a:bevelB w="48600" h="8600" prst="relaxedInset"/>
        </a:sp3d>
      </dgm:spPr>
    </dgm:pt>
  </dgm:ptLst>
  <dgm:cxnLst>
    <dgm:cxn modelId="{05665553-C0AC-4144-8494-701F366DC115}" type="presOf" srcId="{49175EC2-E0CF-E344-A230-8C5F9FEDD8CC}" destId="{AE27F3FB-D2D2-6342-A5D8-20C612840239}" srcOrd="1" destOrd="0" presId="urn:microsoft.com/office/officeart/2005/8/layout/list1"/>
    <dgm:cxn modelId="{4681725C-78A3-C84E-850B-5D3EF6379145}" srcId="{F5793DC6-F896-BA4A-A443-8440EDF78BA4}" destId="{49175EC2-E0CF-E344-A230-8C5F9FEDD8CC}" srcOrd="0" destOrd="0" parTransId="{5F727199-81BD-2443-9463-3DA53E049315}" sibTransId="{1A86B85D-1CCF-FA4A-AC8A-CBCEE8316A6A}"/>
    <dgm:cxn modelId="{59F9625F-B934-A242-9B16-C7621B4FA819}" type="presOf" srcId="{CCF4A9C0-E33B-A440-B5FE-95EEC5966159}" destId="{B627538B-9141-9349-BF45-2F31F7D40C5F}" srcOrd="1" destOrd="0" presId="urn:microsoft.com/office/officeart/2005/8/layout/list1"/>
    <dgm:cxn modelId="{3D4BA160-FF04-5945-82F4-718EE9032835}" type="presOf" srcId="{0C9FA420-AECE-9B4D-BAB5-D6C0703C1391}" destId="{FAEF54F1-81E4-674A-9597-6FDB7F183883}" srcOrd="0" destOrd="0" presId="urn:microsoft.com/office/officeart/2005/8/layout/list1"/>
    <dgm:cxn modelId="{E282B862-0A98-BA42-8059-522C93FD67CA}" type="presOf" srcId="{6358666B-C448-7745-B2DF-0D3CDA64618D}" destId="{1AA43B54-99D4-BF4B-A902-6F0A2AC907B6}" srcOrd="1" destOrd="0" presId="urn:microsoft.com/office/officeart/2005/8/layout/list1"/>
    <dgm:cxn modelId="{BD42286A-BECA-CA41-B47E-46B073DC1611}" srcId="{F5793DC6-F896-BA4A-A443-8440EDF78BA4}" destId="{6358666B-C448-7745-B2DF-0D3CDA64618D}" srcOrd="2" destOrd="0" parTransId="{1A468F4A-C6A4-4E40-AB3E-721092DEC54D}" sibTransId="{56504316-3474-004B-8A0E-4F4FF222034A}"/>
    <dgm:cxn modelId="{753DAF6A-8842-CD45-B525-7510B4BE0221}" type="presOf" srcId="{0C9FA420-AECE-9B4D-BAB5-D6C0703C1391}" destId="{F2801CBE-34E1-584B-B548-8746F8A3ECBA}" srcOrd="1" destOrd="0" presId="urn:microsoft.com/office/officeart/2005/8/layout/list1"/>
    <dgm:cxn modelId="{B2BA1687-87F5-074E-8D89-1D471EB79CB6}" srcId="{F5793DC6-F896-BA4A-A443-8440EDF78BA4}" destId="{CCF4A9C0-E33B-A440-B5FE-95EEC5966159}" srcOrd="1" destOrd="0" parTransId="{B137231F-3808-7449-96C7-33CC4959AED4}" sibTransId="{BE24C72E-6941-344B-B8C7-6861370D5CDC}"/>
    <dgm:cxn modelId="{4A92E4B3-441D-4346-932F-2E83A2874689}" type="presOf" srcId="{49175EC2-E0CF-E344-A230-8C5F9FEDD8CC}" destId="{CBB67C2E-475F-8D44-857D-AD578C8C18E3}" srcOrd="0" destOrd="0" presId="urn:microsoft.com/office/officeart/2005/8/layout/list1"/>
    <dgm:cxn modelId="{64A9DFC2-3C1D-2C4E-9BBE-8F211BA978A8}" srcId="{F5793DC6-F896-BA4A-A443-8440EDF78BA4}" destId="{0C9FA420-AECE-9B4D-BAB5-D6C0703C1391}" srcOrd="3" destOrd="0" parTransId="{560D5CBF-EF27-EB42-A131-BE6CFDC58C35}" sibTransId="{0A109027-37CD-0D44-9CB2-884E77C057E2}"/>
    <dgm:cxn modelId="{71D390D6-A8D2-2D4A-9D13-2323FDEB38E3}" type="presOf" srcId="{F5793DC6-F896-BA4A-A443-8440EDF78BA4}" destId="{060ED0CA-D5C9-5849-8837-E5005566E42A}" srcOrd="0" destOrd="0" presId="urn:microsoft.com/office/officeart/2005/8/layout/list1"/>
    <dgm:cxn modelId="{4992F6EA-FAD0-B84F-8028-0232B4D05F02}" type="presOf" srcId="{6358666B-C448-7745-B2DF-0D3CDA64618D}" destId="{80FB21DA-2F61-0D4C-B04A-9D1232085497}" srcOrd="0" destOrd="0" presId="urn:microsoft.com/office/officeart/2005/8/layout/list1"/>
    <dgm:cxn modelId="{5B81C4FE-3DBE-FA4A-9C26-210C7BEB2097}" type="presOf" srcId="{CCF4A9C0-E33B-A440-B5FE-95EEC5966159}" destId="{384723CB-EA58-CC41-ADC8-840BC8271A9E}" srcOrd="0" destOrd="0" presId="urn:microsoft.com/office/officeart/2005/8/layout/list1"/>
    <dgm:cxn modelId="{3BC6FC45-32D5-B14C-BFDF-F653B9FAFCC2}" type="presParOf" srcId="{060ED0CA-D5C9-5849-8837-E5005566E42A}" destId="{B3E96E74-3612-FE43-A252-01F609C1A02F}" srcOrd="0" destOrd="0" presId="urn:microsoft.com/office/officeart/2005/8/layout/list1"/>
    <dgm:cxn modelId="{B1BC2524-D2B6-D64D-B76F-C9B0F9F45602}" type="presParOf" srcId="{B3E96E74-3612-FE43-A252-01F609C1A02F}" destId="{CBB67C2E-475F-8D44-857D-AD578C8C18E3}" srcOrd="0" destOrd="0" presId="urn:microsoft.com/office/officeart/2005/8/layout/list1"/>
    <dgm:cxn modelId="{3360A3F5-45DA-214B-9217-D66CBB7D16C0}" type="presParOf" srcId="{B3E96E74-3612-FE43-A252-01F609C1A02F}" destId="{AE27F3FB-D2D2-6342-A5D8-20C612840239}" srcOrd="1" destOrd="0" presId="urn:microsoft.com/office/officeart/2005/8/layout/list1"/>
    <dgm:cxn modelId="{1039C531-2ACE-F447-A2A8-672C4D99ED93}" type="presParOf" srcId="{060ED0CA-D5C9-5849-8837-E5005566E42A}" destId="{32D13F2F-15AC-0B4A-9049-BDAD672D1AC2}" srcOrd="1" destOrd="0" presId="urn:microsoft.com/office/officeart/2005/8/layout/list1"/>
    <dgm:cxn modelId="{FB2E6109-4299-A743-96A6-3E225DAAE5B2}" type="presParOf" srcId="{060ED0CA-D5C9-5849-8837-E5005566E42A}" destId="{25C69AE0-1632-C245-8583-9F1F3CA1764F}" srcOrd="2" destOrd="0" presId="urn:microsoft.com/office/officeart/2005/8/layout/list1"/>
    <dgm:cxn modelId="{6FC89C8A-8076-904D-86F2-069751BDBBDD}" type="presParOf" srcId="{060ED0CA-D5C9-5849-8837-E5005566E42A}" destId="{1AC93FF4-2FC8-CE40-9122-4BC005ADA3F3}" srcOrd="3" destOrd="0" presId="urn:microsoft.com/office/officeart/2005/8/layout/list1"/>
    <dgm:cxn modelId="{6A4A8324-64E4-7D48-8877-E561927F8F02}" type="presParOf" srcId="{060ED0CA-D5C9-5849-8837-E5005566E42A}" destId="{AF8B9CF2-5A1F-C047-8A71-4B0EE5387973}" srcOrd="4" destOrd="0" presId="urn:microsoft.com/office/officeart/2005/8/layout/list1"/>
    <dgm:cxn modelId="{ECF25A55-E91E-544A-A496-C646639E5C5A}" type="presParOf" srcId="{AF8B9CF2-5A1F-C047-8A71-4B0EE5387973}" destId="{384723CB-EA58-CC41-ADC8-840BC8271A9E}" srcOrd="0" destOrd="0" presId="urn:microsoft.com/office/officeart/2005/8/layout/list1"/>
    <dgm:cxn modelId="{0A771C6C-4E63-0E43-8C1C-3541C896420C}" type="presParOf" srcId="{AF8B9CF2-5A1F-C047-8A71-4B0EE5387973}" destId="{B627538B-9141-9349-BF45-2F31F7D40C5F}" srcOrd="1" destOrd="0" presId="urn:microsoft.com/office/officeart/2005/8/layout/list1"/>
    <dgm:cxn modelId="{F68E5ADC-49FF-3745-8433-33E743EB7B0C}" type="presParOf" srcId="{060ED0CA-D5C9-5849-8837-E5005566E42A}" destId="{DC14C771-6560-F443-938A-940723DA984A}" srcOrd="5" destOrd="0" presId="urn:microsoft.com/office/officeart/2005/8/layout/list1"/>
    <dgm:cxn modelId="{D5861F3F-9689-344D-8762-88721A65CA77}" type="presParOf" srcId="{060ED0CA-D5C9-5849-8837-E5005566E42A}" destId="{28E9478A-805B-C448-8F22-1474148F474C}" srcOrd="6" destOrd="0" presId="urn:microsoft.com/office/officeart/2005/8/layout/list1"/>
    <dgm:cxn modelId="{A71D7DCB-BBC2-5646-BCBB-329915AA9792}" type="presParOf" srcId="{060ED0CA-D5C9-5849-8837-E5005566E42A}" destId="{2E493706-702D-CB4D-951C-925E30DE7F8B}" srcOrd="7" destOrd="0" presId="urn:microsoft.com/office/officeart/2005/8/layout/list1"/>
    <dgm:cxn modelId="{268CB80A-BD8E-D24E-99E1-E1A9439A4732}" type="presParOf" srcId="{060ED0CA-D5C9-5849-8837-E5005566E42A}" destId="{02FE8B69-00F5-F046-B81D-B0405EA456F5}" srcOrd="8" destOrd="0" presId="urn:microsoft.com/office/officeart/2005/8/layout/list1"/>
    <dgm:cxn modelId="{3D0ADB4A-7640-3440-9276-88576AD5F987}" type="presParOf" srcId="{02FE8B69-00F5-F046-B81D-B0405EA456F5}" destId="{80FB21DA-2F61-0D4C-B04A-9D1232085497}" srcOrd="0" destOrd="0" presId="urn:microsoft.com/office/officeart/2005/8/layout/list1"/>
    <dgm:cxn modelId="{5E5DA13E-ED57-1C41-A70F-FB20FD632F5B}" type="presParOf" srcId="{02FE8B69-00F5-F046-B81D-B0405EA456F5}" destId="{1AA43B54-99D4-BF4B-A902-6F0A2AC907B6}" srcOrd="1" destOrd="0" presId="urn:microsoft.com/office/officeart/2005/8/layout/list1"/>
    <dgm:cxn modelId="{7B5EADAA-01AD-C749-9832-37728FAE614C}" type="presParOf" srcId="{060ED0CA-D5C9-5849-8837-E5005566E42A}" destId="{636BFB4B-6AAC-1F46-A4F5-E1FBFBB52A0C}" srcOrd="9" destOrd="0" presId="urn:microsoft.com/office/officeart/2005/8/layout/list1"/>
    <dgm:cxn modelId="{97B440D4-0A17-254E-B43C-8507A55F62FE}" type="presParOf" srcId="{060ED0CA-D5C9-5849-8837-E5005566E42A}" destId="{A9D4B228-5401-9C4B-AD76-EC351429109C}" srcOrd="10" destOrd="0" presId="urn:microsoft.com/office/officeart/2005/8/layout/list1"/>
    <dgm:cxn modelId="{499AF01D-798E-C349-92BA-C3789083767A}" type="presParOf" srcId="{060ED0CA-D5C9-5849-8837-E5005566E42A}" destId="{510ED0C8-A97F-B04F-A611-A9E2629291AE}" srcOrd="11" destOrd="0" presId="urn:microsoft.com/office/officeart/2005/8/layout/list1"/>
    <dgm:cxn modelId="{149E4E22-B10A-7840-BE76-6682FA3E1F90}" type="presParOf" srcId="{060ED0CA-D5C9-5849-8837-E5005566E42A}" destId="{E66BB0E6-ED1C-1F4F-A443-381B912FAF10}" srcOrd="12" destOrd="0" presId="urn:microsoft.com/office/officeart/2005/8/layout/list1"/>
    <dgm:cxn modelId="{BB966858-5E73-EC4F-9B92-DA09429E8237}" type="presParOf" srcId="{E66BB0E6-ED1C-1F4F-A443-381B912FAF10}" destId="{FAEF54F1-81E4-674A-9597-6FDB7F183883}" srcOrd="0" destOrd="0" presId="urn:microsoft.com/office/officeart/2005/8/layout/list1"/>
    <dgm:cxn modelId="{FB23B9C2-474B-C147-8F02-210DAE2F8100}" type="presParOf" srcId="{E66BB0E6-ED1C-1F4F-A443-381B912FAF10}" destId="{F2801CBE-34E1-584B-B548-8746F8A3ECBA}" srcOrd="1" destOrd="0" presId="urn:microsoft.com/office/officeart/2005/8/layout/list1"/>
    <dgm:cxn modelId="{7D6B7C4C-2F0C-BE4C-86DE-094023F32888}" type="presParOf" srcId="{060ED0CA-D5C9-5849-8837-E5005566E42A}" destId="{E6EC5B03-9742-AD42-BA35-96C3BA095A0A}" srcOrd="13" destOrd="0" presId="urn:microsoft.com/office/officeart/2005/8/layout/list1"/>
    <dgm:cxn modelId="{F9DDD812-2C79-C54B-A6AE-CD39D2D79653}" type="presParOf" srcId="{060ED0CA-D5C9-5849-8837-E5005566E42A}" destId="{544F7D5F-4CB8-E747-BC7D-0C5CFDC0239B}" srcOrd="14" destOrd="0" presId="urn:microsoft.com/office/officeart/2005/8/layout/list1"/>
  </dgm:cxnLst>
  <dgm:bg>
    <a:noFill/>
  </dgm:bg>
  <dgm:whole>
    <a:ln w="9525" cap="flat" cmpd="sng" algn="ctr">
      <a:noFill/>
      <a:prstDash val="solid"/>
      <a:round/>
      <a:headEnd type="none" w="med" len="med"/>
      <a:tailEnd type="none" w="med" len="med"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9A8178D-511C-BC4B-B820-880D4B6A6456}" type="doc">
      <dgm:prSet loTypeId="urn:microsoft.com/office/officeart/2005/8/layout/cycle6" loCatId="" qsTypeId="urn:microsoft.com/office/officeart/2005/8/quickstyle/3d1" qsCatId="3D" csTypeId="urn:microsoft.com/office/officeart/2005/8/colors/accent4_5" csCatId="accent4" phldr="1"/>
      <dgm:spPr/>
      <dgm:t>
        <a:bodyPr/>
        <a:lstStyle/>
        <a:p>
          <a:endParaRPr lang="en-GB"/>
        </a:p>
      </dgm:t>
    </dgm:pt>
    <dgm:pt modelId="{91ACB809-EA17-A54F-BCBC-D561D6C119A1}">
      <dgm:prSet phldrT="[Text]"/>
      <dgm:spPr/>
      <dgm:t>
        <a:bodyPr/>
        <a:lstStyle/>
        <a:p>
          <a:r>
            <a:rPr lang="en-GB" b="1" i="0" dirty="0">
              <a:solidFill>
                <a:schemeClr val="tx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Technical Knowledge</a:t>
          </a:r>
        </a:p>
      </dgm:t>
    </dgm:pt>
    <dgm:pt modelId="{0C6C6E6E-2AA4-2341-873B-934F5CDF4601}" type="parTrans" cxnId="{76E2EF1D-5979-2140-A7D1-50A570BBAEEF}">
      <dgm:prSet/>
      <dgm:spPr/>
      <dgm:t>
        <a:bodyPr/>
        <a:lstStyle/>
        <a:p>
          <a:endParaRPr lang="en-GB"/>
        </a:p>
      </dgm:t>
    </dgm:pt>
    <dgm:pt modelId="{BA8B408F-CE3E-DA4A-8676-1D25AB3E360C}" type="sibTrans" cxnId="{76E2EF1D-5979-2140-A7D1-50A570BBAEEF}">
      <dgm:prSet/>
      <dgm:spPr/>
      <dgm:t>
        <a:bodyPr/>
        <a:lstStyle/>
        <a:p>
          <a:endParaRPr lang="en-GB"/>
        </a:p>
      </dgm:t>
    </dgm:pt>
    <dgm:pt modelId="{4065B452-C5C9-CB4E-913A-C183EDCEE163}">
      <dgm:prSet phldrT="[Text]"/>
      <dgm:spPr/>
      <dgm:t>
        <a:bodyPr/>
        <a:lstStyle/>
        <a:p>
          <a:r>
            <a:rPr lang="en-GB" b="1" i="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Good Salesmanship</a:t>
          </a:r>
        </a:p>
      </dgm:t>
    </dgm:pt>
    <dgm:pt modelId="{A4788CA9-1D59-D84A-9E08-3E15ACB1F1A0}" type="parTrans" cxnId="{3725BFF0-31B1-A64F-9A6C-F9BB28249295}">
      <dgm:prSet/>
      <dgm:spPr/>
      <dgm:t>
        <a:bodyPr/>
        <a:lstStyle/>
        <a:p>
          <a:endParaRPr lang="en-GB"/>
        </a:p>
      </dgm:t>
    </dgm:pt>
    <dgm:pt modelId="{192832DD-7745-6644-B941-58D2A77C6642}" type="sibTrans" cxnId="{3725BFF0-31B1-A64F-9A6C-F9BB28249295}">
      <dgm:prSet/>
      <dgm:spPr/>
      <dgm:t>
        <a:bodyPr/>
        <a:lstStyle/>
        <a:p>
          <a:endParaRPr lang="en-GB"/>
        </a:p>
      </dgm:t>
    </dgm:pt>
    <dgm:pt modelId="{8A133BE1-FDF3-DA4B-8393-58CEEC6FE497}">
      <dgm:prSet phldrT="[Text]"/>
      <dgm:spPr>
        <a:gradFill rotWithShape="0">
          <a:gsLst>
            <a:gs pos="0">
              <a:schemeClr val="accent4">
                <a:lumMod val="75000"/>
              </a:schemeClr>
            </a:gs>
            <a:gs pos="50000">
              <a:schemeClr val="accent4">
                <a:alpha val="90000"/>
                <a:hueOff val="0"/>
                <a:satOff val="0"/>
                <a:lumOff val="0"/>
                <a:alphaOff val="-26667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-26667"/>
                <a:shade val="72000"/>
                <a:satMod val="120000"/>
                <a:lumMod val="100000"/>
              </a:schemeClr>
            </a:gs>
          </a:gsLst>
        </a:gradFill>
      </dgm:spPr>
      <dgm:t>
        <a:bodyPr/>
        <a:lstStyle/>
        <a:p>
          <a:r>
            <a:rPr lang="en-GB" b="1" i="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Honesty</a:t>
          </a:r>
        </a:p>
      </dgm:t>
    </dgm:pt>
    <dgm:pt modelId="{F0B2A4A0-2D78-DE4D-9640-B9A9DA238258}" type="parTrans" cxnId="{37979628-F774-054F-9F29-B1D0D7A2E732}">
      <dgm:prSet/>
      <dgm:spPr/>
      <dgm:t>
        <a:bodyPr/>
        <a:lstStyle/>
        <a:p>
          <a:endParaRPr lang="en-GB"/>
        </a:p>
      </dgm:t>
    </dgm:pt>
    <dgm:pt modelId="{4BAABBDF-011C-644D-AB16-D93D2E53E981}" type="sibTrans" cxnId="{37979628-F774-054F-9F29-B1D0D7A2E732}">
      <dgm:prSet/>
      <dgm:spPr/>
      <dgm:t>
        <a:bodyPr/>
        <a:lstStyle/>
        <a:p>
          <a:endParaRPr lang="en-GB"/>
        </a:p>
      </dgm:t>
    </dgm:pt>
    <dgm:pt modelId="{C9C87956-E532-5F43-8D65-DEE761B8309B}">
      <dgm:prSet phldrT="[Text]"/>
      <dgm:spPr>
        <a:gradFill rotWithShape="0">
          <a:gsLst>
            <a:gs pos="0">
              <a:schemeClr val="accent4">
                <a:lumMod val="60000"/>
                <a:lumOff val="40000"/>
              </a:schemeClr>
            </a:gs>
            <a:gs pos="57000">
              <a:schemeClr val="accent4">
                <a:lumMod val="75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-40000"/>
                <a:shade val="72000"/>
                <a:satMod val="120000"/>
                <a:lumMod val="100000"/>
              </a:schemeClr>
            </a:gs>
          </a:gsLst>
        </a:gradFill>
      </dgm:spPr>
      <dgm:t>
        <a:bodyPr/>
        <a:lstStyle/>
        <a:p>
          <a:r>
            <a:rPr lang="en-GB" b="1" i="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Customer Service Skills</a:t>
          </a:r>
        </a:p>
      </dgm:t>
    </dgm:pt>
    <dgm:pt modelId="{6BD8D632-7C75-BE4C-B400-8B14F7285F76}" type="parTrans" cxnId="{6577F478-D2B2-2D4C-9706-E25E85A638D4}">
      <dgm:prSet/>
      <dgm:spPr/>
      <dgm:t>
        <a:bodyPr/>
        <a:lstStyle/>
        <a:p>
          <a:endParaRPr lang="en-GB"/>
        </a:p>
      </dgm:t>
    </dgm:pt>
    <dgm:pt modelId="{F664CFFD-AA3E-0C46-AEA9-8AD9090FAE23}" type="sibTrans" cxnId="{6577F478-D2B2-2D4C-9706-E25E85A638D4}">
      <dgm:prSet/>
      <dgm:spPr/>
      <dgm:t>
        <a:bodyPr/>
        <a:lstStyle/>
        <a:p>
          <a:endParaRPr lang="en-GB"/>
        </a:p>
      </dgm:t>
    </dgm:pt>
    <dgm:pt modelId="{729F143A-1664-654A-B2B1-402505DE6441}" type="pres">
      <dgm:prSet presAssocID="{99A8178D-511C-BC4B-B820-880D4B6A6456}" presName="cycle" presStyleCnt="0">
        <dgm:presLayoutVars>
          <dgm:dir/>
          <dgm:resizeHandles val="exact"/>
        </dgm:presLayoutVars>
      </dgm:prSet>
      <dgm:spPr/>
    </dgm:pt>
    <dgm:pt modelId="{E816A980-5BDD-EA4C-B357-209A054298C6}" type="pres">
      <dgm:prSet presAssocID="{91ACB809-EA17-A54F-BCBC-D561D6C119A1}" presName="node" presStyleLbl="node1" presStyleIdx="0" presStyleCnt="4" custScaleX="148660">
        <dgm:presLayoutVars>
          <dgm:bulletEnabled val="1"/>
        </dgm:presLayoutVars>
      </dgm:prSet>
      <dgm:spPr/>
    </dgm:pt>
    <dgm:pt modelId="{640CF6D9-FAB8-034C-B172-C2BD23EBF6FB}" type="pres">
      <dgm:prSet presAssocID="{91ACB809-EA17-A54F-BCBC-D561D6C119A1}" presName="spNode" presStyleCnt="0"/>
      <dgm:spPr/>
    </dgm:pt>
    <dgm:pt modelId="{D6EAB320-ACE8-AF4B-A9E3-5931817FFF15}" type="pres">
      <dgm:prSet presAssocID="{BA8B408F-CE3E-DA4A-8676-1D25AB3E360C}" presName="sibTrans" presStyleLbl="sibTrans1D1" presStyleIdx="0" presStyleCnt="4"/>
      <dgm:spPr/>
    </dgm:pt>
    <dgm:pt modelId="{E1C99CA9-9627-064A-BB4C-E2A4F25D42D7}" type="pres">
      <dgm:prSet presAssocID="{4065B452-C5C9-CB4E-913A-C183EDCEE163}" presName="node" presStyleLbl="node1" presStyleIdx="1" presStyleCnt="4" custScaleX="148335" custRadScaleRad="116296" custRadScaleInc="2675">
        <dgm:presLayoutVars>
          <dgm:bulletEnabled val="1"/>
        </dgm:presLayoutVars>
      </dgm:prSet>
      <dgm:spPr/>
    </dgm:pt>
    <dgm:pt modelId="{FD9EA5E2-2631-E34E-BBE8-194B109C18E5}" type="pres">
      <dgm:prSet presAssocID="{4065B452-C5C9-CB4E-913A-C183EDCEE163}" presName="spNode" presStyleCnt="0"/>
      <dgm:spPr/>
    </dgm:pt>
    <dgm:pt modelId="{E9115D66-008A-F645-9804-E66CAC00669F}" type="pres">
      <dgm:prSet presAssocID="{192832DD-7745-6644-B941-58D2A77C6642}" presName="sibTrans" presStyleLbl="sibTrans1D1" presStyleIdx="1" presStyleCnt="4"/>
      <dgm:spPr/>
    </dgm:pt>
    <dgm:pt modelId="{CF8ADC75-6F27-EC47-84D2-772058444240}" type="pres">
      <dgm:prSet presAssocID="{8A133BE1-FDF3-DA4B-8393-58CEEC6FE497}" presName="node" presStyleLbl="node1" presStyleIdx="2" presStyleCnt="4" custScaleX="148803">
        <dgm:presLayoutVars>
          <dgm:bulletEnabled val="1"/>
        </dgm:presLayoutVars>
      </dgm:prSet>
      <dgm:spPr/>
    </dgm:pt>
    <dgm:pt modelId="{A5711F24-529F-074A-8EAA-8591461D0AC9}" type="pres">
      <dgm:prSet presAssocID="{8A133BE1-FDF3-DA4B-8393-58CEEC6FE497}" presName="spNode" presStyleCnt="0"/>
      <dgm:spPr/>
    </dgm:pt>
    <dgm:pt modelId="{2207E15F-7817-DE49-B6E6-E05D07156324}" type="pres">
      <dgm:prSet presAssocID="{4BAABBDF-011C-644D-AB16-D93D2E53E981}" presName="sibTrans" presStyleLbl="sibTrans1D1" presStyleIdx="2" presStyleCnt="4"/>
      <dgm:spPr/>
    </dgm:pt>
    <dgm:pt modelId="{FAA98479-C86F-EF4F-8081-2EDC0D07C840}" type="pres">
      <dgm:prSet presAssocID="{C9C87956-E532-5F43-8D65-DEE761B8309B}" presName="node" presStyleLbl="node1" presStyleIdx="3" presStyleCnt="4" custScaleX="147996">
        <dgm:presLayoutVars>
          <dgm:bulletEnabled val="1"/>
        </dgm:presLayoutVars>
      </dgm:prSet>
      <dgm:spPr/>
    </dgm:pt>
    <dgm:pt modelId="{8A6AF676-7355-3947-A542-8EE9A5E9070B}" type="pres">
      <dgm:prSet presAssocID="{C9C87956-E532-5F43-8D65-DEE761B8309B}" presName="spNode" presStyleCnt="0"/>
      <dgm:spPr/>
    </dgm:pt>
    <dgm:pt modelId="{A2ADA525-7ABB-9F48-B8DB-6AE5E2C0AE38}" type="pres">
      <dgm:prSet presAssocID="{F664CFFD-AA3E-0C46-AEA9-8AD9090FAE23}" presName="sibTrans" presStyleLbl="sibTrans1D1" presStyleIdx="3" presStyleCnt="4"/>
      <dgm:spPr/>
    </dgm:pt>
  </dgm:ptLst>
  <dgm:cxnLst>
    <dgm:cxn modelId="{76E2EF1D-5979-2140-A7D1-50A570BBAEEF}" srcId="{99A8178D-511C-BC4B-B820-880D4B6A6456}" destId="{91ACB809-EA17-A54F-BCBC-D561D6C119A1}" srcOrd="0" destOrd="0" parTransId="{0C6C6E6E-2AA4-2341-873B-934F5CDF4601}" sibTransId="{BA8B408F-CE3E-DA4A-8676-1D25AB3E360C}"/>
    <dgm:cxn modelId="{5BB09420-B3BB-6F4D-8B70-517F13CA2C21}" type="presOf" srcId="{BA8B408F-CE3E-DA4A-8676-1D25AB3E360C}" destId="{D6EAB320-ACE8-AF4B-A9E3-5931817FFF15}" srcOrd="0" destOrd="0" presId="urn:microsoft.com/office/officeart/2005/8/layout/cycle6"/>
    <dgm:cxn modelId="{37979628-F774-054F-9F29-B1D0D7A2E732}" srcId="{99A8178D-511C-BC4B-B820-880D4B6A6456}" destId="{8A133BE1-FDF3-DA4B-8393-58CEEC6FE497}" srcOrd="2" destOrd="0" parTransId="{F0B2A4A0-2D78-DE4D-9640-B9A9DA238258}" sibTransId="{4BAABBDF-011C-644D-AB16-D93D2E53E981}"/>
    <dgm:cxn modelId="{6957283A-84DA-5341-8D70-A9EEF5FBC6D0}" type="presOf" srcId="{C9C87956-E532-5F43-8D65-DEE761B8309B}" destId="{FAA98479-C86F-EF4F-8081-2EDC0D07C840}" srcOrd="0" destOrd="0" presId="urn:microsoft.com/office/officeart/2005/8/layout/cycle6"/>
    <dgm:cxn modelId="{9F162A68-8C72-E642-9551-E54F95332A9B}" type="presOf" srcId="{4065B452-C5C9-CB4E-913A-C183EDCEE163}" destId="{E1C99CA9-9627-064A-BB4C-E2A4F25D42D7}" srcOrd="0" destOrd="0" presId="urn:microsoft.com/office/officeart/2005/8/layout/cycle6"/>
    <dgm:cxn modelId="{6577F478-D2B2-2D4C-9706-E25E85A638D4}" srcId="{99A8178D-511C-BC4B-B820-880D4B6A6456}" destId="{C9C87956-E532-5F43-8D65-DEE761B8309B}" srcOrd="3" destOrd="0" parTransId="{6BD8D632-7C75-BE4C-B400-8B14F7285F76}" sibTransId="{F664CFFD-AA3E-0C46-AEA9-8AD9090FAE23}"/>
    <dgm:cxn modelId="{C0E84D8C-9C0D-D44A-8D4D-97E107A211B3}" type="presOf" srcId="{F664CFFD-AA3E-0C46-AEA9-8AD9090FAE23}" destId="{A2ADA525-7ABB-9F48-B8DB-6AE5E2C0AE38}" srcOrd="0" destOrd="0" presId="urn:microsoft.com/office/officeart/2005/8/layout/cycle6"/>
    <dgm:cxn modelId="{EF43218F-3E22-164D-980C-7F8DA77C4D18}" type="presOf" srcId="{4BAABBDF-011C-644D-AB16-D93D2E53E981}" destId="{2207E15F-7817-DE49-B6E6-E05D07156324}" srcOrd="0" destOrd="0" presId="urn:microsoft.com/office/officeart/2005/8/layout/cycle6"/>
    <dgm:cxn modelId="{61DE1C98-3B3D-FC42-8975-3561F84745BB}" type="presOf" srcId="{91ACB809-EA17-A54F-BCBC-D561D6C119A1}" destId="{E816A980-5BDD-EA4C-B357-209A054298C6}" srcOrd="0" destOrd="0" presId="urn:microsoft.com/office/officeart/2005/8/layout/cycle6"/>
    <dgm:cxn modelId="{4A8C33B0-B8BD-CA4E-B0DC-A7675CDE4D7C}" type="presOf" srcId="{8A133BE1-FDF3-DA4B-8393-58CEEC6FE497}" destId="{CF8ADC75-6F27-EC47-84D2-772058444240}" srcOrd="0" destOrd="0" presId="urn:microsoft.com/office/officeart/2005/8/layout/cycle6"/>
    <dgm:cxn modelId="{DEACD2EF-A11B-544F-9297-40AF82956048}" type="presOf" srcId="{99A8178D-511C-BC4B-B820-880D4B6A6456}" destId="{729F143A-1664-654A-B2B1-402505DE6441}" srcOrd="0" destOrd="0" presId="urn:microsoft.com/office/officeart/2005/8/layout/cycle6"/>
    <dgm:cxn modelId="{541ED7EF-568F-444D-B63C-2AFB16CF8B86}" type="presOf" srcId="{192832DD-7745-6644-B941-58D2A77C6642}" destId="{E9115D66-008A-F645-9804-E66CAC00669F}" srcOrd="0" destOrd="0" presId="urn:microsoft.com/office/officeart/2005/8/layout/cycle6"/>
    <dgm:cxn modelId="{3725BFF0-31B1-A64F-9A6C-F9BB28249295}" srcId="{99A8178D-511C-BC4B-B820-880D4B6A6456}" destId="{4065B452-C5C9-CB4E-913A-C183EDCEE163}" srcOrd="1" destOrd="0" parTransId="{A4788CA9-1D59-D84A-9E08-3E15ACB1F1A0}" sibTransId="{192832DD-7745-6644-B941-58D2A77C6642}"/>
    <dgm:cxn modelId="{5F329878-8767-D749-99E4-116D55D5C7D2}" type="presParOf" srcId="{729F143A-1664-654A-B2B1-402505DE6441}" destId="{E816A980-5BDD-EA4C-B357-209A054298C6}" srcOrd="0" destOrd="0" presId="urn:microsoft.com/office/officeart/2005/8/layout/cycle6"/>
    <dgm:cxn modelId="{733D2C6B-2300-9541-B810-691B3EFAA859}" type="presParOf" srcId="{729F143A-1664-654A-B2B1-402505DE6441}" destId="{640CF6D9-FAB8-034C-B172-C2BD23EBF6FB}" srcOrd="1" destOrd="0" presId="urn:microsoft.com/office/officeart/2005/8/layout/cycle6"/>
    <dgm:cxn modelId="{48AD0ADF-FD9A-504A-AF26-750D92966857}" type="presParOf" srcId="{729F143A-1664-654A-B2B1-402505DE6441}" destId="{D6EAB320-ACE8-AF4B-A9E3-5931817FFF15}" srcOrd="2" destOrd="0" presId="urn:microsoft.com/office/officeart/2005/8/layout/cycle6"/>
    <dgm:cxn modelId="{6CF9DD35-9D2F-4A42-BC55-F1112934EC5D}" type="presParOf" srcId="{729F143A-1664-654A-B2B1-402505DE6441}" destId="{E1C99CA9-9627-064A-BB4C-E2A4F25D42D7}" srcOrd="3" destOrd="0" presId="urn:microsoft.com/office/officeart/2005/8/layout/cycle6"/>
    <dgm:cxn modelId="{0D139209-0171-C742-9C5F-5AEED4D0758D}" type="presParOf" srcId="{729F143A-1664-654A-B2B1-402505DE6441}" destId="{FD9EA5E2-2631-E34E-BBE8-194B109C18E5}" srcOrd="4" destOrd="0" presId="urn:microsoft.com/office/officeart/2005/8/layout/cycle6"/>
    <dgm:cxn modelId="{DEA7ED24-2F10-944F-8A08-257344C5CC83}" type="presParOf" srcId="{729F143A-1664-654A-B2B1-402505DE6441}" destId="{E9115D66-008A-F645-9804-E66CAC00669F}" srcOrd="5" destOrd="0" presId="urn:microsoft.com/office/officeart/2005/8/layout/cycle6"/>
    <dgm:cxn modelId="{05FEEBC0-E49F-9B42-98C2-C14F1EA3E9BB}" type="presParOf" srcId="{729F143A-1664-654A-B2B1-402505DE6441}" destId="{CF8ADC75-6F27-EC47-84D2-772058444240}" srcOrd="6" destOrd="0" presId="urn:microsoft.com/office/officeart/2005/8/layout/cycle6"/>
    <dgm:cxn modelId="{6215E02C-F7E3-CC47-899B-72F0D51B5BC1}" type="presParOf" srcId="{729F143A-1664-654A-B2B1-402505DE6441}" destId="{A5711F24-529F-074A-8EAA-8591461D0AC9}" srcOrd="7" destOrd="0" presId="urn:microsoft.com/office/officeart/2005/8/layout/cycle6"/>
    <dgm:cxn modelId="{FEBF53E3-EE74-F846-AA6F-97A2D2ACA4DC}" type="presParOf" srcId="{729F143A-1664-654A-B2B1-402505DE6441}" destId="{2207E15F-7817-DE49-B6E6-E05D07156324}" srcOrd="8" destOrd="0" presId="urn:microsoft.com/office/officeart/2005/8/layout/cycle6"/>
    <dgm:cxn modelId="{66CE40A8-AC2F-8842-A9CE-FBA23CF8301E}" type="presParOf" srcId="{729F143A-1664-654A-B2B1-402505DE6441}" destId="{FAA98479-C86F-EF4F-8081-2EDC0D07C840}" srcOrd="9" destOrd="0" presId="urn:microsoft.com/office/officeart/2005/8/layout/cycle6"/>
    <dgm:cxn modelId="{C6D36503-E3FB-B94A-8CD7-507646B16FD6}" type="presParOf" srcId="{729F143A-1664-654A-B2B1-402505DE6441}" destId="{8A6AF676-7355-3947-A542-8EE9A5E9070B}" srcOrd="10" destOrd="0" presId="urn:microsoft.com/office/officeart/2005/8/layout/cycle6"/>
    <dgm:cxn modelId="{2E2307B3-3934-3346-9F17-EC11C9C08463}" type="presParOf" srcId="{729F143A-1664-654A-B2B1-402505DE6441}" destId="{A2ADA525-7ABB-9F48-B8DB-6AE5E2C0AE38}" srcOrd="11" destOrd="0" presId="urn:microsoft.com/office/officeart/2005/8/layout/cycle6"/>
  </dgm:cxnLst>
  <dgm:bg>
    <a:noFill/>
  </dgm:bg>
  <dgm:whole>
    <a:ln w="9525" cap="flat" cmpd="sng" algn="ctr">
      <a:noFill/>
      <a:prstDash val="solid"/>
      <a:round/>
      <a:headEnd type="none" w="med" len="med"/>
      <a:tailEnd type="none" w="med" len="med"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4092063-68E8-1444-8DB4-45C0CBA77925}" type="doc">
      <dgm:prSet loTypeId="urn:microsoft.com/office/officeart/2005/8/layout/matrix1" loCatId="" qsTypeId="urn:microsoft.com/office/officeart/2005/8/quickstyle/3d6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52CA8C13-22C5-D348-9534-CA7042614998}">
      <dgm:prSet phldrT="[Text]" custT="1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r>
            <a:rPr lang="en-GB" sz="6600" b="1" i="0" u="none" dirty="0">
              <a:solidFill>
                <a:schemeClr val="bg2">
                  <a:lumMod val="75000"/>
                </a:schemeClr>
              </a:solidFill>
              <a:effectLst>
                <a:outerShdw blurRad="50800" dist="38100" dir="2700000" algn="tl" rotWithShape="0">
                  <a:schemeClr val="bg2">
                    <a:lumMod val="40000"/>
                    <a:lumOff val="60000"/>
                    <a:alpha val="40000"/>
                  </a:schemeClr>
                </a:outerShdw>
                <a:reflection stA="6000" endPos="34783" dist="159089" dir="5400000" sy="-100000" algn="bl" rotWithShape="0"/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SWOT</a:t>
          </a:r>
        </a:p>
      </dgm:t>
    </dgm:pt>
    <dgm:pt modelId="{7F1AB3ED-DF56-3B4C-9367-01DD3745889A}" type="parTrans" cxnId="{0FD940F6-D865-EF4C-9F23-7E2D7E552950}">
      <dgm:prSet/>
      <dgm:spPr/>
      <dgm:t>
        <a:bodyPr/>
        <a:lstStyle/>
        <a:p>
          <a:endParaRPr lang="en-GB"/>
        </a:p>
      </dgm:t>
    </dgm:pt>
    <dgm:pt modelId="{C939B514-7304-F64C-97E2-27CFC2DAB4E1}" type="sibTrans" cxnId="{0FD940F6-D865-EF4C-9F23-7E2D7E552950}">
      <dgm:prSet/>
      <dgm:spPr/>
      <dgm:t>
        <a:bodyPr/>
        <a:lstStyle/>
        <a:p>
          <a:endParaRPr lang="en-GB"/>
        </a:p>
      </dgm:t>
    </dgm:pt>
    <dgm:pt modelId="{CEF4B7F3-F70B-1B45-85F8-C9A2C8568E51}">
      <dgm:prSet phldrT="[Text]" custT="1"/>
      <dgm:spPr>
        <a:solidFill>
          <a:srgbClr val="D5A973"/>
        </a:solidFill>
      </dgm:spPr>
      <dgm:t>
        <a:bodyPr/>
        <a:lstStyle/>
        <a:p>
          <a:r>
            <a:rPr lang="en-GB" sz="4400" b="1" i="1" dirty="0">
              <a:solidFill>
                <a:schemeClr val="bg2">
                  <a:lumMod val="75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STRENGTH</a:t>
          </a:r>
        </a:p>
      </dgm:t>
    </dgm:pt>
    <dgm:pt modelId="{12C10D42-8BD9-D74D-BB16-88513E06C412}" type="parTrans" cxnId="{E825F211-C3BE-854F-91F6-5D6D69979F31}">
      <dgm:prSet/>
      <dgm:spPr/>
      <dgm:t>
        <a:bodyPr/>
        <a:lstStyle/>
        <a:p>
          <a:endParaRPr lang="en-GB"/>
        </a:p>
      </dgm:t>
    </dgm:pt>
    <dgm:pt modelId="{8B449E3C-C25F-B54F-8CCC-40CC04DE9994}" type="sibTrans" cxnId="{E825F211-C3BE-854F-91F6-5D6D69979F31}">
      <dgm:prSet/>
      <dgm:spPr/>
      <dgm:t>
        <a:bodyPr/>
        <a:lstStyle/>
        <a:p>
          <a:endParaRPr lang="en-GB"/>
        </a:p>
      </dgm:t>
    </dgm:pt>
    <dgm:pt modelId="{4F2A8EED-C7C9-834A-8BA1-678F23E82940}">
      <dgm:prSet phldrT="[Text]" custT="1"/>
      <dgm:spPr>
        <a:solidFill>
          <a:srgbClr val="D5A973"/>
        </a:solidFill>
      </dgm:spPr>
      <dgm:t>
        <a:bodyPr/>
        <a:lstStyle/>
        <a:p>
          <a:r>
            <a:rPr lang="en-GB" sz="4400" b="1" i="1" dirty="0">
              <a:solidFill>
                <a:schemeClr val="bg2">
                  <a:lumMod val="75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WEAKNESS</a:t>
          </a:r>
        </a:p>
      </dgm:t>
    </dgm:pt>
    <dgm:pt modelId="{9C0E229B-A0CF-E246-861A-D67858D63015}" type="parTrans" cxnId="{B4D87095-D725-E642-AC3E-4CA9A1EAC0B4}">
      <dgm:prSet/>
      <dgm:spPr/>
      <dgm:t>
        <a:bodyPr/>
        <a:lstStyle/>
        <a:p>
          <a:endParaRPr lang="en-GB"/>
        </a:p>
      </dgm:t>
    </dgm:pt>
    <dgm:pt modelId="{7D2DADA1-5312-F740-B16D-7A89D645F3AA}" type="sibTrans" cxnId="{B4D87095-D725-E642-AC3E-4CA9A1EAC0B4}">
      <dgm:prSet/>
      <dgm:spPr/>
      <dgm:t>
        <a:bodyPr/>
        <a:lstStyle/>
        <a:p>
          <a:endParaRPr lang="en-GB"/>
        </a:p>
      </dgm:t>
    </dgm:pt>
    <dgm:pt modelId="{9AF7FA37-1236-094D-8EE1-A7D7D15A3E02}">
      <dgm:prSet phldrT="[Text]" custT="1"/>
      <dgm:spPr>
        <a:solidFill>
          <a:srgbClr val="D5A973"/>
        </a:solidFill>
      </dgm:spPr>
      <dgm:t>
        <a:bodyPr/>
        <a:lstStyle/>
        <a:p>
          <a:r>
            <a:rPr lang="en-GB" sz="4400" b="1" i="1" dirty="0">
              <a:solidFill>
                <a:schemeClr val="bg2">
                  <a:lumMod val="75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THREATS</a:t>
          </a:r>
        </a:p>
      </dgm:t>
    </dgm:pt>
    <dgm:pt modelId="{837DEC53-7516-2447-BD14-10DDFBFF9495}" type="parTrans" cxnId="{7B0933FD-45FF-1E4E-8ACC-8DF3C4E99B3D}">
      <dgm:prSet/>
      <dgm:spPr/>
      <dgm:t>
        <a:bodyPr/>
        <a:lstStyle/>
        <a:p>
          <a:endParaRPr lang="en-GB"/>
        </a:p>
      </dgm:t>
    </dgm:pt>
    <dgm:pt modelId="{1B53782E-EF58-C447-B707-CDAE10B91E25}" type="sibTrans" cxnId="{7B0933FD-45FF-1E4E-8ACC-8DF3C4E99B3D}">
      <dgm:prSet/>
      <dgm:spPr/>
      <dgm:t>
        <a:bodyPr/>
        <a:lstStyle/>
        <a:p>
          <a:endParaRPr lang="en-GB"/>
        </a:p>
      </dgm:t>
    </dgm:pt>
    <dgm:pt modelId="{0C84DB1F-FDFD-3749-81FB-BC848335B777}">
      <dgm:prSet phldrT="[Text]"/>
      <dgm:spPr>
        <a:solidFill>
          <a:srgbClr val="D5A973"/>
        </a:solidFill>
      </dgm:spPr>
      <dgm:t>
        <a:bodyPr/>
        <a:lstStyle/>
        <a:p>
          <a:r>
            <a:rPr lang="en-GB" b="1" i="1" dirty="0">
              <a:solidFill>
                <a:schemeClr val="bg2">
                  <a:lumMod val="75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OPPORTUNITIES</a:t>
          </a:r>
        </a:p>
      </dgm:t>
    </dgm:pt>
    <dgm:pt modelId="{C867765C-08A0-7B45-9910-861E87352E65}" type="parTrans" cxnId="{4A6D8A6E-26FE-4A48-AB7D-E1717420F578}">
      <dgm:prSet/>
      <dgm:spPr/>
      <dgm:t>
        <a:bodyPr/>
        <a:lstStyle/>
        <a:p>
          <a:endParaRPr lang="en-GB"/>
        </a:p>
      </dgm:t>
    </dgm:pt>
    <dgm:pt modelId="{AE027082-7D01-9949-8900-9D13D74CD436}" type="sibTrans" cxnId="{4A6D8A6E-26FE-4A48-AB7D-E1717420F578}">
      <dgm:prSet/>
      <dgm:spPr/>
      <dgm:t>
        <a:bodyPr/>
        <a:lstStyle/>
        <a:p>
          <a:endParaRPr lang="en-GB"/>
        </a:p>
      </dgm:t>
    </dgm:pt>
    <dgm:pt modelId="{16F07CE6-970A-D942-872E-22D6623D5A33}" type="pres">
      <dgm:prSet presAssocID="{04092063-68E8-1444-8DB4-45C0CBA77925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D25E5FF7-E49F-BE46-A3EA-856AB7233378}" type="pres">
      <dgm:prSet presAssocID="{04092063-68E8-1444-8DB4-45C0CBA77925}" presName="matrix" presStyleCnt="0"/>
      <dgm:spPr/>
    </dgm:pt>
    <dgm:pt modelId="{5A8144C3-8C7D-7D4F-9A8B-23FD3564E1ED}" type="pres">
      <dgm:prSet presAssocID="{04092063-68E8-1444-8DB4-45C0CBA77925}" presName="tile1" presStyleLbl="node1" presStyleIdx="0" presStyleCnt="4"/>
      <dgm:spPr/>
    </dgm:pt>
    <dgm:pt modelId="{18556FC6-EC4F-3D40-87D6-05DEB652CBF0}" type="pres">
      <dgm:prSet presAssocID="{04092063-68E8-1444-8DB4-45C0CBA77925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333AE462-9253-654F-8F6C-9E81B0728F6D}" type="pres">
      <dgm:prSet presAssocID="{04092063-68E8-1444-8DB4-45C0CBA77925}" presName="tile2" presStyleLbl="node1" presStyleIdx="1" presStyleCnt="4"/>
      <dgm:spPr/>
    </dgm:pt>
    <dgm:pt modelId="{DC9E7BC7-F9A8-1041-AAF3-45A206006E55}" type="pres">
      <dgm:prSet presAssocID="{04092063-68E8-1444-8DB4-45C0CBA77925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C562DF6F-EAF0-E84C-894C-3FC6501DF8F9}" type="pres">
      <dgm:prSet presAssocID="{04092063-68E8-1444-8DB4-45C0CBA77925}" presName="tile3" presStyleLbl="node1" presStyleIdx="2" presStyleCnt="4"/>
      <dgm:spPr/>
    </dgm:pt>
    <dgm:pt modelId="{97987F02-1A1A-FE4E-AF1A-CEE08F33E73E}" type="pres">
      <dgm:prSet presAssocID="{04092063-68E8-1444-8DB4-45C0CBA77925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4E6FD1A8-EB0F-5C4E-9598-C4AA22589A77}" type="pres">
      <dgm:prSet presAssocID="{04092063-68E8-1444-8DB4-45C0CBA77925}" presName="tile4" presStyleLbl="node1" presStyleIdx="3" presStyleCnt="4"/>
      <dgm:spPr/>
    </dgm:pt>
    <dgm:pt modelId="{B939B5CF-2F47-024E-9539-C4CBB9E85E9A}" type="pres">
      <dgm:prSet presAssocID="{04092063-68E8-1444-8DB4-45C0CBA77925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56D2B6E5-BA68-2E4A-B1C1-5DBB15D48F98}" type="pres">
      <dgm:prSet presAssocID="{04092063-68E8-1444-8DB4-45C0CBA77925}" presName="centerTile" presStyleLbl="fgShp" presStyleIdx="0" presStyleCnt="1" custScaleX="139015" custScaleY="140000">
        <dgm:presLayoutVars>
          <dgm:chMax val="0"/>
          <dgm:chPref val="0"/>
        </dgm:presLayoutVars>
      </dgm:prSet>
      <dgm:spPr/>
    </dgm:pt>
  </dgm:ptLst>
  <dgm:cxnLst>
    <dgm:cxn modelId="{E825F211-C3BE-854F-91F6-5D6D69979F31}" srcId="{52CA8C13-22C5-D348-9534-CA7042614998}" destId="{CEF4B7F3-F70B-1B45-85F8-C9A2C8568E51}" srcOrd="0" destOrd="0" parTransId="{12C10D42-8BD9-D74D-BB16-88513E06C412}" sibTransId="{8B449E3C-C25F-B54F-8CCC-40CC04DE9994}"/>
    <dgm:cxn modelId="{8BFD6E1D-C1B2-7E46-A6B9-2B678B4BA003}" type="presOf" srcId="{4F2A8EED-C7C9-834A-8BA1-678F23E82940}" destId="{333AE462-9253-654F-8F6C-9E81B0728F6D}" srcOrd="0" destOrd="0" presId="urn:microsoft.com/office/officeart/2005/8/layout/matrix1"/>
    <dgm:cxn modelId="{6B4BBF2D-A2F1-FB45-83AC-7F5EAC9900D9}" type="presOf" srcId="{9AF7FA37-1236-094D-8EE1-A7D7D15A3E02}" destId="{97987F02-1A1A-FE4E-AF1A-CEE08F33E73E}" srcOrd="1" destOrd="0" presId="urn:microsoft.com/office/officeart/2005/8/layout/matrix1"/>
    <dgm:cxn modelId="{CBED8754-4691-9249-BCB1-D56070A47AF0}" type="presOf" srcId="{CEF4B7F3-F70B-1B45-85F8-C9A2C8568E51}" destId="{18556FC6-EC4F-3D40-87D6-05DEB652CBF0}" srcOrd="1" destOrd="0" presId="urn:microsoft.com/office/officeart/2005/8/layout/matrix1"/>
    <dgm:cxn modelId="{017E4F67-7387-5D44-80AC-E3E9579392CC}" type="presOf" srcId="{04092063-68E8-1444-8DB4-45C0CBA77925}" destId="{16F07CE6-970A-D942-872E-22D6623D5A33}" srcOrd="0" destOrd="0" presId="urn:microsoft.com/office/officeart/2005/8/layout/matrix1"/>
    <dgm:cxn modelId="{4A6D8A6E-26FE-4A48-AB7D-E1717420F578}" srcId="{52CA8C13-22C5-D348-9534-CA7042614998}" destId="{0C84DB1F-FDFD-3749-81FB-BC848335B777}" srcOrd="3" destOrd="0" parTransId="{C867765C-08A0-7B45-9910-861E87352E65}" sibTransId="{AE027082-7D01-9949-8900-9D13D74CD436}"/>
    <dgm:cxn modelId="{E799D381-A92E-1C40-904D-C9CD01616687}" type="presOf" srcId="{9AF7FA37-1236-094D-8EE1-A7D7D15A3E02}" destId="{C562DF6F-EAF0-E84C-894C-3FC6501DF8F9}" srcOrd="0" destOrd="0" presId="urn:microsoft.com/office/officeart/2005/8/layout/matrix1"/>
    <dgm:cxn modelId="{5CEB8B8F-BAB7-E540-AD70-FFD2D3D1B22B}" type="presOf" srcId="{0C84DB1F-FDFD-3749-81FB-BC848335B777}" destId="{4E6FD1A8-EB0F-5C4E-9598-C4AA22589A77}" srcOrd="0" destOrd="0" presId="urn:microsoft.com/office/officeart/2005/8/layout/matrix1"/>
    <dgm:cxn modelId="{B4D87095-D725-E642-AC3E-4CA9A1EAC0B4}" srcId="{52CA8C13-22C5-D348-9534-CA7042614998}" destId="{4F2A8EED-C7C9-834A-8BA1-678F23E82940}" srcOrd="1" destOrd="0" parTransId="{9C0E229B-A0CF-E246-861A-D67858D63015}" sibTransId="{7D2DADA1-5312-F740-B16D-7A89D645F3AA}"/>
    <dgm:cxn modelId="{CE003DAD-E189-DA46-8C3B-D5DCB31D4862}" type="presOf" srcId="{52CA8C13-22C5-D348-9534-CA7042614998}" destId="{56D2B6E5-BA68-2E4A-B1C1-5DBB15D48F98}" srcOrd="0" destOrd="0" presId="urn:microsoft.com/office/officeart/2005/8/layout/matrix1"/>
    <dgm:cxn modelId="{875A8DAF-E5E1-274B-975D-6B351A9A0D08}" type="presOf" srcId="{4F2A8EED-C7C9-834A-8BA1-678F23E82940}" destId="{DC9E7BC7-F9A8-1041-AAF3-45A206006E55}" srcOrd="1" destOrd="0" presId="urn:microsoft.com/office/officeart/2005/8/layout/matrix1"/>
    <dgm:cxn modelId="{23A316C2-1152-6449-BD80-52E2A4DD3BD3}" type="presOf" srcId="{CEF4B7F3-F70B-1B45-85F8-C9A2C8568E51}" destId="{5A8144C3-8C7D-7D4F-9A8B-23FD3564E1ED}" srcOrd="0" destOrd="0" presId="urn:microsoft.com/office/officeart/2005/8/layout/matrix1"/>
    <dgm:cxn modelId="{14D4E2CA-AF49-D049-8FEA-1E5A5A3436EF}" type="presOf" srcId="{0C84DB1F-FDFD-3749-81FB-BC848335B777}" destId="{B939B5CF-2F47-024E-9539-C4CBB9E85E9A}" srcOrd="1" destOrd="0" presId="urn:microsoft.com/office/officeart/2005/8/layout/matrix1"/>
    <dgm:cxn modelId="{0FD940F6-D865-EF4C-9F23-7E2D7E552950}" srcId="{04092063-68E8-1444-8DB4-45C0CBA77925}" destId="{52CA8C13-22C5-D348-9534-CA7042614998}" srcOrd="0" destOrd="0" parTransId="{7F1AB3ED-DF56-3B4C-9367-01DD3745889A}" sibTransId="{C939B514-7304-F64C-97E2-27CFC2DAB4E1}"/>
    <dgm:cxn modelId="{7B0933FD-45FF-1E4E-8ACC-8DF3C4E99B3D}" srcId="{52CA8C13-22C5-D348-9534-CA7042614998}" destId="{9AF7FA37-1236-094D-8EE1-A7D7D15A3E02}" srcOrd="2" destOrd="0" parTransId="{837DEC53-7516-2447-BD14-10DDFBFF9495}" sibTransId="{1B53782E-EF58-C447-B707-CDAE10B91E25}"/>
    <dgm:cxn modelId="{DBF311AA-EF93-014F-84D2-EA48DD763E35}" type="presParOf" srcId="{16F07CE6-970A-D942-872E-22D6623D5A33}" destId="{D25E5FF7-E49F-BE46-A3EA-856AB7233378}" srcOrd="0" destOrd="0" presId="urn:microsoft.com/office/officeart/2005/8/layout/matrix1"/>
    <dgm:cxn modelId="{D025D45A-CFA0-404A-A9CC-6E56D5990701}" type="presParOf" srcId="{D25E5FF7-E49F-BE46-A3EA-856AB7233378}" destId="{5A8144C3-8C7D-7D4F-9A8B-23FD3564E1ED}" srcOrd="0" destOrd="0" presId="urn:microsoft.com/office/officeart/2005/8/layout/matrix1"/>
    <dgm:cxn modelId="{730AFFAC-AE96-EF42-9907-4F1805A7266D}" type="presParOf" srcId="{D25E5FF7-E49F-BE46-A3EA-856AB7233378}" destId="{18556FC6-EC4F-3D40-87D6-05DEB652CBF0}" srcOrd="1" destOrd="0" presId="urn:microsoft.com/office/officeart/2005/8/layout/matrix1"/>
    <dgm:cxn modelId="{09A4196E-DE60-0740-9CCA-AD93F909B98C}" type="presParOf" srcId="{D25E5FF7-E49F-BE46-A3EA-856AB7233378}" destId="{333AE462-9253-654F-8F6C-9E81B0728F6D}" srcOrd="2" destOrd="0" presId="urn:microsoft.com/office/officeart/2005/8/layout/matrix1"/>
    <dgm:cxn modelId="{90AF1C38-9116-9D4E-8DA9-7970FA9BA3FA}" type="presParOf" srcId="{D25E5FF7-E49F-BE46-A3EA-856AB7233378}" destId="{DC9E7BC7-F9A8-1041-AAF3-45A206006E55}" srcOrd="3" destOrd="0" presId="urn:microsoft.com/office/officeart/2005/8/layout/matrix1"/>
    <dgm:cxn modelId="{03D9D106-FB68-8F41-B93F-717A7B946D56}" type="presParOf" srcId="{D25E5FF7-E49F-BE46-A3EA-856AB7233378}" destId="{C562DF6F-EAF0-E84C-894C-3FC6501DF8F9}" srcOrd="4" destOrd="0" presId="urn:microsoft.com/office/officeart/2005/8/layout/matrix1"/>
    <dgm:cxn modelId="{9874A554-B2DE-3B47-B9BE-065708BB2404}" type="presParOf" srcId="{D25E5FF7-E49F-BE46-A3EA-856AB7233378}" destId="{97987F02-1A1A-FE4E-AF1A-CEE08F33E73E}" srcOrd="5" destOrd="0" presId="urn:microsoft.com/office/officeart/2005/8/layout/matrix1"/>
    <dgm:cxn modelId="{181F47C2-4C07-6346-8560-D7ABE1B0D07E}" type="presParOf" srcId="{D25E5FF7-E49F-BE46-A3EA-856AB7233378}" destId="{4E6FD1A8-EB0F-5C4E-9598-C4AA22589A77}" srcOrd="6" destOrd="0" presId="urn:microsoft.com/office/officeart/2005/8/layout/matrix1"/>
    <dgm:cxn modelId="{B51D9BC9-0D0F-724D-B460-9FC20BFC0BEA}" type="presParOf" srcId="{D25E5FF7-E49F-BE46-A3EA-856AB7233378}" destId="{B939B5CF-2F47-024E-9539-C4CBB9E85E9A}" srcOrd="7" destOrd="0" presId="urn:microsoft.com/office/officeart/2005/8/layout/matrix1"/>
    <dgm:cxn modelId="{FC5FA5D3-F4E4-7E4B-8D60-BCD8E12225F3}" type="presParOf" srcId="{16F07CE6-970A-D942-872E-22D6623D5A33}" destId="{56D2B6E5-BA68-2E4A-B1C1-5DBB15D48F98}" srcOrd="1" destOrd="0" presId="urn:microsoft.com/office/officeart/2005/8/layout/matrix1"/>
  </dgm:cxnLst>
  <dgm:bg>
    <a:noFill/>
    <a:effectLst>
      <a:glow rad="576337">
        <a:srgbClr val="002060">
          <a:alpha val="0"/>
        </a:srgbClr>
      </a:glow>
      <a:outerShdw blurRad="50800" dist="38100" dir="2700000" algn="tl" rotWithShape="0">
        <a:schemeClr val="tx2">
          <a:lumMod val="75000"/>
          <a:alpha val="40000"/>
        </a:schemeClr>
      </a:outerShdw>
      <a:softEdge rad="544444"/>
    </a:effectLst>
  </dgm:bg>
  <dgm:whole>
    <a:effectLst/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1E1A19A-0D6F-DE44-99BF-184C74987F9F}" type="doc">
      <dgm:prSet loTypeId="urn:microsoft.com/office/officeart/2005/8/layout/vList2" loCatId="" qsTypeId="urn:microsoft.com/office/officeart/2005/8/quickstyle/3d2" qsCatId="3D" csTypeId="urn:microsoft.com/office/officeart/2005/8/colors/accent4_5" csCatId="accent4" phldr="1"/>
      <dgm:spPr/>
      <dgm:t>
        <a:bodyPr/>
        <a:lstStyle/>
        <a:p>
          <a:endParaRPr lang="en-GB"/>
        </a:p>
      </dgm:t>
    </dgm:pt>
    <dgm:pt modelId="{1A1FBD9C-31B1-B240-91E3-C9E5A8ED2264}">
      <dgm:prSet phldrT="[Text]"/>
      <dgm:spPr>
        <a:gradFill flip="none" rotWithShape="0">
          <a:gsLst>
            <a:gs pos="6000">
              <a:schemeClr val="accent1">
                <a:lumMod val="50000"/>
              </a:schemeClr>
            </a:gs>
            <a:gs pos="50000">
              <a:schemeClr val="bg2">
                <a:lumMod val="75000"/>
              </a:schemeClr>
            </a:gs>
            <a:gs pos="83000">
              <a:schemeClr val="bg2">
                <a:lumMod val="50000"/>
              </a:schemeClr>
            </a:gs>
          </a:gsLst>
          <a:path path="circle">
            <a:fillToRect l="100000" t="100000"/>
          </a:path>
          <a:tileRect r="-100000" b="-100000"/>
        </a:gradFill>
      </dgm:spPr>
      <dgm:t>
        <a:bodyPr/>
        <a:lstStyle/>
        <a:p>
          <a:r>
            <a:rPr lang="en-GB" b="1" i="0" dirty="0">
              <a:solidFill>
                <a:schemeClr val="tx1">
                  <a:lumMod val="95000"/>
                </a:schemeClr>
              </a:solidFill>
              <a:effectLst>
                <a:outerShdw blurRad="50800" dist="38100" dir="2700000" algn="tl" rotWithShape="0">
                  <a:schemeClr val="tx2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SHIHAN’S  STRENTGHS</a:t>
          </a:r>
        </a:p>
      </dgm:t>
    </dgm:pt>
    <dgm:pt modelId="{36FF94BC-6536-C349-A360-C26B83EFF6DB}" type="sibTrans" cxnId="{B2310DD2-B07F-2748-B9AB-01FA05EDD3E4}">
      <dgm:prSet/>
      <dgm:spPr/>
      <dgm:t>
        <a:bodyPr/>
        <a:lstStyle/>
        <a:p>
          <a:endParaRPr lang="en-GB"/>
        </a:p>
      </dgm:t>
    </dgm:pt>
    <dgm:pt modelId="{0AADC844-06EF-EC40-B481-366B3F6507BD}" type="parTrans" cxnId="{B2310DD2-B07F-2748-B9AB-01FA05EDD3E4}">
      <dgm:prSet/>
      <dgm:spPr/>
      <dgm:t>
        <a:bodyPr/>
        <a:lstStyle/>
        <a:p>
          <a:endParaRPr lang="en-GB"/>
        </a:p>
      </dgm:t>
    </dgm:pt>
    <dgm:pt modelId="{B30D0B7D-41E5-A24D-A940-D6201D2170C6}" type="pres">
      <dgm:prSet presAssocID="{D1E1A19A-0D6F-DE44-99BF-184C74987F9F}" presName="linear" presStyleCnt="0">
        <dgm:presLayoutVars>
          <dgm:animLvl val="lvl"/>
          <dgm:resizeHandles val="exact"/>
        </dgm:presLayoutVars>
      </dgm:prSet>
      <dgm:spPr/>
    </dgm:pt>
    <dgm:pt modelId="{A2895DD7-CCFE-6A40-94F0-4D7EB4B25EE9}" type="pres">
      <dgm:prSet presAssocID="{1A1FBD9C-31B1-B240-91E3-C9E5A8ED2264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307C3537-1198-2E4B-BD06-CB087AC6AE77}" type="presOf" srcId="{D1E1A19A-0D6F-DE44-99BF-184C74987F9F}" destId="{B30D0B7D-41E5-A24D-A940-D6201D2170C6}" srcOrd="0" destOrd="0" presId="urn:microsoft.com/office/officeart/2005/8/layout/vList2"/>
    <dgm:cxn modelId="{E893E899-EB63-694A-B4DD-AAED9C17AE69}" type="presOf" srcId="{1A1FBD9C-31B1-B240-91E3-C9E5A8ED2264}" destId="{A2895DD7-CCFE-6A40-94F0-4D7EB4B25EE9}" srcOrd="0" destOrd="0" presId="urn:microsoft.com/office/officeart/2005/8/layout/vList2"/>
    <dgm:cxn modelId="{B2310DD2-B07F-2748-B9AB-01FA05EDD3E4}" srcId="{D1E1A19A-0D6F-DE44-99BF-184C74987F9F}" destId="{1A1FBD9C-31B1-B240-91E3-C9E5A8ED2264}" srcOrd="0" destOrd="0" parTransId="{0AADC844-06EF-EC40-B481-366B3F6507BD}" sibTransId="{36FF94BC-6536-C349-A360-C26B83EFF6DB}"/>
    <dgm:cxn modelId="{35185C96-A61B-6442-861A-A9A04E80F8C0}" type="presParOf" srcId="{B30D0B7D-41E5-A24D-A940-D6201D2170C6}" destId="{A2895DD7-CCFE-6A40-94F0-4D7EB4B25EE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6DD49D8-7A17-0F46-8A15-F78ADECECDFD}" type="doc">
      <dgm:prSet loTypeId="urn:microsoft.com/office/officeart/2005/8/layout/list1" loCatId="" qsTypeId="urn:microsoft.com/office/officeart/2005/8/quickstyle/3d1" qsCatId="3D" csTypeId="urn:microsoft.com/office/officeart/2005/8/colors/accent4_2" csCatId="accent4" phldr="1"/>
      <dgm:spPr/>
      <dgm:t>
        <a:bodyPr/>
        <a:lstStyle/>
        <a:p>
          <a:endParaRPr lang="en-GB"/>
        </a:p>
      </dgm:t>
    </dgm:pt>
    <dgm:pt modelId="{B68E5223-DA74-D148-A845-8C31DF339AFA}">
      <dgm:prSet phldrT="[Text]" custT="1"/>
      <dgm:spPr/>
      <dgm:t>
        <a:bodyPr/>
        <a:lstStyle/>
        <a:p>
          <a:r>
            <a:rPr lang="en-GB" sz="2800" b="1" i="0" dirty="0">
              <a:solidFill>
                <a:schemeClr val="tx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Customer Service Skills </a:t>
          </a:r>
        </a:p>
      </dgm:t>
    </dgm:pt>
    <dgm:pt modelId="{84B2F7DD-E542-9445-BEEC-453AA1CC93A9}" type="parTrans" cxnId="{639EF661-8C91-654F-AD67-C4B51D943276}">
      <dgm:prSet/>
      <dgm:spPr/>
      <dgm:t>
        <a:bodyPr/>
        <a:lstStyle/>
        <a:p>
          <a:endParaRPr lang="en-GB"/>
        </a:p>
      </dgm:t>
    </dgm:pt>
    <dgm:pt modelId="{833D7C1E-9C05-594F-8C4A-0E56AC15F25C}" type="sibTrans" cxnId="{639EF661-8C91-654F-AD67-C4B51D943276}">
      <dgm:prSet/>
      <dgm:spPr/>
      <dgm:t>
        <a:bodyPr/>
        <a:lstStyle/>
        <a:p>
          <a:endParaRPr lang="en-GB"/>
        </a:p>
      </dgm:t>
    </dgm:pt>
    <dgm:pt modelId="{255E66B5-670A-AA41-A220-C984C2385133}">
      <dgm:prSet phldrT="[Text]" custT="1"/>
      <dgm:spPr/>
      <dgm:t>
        <a:bodyPr/>
        <a:lstStyle/>
        <a:p>
          <a:r>
            <a:rPr lang="en-GB" sz="2800" b="1" i="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Marketing Skills </a:t>
          </a:r>
        </a:p>
      </dgm:t>
    </dgm:pt>
    <dgm:pt modelId="{14972031-0CE6-7E4C-85FD-297FD108F95F}" type="parTrans" cxnId="{80357096-1C4E-A443-B2BA-6BC6D0F2260F}">
      <dgm:prSet/>
      <dgm:spPr/>
      <dgm:t>
        <a:bodyPr/>
        <a:lstStyle/>
        <a:p>
          <a:endParaRPr lang="en-GB"/>
        </a:p>
      </dgm:t>
    </dgm:pt>
    <dgm:pt modelId="{0CC55285-E366-674C-923A-E9F596077EC9}" type="sibTrans" cxnId="{80357096-1C4E-A443-B2BA-6BC6D0F2260F}">
      <dgm:prSet/>
      <dgm:spPr/>
      <dgm:t>
        <a:bodyPr/>
        <a:lstStyle/>
        <a:p>
          <a:endParaRPr lang="en-GB"/>
        </a:p>
      </dgm:t>
    </dgm:pt>
    <dgm:pt modelId="{1859D9BF-2BB8-D947-BCB5-728082894C0C}">
      <dgm:prSet phldrT="[Text]" custT="1"/>
      <dgm:spPr/>
      <dgm:t>
        <a:bodyPr/>
        <a:lstStyle/>
        <a:p>
          <a:r>
            <a:rPr lang="en-GB" sz="2800" b="1" i="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Convincing Power </a:t>
          </a:r>
        </a:p>
      </dgm:t>
    </dgm:pt>
    <dgm:pt modelId="{E685670E-1D01-7B42-9A98-CFEFFEA0BB17}" type="parTrans" cxnId="{7FF6A648-72CE-BF47-8917-4760C8F3E686}">
      <dgm:prSet/>
      <dgm:spPr/>
      <dgm:t>
        <a:bodyPr/>
        <a:lstStyle/>
        <a:p>
          <a:endParaRPr lang="en-GB"/>
        </a:p>
      </dgm:t>
    </dgm:pt>
    <dgm:pt modelId="{0E2704AE-CDB8-3D40-9DBC-02D8B38F6B4B}" type="sibTrans" cxnId="{7FF6A648-72CE-BF47-8917-4760C8F3E686}">
      <dgm:prSet/>
      <dgm:spPr/>
      <dgm:t>
        <a:bodyPr/>
        <a:lstStyle/>
        <a:p>
          <a:endParaRPr lang="en-GB"/>
        </a:p>
      </dgm:t>
    </dgm:pt>
    <dgm:pt modelId="{1FD2D24A-AB24-D645-9D41-C3734409BD69}">
      <dgm:prSet custT="1"/>
      <dgm:spPr/>
      <dgm:t>
        <a:bodyPr/>
        <a:lstStyle/>
        <a:p>
          <a:r>
            <a:rPr lang="en-GB" sz="2800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Good Team Working Skills </a:t>
          </a:r>
        </a:p>
      </dgm:t>
    </dgm:pt>
    <dgm:pt modelId="{234D434E-B536-EE47-8025-0BBA70D65443}" type="parTrans" cxnId="{0AFA54D4-647B-9147-A61B-329A9B75212B}">
      <dgm:prSet/>
      <dgm:spPr/>
      <dgm:t>
        <a:bodyPr/>
        <a:lstStyle/>
        <a:p>
          <a:endParaRPr lang="en-GB"/>
        </a:p>
      </dgm:t>
    </dgm:pt>
    <dgm:pt modelId="{41790774-B1D8-A644-95A0-B7040992F695}" type="sibTrans" cxnId="{0AFA54D4-647B-9147-A61B-329A9B75212B}">
      <dgm:prSet/>
      <dgm:spPr/>
      <dgm:t>
        <a:bodyPr/>
        <a:lstStyle/>
        <a:p>
          <a:endParaRPr lang="en-GB"/>
        </a:p>
      </dgm:t>
    </dgm:pt>
    <dgm:pt modelId="{E696BFC1-FD63-564C-9D76-64DB31CB5282}" type="pres">
      <dgm:prSet presAssocID="{D6DD49D8-7A17-0F46-8A15-F78ADECECDFD}" presName="linear" presStyleCnt="0">
        <dgm:presLayoutVars>
          <dgm:dir/>
          <dgm:animLvl val="lvl"/>
          <dgm:resizeHandles val="exact"/>
        </dgm:presLayoutVars>
      </dgm:prSet>
      <dgm:spPr/>
    </dgm:pt>
    <dgm:pt modelId="{253E46B5-CF93-D14F-8F0E-8459AAEA45D0}" type="pres">
      <dgm:prSet presAssocID="{B68E5223-DA74-D148-A845-8C31DF339AFA}" presName="parentLin" presStyleCnt="0"/>
      <dgm:spPr/>
    </dgm:pt>
    <dgm:pt modelId="{89E5D0DC-1AB4-8F4E-87FC-75FB3A46A8D8}" type="pres">
      <dgm:prSet presAssocID="{B68E5223-DA74-D148-A845-8C31DF339AFA}" presName="parentLeftMargin" presStyleLbl="node1" presStyleIdx="0" presStyleCnt="4"/>
      <dgm:spPr/>
    </dgm:pt>
    <dgm:pt modelId="{246D7498-1FC1-EB46-8AFE-F4BFD581205D}" type="pres">
      <dgm:prSet presAssocID="{B68E5223-DA74-D148-A845-8C31DF339AF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CEA6571-0F32-E44F-A2CE-E1FAE09550BD}" type="pres">
      <dgm:prSet presAssocID="{B68E5223-DA74-D148-A845-8C31DF339AFA}" presName="negativeSpace" presStyleCnt="0"/>
      <dgm:spPr/>
    </dgm:pt>
    <dgm:pt modelId="{18E79E06-0A70-CA48-B537-3E30345D7066}" type="pres">
      <dgm:prSet presAssocID="{B68E5223-DA74-D148-A845-8C31DF339AFA}" presName="childText" presStyleLbl="conFgAcc1" presStyleIdx="0" presStyleCnt="4">
        <dgm:presLayoutVars>
          <dgm:bulletEnabled val="1"/>
        </dgm:presLayoutVars>
      </dgm:prSet>
      <dgm:spPr/>
    </dgm:pt>
    <dgm:pt modelId="{9919C2DF-3887-7849-89E2-333DA2712F97}" type="pres">
      <dgm:prSet presAssocID="{833D7C1E-9C05-594F-8C4A-0E56AC15F25C}" presName="spaceBetweenRectangles" presStyleCnt="0"/>
      <dgm:spPr/>
    </dgm:pt>
    <dgm:pt modelId="{0D16AAD6-360C-BA41-92E4-C41CBE92C726}" type="pres">
      <dgm:prSet presAssocID="{255E66B5-670A-AA41-A220-C984C2385133}" presName="parentLin" presStyleCnt="0"/>
      <dgm:spPr/>
    </dgm:pt>
    <dgm:pt modelId="{A68C5FE1-B2BB-DE4D-8905-01D080977B95}" type="pres">
      <dgm:prSet presAssocID="{255E66B5-670A-AA41-A220-C984C2385133}" presName="parentLeftMargin" presStyleLbl="node1" presStyleIdx="0" presStyleCnt="4"/>
      <dgm:spPr/>
    </dgm:pt>
    <dgm:pt modelId="{70BC99E4-3E4D-E74F-9E3C-4452E0EC2BBD}" type="pres">
      <dgm:prSet presAssocID="{255E66B5-670A-AA41-A220-C984C238513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1A765AD-7990-3645-ACAA-15087B5CE8A9}" type="pres">
      <dgm:prSet presAssocID="{255E66B5-670A-AA41-A220-C984C2385133}" presName="negativeSpace" presStyleCnt="0"/>
      <dgm:spPr/>
    </dgm:pt>
    <dgm:pt modelId="{E708BF8A-50E1-4542-A2D5-38EEF1424241}" type="pres">
      <dgm:prSet presAssocID="{255E66B5-670A-AA41-A220-C984C2385133}" presName="childText" presStyleLbl="conFgAcc1" presStyleIdx="1" presStyleCnt="4">
        <dgm:presLayoutVars>
          <dgm:bulletEnabled val="1"/>
        </dgm:presLayoutVars>
      </dgm:prSet>
      <dgm:spPr/>
    </dgm:pt>
    <dgm:pt modelId="{E01926A1-D351-6945-80F1-A371C28BEB85}" type="pres">
      <dgm:prSet presAssocID="{0CC55285-E366-674C-923A-E9F596077EC9}" presName="spaceBetweenRectangles" presStyleCnt="0"/>
      <dgm:spPr/>
    </dgm:pt>
    <dgm:pt modelId="{90F12383-271A-9640-9289-423627EA61F8}" type="pres">
      <dgm:prSet presAssocID="{1859D9BF-2BB8-D947-BCB5-728082894C0C}" presName="parentLin" presStyleCnt="0"/>
      <dgm:spPr/>
    </dgm:pt>
    <dgm:pt modelId="{A1C99B37-A0F8-0247-93B5-227D653A137C}" type="pres">
      <dgm:prSet presAssocID="{1859D9BF-2BB8-D947-BCB5-728082894C0C}" presName="parentLeftMargin" presStyleLbl="node1" presStyleIdx="1" presStyleCnt="4"/>
      <dgm:spPr/>
    </dgm:pt>
    <dgm:pt modelId="{4D8C3705-76BE-C24D-9D5F-A2DE8686957F}" type="pres">
      <dgm:prSet presAssocID="{1859D9BF-2BB8-D947-BCB5-728082894C0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D39B8AD-0157-2345-9C4B-6F572AB82CE8}" type="pres">
      <dgm:prSet presAssocID="{1859D9BF-2BB8-D947-BCB5-728082894C0C}" presName="negativeSpace" presStyleCnt="0"/>
      <dgm:spPr/>
    </dgm:pt>
    <dgm:pt modelId="{6819DA67-FC8E-284C-A8B4-41D0877004F4}" type="pres">
      <dgm:prSet presAssocID="{1859D9BF-2BB8-D947-BCB5-728082894C0C}" presName="childText" presStyleLbl="conFgAcc1" presStyleIdx="2" presStyleCnt="4">
        <dgm:presLayoutVars>
          <dgm:bulletEnabled val="1"/>
        </dgm:presLayoutVars>
      </dgm:prSet>
      <dgm:spPr/>
    </dgm:pt>
    <dgm:pt modelId="{6E073AAC-00F5-C549-A177-7596670D796F}" type="pres">
      <dgm:prSet presAssocID="{0E2704AE-CDB8-3D40-9DBC-02D8B38F6B4B}" presName="spaceBetweenRectangles" presStyleCnt="0"/>
      <dgm:spPr/>
    </dgm:pt>
    <dgm:pt modelId="{B050533C-C507-AE4E-BA41-D17061C7AB66}" type="pres">
      <dgm:prSet presAssocID="{1FD2D24A-AB24-D645-9D41-C3734409BD69}" presName="parentLin" presStyleCnt="0"/>
      <dgm:spPr/>
    </dgm:pt>
    <dgm:pt modelId="{E753746D-AFB7-A449-84B5-0912FF316B92}" type="pres">
      <dgm:prSet presAssocID="{1FD2D24A-AB24-D645-9D41-C3734409BD69}" presName="parentLeftMargin" presStyleLbl="node1" presStyleIdx="2" presStyleCnt="4"/>
      <dgm:spPr/>
    </dgm:pt>
    <dgm:pt modelId="{06F28B14-310F-1140-AC8C-DCA67EF9F4ED}" type="pres">
      <dgm:prSet presAssocID="{1FD2D24A-AB24-D645-9D41-C3734409BD69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0BF74EC7-44E9-9847-95A3-65C6B31700D1}" type="pres">
      <dgm:prSet presAssocID="{1FD2D24A-AB24-D645-9D41-C3734409BD69}" presName="negativeSpace" presStyleCnt="0"/>
      <dgm:spPr/>
    </dgm:pt>
    <dgm:pt modelId="{7AC75573-31FC-B942-963A-2108DD2C0FF6}" type="pres">
      <dgm:prSet presAssocID="{1FD2D24A-AB24-D645-9D41-C3734409BD69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EEF42406-EB50-CB4B-A64F-7B451611D4A5}" type="presOf" srcId="{255E66B5-670A-AA41-A220-C984C2385133}" destId="{A68C5FE1-B2BB-DE4D-8905-01D080977B95}" srcOrd="0" destOrd="0" presId="urn:microsoft.com/office/officeart/2005/8/layout/list1"/>
    <dgm:cxn modelId="{B160530B-53B6-664C-97CB-0339BF24E3DF}" type="presOf" srcId="{1859D9BF-2BB8-D947-BCB5-728082894C0C}" destId="{A1C99B37-A0F8-0247-93B5-227D653A137C}" srcOrd="0" destOrd="0" presId="urn:microsoft.com/office/officeart/2005/8/layout/list1"/>
    <dgm:cxn modelId="{2486BF28-F01B-D54B-83D6-134B575757B7}" type="presOf" srcId="{1859D9BF-2BB8-D947-BCB5-728082894C0C}" destId="{4D8C3705-76BE-C24D-9D5F-A2DE8686957F}" srcOrd="1" destOrd="0" presId="urn:microsoft.com/office/officeart/2005/8/layout/list1"/>
    <dgm:cxn modelId="{00F39D33-E91A-1C46-A6A3-B958EE0A10B2}" type="presOf" srcId="{255E66B5-670A-AA41-A220-C984C2385133}" destId="{70BC99E4-3E4D-E74F-9E3C-4452E0EC2BBD}" srcOrd="1" destOrd="0" presId="urn:microsoft.com/office/officeart/2005/8/layout/list1"/>
    <dgm:cxn modelId="{FA990241-B576-944C-B8D6-990CE1F4D1DF}" type="presOf" srcId="{B68E5223-DA74-D148-A845-8C31DF339AFA}" destId="{89E5D0DC-1AB4-8F4E-87FC-75FB3A46A8D8}" srcOrd="0" destOrd="0" presId="urn:microsoft.com/office/officeart/2005/8/layout/list1"/>
    <dgm:cxn modelId="{7FF6A648-72CE-BF47-8917-4760C8F3E686}" srcId="{D6DD49D8-7A17-0F46-8A15-F78ADECECDFD}" destId="{1859D9BF-2BB8-D947-BCB5-728082894C0C}" srcOrd="2" destOrd="0" parTransId="{E685670E-1D01-7B42-9A98-CFEFFEA0BB17}" sibTransId="{0E2704AE-CDB8-3D40-9DBC-02D8B38F6B4B}"/>
    <dgm:cxn modelId="{13444556-5757-9B48-BA70-1B01D8F43685}" type="presOf" srcId="{1FD2D24A-AB24-D645-9D41-C3734409BD69}" destId="{E753746D-AFB7-A449-84B5-0912FF316B92}" srcOrd="0" destOrd="0" presId="urn:microsoft.com/office/officeart/2005/8/layout/list1"/>
    <dgm:cxn modelId="{639EF661-8C91-654F-AD67-C4B51D943276}" srcId="{D6DD49D8-7A17-0F46-8A15-F78ADECECDFD}" destId="{B68E5223-DA74-D148-A845-8C31DF339AFA}" srcOrd="0" destOrd="0" parTransId="{84B2F7DD-E542-9445-BEEC-453AA1CC93A9}" sibTransId="{833D7C1E-9C05-594F-8C4A-0E56AC15F25C}"/>
    <dgm:cxn modelId="{3B6B8090-A0EC-BA40-9F6C-ADB05FF9AE08}" type="presOf" srcId="{B68E5223-DA74-D148-A845-8C31DF339AFA}" destId="{246D7498-1FC1-EB46-8AFE-F4BFD581205D}" srcOrd="1" destOrd="0" presId="urn:microsoft.com/office/officeart/2005/8/layout/list1"/>
    <dgm:cxn modelId="{80357096-1C4E-A443-B2BA-6BC6D0F2260F}" srcId="{D6DD49D8-7A17-0F46-8A15-F78ADECECDFD}" destId="{255E66B5-670A-AA41-A220-C984C2385133}" srcOrd="1" destOrd="0" parTransId="{14972031-0CE6-7E4C-85FD-297FD108F95F}" sibTransId="{0CC55285-E366-674C-923A-E9F596077EC9}"/>
    <dgm:cxn modelId="{09DCF2BF-0EE3-2C44-AD5C-1019D9D67F17}" type="presOf" srcId="{D6DD49D8-7A17-0F46-8A15-F78ADECECDFD}" destId="{E696BFC1-FD63-564C-9D76-64DB31CB5282}" srcOrd="0" destOrd="0" presId="urn:microsoft.com/office/officeart/2005/8/layout/list1"/>
    <dgm:cxn modelId="{0AFA54D4-647B-9147-A61B-329A9B75212B}" srcId="{D6DD49D8-7A17-0F46-8A15-F78ADECECDFD}" destId="{1FD2D24A-AB24-D645-9D41-C3734409BD69}" srcOrd="3" destOrd="0" parTransId="{234D434E-B536-EE47-8025-0BBA70D65443}" sibTransId="{41790774-B1D8-A644-95A0-B7040992F695}"/>
    <dgm:cxn modelId="{CD04C4F1-CD96-3F45-A278-2A15588961AA}" type="presOf" srcId="{1FD2D24A-AB24-D645-9D41-C3734409BD69}" destId="{06F28B14-310F-1140-AC8C-DCA67EF9F4ED}" srcOrd="1" destOrd="0" presId="urn:microsoft.com/office/officeart/2005/8/layout/list1"/>
    <dgm:cxn modelId="{269FE455-E631-1340-BF81-2247D4457D94}" type="presParOf" srcId="{E696BFC1-FD63-564C-9D76-64DB31CB5282}" destId="{253E46B5-CF93-D14F-8F0E-8459AAEA45D0}" srcOrd="0" destOrd="0" presId="urn:microsoft.com/office/officeart/2005/8/layout/list1"/>
    <dgm:cxn modelId="{16B898E0-D2F1-2146-B332-F91E563B515C}" type="presParOf" srcId="{253E46B5-CF93-D14F-8F0E-8459AAEA45D0}" destId="{89E5D0DC-1AB4-8F4E-87FC-75FB3A46A8D8}" srcOrd="0" destOrd="0" presId="urn:microsoft.com/office/officeart/2005/8/layout/list1"/>
    <dgm:cxn modelId="{01DC1F78-76FA-304B-AC2F-945557546C4D}" type="presParOf" srcId="{253E46B5-CF93-D14F-8F0E-8459AAEA45D0}" destId="{246D7498-1FC1-EB46-8AFE-F4BFD581205D}" srcOrd="1" destOrd="0" presId="urn:microsoft.com/office/officeart/2005/8/layout/list1"/>
    <dgm:cxn modelId="{75B696EC-8812-E84F-A449-0F426A91DAD8}" type="presParOf" srcId="{E696BFC1-FD63-564C-9D76-64DB31CB5282}" destId="{6CEA6571-0F32-E44F-A2CE-E1FAE09550BD}" srcOrd="1" destOrd="0" presId="urn:microsoft.com/office/officeart/2005/8/layout/list1"/>
    <dgm:cxn modelId="{580F5544-A576-5A46-9C3F-12FC158B52BA}" type="presParOf" srcId="{E696BFC1-FD63-564C-9D76-64DB31CB5282}" destId="{18E79E06-0A70-CA48-B537-3E30345D7066}" srcOrd="2" destOrd="0" presId="urn:microsoft.com/office/officeart/2005/8/layout/list1"/>
    <dgm:cxn modelId="{F3E94228-30B7-3448-A794-A33F714E65EE}" type="presParOf" srcId="{E696BFC1-FD63-564C-9D76-64DB31CB5282}" destId="{9919C2DF-3887-7849-89E2-333DA2712F97}" srcOrd="3" destOrd="0" presId="urn:microsoft.com/office/officeart/2005/8/layout/list1"/>
    <dgm:cxn modelId="{2F437A26-7ACF-4B4F-AF65-4FF3ACD9F228}" type="presParOf" srcId="{E696BFC1-FD63-564C-9D76-64DB31CB5282}" destId="{0D16AAD6-360C-BA41-92E4-C41CBE92C726}" srcOrd="4" destOrd="0" presId="urn:microsoft.com/office/officeart/2005/8/layout/list1"/>
    <dgm:cxn modelId="{621D9319-17FB-5646-A4E1-F75FCED40423}" type="presParOf" srcId="{0D16AAD6-360C-BA41-92E4-C41CBE92C726}" destId="{A68C5FE1-B2BB-DE4D-8905-01D080977B95}" srcOrd="0" destOrd="0" presId="urn:microsoft.com/office/officeart/2005/8/layout/list1"/>
    <dgm:cxn modelId="{BD899843-BD0F-2B4D-9436-C18388F9F0D9}" type="presParOf" srcId="{0D16AAD6-360C-BA41-92E4-C41CBE92C726}" destId="{70BC99E4-3E4D-E74F-9E3C-4452E0EC2BBD}" srcOrd="1" destOrd="0" presId="urn:microsoft.com/office/officeart/2005/8/layout/list1"/>
    <dgm:cxn modelId="{0447AD54-518C-F44B-B476-498FEFA08F42}" type="presParOf" srcId="{E696BFC1-FD63-564C-9D76-64DB31CB5282}" destId="{81A765AD-7990-3645-ACAA-15087B5CE8A9}" srcOrd="5" destOrd="0" presId="urn:microsoft.com/office/officeart/2005/8/layout/list1"/>
    <dgm:cxn modelId="{5793FDDA-0808-3547-AF06-53193BFF02CA}" type="presParOf" srcId="{E696BFC1-FD63-564C-9D76-64DB31CB5282}" destId="{E708BF8A-50E1-4542-A2D5-38EEF1424241}" srcOrd="6" destOrd="0" presId="urn:microsoft.com/office/officeart/2005/8/layout/list1"/>
    <dgm:cxn modelId="{2FF9D83D-6414-CC49-BF96-5EDC4BA91191}" type="presParOf" srcId="{E696BFC1-FD63-564C-9D76-64DB31CB5282}" destId="{E01926A1-D351-6945-80F1-A371C28BEB85}" srcOrd="7" destOrd="0" presId="urn:microsoft.com/office/officeart/2005/8/layout/list1"/>
    <dgm:cxn modelId="{F0A26DB7-15DC-AA45-AA02-55EAF0074595}" type="presParOf" srcId="{E696BFC1-FD63-564C-9D76-64DB31CB5282}" destId="{90F12383-271A-9640-9289-423627EA61F8}" srcOrd="8" destOrd="0" presId="urn:microsoft.com/office/officeart/2005/8/layout/list1"/>
    <dgm:cxn modelId="{0E6B1E31-A5C0-EC4B-800A-3B0E0D3E349C}" type="presParOf" srcId="{90F12383-271A-9640-9289-423627EA61F8}" destId="{A1C99B37-A0F8-0247-93B5-227D653A137C}" srcOrd="0" destOrd="0" presId="urn:microsoft.com/office/officeart/2005/8/layout/list1"/>
    <dgm:cxn modelId="{7A384016-CA53-674E-8E77-BA6229C2EE9F}" type="presParOf" srcId="{90F12383-271A-9640-9289-423627EA61F8}" destId="{4D8C3705-76BE-C24D-9D5F-A2DE8686957F}" srcOrd="1" destOrd="0" presId="urn:microsoft.com/office/officeart/2005/8/layout/list1"/>
    <dgm:cxn modelId="{98EBC5A7-EA00-3F4E-ABE8-F1E67B21B6A1}" type="presParOf" srcId="{E696BFC1-FD63-564C-9D76-64DB31CB5282}" destId="{8D39B8AD-0157-2345-9C4B-6F572AB82CE8}" srcOrd="9" destOrd="0" presId="urn:microsoft.com/office/officeart/2005/8/layout/list1"/>
    <dgm:cxn modelId="{1F774FC4-5C25-6445-B5DE-FF808ED44E95}" type="presParOf" srcId="{E696BFC1-FD63-564C-9D76-64DB31CB5282}" destId="{6819DA67-FC8E-284C-A8B4-41D0877004F4}" srcOrd="10" destOrd="0" presId="urn:microsoft.com/office/officeart/2005/8/layout/list1"/>
    <dgm:cxn modelId="{B2BC34B7-26A5-1C44-A6DC-452068461AA9}" type="presParOf" srcId="{E696BFC1-FD63-564C-9D76-64DB31CB5282}" destId="{6E073AAC-00F5-C549-A177-7596670D796F}" srcOrd="11" destOrd="0" presId="urn:microsoft.com/office/officeart/2005/8/layout/list1"/>
    <dgm:cxn modelId="{DD88982B-F68D-3B4B-B70C-CD9063F09487}" type="presParOf" srcId="{E696BFC1-FD63-564C-9D76-64DB31CB5282}" destId="{B050533C-C507-AE4E-BA41-D17061C7AB66}" srcOrd="12" destOrd="0" presId="urn:microsoft.com/office/officeart/2005/8/layout/list1"/>
    <dgm:cxn modelId="{1EF5F0AE-BCB2-8A4F-BBC2-0096112E4189}" type="presParOf" srcId="{B050533C-C507-AE4E-BA41-D17061C7AB66}" destId="{E753746D-AFB7-A449-84B5-0912FF316B92}" srcOrd="0" destOrd="0" presId="urn:microsoft.com/office/officeart/2005/8/layout/list1"/>
    <dgm:cxn modelId="{7E36F4B2-035F-D94F-8FF1-9127C6DA8FD2}" type="presParOf" srcId="{B050533C-C507-AE4E-BA41-D17061C7AB66}" destId="{06F28B14-310F-1140-AC8C-DCA67EF9F4ED}" srcOrd="1" destOrd="0" presId="urn:microsoft.com/office/officeart/2005/8/layout/list1"/>
    <dgm:cxn modelId="{91A740F8-8609-6043-9318-5839454ECFEC}" type="presParOf" srcId="{E696BFC1-FD63-564C-9D76-64DB31CB5282}" destId="{0BF74EC7-44E9-9847-95A3-65C6B31700D1}" srcOrd="13" destOrd="0" presId="urn:microsoft.com/office/officeart/2005/8/layout/list1"/>
    <dgm:cxn modelId="{66F7AB98-7FD1-8443-9DDC-569F64784707}" type="presParOf" srcId="{E696BFC1-FD63-564C-9D76-64DB31CB5282}" destId="{7AC75573-31FC-B942-963A-2108DD2C0FF6}" srcOrd="14" destOrd="0" presId="urn:microsoft.com/office/officeart/2005/8/layout/list1"/>
  </dgm:cxnLst>
  <dgm:bg>
    <a:gradFill>
      <a:gsLst>
        <a:gs pos="16000">
          <a:schemeClr val="accent3">
            <a:lumMod val="50000"/>
          </a:schemeClr>
        </a:gs>
        <a:gs pos="56000">
          <a:schemeClr val="accent1">
            <a:lumMod val="50000"/>
          </a:schemeClr>
        </a:gs>
        <a:gs pos="95000">
          <a:schemeClr val="accent2">
            <a:lumMod val="50000"/>
          </a:schemeClr>
        </a:gs>
      </a:gsLst>
      <a:path path="circle">
        <a:fillToRect l="50000" t="50000" r="50000" b="50000"/>
      </a:path>
    </a:gradFill>
  </dgm:bg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1E1A19A-0D6F-DE44-99BF-184C74987F9F}" type="doc">
      <dgm:prSet loTypeId="urn:microsoft.com/office/officeart/2005/8/layout/vList2" loCatId="" qsTypeId="urn:microsoft.com/office/officeart/2005/8/quickstyle/3d2" qsCatId="3D" csTypeId="urn:microsoft.com/office/officeart/2005/8/colors/accent4_5" csCatId="accent4" phldr="1"/>
      <dgm:spPr/>
      <dgm:t>
        <a:bodyPr/>
        <a:lstStyle/>
        <a:p>
          <a:endParaRPr lang="en-GB"/>
        </a:p>
      </dgm:t>
    </dgm:pt>
    <dgm:pt modelId="{1A1FBD9C-31B1-B240-91E3-C9E5A8ED2264}">
      <dgm:prSet phldrT="[Text]" custT="1"/>
      <dgm:spPr>
        <a:gradFill flip="none" rotWithShape="0">
          <a:gsLst>
            <a:gs pos="6000">
              <a:schemeClr val="accent1">
                <a:lumMod val="50000"/>
              </a:schemeClr>
            </a:gs>
            <a:gs pos="50000">
              <a:schemeClr val="bg2">
                <a:lumMod val="75000"/>
              </a:schemeClr>
            </a:gs>
            <a:gs pos="83000">
              <a:schemeClr val="bg2">
                <a:lumMod val="50000"/>
              </a:schemeClr>
            </a:gs>
          </a:gsLst>
          <a:path path="circle">
            <a:fillToRect l="100000" t="100000"/>
          </a:path>
          <a:tileRect r="-100000" b="-100000"/>
        </a:gradFill>
      </dgm:spPr>
      <dgm:t>
        <a:bodyPr/>
        <a:lstStyle/>
        <a:p>
          <a:r>
            <a:rPr lang="en-GB" sz="3600" b="1" i="0" dirty="0">
              <a:solidFill>
                <a:schemeClr val="tx1">
                  <a:lumMod val="95000"/>
                </a:schemeClr>
              </a:solidFill>
              <a:effectLst>
                <a:outerShdw blurRad="50800" dist="38100" dir="2700000" algn="tl" rotWithShape="0">
                  <a:schemeClr val="tx2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SHIHAN’S  WEAKNESSES</a:t>
          </a:r>
        </a:p>
      </dgm:t>
    </dgm:pt>
    <dgm:pt modelId="{36FF94BC-6536-C349-A360-C26B83EFF6DB}" type="sibTrans" cxnId="{B2310DD2-B07F-2748-B9AB-01FA05EDD3E4}">
      <dgm:prSet/>
      <dgm:spPr/>
      <dgm:t>
        <a:bodyPr/>
        <a:lstStyle/>
        <a:p>
          <a:endParaRPr lang="en-GB"/>
        </a:p>
      </dgm:t>
    </dgm:pt>
    <dgm:pt modelId="{0AADC844-06EF-EC40-B481-366B3F6507BD}" type="parTrans" cxnId="{B2310DD2-B07F-2748-B9AB-01FA05EDD3E4}">
      <dgm:prSet/>
      <dgm:spPr/>
      <dgm:t>
        <a:bodyPr/>
        <a:lstStyle/>
        <a:p>
          <a:endParaRPr lang="en-GB"/>
        </a:p>
      </dgm:t>
    </dgm:pt>
    <dgm:pt modelId="{B30D0B7D-41E5-A24D-A940-D6201D2170C6}" type="pres">
      <dgm:prSet presAssocID="{D1E1A19A-0D6F-DE44-99BF-184C74987F9F}" presName="linear" presStyleCnt="0">
        <dgm:presLayoutVars>
          <dgm:animLvl val="lvl"/>
          <dgm:resizeHandles val="exact"/>
        </dgm:presLayoutVars>
      </dgm:prSet>
      <dgm:spPr/>
    </dgm:pt>
    <dgm:pt modelId="{A2895DD7-CCFE-6A40-94F0-4D7EB4B25EE9}" type="pres">
      <dgm:prSet presAssocID="{1A1FBD9C-31B1-B240-91E3-C9E5A8ED2264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307C3537-1198-2E4B-BD06-CB087AC6AE77}" type="presOf" srcId="{D1E1A19A-0D6F-DE44-99BF-184C74987F9F}" destId="{B30D0B7D-41E5-A24D-A940-D6201D2170C6}" srcOrd="0" destOrd="0" presId="urn:microsoft.com/office/officeart/2005/8/layout/vList2"/>
    <dgm:cxn modelId="{E893E899-EB63-694A-B4DD-AAED9C17AE69}" type="presOf" srcId="{1A1FBD9C-31B1-B240-91E3-C9E5A8ED2264}" destId="{A2895DD7-CCFE-6A40-94F0-4D7EB4B25EE9}" srcOrd="0" destOrd="0" presId="urn:microsoft.com/office/officeart/2005/8/layout/vList2"/>
    <dgm:cxn modelId="{B2310DD2-B07F-2748-B9AB-01FA05EDD3E4}" srcId="{D1E1A19A-0D6F-DE44-99BF-184C74987F9F}" destId="{1A1FBD9C-31B1-B240-91E3-C9E5A8ED2264}" srcOrd="0" destOrd="0" parTransId="{0AADC844-06EF-EC40-B481-366B3F6507BD}" sibTransId="{36FF94BC-6536-C349-A360-C26B83EFF6DB}"/>
    <dgm:cxn modelId="{35185C96-A61B-6442-861A-A9A04E80F8C0}" type="presParOf" srcId="{B30D0B7D-41E5-A24D-A940-D6201D2170C6}" destId="{A2895DD7-CCFE-6A40-94F0-4D7EB4B25EE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6DD49D8-7A17-0F46-8A15-F78ADECECDFD}" type="doc">
      <dgm:prSet loTypeId="urn:microsoft.com/office/officeart/2005/8/layout/list1" loCatId="" qsTypeId="urn:microsoft.com/office/officeart/2005/8/quickstyle/3d1" qsCatId="3D" csTypeId="urn:microsoft.com/office/officeart/2005/8/colors/accent4_2" csCatId="accent4" phldr="1"/>
      <dgm:spPr/>
      <dgm:t>
        <a:bodyPr/>
        <a:lstStyle/>
        <a:p>
          <a:endParaRPr lang="en-GB"/>
        </a:p>
      </dgm:t>
    </dgm:pt>
    <dgm:pt modelId="{B68E5223-DA74-D148-A845-8C31DF339AFA}">
      <dgm:prSet phldrT="[Text]" custT="1"/>
      <dgm:spPr/>
      <dgm:t>
        <a:bodyPr/>
        <a:lstStyle/>
        <a:p>
          <a:r>
            <a:rPr lang="en-GB" sz="2800" b="1" i="0" dirty="0">
              <a:solidFill>
                <a:schemeClr val="tx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Academic Qualification</a:t>
          </a:r>
        </a:p>
      </dgm:t>
    </dgm:pt>
    <dgm:pt modelId="{84B2F7DD-E542-9445-BEEC-453AA1CC93A9}" type="parTrans" cxnId="{639EF661-8C91-654F-AD67-C4B51D943276}">
      <dgm:prSet/>
      <dgm:spPr/>
      <dgm:t>
        <a:bodyPr/>
        <a:lstStyle/>
        <a:p>
          <a:endParaRPr lang="en-GB"/>
        </a:p>
      </dgm:t>
    </dgm:pt>
    <dgm:pt modelId="{833D7C1E-9C05-594F-8C4A-0E56AC15F25C}" type="sibTrans" cxnId="{639EF661-8C91-654F-AD67-C4B51D943276}">
      <dgm:prSet/>
      <dgm:spPr/>
      <dgm:t>
        <a:bodyPr/>
        <a:lstStyle/>
        <a:p>
          <a:endParaRPr lang="en-GB"/>
        </a:p>
      </dgm:t>
    </dgm:pt>
    <dgm:pt modelId="{255E66B5-670A-AA41-A220-C984C2385133}">
      <dgm:prSet phldrT="[Text]" custT="1"/>
      <dgm:spPr/>
      <dgm:t>
        <a:bodyPr/>
        <a:lstStyle/>
        <a:p>
          <a:r>
            <a:rPr lang="en-GB" sz="2800" b="1" i="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Time Management</a:t>
          </a:r>
        </a:p>
      </dgm:t>
    </dgm:pt>
    <dgm:pt modelId="{14972031-0CE6-7E4C-85FD-297FD108F95F}" type="parTrans" cxnId="{80357096-1C4E-A443-B2BA-6BC6D0F2260F}">
      <dgm:prSet/>
      <dgm:spPr/>
      <dgm:t>
        <a:bodyPr/>
        <a:lstStyle/>
        <a:p>
          <a:endParaRPr lang="en-GB"/>
        </a:p>
      </dgm:t>
    </dgm:pt>
    <dgm:pt modelId="{0CC55285-E366-674C-923A-E9F596077EC9}" type="sibTrans" cxnId="{80357096-1C4E-A443-B2BA-6BC6D0F2260F}">
      <dgm:prSet/>
      <dgm:spPr/>
      <dgm:t>
        <a:bodyPr/>
        <a:lstStyle/>
        <a:p>
          <a:endParaRPr lang="en-GB"/>
        </a:p>
      </dgm:t>
    </dgm:pt>
    <dgm:pt modelId="{1859D9BF-2BB8-D947-BCB5-728082894C0C}">
      <dgm:prSet phldrT="[Text]" custT="1"/>
      <dgm:spPr/>
      <dgm:t>
        <a:bodyPr/>
        <a:lstStyle/>
        <a:p>
          <a:r>
            <a:rPr lang="en-GB" sz="2800" b="1" i="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Slow To Response </a:t>
          </a:r>
        </a:p>
      </dgm:t>
    </dgm:pt>
    <dgm:pt modelId="{E685670E-1D01-7B42-9A98-CFEFFEA0BB17}" type="parTrans" cxnId="{7FF6A648-72CE-BF47-8917-4760C8F3E686}">
      <dgm:prSet/>
      <dgm:spPr/>
      <dgm:t>
        <a:bodyPr/>
        <a:lstStyle/>
        <a:p>
          <a:endParaRPr lang="en-GB"/>
        </a:p>
      </dgm:t>
    </dgm:pt>
    <dgm:pt modelId="{0E2704AE-CDB8-3D40-9DBC-02D8B38F6B4B}" type="sibTrans" cxnId="{7FF6A648-72CE-BF47-8917-4760C8F3E686}">
      <dgm:prSet/>
      <dgm:spPr/>
      <dgm:t>
        <a:bodyPr/>
        <a:lstStyle/>
        <a:p>
          <a:endParaRPr lang="en-GB"/>
        </a:p>
      </dgm:t>
    </dgm:pt>
    <dgm:pt modelId="{1FD2D24A-AB24-D645-9D41-C3734409BD69}">
      <dgm:prSet custT="1"/>
      <dgm:spPr/>
      <dgm:t>
        <a:bodyPr/>
        <a:lstStyle/>
        <a:p>
          <a:r>
            <a:rPr lang="en-GB" sz="2800" b="1" i="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Writing Skills </a:t>
          </a:r>
        </a:p>
      </dgm:t>
    </dgm:pt>
    <dgm:pt modelId="{234D434E-B536-EE47-8025-0BBA70D65443}" type="parTrans" cxnId="{0AFA54D4-647B-9147-A61B-329A9B75212B}">
      <dgm:prSet/>
      <dgm:spPr/>
      <dgm:t>
        <a:bodyPr/>
        <a:lstStyle/>
        <a:p>
          <a:endParaRPr lang="en-GB"/>
        </a:p>
      </dgm:t>
    </dgm:pt>
    <dgm:pt modelId="{41790774-B1D8-A644-95A0-B7040992F695}" type="sibTrans" cxnId="{0AFA54D4-647B-9147-A61B-329A9B75212B}">
      <dgm:prSet/>
      <dgm:spPr/>
      <dgm:t>
        <a:bodyPr/>
        <a:lstStyle/>
        <a:p>
          <a:endParaRPr lang="en-GB"/>
        </a:p>
      </dgm:t>
    </dgm:pt>
    <dgm:pt modelId="{E696BFC1-FD63-564C-9D76-64DB31CB5282}" type="pres">
      <dgm:prSet presAssocID="{D6DD49D8-7A17-0F46-8A15-F78ADECECDFD}" presName="linear" presStyleCnt="0">
        <dgm:presLayoutVars>
          <dgm:dir/>
          <dgm:animLvl val="lvl"/>
          <dgm:resizeHandles val="exact"/>
        </dgm:presLayoutVars>
      </dgm:prSet>
      <dgm:spPr/>
    </dgm:pt>
    <dgm:pt modelId="{253E46B5-CF93-D14F-8F0E-8459AAEA45D0}" type="pres">
      <dgm:prSet presAssocID="{B68E5223-DA74-D148-A845-8C31DF339AFA}" presName="parentLin" presStyleCnt="0"/>
      <dgm:spPr/>
    </dgm:pt>
    <dgm:pt modelId="{89E5D0DC-1AB4-8F4E-87FC-75FB3A46A8D8}" type="pres">
      <dgm:prSet presAssocID="{B68E5223-DA74-D148-A845-8C31DF339AFA}" presName="parentLeftMargin" presStyleLbl="node1" presStyleIdx="0" presStyleCnt="4"/>
      <dgm:spPr/>
    </dgm:pt>
    <dgm:pt modelId="{246D7498-1FC1-EB46-8AFE-F4BFD581205D}" type="pres">
      <dgm:prSet presAssocID="{B68E5223-DA74-D148-A845-8C31DF339AF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CEA6571-0F32-E44F-A2CE-E1FAE09550BD}" type="pres">
      <dgm:prSet presAssocID="{B68E5223-DA74-D148-A845-8C31DF339AFA}" presName="negativeSpace" presStyleCnt="0"/>
      <dgm:spPr/>
    </dgm:pt>
    <dgm:pt modelId="{18E79E06-0A70-CA48-B537-3E30345D7066}" type="pres">
      <dgm:prSet presAssocID="{B68E5223-DA74-D148-A845-8C31DF339AFA}" presName="childText" presStyleLbl="conFgAcc1" presStyleIdx="0" presStyleCnt="4">
        <dgm:presLayoutVars>
          <dgm:bulletEnabled val="1"/>
        </dgm:presLayoutVars>
      </dgm:prSet>
      <dgm:spPr/>
    </dgm:pt>
    <dgm:pt modelId="{9919C2DF-3887-7849-89E2-333DA2712F97}" type="pres">
      <dgm:prSet presAssocID="{833D7C1E-9C05-594F-8C4A-0E56AC15F25C}" presName="spaceBetweenRectangles" presStyleCnt="0"/>
      <dgm:spPr/>
    </dgm:pt>
    <dgm:pt modelId="{0D16AAD6-360C-BA41-92E4-C41CBE92C726}" type="pres">
      <dgm:prSet presAssocID="{255E66B5-670A-AA41-A220-C984C2385133}" presName="parentLin" presStyleCnt="0"/>
      <dgm:spPr/>
    </dgm:pt>
    <dgm:pt modelId="{A68C5FE1-B2BB-DE4D-8905-01D080977B95}" type="pres">
      <dgm:prSet presAssocID="{255E66B5-670A-AA41-A220-C984C2385133}" presName="parentLeftMargin" presStyleLbl="node1" presStyleIdx="0" presStyleCnt="4"/>
      <dgm:spPr/>
    </dgm:pt>
    <dgm:pt modelId="{70BC99E4-3E4D-E74F-9E3C-4452E0EC2BBD}" type="pres">
      <dgm:prSet presAssocID="{255E66B5-670A-AA41-A220-C984C238513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1A765AD-7990-3645-ACAA-15087B5CE8A9}" type="pres">
      <dgm:prSet presAssocID="{255E66B5-670A-AA41-A220-C984C2385133}" presName="negativeSpace" presStyleCnt="0"/>
      <dgm:spPr/>
    </dgm:pt>
    <dgm:pt modelId="{E708BF8A-50E1-4542-A2D5-38EEF1424241}" type="pres">
      <dgm:prSet presAssocID="{255E66B5-670A-AA41-A220-C984C2385133}" presName="childText" presStyleLbl="conFgAcc1" presStyleIdx="1" presStyleCnt="4">
        <dgm:presLayoutVars>
          <dgm:bulletEnabled val="1"/>
        </dgm:presLayoutVars>
      </dgm:prSet>
      <dgm:spPr/>
    </dgm:pt>
    <dgm:pt modelId="{E01926A1-D351-6945-80F1-A371C28BEB85}" type="pres">
      <dgm:prSet presAssocID="{0CC55285-E366-674C-923A-E9F596077EC9}" presName="spaceBetweenRectangles" presStyleCnt="0"/>
      <dgm:spPr/>
    </dgm:pt>
    <dgm:pt modelId="{90F12383-271A-9640-9289-423627EA61F8}" type="pres">
      <dgm:prSet presAssocID="{1859D9BF-2BB8-D947-BCB5-728082894C0C}" presName="parentLin" presStyleCnt="0"/>
      <dgm:spPr/>
    </dgm:pt>
    <dgm:pt modelId="{A1C99B37-A0F8-0247-93B5-227D653A137C}" type="pres">
      <dgm:prSet presAssocID="{1859D9BF-2BB8-D947-BCB5-728082894C0C}" presName="parentLeftMargin" presStyleLbl="node1" presStyleIdx="1" presStyleCnt="4"/>
      <dgm:spPr/>
    </dgm:pt>
    <dgm:pt modelId="{4D8C3705-76BE-C24D-9D5F-A2DE8686957F}" type="pres">
      <dgm:prSet presAssocID="{1859D9BF-2BB8-D947-BCB5-728082894C0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D39B8AD-0157-2345-9C4B-6F572AB82CE8}" type="pres">
      <dgm:prSet presAssocID="{1859D9BF-2BB8-D947-BCB5-728082894C0C}" presName="negativeSpace" presStyleCnt="0"/>
      <dgm:spPr/>
    </dgm:pt>
    <dgm:pt modelId="{6819DA67-FC8E-284C-A8B4-41D0877004F4}" type="pres">
      <dgm:prSet presAssocID="{1859D9BF-2BB8-D947-BCB5-728082894C0C}" presName="childText" presStyleLbl="conFgAcc1" presStyleIdx="2" presStyleCnt="4">
        <dgm:presLayoutVars>
          <dgm:bulletEnabled val="1"/>
        </dgm:presLayoutVars>
      </dgm:prSet>
      <dgm:spPr/>
    </dgm:pt>
    <dgm:pt modelId="{6E073AAC-00F5-C549-A177-7596670D796F}" type="pres">
      <dgm:prSet presAssocID="{0E2704AE-CDB8-3D40-9DBC-02D8B38F6B4B}" presName="spaceBetweenRectangles" presStyleCnt="0"/>
      <dgm:spPr/>
    </dgm:pt>
    <dgm:pt modelId="{B050533C-C507-AE4E-BA41-D17061C7AB66}" type="pres">
      <dgm:prSet presAssocID="{1FD2D24A-AB24-D645-9D41-C3734409BD69}" presName="parentLin" presStyleCnt="0"/>
      <dgm:spPr/>
    </dgm:pt>
    <dgm:pt modelId="{E753746D-AFB7-A449-84B5-0912FF316B92}" type="pres">
      <dgm:prSet presAssocID="{1FD2D24A-AB24-D645-9D41-C3734409BD69}" presName="parentLeftMargin" presStyleLbl="node1" presStyleIdx="2" presStyleCnt="4"/>
      <dgm:spPr/>
    </dgm:pt>
    <dgm:pt modelId="{06F28B14-310F-1140-AC8C-DCA67EF9F4ED}" type="pres">
      <dgm:prSet presAssocID="{1FD2D24A-AB24-D645-9D41-C3734409BD69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0BF74EC7-44E9-9847-95A3-65C6B31700D1}" type="pres">
      <dgm:prSet presAssocID="{1FD2D24A-AB24-D645-9D41-C3734409BD69}" presName="negativeSpace" presStyleCnt="0"/>
      <dgm:spPr/>
    </dgm:pt>
    <dgm:pt modelId="{7AC75573-31FC-B942-963A-2108DD2C0FF6}" type="pres">
      <dgm:prSet presAssocID="{1FD2D24A-AB24-D645-9D41-C3734409BD69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EEF42406-EB50-CB4B-A64F-7B451611D4A5}" type="presOf" srcId="{255E66B5-670A-AA41-A220-C984C2385133}" destId="{A68C5FE1-B2BB-DE4D-8905-01D080977B95}" srcOrd="0" destOrd="0" presId="urn:microsoft.com/office/officeart/2005/8/layout/list1"/>
    <dgm:cxn modelId="{B160530B-53B6-664C-97CB-0339BF24E3DF}" type="presOf" srcId="{1859D9BF-2BB8-D947-BCB5-728082894C0C}" destId="{A1C99B37-A0F8-0247-93B5-227D653A137C}" srcOrd="0" destOrd="0" presId="urn:microsoft.com/office/officeart/2005/8/layout/list1"/>
    <dgm:cxn modelId="{2486BF28-F01B-D54B-83D6-134B575757B7}" type="presOf" srcId="{1859D9BF-2BB8-D947-BCB5-728082894C0C}" destId="{4D8C3705-76BE-C24D-9D5F-A2DE8686957F}" srcOrd="1" destOrd="0" presId="urn:microsoft.com/office/officeart/2005/8/layout/list1"/>
    <dgm:cxn modelId="{00F39D33-E91A-1C46-A6A3-B958EE0A10B2}" type="presOf" srcId="{255E66B5-670A-AA41-A220-C984C2385133}" destId="{70BC99E4-3E4D-E74F-9E3C-4452E0EC2BBD}" srcOrd="1" destOrd="0" presId="urn:microsoft.com/office/officeart/2005/8/layout/list1"/>
    <dgm:cxn modelId="{FA990241-B576-944C-B8D6-990CE1F4D1DF}" type="presOf" srcId="{B68E5223-DA74-D148-A845-8C31DF339AFA}" destId="{89E5D0DC-1AB4-8F4E-87FC-75FB3A46A8D8}" srcOrd="0" destOrd="0" presId="urn:microsoft.com/office/officeart/2005/8/layout/list1"/>
    <dgm:cxn modelId="{7FF6A648-72CE-BF47-8917-4760C8F3E686}" srcId="{D6DD49D8-7A17-0F46-8A15-F78ADECECDFD}" destId="{1859D9BF-2BB8-D947-BCB5-728082894C0C}" srcOrd="2" destOrd="0" parTransId="{E685670E-1D01-7B42-9A98-CFEFFEA0BB17}" sibTransId="{0E2704AE-CDB8-3D40-9DBC-02D8B38F6B4B}"/>
    <dgm:cxn modelId="{13444556-5757-9B48-BA70-1B01D8F43685}" type="presOf" srcId="{1FD2D24A-AB24-D645-9D41-C3734409BD69}" destId="{E753746D-AFB7-A449-84B5-0912FF316B92}" srcOrd="0" destOrd="0" presId="urn:microsoft.com/office/officeart/2005/8/layout/list1"/>
    <dgm:cxn modelId="{639EF661-8C91-654F-AD67-C4B51D943276}" srcId="{D6DD49D8-7A17-0F46-8A15-F78ADECECDFD}" destId="{B68E5223-DA74-D148-A845-8C31DF339AFA}" srcOrd="0" destOrd="0" parTransId="{84B2F7DD-E542-9445-BEEC-453AA1CC93A9}" sibTransId="{833D7C1E-9C05-594F-8C4A-0E56AC15F25C}"/>
    <dgm:cxn modelId="{3B6B8090-A0EC-BA40-9F6C-ADB05FF9AE08}" type="presOf" srcId="{B68E5223-DA74-D148-A845-8C31DF339AFA}" destId="{246D7498-1FC1-EB46-8AFE-F4BFD581205D}" srcOrd="1" destOrd="0" presId="urn:microsoft.com/office/officeart/2005/8/layout/list1"/>
    <dgm:cxn modelId="{80357096-1C4E-A443-B2BA-6BC6D0F2260F}" srcId="{D6DD49D8-7A17-0F46-8A15-F78ADECECDFD}" destId="{255E66B5-670A-AA41-A220-C984C2385133}" srcOrd="1" destOrd="0" parTransId="{14972031-0CE6-7E4C-85FD-297FD108F95F}" sibTransId="{0CC55285-E366-674C-923A-E9F596077EC9}"/>
    <dgm:cxn modelId="{09DCF2BF-0EE3-2C44-AD5C-1019D9D67F17}" type="presOf" srcId="{D6DD49D8-7A17-0F46-8A15-F78ADECECDFD}" destId="{E696BFC1-FD63-564C-9D76-64DB31CB5282}" srcOrd="0" destOrd="0" presId="urn:microsoft.com/office/officeart/2005/8/layout/list1"/>
    <dgm:cxn modelId="{0AFA54D4-647B-9147-A61B-329A9B75212B}" srcId="{D6DD49D8-7A17-0F46-8A15-F78ADECECDFD}" destId="{1FD2D24A-AB24-D645-9D41-C3734409BD69}" srcOrd="3" destOrd="0" parTransId="{234D434E-B536-EE47-8025-0BBA70D65443}" sibTransId="{41790774-B1D8-A644-95A0-B7040992F695}"/>
    <dgm:cxn modelId="{CD04C4F1-CD96-3F45-A278-2A15588961AA}" type="presOf" srcId="{1FD2D24A-AB24-D645-9D41-C3734409BD69}" destId="{06F28B14-310F-1140-AC8C-DCA67EF9F4ED}" srcOrd="1" destOrd="0" presId="urn:microsoft.com/office/officeart/2005/8/layout/list1"/>
    <dgm:cxn modelId="{269FE455-E631-1340-BF81-2247D4457D94}" type="presParOf" srcId="{E696BFC1-FD63-564C-9D76-64DB31CB5282}" destId="{253E46B5-CF93-D14F-8F0E-8459AAEA45D0}" srcOrd="0" destOrd="0" presId="urn:microsoft.com/office/officeart/2005/8/layout/list1"/>
    <dgm:cxn modelId="{16B898E0-D2F1-2146-B332-F91E563B515C}" type="presParOf" srcId="{253E46B5-CF93-D14F-8F0E-8459AAEA45D0}" destId="{89E5D0DC-1AB4-8F4E-87FC-75FB3A46A8D8}" srcOrd="0" destOrd="0" presId="urn:microsoft.com/office/officeart/2005/8/layout/list1"/>
    <dgm:cxn modelId="{01DC1F78-76FA-304B-AC2F-945557546C4D}" type="presParOf" srcId="{253E46B5-CF93-D14F-8F0E-8459AAEA45D0}" destId="{246D7498-1FC1-EB46-8AFE-F4BFD581205D}" srcOrd="1" destOrd="0" presId="urn:microsoft.com/office/officeart/2005/8/layout/list1"/>
    <dgm:cxn modelId="{75B696EC-8812-E84F-A449-0F426A91DAD8}" type="presParOf" srcId="{E696BFC1-FD63-564C-9D76-64DB31CB5282}" destId="{6CEA6571-0F32-E44F-A2CE-E1FAE09550BD}" srcOrd="1" destOrd="0" presId="urn:microsoft.com/office/officeart/2005/8/layout/list1"/>
    <dgm:cxn modelId="{580F5544-A576-5A46-9C3F-12FC158B52BA}" type="presParOf" srcId="{E696BFC1-FD63-564C-9D76-64DB31CB5282}" destId="{18E79E06-0A70-CA48-B537-3E30345D7066}" srcOrd="2" destOrd="0" presId="urn:microsoft.com/office/officeart/2005/8/layout/list1"/>
    <dgm:cxn modelId="{F3E94228-30B7-3448-A794-A33F714E65EE}" type="presParOf" srcId="{E696BFC1-FD63-564C-9D76-64DB31CB5282}" destId="{9919C2DF-3887-7849-89E2-333DA2712F97}" srcOrd="3" destOrd="0" presId="urn:microsoft.com/office/officeart/2005/8/layout/list1"/>
    <dgm:cxn modelId="{2F437A26-7ACF-4B4F-AF65-4FF3ACD9F228}" type="presParOf" srcId="{E696BFC1-FD63-564C-9D76-64DB31CB5282}" destId="{0D16AAD6-360C-BA41-92E4-C41CBE92C726}" srcOrd="4" destOrd="0" presId="urn:microsoft.com/office/officeart/2005/8/layout/list1"/>
    <dgm:cxn modelId="{621D9319-17FB-5646-A4E1-F75FCED40423}" type="presParOf" srcId="{0D16AAD6-360C-BA41-92E4-C41CBE92C726}" destId="{A68C5FE1-B2BB-DE4D-8905-01D080977B95}" srcOrd="0" destOrd="0" presId="urn:microsoft.com/office/officeart/2005/8/layout/list1"/>
    <dgm:cxn modelId="{BD899843-BD0F-2B4D-9436-C18388F9F0D9}" type="presParOf" srcId="{0D16AAD6-360C-BA41-92E4-C41CBE92C726}" destId="{70BC99E4-3E4D-E74F-9E3C-4452E0EC2BBD}" srcOrd="1" destOrd="0" presId="urn:microsoft.com/office/officeart/2005/8/layout/list1"/>
    <dgm:cxn modelId="{0447AD54-518C-F44B-B476-498FEFA08F42}" type="presParOf" srcId="{E696BFC1-FD63-564C-9D76-64DB31CB5282}" destId="{81A765AD-7990-3645-ACAA-15087B5CE8A9}" srcOrd="5" destOrd="0" presId="urn:microsoft.com/office/officeart/2005/8/layout/list1"/>
    <dgm:cxn modelId="{5793FDDA-0808-3547-AF06-53193BFF02CA}" type="presParOf" srcId="{E696BFC1-FD63-564C-9D76-64DB31CB5282}" destId="{E708BF8A-50E1-4542-A2D5-38EEF1424241}" srcOrd="6" destOrd="0" presId="urn:microsoft.com/office/officeart/2005/8/layout/list1"/>
    <dgm:cxn modelId="{2FF9D83D-6414-CC49-BF96-5EDC4BA91191}" type="presParOf" srcId="{E696BFC1-FD63-564C-9D76-64DB31CB5282}" destId="{E01926A1-D351-6945-80F1-A371C28BEB85}" srcOrd="7" destOrd="0" presId="urn:microsoft.com/office/officeart/2005/8/layout/list1"/>
    <dgm:cxn modelId="{F0A26DB7-15DC-AA45-AA02-55EAF0074595}" type="presParOf" srcId="{E696BFC1-FD63-564C-9D76-64DB31CB5282}" destId="{90F12383-271A-9640-9289-423627EA61F8}" srcOrd="8" destOrd="0" presId="urn:microsoft.com/office/officeart/2005/8/layout/list1"/>
    <dgm:cxn modelId="{0E6B1E31-A5C0-EC4B-800A-3B0E0D3E349C}" type="presParOf" srcId="{90F12383-271A-9640-9289-423627EA61F8}" destId="{A1C99B37-A0F8-0247-93B5-227D653A137C}" srcOrd="0" destOrd="0" presId="urn:microsoft.com/office/officeart/2005/8/layout/list1"/>
    <dgm:cxn modelId="{7A384016-CA53-674E-8E77-BA6229C2EE9F}" type="presParOf" srcId="{90F12383-271A-9640-9289-423627EA61F8}" destId="{4D8C3705-76BE-C24D-9D5F-A2DE8686957F}" srcOrd="1" destOrd="0" presId="urn:microsoft.com/office/officeart/2005/8/layout/list1"/>
    <dgm:cxn modelId="{98EBC5A7-EA00-3F4E-ABE8-F1E67B21B6A1}" type="presParOf" srcId="{E696BFC1-FD63-564C-9D76-64DB31CB5282}" destId="{8D39B8AD-0157-2345-9C4B-6F572AB82CE8}" srcOrd="9" destOrd="0" presId="urn:microsoft.com/office/officeart/2005/8/layout/list1"/>
    <dgm:cxn modelId="{1F774FC4-5C25-6445-B5DE-FF808ED44E95}" type="presParOf" srcId="{E696BFC1-FD63-564C-9D76-64DB31CB5282}" destId="{6819DA67-FC8E-284C-A8B4-41D0877004F4}" srcOrd="10" destOrd="0" presId="urn:microsoft.com/office/officeart/2005/8/layout/list1"/>
    <dgm:cxn modelId="{B2BC34B7-26A5-1C44-A6DC-452068461AA9}" type="presParOf" srcId="{E696BFC1-FD63-564C-9D76-64DB31CB5282}" destId="{6E073AAC-00F5-C549-A177-7596670D796F}" srcOrd="11" destOrd="0" presId="urn:microsoft.com/office/officeart/2005/8/layout/list1"/>
    <dgm:cxn modelId="{DD88982B-F68D-3B4B-B70C-CD9063F09487}" type="presParOf" srcId="{E696BFC1-FD63-564C-9D76-64DB31CB5282}" destId="{B050533C-C507-AE4E-BA41-D17061C7AB66}" srcOrd="12" destOrd="0" presId="urn:microsoft.com/office/officeart/2005/8/layout/list1"/>
    <dgm:cxn modelId="{1EF5F0AE-BCB2-8A4F-BBC2-0096112E4189}" type="presParOf" srcId="{B050533C-C507-AE4E-BA41-D17061C7AB66}" destId="{E753746D-AFB7-A449-84B5-0912FF316B92}" srcOrd="0" destOrd="0" presId="urn:microsoft.com/office/officeart/2005/8/layout/list1"/>
    <dgm:cxn modelId="{7E36F4B2-035F-D94F-8FF1-9127C6DA8FD2}" type="presParOf" srcId="{B050533C-C507-AE4E-BA41-D17061C7AB66}" destId="{06F28B14-310F-1140-AC8C-DCA67EF9F4ED}" srcOrd="1" destOrd="0" presId="urn:microsoft.com/office/officeart/2005/8/layout/list1"/>
    <dgm:cxn modelId="{91A740F8-8609-6043-9318-5839454ECFEC}" type="presParOf" srcId="{E696BFC1-FD63-564C-9D76-64DB31CB5282}" destId="{0BF74EC7-44E9-9847-95A3-65C6B31700D1}" srcOrd="13" destOrd="0" presId="urn:microsoft.com/office/officeart/2005/8/layout/list1"/>
    <dgm:cxn modelId="{66F7AB98-7FD1-8443-9DDC-569F64784707}" type="presParOf" srcId="{E696BFC1-FD63-564C-9D76-64DB31CB5282}" destId="{7AC75573-31FC-B942-963A-2108DD2C0FF6}" srcOrd="14" destOrd="0" presId="urn:microsoft.com/office/officeart/2005/8/layout/list1"/>
  </dgm:cxnLst>
  <dgm:bg>
    <a:gradFill>
      <a:gsLst>
        <a:gs pos="16000">
          <a:schemeClr val="accent3">
            <a:lumMod val="50000"/>
          </a:schemeClr>
        </a:gs>
        <a:gs pos="56000">
          <a:schemeClr val="accent1">
            <a:lumMod val="50000"/>
          </a:schemeClr>
        </a:gs>
        <a:gs pos="95000">
          <a:schemeClr val="accent2">
            <a:lumMod val="50000"/>
          </a:schemeClr>
        </a:gs>
      </a:gsLst>
      <a:path path="circle">
        <a:fillToRect l="50000" t="50000" r="50000" b="50000"/>
      </a:path>
    </a:gradFill>
  </dgm:bg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44A7DEE-DEA2-1F42-882C-C1EB350F2458}" type="doc">
      <dgm:prSet loTypeId="urn:microsoft.com/office/officeart/2008/layout/VerticalCurvedList" loCatId="" qsTypeId="urn:microsoft.com/office/officeart/2005/8/quickstyle/3d1" qsCatId="3D" csTypeId="urn:microsoft.com/office/officeart/2005/8/colors/accent4_1" csCatId="accent4" phldr="1"/>
      <dgm:spPr/>
      <dgm:t>
        <a:bodyPr/>
        <a:lstStyle/>
        <a:p>
          <a:endParaRPr lang="en-GB"/>
        </a:p>
      </dgm:t>
    </dgm:pt>
    <dgm:pt modelId="{F4FF2592-E826-4046-A235-FD3D36E94281}">
      <dgm:prSet phldrT="[Text]" custT="1"/>
      <dgm:spPr/>
      <dgm:t>
        <a:bodyPr/>
        <a:lstStyle/>
        <a:p>
          <a:r>
            <a:rPr lang="en-GB" sz="24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Shaw, Vicky. (2022) </a:t>
          </a:r>
          <a:r>
            <a:rPr lang="en-GB" sz="2400" b="0" i="1" dirty="0">
              <a:latin typeface="Times New Roman" panose="02020603050405020304" pitchFamily="18" charset="0"/>
              <a:cs typeface="Times New Roman" panose="02020603050405020304" pitchFamily="18" charset="0"/>
            </a:rPr>
            <a:t>‘Average cost of motor insurance heading upwards, analysis finds’,</a:t>
          </a:r>
          <a:r>
            <a:rPr lang="en-GB" sz="24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 Independent, 8</a:t>
          </a:r>
          <a:r>
            <a:rPr lang="en-GB" sz="2400" b="0" i="0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GB" sz="24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 July.</a:t>
          </a:r>
        </a:p>
      </dgm:t>
    </dgm:pt>
    <dgm:pt modelId="{A2BA3716-F670-4D48-B79A-E934AA49E17A}" type="parTrans" cxnId="{B3CA4129-0974-BC4E-B3B2-9EFFCAFCB9D5}">
      <dgm:prSet/>
      <dgm:spPr/>
      <dgm:t>
        <a:bodyPr/>
        <a:lstStyle/>
        <a:p>
          <a:endParaRPr lang="en-GB"/>
        </a:p>
      </dgm:t>
    </dgm:pt>
    <dgm:pt modelId="{E12BF22C-F1AB-1740-9B3C-CDC7AB1B383D}" type="sibTrans" cxnId="{B3CA4129-0974-BC4E-B3B2-9EFFCAFCB9D5}">
      <dgm:prSet/>
      <dgm:spPr/>
      <dgm:t>
        <a:bodyPr/>
        <a:lstStyle/>
        <a:p>
          <a:endParaRPr lang="en-GB"/>
        </a:p>
      </dgm:t>
    </dgm:pt>
    <dgm:pt modelId="{9C032427-9385-DB4E-AAF1-43CCD1942444}">
      <dgm:prSet phldrT="[Text]" custT="1"/>
      <dgm:spPr/>
      <dgm:t>
        <a:bodyPr/>
        <a:lstStyle/>
        <a:p>
          <a:r>
            <a:rPr lang="en-GB" sz="24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Watkins, M.D. (2007, March 27). </a:t>
          </a:r>
          <a:r>
            <a:rPr lang="en-GB" sz="2400" b="0" i="1" dirty="0">
              <a:latin typeface="Times New Roman" panose="02020603050405020304" pitchFamily="18" charset="0"/>
              <a:cs typeface="Times New Roman" panose="02020603050405020304" pitchFamily="18" charset="0"/>
            </a:rPr>
            <a:t>From SWOT to TOWS: Answering a Reader’s Strategy Question.  </a:t>
          </a:r>
          <a:r>
            <a:rPr lang="en-GB" sz="2400" b="0" i="1" dirty="0">
              <a:latin typeface="Times New Roman" panose="02020603050405020304" pitchFamily="18" charset="0"/>
              <a:cs typeface="Times New Roman" panose="02020603050405020304" pitchFamily="18" charset="0"/>
              <a:hlinkClick xmlns:r="http://schemas.openxmlformats.org/officeDocument/2006/relationships" r:id="rId1"/>
            </a:rPr>
            <a:t>https://hbr.org/2007/03/from-swot-to-tows-answering-a-readers-strategy-question</a:t>
          </a:r>
          <a:r>
            <a:rPr lang="en-GB" sz="2400" b="0" i="1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 lang="en-GB" sz="2400" b="0" i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10AB847-DF9E-724D-86C2-3E94C0B9A353}" type="parTrans" cxnId="{429F3DA6-422B-7549-A958-284673F66268}">
      <dgm:prSet/>
      <dgm:spPr/>
      <dgm:t>
        <a:bodyPr/>
        <a:lstStyle/>
        <a:p>
          <a:endParaRPr lang="en-GB"/>
        </a:p>
      </dgm:t>
    </dgm:pt>
    <dgm:pt modelId="{922FED92-EF70-6C4B-82CC-B2D5D874ACF0}" type="sibTrans" cxnId="{429F3DA6-422B-7549-A958-284673F66268}">
      <dgm:prSet/>
      <dgm:spPr/>
      <dgm:t>
        <a:bodyPr/>
        <a:lstStyle/>
        <a:p>
          <a:endParaRPr lang="en-GB"/>
        </a:p>
      </dgm:t>
    </dgm:pt>
    <dgm:pt modelId="{181B9777-2B16-E244-817C-CF5FAE048A92}">
      <dgm:prSet phldrT="[Text]" custT="1"/>
      <dgm:spPr/>
      <dgm:t>
        <a:bodyPr/>
        <a:lstStyle/>
        <a:p>
          <a:r>
            <a:rPr lang="en-GB" sz="2200" b="0" i="0" dirty="0" err="1">
              <a:latin typeface="Times New Roman" panose="02020603050405020304" pitchFamily="18" charset="0"/>
              <a:cs typeface="Times New Roman" panose="02020603050405020304" pitchFamily="18" charset="0"/>
            </a:rPr>
            <a:t>Tims</a:t>
          </a:r>
          <a:r>
            <a:rPr lang="en-GB" sz="22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, Anna. (2022) </a:t>
          </a:r>
          <a:r>
            <a:rPr lang="en-GB" sz="2200" b="0" i="1" dirty="0">
              <a:latin typeface="Times New Roman" panose="02020603050405020304" pitchFamily="18" charset="0"/>
              <a:cs typeface="Times New Roman" panose="02020603050405020304" pitchFamily="18" charset="0"/>
            </a:rPr>
            <a:t>‘Charging double on insurance renewal has been banned’, The Guardian, 28</a:t>
          </a:r>
          <a:r>
            <a:rPr lang="en-GB" sz="2200" b="0" i="1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GB" sz="2200" b="0" i="1" dirty="0">
              <a:latin typeface="Times New Roman" panose="02020603050405020304" pitchFamily="18" charset="0"/>
              <a:cs typeface="Times New Roman" panose="02020603050405020304" pitchFamily="18" charset="0"/>
            </a:rPr>
            <a:t> May. </a:t>
          </a:r>
          <a:r>
            <a:rPr lang="en-GB" sz="2200" b="0" i="1" dirty="0">
              <a:latin typeface="Times New Roman" panose="02020603050405020304" pitchFamily="18" charset="0"/>
              <a:cs typeface="Times New Roman" panose="02020603050405020304" pitchFamily="18" charset="0"/>
              <a:hlinkClick xmlns:r="http://schemas.openxmlformats.org/officeDocument/2006/relationships" r:id="rId2"/>
            </a:rPr>
            <a:t>https://www.theguardian.com/money/2022/may/28/car-insurance-costs-loyal-customers-renewals</a:t>
          </a:r>
          <a:r>
            <a:rPr lang="en-GB" sz="2200" b="0" i="1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</a:p>
        <a:p>
          <a:endParaRPr lang="en-GB" sz="2400" b="0" i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52CE67A-D2B9-5F4C-AC52-028AE454B593}" type="parTrans" cxnId="{3247B64C-13A7-D348-8153-0BA698A19352}">
      <dgm:prSet/>
      <dgm:spPr/>
      <dgm:t>
        <a:bodyPr/>
        <a:lstStyle/>
        <a:p>
          <a:endParaRPr lang="en-GB"/>
        </a:p>
      </dgm:t>
    </dgm:pt>
    <dgm:pt modelId="{56A4FFD9-E934-5846-9382-643DAA60D7E3}" type="sibTrans" cxnId="{3247B64C-13A7-D348-8153-0BA698A19352}">
      <dgm:prSet/>
      <dgm:spPr/>
      <dgm:t>
        <a:bodyPr/>
        <a:lstStyle/>
        <a:p>
          <a:endParaRPr lang="en-GB"/>
        </a:p>
      </dgm:t>
    </dgm:pt>
    <dgm:pt modelId="{B8755892-2B4C-8F47-9686-7630BE786B46}" type="pres">
      <dgm:prSet presAssocID="{A44A7DEE-DEA2-1F42-882C-C1EB350F2458}" presName="Name0" presStyleCnt="0">
        <dgm:presLayoutVars>
          <dgm:chMax val="7"/>
          <dgm:chPref val="7"/>
          <dgm:dir/>
        </dgm:presLayoutVars>
      </dgm:prSet>
      <dgm:spPr/>
    </dgm:pt>
    <dgm:pt modelId="{E1A25756-7EF9-E24F-A3F3-B0D9DECA8227}" type="pres">
      <dgm:prSet presAssocID="{A44A7DEE-DEA2-1F42-882C-C1EB350F2458}" presName="Name1" presStyleCnt="0"/>
      <dgm:spPr/>
    </dgm:pt>
    <dgm:pt modelId="{7724BB2D-B3BD-B340-915E-D074DF9D6261}" type="pres">
      <dgm:prSet presAssocID="{A44A7DEE-DEA2-1F42-882C-C1EB350F2458}" presName="cycle" presStyleCnt="0"/>
      <dgm:spPr/>
    </dgm:pt>
    <dgm:pt modelId="{B48754A0-F73B-D945-B5B2-DAEEC8AA2810}" type="pres">
      <dgm:prSet presAssocID="{A44A7DEE-DEA2-1F42-882C-C1EB350F2458}" presName="srcNode" presStyleLbl="node1" presStyleIdx="0" presStyleCnt="3"/>
      <dgm:spPr/>
    </dgm:pt>
    <dgm:pt modelId="{7C658E2D-3BDE-B84E-A8A2-45F62F7028A9}" type="pres">
      <dgm:prSet presAssocID="{A44A7DEE-DEA2-1F42-882C-C1EB350F2458}" presName="conn" presStyleLbl="parChTrans1D2" presStyleIdx="0" presStyleCnt="1"/>
      <dgm:spPr/>
    </dgm:pt>
    <dgm:pt modelId="{21EA3F1D-A10A-6F4C-A691-B7D033BEBEBF}" type="pres">
      <dgm:prSet presAssocID="{A44A7DEE-DEA2-1F42-882C-C1EB350F2458}" presName="extraNode" presStyleLbl="node1" presStyleIdx="0" presStyleCnt="3"/>
      <dgm:spPr/>
    </dgm:pt>
    <dgm:pt modelId="{664F0CC6-3C28-2A44-BC4B-22F829509B7E}" type="pres">
      <dgm:prSet presAssocID="{A44A7DEE-DEA2-1F42-882C-C1EB350F2458}" presName="dstNode" presStyleLbl="node1" presStyleIdx="0" presStyleCnt="3"/>
      <dgm:spPr/>
    </dgm:pt>
    <dgm:pt modelId="{97A8FDC1-E456-954D-B8A8-0BFA89CA2E31}" type="pres">
      <dgm:prSet presAssocID="{F4FF2592-E826-4046-A235-FD3D36E94281}" presName="text_1" presStyleLbl="node1" presStyleIdx="0" presStyleCnt="3" custLinFactNeighborX="-331" custLinFactNeighborY="-25867">
        <dgm:presLayoutVars>
          <dgm:bulletEnabled val="1"/>
        </dgm:presLayoutVars>
      </dgm:prSet>
      <dgm:spPr/>
    </dgm:pt>
    <dgm:pt modelId="{778323CF-02A5-084B-8FC3-8006E7C01EA8}" type="pres">
      <dgm:prSet presAssocID="{F4FF2592-E826-4046-A235-FD3D36E94281}" presName="accent_1" presStyleCnt="0"/>
      <dgm:spPr/>
    </dgm:pt>
    <dgm:pt modelId="{E439769E-B6CA-A343-A862-D62D30725654}" type="pres">
      <dgm:prSet presAssocID="{F4FF2592-E826-4046-A235-FD3D36E94281}" presName="accentRepeatNode" presStyleLbl="solidFgAcc1" presStyleIdx="0" presStyleCnt="3" custLinFactNeighborX="-6678" custLinFactNeighborY="-20694"/>
      <dgm:spPr>
        <a:gradFill rotWithShape="0">
          <a:gsLst>
            <a:gs pos="9000">
              <a:schemeClr val="bg2">
                <a:tint val="94000"/>
                <a:satMod val="80000"/>
                <a:lumMod val="106000"/>
              </a:schemeClr>
            </a:gs>
            <a:gs pos="95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</dgm:spPr>
    </dgm:pt>
    <dgm:pt modelId="{D829EDCA-B940-2945-AD0E-1C78B8A93124}" type="pres">
      <dgm:prSet presAssocID="{9C032427-9385-DB4E-AAF1-43CCD1942444}" presName="text_2" presStyleLbl="node1" presStyleIdx="1" presStyleCnt="3" custLinFactNeighborX="-172" custLinFactNeighborY="-11686">
        <dgm:presLayoutVars>
          <dgm:bulletEnabled val="1"/>
        </dgm:presLayoutVars>
      </dgm:prSet>
      <dgm:spPr/>
    </dgm:pt>
    <dgm:pt modelId="{9E414BE4-F60D-7E40-B2CD-8C2FF07DE20C}" type="pres">
      <dgm:prSet presAssocID="{9C032427-9385-DB4E-AAF1-43CCD1942444}" presName="accent_2" presStyleCnt="0"/>
      <dgm:spPr/>
    </dgm:pt>
    <dgm:pt modelId="{4B889EB8-4A08-F74B-8539-6EA7B2B669E8}" type="pres">
      <dgm:prSet presAssocID="{9C032427-9385-DB4E-AAF1-43CCD1942444}" presName="accentRepeatNode" presStyleLbl="solidFgAcc1" presStyleIdx="1" presStyleCnt="3" custLinFactNeighborX="-4007" custLinFactNeighborY="-9349"/>
      <dgm:spPr>
        <a:gradFill rotWithShape="0">
          <a:gsLst>
            <a:gs pos="9000">
              <a:schemeClr val="bg2">
                <a:tint val="94000"/>
                <a:satMod val="80000"/>
                <a:lumMod val="106000"/>
              </a:schemeClr>
            </a:gs>
            <a:gs pos="95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</dgm:spPr>
    </dgm:pt>
    <dgm:pt modelId="{31439107-FBDB-1948-B8B5-FAAA9A3B8D78}" type="pres">
      <dgm:prSet presAssocID="{181B9777-2B16-E244-817C-CF5FAE048A92}" presName="text_3" presStyleLbl="node1" presStyleIdx="2" presStyleCnt="3" custAng="0" custScaleY="127212" custLinFactNeighborX="0">
        <dgm:presLayoutVars>
          <dgm:bulletEnabled val="1"/>
        </dgm:presLayoutVars>
      </dgm:prSet>
      <dgm:spPr/>
    </dgm:pt>
    <dgm:pt modelId="{C9A32971-CA68-3F42-B486-47676ABD1AA0}" type="pres">
      <dgm:prSet presAssocID="{181B9777-2B16-E244-817C-CF5FAE048A92}" presName="accent_3" presStyleCnt="0"/>
      <dgm:spPr/>
    </dgm:pt>
    <dgm:pt modelId="{48AB9F44-34B9-B841-BFD5-947EE525941F}" type="pres">
      <dgm:prSet presAssocID="{181B9777-2B16-E244-817C-CF5FAE048A92}" presName="accentRepeatNode" presStyleLbl="solidFgAcc1" presStyleIdx="2" presStyleCnt="3"/>
      <dgm:spPr>
        <a:gradFill rotWithShape="0">
          <a:gsLst>
            <a:gs pos="9000">
              <a:schemeClr val="bg2">
                <a:tint val="94000"/>
                <a:satMod val="80000"/>
                <a:lumMod val="106000"/>
              </a:schemeClr>
            </a:gs>
            <a:gs pos="95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</dgm:spPr>
    </dgm:pt>
  </dgm:ptLst>
  <dgm:cxnLst>
    <dgm:cxn modelId="{B3CA4129-0974-BC4E-B3B2-9EFFCAFCB9D5}" srcId="{A44A7DEE-DEA2-1F42-882C-C1EB350F2458}" destId="{F4FF2592-E826-4046-A235-FD3D36E94281}" srcOrd="0" destOrd="0" parTransId="{A2BA3716-F670-4D48-B79A-E934AA49E17A}" sibTransId="{E12BF22C-F1AB-1740-9B3C-CDC7AB1B383D}"/>
    <dgm:cxn modelId="{7873E32E-DE16-1742-98D4-F8EBE4F68F52}" type="presOf" srcId="{9C032427-9385-DB4E-AAF1-43CCD1942444}" destId="{D829EDCA-B940-2945-AD0E-1C78B8A93124}" srcOrd="0" destOrd="0" presId="urn:microsoft.com/office/officeart/2008/layout/VerticalCurvedList"/>
    <dgm:cxn modelId="{46B2C247-3C2F-FF4A-A94B-106351359046}" type="presOf" srcId="{181B9777-2B16-E244-817C-CF5FAE048A92}" destId="{31439107-FBDB-1948-B8B5-FAAA9A3B8D78}" srcOrd="0" destOrd="0" presId="urn:microsoft.com/office/officeart/2008/layout/VerticalCurvedList"/>
    <dgm:cxn modelId="{3247B64C-13A7-D348-8153-0BA698A19352}" srcId="{A44A7DEE-DEA2-1F42-882C-C1EB350F2458}" destId="{181B9777-2B16-E244-817C-CF5FAE048A92}" srcOrd="2" destOrd="0" parTransId="{E52CE67A-D2B9-5F4C-AC52-028AE454B593}" sibTransId="{56A4FFD9-E934-5846-9382-643DAA60D7E3}"/>
    <dgm:cxn modelId="{219D9D66-D192-7940-BFD7-4239BD7EAEC1}" type="presOf" srcId="{E12BF22C-F1AB-1740-9B3C-CDC7AB1B383D}" destId="{7C658E2D-3BDE-B84E-A8A2-45F62F7028A9}" srcOrd="0" destOrd="0" presId="urn:microsoft.com/office/officeart/2008/layout/VerticalCurvedList"/>
    <dgm:cxn modelId="{C68FE271-5C08-BF40-B8E7-9579292FA7DD}" type="presOf" srcId="{F4FF2592-E826-4046-A235-FD3D36E94281}" destId="{97A8FDC1-E456-954D-B8A8-0BFA89CA2E31}" srcOrd="0" destOrd="0" presId="urn:microsoft.com/office/officeart/2008/layout/VerticalCurvedList"/>
    <dgm:cxn modelId="{429F3DA6-422B-7549-A958-284673F66268}" srcId="{A44A7DEE-DEA2-1F42-882C-C1EB350F2458}" destId="{9C032427-9385-DB4E-AAF1-43CCD1942444}" srcOrd="1" destOrd="0" parTransId="{110AB847-DF9E-724D-86C2-3E94C0B9A353}" sibTransId="{922FED92-EF70-6C4B-82CC-B2D5D874ACF0}"/>
    <dgm:cxn modelId="{6D7D04FD-2363-8848-B45D-F63B1A912B91}" type="presOf" srcId="{A44A7DEE-DEA2-1F42-882C-C1EB350F2458}" destId="{B8755892-2B4C-8F47-9686-7630BE786B46}" srcOrd="0" destOrd="0" presId="urn:microsoft.com/office/officeart/2008/layout/VerticalCurvedList"/>
    <dgm:cxn modelId="{5EE8E92B-1100-FC44-B968-113869E1F03D}" type="presParOf" srcId="{B8755892-2B4C-8F47-9686-7630BE786B46}" destId="{E1A25756-7EF9-E24F-A3F3-B0D9DECA8227}" srcOrd="0" destOrd="0" presId="urn:microsoft.com/office/officeart/2008/layout/VerticalCurvedList"/>
    <dgm:cxn modelId="{0DC0B2FC-101B-8047-A45C-5B7F3D599A48}" type="presParOf" srcId="{E1A25756-7EF9-E24F-A3F3-B0D9DECA8227}" destId="{7724BB2D-B3BD-B340-915E-D074DF9D6261}" srcOrd="0" destOrd="0" presId="urn:microsoft.com/office/officeart/2008/layout/VerticalCurvedList"/>
    <dgm:cxn modelId="{28794C3E-B54B-3C4B-9006-FE2AF0382DD7}" type="presParOf" srcId="{7724BB2D-B3BD-B340-915E-D074DF9D6261}" destId="{B48754A0-F73B-D945-B5B2-DAEEC8AA2810}" srcOrd="0" destOrd="0" presId="urn:microsoft.com/office/officeart/2008/layout/VerticalCurvedList"/>
    <dgm:cxn modelId="{B6108E4D-14DE-DD4E-B997-0570587530D3}" type="presParOf" srcId="{7724BB2D-B3BD-B340-915E-D074DF9D6261}" destId="{7C658E2D-3BDE-B84E-A8A2-45F62F7028A9}" srcOrd="1" destOrd="0" presId="urn:microsoft.com/office/officeart/2008/layout/VerticalCurvedList"/>
    <dgm:cxn modelId="{3D1B0AA2-5D0C-094E-8A80-6044F882D561}" type="presParOf" srcId="{7724BB2D-B3BD-B340-915E-D074DF9D6261}" destId="{21EA3F1D-A10A-6F4C-A691-B7D033BEBEBF}" srcOrd="2" destOrd="0" presId="urn:microsoft.com/office/officeart/2008/layout/VerticalCurvedList"/>
    <dgm:cxn modelId="{7A769A76-E1D0-3A4F-942E-ECE925043444}" type="presParOf" srcId="{7724BB2D-B3BD-B340-915E-D074DF9D6261}" destId="{664F0CC6-3C28-2A44-BC4B-22F829509B7E}" srcOrd="3" destOrd="0" presId="urn:microsoft.com/office/officeart/2008/layout/VerticalCurvedList"/>
    <dgm:cxn modelId="{12D48A12-81F2-E64F-90B5-4FC841C20070}" type="presParOf" srcId="{E1A25756-7EF9-E24F-A3F3-B0D9DECA8227}" destId="{97A8FDC1-E456-954D-B8A8-0BFA89CA2E31}" srcOrd="1" destOrd="0" presId="urn:microsoft.com/office/officeart/2008/layout/VerticalCurvedList"/>
    <dgm:cxn modelId="{38B7B08F-B7A7-E443-99C0-8D8EDA69D49B}" type="presParOf" srcId="{E1A25756-7EF9-E24F-A3F3-B0D9DECA8227}" destId="{778323CF-02A5-084B-8FC3-8006E7C01EA8}" srcOrd="2" destOrd="0" presId="urn:microsoft.com/office/officeart/2008/layout/VerticalCurvedList"/>
    <dgm:cxn modelId="{16405BAE-C8A9-414C-A3A0-1F1554CC9B6B}" type="presParOf" srcId="{778323CF-02A5-084B-8FC3-8006E7C01EA8}" destId="{E439769E-B6CA-A343-A862-D62D30725654}" srcOrd="0" destOrd="0" presId="urn:microsoft.com/office/officeart/2008/layout/VerticalCurvedList"/>
    <dgm:cxn modelId="{96B12A42-D786-DB4B-845E-126EA4C5B9F6}" type="presParOf" srcId="{E1A25756-7EF9-E24F-A3F3-B0D9DECA8227}" destId="{D829EDCA-B940-2945-AD0E-1C78B8A93124}" srcOrd="3" destOrd="0" presId="urn:microsoft.com/office/officeart/2008/layout/VerticalCurvedList"/>
    <dgm:cxn modelId="{DC99734D-29D9-0141-9DB0-8D6D9A0E38A6}" type="presParOf" srcId="{E1A25756-7EF9-E24F-A3F3-B0D9DECA8227}" destId="{9E414BE4-F60D-7E40-B2CD-8C2FF07DE20C}" srcOrd="4" destOrd="0" presId="urn:microsoft.com/office/officeart/2008/layout/VerticalCurvedList"/>
    <dgm:cxn modelId="{94AE94BC-4D30-DB42-98D3-2A6CADAB43D0}" type="presParOf" srcId="{9E414BE4-F60D-7E40-B2CD-8C2FF07DE20C}" destId="{4B889EB8-4A08-F74B-8539-6EA7B2B669E8}" srcOrd="0" destOrd="0" presId="urn:microsoft.com/office/officeart/2008/layout/VerticalCurvedList"/>
    <dgm:cxn modelId="{6A76583A-6E98-534C-938C-B98F360B29F7}" type="presParOf" srcId="{E1A25756-7EF9-E24F-A3F3-B0D9DECA8227}" destId="{31439107-FBDB-1948-B8B5-FAAA9A3B8D78}" srcOrd="5" destOrd="0" presId="urn:microsoft.com/office/officeart/2008/layout/VerticalCurvedList"/>
    <dgm:cxn modelId="{EA67FE96-21ED-5443-8263-7A1E414CF8BC}" type="presParOf" srcId="{E1A25756-7EF9-E24F-A3F3-B0D9DECA8227}" destId="{C9A32971-CA68-3F42-B486-47676ABD1AA0}" srcOrd="6" destOrd="0" presId="urn:microsoft.com/office/officeart/2008/layout/VerticalCurvedList"/>
    <dgm:cxn modelId="{5EACC7E6-582E-8642-AA78-AD4B477A43B7}" type="presParOf" srcId="{C9A32971-CA68-3F42-B486-47676ABD1AA0}" destId="{48AB9F44-34B9-B841-BFD5-947EE525941F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C69AE0-1632-C245-8583-9F1F3CA1764F}">
      <dsp:nvSpPr>
        <dsp:cNvPr id="0" name=""/>
        <dsp:cNvSpPr/>
      </dsp:nvSpPr>
      <dsp:spPr>
        <a:xfrm>
          <a:off x="0" y="511533"/>
          <a:ext cx="8276876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61800" extrusionH="10600" prstMaterial="matte">
          <a:bevelT w="90600" h="18600" prst="angle"/>
          <a:bevelB w="48600" h="8600" prst="angle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27F3FB-D2D2-6342-A5D8-20C612840239}">
      <dsp:nvSpPr>
        <dsp:cNvPr id="0" name=""/>
        <dsp:cNvSpPr/>
      </dsp:nvSpPr>
      <dsp:spPr>
        <a:xfrm>
          <a:off x="1014480" y="113270"/>
          <a:ext cx="5793813" cy="885600"/>
        </a:xfrm>
        <a:prstGeom prst="roundRect">
          <a:avLst/>
        </a:prstGeom>
        <a:solidFill>
          <a:schemeClr val="accent4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8992" tIns="0" rIns="218992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i="0" kern="1200" dirty="0">
              <a:solidFill>
                <a:schemeClr val="bg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Dream Career </a:t>
          </a:r>
          <a:r>
            <a:rPr lang="en-GB" sz="36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</a:p>
      </dsp:txBody>
      <dsp:txXfrm>
        <a:off x="1057711" y="156501"/>
        <a:ext cx="5707351" cy="799138"/>
      </dsp:txXfrm>
    </dsp:sp>
    <dsp:sp modelId="{28E9478A-805B-C448-8F22-1474148F474C}">
      <dsp:nvSpPr>
        <dsp:cNvPr id="0" name=""/>
        <dsp:cNvSpPr/>
      </dsp:nvSpPr>
      <dsp:spPr>
        <a:xfrm>
          <a:off x="0" y="1872333"/>
          <a:ext cx="8276876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255225"/>
              <a:satOff val="-2795"/>
              <a:lumOff val="21650"/>
              <a:alphaOff val="0"/>
            </a:schemeClr>
          </a:solidFill>
          <a:prstDash val="solid"/>
        </a:ln>
        <a:effectLst/>
        <a:sp3d z="-161800" extrusionH="10600" prstMaterial="matte">
          <a:bevelT w="90600" h="18600" prst="softRound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27538B-9141-9349-BF45-2F31F7D40C5F}">
      <dsp:nvSpPr>
        <dsp:cNvPr id="0" name=""/>
        <dsp:cNvSpPr/>
      </dsp:nvSpPr>
      <dsp:spPr>
        <a:xfrm>
          <a:off x="1014480" y="1532511"/>
          <a:ext cx="5793813" cy="885600"/>
        </a:xfrm>
        <a:prstGeom prst="roundRect">
          <a:avLst/>
        </a:prstGeom>
        <a:solidFill>
          <a:schemeClr val="accent4">
            <a:shade val="50000"/>
            <a:hueOff val="-255225"/>
            <a:satOff val="-2795"/>
            <a:lumOff val="2165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8992" tIns="0" rIns="218992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i="0" kern="1200" dirty="0">
              <a:solidFill>
                <a:schemeClr val="bg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Skills Required </a:t>
          </a:r>
        </a:p>
      </dsp:txBody>
      <dsp:txXfrm>
        <a:off x="1057711" y="1575742"/>
        <a:ext cx="5707351" cy="799138"/>
      </dsp:txXfrm>
    </dsp:sp>
    <dsp:sp modelId="{A9D4B228-5401-9C4B-AD76-EC351429109C}">
      <dsp:nvSpPr>
        <dsp:cNvPr id="0" name=""/>
        <dsp:cNvSpPr/>
      </dsp:nvSpPr>
      <dsp:spPr>
        <a:xfrm>
          <a:off x="0" y="3233133"/>
          <a:ext cx="8276876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10449"/>
              <a:satOff val="-5591"/>
              <a:lumOff val="43300"/>
              <a:alphaOff val="0"/>
            </a:schemeClr>
          </a:solidFill>
          <a:prstDash val="solid"/>
        </a:ln>
        <a:effectLst/>
        <a:sp3d z="-161800" extrusionH="10600" prstMaterial="matte">
          <a:bevelT w="90600" h="18600" prst="angle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A43B54-99D4-BF4B-A902-6F0A2AC907B6}">
      <dsp:nvSpPr>
        <dsp:cNvPr id="0" name=""/>
        <dsp:cNvSpPr/>
      </dsp:nvSpPr>
      <dsp:spPr>
        <a:xfrm>
          <a:off x="1033020" y="2785347"/>
          <a:ext cx="5793813" cy="885600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8992" tIns="0" rIns="218992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i="0" kern="1200" dirty="0">
              <a:solidFill>
                <a:schemeClr val="bg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SWOT Analysis </a:t>
          </a:r>
          <a:r>
            <a:rPr lang="en-GB" sz="1600" b="1" i="0" kern="1200" spc="0" dirty="0">
              <a:solidFill>
                <a:schemeClr val="bg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Strength and Weakness</a:t>
          </a:r>
        </a:p>
      </dsp:txBody>
      <dsp:txXfrm>
        <a:off x="1076251" y="2828578"/>
        <a:ext cx="5707351" cy="799138"/>
      </dsp:txXfrm>
    </dsp:sp>
    <dsp:sp modelId="{544F7D5F-4CB8-E747-BC7D-0C5CFDC0239B}">
      <dsp:nvSpPr>
        <dsp:cNvPr id="0" name=""/>
        <dsp:cNvSpPr/>
      </dsp:nvSpPr>
      <dsp:spPr>
        <a:xfrm>
          <a:off x="0" y="4593933"/>
          <a:ext cx="8276876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255225"/>
              <a:satOff val="-2795"/>
              <a:lumOff val="21650"/>
              <a:alphaOff val="0"/>
            </a:schemeClr>
          </a:solidFill>
          <a:prstDash val="solid"/>
        </a:ln>
        <a:effectLst/>
        <a:sp3d z="-161800" extrusionH="10600" prstMaterial="matte">
          <a:bevelT w="90600" h="18600" prst="angle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801CBE-34E1-584B-B548-8746F8A3ECBA}">
      <dsp:nvSpPr>
        <dsp:cNvPr id="0" name=""/>
        <dsp:cNvSpPr/>
      </dsp:nvSpPr>
      <dsp:spPr>
        <a:xfrm>
          <a:off x="1033020" y="4159245"/>
          <a:ext cx="5793813" cy="885600"/>
        </a:xfrm>
        <a:prstGeom prst="roundRect">
          <a:avLst/>
        </a:prstGeom>
        <a:solidFill>
          <a:schemeClr val="accent4">
            <a:shade val="50000"/>
            <a:hueOff val="-255225"/>
            <a:satOff val="-2795"/>
            <a:lumOff val="2165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8992" tIns="0" rIns="218992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i="0" kern="1200" dirty="0">
              <a:solidFill>
                <a:schemeClr val="bg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Reference</a:t>
          </a:r>
        </a:p>
      </dsp:txBody>
      <dsp:txXfrm>
        <a:off x="1076251" y="4202476"/>
        <a:ext cx="5707351" cy="7991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16A980-5BDD-EA4C-B357-209A054298C6}">
      <dsp:nvSpPr>
        <dsp:cNvPr id="0" name=""/>
        <dsp:cNvSpPr/>
      </dsp:nvSpPr>
      <dsp:spPr>
        <a:xfrm>
          <a:off x="2484261" y="1592"/>
          <a:ext cx="2819130" cy="1232634"/>
        </a:xfrm>
        <a:prstGeom prst="roundRect">
          <a:avLst/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4">
                <a:alpha val="90000"/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i="0" kern="1200" dirty="0">
              <a:solidFill>
                <a:schemeClr val="tx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Technical Knowledge</a:t>
          </a:r>
        </a:p>
      </dsp:txBody>
      <dsp:txXfrm>
        <a:off x="2544433" y="61764"/>
        <a:ext cx="2698786" cy="1112290"/>
      </dsp:txXfrm>
    </dsp:sp>
    <dsp:sp modelId="{D6EAB320-ACE8-AF4B-A9E3-5931817FFF15}">
      <dsp:nvSpPr>
        <dsp:cNvPr id="0" name=""/>
        <dsp:cNvSpPr/>
      </dsp:nvSpPr>
      <dsp:spPr>
        <a:xfrm>
          <a:off x="2339405" y="961018"/>
          <a:ext cx="4072374" cy="4072374"/>
        </a:xfrm>
        <a:custGeom>
          <a:avLst/>
          <a:gdLst/>
          <a:ahLst/>
          <a:cxnLst/>
          <a:rect l="0" t="0" r="0" b="0"/>
          <a:pathLst>
            <a:path>
              <a:moveTo>
                <a:pt x="2975122" y="229405"/>
              </a:moveTo>
              <a:arcTo wR="2036187" hR="2036187" stAng="17847580" swAng="2107761"/>
            </a:path>
          </a:pathLst>
        </a:custGeom>
        <a:noFill/>
        <a:ln w="9525" cap="flat" cmpd="sng" algn="ctr">
          <a:solidFill>
            <a:schemeClr val="accent4">
              <a:shade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1C99CA9-9627-064A-BB4C-E2A4F25D42D7}">
      <dsp:nvSpPr>
        <dsp:cNvPr id="0" name=""/>
        <dsp:cNvSpPr/>
      </dsp:nvSpPr>
      <dsp:spPr>
        <a:xfrm>
          <a:off x="4855115" y="2070945"/>
          <a:ext cx="2812967" cy="1232634"/>
        </a:xfrm>
        <a:prstGeom prst="roundRect">
          <a:avLst/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-13333"/>
                <a:tint val="94000"/>
                <a:satMod val="100000"/>
                <a:lumMod val="108000"/>
              </a:schemeClr>
            </a:gs>
            <a:gs pos="50000">
              <a:schemeClr val="accent4">
                <a:alpha val="90000"/>
                <a:hueOff val="0"/>
                <a:satOff val="0"/>
                <a:lumOff val="0"/>
                <a:alphaOff val="-13333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-13333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i="0" kern="120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Good Salesmanship</a:t>
          </a:r>
        </a:p>
      </dsp:txBody>
      <dsp:txXfrm>
        <a:off x="4915287" y="2131117"/>
        <a:ext cx="2692623" cy="1112290"/>
      </dsp:txXfrm>
    </dsp:sp>
    <dsp:sp modelId="{E9115D66-008A-F645-9804-E66CAC00669F}">
      <dsp:nvSpPr>
        <dsp:cNvPr id="0" name=""/>
        <dsp:cNvSpPr/>
      </dsp:nvSpPr>
      <dsp:spPr>
        <a:xfrm>
          <a:off x="2364406" y="261589"/>
          <a:ext cx="4072374" cy="4072374"/>
        </a:xfrm>
        <a:custGeom>
          <a:avLst/>
          <a:gdLst/>
          <a:ahLst/>
          <a:cxnLst/>
          <a:rect l="0" t="0" r="0" b="0"/>
          <a:pathLst>
            <a:path>
              <a:moveTo>
                <a:pt x="3800697" y="3052336"/>
              </a:moveTo>
              <a:arcTo wR="2036187" hR="2036187" stAng="1796212" swAng="2001937"/>
            </a:path>
          </a:pathLst>
        </a:custGeom>
        <a:noFill/>
        <a:ln w="9525" cap="flat" cmpd="sng" algn="ctr">
          <a:solidFill>
            <a:schemeClr val="accent4">
              <a:shade val="90000"/>
              <a:hueOff val="-176674"/>
              <a:satOff val="-1957"/>
              <a:lumOff val="1103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F8ADC75-6F27-EC47-84D2-772058444240}">
      <dsp:nvSpPr>
        <dsp:cNvPr id="0" name=""/>
        <dsp:cNvSpPr/>
      </dsp:nvSpPr>
      <dsp:spPr>
        <a:xfrm>
          <a:off x="2482905" y="4073966"/>
          <a:ext cx="2821842" cy="1232634"/>
        </a:xfrm>
        <a:prstGeom prst="roundRect">
          <a:avLst/>
        </a:prstGeom>
        <a:gradFill rotWithShape="0">
          <a:gsLst>
            <a:gs pos="0">
              <a:schemeClr val="accent4">
                <a:lumMod val="75000"/>
              </a:schemeClr>
            </a:gs>
            <a:gs pos="50000">
              <a:schemeClr val="accent4">
                <a:alpha val="90000"/>
                <a:hueOff val="0"/>
                <a:satOff val="0"/>
                <a:lumOff val="0"/>
                <a:alphaOff val="-26667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-26667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i="0" kern="120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Honesty</a:t>
          </a:r>
        </a:p>
      </dsp:txBody>
      <dsp:txXfrm>
        <a:off x="2543077" y="4134138"/>
        <a:ext cx="2701498" cy="1112290"/>
      </dsp:txXfrm>
    </dsp:sp>
    <dsp:sp modelId="{2207E15F-7817-DE49-B6E6-E05D07156324}">
      <dsp:nvSpPr>
        <dsp:cNvPr id="0" name=""/>
        <dsp:cNvSpPr/>
      </dsp:nvSpPr>
      <dsp:spPr>
        <a:xfrm>
          <a:off x="1857640" y="617909"/>
          <a:ext cx="4072374" cy="4072374"/>
        </a:xfrm>
        <a:custGeom>
          <a:avLst/>
          <a:gdLst/>
          <a:ahLst/>
          <a:cxnLst/>
          <a:rect l="0" t="0" r="0" b="0"/>
          <a:pathLst>
            <a:path>
              <a:moveTo>
                <a:pt x="618050" y="3497332"/>
              </a:moveTo>
              <a:arcTo wR="2036187" hR="2036187" stAng="8048653" swAng="1677286"/>
            </a:path>
          </a:pathLst>
        </a:custGeom>
        <a:noFill/>
        <a:ln w="9525" cap="flat" cmpd="sng" algn="ctr">
          <a:solidFill>
            <a:schemeClr val="accent4">
              <a:shade val="90000"/>
              <a:hueOff val="-353349"/>
              <a:satOff val="-3915"/>
              <a:lumOff val="22061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A98479-C86F-EF4F-8081-2EDC0D07C840}">
      <dsp:nvSpPr>
        <dsp:cNvPr id="0" name=""/>
        <dsp:cNvSpPr/>
      </dsp:nvSpPr>
      <dsp:spPr>
        <a:xfrm>
          <a:off x="454370" y="2037779"/>
          <a:ext cx="2806539" cy="1232634"/>
        </a:xfrm>
        <a:prstGeom prst="roundRect">
          <a:avLst/>
        </a:prstGeom>
        <a:gradFill rotWithShape="0">
          <a:gsLst>
            <a:gs pos="0">
              <a:schemeClr val="accent4">
                <a:lumMod val="60000"/>
                <a:lumOff val="40000"/>
              </a:schemeClr>
            </a:gs>
            <a:gs pos="57000">
              <a:schemeClr val="accent4">
                <a:lumMod val="75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-4000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i="0" kern="120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Customer Service Skills</a:t>
          </a:r>
        </a:p>
      </dsp:txBody>
      <dsp:txXfrm>
        <a:off x="514542" y="2097951"/>
        <a:ext cx="2686195" cy="1112290"/>
      </dsp:txXfrm>
    </dsp:sp>
    <dsp:sp modelId="{A2ADA525-7ABB-9F48-B8DB-6AE5E2C0AE38}">
      <dsp:nvSpPr>
        <dsp:cNvPr id="0" name=""/>
        <dsp:cNvSpPr/>
      </dsp:nvSpPr>
      <dsp:spPr>
        <a:xfrm>
          <a:off x="1857640" y="617909"/>
          <a:ext cx="4072374" cy="4072374"/>
        </a:xfrm>
        <a:custGeom>
          <a:avLst/>
          <a:gdLst/>
          <a:ahLst/>
          <a:cxnLst/>
          <a:rect l="0" t="0" r="0" b="0"/>
          <a:pathLst>
            <a:path>
              <a:moveTo>
                <a:pt x="98579" y="1410299"/>
              </a:moveTo>
              <a:arcTo wR="2036187" hR="2036187" stAng="11874092" swAng="1680398"/>
            </a:path>
          </a:pathLst>
        </a:custGeom>
        <a:noFill/>
        <a:ln w="9525" cap="flat" cmpd="sng" algn="ctr">
          <a:solidFill>
            <a:schemeClr val="accent4">
              <a:shade val="90000"/>
              <a:hueOff val="-530023"/>
              <a:satOff val="-5872"/>
              <a:lumOff val="33091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8144C3-8C7D-7D4F-9A8B-23FD3564E1ED}">
      <dsp:nvSpPr>
        <dsp:cNvPr id="0" name=""/>
        <dsp:cNvSpPr/>
      </dsp:nvSpPr>
      <dsp:spPr>
        <a:xfrm rot="16200000">
          <a:off x="732366" y="-732366"/>
          <a:ext cx="3115733" cy="4580466"/>
        </a:xfrm>
        <a:prstGeom prst="round1Rect">
          <a:avLst/>
        </a:prstGeom>
        <a:solidFill>
          <a:srgbClr val="D5A973"/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i="1" kern="1200" dirty="0">
              <a:solidFill>
                <a:schemeClr val="bg2">
                  <a:lumMod val="75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STRENGTH</a:t>
          </a:r>
        </a:p>
      </dsp:txBody>
      <dsp:txXfrm rot="5400000">
        <a:off x="0" y="0"/>
        <a:ext cx="4580466" cy="2336800"/>
      </dsp:txXfrm>
    </dsp:sp>
    <dsp:sp modelId="{333AE462-9253-654F-8F6C-9E81B0728F6D}">
      <dsp:nvSpPr>
        <dsp:cNvPr id="0" name=""/>
        <dsp:cNvSpPr/>
      </dsp:nvSpPr>
      <dsp:spPr>
        <a:xfrm>
          <a:off x="4580466" y="0"/>
          <a:ext cx="4580466" cy="3115733"/>
        </a:xfrm>
        <a:prstGeom prst="round1Rect">
          <a:avLst/>
        </a:prstGeom>
        <a:solidFill>
          <a:srgbClr val="D5A973"/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i="1" kern="1200" dirty="0">
              <a:solidFill>
                <a:schemeClr val="bg2">
                  <a:lumMod val="75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WEAKNESS</a:t>
          </a:r>
        </a:p>
      </dsp:txBody>
      <dsp:txXfrm>
        <a:off x="4580466" y="0"/>
        <a:ext cx="4580466" cy="2336800"/>
      </dsp:txXfrm>
    </dsp:sp>
    <dsp:sp modelId="{C562DF6F-EAF0-E84C-894C-3FC6501DF8F9}">
      <dsp:nvSpPr>
        <dsp:cNvPr id="0" name=""/>
        <dsp:cNvSpPr/>
      </dsp:nvSpPr>
      <dsp:spPr>
        <a:xfrm rot="10800000">
          <a:off x="0" y="3115733"/>
          <a:ext cx="4580466" cy="3115733"/>
        </a:xfrm>
        <a:prstGeom prst="round1Rect">
          <a:avLst/>
        </a:prstGeom>
        <a:solidFill>
          <a:srgbClr val="D5A973"/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i="1" kern="1200" dirty="0">
              <a:solidFill>
                <a:schemeClr val="bg2">
                  <a:lumMod val="75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THREATS</a:t>
          </a:r>
        </a:p>
      </dsp:txBody>
      <dsp:txXfrm rot="10800000">
        <a:off x="0" y="3894666"/>
        <a:ext cx="4580466" cy="2336800"/>
      </dsp:txXfrm>
    </dsp:sp>
    <dsp:sp modelId="{4E6FD1A8-EB0F-5C4E-9598-C4AA22589A77}">
      <dsp:nvSpPr>
        <dsp:cNvPr id="0" name=""/>
        <dsp:cNvSpPr/>
      </dsp:nvSpPr>
      <dsp:spPr>
        <a:xfrm rot="5400000">
          <a:off x="5312833" y="2383366"/>
          <a:ext cx="3115733" cy="4580466"/>
        </a:xfrm>
        <a:prstGeom prst="round1Rect">
          <a:avLst/>
        </a:prstGeom>
        <a:solidFill>
          <a:srgbClr val="D5A973"/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7368" tIns="277368" rIns="277368" bIns="277368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b="1" i="1" kern="1200" dirty="0">
              <a:solidFill>
                <a:schemeClr val="bg2">
                  <a:lumMod val="75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OPPORTUNITIES</a:t>
          </a:r>
        </a:p>
      </dsp:txBody>
      <dsp:txXfrm rot="-5400000">
        <a:off x="4580466" y="3894666"/>
        <a:ext cx="4580466" cy="2336800"/>
      </dsp:txXfrm>
    </dsp:sp>
    <dsp:sp modelId="{56D2B6E5-BA68-2E4A-B1C1-5DBB15D48F98}">
      <dsp:nvSpPr>
        <dsp:cNvPr id="0" name=""/>
        <dsp:cNvSpPr/>
      </dsp:nvSpPr>
      <dsp:spPr>
        <a:xfrm>
          <a:off x="2670205" y="2025226"/>
          <a:ext cx="3820521" cy="2181013"/>
        </a:xfrm>
        <a:prstGeom prst="roundRect">
          <a:avLst/>
        </a:prstGeom>
        <a:solidFill>
          <a:schemeClr val="accent4">
            <a:lumMod val="20000"/>
            <a:lumOff val="80000"/>
          </a:schemeClr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p3d z="50080"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51460" tIns="251460" rIns="251460" bIns="251460" numCol="1" spcCol="1270" anchor="ctr" anchorCtr="0">
          <a:noAutofit/>
        </a:bodyPr>
        <a:lstStyle/>
        <a:p>
          <a:pPr marL="0" lvl="0" indent="0" algn="ctr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600" b="1" i="0" u="none" kern="1200" dirty="0">
              <a:solidFill>
                <a:schemeClr val="bg2">
                  <a:lumMod val="75000"/>
                </a:schemeClr>
              </a:solidFill>
              <a:effectLst>
                <a:outerShdw blurRad="50800" dist="38100" dir="2700000" algn="tl" rotWithShape="0">
                  <a:schemeClr val="bg2">
                    <a:lumMod val="40000"/>
                    <a:lumOff val="60000"/>
                    <a:alpha val="40000"/>
                  </a:schemeClr>
                </a:outerShdw>
                <a:reflection stA="6000" endPos="34783" dist="159089" dir="5400000" sy="-100000" algn="bl" rotWithShape="0"/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SWOT</a:t>
          </a:r>
        </a:p>
      </dsp:txBody>
      <dsp:txXfrm>
        <a:off x="2776673" y="2131694"/>
        <a:ext cx="3607585" cy="196807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895DD7-CCFE-6A40-94F0-4D7EB4B25EE9}">
      <dsp:nvSpPr>
        <dsp:cNvPr id="0" name=""/>
        <dsp:cNvSpPr/>
      </dsp:nvSpPr>
      <dsp:spPr>
        <a:xfrm>
          <a:off x="0" y="228279"/>
          <a:ext cx="5723466" cy="821339"/>
        </a:xfrm>
        <a:prstGeom prst="roundRect">
          <a:avLst/>
        </a:prstGeom>
        <a:gradFill flip="none" rotWithShape="0">
          <a:gsLst>
            <a:gs pos="6000">
              <a:schemeClr val="accent1">
                <a:lumMod val="50000"/>
              </a:schemeClr>
            </a:gs>
            <a:gs pos="50000">
              <a:schemeClr val="bg2">
                <a:lumMod val="75000"/>
              </a:schemeClr>
            </a:gs>
            <a:gs pos="83000">
              <a:schemeClr val="bg2">
                <a:lumMod val="50000"/>
              </a:schemeClr>
            </a:gs>
          </a:gsLst>
          <a:path path="circle">
            <a:fillToRect l="100000" t="100000"/>
          </a:path>
          <a:tileRect r="-100000" b="-10000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i="0" kern="1200" dirty="0">
              <a:solidFill>
                <a:schemeClr val="tx1">
                  <a:lumMod val="95000"/>
                </a:schemeClr>
              </a:solidFill>
              <a:effectLst>
                <a:outerShdw blurRad="50800" dist="38100" dir="2700000" algn="tl" rotWithShape="0">
                  <a:schemeClr val="tx2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SHIHAN’S  STRENTGHS</a:t>
          </a:r>
        </a:p>
      </dsp:txBody>
      <dsp:txXfrm>
        <a:off x="40094" y="268373"/>
        <a:ext cx="5643278" cy="74115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E79E06-0A70-CA48-B537-3E30345D7066}">
      <dsp:nvSpPr>
        <dsp:cNvPr id="0" name=""/>
        <dsp:cNvSpPr/>
      </dsp:nvSpPr>
      <dsp:spPr>
        <a:xfrm>
          <a:off x="0" y="430393"/>
          <a:ext cx="717973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46D7498-1FC1-EB46-8AFE-F4BFD581205D}">
      <dsp:nvSpPr>
        <dsp:cNvPr id="0" name=""/>
        <dsp:cNvSpPr/>
      </dsp:nvSpPr>
      <dsp:spPr>
        <a:xfrm>
          <a:off x="358986" y="76153"/>
          <a:ext cx="5025813" cy="70848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9964" tIns="0" rIns="189964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0" kern="1200" dirty="0">
              <a:solidFill>
                <a:schemeClr val="tx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Customer Service Skills </a:t>
          </a:r>
        </a:p>
      </dsp:txBody>
      <dsp:txXfrm>
        <a:off x="393571" y="110738"/>
        <a:ext cx="4956643" cy="639310"/>
      </dsp:txXfrm>
    </dsp:sp>
    <dsp:sp modelId="{E708BF8A-50E1-4542-A2D5-38EEF1424241}">
      <dsp:nvSpPr>
        <dsp:cNvPr id="0" name=""/>
        <dsp:cNvSpPr/>
      </dsp:nvSpPr>
      <dsp:spPr>
        <a:xfrm>
          <a:off x="0" y="1519033"/>
          <a:ext cx="717973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0BC99E4-3E4D-E74F-9E3C-4452E0EC2BBD}">
      <dsp:nvSpPr>
        <dsp:cNvPr id="0" name=""/>
        <dsp:cNvSpPr/>
      </dsp:nvSpPr>
      <dsp:spPr>
        <a:xfrm>
          <a:off x="358986" y="1164793"/>
          <a:ext cx="5025813" cy="70848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9964" tIns="0" rIns="189964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0" kern="120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Marketing Skills </a:t>
          </a:r>
        </a:p>
      </dsp:txBody>
      <dsp:txXfrm>
        <a:off x="393571" y="1199378"/>
        <a:ext cx="4956643" cy="639310"/>
      </dsp:txXfrm>
    </dsp:sp>
    <dsp:sp modelId="{6819DA67-FC8E-284C-A8B4-41D0877004F4}">
      <dsp:nvSpPr>
        <dsp:cNvPr id="0" name=""/>
        <dsp:cNvSpPr/>
      </dsp:nvSpPr>
      <dsp:spPr>
        <a:xfrm>
          <a:off x="0" y="2607673"/>
          <a:ext cx="717973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D8C3705-76BE-C24D-9D5F-A2DE8686957F}">
      <dsp:nvSpPr>
        <dsp:cNvPr id="0" name=""/>
        <dsp:cNvSpPr/>
      </dsp:nvSpPr>
      <dsp:spPr>
        <a:xfrm>
          <a:off x="358986" y="2253433"/>
          <a:ext cx="5025813" cy="70848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9964" tIns="0" rIns="189964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0" kern="120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Convincing Power </a:t>
          </a:r>
        </a:p>
      </dsp:txBody>
      <dsp:txXfrm>
        <a:off x="393571" y="2288018"/>
        <a:ext cx="4956643" cy="639310"/>
      </dsp:txXfrm>
    </dsp:sp>
    <dsp:sp modelId="{7AC75573-31FC-B942-963A-2108DD2C0FF6}">
      <dsp:nvSpPr>
        <dsp:cNvPr id="0" name=""/>
        <dsp:cNvSpPr/>
      </dsp:nvSpPr>
      <dsp:spPr>
        <a:xfrm>
          <a:off x="0" y="3696313"/>
          <a:ext cx="717973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6F28B14-310F-1140-AC8C-DCA67EF9F4ED}">
      <dsp:nvSpPr>
        <dsp:cNvPr id="0" name=""/>
        <dsp:cNvSpPr/>
      </dsp:nvSpPr>
      <dsp:spPr>
        <a:xfrm>
          <a:off x="358986" y="3342073"/>
          <a:ext cx="5025813" cy="70848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9964" tIns="0" rIns="189964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Good Team Working Skills </a:t>
          </a:r>
        </a:p>
      </dsp:txBody>
      <dsp:txXfrm>
        <a:off x="393571" y="3376658"/>
        <a:ext cx="4956643" cy="63931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895DD7-CCFE-6A40-94F0-4D7EB4B25EE9}">
      <dsp:nvSpPr>
        <dsp:cNvPr id="0" name=""/>
        <dsp:cNvSpPr/>
      </dsp:nvSpPr>
      <dsp:spPr>
        <a:xfrm>
          <a:off x="0" y="294"/>
          <a:ext cx="6029801" cy="763013"/>
        </a:xfrm>
        <a:prstGeom prst="roundRect">
          <a:avLst/>
        </a:prstGeom>
        <a:gradFill flip="none" rotWithShape="0">
          <a:gsLst>
            <a:gs pos="6000">
              <a:schemeClr val="accent1">
                <a:lumMod val="50000"/>
              </a:schemeClr>
            </a:gs>
            <a:gs pos="50000">
              <a:schemeClr val="bg2">
                <a:lumMod val="75000"/>
              </a:schemeClr>
            </a:gs>
            <a:gs pos="83000">
              <a:schemeClr val="bg2">
                <a:lumMod val="50000"/>
              </a:schemeClr>
            </a:gs>
          </a:gsLst>
          <a:path path="circle">
            <a:fillToRect l="100000" t="100000"/>
          </a:path>
          <a:tileRect r="-100000" b="-10000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i="0" kern="1200" dirty="0">
              <a:solidFill>
                <a:schemeClr val="tx1">
                  <a:lumMod val="95000"/>
                </a:schemeClr>
              </a:solidFill>
              <a:effectLst>
                <a:outerShdw blurRad="50800" dist="38100" dir="2700000" algn="tl" rotWithShape="0">
                  <a:schemeClr val="tx2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SHIHAN’S  WEAKNESSES</a:t>
          </a:r>
        </a:p>
      </dsp:txBody>
      <dsp:txXfrm>
        <a:off x="37247" y="37541"/>
        <a:ext cx="5955307" cy="68851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E79E06-0A70-CA48-B537-3E30345D7066}">
      <dsp:nvSpPr>
        <dsp:cNvPr id="0" name=""/>
        <dsp:cNvSpPr/>
      </dsp:nvSpPr>
      <dsp:spPr>
        <a:xfrm>
          <a:off x="0" y="430393"/>
          <a:ext cx="717973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46D7498-1FC1-EB46-8AFE-F4BFD581205D}">
      <dsp:nvSpPr>
        <dsp:cNvPr id="0" name=""/>
        <dsp:cNvSpPr/>
      </dsp:nvSpPr>
      <dsp:spPr>
        <a:xfrm>
          <a:off x="358986" y="76153"/>
          <a:ext cx="5025813" cy="70848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9964" tIns="0" rIns="189964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0" kern="1200" dirty="0">
              <a:solidFill>
                <a:schemeClr val="tx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Academic Qualification</a:t>
          </a:r>
        </a:p>
      </dsp:txBody>
      <dsp:txXfrm>
        <a:off x="393571" y="110738"/>
        <a:ext cx="4956643" cy="639310"/>
      </dsp:txXfrm>
    </dsp:sp>
    <dsp:sp modelId="{E708BF8A-50E1-4542-A2D5-38EEF1424241}">
      <dsp:nvSpPr>
        <dsp:cNvPr id="0" name=""/>
        <dsp:cNvSpPr/>
      </dsp:nvSpPr>
      <dsp:spPr>
        <a:xfrm>
          <a:off x="0" y="1519033"/>
          <a:ext cx="717973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0BC99E4-3E4D-E74F-9E3C-4452E0EC2BBD}">
      <dsp:nvSpPr>
        <dsp:cNvPr id="0" name=""/>
        <dsp:cNvSpPr/>
      </dsp:nvSpPr>
      <dsp:spPr>
        <a:xfrm>
          <a:off x="358986" y="1164793"/>
          <a:ext cx="5025813" cy="70848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9964" tIns="0" rIns="189964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0" kern="120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Time Management</a:t>
          </a:r>
        </a:p>
      </dsp:txBody>
      <dsp:txXfrm>
        <a:off x="393571" y="1199378"/>
        <a:ext cx="4956643" cy="639310"/>
      </dsp:txXfrm>
    </dsp:sp>
    <dsp:sp modelId="{6819DA67-FC8E-284C-A8B4-41D0877004F4}">
      <dsp:nvSpPr>
        <dsp:cNvPr id="0" name=""/>
        <dsp:cNvSpPr/>
      </dsp:nvSpPr>
      <dsp:spPr>
        <a:xfrm>
          <a:off x="0" y="2607673"/>
          <a:ext cx="717973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D8C3705-76BE-C24D-9D5F-A2DE8686957F}">
      <dsp:nvSpPr>
        <dsp:cNvPr id="0" name=""/>
        <dsp:cNvSpPr/>
      </dsp:nvSpPr>
      <dsp:spPr>
        <a:xfrm>
          <a:off x="358986" y="2253433"/>
          <a:ext cx="5025813" cy="70848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9964" tIns="0" rIns="189964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0" kern="120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Slow To Response </a:t>
          </a:r>
        </a:p>
      </dsp:txBody>
      <dsp:txXfrm>
        <a:off x="393571" y="2288018"/>
        <a:ext cx="4956643" cy="639310"/>
      </dsp:txXfrm>
    </dsp:sp>
    <dsp:sp modelId="{7AC75573-31FC-B942-963A-2108DD2C0FF6}">
      <dsp:nvSpPr>
        <dsp:cNvPr id="0" name=""/>
        <dsp:cNvSpPr/>
      </dsp:nvSpPr>
      <dsp:spPr>
        <a:xfrm>
          <a:off x="0" y="3696313"/>
          <a:ext cx="717973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6F28B14-310F-1140-AC8C-DCA67EF9F4ED}">
      <dsp:nvSpPr>
        <dsp:cNvPr id="0" name=""/>
        <dsp:cNvSpPr/>
      </dsp:nvSpPr>
      <dsp:spPr>
        <a:xfrm>
          <a:off x="358986" y="3342073"/>
          <a:ext cx="5025813" cy="70848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9964" tIns="0" rIns="189964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0" kern="120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rPr>
            <a:t>Writing Skills </a:t>
          </a:r>
        </a:p>
      </dsp:txBody>
      <dsp:txXfrm>
        <a:off x="393571" y="3376658"/>
        <a:ext cx="4956643" cy="63931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658E2D-3BDE-B84E-A8A2-45F62F7028A9}">
      <dsp:nvSpPr>
        <dsp:cNvPr id="0" name=""/>
        <dsp:cNvSpPr/>
      </dsp:nvSpPr>
      <dsp:spPr>
        <a:xfrm>
          <a:off x="-5733130" y="-877704"/>
          <a:ext cx="6826943" cy="6826943"/>
        </a:xfrm>
        <a:prstGeom prst="blockArc">
          <a:avLst>
            <a:gd name="adj1" fmla="val 18900000"/>
            <a:gd name="adj2" fmla="val 2700000"/>
            <a:gd name="adj3" fmla="val 316"/>
          </a:avLst>
        </a:prstGeom>
        <a:noFill/>
        <a:ln w="15875" cap="flat" cmpd="sng" algn="ctr">
          <a:solidFill>
            <a:schemeClr val="accent4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A8FDC1-E456-954D-B8A8-0BFA89CA2E31}">
      <dsp:nvSpPr>
        <dsp:cNvPr id="0" name=""/>
        <dsp:cNvSpPr/>
      </dsp:nvSpPr>
      <dsp:spPr>
        <a:xfrm>
          <a:off x="670058" y="244782"/>
          <a:ext cx="10232751" cy="1014307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5106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Shaw, Vicky. (2022) </a:t>
          </a:r>
          <a:r>
            <a:rPr lang="en-GB" sz="2400" b="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‘Average cost of motor insurance heading upwards, analysis finds’,</a:t>
          </a:r>
          <a:r>
            <a:rPr lang="en-GB" sz="24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Independent, 8</a:t>
          </a:r>
          <a:r>
            <a:rPr lang="en-GB" sz="2400" b="0" i="0" kern="1200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GB" sz="24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July.</a:t>
          </a:r>
        </a:p>
      </dsp:txBody>
      <dsp:txXfrm>
        <a:off x="670058" y="244782"/>
        <a:ext cx="10232751" cy="1014307"/>
      </dsp:txXfrm>
    </dsp:sp>
    <dsp:sp modelId="{E439769E-B6CA-A343-A862-D62D30725654}">
      <dsp:nvSpPr>
        <dsp:cNvPr id="0" name=""/>
        <dsp:cNvSpPr/>
      </dsp:nvSpPr>
      <dsp:spPr>
        <a:xfrm>
          <a:off x="0" y="117989"/>
          <a:ext cx="1267883" cy="1267883"/>
        </a:xfrm>
        <a:prstGeom prst="ellipse">
          <a:avLst/>
        </a:prstGeom>
        <a:gradFill rotWithShape="0">
          <a:gsLst>
            <a:gs pos="9000">
              <a:schemeClr val="bg2">
                <a:tint val="94000"/>
                <a:satMod val="80000"/>
                <a:lumMod val="106000"/>
              </a:schemeClr>
            </a:gs>
            <a:gs pos="95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829EDCA-B940-2945-AD0E-1C78B8A93124}">
      <dsp:nvSpPr>
        <dsp:cNvPr id="0" name=""/>
        <dsp:cNvSpPr/>
      </dsp:nvSpPr>
      <dsp:spPr>
        <a:xfrm>
          <a:off x="1055663" y="1910082"/>
          <a:ext cx="9864051" cy="1014307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5106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Watkins, M.D. (2007, March 27). </a:t>
          </a:r>
          <a:r>
            <a:rPr lang="en-GB" sz="2400" b="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From SWOT to TOWS: Answering a Reader’s Strategy Question.  </a:t>
          </a:r>
          <a:r>
            <a:rPr lang="en-GB" sz="2400" b="0" i="1" kern="1200" dirty="0">
              <a:latin typeface="Times New Roman" panose="02020603050405020304" pitchFamily="18" charset="0"/>
              <a:cs typeface="Times New Roman" panose="02020603050405020304" pitchFamily="18" charset="0"/>
              <a:hlinkClick xmlns:r="http://schemas.openxmlformats.org/officeDocument/2006/relationships" r:id="rId1"/>
            </a:rPr>
            <a:t>https://hbr.org/2007/03/from-swot-to-tows-answering-a-readers-strategy-question</a:t>
          </a:r>
          <a:r>
            <a:rPr lang="en-GB" sz="2400" b="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 lang="en-GB" sz="2400" b="0" i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055663" y="1910082"/>
        <a:ext cx="9864051" cy="1014307"/>
      </dsp:txXfrm>
    </dsp:sp>
    <dsp:sp modelId="{4B889EB8-4A08-F74B-8539-6EA7B2B669E8}">
      <dsp:nvSpPr>
        <dsp:cNvPr id="0" name=""/>
        <dsp:cNvSpPr/>
      </dsp:nvSpPr>
      <dsp:spPr>
        <a:xfrm>
          <a:off x="387883" y="1783291"/>
          <a:ext cx="1267883" cy="1267883"/>
        </a:xfrm>
        <a:prstGeom prst="ellipse">
          <a:avLst/>
        </a:prstGeom>
        <a:gradFill rotWithShape="0">
          <a:gsLst>
            <a:gs pos="9000">
              <a:schemeClr val="bg2">
                <a:tint val="94000"/>
                <a:satMod val="80000"/>
                <a:lumMod val="106000"/>
              </a:schemeClr>
            </a:gs>
            <a:gs pos="95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1439107-FBDB-1948-B8B5-FAAA9A3B8D78}">
      <dsp:nvSpPr>
        <dsp:cNvPr id="0" name=""/>
        <dsp:cNvSpPr/>
      </dsp:nvSpPr>
      <dsp:spPr>
        <a:xfrm>
          <a:off x="703929" y="3412067"/>
          <a:ext cx="10232751" cy="1290320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5106" tIns="55880" rIns="55880" bIns="5588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Tims</a:t>
          </a:r>
          <a:r>
            <a:rPr lang="en-GB" sz="22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Anna. (2022) </a:t>
          </a:r>
          <a:r>
            <a:rPr lang="en-GB" sz="2200" b="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‘Charging double on insurance renewal has been banned’, The Guardian, 28</a:t>
          </a:r>
          <a:r>
            <a:rPr lang="en-GB" sz="2200" b="0" i="1" kern="1200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GB" sz="2200" b="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May. </a:t>
          </a:r>
          <a:r>
            <a:rPr lang="en-GB" sz="2200" b="0" i="1" kern="1200" dirty="0">
              <a:latin typeface="Times New Roman" panose="02020603050405020304" pitchFamily="18" charset="0"/>
              <a:cs typeface="Times New Roman" panose="02020603050405020304" pitchFamily="18" charset="0"/>
              <a:hlinkClick xmlns:r="http://schemas.openxmlformats.org/officeDocument/2006/relationships" r:id="rId2"/>
            </a:rPr>
            <a:t>https://www.theguardian.com/money/2022/may/28/car-insurance-costs-loyal-customers-renewals</a:t>
          </a:r>
          <a:r>
            <a:rPr lang="en-GB" sz="2200" b="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b="0" i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03929" y="3412067"/>
        <a:ext cx="10232751" cy="1290320"/>
      </dsp:txXfrm>
    </dsp:sp>
    <dsp:sp modelId="{48AB9F44-34B9-B841-BFD5-947EE525941F}">
      <dsp:nvSpPr>
        <dsp:cNvPr id="0" name=""/>
        <dsp:cNvSpPr/>
      </dsp:nvSpPr>
      <dsp:spPr>
        <a:xfrm>
          <a:off x="69987" y="3423286"/>
          <a:ext cx="1267883" cy="1267883"/>
        </a:xfrm>
        <a:prstGeom prst="ellipse">
          <a:avLst/>
        </a:prstGeom>
        <a:gradFill rotWithShape="0">
          <a:gsLst>
            <a:gs pos="9000">
              <a:schemeClr val="bg2">
                <a:tint val="94000"/>
                <a:satMod val="80000"/>
                <a:lumMod val="106000"/>
              </a:schemeClr>
            </a:gs>
            <a:gs pos="95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6">
  <dgm:title val=""/>
  <dgm:desc val=""/>
  <dgm:catLst>
    <dgm:cat type="3D" pri="11600"/>
  </dgm:catLst>
  <dgm:scene3d>
    <a:camera prst="perspectiveRelaxedModerately" zoom="92000"/>
    <a:lightRig rig="balanced" dir="t">
      <a:rot lat="0" lon="0" rev="12700000"/>
    </a:lightRig>
  </dgm:scene3d>
  <dgm:styleLbl name="node0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008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5400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54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5400" prstMaterial="plastic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75000" prstMaterial="plastic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2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3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4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fgAcc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0400" extrusionH="12700" prstMaterial="plastic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008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39AB5A-83D6-1842-9F33-8A2C48653A16}" type="datetimeFigureOut">
              <a:rPr lang="en-US" smtClean="0"/>
              <a:t>8/9/22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AB8699-6F46-DA48-9B76-9BC8BD117D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13063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8/9/22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6870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8/9/22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500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8/9/22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734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8/9/22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4866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8/9/22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3238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8/9/22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2552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8/9/22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03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8/9/22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363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8/9/22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338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8/9/22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803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8/9/22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3016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8/9/22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92844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8/9/22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9544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8/9/22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5853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8/9/22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071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8/9/22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1166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8/9/22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683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1EAACC7-3B3F-47D1-959A-EF58926E955E}" type="datetimeFigureOut">
              <a:rPr lang="en-US" smtClean="0"/>
              <a:t>8/9/22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73844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90" r:id="rId1"/>
    <p:sldLayoutId id="2147483891" r:id="rId2"/>
    <p:sldLayoutId id="2147483892" r:id="rId3"/>
    <p:sldLayoutId id="2147483893" r:id="rId4"/>
    <p:sldLayoutId id="2147483894" r:id="rId5"/>
    <p:sldLayoutId id="2147483895" r:id="rId6"/>
    <p:sldLayoutId id="2147483896" r:id="rId7"/>
    <p:sldLayoutId id="2147483897" r:id="rId8"/>
    <p:sldLayoutId id="2147483898" r:id="rId9"/>
    <p:sldLayoutId id="2147483899" r:id="rId10"/>
    <p:sldLayoutId id="2147483900" r:id="rId11"/>
    <p:sldLayoutId id="2147483901" r:id="rId12"/>
    <p:sldLayoutId id="2147483902" r:id="rId13"/>
    <p:sldLayoutId id="2147483903" r:id="rId14"/>
    <p:sldLayoutId id="2147483904" r:id="rId15"/>
    <p:sldLayoutId id="2147483905" r:id="rId16"/>
    <p:sldLayoutId id="2147483906" r:id="rId17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12" Type="http://schemas.openxmlformats.org/officeDocument/2006/relationships/image" Target="../media/image8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12" Type="http://schemas.openxmlformats.org/officeDocument/2006/relationships/image" Target="../media/image9.jpe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2775535-1332-B686-A530-CDB702E8965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 t="18612" r="9089" b="9465"/>
          <a:stretch/>
        </p:blipFill>
        <p:spPr>
          <a:xfrm>
            <a:off x="6095998" y="10"/>
            <a:ext cx="6096001" cy="6857990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6C3CBD-CBD7-CC32-224F-0E26EA7ABF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79" y="2143357"/>
            <a:ext cx="5618021" cy="2117034"/>
          </a:xfr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b">
            <a:norm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l"/>
            <a:r>
              <a:rPr lang="en-US" sz="4800" b="1" dirty="0">
                <a:ln cmpd="sng">
                  <a:solidFill>
                    <a:schemeClr val="accent4">
                      <a:lumMod val="75000"/>
                      <a:alpha val="13000"/>
                    </a:schemeClr>
                  </a:solidFill>
                  <a:prstDash val="solid"/>
                </a:ln>
                <a:solidFill>
                  <a:schemeClr val="bg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Bodoni MT" panose="020F0502020204030204" pitchFamily="34" charset="0"/>
                <a:cs typeface="Bodoni MT" panose="020F0502020204030204" pitchFamily="34" charset="0"/>
              </a:rPr>
              <a:t>ACADEMIC AND EMPLOYBILITY SKILLS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09725A-4CC1-6999-0AD7-674950E422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78" y="4556301"/>
            <a:ext cx="5482556" cy="1590499"/>
          </a:xfrm>
          <a:ln w="28575">
            <a:solidFill>
              <a:schemeClr val="accent4">
                <a:lumMod val="50000"/>
              </a:schemeClr>
            </a:solidFill>
            <a:prstDash val="solid"/>
          </a:ln>
        </p:spPr>
        <p:txBody>
          <a:bodyPr>
            <a:noAutofit/>
          </a:bodyPr>
          <a:lstStyle/>
          <a:p>
            <a:pPr algn="l"/>
            <a:r>
              <a:rPr lang="en-US" b="1" dirty="0">
                <a:ln w="0"/>
                <a:solidFill>
                  <a:schemeClr val="accent4">
                    <a:lumMod val="50000"/>
                  </a:schemeClr>
                </a:solidFill>
                <a:effectLst>
                  <a:outerShdw blurRad="50800" dist="38100" dir="2700000" algn="tl" rotWithShape="0">
                    <a:schemeClr val="tx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NAME: MD AMINUL ISLAM SHIHAN</a:t>
            </a:r>
          </a:p>
          <a:p>
            <a:pPr algn="l"/>
            <a:r>
              <a:rPr lang="en-US" b="1" dirty="0">
                <a:ln w="0"/>
                <a:solidFill>
                  <a:schemeClr val="accent4">
                    <a:lumMod val="50000"/>
                  </a:schemeClr>
                </a:solidFill>
                <a:effectLst>
                  <a:outerShdw blurRad="50800" dist="38100" dir="2700000" algn="tl" rotWithShape="0">
                    <a:schemeClr val="tx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ID: 2131467 </a:t>
            </a:r>
          </a:p>
          <a:p>
            <a:pPr algn="l"/>
            <a:r>
              <a:rPr lang="en-US" b="1" i="1" dirty="0">
                <a:ln w="0"/>
                <a:solidFill>
                  <a:schemeClr val="accent4">
                    <a:lumMod val="50000"/>
                  </a:schemeClr>
                </a:solidFill>
                <a:effectLst>
                  <a:outerShdw blurRad="50800" dist="38100" dir="2700000" algn="tl" rotWithShape="0">
                    <a:schemeClr val="tx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Lecturer:  </a:t>
            </a:r>
            <a:r>
              <a:rPr lang="en-US" b="1" i="1" dirty="0" err="1">
                <a:ln w="0"/>
                <a:solidFill>
                  <a:schemeClr val="accent4">
                    <a:lumMod val="50000"/>
                  </a:schemeClr>
                </a:solidFill>
                <a:effectLst>
                  <a:outerShdw blurRad="50800" dist="38100" dir="2700000" algn="tl" rotWithShape="0">
                    <a:schemeClr val="tx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Lizeta</a:t>
            </a:r>
            <a:r>
              <a:rPr lang="en-US" b="1" i="1" dirty="0">
                <a:ln w="0"/>
                <a:solidFill>
                  <a:schemeClr val="accent4">
                    <a:lumMod val="50000"/>
                  </a:schemeClr>
                </a:solidFill>
                <a:effectLst>
                  <a:outerShdw blurRad="50800" dist="38100" dir="2700000" algn="tl" rotWithShape="0">
                    <a:schemeClr val="tx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Demetriou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C5F0329-359F-F7C1-09F6-9294B117DB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"/>
            <a:ext cx="3763618" cy="211703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17ABFFF-6447-77AB-5460-63A407173E7B}"/>
              </a:ext>
            </a:extLst>
          </p:cNvPr>
          <p:cNvSpPr txBox="1"/>
          <p:nvPr/>
        </p:nvSpPr>
        <p:spPr>
          <a:xfrm>
            <a:off x="6586330" y="596347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2363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chemeClr val="bg2">
                <a:tint val="94000"/>
                <a:satMod val="80000"/>
                <a:lumMod val="106000"/>
              </a:schemeClr>
            </a:gs>
            <a:gs pos="95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FDB92E93-5B85-1FF4-711D-550B825E29E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26996191"/>
              </p:ext>
            </p:extLst>
          </p:nvPr>
        </p:nvGraphicFramePr>
        <p:xfrm>
          <a:off x="3386666" y="719665"/>
          <a:ext cx="8276876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6E9EE2E-0F62-DA6F-1EE5-808BDCFF0399}"/>
              </a:ext>
            </a:extLst>
          </p:cNvPr>
          <p:cNvSpPr txBox="1"/>
          <p:nvPr/>
        </p:nvSpPr>
        <p:spPr>
          <a:xfrm>
            <a:off x="308324" y="2844166"/>
            <a:ext cx="3078342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>
              <a:contourClr>
                <a:schemeClr val="bg2">
                  <a:lumMod val="60000"/>
                  <a:lumOff val="40000"/>
                </a:schemeClr>
              </a:contourClr>
            </a:sp3d>
          </a:bodyPr>
          <a:lstStyle/>
          <a:p>
            <a:r>
              <a:rPr lang="en-US" sz="4800" u="sng" spc="300" dirty="0">
                <a:ln w="9525" cmpd="dbl">
                  <a:solidFill>
                    <a:schemeClr val="bg2">
                      <a:lumMod val="50000"/>
                      <a:alpha val="80000"/>
                    </a:schemeClr>
                  </a:solidFill>
                  <a:prstDash val="sysDot"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stA="11000" endPos="54270" dist="113390" dir="5400000" sy="-100000" algn="bl" rotWithShape="0"/>
                </a:effectLst>
                <a:latin typeface="Impact" panose="020B0806030902050204" pitchFamily="34" charset="0"/>
                <a:cs typeface="Times New Roman" panose="02020603050405020304" pitchFamily="18" charset="0"/>
              </a:rPr>
              <a:t>Overview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82D5D7-321B-82D3-6FB5-3B6AF75F6DDB}"/>
              </a:ext>
            </a:extLst>
          </p:cNvPr>
          <p:cNvSpPr txBox="1"/>
          <p:nvPr/>
        </p:nvSpPr>
        <p:spPr>
          <a:xfrm>
            <a:off x="4216400" y="1761067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06C20BA-2EC2-D589-9A21-EB61B9893D7B}"/>
              </a:ext>
            </a:extLst>
          </p:cNvPr>
          <p:cNvCxnSpPr>
            <a:cxnSpLocks/>
          </p:cNvCxnSpPr>
          <p:nvPr/>
        </p:nvCxnSpPr>
        <p:spPr>
          <a:xfrm>
            <a:off x="3386666" y="1761067"/>
            <a:ext cx="0" cy="3412067"/>
          </a:xfrm>
          <a:prstGeom prst="line">
            <a:avLst/>
          </a:prstGeom>
          <a:ln>
            <a:gradFill>
              <a:gsLst>
                <a:gs pos="22000">
                  <a:schemeClr val="tx2">
                    <a:lumMod val="75000"/>
                  </a:schemeClr>
                </a:gs>
                <a:gs pos="44000">
                  <a:schemeClr val="accent4">
                    <a:lumMod val="7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8F1D01AD-E6F0-B32E-C595-E44EE6D6B6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alphaModFix amt="50000"/>
          </a:blip>
          <a:srcRect l="10237" t="15303" r="10237" b="15303"/>
          <a:stretch/>
        </p:blipFill>
        <p:spPr>
          <a:xfrm>
            <a:off x="0" y="-1264"/>
            <a:ext cx="3464175" cy="1948598"/>
          </a:xfrm>
          <a:prstGeom prst="rect">
            <a:avLst/>
          </a:prstGeom>
          <a:gradFill>
            <a:gsLst>
              <a:gs pos="9000">
                <a:schemeClr val="bg2">
                  <a:tint val="94000"/>
                  <a:satMod val="80000"/>
                  <a:lumMod val="106000"/>
                </a:schemeClr>
              </a:gs>
              <a:gs pos="95000">
                <a:schemeClr val="bg2">
                  <a:shade val="80000"/>
                </a:schemeClr>
              </a:gs>
            </a:gsLst>
            <a:path path="circle">
              <a:fillToRect l="50000" t="50000" r="50000" b="50000"/>
            </a:path>
          </a:gradFill>
          <a:effectLst>
            <a:softEdge rad="145309"/>
          </a:effectLst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C4549373-7E8F-8BB7-8FAA-AFB953B83AC2}"/>
              </a:ext>
            </a:extLst>
          </p:cNvPr>
          <p:cNvSpPr/>
          <p:nvPr/>
        </p:nvSpPr>
        <p:spPr>
          <a:xfrm>
            <a:off x="3894671" y="1270645"/>
            <a:ext cx="643457" cy="575733"/>
          </a:xfrm>
          <a:prstGeom prst="ellipse">
            <a:avLst/>
          </a:prstGeom>
          <a:gradFill>
            <a:gsLst>
              <a:gs pos="25000">
                <a:schemeClr val="tx2">
                  <a:lumMod val="75000"/>
                </a:schemeClr>
              </a:gs>
              <a:gs pos="53000">
                <a:schemeClr val="bg2">
                  <a:shade val="80000"/>
                </a:schemeClr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chemeClr val="tx1"/>
                </a:solidFill>
                <a:latin typeface="Impact" panose="020B0806030902050204" pitchFamily="34" charset="0"/>
              </a:rPr>
              <a:t>1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1119DC47-0DE9-FF06-8569-AB0FFC69B6E1}"/>
              </a:ext>
            </a:extLst>
          </p:cNvPr>
          <p:cNvSpPr/>
          <p:nvPr/>
        </p:nvSpPr>
        <p:spPr>
          <a:xfrm>
            <a:off x="3877732" y="2407113"/>
            <a:ext cx="643457" cy="575733"/>
          </a:xfrm>
          <a:prstGeom prst="ellipse">
            <a:avLst/>
          </a:prstGeom>
          <a:gradFill>
            <a:gsLst>
              <a:gs pos="25000">
                <a:schemeClr val="tx2">
                  <a:lumMod val="75000"/>
                </a:schemeClr>
              </a:gs>
              <a:gs pos="53000">
                <a:schemeClr val="bg2">
                  <a:shade val="80000"/>
                </a:schemeClr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chemeClr val="tx1"/>
                </a:solidFill>
                <a:latin typeface="Impact" panose="020B0806030902050204" pitchFamily="34" charset="0"/>
              </a:rPr>
              <a:t>2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0D31C49D-FC24-C4EC-F697-19DA319E7AEE}"/>
              </a:ext>
            </a:extLst>
          </p:cNvPr>
          <p:cNvSpPr/>
          <p:nvPr/>
        </p:nvSpPr>
        <p:spPr>
          <a:xfrm>
            <a:off x="3894671" y="3548823"/>
            <a:ext cx="643457" cy="575733"/>
          </a:xfrm>
          <a:prstGeom prst="ellipse">
            <a:avLst/>
          </a:prstGeom>
          <a:gradFill>
            <a:gsLst>
              <a:gs pos="25000">
                <a:schemeClr val="tx2">
                  <a:lumMod val="75000"/>
                </a:schemeClr>
              </a:gs>
              <a:gs pos="53000">
                <a:schemeClr val="bg2">
                  <a:shade val="80000"/>
                </a:schemeClr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chemeClr val="tx1"/>
                </a:solidFill>
                <a:latin typeface="Impact" panose="020B0806030902050204" pitchFamily="34" charset="0"/>
              </a:rPr>
              <a:t>3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0DE6783-99BF-23AE-5F59-5D8AFDE57BBE}"/>
              </a:ext>
            </a:extLst>
          </p:cNvPr>
          <p:cNvSpPr/>
          <p:nvPr/>
        </p:nvSpPr>
        <p:spPr>
          <a:xfrm>
            <a:off x="3894671" y="4656668"/>
            <a:ext cx="643457" cy="575733"/>
          </a:xfrm>
          <a:prstGeom prst="ellipse">
            <a:avLst/>
          </a:prstGeom>
          <a:gradFill>
            <a:gsLst>
              <a:gs pos="25000">
                <a:schemeClr val="tx2">
                  <a:lumMod val="75000"/>
                </a:schemeClr>
              </a:gs>
              <a:gs pos="53000">
                <a:schemeClr val="bg2">
                  <a:shade val="80000"/>
                </a:schemeClr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chemeClr val="tx1"/>
                </a:solidFill>
                <a:latin typeface="Impact" panose="020B0806030902050204" pitchFamily="34" charset="0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2060902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0">
              <a:schemeClr val="bg2">
                <a:tint val="94000"/>
                <a:satMod val="80000"/>
                <a:lumMod val="106000"/>
              </a:schemeClr>
            </a:gs>
            <a:gs pos="95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C82D5D7-321B-82D3-6FB5-3B6AF75F6DDB}"/>
              </a:ext>
            </a:extLst>
          </p:cNvPr>
          <p:cNvSpPr txBox="1"/>
          <p:nvPr/>
        </p:nvSpPr>
        <p:spPr>
          <a:xfrm>
            <a:off x="4216400" y="1761067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8" name="Picture 7" descr="Graphical user interface&#10;&#10;Description automatically generated">
            <a:extLst>
              <a:ext uri="{FF2B5EF4-FFF2-40B4-BE49-F238E27FC236}">
                <a16:creationId xmlns:a16="http://schemas.microsoft.com/office/drawing/2014/main" id="{2294A9B8-7D70-AFB7-AA47-2153727F92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1" t="68946" b="4477"/>
          <a:stretch/>
        </p:blipFill>
        <p:spPr>
          <a:xfrm>
            <a:off x="0" y="3843866"/>
            <a:ext cx="8173906" cy="2827867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  <a:softEdge rad="129125"/>
          </a:effectLst>
        </p:spPr>
      </p:pic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A5CF64B-5C15-4FCE-C0FD-8E86761EFA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5332" y="-163835"/>
            <a:ext cx="7461171" cy="5073596"/>
          </a:xfrm>
          <a:prstGeom prst="rect">
            <a:avLst/>
          </a:prstGeom>
          <a:effectLst>
            <a:softEdge rad="712257"/>
          </a:effectLst>
        </p:spPr>
      </p:pic>
    </p:spTree>
    <p:extLst>
      <p:ext uri="{BB962C8B-B14F-4D97-AF65-F5344CB8AC3E}">
        <p14:creationId xmlns:p14="http://schemas.microsoft.com/office/powerpoint/2010/main" val="3927890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chemeClr val="bg2">
                <a:tint val="94000"/>
                <a:satMod val="80000"/>
                <a:lumMod val="106000"/>
              </a:schemeClr>
            </a:gs>
            <a:gs pos="95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6E9EE2E-0F62-DA6F-1EE5-808BDCFF0399}"/>
              </a:ext>
            </a:extLst>
          </p:cNvPr>
          <p:cNvSpPr txBox="1"/>
          <p:nvPr/>
        </p:nvSpPr>
        <p:spPr>
          <a:xfrm>
            <a:off x="203200" y="1559522"/>
            <a:ext cx="4551543" cy="14465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>
              <a:contourClr>
                <a:schemeClr val="bg2">
                  <a:lumMod val="60000"/>
                  <a:lumOff val="40000"/>
                </a:schemeClr>
              </a:contourClr>
            </a:sp3d>
          </a:bodyPr>
          <a:lstStyle/>
          <a:p>
            <a:r>
              <a:rPr lang="en-US" sz="4400" b="1" u="sng" spc="300" dirty="0">
                <a:ln w="9525" cmpd="dbl">
                  <a:solidFill>
                    <a:schemeClr val="accent1">
                      <a:lumMod val="75000"/>
                      <a:alpha val="80000"/>
                    </a:schemeClr>
                  </a:solidFill>
                  <a:prstDash val="solid"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stA="11000" endPos="54270" dist="113390" dir="5400000" sy="-100000" algn="bl" rotWithShape="0"/>
                </a:effectLst>
                <a:latin typeface="Impact" panose="020B0806030902050204" pitchFamily="34" charset="0"/>
                <a:cs typeface="Times New Roman" panose="02020603050405020304" pitchFamily="18" charset="0"/>
              </a:rPr>
              <a:t>Skills Required</a:t>
            </a:r>
          </a:p>
          <a:p>
            <a:r>
              <a:rPr lang="en-US" sz="4400" b="1" spc="300" dirty="0">
                <a:ln w="9525" cmpd="dbl">
                  <a:solidFill>
                    <a:schemeClr val="accent1">
                      <a:lumMod val="75000"/>
                      <a:alpha val="80000"/>
                    </a:schemeClr>
                  </a:solidFill>
                  <a:prstDash val="solid"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stA="11000" endPos="54270" dist="113390" dir="5400000" sy="-100000" algn="bl" rotWithShape="0"/>
                </a:effectLst>
                <a:latin typeface="Impact" panose="020B0806030902050204" pitchFamily="34" charset="0"/>
                <a:cs typeface="Times New Roman" panose="02020603050405020304" pitchFamily="18" charset="0"/>
              </a:rPr>
              <a:t>For This Job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82D5D7-321B-82D3-6FB5-3B6AF75F6DDB}"/>
              </a:ext>
            </a:extLst>
          </p:cNvPr>
          <p:cNvSpPr txBox="1"/>
          <p:nvPr/>
        </p:nvSpPr>
        <p:spPr>
          <a:xfrm>
            <a:off x="4216400" y="1761067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23DC6917-7D64-00F9-94E8-951E94F2C98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28089773"/>
              </p:ext>
            </p:extLst>
          </p:nvPr>
        </p:nvGraphicFramePr>
        <p:xfrm>
          <a:off x="4197931" y="550740"/>
          <a:ext cx="7790869" cy="53081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18560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chemeClr val="bg2">
                <a:tint val="94000"/>
                <a:satMod val="80000"/>
                <a:lumMod val="106000"/>
              </a:schemeClr>
            </a:gs>
            <a:gs pos="95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C82D5D7-321B-82D3-6FB5-3B6AF75F6DDB}"/>
              </a:ext>
            </a:extLst>
          </p:cNvPr>
          <p:cNvSpPr txBox="1"/>
          <p:nvPr/>
        </p:nvSpPr>
        <p:spPr>
          <a:xfrm>
            <a:off x="4216400" y="1761067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8797B37C-8C65-7545-D7A1-8F2E01896E5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58082245"/>
              </p:ext>
            </p:extLst>
          </p:nvPr>
        </p:nvGraphicFramePr>
        <p:xfrm>
          <a:off x="1659466" y="-287866"/>
          <a:ext cx="9160933" cy="62314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0446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chemeClr val="bg2">
                <a:tint val="94000"/>
                <a:satMod val="80000"/>
                <a:lumMod val="106000"/>
              </a:schemeClr>
            </a:gs>
            <a:gs pos="95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C82D5D7-321B-82D3-6FB5-3B6AF75F6DDB}"/>
              </a:ext>
            </a:extLst>
          </p:cNvPr>
          <p:cNvSpPr txBox="1"/>
          <p:nvPr/>
        </p:nvSpPr>
        <p:spPr>
          <a:xfrm>
            <a:off x="4216400" y="1761067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87CA88B5-8C7C-AED8-F73D-032B034825D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26168871"/>
              </p:ext>
            </p:extLst>
          </p:nvPr>
        </p:nvGraphicFramePr>
        <p:xfrm>
          <a:off x="4401131" y="217785"/>
          <a:ext cx="5723466" cy="1277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F119DEE2-16C6-555B-6F2B-576322B15C1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23308425"/>
              </p:ext>
            </p:extLst>
          </p:nvPr>
        </p:nvGraphicFramePr>
        <p:xfrm>
          <a:off x="4605867" y="2262949"/>
          <a:ext cx="7179733" cy="43772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2" name="Picture 11" descr="A picture containing dark&#10;&#10;Description automatically generated">
            <a:extLst>
              <a:ext uri="{FF2B5EF4-FFF2-40B4-BE49-F238E27FC236}">
                <a16:creationId xmlns:a16="http://schemas.microsoft.com/office/drawing/2014/main" id="{CB3435FE-DF55-FB19-C75F-D43ECB0FD93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1275727"/>
            <a:ext cx="3777408" cy="4725539"/>
          </a:xfrm>
          <a:prstGeom prst="rect">
            <a:avLst/>
          </a:prstGeom>
          <a:effectLst>
            <a:softEdge rad="1048490"/>
          </a:effectLst>
        </p:spPr>
      </p:pic>
    </p:spTree>
    <p:extLst>
      <p:ext uri="{BB962C8B-B14F-4D97-AF65-F5344CB8AC3E}">
        <p14:creationId xmlns:p14="http://schemas.microsoft.com/office/powerpoint/2010/main" val="1770107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chemeClr val="bg2">
                <a:tint val="94000"/>
                <a:satMod val="80000"/>
                <a:lumMod val="106000"/>
              </a:schemeClr>
            </a:gs>
            <a:gs pos="95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C82D5D7-321B-82D3-6FB5-3B6AF75F6DDB}"/>
              </a:ext>
            </a:extLst>
          </p:cNvPr>
          <p:cNvSpPr txBox="1"/>
          <p:nvPr/>
        </p:nvSpPr>
        <p:spPr>
          <a:xfrm>
            <a:off x="4216400" y="1761067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87CA88B5-8C7C-AED8-F73D-032B034825D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34423425"/>
              </p:ext>
            </p:extLst>
          </p:nvPr>
        </p:nvGraphicFramePr>
        <p:xfrm>
          <a:off x="4401131" y="491067"/>
          <a:ext cx="6029802" cy="7636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F119DEE2-16C6-555B-6F2B-576322B15C1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65831750"/>
              </p:ext>
            </p:extLst>
          </p:nvPr>
        </p:nvGraphicFramePr>
        <p:xfrm>
          <a:off x="4605867" y="2262949"/>
          <a:ext cx="7179733" cy="43772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3" name="Picture 2" descr="A close-up of a stethoscope&#10;&#10;Description automatically generated with low confidence">
            <a:extLst>
              <a:ext uri="{FF2B5EF4-FFF2-40B4-BE49-F238E27FC236}">
                <a16:creationId xmlns:a16="http://schemas.microsoft.com/office/drawing/2014/main" id="{7A58223F-4196-59A6-D213-916839CFD0B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1945733"/>
            <a:ext cx="4460105" cy="3793065"/>
          </a:xfrm>
          <a:prstGeom prst="rect">
            <a:avLst/>
          </a:prstGeom>
          <a:effectLst>
            <a:softEdge rad="843985"/>
          </a:effectLst>
        </p:spPr>
      </p:pic>
    </p:spTree>
    <p:extLst>
      <p:ext uri="{BB962C8B-B14F-4D97-AF65-F5344CB8AC3E}">
        <p14:creationId xmlns:p14="http://schemas.microsoft.com/office/powerpoint/2010/main" val="1434867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BECDBB2-914C-44DE-B171-6F7946196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2">
            <a:extLst>
              <a:ext uri="{FF2B5EF4-FFF2-40B4-BE49-F238E27FC236}">
                <a16:creationId xmlns:a16="http://schemas.microsoft.com/office/drawing/2014/main" id="{1D5C6008-3DE6-42B7-AED2-68544F325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A picture containing indoor&#10;&#10;Description automatically generated">
            <a:extLst>
              <a:ext uri="{FF2B5EF4-FFF2-40B4-BE49-F238E27FC236}">
                <a16:creationId xmlns:a16="http://schemas.microsoft.com/office/drawing/2014/main" id="{36499AF1-7074-97B7-25C7-C7F0DB6AEFD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65"/>
          <a:stretch/>
        </p:blipFill>
        <p:spPr>
          <a:xfrm>
            <a:off x="-197581" y="10"/>
            <a:ext cx="12389581" cy="685799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5D09915C-7FC3-45EF-BDD0-6393ACE44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97584" y="-2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C82D5D7-321B-82D3-6FB5-3B6AF75F6DDB}"/>
              </a:ext>
            </a:extLst>
          </p:cNvPr>
          <p:cNvSpPr txBox="1"/>
          <p:nvPr/>
        </p:nvSpPr>
        <p:spPr>
          <a:xfrm>
            <a:off x="3081867" y="5080000"/>
            <a:ext cx="5096936" cy="1015663"/>
          </a:xfrm>
          <a:prstGeom prst="rect">
            <a:avLst/>
          </a:prstGeom>
          <a:gradFill>
            <a:gsLst>
              <a:gs pos="47000">
                <a:schemeClr val="bg2">
                  <a:lumMod val="50000"/>
                </a:schemeClr>
              </a:gs>
              <a:gs pos="62000">
                <a:schemeClr val="bg2">
                  <a:lumMod val="50000"/>
                </a:schemeClr>
              </a:gs>
            </a:gsLst>
            <a:lin ang="5400000" scaled="0"/>
          </a:gradFill>
          <a:ln>
            <a:solidFill>
              <a:schemeClr val="accent3">
                <a:lumMod val="40000"/>
                <a:lumOff val="6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6000" dirty="0">
                <a:ln w="0"/>
                <a:gradFill>
                  <a:gsLst>
                    <a:gs pos="92000">
                      <a:schemeClr val="bg2">
                        <a:lumMod val="75000"/>
                      </a:schemeClr>
                    </a:gs>
                    <a:gs pos="9000">
                      <a:schemeClr val="accent1">
                        <a:lumMod val="60000"/>
                        <a:lumOff val="40000"/>
                      </a:schemeClr>
                    </a:gs>
                    <a:gs pos="75000">
                      <a:schemeClr val="tx1"/>
                    </a:gs>
                  </a:gsLst>
                  <a:lin ang="5400000"/>
                </a:gradFill>
                <a:effectLst>
                  <a:reflection blurRad="6350" stA="25719" endPos="35500" dir="5400000" sy="-90000" algn="bl" rotWithShape="0"/>
                </a:effectLst>
                <a:latin typeface="Impact" panose="020B0806030902050204" pitchFamily="34" charset="0"/>
              </a:rPr>
              <a:t>ANY QUESTIONS </a:t>
            </a:r>
          </a:p>
        </p:txBody>
      </p:sp>
    </p:spTree>
    <p:extLst>
      <p:ext uri="{BB962C8B-B14F-4D97-AF65-F5344CB8AC3E}">
        <p14:creationId xmlns:p14="http://schemas.microsoft.com/office/powerpoint/2010/main" val="3162084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chemeClr val="bg2">
                <a:tint val="94000"/>
                <a:satMod val="80000"/>
                <a:lumMod val="106000"/>
              </a:schemeClr>
            </a:gs>
            <a:gs pos="95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C82D5D7-321B-82D3-6FB5-3B6AF75F6DDB}"/>
              </a:ext>
            </a:extLst>
          </p:cNvPr>
          <p:cNvSpPr txBox="1"/>
          <p:nvPr/>
        </p:nvSpPr>
        <p:spPr>
          <a:xfrm>
            <a:off x="4216400" y="1761067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4CBA1297-F089-769E-FB17-47DAE2AC562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97006642"/>
              </p:ext>
            </p:extLst>
          </p:nvPr>
        </p:nvGraphicFramePr>
        <p:xfrm>
          <a:off x="677332" y="1193799"/>
          <a:ext cx="11006668" cy="50715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4164EF5-69A0-C6B9-2099-A0203344346D}"/>
              </a:ext>
            </a:extLst>
          </p:cNvPr>
          <p:cNvSpPr txBox="1"/>
          <p:nvPr/>
        </p:nvSpPr>
        <p:spPr>
          <a:xfrm>
            <a:off x="4746111" y="365434"/>
            <a:ext cx="26997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spc="300" dirty="0">
                <a:solidFill>
                  <a:schemeClr val="bg2">
                    <a:lumMod val="50000"/>
                  </a:schemeClr>
                </a:solidFill>
                <a:effectLst>
                  <a:glow>
                    <a:schemeClr val="accent1">
                      <a:alpha val="40000"/>
                    </a:schemeClr>
                  </a:glow>
                  <a:outerShdw blurRad="50800" dist="38100" dir="2700000" algn="tl" rotWithShape="0">
                    <a:schemeClr val="tx1">
                      <a:alpha val="40000"/>
                    </a:schemeClr>
                  </a:outerShdw>
                  <a:reflection blurRad="190190" stA="12000" dist="50800" dir="5400000" sy="-100000" algn="bl" rotWithShape="0"/>
                </a:effectLst>
                <a:latin typeface="Impact" panose="020B0806030902050204" pitchFamily="34" charset="0"/>
                <a:cs typeface="Times New Roman" panose="02020603050405020304" pitchFamily="18" charset="0"/>
              </a:rPr>
              <a:t>REFERENCE</a:t>
            </a:r>
          </a:p>
        </p:txBody>
      </p:sp>
    </p:spTree>
    <p:extLst>
      <p:ext uri="{BB962C8B-B14F-4D97-AF65-F5344CB8AC3E}">
        <p14:creationId xmlns:p14="http://schemas.microsoft.com/office/powerpoint/2010/main" val="3548699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{3E99655E-F529-DF41-9155-8FC61162BB55}tf10001119_mac</Template>
  <TotalTime>8669</TotalTime>
  <Words>174</Words>
  <Application>Microsoft Macintosh PowerPoint</Application>
  <PresentationFormat>Widescreen</PresentationFormat>
  <Paragraphs>39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Bodoni MT</vt:lpstr>
      <vt:lpstr>Calibri</vt:lpstr>
      <vt:lpstr>Impact</vt:lpstr>
      <vt:lpstr>Times New Roman</vt:lpstr>
      <vt:lpstr>Tw Cen MT</vt:lpstr>
      <vt:lpstr>Droplet</vt:lpstr>
      <vt:lpstr>ACADEMIC AND EMPLOYBILITY SKILLS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EMPLOYBILITY SKILLS </dc:title>
  <dc:creator>Md Aminul Islam Shihan</dc:creator>
  <cp:lastModifiedBy>Md Aminul Islam Shihan</cp:lastModifiedBy>
  <cp:revision>13</cp:revision>
  <dcterms:created xsi:type="dcterms:W3CDTF">2022-07-28T13:29:06Z</dcterms:created>
  <dcterms:modified xsi:type="dcterms:W3CDTF">2022-08-09T09:28:53Z</dcterms:modified>
</cp:coreProperties>
</file>