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2" r:id="rId2"/>
    <p:sldId id="291" r:id="rId3"/>
    <p:sldId id="293" r:id="rId4"/>
    <p:sldId id="294" r:id="rId5"/>
    <p:sldId id="295" r:id="rId6"/>
    <p:sldId id="296" r:id="rId7"/>
    <p:sldId id="297" r:id="rId8"/>
    <p:sldId id="298" r:id="rId9"/>
    <p:sldId id="299" r:id="rId10"/>
    <p:sldId id="300" r:id="rId11"/>
    <p:sldId id="301" r:id="rId12"/>
    <p:sldId id="302" r:id="rId13"/>
    <p:sldId id="304" r:id="rId14"/>
    <p:sldId id="308" r:id="rId15"/>
    <p:sldId id="305" r:id="rId16"/>
    <p:sldId id="306" r:id="rId17"/>
    <p:sldId id="307" r:id="rId18"/>
    <p:sldId id="303" r:id="rId19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6" d="100"/>
          <a:sy n="56" d="100"/>
        </p:scale>
        <p:origin x="1000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5910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3920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6907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84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56837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0152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8059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076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4447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74593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306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04/02/2025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42878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FBCACF-106E-6CC7-C380-63503610D6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36FF3-B121-3ABB-D836-C4D9682470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Mock Test Tips - LCLM4003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0C4D74-BC6B-B25A-2DAF-F3464E9F9D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7200" b="1" dirty="0"/>
              <a:t>In-class Mock Test</a:t>
            </a:r>
          </a:p>
          <a:p>
            <a:pPr marL="0" indent="0" algn="ctr">
              <a:buNone/>
            </a:pPr>
            <a:r>
              <a:rPr lang="en-GB" sz="7200" b="1" dirty="0">
                <a:solidFill>
                  <a:schemeClr val="tx2">
                    <a:lumMod val="75000"/>
                  </a:schemeClr>
                </a:solidFill>
              </a:rPr>
              <a:t>Questions + Tips</a:t>
            </a:r>
          </a:p>
        </p:txBody>
      </p:sp>
    </p:spTree>
    <p:extLst>
      <p:ext uri="{BB962C8B-B14F-4D97-AF65-F5344CB8AC3E}">
        <p14:creationId xmlns:p14="http://schemas.microsoft.com/office/powerpoint/2010/main" val="99282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Q1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i="0" dirty="0">
                <a:solidFill>
                  <a:srgbClr val="001A1E"/>
                </a:solidFill>
                <a:effectLst/>
                <a:latin typeface="-apple-system"/>
              </a:rPr>
              <a:t>What are the key differences between a team and a group 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AA4F92-9945-3B29-D5F8-79A552F431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9BA2D-B0C9-7266-674D-B73C2DFA7B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Q2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7A80DD-AD5D-BCCE-E31F-244FA93AA8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Explain how the transition from individual efforts to teamworking reflects the characteristics of a team</a:t>
            </a:r>
            <a:r>
              <a:rPr lang="en-GB" dirty="0"/>
              <a:t>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See week 1 slides</a:t>
            </a:r>
          </a:p>
        </p:txBody>
      </p:sp>
    </p:spTree>
    <p:extLst>
      <p:ext uri="{BB962C8B-B14F-4D97-AF65-F5344CB8AC3E}">
        <p14:creationId xmlns:p14="http://schemas.microsoft.com/office/powerpoint/2010/main" val="16211552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9A4E2C-018B-69F3-C755-C764148868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62187-834E-5A20-4F67-B7B77BCD1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Q3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293D63-FD8A-678C-D02A-D4EBD2A60B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Identify and describe the stages of Tuckman's model of team development. At which stage do you think the team at KEEPSAFE was during their first meeting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5741272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8A1856-C823-E79C-B172-4748535057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B0523B-E8CA-A661-57CD-E5F652BC7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Q4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3840CF-EC47-CE42-2707-8C35EF3700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Discuss the challenges faced by the KEEPSAFE team during the 'storming' stage, as observed in the second meeting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3725116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91185E-A1E5-FD58-CA0C-E0F4235C06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E7395-5501-1D03-9100-C59EEFF17A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Q5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58759A-E8CA-B976-DA72-2938256529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How did the team at KEEPSAFE progress through the 'norming' stage, and what actions helped them move towards 'performing'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0981201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DE0F2F-3FDE-68D5-5279-BB19FB0728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11A809-5BE1-7D19-78D7-EB6BDFF599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Q6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E93C3-5234-4D2C-F992-A7BCE88C15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Describe Kilmann's five conflict resolution styles. Which style(s) did Nick, the team leader, exhibit during the second meeting's conflict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8020940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6F389E-10BC-A8F4-9EEC-B94C4FDC00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8EBF3-C50D-FDFB-440D-BB3A00D2C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97767"/>
            <a:ext cx="10972800" cy="1143000"/>
          </a:xfrm>
        </p:spPr>
        <p:txBody>
          <a:bodyPr/>
          <a:lstStyle/>
          <a:p>
            <a:pPr algn="l"/>
            <a:r>
              <a:rPr lang="en-GB" dirty="0"/>
              <a:t>Q7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D31FA4-5430-B33C-A5EC-BA70A9B4CB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Analyse how the team members' conflict resolution styles influenced the outcome of the third meeting. Provide examples from the case study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453430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0D2F05-8B92-5A68-4ACC-784019712D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78AA45-C596-2F19-D33B-777C1EFA38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Q8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8FB898-87EA-08F5-2C8A-29FAB0E489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List and briefly describe Belbin's nine team roles. Which roles can you identify among the KEEPSAFE team members based on their actions and interact</a:t>
            </a:r>
            <a:r>
              <a:rPr lang="en-GB" dirty="0"/>
              <a:t>ions?</a:t>
            </a:r>
          </a:p>
        </p:txBody>
      </p:sp>
    </p:spTree>
    <p:extLst>
      <p:ext uri="{BB962C8B-B14F-4D97-AF65-F5344CB8AC3E}">
        <p14:creationId xmlns:p14="http://schemas.microsoft.com/office/powerpoint/2010/main" val="7312325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561A88-694A-DCCD-E036-4DB0CE4451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087F7-652F-97B3-086A-21E3BB0802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Q9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22D96A-9F64-FC65-79C4-A80C6EC3E0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How could understanding Belbin's team roles have helped Nick in assigning sub-team leaders more effectively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7558041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6A6860-FF65-67E6-D98E-F1FFFDF678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5A565-71A7-E6F9-7FB8-BAE646384F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Q10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B1D69-3839-D8A8-AFDF-CD80E08EBF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Evaluate the impact of having a balanced team with diverse Belbin roles on the success of the KEEPSAFE project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9101327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714FD6-A337-5D24-AB3D-B7A1276DC5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AA4DF7-D348-471E-80E0-9DBB81B4F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b="1" dirty="0"/>
              <a:t>Summary – Topics to know from weeks 1-4</a:t>
            </a:r>
            <a:r>
              <a:rPr lang="en-GB" dirty="0"/>
              <a:t>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16A91E-8804-8161-45FF-F5D1374C03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Differences between individual work (group) and teamwork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Conflict Management/Resolution Approaches – Kilman’s 5 conflict resolution styles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Tuckman stages of Team Development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Belbin’s Team Roles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38694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CBC07-EB0B-BF8E-3921-4A61666613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/>
          <a:lstStyle/>
          <a:p>
            <a:r>
              <a:rPr lang="en-GB" b="1" dirty="0"/>
              <a:t>Kilman’s Conflict Resolution Styles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FD2FD43-E1D1-6A07-7DC8-7D2BA5ABB3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144" y="1143000"/>
            <a:ext cx="11506200" cy="4778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8897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911376-C343-551A-C4D2-C2DE7A4266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Thomas and Kilmann conflict model">
            <a:extLst>
              <a:ext uri="{FF2B5EF4-FFF2-40B4-BE49-F238E27FC236}">
                <a16:creationId xmlns:a16="http://schemas.microsoft.com/office/drawing/2014/main" id="{5926843D-0DDD-2DC7-EFB7-9A6C2E64D9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827" y="772885"/>
            <a:ext cx="11800115" cy="5808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CE2CF0E-99CC-4564-54BD-968E1F052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Kilman’s Conflict Resolution Styles - Defined</a:t>
            </a:r>
          </a:p>
        </p:txBody>
      </p:sp>
    </p:spTree>
    <p:extLst>
      <p:ext uri="{BB962C8B-B14F-4D97-AF65-F5344CB8AC3E}">
        <p14:creationId xmlns:p14="http://schemas.microsoft.com/office/powerpoint/2010/main" val="32015950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30D6E6-7444-13AC-762A-5895950DC7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6E0965BB-E936-1894-7C8F-588CF5089A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9056" y="990600"/>
            <a:ext cx="6672943" cy="5486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D0E4955-EFE5-3D09-9FBD-375B558677F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920" t="5555" r="4762" b="3334"/>
          <a:stretch/>
        </p:blipFill>
        <p:spPr>
          <a:xfrm>
            <a:off x="0" y="478971"/>
            <a:ext cx="5519057" cy="62484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BD4ADBF-CDA0-21FF-5039-0AFBA6F60E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/>
          <a:lstStyle/>
          <a:p>
            <a:r>
              <a:rPr lang="en-GB" b="1" dirty="0"/>
              <a:t>Tuckman Team Development</a:t>
            </a:r>
          </a:p>
        </p:txBody>
      </p:sp>
    </p:spTree>
    <p:extLst>
      <p:ext uri="{BB962C8B-B14F-4D97-AF65-F5344CB8AC3E}">
        <p14:creationId xmlns:p14="http://schemas.microsoft.com/office/powerpoint/2010/main" val="30786019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1C8812-C690-C839-6D3D-BDD7FDD2B1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extLst>
              <a:ext uri="{FF2B5EF4-FFF2-40B4-BE49-F238E27FC236}">
                <a16:creationId xmlns:a16="http://schemas.microsoft.com/office/drawing/2014/main" id="{4C5233A0-A30B-FADA-9C17-7EC59C3C64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828" y="903514"/>
            <a:ext cx="11908972" cy="579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5886201-AAB9-5D51-BF6B-A2244C91B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/>
          <a:lstStyle/>
          <a:p>
            <a:r>
              <a:rPr lang="en-GB" b="1" dirty="0"/>
              <a:t>Belbin’s 9 Team Roles</a:t>
            </a:r>
          </a:p>
        </p:txBody>
      </p:sp>
    </p:spTree>
    <p:extLst>
      <p:ext uri="{BB962C8B-B14F-4D97-AF65-F5344CB8AC3E}">
        <p14:creationId xmlns:p14="http://schemas.microsoft.com/office/powerpoint/2010/main" val="20051579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7D104F-E724-D051-E47B-4C0AAE5F16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F9789-CF34-736B-3B9C-A5D966505A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12654"/>
            <a:ext cx="10972800" cy="1143000"/>
          </a:xfrm>
        </p:spPr>
        <p:txBody>
          <a:bodyPr/>
          <a:lstStyle/>
          <a:p>
            <a:r>
              <a:rPr lang="en-GB" b="1" dirty="0"/>
              <a:t>Belbin’s 9 Team Roles – Defined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5740844-3702-C9E4-6256-C641092482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349" y="659219"/>
            <a:ext cx="11855301" cy="6092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8015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F8E22A-410A-0301-3CF0-484D63C71E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D2FF63-E3C3-A847-321F-AC87F0CC6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/>
              <a:t>Tips: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464154-DB25-DA3A-900D-804306AF87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1. Complete Moodle mock test using password: </a:t>
            </a:r>
            <a:r>
              <a:rPr lang="en-GB" b="1" dirty="0">
                <a:solidFill>
                  <a:schemeClr val="bg1"/>
                </a:solidFill>
              </a:rPr>
              <a:t>mock25a</a:t>
            </a:r>
          </a:p>
          <a:p>
            <a:pPr marL="0" indent="0">
              <a:buNone/>
            </a:pPr>
            <a:r>
              <a:rPr lang="en-GB" dirty="0"/>
              <a:t>2. Create notes and revise notes </a:t>
            </a:r>
          </a:p>
          <a:p>
            <a:pPr marL="0" indent="0">
              <a:buNone/>
            </a:pPr>
            <a:r>
              <a:rPr lang="en-GB" dirty="0"/>
              <a:t>3. Look over/Review slides from weeks 1-4</a:t>
            </a:r>
          </a:p>
          <a:p>
            <a:pPr marL="0" indent="0">
              <a:buNone/>
            </a:pPr>
            <a:r>
              <a:rPr lang="en-GB" dirty="0"/>
              <a:t>4. Remember theories or concepts covered in classes so far such as Wheelan model of team development may come up in the real in-class test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860079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351</Words>
  <Application>Microsoft Office PowerPoint</Application>
  <PresentationFormat>Widescreen</PresentationFormat>
  <Paragraphs>52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-apple-system</vt:lpstr>
      <vt:lpstr>Arial</vt:lpstr>
      <vt:lpstr>Myriad Pro</vt:lpstr>
      <vt:lpstr>20140311PresentationUWTSDTemplate</vt:lpstr>
      <vt:lpstr>Mock Test Tips - LCLM4003</vt:lpstr>
      <vt:lpstr>Q1</vt:lpstr>
      <vt:lpstr>Q2</vt:lpstr>
      <vt:lpstr>Q3</vt:lpstr>
      <vt:lpstr>Q4</vt:lpstr>
      <vt:lpstr>Q5</vt:lpstr>
      <vt:lpstr>Q6</vt:lpstr>
      <vt:lpstr>Q7</vt:lpstr>
      <vt:lpstr>Q8</vt:lpstr>
      <vt:lpstr>Q9</vt:lpstr>
      <vt:lpstr>Q10</vt:lpstr>
      <vt:lpstr>Summary – Topics to know from weeks 1-4: </vt:lpstr>
      <vt:lpstr>Kilman’s Conflict Resolution Styles</vt:lpstr>
      <vt:lpstr>Kilman’s Conflict Resolution Styles - Defined</vt:lpstr>
      <vt:lpstr>Tuckman Team Development</vt:lpstr>
      <vt:lpstr>Belbin’s 9 Team Roles</vt:lpstr>
      <vt:lpstr>Belbin’s 9 Team Roles – Defined</vt:lpstr>
      <vt:lpstr>Tips: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Nassir Ibrahim</dc:creator>
  <cp:lastModifiedBy>Eric Osei</cp:lastModifiedBy>
  <cp:revision>9</cp:revision>
  <cp:lastPrinted>2025-02-04T11:34:48Z</cp:lastPrinted>
  <dcterms:created xsi:type="dcterms:W3CDTF">2025-02-03T16:40:06Z</dcterms:created>
  <dcterms:modified xsi:type="dcterms:W3CDTF">2025-02-04T13:52:50Z</dcterms:modified>
</cp:coreProperties>
</file>