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x="12192000" cy="6858000"/>
  <p:notesSz cx="6858000" cy="9144000"/>
  <p:defaultTextStyle>
    <a:lvl1pPr>
      <a:defRPr>
        <a:latin typeface="Corbel"/>
        <a:ea typeface="Corbel"/>
        <a:cs typeface="Corbel"/>
        <a:sym typeface="Corbel"/>
      </a:defRPr>
    </a:lvl1pPr>
    <a:lvl2pPr indent="457200">
      <a:defRPr>
        <a:latin typeface="Corbel"/>
        <a:ea typeface="Corbel"/>
        <a:cs typeface="Corbel"/>
        <a:sym typeface="Corbel"/>
      </a:defRPr>
    </a:lvl2pPr>
    <a:lvl3pPr indent="914400">
      <a:defRPr>
        <a:latin typeface="Corbel"/>
        <a:ea typeface="Corbel"/>
        <a:cs typeface="Corbel"/>
        <a:sym typeface="Corbel"/>
      </a:defRPr>
    </a:lvl3pPr>
    <a:lvl4pPr indent="1371600">
      <a:defRPr>
        <a:latin typeface="Corbel"/>
        <a:ea typeface="Corbel"/>
        <a:cs typeface="Corbel"/>
        <a:sym typeface="Corbel"/>
      </a:defRPr>
    </a:lvl4pPr>
    <a:lvl5pPr indent="1828800">
      <a:defRPr>
        <a:latin typeface="Corbel"/>
        <a:ea typeface="Corbel"/>
        <a:cs typeface="Corbel"/>
        <a:sym typeface="Corbel"/>
      </a:defRPr>
    </a:lvl5pPr>
    <a:lvl6pPr indent="2286000">
      <a:defRPr>
        <a:latin typeface="Corbel"/>
        <a:ea typeface="Corbel"/>
        <a:cs typeface="Corbel"/>
        <a:sym typeface="Corbel"/>
      </a:defRPr>
    </a:lvl6pPr>
    <a:lvl7pPr indent="2743200">
      <a:defRPr>
        <a:latin typeface="Corbel"/>
        <a:ea typeface="Corbel"/>
        <a:cs typeface="Corbel"/>
        <a:sym typeface="Corbel"/>
      </a:defRPr>
    </a:lvl7pPr>
    <a:lvl8pPr indent="3200400">
      <a:defRPr>
        <a:latin typeface="Corbel"/>
        <a:ea typeface="Corbel"/>
        <a:cs typeface="Corbel"/>
        <a:sym typeface="Corbel"/>
      </a:defRPr>
    </a:lvl8pPr>
    <a:lvl9pPr indent="3657600">
      <a:defRPr>
        <a:latin typeface="Corbel"/>
        <a:ea typeface="Corbel"/>
        <a:cs typeface="Corbel"/>
        <a:sym typeface="Corbel"/>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n" i="on">
        <a:font>
          <a:latin typeface="Corbel"/>
          <a:ea typeface="Corbel"/>
          <a:cs typeface="Corbel"/>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DE6EE"/>
          </a:solidFill>
        </a:fill>
      </a:tcStyle>
    </a:wholeTbl>
    <a:band2H>
      <a:tcTxStyle b="def" i="def"/>
      <a:tcStyle>
        <a:tcBdr/>
        <a:fill>
          <a:solidFill>
            <a:srgbClr val="E8F3F7"/>
          </a:solidFill>
        </a:fill>
      </a:tcStyle>
    </a:band2H>
    <a:firstCol>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40BAD2"/>
          </a:solidFill>
        </a:fill>
      </a:tcStyle>
    </a:firstCol>
    <a:la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40BAD2"/>
          </a:solidFill>
        </a:fill>
      </a:tcStyle>
    </a:lastRow>
    <a:fir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40BAD2"/>
          </a:solidFill>
        </a:fill>
      </a:tcStyle>
    </a:firstRow>
  </a:tblStyle>
  <a:tblStyle styleId="{C7B018BB-80A7-4F77-B60F-C8B233D01FF8}" styleName="">
    <a:tblBg/>
    <a:wholeTbl>
      <a:tcTxStyle b="on" i="on">
        <a:font>
          <a:latin typeface="Corbel"/>
          <a:ea typeface="Corbel"/>
          <a:cs typeface="Corbel"/>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DBE7CB"/>
          </a:solidFill>
        </a:fill>
      </a:tcStyle>
    </a:wholeTbl>
    <a:band2H>
      <a:tcTxStyle b="def" i="def"/>
      <a:tcStyle>
        <a:tcBdr/>
        <a:fill>
          <a:solidFill>
            <a:srgbClr val="EEF3E7"/>
          </a:solidFill>
        </a:fill>
      </a:tcStyle>
    </a:band2H>
    <a:firstCol>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90BB23"/>
          </a:solidFill>
        </a:fill>
      </a:tcStyle>
    </a:firstCol>
    <a:la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90BB23"/>
          </a:solidFill>
        </a:fill>
      </a:tcStyle>
    </a:lastRow>
    <a:fir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90BB23"/>
          </a:solidFill>
        </a:fill>
      </a:tcStyle>
    </a:firstRow>
  </a:tblStyle>
  <a:tblStyle styleId="{EEE7283C-3CF3-47DC-8721-378D4A62B228}" styleName="">
    <a:tblBg/>
    <a:wholeTbl>
      <a:tcTxStyle b="on" i="on">
        <a:font>
          <a:latin typeface="Corbel"/>
          <a:ea typeface="Corbel"/>
          <a:cs typeface="Corbel"/>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EFCCCD"/>
          </a:solidFill>
        </a:fill>
      </a:tcStyle>
    </a:wholeTbl>
    <a:band2H>
      <a:tcTxStyle b="def" i="def"/>
      <a:tcStyle>
        <a:tcBdr/>
        <a:fill>
          <a:solidFill>
            <a:srgbClr val="F7E7E8"/>
          </a:solidFill>
        </a:fill>
      </a:tcStyle>
    </a:band2H>
    <a:firstCol>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D5393D"/>
          </a:solidFill>
        </a:fill>
      </a:tcStyle>
    </a:firstCol>
    <a:la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D5393D"/>
          </a:solidFill>
        </a:fill>
      </a:tcStyle>
    </a:lastRow>
    <a:fir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D5393D"/>
          </a:solidFill>
        </a:fill>
      </a:tcStyle>
    </a:firstRow>
  </a:tblStyle>
  <a:tblStyle styleId="{CF821DB8-F4EB-4A41-A1BA-3FCAFE7338EE}" styleName="">
    <a:tblBg/>
    <a:wholeTbl>
      <a:tcTxStyle b="on" i="on">
        <a:font>
          <a:latin typeface="Corbel"/>
          <a:ea typeface="Corbel"/>
          <a:cs typeface="Corbel"/>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n">
        <a:font>
          <a:latin typeface="Corbel"/>
          <a:ea typeface="Corbel"/>
          <a:cs typeface="Corbel"/>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40BAD2"/>
          </a:solidFill>
        </a:fill>
      </a:tcStyle>
    </a:firstCol>
    <a:lastRow>
      <a:tcTxStyle b="on" i="on">
        <a:font>
          <a:latin typeface="Corbel"/>
          <a:ea typeface="Corbel"/>
          <a:cs typeface="Corbel"/>
        </a:font>
        <a:srgbClr val="000000"/>
      </a:tcTxStyle>
      <a:tcStyle>
        <a:tcBdr>
          <a:left>
            <a:ln w="12700" cap="flat">
              <a:noFill/>
              <a:miter lim="400000"/>
            </a:ln>
          </a:left>
          <a:right>
            <a:ln w="12700" cap="flat">
              <a:noFill/>
              <a:miter lim="400000"/>
            </a:ln>
          </a:right>
          <a:top>
            <a:ln w="508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rgbClr val="FFFFFF"/>
          </a:solidFill>
        </a:fill>
      </a:tcStyle>
    </a:lastRow>
    <a:firstRow>
      <a:tcTxStyle b="on" i="on">
        <a:font>
          <a:latin typeface="Corbel"/>
          <a:ea typeface="Corbel"/>
          <a:cs typeface="Corbel"/>
        </a:font>
        <a:srgbClr val="FFFFFF"/>
      </a:tcTxStyle>
      <a:tcStyle>
        <a:tcBdr>
          <a:left>
            <a:ln w="12700" cap="flat">
              <a:noFill/>
              <a:miter lim="400000"/>
            </a:ln>
          </a:left>
          <a:right>
            <a:ln w="12700" cap="flat">
              <a:noFill/>
              <a:miter lim="400000"/>
            </a:ln>
          </a:right>
          <a:top>
            <a:ln w="254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rgbClr val="40BAD2"/>
          </a:solidFill>
        </a:fill>
      </a:tcStyle>
    </a:firstRow>
  </a:tblStyle>
  <a:tblStyle styleId="{33BA23B1-9221-436E-865A-0063620EA4FD}" styleName="">
    <a:tblBg/>
    <a:wholeTbl>
      <a:tcTxStyle b="on" i="on">
        <a:font>
          <a:latin typeface="Corbel"/>
          <a:ea typeface="Corbel"/>
          <a:cs typeface="Corbel"/>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ACACA"/>
          </a:solidFill>
        </a:fill>
      </a:tcStyle>
    </a:wholeTbl>
    <a:band2H>
      <a:tcTxStyle b="def" i="def"/>
      <a:tcStyle>
        <a:tcBdr/>
        <a:fill>
          <a:solidFill>
            <a:srgbClr val="E6E6E6"/>
          </a:solidFill>
        </a:fill>
      </a:tcStyle>
    </a:band2H>
    <a:firstCol>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firstCol>
    <a:la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lastRow>
    <a:fir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firstRow>
  </a:tblStyle>
  <a:tblStyle styleId="{2708684C-4D16-4618-839F-0558EEFCDFE6}" styleName="">
    <a:tblBg/>
    <a:wholeTbl>
      <a:tcTxStyle b="on" i="on">
        <a:font>
          <a:latin typeface="Corbel"/>
          <a:ea typeface="Corbel"/>
          <a:cs typeface="Corbel"/>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wholeTbl>
    <a:band2H>
      <a:tcTxStyle b="def" i="def"/>
      <a:tcStyle>
        <a:tcBdr/>
        <a:fill>
          <a:solidFill>
            <a:srgbClr val="FFFFFF"/>
          </a:solidFill>
        </a:fill>
      </a:tcStyle>
    </a:band2H>
    <a:firstCol>
      <a:tcTxStyle b="on" i="on">
        <a:font>
          <a:latin typeface="Corbel"/>
          <a:ea typeface="Corbel"/>
          <a:cs typeface="Corbel"/>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firstCol>
    <a:lastRow>
      <a:tcTxStyle b="on" i="on">
        <a:font>
          <a:latin typeface="Corbel"/>
          <a:ea typeface="Corbel"/>
          <a:cs typeface="Corbel"/>
        </a:font>
        <a:srgbClr val="000000"/>
      </a:tcTxStyle>
      <a:tcStyle>
        <a:tcBdr>
          <a:left>
            <a:ln w="12700" cap="flat">
              <a:solidFill>
                <a:srgbClr val="000000"/>
              </a:solidFill>
              <a:prstDash val="solid"/>
              <a:bevel/>
            </a:ln>
          </a:left>
          <a:right>
            <a:ln w="12700" cap="flat">
              <a:solidFill>
                <a:srgbClr val="000000"/>
              </a:solidFill>
              <a:prstDash val="solid"/>
              <a:bevel/>
            </a:ln>
          </a:right>
          <a:top>
            <a:ln w="508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lastRow>
    <a:firstRow>
      <a:tcTxStyle b="on" i="on">
        <a:font>
          <a:latin typeface="Corbel"/>
          <a:ea typeface="Corbel"/>
          <a:cs typeface="Corbel"/>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254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Shape 50"/>
          <p:cNvSpPr/>
          <p:nvPr>
            <p:ph type="sldImg"/>
          </p:nvPr>
        </p:nvSpPr>
        <p:spPr>
          <a:xfrm>
            <a:off x="1143000" y="685800"/>
            <a:ext cx="4572000" cy="3429000"/>
          </a:xfrm>
          <a:prstGeom prst="rect">
            <a:avLst/>
          </a:prstGeom>
        </p:spPr>
        <p:txBody>
          <a:bodyPr/>
          <a:lstStyle/>
          <a:p>
            <a:pPr lvl="0"/>
          </a:p>
        </p:txBody>
      </p:sp>
      <p:sp>
        <p:nvSpPr>
          <p:cNvPr id="51" name="Shape 51"/>
          <p:cNvSpPr/>
          <p:nvPr>
            <p:ph type="body" sz="quarter" idx="1"/>
          </p:nvPr>
        </p:nvSpPr>
        <p:spPr>
          <a:xfrm>
            <a:off x="914400" y="4343400"/>
            <a:ext cx="5029200" cy="4114800"/>
          </a:xfrm>
          <a:prstGeom prst="rect">
            <a:avLst/>
          </a:prstGeom>
        </p:spPr>
        <p:txBody>
          <a:bodyPr/>
          <a:lstStyle/>
          <a:p>
            <a:pPr lvl="0"/>
          </a:p>
        </p:txBody>
      </p:sp>
    </p:spTree>
  </p:cSld>
  <p:clrMap bg1="lt1" tx1="dk1" bg2="lt2" tx2="dk2" accent1="accent1" accent2="accent2" accent3="accent3" accent4="accent4" accent5="accent5" accent6="accent6" hlink="hlink" folHlink="folHlink"/>
  <p:notesStyle>
    <a:lvl1pPr defTabSz="457200">
      <a:lnSpc>
        <a:spcPct val="117999"/>
      </a:lnSpc>
      <a:defRPr sz="2200">
        <a:latin typeface="+mj-lt"/>
        <a:ea typeface="+mj-ea"/>
        <a:cs typeface="+mj-cs"/>
        <a:sym typeface="Helvetica Neue"/>
      </a:defRPr>
    </a:lvl1pPr>
    <a:lvl2pPr indent="228600" defTabSz="457200">
      <a:lnSpc>
        <a:spcPct val="117999"/>
      </a:lnSpc>
      <a:defRPr sz="2200">
        <a:latin typeface="+mj-lt"/>
        <a:ea typeface="+mj-ea"/>
        <a:cs typeface="+mj-cs"/>
        <a:sym typeface="Helvetica Neue"/>
      </a:defRPr>
    </a:lvl2pPr>
    <a:lvl3pPr indent="457200" defTabSz="457200">
      <a:lnSpc>
        <a:spcPct val="117999"/>
      </a:lnSpc>
      <a:defRPr sz="2200">
        <a:latin typeface="+mj-lt"/>
        <a:ea typeface="+mj-ea"/>
        <a:cs typeface="+mj-cs"/>
        <a:sym typeface="Helvetica Neue"/>
      </a:defRPr>
    </a:lvl3pPr>
    <a:lvl4pPr indent="685800" defTabSz="457200">
      <a:lnSpc>
        <a:spcPct val="117999"/>
      </a:lnSpc>
      <a:defRPr sz="2200">
        <a:latin typeface="+mj-lt"/>
        <a:ea typeface="+mj-ea"/>
        <a:cs typeface="+mj-cs"/>
        <a:sym typeface="Helvetica Neue"/>
      </a:defRPr>
    </a:lvl4pPr>
    <a:lvl5pPr indent="914400" defTabSz="457200">
      <a:lnSpc>
        <a:spcPct val="117999"/>
      </a:lnSpc>
      <a:defRPr sz="2200">
        <a:latin typeface="+mj-lt"/>
        <a:ea typeface="+mj-ea"/>
        <a:cs typeface="+mj-cs"/>
        <a:sym typeface="Helvetica Neue"/>
      </a:defRPr>
    </a:lvl5pPr>
    <a:lvl6pPr indent="1143000" defTabSz="457200">
      <a:lnSpc>
        <a:spcPct val="117999"/>
      </a:lnSpc>
      <a:defRPr sz="2200">
        <a:latin typeface="+mj-lt"/>
        <a:ea typeface="+mj-ea"/>
        <a:cs typeface="+mj-cs"/>
        <a:sym typeface="Helvetica Neue"/>
      </a:defRPr>
    </a:lvl6pPr>
    <a:lvl7pPr indent="1371600" defTabSz="457200">
      <a:lnSpc>
        <a:spcPct val="117999"/>
      </a:lnSpc>
      <a:defRPr sz="2200">
        <a:latin typeface="+mj-lt"/>
        <a:ea typeface="+mj-ea"/>
        <a:cs typeface="+mj-cs"/>
        <a:sym typeface="Helvetica Neue"/>
      </a:defRPr>
    </a:lvl7pPr>
    <a:lvl8pPr indent="1600200" defTabSz="457200">
      <a:lnSpc>
        <a:spcPct val="117999"/>
      </a:lnSpc>
      <a:defRPr sz="2200">
        <a:latin typeface="+mj-lt"/>
        <a:ea typeface="+mj-ea"/>
        <a:cs typeface="+mj-cs"/>
        <a:sym typeface="Helvetica Neue"/>
      </a:defRPr>
    </a:lvl8pPr>
    <a:lvl9pPr indent="1828800" defTabSz="457200">
      <a:lnSpc>
        <a:spcPct val="117999"/>
      </a:lnSpc>
      <a:defRPr sz="2200">
        <a:latin typeface="+mj-lt"/>
        <a:ea typeface="+mj-ea"/>
        <a:cs typeface="+mj-cs"/>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showMasterSp="0" showMasterPhAnim="1">
  <p:cSld name="Title Slide">
    <p:spTree>
      <p:nvGrpSpPr>
        <p:cNvPr id="1" name=""/>
        <p:cNvGrpSpPr/>
        <p:nvPr/>
      </p:nvGrpSpPr>
      <p:grpSpPr>
        <a:xfrm>
          <a:off x="0" y="0"/>
          <a:ext cx="0" cy="0"/>
          <a:chOff x="0" y="0"/>
          <a:chExt cx="0" cy="0"/>
        </a:xfrm>
      </p:grpSpPr>
      <p:sp>
        <p:nvSpPr>
          <p:cNvPr id="8" name="Shape 8"/>
          <p:cNvSpPr/>
          <p:nvPr/>
        </p:nvSpPr>
        <p:spPr>
          <a:xfrm>
            <a:off x="0" y="761998"/>
            <a:ext cx="9141619" cy="5334003"/>
          </a:xfrm>
          <a:prstGeom prst="rect">
            <a:avLst/>
          </a:prstGeom>
          <a:solidFill>
            <a:srgbClr val="40BAD2"/>
          </a:solidFill>
          <a:ln w="12700">
            <a:miter lim="400000"/>
          </a:ln>
        </p:spPr>
        <p:txBody>
          <a:bodyPr lIns="0" tIns="0" rIns="0" bIns="0"/>
          <a:lstStyle/>
          <a:p>
            <a:pPr lvl="0"/>
          </a:p>
        </p:txBody>
      </p:sp>
      <p:sp>
        <p:nvSpPr>
          <p:cNvPr id="9" name="Shape 9"/>
          <p:cNvSpPr/>
          <p:nvPr/>
        </p:nvSpPr>
        <p:spPr>
          <a:xfrm>
            <a:off x="9270262" y="761998"/>
            <a:ext cx="2925319" cy="5334003"/>
          </a:xfrm>
          <a:prstGeom prst="rect">
            <a:avLst/>
          </a:prstGeom>
          <a:solidFill>
            <a:srgbClr val="C8C8C8">
              <a:alpha val="49804"/>
            </a:srgbClr>
          </a:solidFill>
          <a:ln w="12700">
            <a:miter lim="400000"/>
          </a:ln>
        </p:spPr>
        <p:txBody>
          <a:bodyPr lIns="0" tIns="0" rIns="0" bIns="0"/>
          <a:lstStyle/>
          <a:p>
            <a:pPr lvl="0"/>
          </a:p>
        </p:txBody>
      </p:sp>
      <p:sp>
        <p:nvSpPr>
          <p:cNvPr id="10" name="Shape 10"/>
          <p:cNvSpPr/>
          <p:nvPr>
            <p:ph type="title"/>
          </p:nvPr>
        </p:nvSpPr>
        <p:spPr>
          <a:xfrm>
            <a:off x="1069847" y="0"/>
            <a:ext cx="7315201" cy="4553713"/>
          </a:xfrm>
          <a:prstGeom prst="rect">
            <a:avLst/>
          </a:prstGeom>
        </p:spPr>
        <p:txBody>
          <a:bodyPr anchor="b"/>
          <a:lstStyle>
            <a:lvl1pPr>
              <a:defRPr spc="-100" sz="5900"/>
            </a:lvl1pPr>
          </a:lstStyle>
          <a:p>
            <a:pPr lvl="0">
              <a:defRPr spc="0" sz="1800">
                <a:solidFill>
                  <a:srgbClr val="000000"/>
                </a:solidFill>
              </a:defRPr>
            </a:pPr>
            <a:r>
              <a:rPr spc="-100" sz="5900">
                <a:solidFill>
                  <a:srgbClr val="FFFFFF"/>
                </a:solidFill>
              </a:rPr>
              <a:t>Click to edit Master title style</a:t>
            </a:r>
          </a:p>
        </p:txBody>
      </p:sp>
      <p:sp>
        <p:nvSpPr>
          <p:cNvPr id="11" name="Shape 11"/>
          <p:cNvSpPr/>
          <p:nvPr>
            <p:ph type="body" idx="1"/>
          </p:nvPr>
        </p:nvSpPr>
        <p:spPr>
          <a:xfrm>
            <a:off x="1100015" y="4670245"/>
            <a:ext cx="7315201" cy="2187755"/>
          </a:xfrm>
          <a:prstGeom prst="rect">
            <a:avLst/>
          </a:prstGeom>
        </p:spPr>
        <p:txBody>
          <a:bodyPr anchor="t"/>
          <a:lstStyle>
            <a:lvl1pPr marL="0" indent="0">
              <a:buClrTx/>
              <a:buSzTx/>
              <a:buFontTx/>
              <a:buNone/>
              <a:defRPr sz="2200">
                <a:solidFill>
                  <a:srgbClr val="D9F1F6"/>
                </a:solidFill>
              </a:defRPr>
            </a:lvl1pPr>
          </a:lstStyle>
          <a:p>
            <a:pPr lvl="0">
              <a:defRPr sz="1800">
                <a:solidFill>
                  <a:srgbClr val="000000"/>
                </a:solidFill>
              </a:defRPr>
            </a:pPr>
            <a:r>
              <a:rPr sz="2200">
                <a:solidFill>
                  <a:srgbClr val="D9F1F6"/>
                </a:solidFill>
              </a:rPr>
              <a:t>Click to edit Master subtitle style</a:t>
            </a:r>
          </a:p>
        </p:txBody>
      </p:sp>
      <p:sp>
        <p:nvSpPr>
          <p:cNvPr id="12" name="Shape 12"/>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Title and Content">
    <p:spTree>
      <p:nvGrpSpPr>
        <p:cNvPr id="1" name=""/>
        <p:cNvGrpSpPr/>
        <p:nvPr/>
      </p:nvGrpSpPr>
      <p:grpSpPr>
        <a:xfrm>
          <a:off x="0" y="0"/>
          <a:ext cx="0" cy="0"/>
          <a:chOff x="0" y="0"/>
          <a:chExt cx="0" cy="0"/>
        </a:xfrm>
      </p:grpSpPr>
      <p:sp>
        <p:nvSpPr>
          <p:cNvPr id="14" name="Shape 14"/>
          <p:cNvSpPr/>
          <p:nvPr>
            <p:ph type="title"/>
          </p:nvPr>
        </p:nvSpPr>
        <p:spPr>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15" name="Shape 15"/>
          <p:cNvSpPr/>
          <p:nvPr>
            <p:ph type="body" idx="1"/>
          </p:nvPr>
        </p:nvSpPr>
        <p:spPr>
          <a:prstGeom prst="rect">
            <a:avLst/>
          </a:prstGeom>
        </p:spPr>
        <p:txBody>
          <a:bodyPr/>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16" name="Shape 16"/>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Section Header">
    <p:spTree>
      <p:nvGrpSpPr>
        <p:cNvPr id="1" name=""/>
        <p:cNvGrpSpPr/>
        <p:nvPr/>
      </p:nvGrpSpPr>
      <p:grpSpPr>
        <a:xfrm>
          <a:off x="0" y="0"/>
          <a:ext cx="0" cy="0"/>
          <a:chOff x="0" y="0"/>
          <a:chExt cx="0" cy="0"/>
        </a:xfrm>
      </p:grpSpPr>
      <p:sp>
        <p:nvSpPr>
          <p:cNvPr id="18" name="Shape 18"/>
          <p:cNvSpPr/>
          <p:nvPr>
            <p:ph type="title"/>
          </p:nvPr>
        </p:nvSpPr>
        <p:spPr>
          <a:xfrm>
            <a:off x="3867911" y="0"/>
            <a:ext cx="7315201" cy="4553713"/>
          </a:xfrm>
          <a:prstGeom prst="rect">
            <a:avLst/>
          </a:prstGeom>
        </p:spPr>
        <p:txBody>
          <a:bodyPr anchor="b"/>
          <a:lstStyle>
            <a:lvl1pPr>
              <a:defRPr spc="-100" sz="5900">
                <a:solidFill>
                  <a:srgbClr val="595959"/>
                </a:solidFill>
              </a:defRPr>
            </a:lvl1pPr>
          </a:lstStyle>
          <a:p>
            <a:pPr lvl="0">
              <a:defRPr spc="0" sz="1800">
                <a:solidFill>
                  <a:srgbClr val="000000"/>
                </a:solidFill>
              </a:defRPr>
            </a:pPr>
            <a:r>
              <a:rPr spc="-100" sz="5900">
                <a:solidFill>
                  <a:srgbClr val="595959"/>
                </a:solidFill>
              </a:rPr>
              <a:t>Click to edit Master title style</a:t>
            </a:r>
          </a:p>
        </p:txBody>
      </p:sp>
      <p:sp>
        <p:nvSpPr>
          <p:cNvPr id="19" name="Shape 19"/>
          <p:cNvSpPr/>
          <p:nvPr>
            <p:ph type="body" idx="1"/>
          </p:nvPr>
        </p:nvSpPr>
        <p:spPr>
          <a:xfrm>
            <a:off x="3886200" y="4672584"/>
            <a:ext cx="7315200" cy="2185416"/>
          </a:xfrm>
          <a:prstGeom prst="rect">
            <a:avLst/>
          </a:prstGeom>
        </p:spPr>
        <p:txBody>
          <a:bodyPr anchor="t"/>
          <a:lstStyle>
            <a:lvl1pPr marL="0" indent="0">
              <a:buClrTx/>
              <a:buSzTx/>
              <a:buFontTx/>
              <a:buNone/>
              <a:defRPr sz="2200"/>
            </a:lvl1pPr>
          </a:lstStyle>
          <a:p>
            <a:pPr lvl="0">
              <a:defRPr sz="1800">
                <a:solidFill>
                  <a:srgbClr val="000000"/>
                </a:solidFill>
              </a:defRPr>
            </a:pPr>
            <a:r>
              <a:rPr sz="2200">
                <a:solidFill>
                  <a:srgbClr val="595959"/>
                </a:solidFill>
              </a:rPr>
              <a:t>Edit Master text styles</a:t>
            </a:r>
          </a:p>
        </p:txBody>
      </p:sp>
      <p:sp>
        <p:nvSpPr>
          <p:cNvPr id="20" name="Shape 20"/>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Two Content">
    <p:spTree>
      <p:nvGrpSpPr>
        <p:cNvPr id="1" name=""/>
        <p:cNvGrpSpPr/>
        <p:nvPr/>
      </p:nvGrpSpPr>
      <p:grpSpPr>
        <a:xfrm>
          <a:off x="0" y="0"/>
          <a:ext cx="0" cy="0"/>
          <a:chOff x="0" y="0"/>
          <a:chExt cx="0" cy="0"/>
        </a:xfrm>
      </p:grpSpPr>
      <p:sp>
        <p:nvSpPr>
          <p:cNvPr id="22" name="Shape 22"/>
          <p:cNvSpPr/>
          <p:nvPr>
            <p:ph type="title"/>
          </p:nvPr>
        </p:nvSpPr>
        <p:spPr>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23" name="Shape 23"/>
          <p:cNvSpPr/>
          <p:nvPr>
            <p:ph type="body" idx="1"/>
          </p:nvPr>
        </p:nvSpPr>
        <p:spPr>
          <a:xfrm>
            <a:off x="3867911" y="11430"/>
            <a:ext cx="3474722" cy="6835141"/>
          </a:xfrm>
          <a:prstGeom prst="rect">
            <a:avLst/>
          </a:prstGeom>
        </p:spPr>
        <p:txBody>
          <a:bodyPr/>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24" name="Shape 24"/>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Comparison">
    <p:spTree>
      <p:nvGrpSpPr>
        <p:cNvPr id="1" name=""/>
        <p:cNvGrpSpPr/>
        <p:nvPr/>
      </p:nvGrpSpPr>
      <p:grpSpPr>
        <a:xfrm>
          <a:off x="0" y="0"/>
          <a:ext cx="0" cy="0"/>
          <a:chOff x="0" y="0"/>
          <a:chExt cx="0" cy="0"/>
        </a:xfrm>
      </p:grpSpPr>
      <p:sp>
        <p:nvSpPr>
          <p:cNvPr id="26" name="Shape 26"/>
          <p:cNvSpPr/>
          <p:nvPr>
            <p:ph type="title"/>
          </p:nvPr>
        </p:nvSpPr>
        <p:spPr>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27" name="Shape 27"/>
          <p:cNvSpPr/>
          <p:nvPr>
            <p:ph type="body" idx="1"/>
          </p:nvPr>
        </p:nvSpPr>
        <p:spPr>
          <a:xfrm>
            <a:off x="3867911" y="0"/>
            <a:ext cx="3474722" cy="1831306"/>
          </a:xfrm>
          <a:prstGeom prst="rect">
            <a:avLst/>
          </a:prstGeom>
        </p:spPr>
        <p:txBody>
          <a:bodyPr anchor="b"/>
          <a:lstStyle>
            <a:lvl1pPr marL="0" indent="0">
              <a:spcBef>
                <a:spcPts val="0"/>
              </a:spcBef>
              <a:buClrTx/>
              <a:buSzTx/>
              <a:buFontTx/>
              <a:buNone/>
            </a:lvl1pPr>
          </a:lstStyle>
          <a:p>
            <a:pPr lvl="0">
              <a:defRPr sz="1800">
                <a:solidFill>
                  <a:srgbClr val="000000"/>
                </a:solidFill>
              </a:defRPr>
            </a:pPr>
            <a:r>
              <a:rPr sz="2000">
                <a:solidFill>
                  <a:srgbClr val="595959"/>
                </a:solidFill>
              </a:rPr>
              <a:t>Edit Master text styles</a:t>
            </a:r>
          </a:p>
        </p:txBody>
      </p:sp>
      <p:sp>
        <p:nvSpPr>
          <p:cNvPr id="28" name="Shape 28"/>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Only">
    <p:spTree>
      <p:nvGrpSpPr>
        <p:cNvPr id="1" name=""/>
        <p:cNvGrpSpPr/>
        <p:nvPr/>
      </p:nvGrpSpPr>
      <p:grpSpPr>
        <a:xfrm>
          <a:off x="0" y="0"/>
          <a:ext cx="0" cy="0"/>
          <a:chOff x="0" y="0"/>
          <a:chExt cx="0" cy="0"/>
        </a:xfrm>
      </p:grpSpPr>
      <p:sp>
        <p:nvSpPr>
          <p:cNvPr id="30" name="Shape 30"/>
          <p:cNvSpPr/>
          <p:nvPr>
            <p:ph type="title"/>
          </p:nvPr>
        </p:nvSpPr>
        <p:spPr>
          <a:xfrm>
            <a:off x="252919" y="1123837"/>
            <a:ext cx="2947482" cy="4601184"/>
          </a:xfrm>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31" name="Shape 31"/>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0" showMasterPhAnim="1">
  <p:cSld name="Blank">
    <p:spTree>
      <p:nvGrpSpPr>
        <p:cNvPr id="1" name=""/>
        <p:cNvGrpSpPr/>
        <p:nvPr/>
      </p:nvGrpSpPr>
      <p:grpSpPr>
        <a:xfrm>
          <a:off x="0" y="0"/>
          <a:ext cx="0" cy="0"/>
          <a:chOff x="0" y="0"/>
          <a:chExt cx="0" cy="0"/>
        </a:xfrm>
      </p:grpSpPr>
      <p:sp>
        <p:nvSpPr>
          <p:cNvPr id="33" name="Shape 33"/>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Content with Caption">
    <p:spTree>
      <p:nvGrpSpPr>
        <p:cNvPr id="1" name=""/>
        <p:cNvGrpSpPr/>
        <p:nvPr/>
      </p:nvGrpSpPr>
      <p:grpSpPr>
        <a:xfrm>
          <a:off x="0" y="0"/>
          <a:ext cx="0" cy="0"/>
          <a:chOff x="0" y="0"/>
          <a:chExt cx="0" cy="0"/>
        </a:xfrm>
      </p:grpSpPr>
      <p:sp>
        <p:nvSpPr>
          <p:cNvPr id="35" name="Shape 35"/>
          <p:cNvSpPr/>
          <p:nvPr>
            <p:ph type="title"/>
          </p:nvPr>
        </p:nvSpPr>
        <p:spPr>
          <a:xfrm>
            <a:off x="256031" y="0"/>
            <a:ext cx="2834641" cy="3520440"/>
          </a:xfrm>
          <a:prstGeom prst="rect">
            <a:avLst/>
          </a:prstGeom>
        </p:spPr>
        <p:txBody>
          <a:bodyPr anchor="b"/>
          <a:lstStyle>
            <a:lvl1pPr>
              <a:defRPr sz="3200"/>
            </a:lvl1pPr>
          </a:lstStyle>
          <a:p>
            <a:pPr lvl="0">
              <a:defRPr spc="0" sz="1800">
                <a:solidFill>
                  <a:srgbClr val="000000"/>
                </a:solidFill>
              </a:defRPr>
            </a:pPr>
            <a:r>
              <a:rPr spc="-60" sz="3200">
                <a:solidFill>
                  <a:srgbClr val="FFFFFF"/>
                </a:solidFill>
              </a:rPr>
              <a:t>Click to edit Master title style</a:t>
            </a:r>
          </a:p>
        </p:txBody>
      </p:sp>
      <p:sp>
        <p:nvSpPr>
          <p:cNvPr id="36" name="Shape 36"/>
          <p:cNvSpPr/>
          <p:nvPr>
            <p:ph type="body" idx="1"/>
          </p:nvPr>
        </p:nvSpPr>
        <p:spPr>
          <a:xfrm>
            <a:off x="3867911" y="11430"/>
            <a:ext cx="7315201" cy="6835141"/>
          </a:xfrm>
          <a:prstGeom prst="rect">
            <a:avLst/>
          </a:prstGeom>
        </p:spPr>
        <p:txBody>
          <a:bodyPr/>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37" name="Shape 37"/>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icture with Caption">
    <p:spTree>
      <p:nvGrpSpPr>
        <p:cNvPr id="1" name=""/>
        <p:cNvGrpSpPr/>
        <p:nvPr/>
      </p:nvGrpSpPr>
      <p:grpSpPr>
        <a:xfrm>
          <a:off x="0" y="0"/>
          <a:ext cx="0" cy="0"/>
          <a:chOff x="0" y="0"/>
          <a:chExt cx="0" cy="0"/>
        </a:xfrm>
      </p:grpSpPr>
      <p:sp>
        <p:nvSpPr>
          <p:cNvPr id="39" name="Shape 39"/>
          <p:cNvSpPr/>
          <p:nvPr>
            <p:ph type="title"/>
          </p:nvPr>
        </p:nvSpPr>
        <p:spPr>
          <a:xfrm>
            <a:off x="256031" y="1143000"/>
            <a:ext cx="2834641" cy="2377440"/>
          </a:xfrm>
          <a:prstGeom prst="rect">
            <a:avLst/>
          </a:prstGeom>
        </p:spPr>
        <p:txBody>
          <a:bodyPr anchor="b"/>
          <a:lstStyle>
            <a:lvl1pPr>
              <a:defRPr sz="3200"/>
            </a:lvl1pPr>
          </a:lstStyle>
          <a:p>
            <a:pPr lvl="0">
              <a:defRPr spc="0" sz="1800">
                <a:solidFill>
                  <a:srgbClr val="000000"/>
                </a:solidFill>
              </a:defRPr>
            </a:pPr>
            <a:r>
              <a:rPr spc="-60" sz="3200">
                <a:solidFill>
                  <a:srgbClr val="FFFFFF"/>
                </a:solidFill>
              </a:rPr>
              <a:t>Click to edit Master title style</a:t>
            </a:r>
          </a:p>
        </p:txBody>
      </p:sp>
      <p:sp>
        <p:nvSpPr>
          <p:cNvPr id="40" name="Shape 40"/>
          <p:cNvSpPr/>
          <p:nvPr>
            <p:ph type="body" idx="1"/>
          </p:nvPr>
        </p:nvSpPr>
        <p:spPr>
          <a:xfrm>
            <a:off x="256031" y="3493008"/>
            <a:ext cx="2834641" cy="2322577"/>
          </a:xfrm>
          <a:prstGeom prst="rect">
            <a:avLst/>
          </a:prstGeom>
        </p:spPr>
        <p:txBody>
          <a:bodyPr anchor="t"/>
          <a:lstStyle>
            <a:lvl1pPr marL="0" indent="0">
              <a:lnSpc>
                <a:spcPct val="100000"/>
              </a:lnSpc>
              <a:buClrTx/>
              <a:buSzTx/>
              <a:buFontTx/>
              <a:buNone/>
              <a:defRPr sz="1400">
                <a:solidFill>
                  <a:srgbClr val="FFFFFF"/>
                </a:solidFill>
              </a:defRPr>
            </a:lvl1pPr>
          </a:lstStyle>
          <a:p>
            <a:pPr lvl="0">
              <a:defRPr sz="1800">
                <a:solidFill>
                  <a:srgbClr val="000000"/>
                </a:solidFill>
              </a:defRPr>
            </a:pPr>
            <a:r>
              <a:rPr sz="1400">
                <a:solidFill>
                  <a:srgbClr val="FFFFFF"/>
                </a:solidFill>
              </a:rPr>
              <a:t>Edit Master text styles</a:t>
            </a:r>
          </a:p>
        </p:txBody>
      </p:sp>
      <p:sp>
        <p:nvSpPr>
          <p:cNvPr id="41" name="Shape 41"/>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Title and Vertical Text">
    <p:spTree>
      <p:nvGrpSpPr>
        <p:cNvPr id="1" name=""/>
        <p:cNvGrpSpPr/>
        <p:nvPr/>
      </p:nvGrpSpPr>
      <p:grpSpPr>
        <a:xfrm>
          <a:off x="0" y="0"/>
          <a:ext cx="0" cy="0"/>
          <a:chOff x="0" y="0"/>
          <a:chExt cx="0" cy="0"/>
        </a:xfrm>
      </p:grpSpPr>
      <p:sp>
        <p:nvSpPr>
          <p:cNvPr id="43" name="Shape 43"/>
          <p:cNvSpPr/>
          <p:nvPr>
            <p:ph type="title"/>
          </p:nvPr>
        </p:nvSpPr>
        <p:spPr>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44" name="Shape 44"/>
          <p:cNvSpPr/>
          <p:nvPr>
            <p:ph type="body" idx="1"/>
          </p:nvPr>
        </p:nvSpPr>
        <p:spPr>
          <a:xfrm>
            <a:off x="3869268" y="864108"/>
            <a:ext cx="7315201" cy="5993892"/>
          </a:xfrm>
          <a:prstGeom prst="rect">
            <a:avLst/>
          </a:prstGeom>
        </p:spPr>
        <p:txBody>
          <a:bodyPr anchor="t"/>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45" name="Shape 45"/>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Vertical Title and Text">
    <p:spTree>
      <p:nvGrpSpPr>
        <p:cNvPr id="1" name=""/>
        <p:cNvGrpSpPr/>
        <p:nvPr/>
      </p:nvGrpSpPr>
      <p:grpSpPr>
        <a:xfrm>
          <a:off x="0" y="0"/>
          <a:ext cx="0" cy="0"/>
          <a:chOff x="0" y="0"/>
          <a:chExt cx="0" cy="0"/>
        </a:xfrm>
      </p:grpSpPr>
      <p:sp>
        <p:nvSpPr>
          <p:cNvPr id="47" name="Shape 47"/>
          <p:cNvSpPr/>
          <p:nvPr>
            <p:ph type="title"/>
          </p:nvPr>
        </p:nvSpPr>
        <p:spPr>
          <a:xfrm>
            <a:off x="381000" y="133350"/>
            <a:ext cx="2819400" cy="6667500"/>
          </a:xfrm>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48" name="Shape 48"/>
          <p:cNvSpPr/>
          <p:nvPr>
            <p:ph type="body" idx="1"/>
          </p:nvPr>
        </p:nvSpPr>
        <p:spPr>
          <a:xfrm>
            <a:off x="3867911" y="868680"/>
            <a:ext cx="7315201" cy="5989321"/>
          </a:xfrm>
          <a:prstGeom prst="rect">
            <a:avLst/>
          </a:prstGeom>
        </p:spPr>
        <p:txBody>
          <a:bodyPr anchor="t"/>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49" name="Shape 49"/>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p:bgPr>
    </p:bg>
    <p:spTree>
      <p:nvGrpSpPr>
        <p:cNvPr id="1" name=""/>
        <p:cNvGrpSpPr/>
        <p:nvPr/>
      </p:nvGrpSpPr>
      <p:grpSpPr>
        <a:xfrm>
          <a:off x="0" y="0"/>
          <a:ext cx="0" cy="0"/>
          <a:chOff x="0" y="0"/>
          <a:chExt cx="0" cy="0"/>
        </a:xfrm>
      </p:grpSpPr>
      <p:sp>
        <p:nvSpPr>
          <p:cNvPr id="2" name="Shape 2"/>
          <p:cNvSpPr/>
          <p:nvPr/>
        </p:nvSpPr>
        <p:spPr>
          <a:xfrm>
            <a:off x="0" y="758951"/>
            <a:ext cx="3443591" cy="5330954"/>
          </a:xfrm>
          <a:prstGeom prst="rect">
            <a:avLst/>
          </a:prstGeom>
          <a:solidFill>
            <a:srgbClr val="40BAD2"/>
          </a:solidFill>
          <a:ln w="12700">
            <a:miter lim="400000"/>
          </a:ln>
        </p:spPr>
        <p:txBody>
          <a:bodyPr lIns="0" tIns="0" rIns="0" bIns="0"/>
          <a:lstStyle/>
          <a:p>
            <a:pPr lvl="0"/>
          </a:p>
        </p:txBody>
      </p:sp>
      <p:sp>
        <p:nvSpPr>
          <p:cNvPr id="3" name="Shape 3"/>
          <p:cNvSpPr/>
          <p:nvPr/>
        </p:nvSpPr>
        <p:spPr>
          <a:xfrm>
            <a:off x="11815864" y="758951"/>
            <a:ext cx="384049" cy="5330954"/>
          </a:xfrm>
          <a:prstGeom prst="rect">
            <a:avLst/>
          </a:prstGeom>
          <a:solidFill>
            <a:srgbClr val="C8C8C8">
              <a:alpha val="49804"/>
            </a:srgbClr>
          </a:solidFill>
          <a:ln w="12700">
            <a:miter lim="400000"/>
          </a:ln>
        </p:spPr>
        <p:txBody>
          <a:bodyPr lIns="0" tIns="0" rIns="0" bIns="0"/>
          <a:lstStyle/>
          <a:p>
            <a:pPr lvl="0"/>
          </a:p>
        </p:txBody>
      </p:sp>
      <p:sp>
        <p:nvSpPr>
          <p:cNvPr id="4" name="Shape 4"/>
          <p:cNvSpPr/>
          <p:nvPr>
            <p:ph type="title"/>
          </p:nvPr>
        </p:nvSpPr>
        <p:spPr>
          <a:xfrm>
            <a:off x="252919" y="266587"/>
            <a:ext cx="2947482" cy="6315684"/>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lvl="0">
              <a:defRPr spc="0" sz="1800">
                <a:solidFill>
                  <a:srgbClr val="000000"/>
                </a:solidFill>
              </a:defRPr>
            </a:pPr>
            <a:r>
              <a:rPr spc="-60" sz="3600">
                <a:solidFill>
                  <a:srgbClr val="FFFFFF"/>
                </a:solidFill>
              </a:rPr>
              <a:t>Click to edit Master title style</a:t>
            </a:r>
          </a:p>
        </p:txBody>
      </p:sp>
      <p:sp>
        <p:nvSpPr>
          <p:cNvPr id="5" name="Shape 5"/>
          <p:cNvSpPr/>
          <p:nvPr>
            <p:ph type="body" idx="1"/>
          </p:nvPr>
        </p:nvSpPr>
        <p:spPr>
          <a:xfrm>
            <a:off x="3869268" y="6858"/>
            <a:ext cx="7315201" cy="68351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6" name="Shape 6"/>
          <p:cNvSpPr/>
          <p:nvPr>
            <p:ph type="sldNum" sz="quarter" idx="2"/>
          </p:nvPr>
        </p:nvSpPr>
        <p:spPr>
          <a:xfrm>
            <a:off x="10634134" y="6404292"/>
            <a:ext cx="1530928" cy="269241"/>
          </a:xfrm>
          <a:prstGeom prst="rect">
            <a:avLst/>
          </a:prstGeom>
          <a:ln w="12700">
            <a:miter lim="400000"/>
          </a:ln>
        </p:spPr>
        <p:txBody>
          <a:bodyPr lIns="45719" rIns="45719" anchor="ctr">
            <a:spAutoFit/>
          </a:bodyPr>
          <a:lstStyle>
            <a:lvl1pPr algn="r">
              <a:defRPr sz="1200">
                <a:solidFill>
                  <a:srgbClr val="40BAD2"/>
                </a:solidFill>
              </a:defRPr>
            </a:lvl1pPr>
          </a:lstStyle>
          <a:p>
            <a:pPr lvl="0"/>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ransition spd="med" advClick="1"/>
  <p:txStyles>
    <p:titleStyle>
      <a:lvl1pPr>
        <a:lnSpc>
          <a:spcPct val="90000"/>
        </a:lnSpc>
        <a:defRPr spc="-60" sz="3600">
          <a:solidFill>
            <a:srgbClr val="FFFFFF"/>
          </a:solidFill>
          <a:latin typeface="Corbel"/>
          <a:ea typeface="Corbel"/>
          <a:cs typeface="Corbel"/>
          <a:sym typeface="Corbel"/>
        </a:defRPr>
      </a:lvl1pPr>
      <a:lvl2pPr>
        <a:lnSpc>
          <a:spcPct val="90000"/>
        </a:lnSpc>
        <a:defRPr spc="-60" sz="3600">
          <a:solidFill>
            <a:srgbClr val="FFFFFF"/>
          </a:solidFill>
          <a:latin typeface="Corbel"/>
          <a:ea typeface="Corbel"/>
          <a:cs typeface="Corbel"/>
          <a:sym typeface="Corbel"/>
        </a:defRPr>
      </a:lvl2pPr>
      <a:lvl3pPr>
        <a:lnSpc>
          <a:spcPct val="90000"/>
        </a:lnSpc>
        <a:defRPr spc="-60" sz="3600">
          <a:solidFill>
            <a:srgbClr val="FFFFFF"/>
          </a:solidFill>
          <a:latin typeface="Corbel"/>
          <a:ea typeface="Corbel"/>
          <a:cs typeface="Corbel"/>
          <a:sym typeface="Corbel"/>
        </a:defRPr>
      </a:lvl3pPr>
      <a:lvl4pPr>
        <a:lnSpc>
          <a:spcPct val="90000"/>
        </a:lnSpc>
        <a:defRPr spc="-60" sz="3600">
          <a:solidFill>
            <a:srgbClr val="FFFFFF"/>
          </a:solidFill>
          <a:latin typeface="Corbel"/>
          <a:ea typeface="Corbel"/>
          <a:cs typeface="Corbel"/>
          <a:sym typeface="Corbel"/>
        </a:defRPr>
      </a:lvl4pPr>
      <a:lvl5pPr>
        <a:lnSpc>
          <a:spcPct val="90000"/>
        </a:lnSpc>
        <a:defRPr spc="-60" sz="3600">
          <a:solidFill>
            <a:srgbClr val="FFFFFF"/>
          </a:solidFill>
          <a:latin typeface="Corbel"/>
          <a:ea typeface="Corbel"/>
          <a:cs typeface="Corbel"/>
          <a:sym typeface="Corbel"/>
        </a:defRPr>
      </a:lvl5pPr>
      <a:lvl6pPr>
        <a:lnSpc>
          <a:spcPct val="90000"/>
        </a:lnSpc>
        <a:defRPr spc="-60" sz="3600">
          <a:solidFill>
            <a:srgbClr val="FFFFFF"/>
          </a:solidFill>
          <a:latin typeface="Corbel"/>
          <a:ea typeface="Corbel"/>
          <a:cs typeface="Corbel"/>
          <a:sym typeface="Corbel"/>
        </a:defRPr>
      </a:lvl6pPr>
      <a:lvl7pPr>
        <a:lnSpc>
          <a:spcPct val="90000"/>
        </a:lnSpc>
        <a:defRPr spc="-60" sz="3600">
          <a:solidFill>
            <a:srgbClr val="FFFFFF"/>
          </a:solidFill>
          <a:latin typeface="Corbel"/>
          <a:ea typeface="Corbel"/>
          <a:cs typeface="Corbel"/>
          <a:sym typeface="Corbel"/>
        </a:defRPr>
      </a:lvl7pPr>
      <a:lvl8pPr>
        <a:lnSpc>
          <a:spcPct val="90000"/>
        </a:lnSpc>
        <a:defRPr spc="-60" sz="3600">
          <a:solidFill>
            <a:srgbClr val="FFFFFF"/>
          </a:solidFill>
          <a:latin typeface="Corbel"/>
          <a:ea typeface="Corbel"/>
          <a:cs typeface="Corbel"/>
          <a:sym typeface="Corbel"/>
        </a:defRPr>
      </a:lvl8pPr>
      <a:lvl9pPr>
        <a:lnSpc>
          <a:spcPct val="90000"/>
        </a:lnSpc>
        <a:defRPr spc="-60" sz="3600">
          <a:solidFill>
            <a:srgbClr val="FFFFFF"/>
          </a:solidFill>
          <a:latin typeface="Corbel"/>
          <a:ea typeface="Corbel"/>
          <a:cs typeface="Corbel"/>
          <a:sym typeface="Corbel"/>
        </a:defRPr>
      </a:lvl9pPr>
    </p:titleStyle>
    <p:bodyStyle>
      <a:lvl1pPr marL="182879" indent="-182879">
        <a:lnSpc>
          <a:spcPct val="90000"/>
        </a:lnSpc>
        <a:spcBef>
          <a:spcPts val="1200"/>
        </a:spcBef>
        <a:buClr>
          <a:srgbClr val="40BAD2"/>
        </a:buClr>
        <a:buSzPct val="100000"/>
        <a:buFont typeface="Wingdings 2"/>
        <a:buChar char="●"/>
        <a:defRPr sz="2000">
          <a:solidFill>
            <a:srgbClr val="595959"/>
          </a:solidFill>
          <a:latin typeface="Corbel"/>
          <a:ea typeface="Corbel"/>
          <a:cs typeface="Corbel"/>
          <a:sym typeface="Corbel"/>
        </a:defRPr>
      </a:lvl1pPr>
      <a:lvl2pPr marL="706119" indent="-203200">
        <a:lnSpc>
          <a:spcPct val="90000"/>
        </a:lnSpc>
        <a:spcBef>
          <a:spcPts val="1200"/>
        </a:spcBef>
        <a:buClr>
          <a:srgbClr val="40BAD2"/>
        </a:buClr>
        <a:buSzPct val="100000"/>
        <a:buFont typeface="Wingdings 2"/>
        <a:buChar char="●"/>
        <a:defRPr sz="2000">
          <a:solidFill>
            <a:srgbClr val="595959"/>
          </a:solidFill>
          <a:latin typeface="Corbel"/>
          <a:ea typeface="Corbel"/>
          <a:cs typeface="Corbel"/>
          <a:sym typeface="Corbel"/>
        </a:defRPr>
      </a:lvl2pPr>
      <a:lvl3pPr marL="1188719" indent="-228600">
        <a:lnSpc>
          <a:spcPct val="90000"/>
        </a:lnSpc>
        <a:spcBef>
          <a:spcPts val="1200"/>
        </a:spcBef>
        <a:buClr>
          <a:srgbClr val="40BAD2"/>
        </a:buClr>
        <a:buSzPct val="100000"/>
        <a:buFont typeface="Wingdings 2"/>
        <a:buChar char="●"/>
        <a:defRPr sz="2000">
          <a:solidFill>
            <a:srgbClr val="595959"/>
          </a:solidFill>
          <a:latin typeface="Corbel"/>
          <a:ea typeface="Corbel"/>
          <a:cs typeface="Corbel"/>
          <a:sym typeface="Corbel"/>
        </a:defRPr>
      </a:lvl3pPr>
      <a:lvl4pPr marL="1678577" indent="-261257">
        <a:lnSpc>
          <a:spcPct val="90000"/>
        </a:lnSpc>
        <a:spcBef>
          <a:spcPts val="1200"/>
        </a:spcBef>
        <a:buClr>
          <a:srgbClr val="40BAD2"/>
        </a:buClr>
        <a:buSzPct val="100000"/>
        <a:buFont typeface="Wingdings 2"/>
        <a:buChar char="●"/>
        <a:defRPr sz="2000">
          <a:solidFill>
            <a:srgbClr val="595959"/>
          </a:solidFill>
          <a:latin typeface="Corbel"/>
          <a:ea typeface="Corbel"/>
          <a:cs typeface="Corbel"/>
          <a:sym typeface="Corbel"/>
        </a:defRPr>
      </a:lvl4pPr>
      <a:lvl5pPr marL="2135777" indent="-261257">
        <a:lnSpc>
          <a:spcPct val="90000"/>
        </a:lnSpc>
        <a:spcBef>
          <a:spcPts val="1200"/>
        </a:spcBef>
        <a:buClr>
          <a:srgbClr val="40BAD2"/>
        </a:buClr>
        <a:buSzPct val="100000"/>
        <a:buFont typeface="Wingdings 2"/>
        <a:buChar char="●"/>
        <a:defRPr sz="2000">
          <a:solidFill>
            <a:srgbClr val="595959"/>
          </a:solidFill>
          <a:latin typeface="Corbel"/>
          <a:ea typeface="Corbel"/>
          <a:cs typeface="Corbel"/>
          <a:sym typeface="Corbel"/>
        </a:defRPr>
      </a:lvl5pPr>
      <a:lvl6pPr marL="2612571" indent="-326571">
        <a:lnSpc>
          <a:spcPct val="90000"/>
        </a:lnSpc>
        <a:spcBef>
          <a:spcPts val="1200"/>
        </a:spcBef>
        <a:buClr>
          <a:srgbClr val="40BAD2"/>
        </a:buClr>
        <a:buSzPct val="100000"/>
        <a:buFont typeface="Wingdings 2"/>
        <a:buChar char="●"/>
        <a:defRPr sz="2000">
          <a:solidFill>
            <a:srgbClr val="595959"/>
          </a:solidFill>
          <a:latin typeface="Corbel"/>
          <a:ea typeface="Corbel"/>
          <a:cs typeface="Corbel"/>
          <a:sym typeface="Corbel"/>
        </a:defRPr>
      </a:lvl6pPr>
      <a:lvl7pPr marL="3069771" indent="-326571">
        <a:lnSpc>
          <a:spcPct val="90000"/>
        </a:lnSpc>
        <a:spcBef>
          <a:spcPts val="1200"/>
        </a:spcBef>
        <a:buClr>
          <a:srgbClr val="40BAD2"/>
        </a:buClr>
        <a:buSzPct val="100000"/>
        <a:buFont typeface="Wingdings 2"/>
        <a:buChar char="●"/>
        <a:defRPr sz="2000">
          <a:solidFill>
            <a:srgbClr val="595959"/>
          </a:solidFill>
          <a:latin typeface="Corbel"/>
          <a:ea typeface="Corbel"/>
          <a:cs typeface="Corbel"/>
          <a:sym typeface="Corbel"/>
        </a:defRPr>
      </a:lvl7pPr>
      <a:lvl8pPr marL="3526971" indent="-326571">
        <a:lnSpc>
          <a:spcPct val="90000"/>
        </a:lnSpc>
        <a:spcBef>
          <a:spcPts val="1200"/>
        </a:spcBef>
        <a:buClr>
          <a:srgbClr val="40BAD2"/>
        </a:buClr>
        <a:buSzPct val="100000"/>
        <a:buFont typeface="Wingdings 2"/>
        <a:buChar char="●"/>
        <a:defRPr sz="2000">
          <a:solidFill>
            <a:srgbClr val="595959"/>
          </a:solidFill>
          <a:latin typeface="Corbel"/>
          <a:ea typeface="Corbel"/>
          <a:cs typeface="Corbel"/>
          <a:sym typeface="Corbel"/>
        </a:defRPr>
      </a:lvl8pPr>
      <a:lvl9pPr marL="3984171" indent="-326571">
        <a:lnSpc>
          <a:spcPct val="90000"/>
        </a:lnSpc>
        <a:spcBef>
          <a:spcPts val="1200"/>
        </a:spcBef>
        <a:buClr>
          <a:srgbClr val="40BAD2"/>
        </a:buClr>
        <a:buSzPct val="100000"/>
        <a:buFont typeface="Wingdings 2"/>
        <a:buChar char="●"/>
        <a:defRPr sz="2000">
          <a:solidFill>
            <a:srgbClr val="595959"/>
          </a:solidFill>
          <a:latin typeface="Corbel"/>
          <a:ea typeface="Corbel"/>
          <a:cs typeface="Corbel"/>
          <a:sym typeface="Corbel"/>
        </a:defRPr>
      </a:lvl9pPr>
    </p:bodyStyle>
    <p:otherStyle>
      <a:lvl1pPr algn="r">
        <a:defRPr sz="1200">
          <a:solidFill>
            <a:schemeClr val="tx1"/>
          </a:solidFill>
          <a:latin typeface="+mn-lt"/>
          <a:ea typeface="+mn-ea"/>
          <a:cs typeface="+mn-cs"/>
          <a:sym typeface="Corbel"/>
        </a:defRPr>
      </a:lvl1pPr>
      <a:lvl2pPr indent="457200" algn="r">
        <a:defRPr sz="1200">
          <a:solidFill>
            <a:schemeClr val="tx1"/>
          </a:solidFill>
          <a:latin typeface="+mn-lt"/>
          <a:ea typeface="+mn-ea"/>
          <a:cs typeface="+mn-cs"/>
          <a:sym typeface="Corbel"/>
        </a:defRPr>
      </a:lvl2pPr>
      <a:lvl3pPr indent="914400" algn="r">
        <a:defRPr sz="1200">
          <a:solidFill>
            <a:schemeClr val="tx1"/>
          </a:solidFill>
          <a:latin typeface="+mn-lt"/>
          <a:ea typeface="+mn-ea"/>
          <a:cs typeface="+mn-cs"/>
          <a:sym typeface="Corbel"/>
        </a:defRPr>
      </a:lvl3pPr>
      <a:lvl4pPr indent="1371600" algn="r">
        <a:defRPr sz="1200">
          <a:solidFill>
            <a:schemeClr val="tx1"/>
          </a:solidFill>
          <a:latin typeface="+mn-lt"/>
          <a:ea typeface="+mn-ea"/>
          <a:cs typeface="+mn-cs"/>
          <a:sym typeface="Corbel"/>
        </a:defRPr>
      </a:lvl4pPr>
      <a:lvl5pPr indent="1828800" algn="r">
        <a:defRPr sz="1200">
          <a:solidFill>
            <a:schemeClr val="tx1"/>
          </a:solidFill>
          <a:latin typeface="+mn-lt"/>
          <a:ea typeface="+mn-ea"/>
          <a:cs typeface="+mn-cs"/>
          <a:sym typeface="Corbel"/>
        </a:defRPr>
      </a:lvl5pPr>
      <a:lvl6pPr indent="2286000" algn="r">
        <a:defRPr sz="1200">
          <a:solidFill>
            <a:schemeClr val="tx1"/>
          </a:solidFill>
          <a:latin typeface="+mn-lt"/>
          <a:ea typeface="+mn-ea"/>
          <a:cs typeface="+mn-cs"/>
          <a:sym typeface="Corbel"/>
        </a:defRPr>
      </a:lvl6pPr>
      <a:lvl7pPr indent="2743200" algn="r">
        <a:defRPr sz="1200">
          <a:solidFill>
            <a:schemeClr val="tx1"/>
          </a:solidFill>
          <a:latin typeface="+mn-lt"/>
          <a:ea typeface="+mn-ea"/>
          <a:cs typeface="+mn-cs"/>
          <a:sym typeface="Corbel"/>
        </a:defRPr>
      </a:lvl7pPr>
      <a:lvl8pPr indent="3200400" algn="r">
        <a:defRPr sz="1200">
          <a:solidFill>
            <a:schemeClr val="tx1"/>
          </a:solidFill>
          <a:latin typeface="+mn-lt"/>
          <a:ea typeface="+mn-ea"/>
          <a:cs typeface="+mn-cs"/>
          <a:sym typeface="Corbel"/>
        </a:defRPr>
      </a:lvl8pPr>
      <a:lvl9pPr indent="3657600" algn="r">
        <a:defRPr sz="1200">
          <a:solidFill>
            <a:schemeClr val="tx1"/>
          </a:solidFill>
          <a:latin typeface="+mn-lt"/>
          <a:ea typeface="+mn-ea"/>
          <a:cs typeface="+mn-cs"/>
          <a:sym typeface="Corbel"/>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ntfw.org/wp-content/uploads/2011/11/ESDGC-Ebook.pdf" TargetMode="External"/><Relationship Id="rId3" Type="http://schemas.openxmlformats.org/officeDocument/2006/relationships/hyperlink" Target="https://www.estyn.gov.wales/sites/default/files/documents/Supplementary%20guidance%20-%20ESDGC.pdf" TargetMode="External"/><Relationship Id="rId4" Type="http://schemas.openxmlformats.org/officeDocument/2006/relationships/hyperlink" Target="http://learning.gov.wales/resources/browse-all/education-for-sustainable-development-and-global-citizenship/?lang=en"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3" name="Shape 53"/>
          <p:cNvSpPr/>
          <p:nvPr>
            <p:ph type="title"/>
          </p:nvPr>
        </p:nvSpPr>
        <p:spPr>
          <a:xfrm>
            <a:off x="1069847" y="1298447"/>
            <a:ext cx="7315201" cy="3255266"/>
          </a:xfrm>
          <a:prstGeom prst="rect">
            <a:avLst/>
          </a:prstGeom>
        </p:spPr>
        <p:txBody>
          <a:bodyPr/>
          <a:lstStyle>
            <a:lvl1pPr algn="ctr">
              <a:defRPr sz="5300"/>
            </a:lvl1pPr>
          </a:lstStyle>
          <a:p>
            <a:pPr lvl="0">
              <a:defRPr spc="0" sz="1800">
                <a:solidFill>
                  <a:srgbClr val="000000"/>
                </a:solidFill>
              </a:defRPr>
            </a:pPr>
            <a:r>
              <a:rPr spc="-100" sz="5300">
                <a:solidFill>
                  <a:srgbClr val="FFFFFF"/>
                </a:solidFill>
              </a:rPr>
              <a:t>How does the concept of ESDGC contribute to reducing global inequalities?</a:t>
            </a:r>
          </a:p>
        </p:txBody>
      </p:sp>
      <p:sp>
        <p:nvSpPr>
          <p:cNvPr id="54" name="Shape 54"/>
          <p:cNvSpPr/>
          <p:nvPr>
            <p:ph type="body" idx="1"/>
          </p:nvPr>
        </p:nvSpPr>
        <p:spPr>
          <a:xfrm>
            <a:off x="1100015" y="4670245"/>
            <a:ext cx="7315201" cy="914401"/>
          </a:xfrm>
          <a:prstGeom prst="rect">
            <a:avLst/>
          </a:prstGeom>
        </p:spPr>
        <p:txBody>
          <a:bodyPr/>
          <a:lstStyle/>
          <a:p>
            <a:pPr lvl="0">
              <a:defRPr sz="1800">
                <a:solidFill>
                  <a:srgbClr val="000000"/>
                </a:solidFill>
              </a:defRPr>
            </a:pPr>
            <a:r>
              <a:rPr sz="2200">
                <a:solidFill>
                  <a:srgbClr val="D9F1F6"/>
                </a:solidFill>
              </a:rPr>
              <a:t>Rebecca Graham 1500968 SJSS5001  Ass 2</a:t>
            </a:r>
          </a:p>
        </p:txBody>
      </p:sp>
    </p:spTree>
  </p:cSld>
  <p:clrMapOvr>
    <a:masterClrMapping/>
  </p:clrMapOvr>
  <p:transitio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6" name="Shape 56"/>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Content </a:t>
            </a:r>
          </a:p>
        </p:txBody>
      </p:sp>
      <p:sp>
        <p:nvSpPr>
          <p:cNvPr id="57" name="Shape 57"/>
          <p:cNvSpPr/>
          <p:nvPr/>
        </p:nvSpPr>
        <p:spPr>
          <a:xfrm>
            <a:off x="3559832" y="418380"/>
            <a:ext cx="8077201" cy="7482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812800" indent="-812800">
              <a:buSzPct val="100000"/>
              <a:buFont typeface="Arial"/>
              <a:buChar char="•"/>
            </a:pPr>
            <a:r>
              <a:rPr sz="3200"/>
              <a:t>What is ESDGC?</a:t>
            </a:r>
            <a:endParaRPr sz="3200"/>
          </a:p>
          <a:p>
            <a:pPr lvl="0" marL="812800" indent="-812800">
              <a:buSzPct val="100000"/>
              <a:buFont typeface="Arial"/>
              <a:buChar char="•"/>
            </a:pPr>
            <a:r>
              <a:rPr sz="3200"/>
              <a:t>7 Key Themes in ESDGC</a:t>
            </a:r>
            <a:endParaRPr sz="3200"/>
          </a:p>
          <a:p>
            <a:pPr lvl="0" marL="812800" indent="-812800">
              <a:buSzPct val="100000"/>
              <a:buFont typeface="Arial"/>
              <a:buChar char="•"/>
            </a:pPr>
            <a:r>
              <a:rPr sz="3200"/>
              <a:t>What does Global Inequality mean? </a:t>
            </a:r>
            <a:endParaRPr sz="3200"/>
          </a:p>
          <a:p>
            <a:pPr lvl="0" marL="812800" indent="-812800">
              <a:buSzPct val="100000"/>
              <a:buFont typeface="Arial"/>
              <a:buChar char="•"/>
            </a:pPr>
            <a:r>
              <a:rPr sz="3200"/>
              <a:t>Global Stratification </a:t>
            </a:r>
            <a:endParaRPr sz="3200"/>
          </a:p>
          <a:p>
            <a:pPr lvl="0" marL="812800" indent="-812800">
              <a:buSzPct val="100000"/>
              <a:buFont typeface="Arial"/>
              <a:buChar char="•"/>
            </a:pPr>
            <a:r>
              <a:rPr sz="3200"/>
              <a:t>Globalisation</a:t>
            </a:r>
            <a:endParaRPr sz="3200"/>
          </a:p>
          <a:p>
            <a:pPr lvl="0" marL="812800" indent="-812800">
              <a:buSzPct val="100000"/>
              <a:buFont typeface="Arial"/>
              <a:buChar char="•"/>
            </a:pPr>
            <a:r>
              <a:rPr sz="3200"/>
              <a:t>Educates people about the environment and resources</a:t>
            </a:r>
            <a:endParaRPr sz="3200"/>
          </a:p>
          <a:p>
            <a:pPr lvl="0" marL="812800" indent="-812800">
              <a:buSzPct val="100000"/>
              <a:buFont typeface="Arial"/>
              <a:buChar char="•"/>
            </a:pPr>
            <a:r>
              <a:rPr sz="3200"/>
              <a:t>Educates people about culture/identity</a:t>
            </a:r>
            <a:endParaRPr sz="3200"/>
          </a:p>
          <a:p>
            <a:pPr lvl="0" marL="812800" indent="-812800">
              <a:buSzPct val="100000"/>
              <a:buFont typeface="Arial"/>
              <a:buChar char="•"/>
            </a:pPr>
            <a:r>
              <a:rPr sz="3200"/>
              <a:t>Educates people about poverty</a:t>
            </a:r>
            <a:endParaRPr sz="3200"/>
          </a:p>
          <a:p>
            <a:pPr lvl="0" marL="812800" indent="-812800">
              <a:buSzPct val="100000"/>
              <a:buFont typeface="Arial"/>
              <a:buChar char="•"/>
            </a:pPr>
            <a:r>
              <a:rPr sz="3200"/>
              <a:t>UNESCO</a:t>
            </a:r>
            <a:endParaRPr sz="3200"/>
          </a:p>
          <a:p>
            <a:pPr lvl="0" marL="812800" indent="-812800">
              <a:buSzPct val="100000"/>
              <a:buFont typeface="Arial"/>
              <a:buChar char="•"/>
            </a:pPr>
            <a:r>
              <a:rPr sz="3200"/>
              <a:t>Conclusion </a:t>
            </a:r>
            <a:endParaRPr sz="3200"/>
          </a:p>
          <a:p>
            <a:pPr lvl="0" marL="812800" indent="-812800">
              <a:buSzPct val="100000"/>
              <a:buFont typeface="Arial"/>
              <a:buChar char="•"/>
            </a:pPr>
            <a:r>
              <a:rPr sz="3200"/>
              <a:t>Reference List </a:t>
            </a:r>
            <a:endParaRPr sz="3200"/>
          </a:p>
          <a:p>
            <a:pPr lvl="0" marL="457200" indent="-457200">
              <a:buSzPct val="100000"/>
              <a:buFont typeface="Arial"/>
              <a:buChar char="•"/>
            </a:pPr>
            <a:endParaRPr sz="2800"/>
          </a:p>
          <a:p>
            <a:pPr lvl="0" marL="457200" indent="-457200">
              <a:buSzPct val="100000"/>
              <a:buFont typeface="Arial"/>
              <a:buChar char="•"/>
            </a:pPr>
            <a:endParaRPr sz="2800"/>
          </a:p>
          <a:p>
            <a:pPr lvl="0" algn="just"/>
            <a:endParaRPr sz="3200"/>
          </a:p>
        </p:txBody>
      </p:sp>
      <p:sp>
        <p:nvSpPr>
          <p:cNvPr id="58" name="Shape 58"/>
          <p:cNvSpPr/>
          <p:nvPr/>
        </p:nvSpPr>
        <p:spPr>
          <a:xfrm>
            <a:off x="-753375" y="6313097"/>
            <a:ext cx="14029426" cy="345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lstStyle>
          <a:p>
            <a:pPr lvl="0"/>
            <a:r>
              <a:t>(Education for Sustainable Development and Global Citizenship (ESDGC) in Work Based Learning, 2018)</a:t>
            </a:r>
          </a:p>
        </p:txBody>
      </p:sp>
    </p:spTree>
  </p:cSld>
  <p:clrMapOvr>
    <a:masterClrMapping/>
  </p:clrMapOvr>
  <p:transition spd="med" advClick="1"/>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0" name="Shape 60"/>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What is ESDGC?</a:t>
            </a:r>
          </a:p>
        </p:txBody>
      </p:sp>
      <p:sp>
        <p:nvSpPr>
          <p:cNvPr id="61" name="Shape 61"/>
          <p:cNvSpPr/>
          <p:nvPr/>
        </p:nvSpPr>
        <p:spPr>
          <a:xfrm>
            <a:off x="3617343" y="332117"/>
            <a:ext cx="7818409" cy="6200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812800" indent="-812800">
              <a:buSzPct val="100000"/>
              <a:buFont typeface="Arial"/>
              <a:buChar char="•"/>
            </a:pPr>
            <a:r>
              <a:rPr sz="3200"/>
              <a:t>ESDGC stands for "Education for Sustainable Development and Global Citizenship."</a:t>
            </a:r>
          </a:p>
          <a:p>
            <a:pPr lvl="0" marL="812800" indent="-812800">
              <a:buSzPct val="100000"/>
              <a:buFont typeface="Arial"/>
              <a:buChar char="•"/>
            </a:pPr>
            <a:r>
              <a:rPr sz="3200"/>
              <a:t>ESDGC helps prepare individuals for challenges that are faced by the Earth and helps people to understand their lifestyle choices and how their decisions can affect the planet and the lives of everyone globally around the world by educating and training individuals. </a:t>
            </a:r>
            <a:endParaRPr sz="3200"/>
          </a:p>
          <a:p>
            <a:pPr lvl="0"/>
            <a:endParaRPr sz="3200"/>
          </a:p>
          <a:p>
            <a:pPr lvl="0"/>
            <a:endParaRPr sz="3200"/>
          </a:p>
          <a:p>
            <a:pPr lvl="0"/>
            <a:endParaRPr sz="3200"/>
          </a:p>
        </p:txBody>
      </p:sp>
      <p:sp>
        <p:nvSpPr>
          <p:cNvPr id="62" name="Shape 62"/>
          <p:cNvSpPr/>
          <p:nvPr/>
        </p:nvSpPr>
        <p:spPr>
          <a:xfrm>
            <a:off x="3732360" y="5407326"/>
            <a:ext cx="7473351" cy="599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lstStyle>
          <a:p>
            <a:pPr lvl="0"/>
            <a:r>
              <a:t>(Education for Sustainable Development and Global Citizenship (ESDGC) in Work Based Learning, 2018)</a:t>
            </a:r>
          </a:p>
        </p:txBody>
      </p:sp>
    </p:spTree>
  </p:cSld>
  <p:clrMapOvr>
    <a:masterClrMapping/>
  </p:clrMapOvr>
  <p:transitio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4" name="Shape 64"/>
          <p:cNvSpPr/>
          <p:nvPr>
            <p:ph type="title"/>
          </p:nvPr>
        </p:nvSpPr>
        <p:spPr>
          <a:xfrm>
            <a:off x="252918" y="1123836"/>
            <a:ext cx="2947484" cy="4601185"/>
          </a:xfrm>
          <a:prstGeom prst="rect">
            <a:avLst/>
          </a:prstGeom>
        </p:spPr>
        <p:txBody>
          <a:bodyPr/>
          <a:lstStyle/>
          <a:p>
            <a:pPr lvl="0" algn="ctr">
              <a:defRPr spc="0" sz="1800">
                <a:solidFill>
                  <a:srgbClr val="000000"/>
                </a:solidFill>
              </a:defRPr>
            </a:pPr>
            <a:r>
              <a:rPr spc="-100" sz="3600">
                <a:solidFill>
                  <a:srgbClr val="FFFFFF"/>
                </a:solidFill>
              </a:rPr>
              <a:t>7 Key themes</a:t>
            </a:r>
            <a:br>
              <a:rPr spc="-100" sz="3600">
                <a:solidFill>
                  <a:srgbClr val="FFFFFF"/>
                </a:solidFill>
              </a:rPr>
            </a:br>
            <a:r>
              <a:rPr spc="-100" sz="3600">
                <a:solidFill>
                  <a:srgbClr val="FFFFFF"/>
                </a:solidFill>
              </a:rPr>
              <a:t>in ESDGC </a:t>
            </a:r>
          </a:p>
        </p:txBody>
      </p:sp>
      <p:sp>
        <p:nvSpPr>
          <p:cNvPr id="65" name="Shape 65"/>
          <p:cNvSpPr/>
          <p:nvPr/>
        </p:nvSpPr>
        <p:spPr>
          <a:xfrm>
            <a:off x="3502323" y="749058"/>
            <a:ext cx="8134710" cy="4968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444500" indent="-444500" algn="just">
              <a:buSzPct val="100000"/>
              <a:buFont typeface="Arial"/>
              <a:buChar char="•"/>
            </a:pPr>
            <a:r>
              <a:rPr sz="2800"/>
              <a:t>Choices and Decisions; respect and show respect for others and their views</a:t>
            </a:r>
            <a:endParaRPr sz="2800"/>
          </a:p>
          <a:p>
            <a:pPr lvl="0" marL="444500" indent="-444500" algn="just">
              <a:buSzPct val="100000"/>
              <a:buFont typeface="Arial"/>
              <a:buChar char="•"/>
            </a:pPr>
            <a:r>
              <a:rPr sz="2800"/>
              <a:t>Consumption and Waste; use resources carefully</a:t>
            </a:r>
            <a:endParaRPr sz="2800"/>
          </a:p>
          <a:p>
            <a:pPr lvl="0" marL="444500" indent="-444500" algn="just">
              <a:buSzPct val="100000"/>
              <a:buFont typeface="Arial"/>
              <a:buChar char="•"/>
            </a:pPr>
            <a:r>
              <a:rPr sz="2800"/>
              <a:t>Health; looking after your health/hygiene </a:t>
            </a:r>
            <a:endParaRPr sz="2800"/>
          </a:p>
          <a:p>
            <a:pPr lvl="0" marL="444500" indent="-444500" algn="just">
              <a:buSzPct val="100000"/>
              <a:buFont typeface="Arial"/>
              <a:buChar char="•"/>
            </a:pPr>
            <a:r>
              <a:rPr sz="2800"/>
              <a:t>Identity and Culture; recognise that discrimination and exclusion is wrong</a:t>
            </a:r>
            <a:endParaRPr sz="2800"/>
          </a:p>
          <a:p>
            <a:pPr lvl="0" marL="444500" indent="-444500" algn="just">
              <a:buSzPct val="100000"/>
              <a:buFont typeface="Arial"/>
              <a:buChar char="•"/>
            </a:pPr>
            <a:r>
              <a:rPr sz="2800"/>
              <a:t>Climate Change; believe the importance of looking after the environment</a:t>
            </a:r>
            <a:endParaRPr sz="2800"/>
          </a:p>
          <a:p>
            <a:pPr lvl="0" marL="444500" indent="-444500" algn="just">
              <a:buSzPct val="100000"/>
              <a:buFont typeface="Arial"/>
              <a:buChar char="•"/>
            </a:pPr>
            <a:r>
              <a:rPr sz="2800"/>
              <a:t>Wealth and Poverty; understand fair-trade and importance for future generations to meet their basic needs</a:t>
            </a:r>
            <a:endParaRPr sz="2800"/>
          </a:p>
          <a:p>
            <a:pPr lvl="0" marL="444500" indent="-444500" algn="just">
              <a:buSzPct val="100000"/>
              <a:buFont typeface="Arial"/>
              <a:buChar char="•"/>
            </a:pPr>
            <a:r>
              <a:rPr sz="2800"/>
              <a:t>The Natural Environment; recognise its importance </a:t>
            </a:r>
          </a:p>
        </p:txBody>
      </p:sp>
      <p:sp>
        <p:nvSpPr>
          <p:cNvPr id="66" name="Shape 66"/>
          <p:cNvSpPr/>
          <p:nvPr/>
        </p:nvSpPr>
        <p:spPr>
          <a:xfrm>
            <a:off x="-552093" y="6169324"/>
            <a:ext cx="12304145" cy="345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lstStyle>
          <a:p>
            <a:pPr lvl="0"/>
            <a:r>
              <a:t>(Education for Sustainable Development and Global Citizenship (ESDGC) in Work Based Learning, 2018)</a:t>
            </a:r>
          </a:p>
        </p:txBody>
      </p:sp>
    </p:spTree>
  </p:cSld>
  <p:clrMapOvr>
    <a:masterClrMapping/>
  </p:clrMapOvr>
  <p:transition spd="med" advClick="1"/>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8" name="Shape 68"/>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What does Global Inequalities mean?</a:t>
            </a:r>
          </a:p>
        </p:txBody>
      </p:sp>
      <p:sp>
        <p:nvSpPr>
          <p:cNvPr id="69" name="Shape 69"/>
          <p:cNvSpPr/>
          <p:nvPr/>
        </p:nvSpPr>
        <p:spPr>
          <a:xfrm>
            <a:off x="253040" y="6083056"/>
            <a:ext cx="2743201" cy="904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vl1pPr>
          </a:lstStyle>
          <a:p>
            <a:pPr lvl="0">
              <a:defRPr sz="1800"/>
            </a:pPr>
            <a:r>
              <a:rPr sz="2800"/>
              <a:t>(Milanovic, 2016)</a:t>
            </a:r>
            <a:endParaRPr sz="2800"/>
          </a:p>
        </p:txBody>
      </p:sp>
      <p:sp>
        <p:nvSpPr>
          <p:cNvPr id="70" name="Shape 70"/>
          <p:cNvSpPr/>
          <p:nvPr/>
        </p:nvSpPr>
        <p:spPr>
          <a:xfrm>
            <a:off x="3991152" y="1654834"/>
            <a:ext cx="6912634" cy="33807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a:r>
              <a:rPr sz="3200"/>
              <a:t>Global Inequalities means the unequal distribution of resources depending on where on the social hierarchy groups and individuals are.</a:t>
            </a:r>
            <a:endParaRPr sz="3200"/>
          </a:p>
          <a:p>
            <a:pPr lvl="0"/>
            <a:endParaRPr sz="3200"/>
          </a:p>
          <a:p>
            <a:pPr lvl="0"/>
            <a:endParaRPr sz="3200"/>
          </a:p>
        </p:txBody>
      </p:sp>
    </p:spTree>
  </p:cSld>
  <p:clrMapOvr>
    <a:masterClrMapping/>
  </p:clrMapOvr>
  <p:transitio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72" name="Shape 72"/>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Global Stratification</a:t>
            </a:r>
          </a:p>
        </p:txBody>
      </p:sp>
      <p:sp>
        <p:nvSpPr>
          <p:cNvPr id="73" name="Shape 73"/>
          <p:cNvSpPr/>
          <p:nvPr/>
        </p:nvSpPr>
        <p:spPr>
          <a:xfrm>
            <a:off x="3502322" y="288985"/>
            <a:ext cx="8249730" cy="6200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algn="just"/>
            <a:r>
              <a:rPr sz="3200"/>
              <a:t>-There are 2 dimensions to global stratification  1st - Gaps between nations </a:t>
            </a:r>
          </a:p>
          <a:p>
            <a:pPr lvl="0" algn="just"/>
            <a:r>
              <a:rPr sz="3200"/>
              <a:t>2nd – Gaps within nations.</a:t>
            </a:r>
          </a:p>
          <a:p>
            <a:pPr lvl="0" algn="just"/>
            <a:r>
              <a:rPr sz="3200"/>
              <a:t>- Global inequality includes economic and social inequality which both contribute to the burden of poverty among the world </a:t>
            </a:r>
            <a:endParaRPr sz="3200"/>
          </a:p>
          <a:p>
            <a:pPr lvl="0" algn="just"/>
            <a:r>
              <a:rPr sz="3200"/>
              <a:t>- Economic inequality means the distribution of income and opportunity between different groups in society is unequal</a:t>
            </a:r>
            <a:endParaRPr sz="3200"/>
          </a:p>
          <a:p>
            <a:pPr lvl="0" algn="just"/>
            <a:r>
              <a:rPr sz="3200"/>
              <a:t>- Social inequality means that people with different social positions and statuses within society have unequal opportunities and rewards </a:t>
            </a:r>
            <a:endParaRPr sz="3200"/>
          </a:p>
        </p:txBody>
      </p:sp>
      <p:sp>
        <p:nvSpPr>
          <p:cNvPr id="74" name="Shape 74"/>
          <p:cNvSpPr/>
          <p:nvPr/>
        </p:nvSpPr>
        <p:spPr>
          <a:xfrm>
            <a:off x="80512" y="6183703"/>
            <a:ext cx="2743201" cy="49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vl1pPr>
          </a:lstStyle>
          <a:p>
            <a:pPr lvl="0">
              <a:defRPr sz="1800"/>
            </a:pPr>
            <a:r>
              <a:rPr sz="2800"/>
              <a:t>(Myrdal, 1970)</a:t>
            </a:r>
          </a:p>
        </p:txBody>
      </p:sp>
    </p:spTree>
  </p:cSld>
  <p:clrMapOvr>
    <a:masterClrMapping/>
  </p:clrMapOvr>
  <p:transitio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76" name="Shape 76"/>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Globalisation</a:t>
            </a:r>
          </a:p>
        </p:txBody>
      </p:sp>
      <p:sp>
        <p:nvSpPr>
          <p:cNvPr id="77" name="Shape 77"/>
          <p:cNvSpPr/>
          <p:nvPr/>
        </p:nvSpPr>
        <p:spPr>
          <a:xfrm>
            <a:off x="396814" y="6212456"/>
            <a:ext cx="2743201" cy="49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vl1pPr>
          </a:lstStyle>
          <a:p>
            <a:pPr lvl="0">
              <a:defRPr sz="1800"/>
            </a:pPr>
            <a:r>
              <a:rPr sz="2800"/>
              <a:t>(Zolo, 2007)</a:t>
            </a:r>
          </a:p>
        </p:txBody>
      </p:sp>
      <p:sp>
        <p:nvSpPr>
          <p:cNvPr id="78" name="Shape 78"/>
          <p:cNvSpPr/>
          <p:nvPr/>
        </p:nvSpPr>
        <p:spPr>
          <a:xfrm>
            <a:off x="3602966" y="849701"/>
            <a:ext cx="6696973" cy="3850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algn="just"/>
            <a:r>
              <a:rPr sz="3200"/>
              <a:t>Globalisation is linked into global inequality as it increases the gap between the rich and the poor. </a:t>
            </a:r>
          </a:p>
          <a:p>
            <a:pPr lvl="0" algn="just"/>
            <a:r>
              <a:rPr sz="3200"/>
              <a:t>This is because the policies that are there which contribute to globalisation focus on business and economics. </a:t>
            </a:r>
          </a:p>
          <a:p>
            <a:pPr lvl="0" algn="just"/>
            <a:r>
              <a:rPr sz="3200"/>
              <a:t>Globalisation has a massive economic influence on other nations and cultures.</a:t>
            </a:r>
          </a:p>
        </p:txBody>
      </p:sp>
    </p:spTree>
  </p:cSld>
  <p:clrMapOvr>
    <a:masterClrMapping/>
  </p:clrMapOvr>
  <p:transitio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80" name="Shape 80"/>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Educates people about the environment and resources</a:t>
            </a:r>
          </a:p>
        </p:txBody>
      </p:sp>
      <p:sp>
        <p:nvSpPr>
          <p:cNvPr id="81" name="Shape 81"/>
          <p:cNvSpPr/>
          <p:nvPr/>
        </p:nvSpPr>
        <p:spPr>
          <a:xfrm>
            <a:off x="152398" y="6097437"/>
            <a:ext cx="3332671" cy="49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vl1pPr>
          </a:lstStyle>
          <a:p>
            <a:pPr lvl="0">
              <a:defRPr sz="1800"/>
            </a:pPr>
            <a:r>
              <a:rPr sz="2800"/>
              <a:t>(Government, 2018)</a:t>
            </a:r>
          </a:p>
        </p:txBody>
      </p:sp>
      <p:sp>
        <p:nvSpPr>
          <p:cNvPr id="82" name="Shape 82"/>
          <p:cNvSpPr/>
          <p:nvPr/>
        </p:nvSpPr>
        <p:spPr>
          <a:xfrm>
            <a:off x="3559833" y="562154"/>
            <a:ext cx="7660256" cy="52603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algn="just"/>
            <a:r>
              <a:rPr sz="3200"/>
              <a:t>By educating people about the environment it makes sure that people are aware of the harm that they could possibly cause to future generations.</a:t>
            </a:r>
            <a:r>
              <a:t> </a:t>
            </a:r>
          </a:p>
          <a:p>
            <a:pPr lvl="0" algn="just"/>
            <a:r>
              <a:rPr sz="3200"/>
              <a:t>This is because resources could possibly run out if people continue to neglect their waste, water and recycling so by making sure that people do look after their resources it is assuring that future generations do not suffer and therefore contributes to reducing future global inequalities.</a:t>
            </a:r>
          </a:p>
        </p:txBody>
      </p:sp>
    </p:spTree>
  </p:cSld>
  <p:clrMapOvr>
    <a:masterClrMapping/>
  </p:clrMapOvr>
  <p:transitio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84" name="Shape 84"/>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Educates people about culture and identity</a:t>
            </a:r>
          </a:p>
        </p:txBody>
      </p:sp>
      <p:sp>
        <p:nvSpPr>
          <p:cNvPr id="85" name="Shape 85"/>
          <p:cNvSpPr/>
          <p:nvPr/>
        </p:nvSpPr>
        <p:spPr>
          <a:xfrm>
            <a:off x="253040" y="6097435"/>
            <a:ext cx="2743201" cy="49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vl1pPr>
          </a:lstStyle>
          <a:p>
            <a:pPr lvl="0">
              <a:defRPr sz="1800"/>
            </a:pPr>
            <a:r>
              <a:rPr sz="2800"/>
              <a:t>(Estyn, 2013)</a:t>
            </a:r>
          </a:p>
        </p:txBody>
      </p:sp>
      <p:sp>
        <p:nvSpPr>
          <p:cNvPr id="86" name="Shape 86"/>
          <p:cNvSpPr/>
          <p:nvPr/>
        </p:nvSpPr>
        <p:spPr>
          <a:xfrm>
            <a:off x="3487944" y="979098"/>
            <a:ext cx="8220975" cy="3850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algn="just"/>
            <a:r>
              <a:rPr sz="3200"/>
              <a:t>By educating people about culture and identity it helps try to reduce prejudice and discrimination among different identities and different cultures. </a:t>
            </a:r>
          </a:p>
          <a:p>
            <a:pPr lvl="0" algn="just"/>
            <a:r>
              <a:rPr sz="3200"/>
              <a:t>This helps reduce global inequality because it allows people to be more sympathetic towards other nations with a different culture or identity to their own and encourages a more equal and non-discriminating world.</a:t>
            </a:r>
          </a:p>
        </p:txBody>
      </p:sp>
    </p:spTree>
  </p:cSld>
  <p:clrMapOvr>
    <a:masterClrMapping/>
  </p:clrMapOvr>
  <p:transitio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88" name="Shape 88"/>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Educates people about Poverty </a:t>
            </a:r>
          </a:p>
        </p:txBody>
      </p:sp>
      <p:sp>
        <p:nvSpPr>
          <p:cNvPr id="89" name="Shape 89"/>
          <p:cNvSpPr/>
          <p:nvPr/>
        </p:nvSpPr>
        <p:spPr>
          <a:xfrm>
            <a:off x="-437073" y="6140568"/>
            <a:ext cx="4583501" cy="49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vl1pPr>
          </a:lstStyle>
          <a:p>
            <a:pPr lvl="0">
              <a:defRPr sz="1800"/>
            </a:pPr>
            <a:r>
              <a:rPr sz="2800"/>
              <a:t>(Government, 2018)</a:t>
            </a:r>
          </a:p>
        </p:txBody>
      </p:sp>
      <p:sp>
        <p:nvSpPr>
          <p:cNvPr id="90" name="Shape 90"/>
          <p:cNvSpPr/>
          <p:nvPr/>
        </p:nvSpPr>
        <p:spPr>
          <a:xfrm>
            <a:off x="3574211" y="317739"/>
            <a:ext cx="7732143" cy="52603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algn="just"/>
            <a:r>
              <a:rPr sz="3200"/>
              <a:t>By educating people about Poverty globally it encourages people to each out and help other nations in any way that they can. </a:t>
            </a:r>
          </a:p>
          <a:p>
            <a:pPr lvl="0" algn="just"/>
            <a:r>
              <a:rPr sz="3200"/>
              <a:t>It encourages people to sympathsise and to come up with solutions in order to minimise the global inequalities of poverty stricken nations.</a:t>
            </a:r>
            <a:endParaRPr sz="3200"/>
          </a:p>
          <a:p>
            <a:pPr lvl="0" algn="just"/>
            <a:r>
              <a:rPr sz="3200"/>
              <a:t>Therefore, it is helping to reduce global inequality as it is helping others to find solutions to prevent further problems and reduce the problems of poverty the world already has.</a:t>
            </a:r>
          </a:p>
        </p:txBody>
      </p:sp>
    </p:spTree>
  </p:cSld>
  <p:clrMapOvr>
    <a:masterClrMapping/>
  </p:clrMapOvr>
  <p:transitio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92" name="Shape 92"/>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UNESCO</a:t>
            </a:r>
          </a:p>
        </p:txBody>
      </p:sp>
      <p:sp>
        <p:nvSpPr>
          <p:cNvPr id="93" name="Shape 93"/>
          <p:cNvSpPr/>
          <p:nvPr/>
        </p:nvSpPr>
        <p:spPr>
          <a:xfrm>
            <a:off x="3761116" y="892833"/>
            <a:ext cx="7343955" cy="4358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457200" indent="-457200" algn="just">
              <a:buSzPct val="100000"/>
              <a:buFont typeface="Arial"/>
              <a:buChar char="•"/>
            </a:pPr>
            <a:r>
              <a:rPr sz="2400"/>
              <a:t>UNESCO stands for The United Nations Educations, Scientific, Cultural Organisation and is a part of the United Nations </a:t>
            </a:r>
            <a:endParaRPr sz="2400"/>
          </a:p>
          <a:p>
            <a:pPr lvl="0" marL="457200" indent="-457200" algn="just">
              <a:buSzPct val="100000"/>
              <a:buFont typeface="Arial"/>
              <a:buChar char="•"/>
            </a:pPr>
            <a:r>
              <a:rPr sz="2400"/>
              <a:t>It encourages humans rights internationally for peace and respect by united nations. </a:t>
            </a:r>
            <a:endParaRPr sz="2400"/>
          </a:p>
          <a:p>
            <a:pPr lvl="0" marL="457200" indent="-457200" algn="just">
              <a:buSzPct val="100000"/>
              <a:buFont typeface="Arial"/>
              <a:buChar char="•"/>
            </a:pPr>
            <a:r>
              <a:rPr sz="2400"/>
              <a:t>Is there to try to contribute to keep peace, abolish poverty and help sustainable development by creating a global communication among nations</a:t>
            </a:r>
            <a:endParaRPr sz="2400"/>
          </a:p>
          <a:p>
            <a:pPr lvl="0" marL="342900" indent="-342900" algn="just">
              <a:buSzPct val="100000"/>
              <a:buFont typeface="Arial"/>
              <a:buChar char="•"/>
            </a:pPr>
            <a:endParaRPr sz="2400"/>
          </a:p>
          <a:p>
            <a:pPr lvl="0" marL="342900" indent="-342900" algn="just">
              <a:buSzPct val="100000"/>
              <a:buFont typeface="Arial"/>
              <a:buChar char="•"/>
            </a:pPr>
            <a:endParaRPr sz="2400"/>
          </a:p>
          <a:p>
            <a:pPr lvl="0" marL="342900" indent="-342900" algn="just">
              <a:buSzPct val="100000"/>
              <a:buFont typeface="Arial"/>
              <a:buChar char="•"/>
            </a:pPr>
            <a:endParaRPr sz="2400"/>
          </a:p>
        </p:txBody>
      </p:sp>
      <p:sp>
        <p:nvSpPr>
          <p:cNvPr id="94" name="Shape 94"/>
          <p:cNvSpPr/>
          <p:nvPr/>
        </p:nvSpPr>
        <p:spPr>
          <a:xfrm>
            <a:off x="497455" y="6083060"/>
            <a:ext cx="2743201" cy="49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vl1pPr>
          </a:lstStyle>
          <a:p>
            <a:pPr lvl="0">
              <a:defRPr sz="1800"/>
            </a:pPr>
            <a:r>
              <a:rPr sz="2800"/>
              <a:t>(Singh, 2011)</a:t>
            </a:r>
          </a:p>
        </p:txBody>
      </p:sp>
    </p:spTree>
  </p:cSld>
  <p:clrMapOvr>
    <a:masterClrMapping/>
  </p:clrMapOvr>
  <p:transition spd="med" advClick="1"/>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96" name="Shape 96"/>
          <p:cNvSpPr/>
          <p:nvPr>
            <p:ph type="title"/>
          </p:nvPr>
        </p:nvSpPr>
        <p:spPr>
          <a:xfrm>
            <a:off x="252918" y="1123836"/>
            <a:ext cx="2947484" cy="4601185"/>
          </a:xfrm>
          <a:prstGeom prst="rect">
            <a:avLst/>
          </a:prstGeom>
        </p:spPr>
        <p:txBody>
          <a:bodyPr/>
          <a:lstStyle>
            <a:lvl1pPr algn="ctr">
              <a:defRPr spc="-100"/>
            </a:lvl1pPr>
          </a:lstStyle>
          <a:p>
            <a:pPr lvl="0">
              <a:defRPr spc="0" sz="1800">
                <a:solidFill>
                  <a:srgbClr val="000000"/>
                </a:solidFill>
              </a:defRPr>
            </a:pPr>
            <a:r>
              <a:rPr spc="-100" sz="3600">
                <a:solidFill>
                  <a:srgbClr val="FFFFFF"/>
                </a:solidFill>
              </a:rPr>
              <a:t>Conclusion </a:t>
            </a:r>
          </a:p>
        </p:txBody>
      </p:sp>
      <p:sp>
        <p:nvSpPr>
          <p:cNvPr id="97" name="Shape 97"/>
          <p:cNvSpPr/>
          <p:nvPr/>
        </p:nvSpPr>
        <p:spPr>
          <a:xfrm>
            <a:off x="885644" y="6183700"/>
            <a:ext cx="10205047" cy="345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lstStyle>
          <a:p>
            <a:pPr lvl="0"/>
            <a:r>
              <a:t>(Education for Sustainable Development and Global Citizenship (ESDGC) in Work Based Learning, 2018)</a:t>
            </a:r>
          </a:p>
        </p:txBody>
      </p:sp>
      <p:sp>
        <p:nvSpPr>
          <p:cNvPr id="98" name="Shape 98"/>
          <p:cNvSpPr/>
          <p:nvPr/>
        </p:nvSpPr>
        <p:spPr>
          <a:xfrm>
            <a:off x="3531077" y="475891"/>
            <a:ext cx="8134710" cy="5730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algn="just"/>
            <a:r>
              <a:rPr sz="2400"/>
              <a:t>Overall, ESDGC helps to reduce global inequalities. </a:t>
            </a:r>
            <a:endParaRPr sz="2400"/>
          </a:p>
          <a:p>
            <a:pPr lvl="0" algn="just"/>
            <a:r>
              <a:rPr sz="2400"/>
              <a:t>By educating people with the 7 key themes which include;</a:t>
            </a:r>
            <a:endParaRPr sz="2400"/>
          </a:p>
          <a:p>
            <a:pPr lvl="0" marL="381000" indent="-381000" algn="just">
              <a:buSzPct val="100000"/>
              <a:buFont typeface="Arial"/>
              <a:buChar char="•"/>
            </a:pPr>
            <a:r>
              <a:rPr sz="2400"/>
              <a:t>Choices and Decisions</a:t>
            </a:r>
            <a:endParaRPr sz="2400"/>
          </a:p>
          <a:p>
            <a:pPr lvl="0" marL="381000" indent="-381000" algn="just">
              <a:buSzPct val="100000"/>
              <a:buFont typeface="Arial"/>
              <a:buChar char="•"/>
            </a:pPr>
            <a:r>
              <a:rPr sz="2400"/>
              <a:t>Consumption and Waste</a:t>
            </a:r>
            <a:endParaRPr sz="2400"/>
          </a:p>
          <a:p>
            <a:pPr lvl="0" marL="381000" indent="-381000" algn="just">
              <a:buSzPct val="100000"/>
              <a:buFont typeface="Arial"/>
              <a:buChar char="•"/>
            </a:pPr>
            <a:r>
              <a:rPr sz="2400"/>
              <a:t>Health </a:t>
            </a:r>
            <a:endParaRPr sz="2400"/>
          </a:p>
          <a:p>
            <a:pPr lvl="0" marL="381000" indent="-381000" algn="just">
              <a:buSzPct val="100000"/>
              <a:buFont typeface="Arial"/>
              <a:buChar char="•"/>
            </a:pPr>
            <a:r>
              <a:rPr sz="2400"/>
              <a:t>Identity and Culture </a:t>
            </a:r>
            <a:endParaRPr sz="2400"/>
          </a:p>
          <a:p>
            <a:pPr lvl="0" marL="381000" indent="-381000" algn="just">
              <a:buSzPct val="100000"/>
              <a:buFont typeface="Arial"/>
              <a:buChar char="•"/>
            </a:pPr>
            <a:r>
              <a:rPr sz="2400"/>
              <a:t>Climate Change </a:t>
            </a:r>
            <a:endParaRPr sz="2400"/>
          </a:p>
          <a:p>
            <a:pPr lvl="0" marL="381000" indent="-381000" algn="just">
              <a:buSzPct val="100000"/>
              <a:buFont typeface="Arial"/>
              <a:buChar char="•"/>
            </a:pPr>
            <a:r>
              <a:rPr sz="2400"/>
              <a:t>Wealth and Poverty </a:t>
            </a:r>
            <a:endParaRPr sz="2400"/>
          </a:p>
          <a:p>
            <a:pPr lvl="0" marL="381000" indent="-381000" algn="just">
              <a:buSzPct val="100000"/>
              <a:buFont typeface="Arial"/>
              <a:buChar char="•"/>
            </a:pPr>
            <a:r>
              <a:rPr sz="2400"/>
              <a:t>The Natural Environment. </a:t>
            </a:r>
            <a:endParaRPr sz="2400"/>
          </a:p>
          <a:p>
            <a:pPr lvl="0" algn="just"/>
            <a:endParaRPr sz="2400"/>
          </a:p>
          <a:p>
            <a:pPr lvl="0" algn="just"/>
            <a:r>
              <a:rPr sz="2400"/>
              <a:t>It is helping people globally understand what can be done to help the Earth and to help other nations in order to create a more clean and equal international society for the Earth.</a:t>
            </a:r>
            <a:endParaRPr sz="2400"/>
          </a:p>
          <a:p>
            <a:pPr lvl="0" marL="285750" indent="-285750" algn="just">
              <a:buSzPct val="100000"/>
              <a:buFont typeface="Arial"/>
              <a:buChar char="•"/>
            </a:pPr>
          </a:p>
          <a:p>
            <a:pPr lvl="0" marL="285750" indent="-285750" algn="just">
              <a:buSzPct val="100000"/>
              <a:buFont typeface="Arial"/>
              <a:buChar char="•"/>
            </a:pPr>
          </a:p>
          <a:p>
            <a:pPr lvl="0" marL="285750" indent="-285750" algn="just">
              <a:buSzPct val="100000"/>
              <a:buFont typeface="Arial"/>
              <a:buChar char="•"/>
            </a:pPr>
          </a:p>
        </p:txBody>
      </p:sp>
    </p:spTree>
  </p:cSld>
  <p:clrMapOvr>
    <a:masterClrMapping/>
  </p:clrMapOvr>
  <p:transitio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00" name="Shape 100"/>
          <p:cNvSpPr/>
          <p:nvPr>
            <p:ph type="title"/>
          </p:nvPr>
        </p:nvSpPr>
        <p:spPr>
          <a:xfrm>
            <a:off x="252918" y="1123836"/>
            <a:ext cx="2947484" cy="4601185"/>
          </a:xfrm>
          <a:prstGeom prst="rect">
            <a:avLst/>
          </a:prstGeom>
        </p:spPr>
        <p:txBody>
          <a:bodyPr/>
          <a:lstStyle>
            <a:lvl1pPr>
              <a:defRPr spc="-100"/>
            </a:lvl1pPr>
          </a:lstStyle>
          <a:p>
            <a:pPr lvl="0">
              <a:defRPr spc="0" sz="1800">
                <a:solidFill>
                  <a:srgbClr val="000000"/>
                </a:solidFill>
              </a:defRPr>
            </a:pPr>
            <a:r>
              <a:rPr spc="-100" sz="3600">
                <a:solidFill>
                  <a:srgbClr val="FFFFFF"/>
                </a:solidFill>
              </a:rPr>
              <a:t>Reference List</a:t>
            </a:r>
          </a:p>
        </p:txBody>
      </p:sp>
      <p:sp>
        <p:nvSpPr>
          <p:cNvPr id="101" name="Shape 101"/>
          <p:cNvSpPr/>
          <p:nvPr/>
        </p:nvSpPr>
        <p:spPr>
          <a:xfrm>
            <a:off x="3459191" y="504644"/>
            <a:ext cx="7976559" cy="6187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285750" indent="-285750" algn="just">
              <a:buSzPct val="100000"/>
              <a:buFont typeface="Arial"/>
              <a:buChar char="•"/>
            </a:pPr>
            <a:r>
              <a:rPr i="1"/>
              <a:t>Education for Sustainable Development and Global Citizenship (ESDGC) in Work Based Learning.</a:t>
            </a:r>
            <a:r>
              <a:t> (2018). [ebook] Wales: Welsh Government. Available at: </a:t>
            </a:r>
            <a:r>
              <a:rPr>
                <a:hlinkClick r:id="rId2" invalidUrl="" action="" tgtFrame="" tooltip="" history="1" highlightClick="0" endSnd="0"/>
              </a:rPr>
              <a:t>https://www.ntfw.org/wp-content/uploads/2011/11/ESDGC-Ebook.pdf</a:t>
            </a:r>
            <a:r>
              <a:t> [Accessed 13 Apr. 2018].</a:t>
            </a:r>
          </a:p>
          <a:p>
            <a:pPr lvl="0" marL="285750" indent="-285750" algn="just">
              <a:buSzPct val="100000"/>
              <a:buFont typeface="Arial"/>
              <a:buChar char="•"/>
            </a:pPr>
            <a:r>
              <a:t>Estyn. (2013). </a:t>
            </a:r>
            <a:r>
              <a:rPr i="1"/>
              <a:t>Supplementary guidance: education for sustainable development and global citizenship</a:t>
            </a:r>
            <a:r>
              <a:t>. [online] Available at: </a:t>
            </a:r>
            <a:r>
              <a:rPr>
                <a:hlinkClick r:id="rId3" invalidUrl="" action="" tgtFrame="" tooltip="" history="1" highlightClick="0" endSnd="0"/>
              </a:rPr>
              <a:t>https://www.estyn.gov.wales/sites/default/files/documents/Supplementary%20guidance%20-%20ESDGC.pdf</a:t>
            </a:r>
            <a:r>
              <a:t> [Accessed 13 Apr. 2018].</a:t>
            </a:r>
          </a:p>
          <a:p>
            <a:pPr lvl="0" marL="285750" indent="-285750" algn="just">
              <a:buSzPct val="100000"/>
              <a:buFont typeface="Arial"/>
              <a:buChar char="•"/>
            </a:pPr>
            <a:r>
              <a:t>Government, W. (2018). </a:t>
            </a:r>
            <a:r>
              <a:rPr i="1"/>
              <a:t>Learning Wales</a:t>
            </a:r>
            <a:r>
              <a:t>. [online] Learning.gov.wales. Available at: </a:t>
            </a:r>
            <a:r>
              <a:rPr>
                <a:hlinkClick r:id="rId4" invalidUrl="" action="" tgtFrame="" tooltip="" history="1" highlightClick="0" endSnd="0"/>
              </a:rPr>
              <a:t>http://learning.gov.wales/resources/browse-all/education-for-sustainable-development-and-global-citizenship/?lang=en</a:t>
            </a:r>
            <a:r>
              <a:t> [Accessed 13 Apr. 2018].</a:t>
            </a:r>
          </a:p>
          <a:p>
            <a:pPr lvl="0" marL="285750" indent="-285750" algn="just">
              <a:buSzPct val="100000"/>
              <a:buFont typeface="Arial"/>
              <a:buChar char="•"/>
            </a:pPr>
            <a:r>
              <a:t>Milanovic, B. (2016). </a:t>
            </a:r>
            <a:r>
              <a:rPr i="1"/>
              <a:t>Global Inequality: A new approach for the age of globalization</a:t>
            </a:r>
            <a:r>
              <a:t>. Harvard University Press. </a:t>
            </a:r>
          </a:p>
          <a:p>
            <a:pPr lvl="0" marL="285750" indent="-285750" algn="just">
              <a:buSzPct val="100000"/>
              <a:buFont typeface="Arial"/>
              <a:buChar char="•"/>
            </a:pPr>
            <a:r>
              <a:t>Myrdral, G. (1970). </a:t>
            </a:r>
            <a:r>
              <a:rPr i="1"/>
              <a:t>The Challenge of World Poverty</a:t>
            </a:r>
            <a:r>
              <a:t>. Knopf Doubleday Publishing Group. </a:t>
            </a:r>
          </a:p>
          <a:p>
            <a:pPr lvl="0" marL="285750" indent="-285750" algn="just">
              <a:buSzPct val="100000"/>
              <a:buFont typeface="Arial"/>
              <a:buChar char="•"/>
            </a:pPr>
            <a:r>
              <a:t>Singh, J. (2011). </a:t>
            </a:r>
            <a:r>
              <a:rPr i="1"/>
              <a:t>United Nations Educational, Scientific, and Cultural Organization (UNESCO): Creating norms for a complex world.</a:t>
            </a:r>
            <a:r>
              <a:t> Routledge.</a:t>
            </a:r>
          </a:p>
          <a:p>
            <a:pPr lvl="0" marL="285750" indent="-285750" algn="just">
              <a:buSzPct val="100000"/>
              <a:buFont typeface="Arial"/>
              <a:buChar char="•"/>
            </a:pPr>
            <a:r>
              <a:t>Zolo, D. (2007). </a:t>
            </a:r>
            <a:r>
              <a:rPr i="1"/>
              <a:t>Globalisation: An Overview</a:t>
            </a:r>
            <a:r>
              <a:t>. ECPR Press.</a:t>
            </a:r>
          </a:p>
          <a:p>
            <a:pPr lvl="0" marL="285750" indent="-285750" algn="just">
              <a:buSzPct val="100000"/>
              <a:buFont typeface="Arial"/>
              <a:buChar char="•"/>
            </a:pPr>
          </a:p>
          <a:p>
            <a:pPr lvl="0" marL="285750" indent="-285750" algn="just">
              <a:buSzPct val="100000"/>
              <a:buFont typeface="Arial"/>
              <a:buChar char="•"/>
            </a:pPr>
          </a:p>
          <a:p>
            <a:pPr lvl="0" marL="285750" indent="-285750" algn="just">
              <a:buSzPct val="100000"/>
              <a:buFont typeface="Arial"/>
              <a:buChar char="•"/>
            </a:pPr>
          </a:p>
          <a:p>
            <a:pPr lvl="0" algn="ctr"/>
          </a:p>
          <a:p>
            <a:pPr lvl="0" algn="ctr"/>
          </a:p>
        </p:txBody>
      </p:sp>
    </p:spTree>
  </p:cSld>
  <p:clrMapOvr>
    <a:masterClrMapping/>
  </p:clrMapOvr>
  <p:transition spd="med" advClick="1"/>
</p:sld>
</file>

<file path=ppt/theme/theme1.xml><?xml version="1.0" encoding="utf-8"?>
<a:theme xmlns:a="http://schemas.openxmlformats.org/drawingml/2006/main" xmlns:r="http://schemas.openxmlformats.org/officeDocument/2006/relationships" name="Default">
  <a:themeElements>
    <a:clrScheme name="Default">
      <a:dk1>
        <a:srgbClr val="000000"/>
      </a:dk1>
      <a:lt1>
        <a:srgbClr val="FFFFFF"/>
      </a:lt1>
      <a:dk2>
        <a:srgbClr val="A7A7A7"/>
      </a:dk2>
      <a:lt2>
        <a:srgbClr val="535353"/>
      </a:lt2>
      <a:accent1>
        <a:srgbClr val="40BAD2"/>
      </a:accent1>
      <a:accent2>
        <a:srgbClr val="FAB900"/>
      </a:accent2>
      <a:accent3>
        <a:srgbClr val="90BB23"/>
      </a:accent3>
      <a:accent4>
        <a:srgbClr val="EE7008"/>
      </a:accent4>
      <a:accent5>
        <a:srgbClr val="1AB39F"/>
      </a:accent5>
      <a:accent6>
        <a:srgbClr val="D5393D"/>
      </a:accent6>
      <a:hlink>
        <a:srgbClr val="0000FF"/>
      </a:hlink>
      <a:folHlink>
        <a:srgbClr val="FF00FF"/>
      </a:folHlink>
    </a:clrScheme>
    <a:fontScheme name="Default">
      <a:majorFont>
        <a:latin typeface="Helvetica Neue"/>
        <a:ea typeface="Helvetica Neue"/>
        <a:cs typeface="Helvetica Neue"/>
      </a:majorFont>
      <a:minorFont>
        <a:latin typeface="Helvetica"/>
        <a:ea typeface="Helvetica"/>
        <a:cs typeface="Helvetica"/>
      </a:minorFont>
    </a:fontScheme>
    <a:fmtScheme name="Defaul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0795" cap="flat">
          <a:solidFill>
            <a:srgbClr val="40BAD2"/>
          </a:solidFill>
          <a:prstDash val="solid"/>
          <a:bevel/>
        </a:ln>
        <a:effectLst/>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Corbel"/>
            <a:ea typeface="Corbel"/>
            <a:cs typeface="Corbel"/>
            <a:sym typeface="Corbe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0795" cap="flat">
          <a:solidFill>
            <a:srgbClr val="40BAD2"/>
          </a:solidFill>
          <a:prstDash val="solid"/>
          <a:bevel/>
        </a:ln>
        <a:effectLst/>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Corbel"/>
            <a:ea typeface="Corbel"/>
            <a:cs typeface="Corbel"/>
            <a:sym typeface="Corbe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Default">
  <a:themeElements>
    <a:clrScheme name="Default">
      <a:dk1>
        <a:srgbClr val="000000"/>
      </a:dk1>
      <a:lt1>
        <a:srgbClr val="FFFFFF"/>
      </a:lt1>
      <a:dk2>
        <a:srgbClr val="A7A7A7"/>
      </a:dk2>
      <a:lt2>
        <a:srgbClr val="535353"/>
      </a:lt2>
      <a:accent1>
        <a:srgbClr val="40BAD2"/>
      </a:accent1>
      <a:accent2>
        <a:srgbClr val="FAB900"/>
      </a:accent2>
      <a:accent3>
        <a:srgbClr val="90BB23"/>
      </a:accent3>
      <a:accent4>
        <a:srgbClr val="EE7008"/>
      </a:accent4>
      <a:accent5>
        <a:srgbClr val="1AB39F"/>
      </a:accent5>
      <a:accent6>
        <a:srgbClr val="D5393D"/>
      </a:accent6>
      <a:hlink>
        <a:srgbClr val="0000FF"/>
      </a:hlink>
      <a:folHlink>
        <a:srgbClr val="FF00FF"/>
      </a:folHlink>
    </a:clrScheme>
    <a:fontScheme name="Default">
      <a:majorFont>
        <a:latin typeface="Helvetica Neue"/>
        <a:ea typeface="Helvetica Neue"/>
        <a:cs typeface="Helvetica Neue"/>
      </a:majorFont>
      <a:minorFont>
        <a:latin typeface="Helvetica"/>
        <a:ea typeface="Helvetica"/>
        <a:cs typeface="Helvetica"/>
      </a:minorFont>
    </a:fontScheme>
    <a:fmtScheme name="Defaul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0795" cap="flat">
          <a:solidFill>
            <a:srgbClr val="40BAD2"/>
          </a:solidFill>
          <a:prstDash val="solid"/>
          <a:bevel/>
        </a:ln>
        <a:effectLst/>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Corbel"/>
            <a:ea typeface="Corbel"/>
            <a:cs typeface="Corbel"/>
            <a:sym typeface="Corbe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0795" cap="flat">
          <a:solidFill>
            <a:srgbClr val="40BAD2"/>
          </a:solidFill>
          <a:prstDash val="solid"/>
          <a:bevel/>
        </a:ln>
        <a:effectLst/>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Corbel"/>
            <a:ea typeface="Corbel"/>
            <a:cs typeface="Corbel"/>
            <a:sym typeface="Corbe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