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58" r:id="rId7"/>
    <p:sldId id="260" r:id="rId8"/>
    <p:sldId id="261" r:id="rId9"/>
    <p:sldId id="262" r:id="rId10"/>
    <p:sldId id="263" r:id="rId11"/>
    <p:sldId id="259" r:id="rId12"/>
  </p:sldIdLst>
  <p:sldSz cx="19050000" cy="4191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20" userDrawn="1">
          <p15:clr>
            <a:srgbClr val="A4A3A4"/>
          </p15:clr>
        </p15:guide>
        <p15:guide id="2" pos="60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3A90A5-6756-4C3B-869F-BFE0ADA5115B}" v="1344" dt="2025-12-17T15:54:52.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68" d="100"/>
          <a:sy n="68" d="100"/>
        </p:scale>
        <p:origin x="78" y="1452"/>
      </p:cViewPr>
      <p:guideLst>
        <p:guide orient="horz" pos="1320"/>
        <p:guide pos="600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Earls" userId="9fbc1a16-d64f-4ff8-bbe2-3b2043255249" providerId="ADAL" clId="{CD941E56-2F5B-4343-B5DD-8DBD46A06CBF}"/>
    <pc:docChg chg="undo custSel addSld modSld">
      <pc:chgData name="David Earls" userId="9fbc1a16-d64f-4ff8-bbe2-3b2043255249" providerId="ADAL" clId="{CD941E56-2F5B-4343-B5DD-8DBD46A06CBF}" dt="2025-12-18T11:08:14.716" v="1355" actId="20577"/>
      <pc:docMkLst>
        <pc:docMk/>
      </pc:docMkLst>
      <pc:sldChg chg="modSp mod">
        <pc:chgData name="David Earls" userId="9fbc1a16-d64f-4ff8-bbe2-3b2043255249" providerId="ADAL" clId="{CD941E56-2F5B-4343-B5DD-8DBD46A06CBF}" dt="2025-12-17T15:25:32.795" v="597" actId="14100"/>
        <pc:sldMkLst>
          <pc:docMk/>
          <pc:sldMk cId="165072281" sldId="256"/>
        </pc:sldMkLst>
        <pc:picChg chg="mod">
          <ac:chgData name="David Earls" userId="9fbc1a16-d64f-4ff8-bbe2-3b2043255249" providerId="ADAL" clId="{CD941E56-2F5B-4343-B5DD-8DBD46A06CBF}" dt="2025-12-17T15:25:32.795" v="597" actId="14100"/>
          <ac:picMkLst>
            <pc:docMk/>
            <pc:sldMk cId="165072281" sldId="256"/>
            <ac:picMk id="7" creationId="{BABDC177-6E52-702D-7617-CCC489C59E34}"/>
          </ac:picMkLst>
        </pc:picChg>
      </pc:sldChg>
      <pc:sldChg chg="modSp mod">
        <pc:chgData name="David Earls" userId="9fbc1a16-d64f-4ff8-bbe2-3b2043255249" providerId="ADAL" clId="{CD941E56-2F5B-4343-B5DD-8DBD46A06CBF}" dt="2025-12-17T15:53:18.558" v="1351" actId="1035"/>
        <pc:sldMkLst>
          <pc:docMk/>
          <pc:sldMk cId="608503855" sldId="257"/>
        </pc:sldMkLst>
        <pc:spChg chg="mod">
          <ac:chgData name="David Earls" userId="9fbc1a16-d64f-4ff8-bbe2-3b2043255249" providerId="ADAL" clId="{CD941E56-2F5B-4343-B5DD-8DBD46A06CBF}" dt="2025-12-17T15:53:18.558" v="1351" actId="1035"/>
          <ac:spMkLst>
            <pc:docMk/>
            <pc:sldMk cId="608503855" sldId="257"/>
            <ac:spMk id="2" creationId="{FA6EF52E-629B-5AD1-E5E1-6EC577AAED98}"/>
          </ac:spMkLst>
        </pc:spChg>
      </pc:sldChg>
      <pc:sldChg chg="modSp mod">
        <pc:chgData name="David Earls" userId="9fbc1a16-d64f-4ff8-bbe2-3b2043255249" providerId="ADAL" clId="{CD941E56-2F5B-4343-B5DD-8DBD46A06CBF}" dt="2025-12-17T15:50:11.899" v="1347" actId="1037"/>
        <pc:sldMkLst>
          <pc:docMk/>
          <pc:sldMk cId="2253918567" sldId="258"/>
        </pc:sldMkLst>
        <pc:spChg chg="mod">
          <ac:chgData name="David Earls" userId="9fbc1a16-d64f-4ff8-bbe2-3b2043255249" providerId="ADAL" clId="{CD941E56-2F5B-4343-B5DD-8DBD46A06CBF}" dt="2025-12-17T15:01:03.580" v="11" actId="20577"/>
          <ac:spMkLst>
            <pc:docMk/>
            <pc:sldMk cId="2253918567" sldId="258"/>
            <ac:spMk id="2" creationId="{12BB2B7F-6ACF-50D1-B5AB-941E72E72EDB}"/>
          </ac:spMkLst>
        </pc:spChg>
        <pc:spChg chg="mod">
          <ac:chgData name="David Earls" userId="9fbc1a16-d64f-4ff8-bbe2-3b2043255249" providerId="ADAL" clId="{CD941E56-2F5B-4343-B5DD-8DBD46A06CBF}" dt="2025-12-17T15:50:06.215" v="1339" actId="20577"/>
          <ac:spMkLst>
            <pc:docMk/>
            <pc:sldMk cId="2253918567" sldId="258"/>
            <ac:spMk id="6" creationId="{707E0CC5-E3B5-D692-5CA3-1399BCE9E7A1}"/>
          </ac:spMkLst>
        </pc:spChg>
        <pc:spChg chg="mod">
          <ac:chgData name="David Earls" userId="9fbc1a16-d64f-4ff8-bbe2-3b2043255249" providerId="ADAL" clId="{CD941E56-2F5B-4343-B5DD-8DBD46A06CBF}" dt="2025-12-17T15:50:11.899" v="1347" actId="1037"/>
          <ac:spMkLst>
            <pc:docMk/>
            <pc:sldMk cId="2253918567" sldId="258"/>
            <ac:spMk id="7" creationId="{2769E6FE-241A-EC2D-9F9A-D0CFD71A284F}"/>
          </ac:spMkLst>
        </pc:spChg>
      </pc:sldChg>
      <pc:sldChg chg="addSp delSp modSp add mod">
        <pc:chgData name="David Earls" userId="9fbc1a16-d64f-4ff8-bbe2-3b2043255249" providerId="ADAL" clId="{CD941E56-2F5B-4343-B5DD-8DBD46A06CBF}" dt="2025-12-18T11:08:14.716" v="1355" actId="20577"/>
        <pc:sldMkLst>
          <pc:docMk/>
          <pc:sldMk cId="3120065578" sldId="260"/>
        </pc:sldMkLst>
        <pc:spChg chg="mod">
          <ac:chgData name="David Earls" userId="9fbc1a16-d64f-4ff8-bbe2-3b2043255249" providerId="ADAL" clId="{CD941E56-2F5B-4343-B5DD-8DBD46A06CBF}" dt="2025-12-18T11:08:14.716" v="1355" actId="20577"/>
          <ac:spMkLst>
            <pc:docMk/>
            <pc:sldMk cId="3120065578" sldId="260"/>
            <ac:spMk id="2" creationId="{CF0507ED-165E-F9CE-CA0E-30933BE50C8A}"/>
          </ac:spMkLst>
        </pc:spChg>
        <pc:spChg chg="del">
          <ac:chgData name="David Earls" userId="9fbc1a16-d64f-4ff8-bbe2-3b2043255249" providerId="ADAL" clId="{CD941E56-2F5B-4343-B5DD-8DBD46A06CBF}" dt="2025-12-17T15:14:23.318" v="31" actId="478"/>
          <ac:spMkLst>
            <pc:docMk/>
            <pc:sldMk cId="3120065578" sldId="260"/>
            <ac:spMk id="6" creationId="{94B1D599-E8B9-C4F3-684B-96D753AD3B94}"/>
          </ac:spMkLst>
        </pc:spChg>
        <pc:spChg chg="del mod">
          <ac:chgData name="David Earls" userId="9fbc1a16-d64f-4ff8-bbe2-3b2043255249" providerId="ADAL" clId="{CD941E56-2F5B-4343-B5DD-8DBD46A06CBF}" dt="2025-12-17T15:14:26.524" v="33" actId="478"/>
          <ac:spMkLst>
            <pc:docMk/>
            <pc:sldMk cId="3120065578" sldId="260"/>
            <ac:spMk id="7" creationId="{F08FB0B4-120F-D0D7-CC7B-0A4166A92C13}"/>
          </ac:spMkLst>
        </pc:spChg>
        <pc:picChg chg="add mod">
          <ac:chgData name="David Earls" userId="9fbc1a16-d64f-4ff8-bbe2-3b2043255249" providerId="ADAL" clId="{CD941E56-2F5B-4343-B5DD-8DBD46A06CBF}" dt="2025-12-17T15:16:53.125" v="145" actId="1076"/>
          <ac:picMkLst>
            <pc:docMk/>
            <pc:sldMk cId="3120065578" sldId="260"/>
            <ac:picMk id="5" creationId="{567554F4-ABAA-3A0A-833C-969C8A54B125}"/>
          </ac:picMkLst>
        </pc:picChg>
      </pc:sldChg>
      <pc:sldChg chg="addSp delSp modSp add mod">
        <pc:chgData name="David Earls" userId="9fbc1a16-d64f-4ff8-bbe2-3b2043255249" providerId="ADAL" clId="{CD941E56-2F5B-4343-B5DD-8DBD46A06CBF}" dt="2025-12-17T15:28:55.464" v="614" actId="732"/>
        <pc:sldMkLst>
          <pc:docMk/>
          <pc:sldMk cId="3843713476" sldId="261"/>
        </pc:sldMkLst>
        <pc:spChg chg="mod">
          <ac:chgData name="David Earls" userId="9fbc1a16-d64f-4ff8-bbe2-3b2043255249" providerId="ADAL" clId="{CD941E56-2F5B-4343-B5DD-8DBD46A06CBF}" dt="2025-12-17T15:23:15.426" v="593" actId="14100"/>
          <ac:spMkLst>
            <pc:docMk/>
            <pc:sldMk cId="3843713476" sldId="261"/>
            <ac:spMk id="2" creationId="{D402AA6F-A51B-9A23-85A9-456D473A27B6}"/>
          </ac:spMkLst>
        </pc:spChg>
        <pc:picChg chg="del">
          <ac:chgData name="David Earls" userId="9fbc1a16-d64f-4ff8-bbe2-3b2043255249" providerId="ADAL" clId="{CD941E56-2F5B-4343-B5DD-8DBD46A06CBF}" dt="2025-12-17T15:19:49.525" v="308" actId="478"/>
          <ac:picMkLst>
            <pc:docMk/>
            <pc:sldMk cId="3843713476" sldId="261"/>
            <ac:picMk id="5" creationId="{6FE1EF0D-C2C2-A186-C4F9-8BE9F514CC92}"/>
          </ac:picMkLst>
        </pc:picChg>
        <pc:picChg chg="add mod modCrop">
          <ac:chgData name="David Earls" userId="9fbc1a16-d64f-4ff8-bbe2-3b2043255249" providerId="ADAL" clId="{CD941E56-2F5B-4343-B5DD-8DBD46A06CBF}" dt="2025-12-17T15:28:55.464" v="614" actId="732"/>
          <ac:picMkLst>
            <pc:docMk/>
            <pc:sldMk cId="3843713476" sldId="261"/>
            <ac:picMk id="6" creationId="{C3221424-1030-A4E9-F813-51D3D9A18746}"/>
          </ac:picMkLst>
        </pc:picChg>
      </pc:sldChg>
      <pc:sldChg chg="addSp delSp modSp add mod">
        <pc:chgData name="David Earls" userId="9fbc1a16-d64f-4ff8-bbe2-3b2043255249" providerId="ADAL" clId="{CD941E56-2F5B-4343-B5DD-8DBD46A06CBF}" dt="2025-12-17T15:39:03.712" v="1162" actId="20577"/>
        <pc:sldMkLst>
          <pc:docMk/>
          <pc:sldMk cId="1449980414" sldId="262"/>
        </pc:sldMkLst>
        <pc:spChg chg="mod">
          <ac:chgData name="David Earls" userId="9fbc1a16-d64f-4ff8-bbe2-3b2043255249" providerId="ADAL" clId="{CD941E56-2F5B-4343-B5DD-8DBD46A06CBF}" dt="2025-12-17T15:39:03.712" v="1162" actId="20577"/>
          <ac:spMkLst>
            <pc:docMk/>
            <pc:sldMk cId="1449980414" sldId="262"/>
            <ac:spMk id="2" creationId="{C70B0D9F-6743-C69C-E975-9881E6CC7CB6}"/>
          </ac:spMkLst>
        </pc:spChg>
        <pc:spChg chg="add mod">
          <ac:chgData name="David Earls" userId="9fbc1a16-d64f-4ff8-bbe2-3b2043255249" providerId="ADAL" clId="{CD941E56-2F5B-4343-B5DD-8DBD46A06CBF}" dt="2025-12-17T15:35:19.674" v="879" actId="1582"/>
          <ac:spMkLst>
            <pc:docMk/>
            <pc:sldMk cId="1449980414" sldId="262"/>
            <ac:spMk id="8" creationId="{74A38760-B152-4EE9-44B6-1125199CB0F2}"/>
          </ac:spMkLst>
        </pc:spChg>
        <pc:picChg chg="add mod">
          <ac:chgData name="David Earls" userId="9fbc1a16-d64f-4ff8-bbe2-3b2043255249" providerId="ADAL" clId="{CD941E56-2F5B-4343-B5DD-8DBD46A06CBF}" dt="2025-12-17T15:34:00.726" v="841" actId="1076"/>
          <ac:picMkLst>
            <pc:docMk/>
            <pc:sldMk cId="1449980414" sldId="262"/>
            <ac:picMk id="5" creationId="{4872DD70-D4B6-7306-1807-6404F03CF1E2}"/>
          </ac:picMkLst>
        </pc:picChg>
        <pc:picChg chg="del">
          <ac:chgData name="David Earls" userId="9fbc1a16-d64f-4ff8-bbe2-3b2043255249" providerId="ADAL" clId="{CD941E56-2F5B-4343-B5DD-8DBD46A06CBF}" dt="2025-12-17T15:28:32.989" v="611" actId="478"/>
          <ac:picMkLst>
            <pc:docMk/>
            <pc:sldMk cId="1449980414" sldId="262"/>
            <ac:picMk id="6" creationId="{DA86C8E9-2124-0054-3AB0-12660B385512}"/>
          </ac:picMkLst>
        </pc:picChg>
        <pc:picChg chg="add del mod">
          <ac:chgData name="David Earls" userId="9fbc1a16-d64f-4ff8-bbe2-3b2043255249" providerId="ADAL" clId="{CD941E56-2F5B-4343-B5DD-8DBD46A06CBF}" dt="2025-12-17T15:35:27.049" v="881" actId="478"/>
          <ac:picMkLst>
            <pc:docMk/>
            <pc:sldMk cId="1449980414" sldId="262"/>
            <ac:picMk id="7" creationId="{9182F245-1917-8702-2BF7-4C78F225A2EE}"/>
          </ac:picMkLst>
        </pc:picChg>
      </pc:sldChg>
      <pc:sldChg chg="addSp delSp modSp add mod">
        <pc:chgData name="David Earls" userId="9fbc1a16-d64f-4ff8-bbe2-3b2043255249" providerId="ADAL" clId="{CD941E56-2F5B-4343-B5DD-8DBD46A06CBF}" dt="2025-12-17T15:54:52.685" v="1354" actId="20577"/>
        <pc:sldMkLst>
          <pc:docMk/>
          <pc:sldMk cId="3605349982" sldId="263"/>
        </pc:sldMkLst>
        <pc:spChg chg="mod">
          <ac:chgData name="David Earls" userId="9fbc1a16-d64f-4ff8-bbe2-3b2043255249" providerId="ADAL" clId="{CD941E56-2F5B-4343-B5DD-8DBD46A06CBF}" dt="2025-12-17T15:54:52.685" v="1354" actId="20577"/>
          <ac:spMkLst>
            <pc:docMk/>
            <pc:sldMk cId="3605349982" sldId="263"/>
            <ac:spMk id="2" creationId="{4BEFDDE6-CF54-0394-0B99-6BACE578A804}"/>
          </ac:spMkLst>
        </pc:spChg>
        <pc:spChg chg="del">
          <ac:chgData name="David Earls" userId="9fbc1a16-d64f-4ff8-bbe2-3b2043255249" providerId="ADAL" clId="{CD941E56-2F5B-4343-B5DD-8DBD46A06CBF}" dt="2025-12-17T15:38:42.663" v="1149" actId="478"/>
          <ac:spMkLst>
            <pc:docMk/>
            <pc:sldMk cId="3605349982" sldId="263"/>
            <ac:spMk id="8" creationId="{C0A11E12-421C-EFF2-902C-00CAA0ED1330}"/>
          </ac:spMkLst>
        </pc:spChg>
        <pc:picChg chg="del">
          <ac:chgData name="David Earls" userId="9fbc1a16-d64f-4ff8-bbe2-3b2043255249" providerId="ADAL" clId="{CD941E56-2F5B-4343-B5DD-8DBD46A06CBF}" dt="2025-12-17T15:38:43.480" v="1150" actId="478"/>
          <ac:picMkLst>
            <pc:docMk/>
            <pc:sldMk cId="3605349982" sldId="263"/>
            <ac:picMk id="5" creationId="{238816BA-2FBA-B820-02D6-D2330B083D76}"/>
          </ac:picMkLst>
        </pc:picChg>
        <pc:picChg chg="add mod modCrop">
          <ac:chgData name="David Earls" userId="9fbc1a16-d64f-4ff8-bbe2-3b2043255249" providerId="ADAL" clId="{CD941E56-2F5B-4343-B5DD-8DBD46A06CBF}" dt="2025-12-17T15:52:06.264" v="1348" actId="1076"/>
          <ac:picMkLst>
            <pc:docMk/>
            <pc:sldMk cId="3605349982" sldId="263"/>
            <ac:picMk id="6" creationId="{E4B76E9C-A2F9-4018-1A28-1A73DC49CAC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81250" y="685888"/>
            <a:ext cx="14287500" cy="1459089"/>
          </a:xfrm>
        </p:spPr>
        <p:txBody>
          <a:bodyPr anchor="b"/>
          <a:lstStyle>
            <a:lvl1pPr algn="ctr">
              <a:defRPr sz="3667"/>
            </a:lvl1pPr>
          </a:lstStyle>
          <a:p>
            <a:r>
              <a:rPr lang="en-GB"/>
              <a:t>Click to edit Master title style</a:t>
            </a:r>
            <a:endParaRPr lang="en-US"/>
          </a:p>
        </p:txBody>
      </p:sp>
      <p:sp>
        <p:nvSpPr>
          <p:cNvPr id="3" name="Subtitle 2"/>
          <p:cNvSpPr>
            <a:spLocks noGrp="1"/>
          </p:cNvSpPr>
          <p:nvPr>
            <p:ph type="subTitle" idx="1"/>
          </p:nvPr>
        </p:nvSpPr>
        <p:spPr>
          <a:xfrm>
            <a:off x="2381250" y="2201245"/>
            <a:ext cx="14287500" cy="1011855"/>
          </a:xfrm>
        </p:spPr>
        <p:txBody>
          <a:bodyPr/>
          <a:lstStyle>
            <a:lvl1pPr marL="0" indent="0" algn="ctr">
              <a:buNone/>
              <a:defRPr sz="1467"/>
            </a:lvl1pPr>
            <a:lvl2pPr marL="279395" indent="0" algn="ctr">
              <a:buNone/>
              <a:defRPr sz="1222"/>
            </a:lvl2pPr>
            <a:lvl3pPr marL="558790" indent="0" algn="ctr">
              <a:buNone/>
              <a:defRPr sz="1100"/>
            </a:lvl3pPr>
            <a:lvl4pPr marL="838185" indent="0" algn="ctr">
              <a:buNone/>
              <a:defRPr sz="978"/>
            </a:lvl4pPr>
            <a:lvl5pPr marL="1117580" indent="0" algn="ctr">
              <a:buNone/>
              <a:defRPr sz="978"/>
            </a:lvl5pPr>
            <a:lvl6pPr marL="1396975" indent="0" algn="ctr">
              <a:buNone/>
              <a:defRPr sz="978"/>
            </a:lvl6pPr>
            <a:lvl7pPr marL="1676370" indent="0" algn="ctr">
              <a:buNone/>
              <a:defRPr sz="978"/>
            </a:lvl7pPr>
            <a:lvl8pPr marL="1955764" indent="0" algn="ctr">
              <a:buNone/>
              <a:defRPr sz="978"/>
            </a:lvl8pPr>
            <a:lvl9pPr marL="2235159" indent="0" algn="ctr">
              <a:buNone/>
              <a:defRPr sz="978"/>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983686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316380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9766" y="1044840"/>
            <a:ext cx="16430625" cy="1743339"/>
          </a:xfrm>
        </p:spPr>
        <p:txBody>
          <a:bodyPr anchor="b"/>
          <a:lstStyle>
            <a:lvl1pPr>
              <a:defRPr sz="3667"/>
            </a:lvl1pPr>
          </a:lstStyle>
          <a:p>
            <a:r>
              <a:rPr lang="en-GB"/>
              <a:t>Click to edit Master title style</a:t>
            </a:r>
            <a:endParaRPr lang="en-US"/>
          </a:p>
        </p:txBody>
      </p:sp>
      <p:sp>
        <p:nvSpPr>
          <p:cNvPr id="3" name="Text Placeholder 2"/>
          <p:cNvSpPr>
            <a:spLocks noGrp="1"/>
          </p:cNvSpPr>
          <p:nvPr>
            <p:ph type="body" idx="1"/>
          </p:nvPr>
        </p:nvSpPr>
        <p:spPr>
          <a:xfrm>
            <a:off x="1299766" y="2804672"/>
            <a:ext cx="16430625" cy="916781"/>
          </a:xfrm>
        </p:spPr>
        <p:txBody>
          <a:bodyPr/>
          <a:lstStyle>
            <a:lvl1pPr marL="0" indent="0">
              <a:buNone/>
              <a:defRPr sz="1467">
                <a:solidFill>
                  <a:schemeClr val="tx1">
                    <a:tint val="82000"/>
                  </a:schemeClr>
                </a:solidFill>
              </a:defRPr>
            </a:lvl1pPr>
            <a:lvl2pPr marL="279395" indent="0">
              <a:buNone/>
              <a:defRPr sz="1222">
                <a:solidFill>
                  <a:schemeClr val="tx1">
                    <a:tint val="82000"/>
                  </a:schemeClr>
                </a:solidFill>
              </a:defRPr>
            </a:lvl2pPr>
            <a:lvl3pPr marL="558790" indent="0">
              <a:buNone/>
              <a:defRPr sz="1100">
                <a:solidFill>
                  <a:schemeClr val="tx1">
                    <a:tint val="82000"/>
                  </a:schemeClr>
                </a:solidFill>
              </a:defRPr>
            </a:lvl3pPr>
            <a:lvl4pPr marL="838185" indent="0">
              <a:buNone/>
              <a:defRPr sz="978">
                <a:solidFill>
                  <a:schemeClr val="tx1">
                    <a:tint val="82000"/>
                  </a:schemeClr>
                </a:solidFill>
              </a:defRPr>
            </a:lvl4pPr>
            <a:lvl5pPr marL="1117580" indent="0">
              <a:buNone/>
              <a:defRPr sz="978">
                <a:solidFill>
                  <a:schemeClr val="tx1">
                    <a:tint val="82000"/>
                  </a:schemeClr>
                </a:solidFill>
              </a:defRPr>
            </a:lvl5pPr>
            <a:lvl6pPr marL="1396975" indent="0">
              <a:buNone/>
              <a:defRPr sz="978">
                <a:solidFill>
                  <a:schemeClr val="tx1">
                    <a:tint val="82000"/>
                  </a:schemeClr>
                </a:solidFill>
              </a:defRPr>
            </a:lvl6pPr>
            <a:lvl7pPr marL="1676370" indent="0">
              <a:buNone/>
              <a:defRPr sz="978">
                <a:solidFill>
                  <a:schemeClr val="tx1">
                    <a:tint val="82000"/>
                  </a:schemeClr>
                </a:solidFill>
              </a:defRPr>
            </a:lvl7pPr>
            <a:lvl8pPr marL="1955764" indent="0">
              <a:buNone/>
              <a:defRPr sz="978">
                <a:solidFill>
                  <a:schemeClr val="tx1">
                    <a:tint val="82000"/>
                  </a:schemeClr>
                </a:solidFill>
              </a:defRPr>
            </a:lvl8pPr>
            <a:lvl9pPr marL="2235159" indent="0">
              <a:buNone/>
              <a:defRPr sz="978">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EBD777-E7C1-4F5F-9DC6-CE496F0DDB3E}" type="datetimeFigureOut">
              <a:rPr lang="en-GB" smtClean="0"/>
              <a:t>26/05/2026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284701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309688" y="1115660"/>
            <a:ext cx="8096250" cy="26591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9644063" y="1115660"/>
            <a:ext cx="8096250" cy="26591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EBD777-E7C1-4F5F-9DC6-CE496F0DDB3E}" type="datetimeFigureOut">
              <a:rPr lang="en-GB" smtClean="0"/>
              <a:t>26/05/2026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8976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12169" y="223132"/>
            <a:ext cx="16430625" cy="810066"/>
          </a:xfrm>
        </p:spPr>
        <p:txBody>
          <a:bodyPr/>
          <a:lstStyle/>
          <a:p>
            <a:r>
              <a:rPr lang="en-GB"/>
              <a:t>Click to edit Master title style</a:t>
            </a:r>
            <a:endParaRPr lang="en-US"/>
          </a:p>
        </p:txBody>
      </p:sp>
      <p:sp>
        <p:nvSpPr>
          <p:cNvPr id="3" name="Text Placeholder 2"/>
          <p:cNvSpPr>
            <a:spLocks noGrp="1"/>
          </p:cNvSpPr>
          <p:nvPr>
            <p:ph type="body" idx="1"/>
          </p:nvPr>
        </p:nvSpPr>
        <p:spPr>
          <a:xfrm>
            <a:off x="1312170" y="1027377"/>
            <a:ext cx="8059042" cy="503502"/>
          </a:xfrm>
        </p:spPr>
        <p:txBody>
          <a:bodyPr anchor="b"/>
          <a:lstStyle>
            <a:lvl1pPr marL="0" indent="0">
              <a:buNone/>
              <a:defRPr sz="1467" b="1"/>
            </a:lvl1pPr>
            <a:lvl2pPr marL="279395" indent="0">
              <a:buNone/>
              <a:defRPr sz="1222" b="1"/>
            </a:lvl2pPr>
            <a:lvl3pPr marL="558790" indent="0">
              <a:buNone/>
              <a:defRPr sz="1100" b="1"/>
            </a:lvl3pPr>
            <a:lvl4pPr marL="838185" indent="0">
              <a:buNone/>
              <a:defRPr sz="978" b="1"/>
            </a:lvl4pPr>
            <a:lvl5pPr marL="1117580" indent="0">
              <a:buNone/>
              <a:defRPr sz="978" b="1"/>
            </a:lvl5pPr>
            <a:lvl6pPr marL="1396975" indent="0">
              <a:buNone/>
              <a:defRPr sz="978" b="1"/>
            </a:lvl6pPr>
            <a:lvl7pPr marL="1676370" indent="0">
              <a:buNone/>
              <a:defRPr sz="978" b="1"/>
            </a:lvl7pPr>
            <a:lvl8pPr marL="1955764" indent="0">
              <a:buNone/>
              <a:defRPr sz="978" b="1"/>
            </a:lvl8pPr>
            <a:lvl9pPr marL="2235159" indent="0">
              <a:buNone/>
              <a:defRPr sz="978" b="1"/>
            </a:lvl9pPr>
          </a:lstStyle>
          <a:p>
            <a:pPr lvl="0"/>
            <a:r>
              <a:rPr lang="en-GB"/>
              <a:t>Click to edit Master text styles</a:t>
            </a:r>
          </a:p>
        </p:txBody>
      </p:sp>
      <p:sp>
        <p:nvSpPr>
          <p:cNvPr id="4" name="Content Placeholder 3"/>
          <p:cNvSpPr>
            <a:spLocks noGrp="1"/>
          </p:cNvSpPr>
          <p:nvPr>
            <p:ph sz="half" idx="2"/>
          </p:nvPr>
        </p:nvSpPr>
        <p:spPr>
          <a:xfrm>
            <a:off x="1312170" y="1530879"/>
            <a:ext cx="8059042" cy="225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9644063" y="1027377"/>
            <a:ext cx="8098731" cy="503502"/>
          </a:xfrm>
        </p:spPr>
        <p:txBody>
          <a:bodyPr anchor="b"/>
          <a:lstStyle>
            <a:lvl1pPr marL="0" indent="0">
              <a:buNone/>
              <a:defRPr sz="1467" b="1"/>
            </a:lvl1pPr>
            <a:lvl2pPr marL="279395" indent="0">
              <a:buNone/>
              <a:defRPr sz="1222" b="1"/>
            </a:lvl2pPr>
            <a:lvl3pPr marL="558790" indent="0">
              <a:buNone/>
              <a:defRPr sz="1100" b="1"/>
            </a:lvl3pPr>
            <a:lvl4pPr marL="838185" indent="0">
              <a:buNone/>
              <a:defRPr sz="978" b="1"/>
            </a:lvl4pPr>
            <a:lvl5pPr marL="1117580" indent="0">
              <a:buNone/>
              <a:defRPr sz="978" b="1"/>
            </a:lvl5pPr>
            <a:lvl6pPr marL="1396975" indent="0">
              <a:buNone/>
              <a:defRPr sz="978" b="1"/>
            </a:lvl6pPr>
            <a:lvl7pPr marL="1676370" indent="0">
              <a:buNone/>
              <a:defRPr sz="978" b="1"/>
            </a:lvl7pPr>
            <a:lvl8pPr marL="1955764" indent="0">
              <a:buNone/>
              <a:defRPr sz="978" b="1"/>
            </a:lvl8pPr>
            <a:lvl9pPr marL="2235159" indent="0">
              <a:buNone/>
              <a:defRPr sz="978" b="1"/>
            </a:lvl9pPr>
          </a:lstStyle>
          <a:p>
            <a:pPr lvl="0"/>
            <a:r>
              <a:rPr lang="en-GB"/>
              <a:t>Click to edit Master text styles</a:t>
            </a:r>
          </a:p>
        </p:txBody>
      </p:sp>
      <p:sp>
        <p:nvSpPr>
          <p:cNvPr id="6" name="Content Placeholder 5"/>
          <p:cNvSpPr>
            <a:spLocks noGrp="1"/>
          </p:cNvSpPr>
          <p:nvPr>
            <p:ph sz="quarter" idx="4"/>
          </p:nvPr>
        </p:nvSpPr>
        <p:spPr>
          <a:xfrm>
            <a:off x="9644063" y="1530879"/>
            <a:ext cx="8098731" cy="225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5EBD777-E7C1-4F5F-9DC6-CE496F0DDB3E}" type="datetimeFigureOut">
              <a:rPr lang="en-GB" smtClean="0"/>
              <a:t>26/05/2026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54944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5EBD777-E7C1-4F5F-9DC6-CE496F0DDB3E}" type="datetimeFigureOut">
              <a:rPr lang="en-GB" smtClean="0"/>
              <a:t>26/05/2026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430357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BD777-E7C1-4F5F-9DC6-CE496F0DDB3E}" type="datetimeFigureOut">
              <a:rPr lang="en-GB" smtClean="0"/>
              <a:t>26/05/2026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95339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12170" y="279400"/>
            <a:ext cx="6144120" cy="977900"/>
          </a:xfrm>
        </p:spPr>
        <p:txBody>
          <a:bodyPr anchor="b"/>
          <a:lstStyle>
            <a:lvl1pPr>
              <a:defRPr sz="1956"/>
            </a:lvl1pPr>
          </a:lstStyle>
          <a:p>
            <a:r>
              <a:rPr lang="en-GB"/>
              <a:t>Click to edit Master title style</a:t>
            </a:r>
            <a:endParaRPr lang="en-US"/>
          </a:p>
        </p:txBody>
      </p:sp>
      <p:sp>
        <p:nvSpPr>
          <p:cNvPr id="3" name="Content Placeholder 2"/>
          <p:cNvSpPr>
            <a:spLocks noGrp="1"/>
          </p:cNvSpPr>
          <p:nvPr>
            <p:ph idx="1"/>
          </p:nvPr>
        </p:nvSpPr>
        <p:spPr>
          <a:xfrm>
            <a:off x="8098731" y="603427"/>
            <a:ext cx="9644063" cy="2978326"/>
          </a:xfrm>
        </p:spPr>
        <p:txBody>
          <a:bodyPr/>
          <a:lstStyle>
            <a:lvl1pPr>
              <a:defRPr sz="1956"/>
            </a:lvl1pPr>
            <a:lvl2pPr>
              <a:defRPr sz="1711"/>
            </a:lvl2pPr>
            <a:lvl3pPr>
              <a:defRPr sz="1467"/>
            </a:lvl3pPr>
            <a:lvl4pPr>
              <a:defRPr sz="1222"/>
            </a:lvl4pPr>
            <a:lvl5pPr>
              <a:defRPr sz="1222"/>
            </a:lvl5pPr>
            <a:lvl6pPr>
              <a:defRPr sz="1222"/>
            </a:lvl6pPr>
            <a:lvl7pPr>
              <a:defRPr sz="1222"/>
            </a:lvl7pPr>
            <a:lvl8pPr>
              <a:defRPr sz="1222"/>
            </a:lvl8pPr>
            <a:lvl9pPr>
              <a:defRPr sz="12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312170" y="1257300"/>
            <a:ext cx="6144120" cy="2329304"/>
          </a:xfrm>
        </p:spPr>
        <p:txBody>
          <a:bodyPr/>
          <a:lstStyle>
            <a:lvl1pPr marL="0" indent="0">
              <a:buNone/>
              <a:defRPr sz="978"/>
            </a:lvl1pPr>
            <a:lvl2pPr marL="279395" indent="0">
              <a:buNone/>
              <a:defRPr sz="856"/>
            </a:lvl2pPr>
            <a:lvl3pPr marL="558790" indent="0">
              <a:buNone/>
              <a:defRPr sz="733"/>
            </a:lvl3pPr>
            <a:lvl4pPr marL="838185" indent="0">
              <a:buNone/>
              <a:defRPr sz="611"/>
            </a:lvl4pPr>
            <a:lvl5pPr marL="1117580" indent="0">
              <a:buNone/>
              <a:defRPr sz="611"/>
            </a:lvl5pPr>
            <a:lvl6pPr marL="1396975" indent="0">
              <a:buNone/>
              <a:defRPr sz="611"/>
            </a:lvl6pPr>
            <a:lvl7pPr marL="1676370" indent="0">
              <a:buNone/>
              <a:defRPr sz="611"/>
            </a:lvl7pPr>
            <a:lvl8pPr marL="1955764" indent="0">
              <a:buNone/>
              <a:defRPr sz="611"/>
            </a:lvl8pPr>
            <a:lvl9pPr marL="2235159" indent="0">
              <a:buNone/>
              <a:defRPr sz="611"/>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523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12170" y="279400"/>
            <a:ext cx="6144120" cy="977900"/>
          </a:xfrm>
        </p:spPr>
        <p:txBody>
          <a:bodyPr anchor="b"/>
          <a:lstStyle>
            <a:lvl1pPr>
              <a:defRPr sz="1956"/>
            </a:lvl1pPr>
          </a:lstStyle>
          <a:p>
            <a:r>
              <a:rPr lang="en-GB"/>
              <a:t>Click to edit Master title style</a:t>
            </a:r>
            <a:endParaRPr lang="en-US"/>
          </a:p>
        </p:txBody>
      </p:sp>
      <p:sp>
        <p:nvSpPr>
          <p:cNvPr id="3" name="Picture Placeholder 2"/>
          <p:cNvSpPr>
            <a:spLocks noGrp="1" noChangeAspect="1"/>
          </p:cNvSpPr>
          <p:nvPr>
            <p:ph type="pic" idx="1"/>
          </p:nvPr>
        </p:nvSpPr>
        <p:spPr>
          <a:xfrm>
            <a:off x="8098731" y="603427"/>
            <a:ext cx="9644063" cy="2978326"/>
          </a:xfrm>
        </p:spPr>
        <p:txBody>
          <a:bodyPr anchor="t"/>
          <a:lstStyle>
            <a:lvl1pPr marL="0" indent="0">
              <a:buNone/>
              <a:defRPr sz="1956"/>
            </a:lvl1pPr>
            <a:lvl2pPr marL="279395" indent="0">
              <a:buNone/>
              <a:defRPr sz="1711"/>
            </a:lvl2pPr>
            <a:lvl3pPr marL="558790" indent="0">
              <a:buNone/>
              <a:defRPr sz="1467"/>
            </a:lvl3pPr>
            <a:lvl4pPr marL="838185" indent="0">
              <a:buNone/>
              <a:defRPr sz="1222"/>
            </a:lvl4pPr>
            <a:lvl5pPr marL="1117580" indent="0">
              <a:buNone/>
              <a:defRPr sz="1222"/>
            </a:lvl5pPr>
            <a:lvl6pPr marL="1396975" indent="0">
              <a:buNone/>
              <a:defRPr sz="1222"/>
            </a:lvl6pPr>
            <a:lvl7pPr marL="1676370" indent="0">
              <a:buNone/>
              <a:defRPr sz="1222"/>
            </a:lvl7pPr>
            <a:lvl8pPr marL="1955764" indent="0">
              <a:buNone/>
              <a:defRPr sz="1222"/>
            </a:lvl8pPr>
            <a:lvl9pPr marL="2235159" indent="0">
              <a:buNone/>
              <a:defRPr sz="1222"/>
            </a:lvl9pPr>
          </a:lstStyle>
          <a:p>
            <a:r>
              <a:rPr lang="en-GB"/>
              <a:t>Click icon to add picture</a:t>
            </a:r>
            <a:endParaRPr lang="en-US"/>
          </a:p>
        </p:txBody>
      </p:sp>
      <p:sp>
        <p:nvSpPr>
          <p:cNvPr id="4" name="Text Placeholder 3"/>
          <p:cNvSpPr>
            <a:spLocks noGrp="1"/>
          </p:cNvSpPr>
          <p:nvPr>
            <p:ph type="body" sz="half" idx="2"/>
          </p:nvPr>
        </p:nvSpPr>
        <p:spPr>
          <a:xfrm>
            <a:off x="1312170" y="1257300"/>
            <a:ext cx="6144120" cy="2329304"/>
          </a:xfrm>
        </p:spPr>
        <p:txBody>
          <a:bodyPr/>
          <a:lstStyle>
            <a:lvl1pPr marL="0" indent="0">
              <a:buNone/>
              <a:defRPr sz="978"/>
            </a:lvl1pPr>
            <a:lvl2pPr marL="279395" indent="0">
              <a:buNone/>
              <a:defRPr sz="856"/>
            </a:lvl2pPr>
            <a:lvl3pPr marL="558790" indent="0">
              <a:buNone/>
              <a:defRPr sz="733"/>
            </a:lvl3pPr>
            <a:lvl4pPr marL="838185" indent="0">
              <a:buNone/>
              <a:defRPr sz="611"/>
            </a:lvl4pPr>
            <a:lvl5pPr marL="1117580" indent="0">
              <a:buNone/>
              <a:defRPr sz="611"/>
            </a:lvl5pPr>
            <a:lvl6pPr marL="1396975" indent="0">
              <a:buNone/>
              <a:defRPr sz="611"/>
            </a:lvl6pPr>
            <a:lvl7pPr marL="1676370" indent="0">
              <a:buNone/>
              <a:defRPr sz="611"/>
            </a:lvl7pPr>
            <a:lvl8pPr marL="1955764" indent="0">
              <a:buNone/>
              <a:defRPr sz="611"/>
            </a:lvl8pPr>
            <a:lvl9pPr marL="2235159" indent="0">
              <a:buNone/>
              <a:defRPr sz="611"/>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76221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281307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32656" y="223132"/>
            <a:ext cx="4107656" cy="3551679"/>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09687" y="223132"/>
            <a:ext cx="12084844" cy="35516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270204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09688" y="223132"/>
            <a:ext cx="16430625" cy="81006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309688" y="1115660"/>
            <a:ext cx="16430625" cy="265915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09688" y="3884436"/>
            <a:ext cx="4286250" cy="223132"/>
          </a:xfrm>
          <a:prstGeom prst="rect">
            <a:avLst/>
          </a:prstGeom>
        </p:spPr>
        <p:txBody>
          <a:bodyPr vert="horz" lIns="91440" tIns="45720" rIns="91440" bIns="45720" rtlCol="0" anchor="ctr"/>
          <a:lstStyle>
            <a:lvl1pPr algn="l">
              <a:defRPr sz="733">
                <a:solidFill>
                  <a:schemeClr val="tx1">
                    <a:tint val="82000"/>
                  </a:schemeClr>
                </a:solidFill>
              </a:defRPr>
            </a:lvl1pPr>
          </a:lstStyle>
          <a:p>
            <a:fld id="{05EBD777-E7C1-4F5F-9DC6-CE496F0DDB3E}" type="datetimeFigureOut">
              <a:rPr lang="en-GB" smtClean="0"/>
              <a:t>26/05/2026</a:t>
            </a:fld>
            <a:endParaRPr lang="en-GB"/>
          </a:p>
        </p:txBody>
      </p:sp>
      <p:sp>
        <p:nvSpPr>
          <p:cNvPr id="5" name="Footer Placeholder 4"/>
          <p:cNvSpPr>
            <a:spLocks noGrp="1"/>
          </p:cNvSpPr>
          <p:nvPr>
            <p:ph type="ftr" sz="quarter" idx="3"/>
          </p:nvPr>
        </p:nvSpPr>
        <p:spPr>
          <a:xfrm>
            <a:off x="6310313" y="3884436"/>
            <a:ext cx="6429375" cy="223132"/>
          </a:xfrm>
          <a:prstGeom prst="rect">
            <a:avLst/>
          </a:prstGeom>
        </p:spPr>
        <p:txBody>
          <a:bodyPr vert="horz" lIns="91440" tIns="45720" rIns="91440" bIns="45720" rtlCol="0" anchor="ctr"/>
          <a:lstStyle>
            <a:lvl1pPr algn="ctr">
              <a:defRPr sz="73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3454063" y="3884436"/>
            <a:ext cx="4286250" cy="223132"/>
          </a:xfrm>
          <a:prstGeom prst="rect">
            <a:avLst/>
          </a:prstGeom>
        </p:spPr>
        <p:txBody>
          <a:bodyPr vert="horz" lIns="91440" tIns="45720" rIns="91440" bIns="45720" rtlCol="0" anchor="ctr"/>
          <a:lstStyle>
            <a:lvl1pPr algn="r">
              <a:defRPr sz="733">
                <a:solidFill>
                  <a:schemeClr val="tx1">
                    <a:tint val="82000"/>
                  </a:schemeClr>
                </a:solidFill>
              </a:defRPr>
            </a:lvl1pPr>
          </a:lstStyle>
          <a:p>
            <a:fld id="{2E4ABA31-A39A-4BE6-B279-813BD6A3CC9A}" type="slidenum">
              <a:rPr lang="en-GB" smtClean="0"/>
              <a:t>‹#›</a:t>
            </a:fld>
            <a:endParaRPr lang="en-GB"/>
          </a:p>
        </p:txBody>
      </p:sp>
    </p:spTree>
    <p:extLst>
      <p:ext uri="{BB962C8B-B14F-4D97-AF65-F5344CB8AC3E}">
        <p14:creationId xmlns:p14="http://schemas.microsoft.com/office/powerpoint/2010/main" val="30728552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558790" rtl="0" eaLnBrk="1" latinLnBrk="0" hangingPunct="1">
        <a:lnSpc>
          <a:spcPct val="90000"/>
        </a:lnSpc>
        <a:spcBef>
          <a:spcPct val="0"/>
        </a:spcBef>
        <a:buNone/>
        <a:defRPr sz="2689" kern="1200">
          <a:solidFill>
            <a:schemeClr val="tx1"/>
          </a:solidFill>
          <a:latin typeface="+mj-lt"/>
          <a:ea typeface="+mj-ea"/>
          <a:cs typeface="+mj-cs"/>
        </a:defRPr>
      </a:lvl1pPr>
    </p:titleStyle>
    <p:bodyStyle>
      <a:lvl1pPr marL="139697" indent="-139697" algn="l" defTabSz="558790" rtl="0" eaLnBrk="1" latinLnBrk="0" hangingPunct="1">
        <a:lnSpc>
          <a:spcPct val="90000"/>
        </a:lnSpc>
        <a:spcBef>
          <a:spcPts val="611"/>
        </a:spcBef>
        <a:buFont typeface="Arial" panose="020B0604020202020204" pitchFamily="34" charset="0"/>
        <a:buChar char="•"/>
        <a:defRPr sz="1711" kern="1200">
          <a:solidFill>
            <a:schemeClr val="tx1"/>
          </a:solidFill>
          <a:latin typeface="+mn-lt"/>
          <a:ea typeface="+mn-ea"/>
          <a:cs typeface="+mn-cs"/>
        </a:defRPr>
      </a:lvl1pPr>
      <a:lvl2pPr marL="419092" indent="-139697" algn="l" defTabSz="558790" rtl="0" eaLnBrk="1" latinLnBrk="0" hangingPunct="1">
        <a:lnSpc>
          <a:spcPct val="90000"/>
        </a:lnSpc>
        <a:spcBef>
          <a:spcPts val="306"/>
        </a:spcBef>
        <a:buFont typeface="Arial" panose="020B0604020202020204" pitchFamily="34" charset="0"/>
        <a:buChar char="•"/>
        <a:defRPr sz="1467" kern="1200">
          <a:solidFill>
            <a:schemeClr val="tx1"/>
          </a:solidFill>
          <a:latin typeface="+mn-lt"/>
          <a:ea typeface="+mn-ea"/>
          <a:cs typeface="+mn-cs"/>
        </a:defRPr>
      </a:lvl2pPr>
      <a:lvl3pPr marL="698487" indent="-139697" algn="l" defTabSz="558790" rtl="0" eaLnBrk="1" latinLnBrk="0" hangingPunct="1">
        <a:lnSpc>
          <a:spcPct val="90000"/>
        </a:lnSpc>
        <a:spcBef>
          <a:spcPts val="306"/>
        </a:spcBef>
        <a:buFont typeface="Arial" panose="020B0604020202020204" pitchFamily="34" charset="0"/>
        <a:buChar char="•"/>
        <a:defRPr sz="1222" kern="1200">
          <a:solidFill>
            <a:schemeClr val="tx1"/>
          </a:solidFill>
          <a:latin typeface="+mn-lt"/>
          <a:ea typeface="+mn-ea"/>
          <a:cs typeface="+mn-cs"/>
        </a:defRPr>
      </a:lvl3pPr>
      <a:lvl4pPr marL="97788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4pPr>
      <a:lvl5pPr marL="125727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5pPr>
      <a:lvl6pPr marL="153667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6pPr>
      <a:lvl7pPr marL="181606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7pPr>
      <a:lvl8pPr marL="209546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8pPr>
      <a:lvl9pPr marL="237485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9pPr>
    </p:bodyStyle>
    <p:otherStyle>
      <a:defPPr>
        <a:defRPr lang="en-US"/>
      </a:defPPr>
      <a:lvl1pPr marL="0" algn="l" defTabSz="558790" rtl="0" eaLnBrk="1" latinLnBrk="0" hangingPunct="1">
        <a:defRPr sz="1100" kern="1200">
          <a:solidFill>
            <a:schemeClr val="tx1"/>
          </a:solidFill>
          <a:latin typeface="+mn-lt"/>
          <a:ea typeface="+mn-ea"/>
          <a:cs typeface="+mn-cs"/>
        </a:defRPr>
      </a:lvl1pPr>
      <a:lvl2pPr marL="279395" algn="l" defTabSz="558790" rtl="0" eaLnBrk="1" latinLnBrk="0" hangingPunct="1">
        <a:defRPr sz="1100" kern="1200">
          <a:solidFill>
            <a:schemeClr val="tx1"/>
          </a:solidFill>
          <a:latin typeface="+mn-lt"/>
          <a:ea typeface="+mn-ea"/>
          <a:cs typeface="+mn-cs"/>
        </a:defRPr>
      </a:lvl2pPr>
      <a:lvl3pPr marL="558790" algn="l" defTabSz="558790" rtl="0" eaLnBrk="1" latinLnBrk="0" hangingPunct="1">
        <a:defRPr sz="1100" kern="1200">
          <a:solidFill>
            <a:schemeClr val="tx1"/>
          </a:solidFill>
          <a:latin typeface="+mn-lt"/>
          <a:ea typeface="+mn-ea"/>
          <a:cs typeface="+mn-cs"/>
        </a:defRPr>
      </a:lvl3pPr>
      <a:lvl4pPr marL="838185" algn="l" defTabSz="558790" rtl="0" eaLnBrk="1" latinLnBrk="0" hangingPunct="1">
        <a:defRPr sz="1100" kern="1200">
          <a:solidFill>
            <a:schemeClr val="tx1"/>
          </a:solidFill>
          <a:latin typeface="+mn-lt"/>
          <a:ea typeface="+mn-ea"/>
          <a:cs typeface="+mn-cs"/>
        </a:defRPr>
      </a:lvl4pPr>
      <a:lvl5pPr marL="1117580" algn="l" defTabSz="558790" rtl="0" eaLnBrk="1" latinLnBrk="0" hangingPunct="1">
        <a:defRPr sz="1100" kern="1200">
          <a:solidFill>
            <a:schemeClr val="tx1"/>
          </a:solidFill>
          <a:latin typeface="+mn-lt"/>
          <a:ea typeface="+mn-ea"/>
          <a:cs typeface="+mn-cs"/>
        </a:defRPr>
      </a:lvl5pPr>
      <a:lvl6pPr marL="1396975" algn="l" defTabSz="558790" rtl="0" eaLnBrk="1" latinLnBrk="0" hangingPunct="1">
        <a:defRPr sz="1100" kern="1200">
          <a:solidFill>
            <a:schemeClr val="tx1"/>
          </a:solidFill>
          <a:latin typeface="+mn-lt"/>
          <a:ea typeface="+mn-ea"/>
          <a:cs typeface="+mn-cs"/>
        </a:defRPr>
      </a:lvl6pPr>
      <a:lvl7pPr marL="1676370" algn="l" defTabSz="558790" rtl="0" eaLnBrk="1" latinLnBrk="0" hangingPunct="1">
        <a:defRPr sz="1100" kern="1200">
          <a:solidFill>
            <a:schemeClr val="tx1"/>
          </a:solidFill>
          <a:latin typeface="+mn-lt"/>
          <a:ea typeface="+mn-ea"/>
          <a:cs typeface="+mn-cs"/>
        </a:defRPr>
      </a:lvl7pPr>
      <a:lvl8pPr marL="1955764" algn="l" defTabSz="558790" rtl="0" eaLnBrk="1" latinLnBrk="0" hangingPunct="1">
        <a:defRPr sz="1100" kern="1200">
          <a:solidFill>
            <a:schemeClr val="tx1"/>
          </a:solidFill>
          <a:latin typeface="+mn-lt"/>
          <a:ea typeface="+mn-ea"/>
          <a:cs typeface="+mn-cs"/>
        </a:defRPr>
      </a:lvl8pPr>
      <a:lvl9pPr marL="2235159" algn="l" defTabSz="558790" rtl="0" eaLnBrk="1" latinLnBrk="0" hangingPunct="1">
        <a:defRPr sz="1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pexels.com/" TargetMode="External"/><Relationship Id="rId2" Type="http://schemas.openxmlformats.org/officeDocument/2006/relationships/hyperlink" Target="https://stock.adobe.com/"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5ED2B-0335-AB23-B1A5-E483E59C672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401B9CE-99CC-BB84-1CA4-E1EECE56E5C0}"/>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FA6EF52E-629B-5AD1-E5E1-6EC577AAED98}"/>
              </a:ext>
            </a:extLst>
          </p:cNvPr>
          <p:cNvSpPr txBox="1"/>
          <p:nvPr/>
        </p:nvSpPr>
        <p:spPr>
          <a:xfrm>
            <a:off x="647700" y="328245"/>
            <a:ext cx="18002250" cy="3369256"/>
          </a:xfrm>
          <a:prstGeom prst="rect">
            <a:avLst/>
          </a:prstGeom>
          <a:noFill/>
        </p:spPr>
        <p:txBody>
          <a:bodyPr wrap="square" rtlCol="0">
            <a:spAutoFit/>
          </a:bodyPr>
          <a:lstStyle/>
          <a:p>
            <a:pPr>
              <a:lnSpc>
                <a:spcPct val="120000"/>
              </a:lnSpc>
            </a:pPr>
            <a:r>
              <a:rPr lang="en-GB" sz="3600">
                <a:solidFill>
                  <a:schemeClr val="bg1"/>
                </a:solidFill>
                <a:latin typeface="Open Sans" pitchFamily="2" charset="0"/>
                <a:ea typeface="Open Sans" pitchFamily="2" charset="0"/>
                <a:cs typeface="Open Sans" pitchFamily="2" charset="0"/>
              </a:rPr>
              <a:t>This presentation is set to </a:t>
            </a:r>
            <a:r>
              <a:rPr lang="en-GB" sz="3600" b="1">
                <a:solidFill>
                  <a:schemeClr val="bg1"/>
                </a:solidFill>
                <a:latin typeface="Open Sans" pitchFamily="2" charset="0"/>
                <a:ea typeface="Open Sans" pitchFamily="2" charset="0"/>
                <a:cs typeface="Open Sans" pitchFamily="2" charset="0"/>
              </a:rPr>
              <a:t>2000 pixels by 440 pixels</a:t>
            </a:r>
            <a:r>
              <a:rPr lang="en-GB" sz="3600">
                <a:solidFill>
                  <a:schemeClr val="bg1"/>
                </a:solidFill>
                <a:latin typeface="Open Sans" pitchFamily="2" charset="0"/>
                <a:ea typeface="Open Sans" pitchFamily="2" charset="0"/>
                <a:cs typeface="Open Sans" pitchFamily="2" charset="0"/>
              </a:rPr>
              <a:t>, the ideal size for a banner header in Moodle. The next slide shows an example of a banner image – it fills the slide, is high resolution, and still makes visual sense when cropped very wide.</a:t>
            </a:r>
          </a:p>
          <a:p>
            <a:pPr>
              <a:lnSpc>
                <a:spcPct val="120000"/>
              </a:lnSpc>
            </a:pPr>
            <a:r>
              <a:rPr lang="en-GB" sz="3600" b="1">
                <a:solidFill>
                  <a:schemeClr val="bg1"/>
                </a:solidFill>
                <a:latin typeface="Open Sans" pitchFamily="2" charset="0"/>
                <a:ea typeface="Open Sans" pitchFamily="2" charset="0"/>
                <a:cs typeface="Open Sans" pitchFamily="2" charset="0"/>
              </a:rPr>
              <a:t>Remember</a:t>
            </a:r>
            <a:r>
              <a:rPr lang="en-GB" sz="3600">
                <a:solidFill>
                  <a:schemeClr val="bg1"/>
                </a:solidFill>
                <a:latin typeface="Open Sans" pitchFamily="2" charset="0"/>
                <a:ea typeface="Open Sans" pitchFamily="2" charset="0"/>
                <a:cs typeface="Open Sans" pitchFamily="2" charset="0"/>
              </a:rPr>
              <a:t>, the image will be cropped depending on the device used to access Moodle, potentially hiding parts of the image around the edge, so avoid using text.</a:t>
            </a:r>
          </a:p>
        </p:txBody>
      </p:sp>
    </p:spTree>
    <p:extLst>
      <p:ext uri="{BB962C8B-B14F-4D97-AF65-F5344CB8AC3E}">
        <p14:creationId xmlns:p14="http://schemas.microsoft.com/office/powerpoint/2010/main" val="608503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Banner image.&#10;">
            <a:extLst>
              <a:ext uri="{FF2B5EF4-FFF2-40B4-BE49-F238E27FC236}">
                <a16:creationId xmlns:a16="http://schemas.microsoft.com/office/drawing/2014/main" id="{BABDC177-6E52-702D-7617-CCC489C59E34}"/>
              </a:ext>
            </a:extLst>
          </p:cNvPr>
          <p:cNvPicPr>
            <a:picLocks noChangeAspect="1"/>
          </p:cNvPicPr>
          <p:nvPr/>
        </p:nvPicPr>
        <p:blipFill>
          <a:blip r:embed="rId2">
            <a:extLst>
              <a:ext uri="{28A0092B-C50C-407E-A947-70E740481C1C}">
                <a14:useLocalDpi xmlns:a14="http://schemas.microsoft.com/office/drawing/2010/main" val="0"/>
              </a:ext>
            </a:extLst>
          </a:blip>
          <a:srcRect t="5851" b="13711"/>
          <a:stretch>
            <a:fillRect/>
          </a:stretch>
        </p:blipFill>
        <p:spPr>
          <a:xfrm>
            <a:off x="-2" y="-3"/>
            <a:ext cx="19050001" cy="4191003"/>
          </a:xfrm>
          <a:prstGeom prst="rect">
            <a:avLst/>
          </a:prstGeom>
        </p:spPr>
      </p:pic>
    </p:spTree>
    <p:extLst>
      <p:ext uri="{BB962C8B-B14F-4D97-AF65-F5344CB8AC3E}">
        <p14:creationId xmlns:p14="http://schemas.microsoft.com/office/powerpoint/2010/main" val="16507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6056-CEAA-6C25-00A6-CBD00326D4D1}"/>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E5571A5-C42A-BE56-EF65-BDEC2F89D9D6}"/>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12BB2B7F-6ACF-50D1-B5AB-941E72E72EDB}"/>
              </a:ext>
            </a:extLst>
          </p:cNvPr>
          <p:cNvSpPr txBox="1"/>
          <p:nvPr/>
        </p:nvSpPr>
        <p:spPr>
          <a:xfrm>
            <a:off x="647700" y="270638"/>
            <a:ext cx="17876783" cy="3677032"/>
          </a:xfrm>
          <a:prstGeom prst="rect">
            <a:avLst/>
          </a:prstGeom>
          <a:noFill/>
        </p:spPr>
        <p:txBody>
          <a:bodyPr wrap="square" rtlCol="0">
            <a:spAutoFit/>
          </a:bodyPr>
          <a:lstStyle/>
          <a:p>
            <a:pPr>
              <a:lnSpc>
                <a:spcPct val="120000"/>
              </a:lnSpc>
              <a:spcAft>
                <a:spcPts val="1200"/>
              </a:spcAft>
            </a:pPr>
            <a:r>
              <a:rPr lang="en-GB" sz="3600" b="1" dirty="0">
                <a:solidFill>
                  <a:schemeClr val="bg1"/>
                </a:solidFill>
                <a:latin typeface="Open Sans" pitchFamily="2" charset="0"/>
                <a:ea typeface="Open Sans" pitchFamily="2" charset="0"/>
                <a:cs typeface="Open Sans" pitchFamily="2" charset="0"/>
              </a:rPr>
              <a:t>Finding images online</a:t>
            </a:r>
          </a:p>
          <a:p>
            <a:pPr>
              <a:lnSpc>
                <a:spcPct val="120000"/>
              </a:lnSpc>
              <a:spcAft>
                <a:spcPts val="1200"/>
              </a:spcAft>
            </a:pPr>
            <a:r>
              <a:rPr lang="en-GB" sz="3600" dirty="0">
                <a:solidFill>
                  <a:schemeClr val="bg1"/>
                </a:solidFill>
                <a:latin typeface="Open Sans" pitchFamily="2" charset="0"/>
                <a:ea typeface="Open Sans" pitchFamily="2" charset="0"/>
                <a:cs typeface="Open Sans" pitchFamily="2" charset="0"/>
              </a:rPr>
              <a:t>It is safest to find good quality, high resolution images from reputable sources, rather than from random sites or a web search. Two good sources are:</a:t>
            </a:r>
          </a:p>
          <a:p>
            <a:pPr>
              <a:lnSpc>
                <a:spcPct val="120000"/>
              </a:lnSpc>
            </a:pPr>
            <a:endParaRPr lang="en-GB" sz="3600" dirty="0">
              <a:solidFill>
                <a:schemeClr val="bg1"/>
              </a:solidFill>
              <a:latin typeface="Open Sans" pitchFamily="2" charset="0"/>
              <a:ea typeface="Open Sans" pitchFamily="2" charset="0"/>
              <a:cs typeface="Open Sans" pitchFamily="2" charset="0"/>
            </a:endParaRPr>
          </a:p>
          <a:p>
            <a:pPr>
              <a:lnSpc>
                <a:spcPct val="120000"/>
              </a:lnSpc>
            </a:pPr>
            <a:endParaRPr lang="en-GB" sz="3600" dirty="0">
              <a:solidFill>
                <a:schemeClr val="bg1"/>
              </a:solidFill>
              <a:latin typeface="Open Sans" pitchFamily="2" charset="0"/>
              <a:ea typeface="Open Sans" pitchFamily="2" charset="0"/>
              <a:cs typeface="Open Sans" pitchFamily="2" charset="0"/>
            </a:endParaRPr>
          </a:p>
        </p:txBody>
      </p:sp>
      <p:sp>
        <p:nvSpPr>
          <p:cNvPr id="6" name="TextBox 5">
            <a:extLst>
              <a:ext uri="{FF2B5EF4-FFF2-40B4-BE49-F238E27FC236}">
                <a16:creationId xmlns:a16="http://schemas.microsoft.com/office/drawing/2014/main" id="{707E0CC5-E3B5-D692-5CA3-1399BCE9E7A1}"/>
              </a:ext>
            </a:extLst>
          </p:cNvPr>
          <p:cNvSpPr txBox="1"/>
          <p:nvPr/>
        </p:nvSpPr>
        <p:spPr>
          <a:xfrm>
            <a:off x="647700" y="2648185"/>
            <a:ext cx="10972800" cy="3106107"/>
          </a:xfrm>
          <a:prstGeom prst="rect">
            <a:avLst/>
          </a:prstGeom>
          <a:noFill/>
        </p:spPr>
        <p:txBody>
          <a:bodyPr wrap="square" rtlCol="0">
            <a:spAutoFit/>
          </a:bodyPr>
          <a:lstStyle/>
          <a:p>
            <a:pPr>
              <a:lnSpc>
                <a:spcPct val="110000"/>
              </a:lnSpc>
            </a:pPr>
            <a:r>
              <a:rPr lang="en-GB" sz="3600" b="1" dirty="0">
                <a:solidFill>
                  <a:schemeClr val="bg1"/>
                </a:solidFill>
                <a:latin typeface="Open Sans" pitchFamily="2" charset="0"/>
                <a:ea typeface="Open Sans" pitchFamily="2" charset="0"/>
                <a:cs typeface="Open Sans" pitchFamily="2" charset="0"/>
              </a:rPr>
              <a:t>Adobe Stock </a:t>
            </a:r>
            <a:r>
              <a:rPr lang="en-GB" sz="3600" dirty="0">
                <a:solidFill>
                  <a:schemeClr val="bg1"/>
                </a:solidFill>
                <a:latin typeface="Open Sans" pitchFamily="2" charset="0"/>
                <a:ea typeface="Open Sans" pitchFamily="2" charset="0"/>
                <a:cs typeface="Open Sans" pitchFamily="2" charset="0"/>
              </a:rPr>
              <a:t>(using your UWTSD credentials)</a:t>
            </a:r>
          </a:p>
          <a:p>
            <a:pPr>
              <a:lnSpc>
                <a:spcPct val="110000"/>
              </a:lnSpc>
            </a:pPr>
            <a:r>
              <a:rPr lang="en-GB" sz="3600" dirty="0">
                <a:solidFill>
                  <a:schemeClr val="bg1"/>
                </a:solidFill>
                <a:latin typeface="Open Sans" pitchFamily="2" charset="0"/>
                <a:ea typeface="Open Sans" pitchFamily="2" charset="0"/>
                <a:cs typeface="Open Sans" pitchFamily="2" charset="0"/>
                <a:hlinkClick r:id="rId2">
                  <a:extLst>
                    <a:ext uri="{A12FA001-AC4F-418D-AE19-62706E023703}">
                      <ahyp:hlinkClr xmlns:ahyp="http://schemas.microsoft.com/office/drawing/2018/hyperlinkcolor" val="tx"/>
                    </a:ext>
                  </a:extLst>
                </a:hlinkClick>
              </a:rPr>
              <a:t>https://stock.adobe.com</a:t>
            </a:r>
            <a:endParaRPr lang="en-GB" sz="3600" dirty="0">
              <a:solidFill>
                <a:schemeClr val="bg1"/>
              </a:solidFill>
              <a:latin typeface="Open Sans" pitchFamily="2" charset="0"/>
              <a:ea typeface="Open Sans" pitchFamily="2" charset="0"/>
              <a:cs typeface="Open Sans" pitchFamily="2" charset="0"/>
            </a:endParaRPr>
          </a:p>
          <a:p>
            <a:pPr>
              <a:lnSpc>
                <a:spcPct val="110000"/>
              </a:lnSpc>
            </a:pPr>
            <a:endParaRPr lang="en-GB" sz="3600" dirty="0">
              <a:solidFill>
                <a:schemeClr val="bg1"/>
              </a:solidFill>
              <a:latin typeface="Open Sans" pitchFamily="2" charset="0"/>
              <a:ea typeface="Open Sans" pitchFamily="2" charset="0"/>
              <a:cs typeface="Open Sans" pitchFamily="2" charset="0"/>
            </a:endParaRPr>
          </a:p>
          <a:p>
            <a:pPr>
              <a:lnSpc>
                <a:spcPct val="110000"/>
              </a:lnSpc>
            </a:pPr>
            <a:endParaRPr lang="en-GB" sz="3600" dirty="0">
              <a:solidFill>
                <a:schemeClr val="bg1"/>
              </a:solidFill>
              <a:latin typeface="Open Sans" pitchFamily="2" charset="0"/>
              <a:ea typeface="Open Sans" pitchFamily="2" charset="0"/>
              <a:cs typeface="Open Sans" pitchFamily="2" charset="0"/>
            </a:endParaRPr>
          </a:p>
          <a:p>
            <a:pPr>
              <a:lnSpc>
                <a:spcPct val="110000"/>
              </a:lnSpc>
            </a:pPr>
            <a:endParaRPr lang="en-GB" sz="3600" dirty="0">
              <a:solidFill>
                <a:schemeClr val="bg1"/>
              </a:solidFill>
              <a:latin typeface="Open Sans" pitchFamily="2" charset="0"/>
              <a:ea typeface="Open Sans" pitchFamily="2" charset="0"/>
              <a:cs typeface="Open Sans" pitchFamily="2" charset="0"/>
            </a:endParaRPr>
          </a:p>
        </p:txBody>
      </p:sp>
      <p:sp>
        <p:nvSpPr>
          <p:cNvPr id="7" name="TextBox 6">
            <a:extLst>
              <a:ext uri="{FF2B5EF4-FFF2-40B4-BE49-F238E27FC236}">
                <a16:creationId xmlns:a16="http://schemas.microsoft.com/office/drawing/2014/main" id="{2769E6FE-241A-EC2D-9F9A-D0CFD71A284F}"/>
              </a:ext>
            </a:extLst>
          </p:cNvPr>
          <p:cNvSpPr txBox="1"/>
          <p:nvPr/>
        </p:nvSpPr>
        <p:spPr>
          <a:xfrm>
            <a:off x="12440307" y="2648184"/>
            <a:ext cx="5485086" cy="3106107"/>
          </a:xfrm>
          <a:prstGeom prst="rect">
            <a:avLst/>
          </a:prstGeom>
          <a:noFill/>
        </p:spPr>
        <p:txBody>
          <a:bodyPr wrap="square" rtlCol="0">
            <a:spAutoFit/>
          </a:bodyPr>
          <a:lstStyle/>
          <a:p>
            <a:pPr>
              <a:lnSpc>
                <a:spcPct val="110000"/>
              </a:lnSpc>
            </a:pPr>
            <a:r>
              <a:rPr lang="en-GB" sz="3600" b="1" err="1">
                <a:solidFill>
                  <a:schemeClr val="bg1"/>
                </a:solidFill>
                <a:latin typeface="Open Sans" pitchFamily="2" charset="0"/>
                <a:ea typeface="Open Sans" pitchFamily="2" charset="0"/>
                <a:cs typeface="Open Sans" pitchFamily="2" charset="0"/>
              </a:rPr>
              <a:t>Pexels</a:t>
            </a:r>
            <a:endParaRPr lang="en-GB" sz="3600" b="1">
              <a:solidFill>
                <a:schemeClr val="bg1"/>
              </a:solidFill>
              <a:latin typeface="Open Sans" pitchFamily="2" charset="0"/>
              <a:ea typeface="Open Sans" pitchFamily="2" charset="0"/>
              <a:cs typeface="Open Sans" pitchFamily="2" charset="0"/>
            </a:endParaRPr>
          </a:p>
          <a:p>
            <a:pPr>
              <a:lnSpc>
                <a:spcPct val="110000"/>
              </a:lnSpc>
            </a:pPr>
            <a:r>
              <a:rPr lang="en-GB" sz="3600">
                <a:solidFill>
                  <a:schemeClr val="bg1"/>
                </a:solidFill>
                <a:latin typeface="Open Sans" pitchFamily="2" charset="0"/>
                <a:ea typeface="Open Sans" pitchFamily="2" charset="0"/>
                <a:cs typeface="Open Sans" pitchFamily="2" charset="0"/>
                <a:hlinkClick r:id="rId3">
                  <a:extLst>
                    <a:ext uri="{A12FA001-AC4F-418D-AE19-62706E023703}">
                      <ahyp:hlinkClr xmlns:ahyp="http://schemas.microsoft.com/office/drawing/2018/hyperlinkcolor" val="tx"/>
                    </a:ext>
                  </a:extLst>
                </a:hlinkClick>
              </a:rPr>
              <a:t>https://www.pexels.com</a:t>
            </a: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p:txBody>
      </p:sp>
    </p:spTree>
    <p:extLst>
      <p:ext uri="{BB962C8B-B14F-4D97-AF65-F5344CB8AC3E}">
        <p14:creationId xmlns:p14="http://schemas.microsoft.com/office/powerpoint/2010/main" val="2253918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C3389-6DC2-B3A2-39CC-FF183A5D0D06}"/>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89F1E562-0C18-1C40-B264-4E547F42E512}"/>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CF0507ED-165E-F9CE-CA0E-30933BE50C8A}"/>
              </a:ext>
            </a:extLst>
          </p:cNvPr>
          <p:cNvSpPr txBox="1"/>
          <p:nvPr/>
        </p:nvSpPr>
        <p:spPr>
          <a:xfrm>
            <a:off x="647701" y="270638"/>
            <a:ext cx="13068300" cy="3677032"/>
          </a:xfrm>
          <a:prstGeom prst="rect">
            <a:avLst/>
          </a:prstGeom>
          <a:noFill/>
        </p:spPr>
        <p:txBody>
          <a:bodyPr wrap="square" rtlCol="0">
            <a:spAutoFit/>
          </a:bodyPr>
          <a:lstStyle/>
          <a:p>
            <a:pPr>
              <a:lnSpc>
                <a:spcPct val="120000"/>
              </a:lnSpc>
              <a:spcAft>
                <a:spcPts val="1200"/>
              </a:spcAft>
            </a:pPr>
            <a:r>
              <a:rPr lang="en-GB" sz="3600" b="1" dirty="0">
                <a:solidFill>
                  <a:schemeClr val="bg1"/>
                </a:solidFill>
                <a:latin typeface="Open Sans" pitchFamily="2" charset="0"/>
                <a:ea typeface="Open Sans" pitchFamily="2" charset="0"/>
                <a:cs typeface="Open Sans" pitchFamily="2" charset="0"/>
              </a:rPr>
              <a:t>Inserting an image into this template</a:t>
            </a:r>
          </a:p>
          <a:p>
            <a:pPr>
              <a:lnSpc>
                <a:spcPct val="120000"/>
              </a:lnSpc>
              <a:spcAft>
                <a:spcPts val="1200"/>
              </a:spcAft>
            </a:pPr>
            <a:r>
              <a:rPr lang="en-GB" sz="3600" dirty="0">
                <a:solidFill>
                  <a:schemeClr val="bg1"/>
                </a:solidFill>
                <a:latin typeface="Open Sans" pitchFamily="2" charset="0"/>
                <a:ea typeface="Open Sans" pitchFamily="2" charset="0"/>
                <a:cs typeface="Open Sans" pitchFamily="2" charset="0"/>
              </a:rPr>
              <a:t>When you’ve downloaded an image you’d like to use, insert it into the template by selecting </a:t>
            </a:r>
            <a:r>
              <a:rPr lang="en-GB" sz="3600" i="1" dirty="0">
                <a:solidFill>
                  <a:schemeClr val="bg1"/>
                </a:solidFill>
                <a:latin typeface="Open Sans" pitchFamily="2" charset="0"/>
                <a:ea typeface="Open Sans" pitchFamily="2" charset="0"/>
                <a:cs typeface="Open Sans" pitchFamily="2" charset="0"/>
              </a:rPr>
              <a:t>Insert</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Pictures</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This Device</a:t>
            </a:r>
            <a:r>
              <a:rPr lang="en-GB" sz="3600" dirty="0">
                <a:solidFill>
                  <a:schemeClr val="bg1"/>
                </a:solidFill>
                <a:latin typeface="Open Sans" pitchFamily="2" charset="0"/>
                <a:ea typeface="Open Sans" pitchFamily="2" charset="0"/>
                <a:cs typeface="Open Sans" pitchFamily="2" charset="0"/>
              </a:rPr>
              <a:t>, as shown here on the right.</a:t>
            </a:r>
          </a:p>
          <a:p>
            <a:pPr>
              <a:lnSpc>
                <a:spcPct val="120000"/>
              </a:lnSpc>
            </a:pPr>
            <a:endParaRPr lang="en-GB" sz="3600" dirty="0">
              <a:solidFill>
                <a:schemeClr val="bg1"/>
              </a:solidFill>
              <a:latin typeface="Open Sans" pitchFamily="2" charset="0"/>
              <a:ea typeface="Open Sans" pitchFamily="2" charset="0"/>
              <a:cs typeface="Open Sans" pitchFamily="2" charset="0"/>
            </a:endParaRPr>
          </a:p>
        </p:txBody>
      </p:sp>
      <p:pic>
        <p:nvPicPr>
          <p:cNvPr id="5" name="Picture 4" descr="PowerPoint screenshot.">
            <a:extLst>
              <a:ext uri="{FF2B5EF4-FFF2-40B4-BE49-F238E27FC236}">
                <a16:creationId xmlns:a16="http://schemas.microsoft.com/office/drawing/2014/main" id="{567554F4-ABAA-3A0A-833C-969C8A54B125}"/>
              </a:ext>
            </a:extLst>
          </p:cNvPr>
          <p:cNvPicPr>
            <a:picLocks noChangeAspect="1"/>
          </p:cNvPicPr>
          <p:nvPr/>
        </p:nvPicPr>
        <p:blipFill>
          <a:blip r:embed="rId2"/>
          <a:stretch>
            <a:fillRect/>
          </a:stretch>
        </p:blipFill>
        <p:spPr>
          <a:xfrm>
            <a:off x="14040748" y="-57478"/>
            <a:ext cx="5009252" cy="4305034"/>
          </a:xfrm>
          <a:prstGeom prst="rect">
            <a:avLst/>
          </a:prstGeom>
        </p:spPr>
      </p:pic>
    </p:spTree>
    <p:extLst>
      <p:ext uri="{BB962C8B-B14F-4D97-AF65-F5344CB8AC3E}">
        <p14:creationId xmlns:p14="http://schemas.microsoft.com/office/powerpoint/2010/main" val="3120065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DFB76-F6DC-E803-96CA-07BA9DCB06CC}"/>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CFE8AA0F-5F89-2F61-AED1-E2DDA2EE6F93}"/>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D402AA6F-A51B-9A23-85A9-456D473A27B6}"/>
              </a:ext>
            </a:extLst>
          </p:cNvPr>
          <p:cNvSpPr txBox="1"/>
          <p:nvPr/>
        </p:nvSpPr>
        <p:spPr>
          <a:xfrm>
            <a:off x="647701" y="270638"/>
            <a:ext cx="12874335" cy="5006627"/>
          </a:xfrm>
          <a:prstGeom prst="rect">
            <a:avLst/>
          </a:prstGeom>
          <a:noFill/>
        </p:spPr>
        <p:txBody>
          <a:bodyPr wrap="square" rtlCol="0">
            <a:spAutoFit/>
          </a:bodyPr>
          <a:lstStyle/>
          <a:p>
            <a:pPr>
              <a:lnSpc>
                <a:spcPct val="120000"/>
              </a:lnSpc>
              <a:spcAft>
                <a:spcPts val="1200"/>
              </a:spcAft>
            </a:pPr>
            <a:r>
              <a:rPr lang="en-GB" sz="3600" b="1" dirty="0">
                <a:solidFill>
                  <a:schemeClr val="bg1"/>
                </a:solidFill>
                <a:latin typeface="Open Sans" pitchFamily="2" charset="0"/>
                <a:ea typeface="Open Sans" pitchFamily="2" charset="0"/>
                <a:cs typeface="Open Sans" pitchFamily="2" charset="0"/>
              </a:rPr>
              <a:t>Resizing the image</a:t>
            </a:r>
          </a:p>
          <a:p>
            <a:pPr>
              <a:lnSpc>
                <a:spcPct val="120000"/>
              </a:lnSpc>
              <a:spcAft>
                <a:spcPts val="1200"/>
              </a:spcAft>
            </a:pPr>
            <a:r>
              <a:rPr lang="en-GB" sz="3600" dirty="0">
                <a:solidFill>
                  <a:schemeClr val="bg1"/>
                </a:solidFill>
                <a:latin typeface="Open Sans" pitchFamily="2" charset="0"/>
                <a:ea typeface="Open Sans" pitchFamily="2" charset="0"/>
                <a:cs typeface="Open Sans" pitchFamily="2" charset="0"/>
              </a:rPr>
              <a:t>Your image will need to fit the full width and height of the slide to work correctly. When you are resizing it, hold down the </a:t>
            </a:r>
            <a:r>
              <a:rPr lang="en-GB" sz="3600" i="1" dirty="0">
                <a:solidFill>
                  <a:schemeClr val="bg1"/>
                </a:solidFill>
                <a:latin typeface="Open Sans" pitchFamily="2" charset="0"/>
                <a:ea typeface="Open Sans" pitchFamily="2" charset="0"/>
                <a:cs typeface="Open Sans" pitchFamily="2" charset="0"/>
              </a:rPr>
              <a:t>Shift</a:t>
            </a:r>
            <a:r>
              <a:rPr lang="en-GB" sz="3600" dirty="0">
                <a:solidFill>
                  <a:schemeClr val="bg1"/>
                </a:solidFill>
                <a:latin typeface="Open Sans" pitchFamily="2" charset="0"/>
                <a:ea typeface="Open Sans" pitchFamily="2" charset="0"/>
                <a:cs typeface="Open Sans" pitchFamily="2" charset="0"/>
              </a:rPr>
              <a:t> key on your computer to keep the aspect ratio the same, otherwise your image will look squished.</a:t>
            </a:r>
          </a:p>
          <a:p>
            <a:pPr>
              <a:lnSpc>
                <a:spcPct val="120000"/>
              </a:lnSpc>
            </a:pPr>
            <a:endParaRPr lang="en-GB" sz="3600" dirty="0">
              <a:solidFill>
                <a:schemeClr val="bg1"/>
              </a:solidFill>
              <a:latin typeface="Open Sans" pitchFamily="2" charset="0"/>
              <a:ea typeface="Open Sans" pitchFamily="2" charset="0"/>
              <a:cs typeface="Open Sans" pitchFamily="2" charset="0"/>
            </a:endParaRPr>
          </a:p>
          <a:p>
            <a:pPr>
              <a:lnSpc>
                <a:spcPct val="120000"/>
              </a:lnSpc>
            </a:pPr>
            <a:endParaRPr lang="en-GB" sz="3600" dirty="0">
              <a:solidFill>
                <a:schemeClr val="bg1"/>
              </a:solidFill>
              <a:latin typeface="Open Sans" pitchFamily="2" charset="0"/>
              <a:ea typeface="Open Sans" pitchFamily="2" charset="0"/>
              <a:cs typeface="Open Sans" pitchFamily="2" charset="0"/>
            </a:endParaRPr>
          </a:p>
        </p:txBody>
      </p:sp>
      <p:pic>
        <p:nvPicPr>
          <p:cNvPr id="6" name="Picture 5">
            <a:extLst>
              <a:ext uri="{FF2B5EF4-FFF2-40B4-BE49-F238E27FC236}">
                <a16:creationId xmlns:a16="http://schemas.microsoft.com/office/drawing/2014/main" id="{C3221424-1030-A4E9-F813-51D3D9A18746}"/>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rcRect l="3819"/>
          <a:stretch>
            <a:fillRect/>
          </a:stretch>
        </p:blipFill>
        <p:spPr>
          <a:xfrm>
            <a:off x="13735454" y="0"/>
            <a:ext cx="5375065" cy="4191000"/>
          </a:xfrm>
          <a:prstGeom prst="rect">
            <a:avLst/>
          </a:prstGeom>
        </p:spPr>
      </p:pic>
    </p:spTree>
    <p:extLst>
      <p:ext uri="{BB962C8B-B14F-4D97-AF65-F5344CB8AC3E}">
        <p14:creationId xmlns:p14="http://schemas.microsoft.com/office/powerpoint/2010/main" val="3843713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EB18D-A3FA-BEFB-09FE-E5E361417E3B}"/>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7740E960-04E9-6AA8-9BFA-C4E48FED712A}"/>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C70B0D9F-6743-C69C-E975-9881E6CC7CB6}"/>
              </a:ext>
            </a:extLst>
          </p:cNvPr>
          <p:cNvSpPr txBox="1"/>
          <p:nvPr/>
        </p:nvSpPr>
        <p:spPr>
          <a:xfrm>
            <a:off x="647702" y="270638"/>
            <a:ext cx="11609150" cy="3523144"/>
          </a:xfrm>
          <a:prstGeom prst="rect">
            <a:avLst/>
          </a:prstGeom>
          <a:noFill/>
        </p:spPr>
        <p:txBody>
          <a:bodyPr wrap="square" rtlCol="0">
            <a:spAutoFit/>
          </a:bodyPr>
          <a:lstStyle/>
          <a:p>
            <a:pPr>
              <a:lnSpc>
                <a:spcPct val="120000"/>
              </a:lnSpc>
              <a:spcAft>
                <a:spcPts val="1200"/>
              </a:spcAft>
            </a:pPr>
            <a:r>
              <a:rPr lang="en-GB" sz="3600" b="1" dirty="0">
                <a:solidFill>
                  <a:schemeClr val="bg1"/>
                </a:solidFill>
                <a:latin typeface="Open Sans" pitchFamily="2" charset="0"/>
                <a:ea typeface="Open Sans" pitchFamily="2" charset="0"/>
                <a:cs typeface="Open Sans" pitchFamily="2" charset="0"/>
              </a:rPr>
              <a:t>Cropping the image</a:t>
            </a:r>
          </a:p>
          <a:p>
            <a:pPr>
              <a:lnSpc>
                <a:spcPct val="120000"/>
              </a:lnSpc>
              <a:spcAft>
                <a:spcPts val="1200"/>
              </a:spcAft>
            </a:pPr>
            <a:r>
              <a:rPr lang="en-GB" sz="3600" dirty="0">
                <a:solidFill>
                  <a:schemeClr val="bg1"/>
                </a:solidFill>
                <a:latin typeface="Open Sans" pitchFamily="2" charset="0"/>
                <a:ea typeface="Open Sans" pitchFamily="2" charset="0"/>
                <a:cs typeface="Open Sans" pitchFamily="2" charset="0"/>
              </a:rPr>
              <a:t>The banner image is so wide that most images you bring into this template will end up being cropped at the top and bottom. The red box shown on the right shows what segment of the original image we used.</a:t>
            </a:r>
          </a:p>
        </p:txBody>
      </p:sp>
      <p:grpSp>
        <p:nvGrpSpPr>
          <p:cNvPr id="4" name="Group 3" descr="Image with crop marks.">
            <a:extLst>
              <a:ext uri="{FF2B5EF4-FFF2-40B4-BE49-F238E27FC236}">
                <a16:creationId xmlns:a16="http://schemas.microsoft.com/office/drawing/2014/main" id="{A19C0997-0F3F-83AD-BE65-BF4296CE8C4D}"/>
              </a:ext>
            </a:extLst>
          </p:cNvPr>
          <p:cNvGrpSpPr/>
          <p:nvPr/>
        </p:nvGrpSpPr>
        <p:grpSpPr>
          <a:xfrm>
            <a:off x="12702886" y="0"/>
            <a:ext cx="6347114" cy="4191000"/>
            <a:chOff x="12702886" y="0"/>
            <a:chExt cx="6347114" cy="4191000"/>
          </a:xfrm>
        </p:grpSpPr>
        <p:pic>
          <p:nvPicPr>
            <p:cNvPr id="5" name="Picture 4">
              <a:extLst>
                <a:ext uri="{FF2B5EF4-FFF2-40B4-BE49-F238E27FC236}">
                  <a16:creationId xmlns:a16="http://schemas.microsoft.com/office/drawing/2014/main" id="{4872DD70-D4B6-7306-1807-6404F03CF1E2}"/>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2702886" y="0"/>
              <a:ext cx="6347114" cy="4191000"/>
            </a:xfrm>
            <a:prstGeom prst="rect">
              <a:avLst/>
            </a:prstGeom>
          </p:spPr>
        </p:pic>
        <p:sp>
          <p:nvSpPr>
            <p:cNvPr id="8" name="Rectangle 7">
              <a:extLst>
                <a:ext uri="{FF2B5EF4-FFF2-40B4-BE49-F238E27FC236}">
                  <a16:creationId xmlns:a16="http://schemas.microsoft.com/office/drawing/2014/main" id="{74A38760-B152-4EE9-44B6-1125199CB0F2}"/>
                </a:ext>
                <a:ext uri="{C183D7F6-B498-43B3-948B-1728B52AA6E4}">
                  <adec:decorative xmlns:adec="http://schemas.microsoft.com/office/drawing/2017/decorative" val="1"/>
                </a:ext>
              </a:extLst>
            </p:cNvPr>
            <p:cNvSpPr/>
            <p:nvPr/>
          </p:nvSpPr>
          <p:spPr>
            <a:xfrm>
              <a:off x="14649855" y="719847"/>
              <a:ext cx="4400145" cy="101167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44998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74206-47C1-A963-1360-BC17D47A0F9B}"/>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A875B70-2019-F7A0-6A05-D41665477C90}"/>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4BEFDDE6-CF54-0394-0B99-6BACE578A804}"/>
              </a:ext>
            </a:extLst>
          </p:cNvPr>
          <p:cNvSpPr txBox="1"/>
          <p:nvPr/>
        </p:nvSpPr>
        <p:spPr>
          <a:xfrm>
            <a:off x="647702" y="270638"/>
            <a:ext cx="12611098" cy="3523144"/>
          </a:xfrm>
          <a:prstGeom prst="rect">
            <a:avLst/>
          </a:prstGeom>
          <a:noFill/>
        </p:spPr>
        <p:txBody>
          <a:bodyPr wrap="square" rtlCol="0">
            <a:spAutoFit/>
          </a:bodyPr>
          <a:lstStyle/>
          <a:p>
            <a:pPr>
              <a:lnSpc>
                <a:spcPct val="120000"/>
              </a:lnSpc>
              <a:spcAft>
                <a:spcPts val="1200"/>
              </a:spcAft>
            </a:pPr>
            <a:r>
              <a:rPr lang="en-GB" sz="3600" b="1" dirty="0">
                <a:solidFill>
                  <a:schemeClr val="bg1"/>
                </a:solidFill>
                <a:latin typeface="Open Sans" pitchFamily="2" charset="0"/>
                <a:ea typeface="Open Sans" pitchFamily="2" charset="0"/>
                <a:cs typeface="Open Sans" pitchFamily="2" charset="0"/>
              </a:rPr>
              <a:t>Cropping the image</a:t>
            </a:r>
          </a:p>
          <a:p>
            <a:pPr>
              <a:lnSpc>
                <a:spcPct val="120000"/>
              </a:lnSpc>
              <a:spcAft>
                <a:spcPts val="1200"/>
              </a:spcAft>
            </a:pPr>
            <a:r>
              <a:rPr lang="en-GB" sz="3600" dirty="0">
                <a:solidFill>
                  <a:schemeClr val="bg1"/>
                </a:solidFill>
                <a:latin typeface="Open Sans" pitchFamily="2" charset="0"/>
                <a:ea typeface="Open Sans" pitchFamily="2" charset="0"/>
                <a:cs typeface="Open Sans" pitchFamily="2" charset="0"/>
              </a:rPr>
              <a:t>You don’t </a:t>
            </a:r>
            <a:r>
              <a:rPr lang="en-GB" sz="3600" i="1" dirty="0">
                <a:solidFill>
                  <a:schemeClr val="bg1"/>
                </a:solidFill>
                <a:latin typeface="Open Sans" pitchFamily="2" charset="0"/>
                <a:ea typeface="Open Sans" pitchFamily="2" charset="0"/>
                <a:cs typeface="Open Sans" pitchFamily="2" charset="0"/>
              </a:rPr>
              <a:t>have</a:t>
            </a:r>
            <a:r>
              <a:rPr lang="en-GB" sz="3600" dirty="0">
                <a:solidFill>
                  <a:schemeClr val="bg1"/>
                </a:solidFill>
                <a:latin typeface="Open Sans" pitchFamily="2" charset="0"/>
                <a:ea typeface="Open Sans" pitchFamily="2" charset="0"/>
                <a:cs typeface="Open Sans" pitchFamily="2" charset="0"/>
              </a:rPr>
              <a:t> </a:t>
            </a:r>
            <a:r>
              <a:rPr lang="en-GB" sz="3600" i="1" dirty="0">
                <a:solidFill>
                  <a:schemeClr val="bg1"/>
                </a:solidFill>
                <a:latin typeface="Open Sans" pitchFamily="2" charset="0"/>
                <a:ea typeface="Open Sans" pitchFamily="2" charset="0"/>
                <a:cs typeface="Open Sans" pitchFamily="2" charset="0"/>
              </a:rPr>
              <a:t>to</a:t>
            </a:r>
            <a:r>
              <a:rPr lang="en-GB" sz="3600" dirty="0">
                <a:solidFill>
                  <a:schemeClr val="bg1"/>
                </a:solidFill>
                <a:latin typeface="Open Sans" pitchFamily="2" charset="0"/>
                <a:ea typeface="Open Sans" pitchFamily="2" charset="0"/>
                <a:cs typeface="Open Sans" pitchFamily="2" charset="0"/>
              </a:rPr>
              <a:t> crop the image for the export to work correctly, but cropping can help you visualise the final banner. Select the image and use the </a:t>
            </a:r>
            <a:r>
              <a:rPr lang="en-GB" sz="3600" i="1" dirty="0">
                <a:solidFill>
                  <a:schemeClr val="bg1"/>
                </a:solidFill>
                <a:latin typeface="Open Sans" pitchFamily="2" charset="0"/>
                <a:ea typeface="Open Sans" pitchFamily="2" charset="0"/>
                <a:cs typeface="Open Sans" pitchFamily="2" charset="0"/>
              </a:rPr>
              <a:t>Crop</a:t>
            </a:r>
            <a:r>
              <a:rPr lang="en-GB" sz="3600" dirty="0">
                <a:solidFill>
                  <a:schemeClr val="bg1"/>
                </a:solidFill>
                <a:latin typeface="Open Sans" pitchFamily="2" charset="0"/>
                <a:ea typeface="Open Sans" pitchFamily="2" charset="0"/>
                <a:cs typeface="Open Sans" pitchFamily="2" charset="0"/>
              </a:rPr>
              <a:t> tool in the </a:t>
            </a:r>
            <a:r>
              <a:rPr lang="en-GB" sz="3600" i="1" dirty="0">
                <a:solidFill>
                  <a:schemeClr val="bg1"/>
                </a:solidFill>
                <a:latin typeface="Open Sans" pitchFamily="2" charset="0"/>
                <a:ea typeface="Open Sans" pitchFamily="2" charset="0"/>
                <a:cs typeface="Open Sans" pitchFamily="2" charset="0"/>
              </a:rPr>
              <a:t>Picture Format </a:t>
            </a:r>
            <a:r>
              <a:rPr lang="en-GB" sz="3600" dirty="0">
                <a:solidFill>
                  <a:schemeClr val="bg1"/>
                </a:solidFill>
                <a:latin typeface="Open Sans" pitchFamily="2" charset="0"/>
                <a:ea typeface="Open Sans" pitchFamily="2" charset="0"/>
                <a:cs typeface="Open Sans" pitchFamily="2" charset="0"/>
              </a:rPr>
              <a:t>tab, as shown here.</a:t>
            </a:r>
          </a:p>
        </p:txBody>
      </p:sp>
      <p:pic>
        <p:nvPicPr>
          <p:cNvPr id="6" name="Picture 5" descr="PowerPoint screenshot.">
            <a:extLst>
              <a:ext uri="{FF2B5EF4-FFF2-40B4-BE49-F238E27FC236}">
                <a16:creationId xmlns:a16="http://schemas.microsoft.com/office/drawing/2014/main" id="{E4B76E9C-A2F9-4018-1A28-1A73DC49CAC3}"/>
              </a:ext>
            </a:extLst>
          </p:cNvPr>
          <p:cNvPicPr>
            <a:picLocks noChangeAspect="1"/>
          </p:cNvPicPr>
          <p:nvPr/>
        </p:nvPicPr>
        <p:blipFill>
          <a:blip r:embed="rId2"/>
          <a:srcRect t="20909"/>
          <a:stretch>
            <a:fillRect/>
          </a:stretch>
        </p:blipFill>
        <p:spPr>
          <a:xfrm>
            <a:off x="13906502" y="1"/>
            <a:ext cx="6368156" cy="4190999"/>
          </a:xfrm>
          <a:prstGeom prst="rect">
            <a:avLst/>
          </a:prstGeom>
        </p:spPr>
      </p:pic>
    </p:spTree>
    <p:extLst>
      <p:ext uri="{BB962C8B-B14F-4D97-AF65-F5344CB8AC3E}">
        <p14:creationId xmlns:p14="http://schemas.microsoft.com/office/powerpoint/2010/main" val="3605349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DBA94-A3BF-EFC9-127B-657DBC9CAD93}"/>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EF5FF66B-3E1D-2B7E-DF77-B09CF5157281}"/>
              </a:ext>
              <a:ext uri="{C183D7F6-B498-43B3-948B-1728B52AA6E4}">
                <adec:decorative xmlns:adec="http://schemas.microsoft.com/office/drawing/2017/decorative" val="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211C7486-E47E-D377-F6DE-5DD1EEF64967}"/>
              </a:ext>
            </a:extLst>
          </p:cNvPr>
          <p:cNvSpPr txBox="1"/>
          <p:nvPr/>
        </p:nvSpPr>
        <p:spPr>
          <a:xfrm>
            <a:off x="647700" y="270638"/>
            <a:ext cx="18002250" cy="3523144"/>
          </a:xfrm>
          <a:prstGeom prst="rect">
            <a:avLst/>
          </a:prstGeom>
          <a:noFill/>
        </p:spPr>
        <p:txBody>
          <a:bodyPr wrap="square" rtlCol="0">
            <a:spAutoFit/>
          </a:bodyPr>
          <a:lstStyle/>
          <a:p>
            <a:pPr>
              <a:lnSpc>
                <a:spcPct val="120000"/>
              </a:lnSpc>
              <a:spcAft>
                <a:spcPts val="1200"/>
              </a:spcAft>
            </a:pPr>
            <a:r>
              <a:rPr lang="en-GB" sz="3600" b="1" dirty="0">
                <a:solidFill>
                  <a:schemeClr val="bg1"/>
                </a:solidFill>
                <a:latin typeface="Open Sans" pitchFamily="2" charset="0"/>
                <a:ea typeface="Open Sans" pitchFamily="2" charset="0"/>
                <a:cs typeface="Open Sans" pitchFamily="2" charset="0"/>
              </a:rPr>
              <a:t>Exporting your image</a:t>
            </a:r>
          </a:p>
          <a:p>
            <a:pPr>
              <a:lnSpc>
                <a:spcPct val="120000"/>
              </a:lnSpc>
              <a:spcAft>
                <a:spcPts val="1200"/>
              </a:spcAft>
            </a:pPr>
            <a:r>
              <a:rPr lang="en-GB" sz="3600" dirty="0">
                <a:solidFill>
                  <a:schemeClr val="bg1"/>
                </a:solidFill>
                <a:latin typeface="Open Sans" pitchFamily="2" charset="0"/>
                <a:ea typeface="Open Sans" pitchFamily="2" charset="0"/>
                <a:cs typeface="Open Sans" pitchFamily="2" charset="0"/>
              </a:rPr>
              <a:t>Go to the slide containing your image, then choose </a:t>
            </a:r>
            <a:r>
              <a:rPr lang="en-GB" sz="3600" i="1" dirty="0">
                <a:solidFill>
                  <a:schemeClr val="bg1"/>
                </a:solidFill>
                <a:latin typeface="Open Sans" pitchFamily="2" charset="0"/>
                <a:ea typeface="Open Sans" pitchFamily="2" charset="0"/>
                <a:cs typeface="Open Sans" pitchFamily="2" charset="0"/>
              </a:rPr>
              <a:t>File</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Export</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Change File Type </a:t>
            </a:r>
            <a:r>
              <a:rPr lang="en-GB" sz="3600" dirty="0">
                <a:solidFill>
                  <a:schemeClr val="bg1"/>
                </a:solidFill>
                <a:latin typeface="Open Sans" pitchFamily="2" charset="0"/>
                <a:ea typeface="Open Sans" pitchFamily="2" charset="0"/>
                <a:cs typeface="Open Sans" pitchFamily="2" charset="0"/>
              </a:rPr>
              <a:t>&gt; </a:t>
            </a:r>
            <a:r>
              <a:rPr lang="en-GB" sz="3600" i="1" dirty="0">
                <a:solidFill>
                  <a:schemeClr val="bg1"/>
                </a:solidFill>
                <a:latin typeface="Open Sans" pitchFamily="2" charset="0"/>
                <a:ea typeface="Open Sans" pitchFamily="2" charset="0"/>
                <a:cs typeface="Open Sans" pitchFamily="2" charset="0"/>
              </a:rPr>
              <a:t>PNG Portable Network Graphic</a:t>
            </a:r>
            <a:r>
              <a:rPr lang="en-GB" sz="3600" dirty="0">
                <a:solidFill>
                  <a:schemeClr val="bg1"/>
                </a:solidFill>
                <a:latin typeface="Open Sans" pitchFamily="2" charset="0"/>
                <a:ea typeface="Open Sans" pitchFamily="2" charset="0"/>
                <a:cs typeface="Open Sans" pitchFamily="2" charset="0"/>
              </a:rPr>
              <a:t>. Next, select </a:t>
            </a:r>
            <a:r>
              <a:rPr lang="en-GB" sz="3600" i="1" dirty="0">
                <a:solidFill>
                  <a:schemeClr val="bg1"/>
                </a:solidFill>
                <a:latin typeface="Open Sans" pitchFamily="2" charset="0"/>
                <a:ea typeface="Open Sans" pitchFamily="2" charset="0"/>
                <a:cs typeface="Open Sans" pitchFamily="2" charset="0"/>
              </a:rPr>
              <a:t>Save As…</a:t>
            </a:r>
            <a:r>
              <a:rPr lang="en-GB" sz="3600" dirty="0">
                <a:solidFill>
                  <a:schemeClr val="bg1"/>
                </a:solidFill>
                <a:latin typeface="Open Sans" pitchFamily="2" charset="0"/>
                <a:ea typeface="Open Sans" pitchFamily="2" charset="0"/>
                <a:cs typeface="Open Sans" pitchFamily="2" charset="0"/>
              </a:rPr>
              <a:t>, choose a location and filename, and select </a:t>
            </a:r>
            <a:r>
              <a:rPr lang="en-GB" sz="3600" i="1" dirty="0">
                <a:solidFill>
                  <a:schemeClr val="bg1"/>
                </a:solidFill>
                <a:latin typeface="Open Sans" pitchFamily="2" charset="0"/>
                <a:ea typeface="Open Sans" pitchFamily="2" charset="0"/>
                <a:cs typeface="Open Sans" pitchFamily="2" charset="0"/>
              </a:rPr>
              <a:t>Save</a:t>
            </a:r>
            <a:r>
              <a:rPr lang="en-GB" sz="3600" dirty="0">
                <a:solidFill>
                  <a:schemeClr val="bg1"/>
                </a:solidFill>
                <a:latin typeface="Open Sans" pitchFamily="2" charset="0"/>
                <a:ea typeface="Open Sans" pitchFamily="2" charset="0"/>
                <a:cs typeface="Open Sans" pitchFamily="2" charset="0"/>
              </a:rPr>
              <a:t>. When prompted, select </a:t>
            </a:r>
            <a:r>
              <a:rPr lang="en-GB" sz="3600" i="1" dirty="0">
                <a:solidFill>
                  <a:schemeClr val="bg1"/>
                </a:solidFill>
                <a:latin typeface="Open Sans" pitchFamily="2" charset="0"/>
                <a:ea typeface="Open Sans" pitchFamily="2" charset="0"/>
                <a:cs typeface="Open Sans" pitchFamily="2" charset="0"/>
              </a:rPr>
              <a:t>Just This One </a:t>
            </a:r>
            <a:r>
              <a:rPr lang="en-GB" sz="3600" dirty="0">
                <a:solidFill>
                  <a:schemeClr val="bg1"/>
                </a:solidFill>
                <a:latin typeface="Open Sans" pitchFamily="2" charset="0"/>
                <a:ea typeface="Open Sans" pitchFamily="2" charset="0"/>
                <a:cs typeface="Open Sans" pitchFamily="2" charset="0"/>
              </a:rPr>
              <a:t>to export only the current slide. You are now ready to use the image in Moodle!</a:t>
            </a:r>
          </a:p>
        </p:txBody>
      </p:sp>
    </p:spTree>
    <p:extLst>
      <p:ext uri="{BB962C8B-B14F-4D97-AF65-F5344CB8AC3E}">
        <p14:creationId xmlns:p14="http://schemas.microsoft.com/office/powerpoint/2010/main" val="828683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1A8EA2AC87CD4479B79FF26A49BDA55" ma:contentTypeVersion="19" ma:contentTypeDescription="Create a new document." ma:contentTypeScope="" ma:versionID="b474f6ec812af737ca30fbf588273299">
  <xsd:schema xmlns:xsd="http://www.w3.org/2001/XMLSchema" xmlns:xs="http://www.w3.org/2001/XMLSchema" xmlns:p="http://schemas.microsoft.com/office/2006/metadata/properties" xmlns:ns2="68699d18-fc88-4835-95db-008a473c433a" xmlns:ns3="3d9d905d-0e98-4cf8-a18a-63394b192b56" targetNamespace="http://schemas.microsoft.com/office/2006/metadata/properties" ma:root="true" ma:fieldsID="7b39cc6f2ce8c850ec441985d4a40977" ns2:_="" ns3:_="">
    <xsd:import namespace="68699d18-fc88-4835-95db-008a473c433a"/>
    <xsd:import namespace="3d9d905d-0e98-4cf8-a18a-63394b192b5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699d18-fc88-4835-95db-008a473c43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d9d905d-0e98-4cf8-a18a-63394b192b5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3eb92d29-6684-4104-8c69-8426fc68c64e}" ma:internalName="TaxCatchAll" ma:showField="CatchAllData" ma:web="3d9d905d-0e98-4cf8-a18a-63394b192b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68699d18-fc88-4835-95db-008a473c433a">
      <Terms xmlns="http://schemas.microsoft.com/office/infopath/2007/PartnerControls"/>
    </lcf76f155ced4ddcb4097134ff3c332f>
    <TaxCatchAll xmlns="3d9d905d-0e98-4cf8-a18a-63394b192b56" xsi:nil="true"/>
  </documentManagement>
</p:properties>
</file>

<file path=customXml/itemProps1.xml><?xml version="1.0" encoding="utf-8"?>
<ds:datastoreItem xmlns:ds="http://schemas.openxmlformats.org/officeDocument/2006/customXml" ds:itemID="{3608760A-E35C-47F8-9C21-FCCFD01BD6AE}"/>
</file>

<file path=customXml/itemProps2.xml><?xml version="1.0" encoding="utf-8"?>
<ds:datastoreItem xmlns:ds="http://schemas.openxmlformats.org/officeDocument/2006/customXml" ds:itemID="{E9185B0A-99DC-4A18-A9E6-BA475097890F}">
  <ds:schemaRefs>
    <ds:schemaRef ds:uri="http://schemas.microsoft.com/sharepoint/v3/contenttype/forms"/>
  </ds:schemaRefs>
</ds:datastoreItem>
</file>

<file path=customXml/itemProps3.xml><?xml version="1.0" encoding="utf-8"?>
<ds:datastoreItem xmlns:ds="http://schemas.openxmlformats.org/officeDocument/2006/customXml" ds:itemID="{9C3DC12F-950E-42FB-90F9-FA438D2A49AA}">
  <ds:schemaRefs>
    <ds:schemaRef ds:uri="http://schemas.microsoft.com/office/2006/documentManagement/types"/>
    <ds:schemaRef ds:uri="http://www.w3.org/XML/1998/namespace"/>
    <ds:schemaRef ds:uri="http://purl.org/dc/dcmitype/"/>
    <ds:schemaRef ds:uri="http://purl.org/dc/terms/"/>
    <ds:schemaRef ds:uri="http://schemas.microsoft.com/office/infopath/2007/PartnerControls"/>
    <ds:schemaRef ds:uri="http://purl.org/dc/elements/1.1/"/>
    <ds:schemaRef ds:uri="http://schemas.openxmlformats.org/package/2006/metadata/core-properties"/>
    <ds:schemaRef ds:uri="3d9d905d-0e98-4cf8-a18a-63394b192b56"/>
    <ds:schemaRef ds:uri="68699d18-fc88-4835-95db-008a473c433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382</Words>
  <Application>Microsoft Office PowerPoint</Application>
  <PresentationFormat>Custom</PresentationFormat>
  <Paragraphs>20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Earls</dc:creator>
  <cp:lastModifiedBy>Alice De Angeli</cp:lastModifiedBy>
  <cp:revision>3</cp:revision>
  <dcterms:created xsi:type="dcterms:W3CDTF">2025-12-17T14:13:33Z</dcterms:created>
  <dcterms:modified xsi:type="dcterms:W3CDTF">2026-05-26T15:50:18Z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0x01010021A8EA2AC87CD4479B79FF26A49BDA55</vt:lpwstr>
  </property>
  <property fmtid="{D5CDD505-2E9C-101B-9397-08002B2CF9AE}" pid="3" name="MediaServiceImageTags">
    <vt:lpwstr/>
  </property>
</Properties>
</file>