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3" r:id="rId4"/>
  </p:sldMasterIdLst>
  <p:notesMasterIdLst>
    <p:notesMasterId r:id="rId23"/>
  </p:notesMasterIdLst>
  <p:handoutMasterIdLst>
    <p:handoutMasterId r:id="rId24"/>
  </p:handoutMasterIdLst>
  <p:sldIdLst>
    <p:sldId id="310" r:id="rId5"/>
    <p:sldId id="307" r:id="rId6"/>
    <p:sldId id="312" r:id="rId7"/>
    <p:sldId id="324" r:id="rId8"/>
    <p:sldId id="314" r:id="rId9"/>
    <p:sldId id="315" r:id="rId10"/>
    <p:sldId id="316" r:id="rId11"/>
    <p:sldId id="326" r:id="rId12"/>
    <p:sldId id="327" r:id="rId13"/>
    <p:sldId id="328" r:id="rId14"/>
    <p:sldId id="329" r:id="rId15"/>
    <p:sldId id="330" r:id="rId16"/>
    <p:sldId id="334" r:id="rId17"/>
    <p:sldId id="325" r:id="rId18"/>
    <p:sldId id="331" r:id="rId19"/>
    <p:sldId id="333" r:id="rId20"/>
    <p:sldId id="321" r:id="rId21"/>
    <p:sldId id="332" r:id="rId22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902" autoAdjust="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outlineViewPr>
    <p:cViewPr>
      <p:scale>
        <a:sx n="33" d="100"/>
        <a:sy n="33" d="100"/>
      </p:scale>
      <p:origin x="0" y="-974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114" d="100"/>
          <a:sy n="114" d="100"/>
        </p:scale>
        <p:origin x="222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Travel seasonally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1-64CD-40EA-8F84-2C6CE4CF255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2-64CD-40EA-8F84-2C6CE4CF255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3-64CD-40EA-8F84-2C6CE4CF255F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4-64CD-40EA-8F84-2C6CE4CF255F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  <c:extLst>
              <c:ext xmlns:c16="http://schemas.microsoft.com/office/drawing/2014/chart" uri="{C3380CC4-5D6E-409C-BE32-E72D297353CC}">
                <c16:uniqueId val="{00000005-64CD-40EA-8F84-2C6CE4CF255F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64CD-40EA-8F84-2C6CE4CF255F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2-64CD-40EA-8F84-2C6CE4CF255F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64CD-40EA-8F84-2C6CE4CF255F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4-64CD-40EA-8F84-2C6CE4CF255F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64CD-40EA-8F84-2C6CE4CF255F}"/>
                </c:ext>
              </c:extLst>
            </c:dLbl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Weekly</c:v>
                </c:pt>
                <c:pt idx="1">
                  <c:v>Monthly</c:v>
                </c:pt>
                <c:pt idx="2">
                  <c:v>Seasonal</c:v>
                </c:pt>
                <c:pt idx="3">
                  <c:v>Yearly</c:v>
                </c:pt>
                <c:pt idx="4">
                  <c:v>Never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8</c:v>
                </c:pt>
                <c:pt idx="2">
                  <c:v>33</c:v>
                </c:pt>
                <c:pt idx="3">
                  <c:v>13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4CD-40EA-8F84-2C6CE4CF255F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15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dirty="0"/>
              <a:t>Travel</a:t>
            </a:r>
            <a:r>
              <a:rPr lang="en-GB" baseline="0" dirty="0"/>
              <a:t> distance</a:t>
            </a:r>
            <a:endParaRPr lang="en-GB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15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People</c:v>
                </c:pt>
              </c:strCache>
            </c:strRef>
          </c:tx>
          <c:spPr>
            <a:pattFill prst="narHorz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4"/>
                <c:pt idx="0">
                  <c:v>Up to 1 hour </c:v>
                </c:pt>
                <c:pt idx="1">
                  <c:v>1-3 hours</c:v>
                </c:pt>
                <c:pt idx="2">
                  <c:v>3-5 hours</c:v>
                </c:pt>
                <c:pt idx="3">
                  <c:v>Over 5 hours  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21</c:v>
                </c:pt>
                <c:pt idx="2">
                  <c:v>17</c:v>
                </c:pt>
                <c:pt idx="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BB-41F6-A39D-A8F9AC95324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</c:strCache>
            </c:strRef>
          </c:tx>
          <c:spPr>
            <a:pattFill prst="narHorz">
              <a:fgClr>
                <a:schemeClr val="accent2"/>
              </a:fgClr>
              <a:bgClr>
                <a:schemeClr val="accent2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2"/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4"/>
                <c:pt idx="0">
                  <c:v>Up to 1 hour </c:v>
                </c:pt>
                <c:pt idx="1">
                  <c:v>1-3 hours</c:v>
                </c:pt>
                <c:pt idx="2">
                  <c:v>3-5 hours</c:v>
                </c:pt>
                <c:pt idx="3">
                  <c:v>Over 5 hours  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1-47BB-41F6-A39D-A8F9AC95324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</c:strCache>
            </c:strRef>
          </c:tx>
          <c:spPr>
            <a:pattFill prst="narHorz">
              <a:fgClr>
                <a:schemeClr val="accent3"/>
              </a:fgClr>
              <a:bgClr>
                <a:schemeClr val="accent3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3"/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4"/>
                <c:pt idx="0">
                  <c:v>Up to 1 hour </c:v>
                </c:pt>
                <c:pt idx="1">
                  <c:v>1-3 hours</c:v>
                </c:pt>
                <c:pt idx="2">
                  <c:v>3-5 hours</c:v>
                </c:pt>
                <c:pt idx="3">
                  <c:v>Over 5 hours  </c:v>
                </c:pt>
              </c:strCache>
            </c:strRef>
          </c:cat>
          <c:val>
            <c:numRef>
              <c:f>Sheet1!$D$2:$D$6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2-47BB-41F6-A39D-A8F9AC95324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64"/>
        <c:axId val="287158863"/>
        <c:axId val="287160303"/>
      </c:barChart>
      <c:catAx>
        <c:axId val="28715886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7160303"/>
        <c:crosses val="autoZero"/>
        <c:auto val="1"/>
        <c:lblAlgn val="ctr"/>
        <c:lblOffset val="100"/>
        <c:noMultiLvlLbl val="0"/>
      </c:catAx>
      <c:valAx>
        <c:axId val="2871603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715886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986525-CAFE-4E85-9A7B-27167F6257B7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12A4148B-A7E6-4BB8-894A-DFF214DD9AFE}">
      <dgm:prSet/>
      <dgm:spPr/>
      <dgm:t>
        <a:bodyPr/>
        <a:lstStyle/>
        <a:p>
          <a:r>
            <a:rPr lang="en-GB" b="0" dirty="0"/>
            <a:t>New skills I have developed </a:t>
          </a:r>
          <a:endParaRPr lang="en-GB" dirty="0"/>
        </a:p>
      </dgm:t>
    </dgm:pt>
    <dgm:pt modelId="{BDA251DC-5689-4FB3-84E7-194682C96907}" type="parTrans" cxnId="{62C40B39-01EA-4EC1-B4EC-97B43CC24E2C}">
      <dgm:prSet/>
      <dgm:spPr/>
      <dgm:t>
        <a:bodyPr/>
        <a:lstStyle/>
        <a:p>
          <a:endParaRPr lang="en-GB"/>
        </a:p>
      </dgm:t>
    </dgm:pt>
    <dgm:pt modelId="{9F38DBB5-9982-4013-9359-BCB71A1BBD77}" type="sibTrans" cxnId="{62C40B39-01EA-4EC1-B4EC-97B43CC24E2C}">
      <dgm:prSet/>
      <dgm:spPr/>
      <dgm:t>
        <a:bodyPr/>
        <a:lstStyle/>
        <a:p>
          <a:endParaRPr lang="en-GB"/>
        </a:p>
      </dgm:t>
    </dgm:pt>
    <dgm:pt modelId="{B1791B08-FC57-4F14-AEDB-9B0D2E106DD6}" type="pres">
      <dgm:prSet presAssocID="{E6986525-CAFE-4E85-9A7B-27167F6257B7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EC1DEE15-D072-4FD3-B6D5-DC51598D50E1}" type="pres">
      <dgm:prSet presAssocID="{12A4148B-A7E6-4BB8-894A-DFF214DD9AFE}" presName="circle1" presStyleLbl="node1" presStyleIdx="0" presStyleCnt="1"/>
      <dgm:spPr/>
    </dgm:pt>
    <dgm:pt modelId="{4D4FD00D-DC25-42D2-9F1A-23B287E594B3}" type="pres">
      <dgm:prSet presAssocID="{12A4148B-A7E6-4BB8-894A-DFF214DD9AFE}" presName="space" presStyleCnt="0"/>
      <dgm:spPr/>
    </dgm:pt>
    <dgm:pt modelId="{21FF7A16-CE42-4D8D-ACE0-4CCD37992884}" type="pres">
      <dgm:prSet presAssocID="{12A4148B-A7E6-4BB8-894A-DFF214DD9AFE}" presName="rect1" presStyleLbl="alignAcc1" presStyleIdx="0" presStyleCnt="1" custLinFactNeighborX="-2604" custLinFactNeighborY="-59478"/>
      <dgm:spPr/>
    </dgm:pt>
    <dgm:pt modelId="{03060795-245B-4954-BBE1-F2B39341C75E}" type="pres">
      <dgm:prSet presAssocID="{12A4148B-A7E6-4BB8-894A-DFF214DD9AFE}" presName="rect1ParTxNoCh" presStyleLbl="alignAcc1" presStyleIdx="0" presStyleCnt="1">
        <dgm:presLayoutVars>
          <dgm:chMax val="1"/>
          <dgm:bulletEnabled val="1"/>
        </dgm:presLayoutVars>
      </dgm:prSet>
      <dgm:spPr/>
    </dgm:pt>
  </dgm:ptLst>
  <dgm:cxnLst>
    <dgm:cxn modelId="{C5DE461B-1097-43C2-8C59-2811A6509831}" type="presOf" srcId="{E6986525-CAFE-4E85-9A7B-27167F6257B7}" destId="{B1791B08-FC57-4F14-AEDB-9B0D2E106DD6}" srcOrd="0" destOrd="0" presId="urn:microsoft.com/office/officeart/2005/8/layout/target3"/>
    <dgm:cxn modelId="{B0E2D420-4F62-4626-8732-3CBD579F949D}" type="presOf" srcId="{12A4148B-A7E6-4BB8-894A-DFF214DD9AFE}" destId="{21FF7A16-CE42-4D8D-ACE0-4CCD37992884}" srcOrd="0" destOrd="0" presId="urn:microsoft.com/office/officeart/2005/8/layout/target3"/>
    <dgm:cxn modelId="{62C40B39-01EA-4EC1-B4EC-97B43CC24E2C}" srcId="{E6986525-CAFE-4E85-9A7B-27167F6257B7}" destId="{12A4148B-A7E6-4BB8-894A-DFF214DD9AFE}" srcOrd="0" destOrd="0" parTransId="{BDA251DC-5689-4FB3-84E7-194682C96907}" sibTransId="{9F38DBB5-9982-4013-9359-BCB71A1BBD77}"/>
    <dgm:cxn modelId="{66E22580-F68B-457F-94EE-336057A4C789}" type="presOf" srcId="{12A4148B-A7E6-4BB8-894A-DFF214DD9AFE}" destId="{03060795-245B-4954-BBE1-F2B39341C75E}" srcOrd="1" destOrd="0" presId="urn:microsoft.com/office/officeart/2005/8/layout/target3"/>
    <dgm:cxn modelId="{5340110A-006B-4406-93A6-7FCC64481DEA}" type="presParOf" srcId="{B1791B08-FC57-4F14-AEDB-9B0D2E106DD6}" destId="{EC1DEE15-D072-4FD3-B6D5-DC51598D50E1}" srcOrd="0" destOrd="0" presId="urn:microsoft.com/office/officeart/2005/8/layout/target3"/>
    <dgm:cxn modelId="{C65573E1-252F-4ED8-B127-463CDE31D7E0}" type="presParOf" srcId="{B1791B08-FC57-4F14-AEDB-9B0D2E106DD6}" destId="{4D4FD00D-DC25-42D2-9F1A-23B287E594B3}" srcOrd="1" destOrd="0" presId="urn:microsoft.com/office/officeart/2005/8/layout/target3"/>
    <dgm:cxn modelId="{C546F40E-BB6F-46CE-907D-CD3A558768A2}" type="presParOf" srcId="{B1791B08-FC57-4F14-AEDB-9B0D2E106DD6}" destId="{21FF7A16-CE42-4D8D-ACE0-4CCD37992884}" srcOrd="2" destOrd="0" presId="urn:microsoft.com/office/officeart/2005/8/layout/target3"/>
    <dgm:cxn modelId="{C3466533-B2E2-45C4-AD6C-5C4E43F278F1}" type="presParOf" srcId="{B1791B08-FC57-4F14-AEDB-9B0D2E106DD6}" destId="{03060795-245B-4954-BBE1-F2B39341C75E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AA66F5-0C29-4351-85E1-12019134765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79D47A47-4555-4261-B03E-762616334499}">
      <dgm:prSet/>
      <dgm:spPr/>
      <dgm:t>
        <a:bodyPr/>
        <a:lstStyle/>
        <a:p>
          <a:r>
            <a:rPr lang="en-GB" dirty="0"/>
            <a:t>Designed and distributed a questionnaire;</a:t>
          </a:r>
        </a:p>
      </dgm:t>
    </dgm:pt>
    <dgm:pt modelId="{359759A8-C6F9-4B0F-8C62-9966015F1752}" type="parTrans" cxnId="{29CC78D6-AB12-45C4-A507-5F80450222F0}">
      <dgm:prSet/>
      <dgm:spPr/>
      <dgm:t>
        <a:bodyPr/>
        <a:lstStyle/>
        <a:p>
          <a:endParaRPr lang="en-GB"/>
        </a:p>
      </dgm:t>
    </dgm:pt>
    <dgm:pt modelId="{90BC0FB8-A512-426F-A70C-855A8B421E55}" type="sibTrans" cxnId="{29CC78D6-AB12-45C4-A507-5F80450222F0}">
      <dgm:prSet/>
      <dgm:spPr/>
      <dgm:t>
        <a:bodyPr/>
        <a:lstStyle/>
        <a:p>
          <a:endParaRPr lang="en-GB"/>
        </a:p>
      </dgm:t>
    </dgm:pt>
    <dgm:pt modelId="{4A4FC0B1-10B1-45BE-B046-B4CB643F503E}">
      <dgm:prSet/>
      <dgm:spPr/>
      <dgm:t>
        <a:bodyPr/>
        <a:lstStyle/>
        <a:p>
          <a:r>
            <a:rPr lang="en-GB"/>
            <a:t>Market research ;</a:t>
          </a:r>
        </a:p>
      </dgm:t>
    </dgm:pt>
    <dgm:pt modelId="{F7CC44C6-FEDC-48E5-8F33-6032307DC00E}" type="parTrans" cxnId="{96571BC3-3D5A-45FD-A09F-43CBE038A9E9}">
      <dgm:prSet/>
      <dgm:spPr/>
      <dgm:t>
        <a:bodyPr/>
        <a:lstStyle/>
        <a:p>
          <a:endParaRPr lang="en-GB"/>
        </a:p>
      </dgm:t>
    </dgm:pt>
    <dgm:pt modelId="{4AC4AD74-E028-4C2A-916B-521A6E403C83}" type="sibTrans" cxnId="{96571BC3-3D5A-45FD-A09F-43CBE038A9E9}">
      <dgm:prSet/>
      <dgm:spPr/>
      <dgm:t>
        <a:bodyPr/>
        <a:lstStyle/>
        <a:p>
          <a:endParaRPr lang="en-GB"/>
        </a:p>
      </dgm:t>
    </dgm:pt>
    <dgm:pt modelId="{1657D8B7-F2F4-4478-A7A4-7CC1D1702FE6}">
      <dgm:prSet/>
      <dgm:spPr/>
      <dgm:t>
        <a:bodyPr/>
        <a:lstStyle/>
        <a:p>
          <a:r>
            <a:rPr lang="en-GB"/>
            <a:t>Built a website;</a:t>
          </a:r>
        </a:p>
      </dgm:t>
    </dgm:pt>
    <dgm:pt modelId="{DE6FBFE4-C197-48E3-8DFE-64814CA3FF6F}" type="parTrans" cxnId="{2BE4426A-475C-40AD-B8B7-C1096D6F05D7}">
      <dgm:prSet/>
      <dgm:spPr/>
      <dgm:t>
        <a:bodyPr/>
        <a:lstStyle/>
        <a:p>
          <a:endParaRPr lang="en-GB"/>
        </a:p>
      </dgm:t>
    </dgm:pt>
    <dgm:pt modelId="{8ADD7D67-2384-4C60-AADB-EF8C6F1F9972}" type="sibTrans" cxnId="{2BE4426A-475C-40AD-B8B7-C1096D6F05D7}">
      <dgm:prSet/>
      <dgm:spPr/>
      <dgm:t>
        <a:bodyPr/>
        <a:lstStyle/>
        <a:p>
          <a:endParaRPr lang="en-GB"/>
        </a:p>
      </dgm:t>
    </dgm:pt>
    <dgm:pt modelId="{52DA2A01-0D0A-4659-B69A-42C16C02701F}">
      <dgm:prSet/>
      <dgm:spPr/>
      <dgm:t>
        <a:bodyPr/>
        <a:lstStyle/>
        <a:p>
          <a:r>
            <a:rPr lang="en-GB"/>
            <a:t>Created marketing content;</a:t>
          </a:r>
        </a:p>
      </dgm:t>
    </dgm:pt>
    <dgm:pt modelId="{234CB0C0-DD9D-47DA-9417-9A57C91CA319}" type="parTrans" cxnId="{C3CDE0C4-FA6D-4DBE-B732-CA87B67CE9BE}">
      <dgm:prSet/>
      <dgm:spPr/>
      <dgm:t>
        <a:bodyPr/>
        <a:lstStyle/>
        <a:p>
          <a:endParaRPr lang="en-GB"/>
        </a:p>
      </dgm:t>
    </dgm:pt>
    <dgm:pt modelId="{CB9EB4B8-33C6-4981-AA02-054D9DB37E2A}" type="sibTrans" cxnId="{C3CDE0C4-FA6D-4DBE-B732-CA87B67CE9BE}">
      <dgm:prSet/>
      <dgm:spPr/>
      <dgm:t>
        <a:bodyPr/>
        <a:lstStyle/>
        <a:p>
          <a:endParaRPr lang="en-GB"/>
        </a:p>
      </dgm:t>
    </dgm:pt>
    <dgm:pt modelId="{2122DF95-E06F-464D-BE64-848CB93283D0}">
      <dgm:prSet/>
      <dgm:spPr/>
      <dgm:t>
        <a:bodyPr/>
        <a:lstStyle/>
        <a:p>
          <a:r>
            <a:rPr lang="en-GB"/>
            <a:t>Improved communication and presentation skills;</a:t>
          </a:r>
        </a:p>
      </dgm:t>
    </dgm:pt>
    <dgm:pt modelId="{D5C82742-2158-4CAF-82E7-188634E92C02}" type="parTrans" cxnId="{791C0DFB-41CE-427B-B0EC-001E6550E10D}">
      <dgm:prSet/>
      <dgm:spPr/>
      <dgm:t>
        <a:bodyPr/>
        <a:lstStyle/>
        <a:p>
          <a:endParaRPr lang="en-GB"/>
        </a:p>
      </dgm:t>
    </dgm:pt>
    <dgm:pt modelId="{4CA85B47-7448-4420-91FE-4C2BCE7E04EC}" type="sibTrans" cxnId="{791C0DFB-41CE-427B-B0EC-001E6550E10D}">
      <dgm:prSet/>
      <dgm:spPr/>
      <dgm:t>
        <a:bodyPr/>
        <a:lstStyle/>
        <a:p>
          <a:endParaRPr lang="en-GB"/>
        </a:p>
      </dgm:t>
    </dgm:pt>
    <dgm:pt modelId="{05D050FD-8C6A-4FD7-96AA-DCBAC4C5A125}">
      <dgm:prSet/>
      <dgm:spPr/>
      <dgm:t>
        <a:bodyPr/>
        <a:lstStyle/>
        <a:p>
          <a:r>
            <a:rPr lang="en-GB"/>
            <a:t>Created an ad. </a:t>
          </a:r>
        </a:p>
      </dgm:t>
    </dgm:pt>
    <dgm:pt modelId="{B60568E6-B473-40F3-B803-40F96FCCBF42}" type="parTrans" cxnId="{67A9596C-A478-4B14-AF5E-EE9FE8393AF9}">
      <dgm:prSet/>
      <dgm:spPr/>
      <dgm:t>
        <a:bodyPr/>
        <a:lstStyle/>
        <a:p>
          <a:endParaRPr lang="en-GB"/>
        </a:p>
      </dgm:t>
    </dgm:pt>
    <dgm:pt modelId="{2571A007-2154-4C3B-A5FB-CD811DE019C1}" type="sibTrans" cxnId="{67A9596C-A478-4B14-AF5E-EE9FE8393AF9}">
      <dgm:prSet/>
      <dgm:spPr/>
      <dgm:t>
        <a:bodyPr/>
        <a:lstStyle/>
        <a:p>
          <a:endParaRPr lang="en-GB"/>
        </a:p>
      </dgm:t>
    </dgm:pt>
    <dgm:pt modelId="{9128C4D5-6FA4-45AF-9DA2-9C694964EC4B}" type="pres">
      <dgm:prSet presAssocID="{8EAA66F5-0C29-4351-85E1-120191347651}" presName="linear" presStyleCnt="0">
        <dgm:presLayoutVars>
          <dgm:animLvl val="lvl"/>
          <dgm:resizeHandles val="exact"/>
        </dgm:presLayoutVars>
      </dgm:prSet>
      <dgm:spPr/>
    </dgm:pt>
    <dgm:pt modelId="{8FD75576-E095-424B-9482-0F2412B60B34}" type="pres">
      <dgm:prSet presAssocID="{79D47A47-4555-4261-B03E-762616334499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46EC3169-D9F9-4A2E-9E53-76591B4B461D}" type="pres">
      <dgm:prSet presAssocID="{90BC0FB8-A512-426F-A70C-855A8B421E55}" presName="spacer" presStyleCnt="0"/>
      <dgm:spPr/>
    </dgm:pt>
    <dgm:pt modelId="{A1DA6028-A405-4E74-A97B-EEC2C827B57F}" type="pres">
      <dgm:prSet presAssocID="{4A4FC0B1-10B1-45BE-B046-B4CB643F503E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C344CCA5-C1EA-44DF-A345-9AC1FAEFBC24}" type="pres">
      <dgm:prSet presAssocID="{4AC4AD74-E028-4C2A-916B-521A6E403C83}" presName="spacer" presStyleCnt="0"/>
      <dgm:spPr/>
    </dgm:pt>
    <dgm:pt modelId="{460C2E9E-FD1B-4C19-BE8A-AEF96273624E}" type="pres">
      <dgm:prSet presAssocID="{1657D8B7-F2F4-4478-A7A4-7CC1D1702FE6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258E92E6-24AD-40C7-B875-1695F438AC2F}" type="pres">
      <dgm:prSet presAssocID="{8ADD7D67-2384-4C60-AADB-EF8C6F1F9972}" presName="spacer" presStyleCnt="0"/>
      <dgm:spPr/>
    </dgm:pt>
    <dgm:pt modelId="{170C40F3-6230-4306-B96E-E43B7674A074}" type="pres">
      <dgm:prSet presAssocID="{52DA2A01-0D0A-4659-B69A-42C16C02701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61BBDAEC-C790-4EA7-B411-898C62D994A5}" type="pres">
      <dgm:prSet presAssocID="{CB9EB4B8-33C6-4981-AA02-054D9DB37E2A}" presName="spacer" presStyleCnt="0"/>
      <dgm:spPr/>
    </dgm:pt>
    <dgm:pt modelId="{7A6819B6-0104-4E19-89A4-7AEF29DE5C90}" type="pres">
      <dgm:prSet presAssocID="{2122DF95-E06F-464D-BE64-848CB93283D0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7D516FCD-3AE2-4C00-9525-6E7BF3CE998F}" type="pres">
      <dgm:prSet presAssocID="{4CA85B47-7448-4420-91FE-4C2BCE7E04EC}" presName="spacer" presStyleCnt="0"/>
      <dgm:spPr/>
    </dgm:pt>
    <dgm:pt modelId="{1EE0D056-4FF5-4CD0-86AF-B7C8AAB54553}" type="pres">
      <dgm:prSet presAssocID="{05D050FD-8C6A-4FD7-96AA-DCBAC4C5A125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3B0D9F01-EB9C-4449-B243-C9D75337D287}" type="presOf" srcId="{1657D8B7-F2F4-4478-A7A4-7CC1D1702FE6}" destId="{460C2E9E-FD1B-4C19-BE8A-AEF96273624E}" srcOrd="0" destOrd="0" presId="urn:microsoft.com/office/officeart/2005/8/layout/vList2"/>
    <dgm:cxn modelId="{9FD1780C-7396-4566-8CDF-82F91B5901F1}" type="presOf" srcId="{79D47A47-4555-4261-B03E-762616334499}" destId="{8FD75576-E095-424B-9482-0F2412B60B34}" srcOrd="0" destOrd="0" presId="urn:microsoft.com/office/officeart/2005/8/layout/vList2"/>
    <dgm:cxn modelId="{1784AF18-7C75-4657-B287-C1CAD082B395}" type="presOf" srcId="{2122DF95-E06F-464D-BE64-848CB93283D0}" destId="{7A6819B6-0104-4E19-89A4-7AEF29DE5C90}" srcOrd="0" destOrd="0" presId="urn:microsoft.com/office/officeart/2005/8/layout/vList2"/>
    <dgm:cxn modelId="{A9B96436-A16D-42EF-A712-E848CFA70738}" type="presOf" srcId="{8EAA66F5-0C29-4351-85E1-120191347651}" destId="{9128C4D5-6FA4-45AF-9DA2-9C694964EC4B}" srcOrd="0" destOrd="0" presId="urn:microsoft.com/office/officeart/2005/8/layout/vList2"/>
    <dgm:cxn modelId="{2BE4426A-475C-40AD-B8B7-C1096D6F05D7}" srcId="{8EAA66F5-0C29-4351-85E1-120191347651}" destId="{1657D8B7-F2F4-4478-A7A4-7CC1D1702FE6}" srcOrd="2" destOrd="0" parTransId="{DE6FBFE4-C197-48E3-8DFE-64814CA3FF6F}" sibTransId="{8ADD7D67-2384-4C60-AADB-EF8C6F1F9972}"/>
    <dgm:cxn modelId="{67A9596C-A478-4B14-AF5E-EE9FE8393AF9}" srcId="{8EAA66F5-0C29-4351-85E1-120191347651}" destId="{05D050FD-8C6A-4FD7-96AA-DCBAC4C5A125}" srcOrd="5" destOrd="0" parTransId="{B60568E6-B473-40F3-B803-40F96FCCBF42}" sibTransId="{2571A007-2154-4C3B-A5FB-CD811DE019C1}"/>
    <dgm:cxn modelId="{6D8A429D-ABCC-4C1C-BECA-AB343249B118}" type="presOf" srcId="{4A4FC0B1-10B1-45BE-B046-B4CB643F503E}" destId="{A1DA6028-A405-4E74-A97B-EEC2C827B57F}" srcOrd="0" destOrd="0" presId="urn:microsoft.com/office/officeart/2005/8/layout/vList2"/>
    <dgm:cxn modelId="{96571BC3-3D5A-45FD-A09F-43CBE038A9E9}" srcId="{8EAA66F5-0C29-4351-85E1-120191347651}" destId="{4A4FC0B1-10B1-45BE-B046-B4CB643F503E}" srcOrd="1" destOrd="0" parTransId="{F7CC44C6-FEDC-48E5-8F33-6032307DC00E}" sibTransId="{4AC4AD74-E028-4C2A-916B-521A6E403C83}"/>
    <dgm:cxn modelId="{C3CDE0C4-FA6D-4DBE-B732-CA87B67CE9BE}" srcId="{8EAA66F5-0C29-4351-85E1-120191347651}" destId="{52DA2A01-0D0A-4659-B69A-42C16C02701F}" srcOrd="3" destOrd="0" parTransId="{234CB0C0-DD9D-47DA-9417-9A57C91CA319}" sibTransId="{CB9EB4B8-33C6-4981-AA02-054D9DB37E2A}"/>
    <dgm:cxn modelId="{29CC78D6-AB12-45C4-A507-5F80450222F0}" srcId="{8EAA66F5-0C29-4351-85E1-120191347651}" destId="{79D47A47-4555-4261-B03E-762616334499}" srcOrd="0" destOrd="0" parTransId="{359759A8-C6F9-4B0F-8C62-9966015F1752}" sibTransId="{90BC0FB8-A512-426F-A70C-855A8B421E55}"/>
    <dgm:cxn modelId="{22C46DE6-77A0-4AAC-8445-1FF993A33196}" type="presOf" srcId="{52DA2A01-0D0A-4659-B69A-42C16C02701F}" destId="{170C40F3-6230-4306-B96E-E43B7674A074}" srcOrd="0" destOrd="0" presId="urn:microsoft.com/office/officeart/2005/8/layout/vList2"/>
    <dgm:cxn modelId="{972083E9-699C-46AC-A74A-EAF4EA23544B}" type="presOf" srcId="{05D050FD-8C6A-4FD7-96AA-DCBAC4C5A125}" destId="{1EE0D056-4FF5-4CD0-86AF-B7C8AAB54553}" srcOrd="0" destOrd="0" presId="urn:microsoft.com/office/officeart/2005/8/layout/vList2"/>
    <dgm:cxn modelId="{791C0DFB-41CE-427B-B0EC-001E6550E10D}" srcId="{8EAA66F5-0C29-4351-85E1-120191347651}" destId="{2122DF95-E06F-464D-BE64-848CB93283D0}" srcOrd="4" destOrd="0" parTransId="{D5C82742-2158-4CAF-82E7-188634E92C02}" sibTransId="{4CA85B47-7448-4420-91FE-4C2BCE7E04EC}"/>
    <dgm:cxn modelId="{CA7D44A5-145F-4222-B1AA-86946997DD33}" type="presParOf" srcId="{9128C4D5-6FA4-45AF-9DA2-9C694964EC4B}" destId="{8FD75576-E095-424B-9482-0F2412B60B34}" srcOrd="0" destOrd="0" presId="urn:microsoft.com/office/officeart/2005/8/layout/vList2"/>
    <dgm:cxn modelId="{B5A601CE-5620-4222-B8ED-3DB1101DC8DC}" type="presParOf" srcId="{9128C4D5-6FA4-45AF-9DA2-9C694964EC4B}" destId="{46EC3169-D9F9-4A2E-9E53-76591B4B461D}" srcOrd="1" destOrd="0" presId="urn:microsoft.com/office/officeart/2005/8/layout/vList2"/>
    <dgm:cxn modelId="{25171261-12F7-481A-938F-DD868716CAEB}" type="presParOf" srcId="{9128C4D5-6FA4-45AF-9DA2-9C694964EC4B}" destId="{A1DA6028-A405-4E74-A97B-EEC2C827B57F}" srcOrd="2" destOrd="0" presId="urn:microsoft.com/office/officeart/2005/8/layout/vList2"/>
    <dgm:cxn modelId="{CB2A4B95-6951-4D1D-ABF1-379FC5D7B596}" type="presParOf" srcId="{9128C4D5-6FA4-45AF-9DA2-9C694964EC4B}" destId="{C344CCA5-C1EA-44DF-A345-9AC1FAEFBC24}" srcOrd="3" destOrd="0" presId="urn:microsoft.com/office/officeart/2005/8/layout/vList2"/>
    <dgm:cxn modelId="{189A70BE-28FE-498C-8E71-96E4193398B9}" type="presParOf" srcId="{9128C4D5-6FA4-45AF-9DA2-9C694964EC4B}" destId="{460C2E9E-FD1B-4C19-BE8A-AEF96273624E}" srcOrd="4" destOrd="0" presId="urn:microsoft.com/office/officeart/2005/8/layout/vList2"/>
    <dgm:cxn modelId="{C040CE73-8D0A-47B2-A95A-2F30C5C5CBCF}" type="presParOf" srcId="{9128C4D5-6FA4-45AF-9DA2-9C694964EC4B}" destId="{258E92E6-24AD-40C7-B875-1695F438AC2F}" srcOrd="5" destOrd="0" presId="urn:microsoft.com/office/officeart/2005/8/layout/vList2"/>
    <dgm:cxn modelId="{68B866A2-E68F-4E72-8322-4D51E3C7C128}" type="presParOf" srcId="{9128C4D5-6FA4-45AF-9DA2-9C694964EC4B}" destId="{170C40F3-6230-4306-B96E-E43B7674A074}" srcOrd="6" destOrd="0" presId="urn:microsoft.com/office/officeart/2005/8/layout/vList2"/>
    <dgm:cxn modelId="{6D241FF2-6D87-4818-AB57-C70055338216}" type="presParOf" srcId="{9128C4D5-6FA4-45AF-9DA2-9C694964EC4B}" destId="{61BBDAEC-C790-4EA7-B411-898C62D994A5}" srcOrd="7" destOrd="0" presId="urn:microsoft.com/office/officeart/2005/8/layout/vList2"/>
    <dgm:cxn modelId="{5485D60A-DC7B-458F-A30C-4551A3008D8C}" type="presParOf" srcId="{9128C4D5-6FA4-45AF-9DA2-9C694964EC4B}" destId="{7A6819B6-0104-4E19-89A4-7AEF29DE5C90}" srcOrd="8" destOrd="0" presId="urn:microsoft.com/office/officeart/2005/8/layout/vList2"/>
    <dgm:cxn modelId="{FC2779F5-3FAB-4D59-84C2-7DC8882EF551}" type="presParOf" srcId="{9128C4D5-6FA4-45AF-9DA2-9C694964EC4B}" destId="{7D516FCD-3AE2-4C00-9525-6E7BF3CE998F}" srcOrd="9" destOrd="0" presId="urn:microsoft.com/office/officeart/2005/8/layout/vList2"/>
    <dgm:cxn modelId="{C1EC7B97-C61D-4557-8520-5D7F9B1FF8F2}" type="presParOf" srcId="{9128C4D5-6FA4-45AF-9DA2-9C694964EC4B}" destId="{1EE0D056-4FF5-4CD0-86AF-B7C8AAB54553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359015B-5D51-4DAA-9986-4AD9798DEDCD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60E31ED4-9A5D-4701-BEC3-022FA9DF1B7E}">
      <dgm:prSet/>
      <dgm:spPr/>
      <dgm:t>
        <a:bodyPr/>
        <a:lstStyle/>
        <a:p>
          <a:r>
            <a:rPr lang="en-GB" b="0" dirty="0"/>
            <a:t>Skills I need to develop</a:t>
          </a:r>
          <a:endParaRPr lang="en-GB" dirty="0"/>
        </a:p>
      </dgm:t>
    </dgm:pt>
    <dgm:pt modelId="{B5F72E04-45CE-4EEB-B288-85B11FB0AE18}" type="parTrans" cxnId="{F61AAF1E-AB66-493D-A1DB-5494DD57B386}">
      <dgm:prSet/>
      <dgm:spPr/>
      <dgm:t>
        <a:bodyPr/>
        <a:lstStyle/>
        <a:p>
          <a:endParaRPr lang="en-GB"/>
        </a:p>
      </dgm:t>
    </dgm:pt>
    <dgm:pt modelId="{0767E7F1-3DEB-4E16-9928-27737C5AAE48}" type="sibTrans" cxnId="{F61AAF1E-AB66-493D-A1DB-5494DD57B386}">
      <dgm:prSet/>
      <dgm:spPr/>
      <dgm:t>
        <a:bodyPr/>
        <a:lstStyle/>
        <a:p>
          <a:endParaRPr lang="en-GB"/>
        </a:p>
      </dgm:t>
    </dgm:pt>
    <dgm:pt modelId="{62E92931-02F6-4029-BBA0-74B2B9968483}" type="pres">
      <dgm:prSet presAssocID="{1359015B-5D51-4DAA-9986-4AD9798DEDCD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855C3705-F721-4E3D-935D-2FDD38078BBA}" type="pres">
      <dgm:prSet presAssocID="{60E31ED4-9A5D-4701-BEC3-022FA9DF1B7E}" presName="circle1" presStyleLbl="node1" presStyleIdx="0" presStyleCnt="1"/>
      <dgm:spPr/>
    </dgm:pt>
    <dgm:pt modelId="{22887ED2-D260-4F0D-9959-859549CC034E}" type="pres">
      <dgm:prSet presAssocID="{60E31ED4-9A5D-4701-BEC3-022FA9DF1B7E}" presName="space" presStyleCnt="0"/>
      <dgm:spPr/>
    </dgm:pt>
    <dgm:pt modelId="{964D899C-AD4C-435E-891E-F4CCE9220626}" type="pres">
      <dgm:prSet presAssocID="{60E31ED4-9A5D-4701-BEC3-022FA9DF1B7E}" presName="rect1" presStyleLbl="alignAcc1" presStyleIdx="0" presStyleCnt="1" custLinFactNeighborX="-6249" custLinFactNeighborY="-16871"/>
      <dgm:spPr/>
    </dgm:pt>
    <dgm:pt modelId="{357C875E-6B6C-4353-8F6A-1D790D490DC8}" type="pres">
      <dgm:prSet presAssocID="{60E31ED4-9A5D-4701-BEC3-022FA9DF1B7E}" presName="rect1ParTxNoCh" presStyleLbl="alignAcc1" presStyleIdx="0" presStyleCnt="1">
        <dgm:presLayoutVars>
          <dgm:chMax val="1"/>
          <dgm:bulletEnabled val="1"/>
        </dgm:presLayoutVars>
      </dgm:prSet>
      <dgm:spPr/>
    </dgm:pt>
  </dgm:ptLst>
  <dgm:cxnLst>
    <dgm:cxn modelId="{F61AAF1E-AB66-493D-A1DB-5494DD57B386}" srcId="{1359015B-5D51-4DAA-9986-4AD9798DEDCD}" destId="{60E31ED4-9A5D-4701-BEC3-022FA9DF1B7E}" srcOrd="0" destOrd="0" parTransId="{B5F72E04-45CE-4EEB-B288-85B11FB0AE18}" sibTransId="{0767E7F1-3DEB-4E16-9928-27737C5AAE48}"/>
    <dgm:cxn modelId="{0827FF27-9DDF-4131-A339-7ADA12BB8B94}" type="presOf" srcId="{1359015B-5D51-4DAA-9986-4AD9798DEDCD}" destId="{62E92931-02F6-4029-BBA0-74B2B9968483}" srcOrd="0" destOrd="0" presId="urn:microsoft.com/office/officeart/2005/8/layout/target3"/>
    <dgm:cxn modelId="{DC47FC2E-58C3-407B-B4AA-A539F69856F0}" type="presOf" srcId="{60E31ED4-9A5D-4701-BEC3-022FA9DF1B7E}" destId="{964D899C-AD4C-435E-891E-F4CCE9220626}" srcOrd="0" destOrd="0" presId="urn:microsoft.com/office/officeart/2005/8/layout/target3"/>
    <dgm:cxn modelId="{AD96597F-7FD4-43ED-A0C9-2BB833281D1D}" type="presOf" srcId="{60E31ED4-9A5D-4701-BEC3-022FA9DF1B7E}" destId="{357C875E-6B6C-4353-8F6A-1D790D490DC8}" srcOrd="1" destOrd="0" presId="urn:microsoft.com/office/officeart/2005/8/layout/target3"/>
    <dgm:cxn modelId="{AF08340F-8F82-41A5-8375-E05ED74E6DB9}" type="presParOf" srcId="{62E92931-02F6-4029-BBA0-74B2B9968483}" destId="{855C3705-F721-4E3D-935D-2FDD38078BBA}" srcOrd="0" destOrd="0" presId="urn:microsoft.com/office/officeart/2005/8/layout/target3"/>
    <dgm:cxn modelId="{BE7FA566-D203-4930-BAAC-B9039A9A4418}" type="presParOf" srcId="{62E92931-02F6-4029-BBA0-74B2B9968483}" destId="{22887ED2-D260-4F0D-9959-859549CC034E}" srcOrd="1" destOrd="0" presId="urn:microsoft.com/office/officeart/2005/8/layout/target3"/>
    <dgm:cxn modelId="{3C9C4A4A-D2EE-4263-A2D2-95C9B5BB4073}" type="presParOf" srcId="{62E92931-02F6-4029-BBA0-74B2B9968483}" destId="{964D899C-AD4C-435E-891E-F4CCE9220626}" srcOrd="2" destOrd="0" presId="urn:microsoft.com/office/officeart/2005/8/layout/target3"/>
    <dgm:cxn modelId="{5C93947B-2D66-42C4-A959-1172776107DD}" type="presParOf" srcId="{62E92931-02F6-4029-BBA0-74B2B9968483}" destId="{357C875E-6B6C-4353-8F6A-1D790D490DC8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B5C435B-7679-481F-A251-AD9C1911AF7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6A5A83A7-C5C4-4FCF-8631-659B1842A7EC}">
      <dgm:prSet/>
      <dgm:spPr/>
      <dgm:t>
        <a:bodyPr/>
        <a:lstStyle/>
        <a:p>
          <a:r>
            <a:rPr lang="en-GB"/>
            <a:t>Advanced digital marketing tools;</a:t>
          </a:r>
        </a:p>
      </dgm:t>
    </dgm:pt>
    <dgm:pt modelId="{D95356B2-4EA1-43D1-A4FF-748B0E618AE2}" type="parTrans" cxnId="{E673AFEA-EF2E-45BD-A350-C2D918EA082A}">
      <dgm:prSet/>
      <dgm:spPr/>
      <dgm:t>
        <a:bodyPr/>
        <a:lstStyle/>
        <a:p>
          <a:endParaRPr lang="en-GB"/>
        </a:p>
      </dgm:t>
    </dgm:pt>
    <dgm:pt modelId="{31C5C8F9-C21A-431B-9352-AC647112C555}" type="sibTrans" cxnId="{E673AFEA-EF2E-45BD-A350-C2D918EA082A}">
      <dgm:prSet/>
      <dgm:spPr/>
      <dgm:t>
        <a:bodyPr/>
        <a:lstStyle/>
        <a:p>
          <a:endParaRPr lang="en-GB"/>
        </a:p>
      </dgm:t>
    </dgm:pt>
    <dgm:pt modelId="{4737B23C-A4C4-43C2-A504-61776430FB4E}">
      <dgm:prSet/>
      <dgm:spPr/>
      <dgm:t>
        <a:bodyPr/>
        <a:lstStyle/>
        <a:p>
          <a:r>
            <a:rPr lang="en-GB"/>
            <a:t>Video editing;</a:t>
          </a:r>
        </a:p>
      </dgm:t>
    </dgm:pt>
    <dgm:pt modelId="{9621B5CC-8D3D-44DE-B656-7F97584FC6E4}" type="parTrans" cxnId="{AB9847B5-59FA-4EDB-8BDD-B56B8EF33CF7}">
      <dgm:prSet/>
      <dgm:spPr/>
      <dgm:t>
        <a:bodyPr/>
        <a:lstStyle/>
        <a:p>
          <a:endParaRPr lang="en-GB"/>
        </a:p>
      </dgm:t>
    </dgm:pt>
    <dgm:pt modelId="{29FD90BA-23DF-4FF2-BCE6-F1C9D23A0071}" type="sibTrans" cxnId="{AB9847B5-59FA-4EDB-8BDD-B56B8EF33CF7}">
      <dgm:prSet/>
      <dgm:spPr/>
      <dgm:t>
        <a:bodyPr/>
        <a:lstStyle/>
        <a:p>
          <a:endParaRPr lang="en-GB"/>
        </a:p>
      </dgm:t>
    </dgm:pt>
    <dgm:pt modelId="{6BFD617F-C820-4D9C-9A76-6EE2B20629DC}">
      <dgm:prSet/>
      <dgm:spPr/>
      <dgm:t>
        <a:bodyPr/>
        <a:lstStyle/>
        <a:p>
          <a:r>
            <a:rPr lang="en-GB"/>
            <a:t>Social Media Strategy;</a:t>
          </a:r>
        </a:p>
      </dgm:t>
    </dgm:pt>
    <dgm:pt modelId="{49152EAB-60FC-41BE-848A-FEDFBAD17B3D}" type="parTrans" cxnId="{27E9D1A1-6DC8-4F39-8F7E-73EB334FB0AF}">
      <dgm:prSet/>
      <dgm:spPr/>
      <dgm:t>
        <a:bodyPr/>
        <a:lstStyle/>
        <a:p>
          <a:endParaRPr lang="en-GB"/>
        </a:p>
      </dgm:t>
    </dgm:pt>
    <dgm:pt modelId="{DCD74D6D-F501-4E6E-A620-3C10516B125B}" type="sibTrans" cxnId="{27E9D1A1-6DC8-4F39-8F7E-73EB334FB0AF}">
      <dgm:prSet/>
      <dgm:spPr/>
      <dgm:t>
        <a:bodyPr/>
        <a:lstStyle/>
        <a:p>
          <a:endParaRPr lang="en-GB"/>
        </a:p>
      </dgm:t>
    </dgm:pt>
    <dgm:pt modelId="{144D67A1-50CE-4E32-BCCE-B21E10264273}">
      <dgm:prSet/>
      <dgm:spPr/>
      <dgm:t>
        <a:bodyPr/>
        <a:lstStyle/>
        <a:p>
          <a:r>
            <a:rPr lang="en-GB"/>
            <a:t>Negotiation techniques;</a:t>
          </a:r>
        </a:p>
      </dgm:t>
    </dgm:pt>
    <dgm:pt modelId="{C27E2DA5-3760-4A63-B249-3423A38E32E2}" type="parTrans" cxnId="{DC36F965-EA69-40ED-8778-9C9126CFAF15}">
      <dgm:prSet/>
      <dgm:spPr/>
      <dgm:t>
        <a:bodyPr/>
        <a:lstStyle/>
        <a:p>
          <a:endParaRPr lang="en-GB"/>
        </a:p>
      </dgm:t>
    </dgm:pt>
    <dgm:pt modelId="{47562BBB-C65E-4E89-B9C3-57EF2BE1E101}" type="sibTrans" cxnId="{DC36F965-EA69-40ED-8778-9C9126CFAF15}">
      <dgm:prSet/>
      <dgm:spPr/>
      <dgm:t>
        <a:bodyPr/>
        <a:lstStyle/>
        <a:p>
          <a:endParaRPr lang="en-GB"/>
        </a:p>
      </dgm:t>
    </dgm:pt>
    <dgm:pt modelId="{B6B05BC2-C402-4EDB-B914-1749273198CC}">
      <dgm:prSet/>
      <dgm:spPr/>
      <dgm:t>
        <a:bodyPr/>
        <a:lstStyle/>
        <a:p>
          <a:r>
            <a:rPr lang="en-GB"/>
            <a:t>Budget.</a:t>
          </a:r>
        </a:p>
      </dgm:t>
    </dgm:pt>
    <dgm:pt modelId="{C4697753-42DA-43BE-82F4-0F1803850357}" type="parTrans" cxnId="{74FCFD3C-0C7C-4093-A894-0F89F908D047}">
      <dgm:prSet/>
      <dgm:spPr/>
      <dgm:t>
        <a:bodyPr/>
        <a:lstStyle/>
        <a:p>
          <a:endParaRPr lang="en-GB"/>
        </a:p>
      </dgm:t>
    </dgm:pt>
    <dgm:pt modelId="{8D14CEC7-8E04-4418-82EF-143F40586882}" type="sibTrans" cxnId="{74FCFD3C-0C7C-4093-A894-0F89F908D047}">
      <dgm:prSet/>
      <dgm:spPr/>
      <dgm:t>
        <a:bodyPr/>
        <a:lstStyle/>
        <a:p>
          <a:endParaRPr lang="en-GB"/>
        </a:p>
      </dgm:t>
    </dgm:pt>
    <dgm:pt modelId="{1ED8FD53-A154-438F-AE80-551F2CC5ACB4}" type="pres">
      <dgm:prSet presAssocID="{8B5C435B-7679-481F-A251-AD9C1911AF76}" presName="linear" presStyleCnt="0">
        <dgm:presLayoutVars>
          <dgm:animLvl val="lvl"/>
          <dgm:resizeHandles val="exact"/>
        </dgm:presLayoutVars>
      </dgm:prSet>
      <dgm:spPr/>
    </dgm:pt>
    <dgm:pt modelId="{FF330518-456A-4778-B883-00EDA5B90190}" type="pres">
      <dgm:prSet presAssocID="{6A5A83A7-C5C4-4FCF-8631-659B1842A7EC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9C5940C-617B-4778-9D16-A799F6D296F2}" type="pres">
      <dgm:prSet presAssocID="{31C5C8F9-C21A-431B-9352-AC647112C555}" presName="spacer" presStyleCnt="0"/>
      <dgm:spPr/>
    </dgm:pt>
    <dgm:pt modelId="{19E33093-44E1-4B3E-AD9A-F4C22AE04ACD}" type="pres">
      <dgm:prSet presAssocID="{4737B23C-A4C4-43C2-A504-61776430FB4E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A4E6DFE-FD0B-4D1C-B041-6AD9D54AAC34}" type="pres">
      <dgm:prSet presAssocID="{29FD90BA-23DF-4FF2-BCE6-F1C9D23A0071}" presName="spacer" presStyleCnt="0"/>
      <dgm:spPr/>
    </dgm:pt>
    <dgm:pt modelId="{510AED32-488E-4C26-B81F-21F2C3E34C01}" type="pres">
      <dgm:prSet presAssocID="{6BFD617F-C820-4D9C-9A76-6EE2B20629DC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F40CBE5-8CAF-49D6-911C-09230E63D04A}" type="pres">
      <dgm:prSet presAssocID="{DCD74D6D-F501-4E6E-A620-3C10516B125B}" presName="spacer" presStyleCnt="0"/>
      <dgm:spPr/>
    </dgm:pt>
    <dgm:pt modelId="{875E8E87-09B0-4E1D-8320-B17972782C02}" type="pres">
      <dgm:prSet presAssocID="{144D67A1-50CE-4E32-BCCE-B21E1026427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CBA5FF2-B748-480E-BD82-9477CB54830A}" type="pres">
      <dgm:prSet presAssocID="{47562BBB-C65E-4E89-B9C3-57EF2BE1E101}" presName="spacer" presStyleCnt="0"/>
      <dgm:spPr/>
    </dgm:pt>
    <dgm:pt modelId="{591F3F2A-CFDD-462E-9E75-8DF2E8B6CED1}" type="pres">
      <dgm:prSet presAssocID="{B6B05BC2-C402-4EDB-B914-1749273198CC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986B4B05-A561-433C-9AEB-3396A7776356}" type="presOf" srcId="{6A5A83A7-C5C4-4FCF-8631-659B1842A7EC}" destId="{FF330518-456A-4778-B883-00EDA5B90190}" srcOrd="0" destOrd="0" presId="urn:microsoft.com/office/officeart/2005/8/layout/vList2"/>
    <dgm:cxn modelId="{E2FE6924-2213-43B5-BC33-B67DA112C299}" type="presOf" srcId="{6BFD617F-C820-4D9C-9A76-6EE2B20629DC}" destId="{510AED32-488E-4C26-B81F-21F2C3E34C01}" srcOrd="0" destOrd="0" presId="urn:microsoft.com/office/officeart/2005/8/layout/vList2"/>
    <dgm:cxn modelId="{F5827F29-C3D0-4F2F-B32C-3DC7D73E61C9}" type="presOf" srcId="{8B5C435B-7679-481F-A251-AD9C1911AF76}" destId="{1ED8FD53-A154-438F-AE80-551F2CC5ACB4}" srcOrd="0" destOrd="0" presId="urn:microsoft.com/office/officeart/2005/8/layout/vList2"/>
    <dgm:cxn modelId="{74FCFD3C-0C7C-4093-A894-0F89F908D047}" srcId="{8B5C435B-7679-481F-A251-AD9C1911AF76}" destId="{B6B05BC2-C402-4EDB-B914-1749273198CC}" srcOrd="4" destOrd="0" parTransId="{C4697753-42DA-43BE-82F4-0F1803850357}" sibTransId="{8D14CEC7-8E04-4418-82EF-143F40586882}"/>
    <dgm:cxn modelId="{DC36F965-EA69-40ED-8778-9C9126CFAF15}" srcId="{8B5C435B-7679-481F-A251-AD9C1911AF76}" destId="{144D67A1-50CE-4E32-BCCE-B21E10264273}" srcOrd="3" destOrd="0" parTransId="{C27E2DA5-3760-4A63-B249-3423A38E32E2}" sibTransId="{47562BBB-C65E-4E89-B9C3-57EF2BE1E101}"/>
    <dgm:cxn modelId="{5B3D1D6E-5F7E-4307-BD34-EE5AC5F97D86}" type="presOf" srcId="{144D67A1-50CE-4E32-BCCE-B21E10264273}" destId="{875E8E87-09B0-4E1D-8320-B17972782C02}" srcOrd="0" destOrd="0" presId="urn:microsoft.com/office/officeart/2005/8/layout/vList2"/>
    <dgm:cxn modelId="{27E9D1A1-6DC8-4F39-8F7E-73EB334FB0AF}" srcId="{8B5C435B-7679-481F-A251-AD9C1911AF76}" destId="{6BFD617F-C820-4D9C-9A76-6EE2B20629DC}" srcOrd="2" destOrd="0" parTransId="{49152EAB-60FC-41BE-848A-FEDFBAD17B3D}" sibTransId="{DCD74D6D-F501-4E6E-A620-3C10516B125B}"/>
    <dgm:cxn modelId="{AB9847B5-59FA-4EDB-8BDD-B56B8EF33CF7}" srcId="{8B5C435B-7679-481F-A251-AD9C1911AF76}" destId="{4737B23C-A4C4-43C2-A504-61776430FB4E}" srcOrd="1" destOrd="0" parTransId="{9621B5CC-8D3D-44DE-B656-7F97584FC6E4}" sibTransId="{29FD90BA-23DF-4FF2-BCE6-F1C9D23A0071}"/>
    <dgm:cxn modelId="{4DEA62C1-06B6-40AC-B68A-EC15F5CECFD9}" type="presOf" srcId="{4737B23C-A4C4-43C2-A504-61776430FB4E}" destId="{19E33093-44E1-4B3E-AD9A-F4C22AE04ACD}" srcOrd="0" destOrd="0" presId="urn:microsoft.com/office/officeart/2005/8/layout/vList2"/>
    <dgm:cxn modelId="{E673AFEA-EF2E-45BD-A350-C2D918EA082A}" srcId="{8B5C435B-7679-481F-A251-AD9C1911AF76}" destId="{6A5A83A7-C5C4-4FCF-8631-659B1842A7EC}" srcOrd="0" destOrd="0" parTransId="{D95356B2-4EA1-43D1-A4FF-748B0E618AE2}" sibTransId="{31C5C8F9-C21A-431B-9352-AC647112C555}"/>
    <dgm:cxn modelId="{201F63EB-5D57-441F-AEDC-39084C347596}" type="presOf" srcId="{B6B05BC2-C402-4EDB-B914-1749273198CC}" destId="{591F3F2A-CFDD-462E-9E75-8DF2E8B6CED1}" srcOrd="0" destOrd="0" presId="urn:microsoft.com/office/officeart/2005/8/layout/vList2"/>
    <dgm:cxn modelId="{327EA30C-063F-4D6B-B017-6F8E6971DE4A}" type="presParOf" srcId="{1ED8FD53-A154-438F-AE80-551F2CC5ACB4}" destId="{FF330518-456A-4778-B883-00EDA5B90190}" srcOrd="0" destOrd="0" presId="urn:microsoft.com/office/officeart/2005/8/layout/vList2"/>
    <dgm:cxn modelId="{41D04966-15D3-4E9E-8E5E-D3CC3A70CE85}" type="presParOf" srcId="{1ED8FD53-A154-438F-AE80-551F2CC5ACB4}" destId="{39C5940C-617B-4778-9D16-A799F6D296F2}" srcOrd="1" destOrd="0" presId="urn:microsoft.com/office/officeart/2005/8/layout/vList2"/>
    <dgm:cxn modelId="{1FD586DB-94AD-4122-BFD9-864C4498FDA0}" type="presParOf" srcId="{1ED8FD53-A154-438F-AE80-551F2CC5ACB4}" destId="{19E33093-44E1-4B3E-AD9A-F4C22AE04ACD}" srcOrd="2" destOrd="0" presId="urn:microsoft.com/office/officeart/2005/8/layout/vList2"/>
    <dgm:cxn modelId="{8F6E3B42-FF22-4EFD-B529-79C6398A4E5E}" type="presParOf" srcId="{1ED8FD53-A154-438F-AE80-551F2CC5ACB4}" destId="{AA4E6DFE-FD0B-4D1C-B041-6AD9D54AAC34}" srcOrd="3" destOrd="0" presId="urn:microsoft.com/office/officeart/2005/8/layout/vList2"/>
    <dgm:cxn modelId="{97448017-CEAF-449B-86F9-AEACE458DFBD}" type="presParOf" srcId="{1ED8FD53-A154-438F-AE80-551F2CC5ACB4}" destId="{510AED32-488E-4C26-B81F-21F2C3E34C01}" srcOrd="4" destOrd="0" presId="urn:microsoft.com/office/officeart/2005/8/layout/vList2"/>
    <dgm:cxn modelId="{30F76019-F6E7-4620-AEB1-CA7405059217}" type="presParOf" srcId="{1ED8FD53-A154-438F-AE80-551F2CC5ACB4}" destId="{5F40CBE5-8CAF-49D6-911C-09230E63D04A}" srcOrd="5" destOrd="0" presId="urn:microsoft.com/office/officeart/2005/8/layout/vList2"/>
    <dgm:cxn modelId="{F381C495-C836-4E53-AF7D-51CFE533F05C}" type="presParOf" srcId="{1ED8FD53-A154-438F-AE80-551F2CC5ACB4}" destId="{875E8E87-09B0-4E1D-8320-B17972782C02}" srcOrd="6" destOrd="0" presId="urn:microsoft.com/office/officeart/2005/8/layout/vList2"/>
    <dgm:cxn modelId="{5F0E4F53-8E63-4345-8471-F533EA14E823}" type="presParOf" srcId="{1ED8FD53-A154-438F-AE80-551F2CC5ACB4}" destId="{FCBA5FF2-B748-480E-BD82-9477CB54830A}" srcOrd="7" destOrd="0" presId="urn:microsoft.com/office/officeart/2005/8/layout/vList2"/>
    <dgm:cxn modelId="{4E5EC0D1-F45A-4097-8A18-E7C7E315020B}" type="presParOf" srcId="{1ED8FD53-A154-438F-AE80-551F2CC5ACB4}" destId="{591F3F2A-CFDD-462E-9E75-8DF2E8B6CED1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1DEE15-D072-4FD3-B6D5-DC51598D50E1}">
      <dsp:nvSpPr>
        <dsp:cNvPr id="0" name=""/>
        <dsp:cNvSpPr/>
      </dsp:nvSpPr>
      <dsp:spPr>
        <a:xfrm>
          <a:off x="0" y="0"/>
          <a:ext cx="823911" cy="82391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FF7A16-CE42-4D8D-ACE0-4CCD37992884}">
      <dsp:nvSpPr>
        <dsp:cNvPr id="0" name=""/>
        <dsp:cNvSpPr/>
      </dsp:nvSpPr>
      <dsp:spPr>
        <a:xfrm>
          <a:off x="278169" y="0"/>
          <a:ext cx="5137741" cy="8239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500" b="0" kern="1200" dirty="0"/>
            <a:t>New skills I have developed </a:t>
          </a:r>
          <a:endParaRPr lang="en-GB" sz="3500" kern="1200" dirty="0"/>
        </a:p>
      </dsp:txBody>
      <dsp:txXfrm>
        <a:off x="278169" y="0"/>
        <a:ext cx="5137741" cy="82391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D75576-E095-424B-9482-0F2412B60B34}">
      <dsp:nvSpPr>
        <dsp:cNvPr id="0" name=""/>
        <dsp:cNvSpPr/>
      </dsp:nvSpPr>
      <dsp:spPr>
        <a:xfrm>
          <a:off x="0" y="64355"/>
          <a:ext cx="5549697" cy="5159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Designed and distributed a questionnaire;</a:t>
          </a:r>
        </a:p>
      </dsp:txBody>
      <dsp:txXfrm>
        <a:off x="25188" y="89543"/>
        <a:ext cx="5499321" cy="465594"/>
      </dsp:txXfrm>
    </dsp:sp>
    <dsp:sp modelId="{A1DA6028-A405-4E74-A97B-EEC2C827B57F}">
      <dsp:nvSpPr>
        <dsp:cNvPr id="0" name=""/>
        <dsp:cNvSpPr/>
      </dsp:nvSpPr>
      <dsp:spPr>
        <a:xfrm>
          <a:off x="0" y="640805"/>
          <a:ext cx="5549697" cy="5159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Market research ;</a:t>
          </a:r>
        </a:p>
      </dsp:txBody>
      <dsp:txXfrm>
        <a:off x="25188" y="665993"/>
        <a:ext cx="5499321" cy="465594"/>
      </dsp:txXfrm>
    </dsp:sp>
    <dsp:sp modelId="{460C2E9E-FD1B-4C19-BE8A-AEF96273624E}">
      <dsp:nvSpPr>
        <dsp:cNvPr id="0" name=""/>
        <dsp:cNvSpPr/>
      </dsp:nvSpPr>
      <dsp:spPr>
        <a:xfrm>
          <a:off x="0" y="1217255"/>
          <a:ext cx="5549697" cy="5159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Built a website;</a:t>
          </a:r>
        </a:p>
      </dsp:txBody>
      <dsp:txXfrm>
        <a:off x="25188" y="1242443"/>
        <a:ext cx="5499321" cy="465594"/>
      </dsp:txXfrm>
    </dsp:sp>
    <dsp:sp modelId="{170C40F3-6230-4306-B96E-E43B7674A074}">
      <dsp:nvSpPr>
        <dsp:cNvPr id="0" name=""/>
        <dsp:cNvSpPr/>
      </dsp:nvSpPr>
      <dsp:spPr>
        <a:xfrm>
          <a:off x="0" y="1793705"/>
          <a:ext cx="5549697" cy="5159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Created marketing content;</a:t>
          </a:r>
        </a:p>
      </dsp:txBody>
      <dsp:txXfrm>
        <a:off x="25188" y="1818893"/>
        <a:ext cx="5499321" cy="465594"/>
      </dsp:txXfrm>
    </dsp:sp>
    <dsp:sp modelId="{7A6819B6-0104-4E19-89A4-7AEF29DE5C90}">
      <dsp:nvSpPr>
        <dsp:cNvPr id="0" name=""/>
        <dsp:cNvSpPr/>
      </dsp:nvSpPr>
      <dsp:spPr>
        <a:xfrm>
          <a:off x="0" y="2370156"/>
          <a:ext cx="5549697" cy="5159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Improved communication and presentation skills;</a:t>
          </a:r>
        </a:p>
      </dsp:txBody>
      <dsp:txXfrm>
        <a:off x="25188" y="2395344"/>
        <a:ext cx="5499321" cy="465594"/>
      </dsp:txXfrm>
    </dsp:sp>
    <dsp:sp modelId="{1EE0D056-4FF5-4CD0-86AF-B7C8AAB54553}">
      <dsp:nvSpPr>
        <dsp:cNvPr id="0" name=""/>
        <dsp:cNvSpPr/>
      </dsp:nvSpPr>
      <dsp:spPr>
        <a:xfrm>
          <a:off x="0" y="2946606"/>
          <a:ext cx="5549697" cy="51597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Created an ad. </a:t>
          </a:r>
        </a:p>
      </dsp:txBody>
      <dsp:txXfrm>
        <a:off x="25188" y="2971794"/>
        <a:ext cx="5499321" cy="4655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5C3705-F721-4E3D-935D-2FDD38078BBA}">
      <dsp:nvSpPr>
        <dsp:cNvPr id="0" name=""/>
        <dsp:cNvSpPr/>
      </dsp:nvSpPr>
      <dsp:spPr>
        <a:xfrm>
          <a:off x="0" y="0"/>
          <a:ext cx="823911" cy="82391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4D899C-AD4C-435E-891E-F4CCE9220626}">
      <dsp:nvSpPr>
        <dsp:cNvPr id="0" name=""/>
        <dsp:cNvSpPr/>
      </dsp:nvSpPr>
      <dsp:spPr>
        <a:xfrm>
          <a:off x="125665" y="0"/>
          <a:ext cx="4581379" cy="82391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b="0" kern="1200" dirty="0"/>
            <a:t>Skills I need to develop</a:t>
          </a:r>
          <a:endParaRPr lang="en-GB" sz="3700" kern="1200" dirty="0"/>
        </a:p>
      </dsp:txBody>
      <dsp:txXfrm>
        <a:off x="125665" y="0"/>
        <a:ext cx="4581379" cy="82391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330518-456A-4778-B883-00EDA5B90190}">
      <dsp:nvSpPr>
        <dsp:cNvPr id="0" name=""/>
        <dsp:cNvSpPr/>
      </dsp:nvSpPr>
      <dsp:spPr>
        <a:xfrm>
          <a:off x="0" y="16655"/>
          <a:ext cx="4993335" cy="6388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Advanced digital marketing tools;</a:t>
          </a:r>
        </a:p>
      </dsp:txBody>
      <dsp:txXfrm>
        <a:off x="31185" y="47840"/>
        <a:ext cx="4930965" cy="576450"/>
      </dsp:txXfrm>
    </dsp:sp>
    <dsp:sp modelId="{19E33093-44E1-4B3E-AD9A-F4C22AE04ACD}">
      <dsp:nvSpPr>
        <dsp:cNvPr id="0" name=""/>
        <dsp:cNvSpPr/>
      </dsp:nvSpPr>
      <dsp:spPr>
        <a:xfrm>
          <a:off x="0" y="730355"/>
          <a:ext cx="4993335" cy="6388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Video editing;</a:t>
          </a:r>
        </a:p>
      </dsp:txBody>
      <dsp:txXfrm>
        <a:off x="31185" y="761540"/>
        <a:ext cx="4930965" cy="576450"/>
      </dsp:txXfrm>
    </dsp:sp>
    <dsp:sp modelId="{510AED32-488E-4C26-B81F-21F2C3E34C01}">
      <dsp:nvSpPr>
        <dsp:cNvPr id="0" name=""/>
        <dsp:cNvSpPr/>
      </dsp:nvSpPr>
      <dsp:spPr>
        <a:xfrm>
          <a:off x="0" y="1444055"/>
          <a:ext cx="4993335" cy="6388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Social Media Strategy;</a:t>
          </a:r>
        </a:p>
      </dsp:txBody>
      <dsp:txXfrm>
        <a:off x="31185" y="1475240"/>
        <a:ext cx="4930965" cy="576450"/>
      </dsp:txXfrm>
    </dsp:sp>
    <dsp:sp modelId="{875E8E87-09B0-4E1D-8320-B17972782C02}">
      <dsp:nvSpPr>
        <dsp:cNvPr id="0" name=""/>
        <dsp:cNvSpPr/>
      </dsp:nvSpPr>
      <dsp:spPr>
        <a:xfrm>
          <a:off x="0" y="2157756"/>
          <a:ext cx="4993335" cy="6388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Negotiation techniques;</a:t>
          </a:r>
        </a:p>
      </dsp:txBody>
      <dsp:txXfrm>
        <a:off x="31185" y="2188941"/>
        <a:ext cx="4930965" cy="576450"/>
      </dsp:txXfrm>
    </dsp:sp>
    <dsp:sp modelId="{591F3F2A-CFDD-462E-9E75-8DF2E8B6CED1}">
      <dsp:nvSpPr>
        <dsp:cNvPr id="0" name=""/>
        <dsp:cNvSpPr/>
      </dsp:nvSpPr>
      <dsp:spPr>
        <a:xfrm>
          <a:off x="0" y="2871455"/>
          <a:ext cx="4993335" cy="6388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/>
            <a:t>Budget.</a:t>
          </a:r>
        </a:p>
      </dsp:txBody>
      <dsp:txXfrm>
        <a:off x="31185" y="2902640"/>
        <a:ext cx="4930965" cy="5764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B54ECD4-C204-48D1-AD5F-745C8B6B9F9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4E3AB7-0ECF-421F-921A-6288C872CB4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FA1535-9615-47DE-AA1C-D211EFC32F84}" type="datetime1">
              <a:rPr lang="en-GB" smtClean="0"/>
              <a:t>29/06/2025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FC020C0-36AB-4A77-A03F-AC25B916061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D6C3D-5A1C-4403-A396-74F0A030415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14E1D4-42DD-4E4E-821B-0346F789B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522716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6762C6B-0980-48E9-870F-2BD7181A7BF9}" type="datetime1">
              <a:rPr lang="en-GB" smtClean="0"/>
              <a:t>29/06/2025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/>
              <a:t>Click to edit Master text styles</a:t>
            </a:r>
          </a:p>
          <a:p>
            <a:pPr lvl="1" rtl="0"/>
            <a:r>
              <a:rPr lang="en-GB"/>
              <a:t>Second level</a:t>
            </a:r>
          </a:p>
          <a:p>
            <a:pPr lvl="2" rtl="0"/>
            <a:r>
              <a:rPr lang="en-GB"/>
              <a:t>Third level</a:t>
            </a:r>
          </a:p>
          <a:p>
            <a:pPr lvl="3" rtl="0"/>
            <a:r>
              <a:rPr lang="en-GB"/>
              <a:t>Fourth level</a:t>
            </a:r>
          </a:p>
          <a:p>
            <a:pPr lvl="4" rtl="0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DC92804-03A6-47F6-A893-4DDB8903A8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4717359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DC92804-03A6-47F6-A893-4DDB8903A808}" type="slidenum">
              <a:rPr lang="en-GB" smtClean="0"/>
              <a:t>1</a:t>
            </a:fld>
            <a:endParaRPr lang="en-GB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CFE2A3-B611-4763-89C7-5FC690BC243E}"/>
              </a:ext>
            </a:extLst>
          </p:cNvPr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 rtl="0"/>
            <a:fld id="{AB950707-849C-431F-8ACD-96D709B54EF9}" type="datetime1">
              <a:rPr lang="en-GB" smtClean="0"/>
              <a:t>29/06/2025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9600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BC3AFB24-9188-4C0A-A512-E59E6F17D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4565" y="4294290"/>
            <a:ext cx="12188952" cy="2586866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4D31D73-6FE4-4E4B-8D0B-E55FABBFA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524" y="4294290"/>
            <a:ext cx="12188952" cy="2586866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A9F4D9-AE67-4B73-8B27-FD437564D7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99" y="4476329"/>
            <a:ext cx="6467547" cy="1558680"/>
          </a:xfrm>
        </p:spPr>
        <p:txBody>
          <a:bodyPr rtlCol="0" anchor="ctr" anchorCtr="0">
            <a:normAutofit/>
          </a:bodyPr>
          <a:lstStyle/>
          <a:p>
            <a:pPr algn="l" rtl="0">
              <a:lnSpc>
                <a:spcPts val="5800"/>
              </a:lnSpc>
            </a:pPr>
            <a:r>
              <a:rPr lang="en-US" sz="4800"/>
              <a:t>Click to edit Master title style</a:t>
            </a:r>
            <a:endParaRPr lang="en-GB" sz="4800" dirty="0"/>
          </a:p>
        </p:txBody>
      </p:sp>
      <p:sp>
        <p:nvSpPr>
          <p:cNvPr id="8" name="Subtitle 24">
            <a:extLst>
              <a:ext uri="{FF2B5EF4-FFF2-40B4-BE49-F238E27FC236}">
                <a16:creationId xmlns:a16="http://schemas.microsoft.com/office/drawing/2014/main" id="{2A23FDD6-741A-4F02-B44B-70D85FCF53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96924" y="4476328"/>
            <a:ext cx="4046957" cy="1558673"/>
          </a:xfrm>
        </p:spPr>
        <p:txBody>
          <a:bodyPr rtlCol="0" anchor="ctr">
            <a:normAutofit/>
          </a:bodyPr>
          <a:lstStyle>
            <a:lvl1pPr>
              <a:buNone/>
              <a:defRPr/>
            </a:lvl1pPr>
          </a:lstStyle>
          <a:p>
            <a:pPr algn="l" rtl="0">
              <a:lnSpc>
                <a:spcPts val="3200"/>
              </a:lnSpc>
            </a:pPr>
            <a:r>
              <a:rPr lang="en-US" sz="2200"/>
              <a:t>Click to edit Master subtitle style</a:t>
            </a:r>
            <a:endParaRPr lang="en-GB" sz="2200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942B78C-790E-4881-96BA-169A876C67F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524" y="0"/>
            <a:ext cx="12188952" cy="4271133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381543-EC92-42BD-A142-81963D4273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494040" y="4274977"/>
            <a:ext cx="699477" cy="1898809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A28D3FB-54EA-410D-A062-8F118E5D0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593477A-1279-4BCC-8257-14CC2361F8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6466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Background grey rectangle">
            <a:extLst>
              <a:ext uri="{FF2B5EF4-FFF2-40B4-BE49-F238E27FC236}">
                <a16:creationId xmlns:a16="http://schemas.microsoft.com/office/drawing/2014/main" id="{B586FD74-98AC-4CA5-9E62-97DAE4C193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BC94E74-B403-4256-9D59-241B0C4E53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3836FB9-568E-408A-B183-65F9ABF6E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899" y="540168"/>
            <a:ext cx="10624949" cy="1787136"/>
          </a:xfrm>
        </p:spPr>
        <p:txBody>
          <a:bodyPr rtlCol="0" anchor="b">
            <a:normAutofit/>
          </a:bodyPr>
          <a:lstStyle/>
          <a:p>
            <a:pPr rtl="0"/>
            <a:r>
              <a:rPr lang="en-US" sz="4800">
                <a:solidFill>
                  <a:schemeClr val="tx1"/>
                </a:solidFill>
              </a:rPr>
              <a:t>Click to edit Master title style</a:t>
            </a:r>
            <a:endParaRPr lang="en-GB" sz="4800" dirty="0">
              <a:solidFill>
                <a:schemeClr val="tx1"/>
              </a:solidFill>
            </a:endParaRPr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B5437444-7076-4AEE-AB96-9C6BB85DAD9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577775"/>
            <a:ext cx="2587752" cy="176479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8" name="Picture Placeholder 16">
            <a:extLst>
              <a:ext uri="{FF2B5EF4-FFF2-40B4-BE49-F238E27FC236}">
                <a16:creationId xmlns:a16="http://schemas.microsoft.com/office/drawing/2014/main" id="{536502EE-A891-4CB0-9BA5-B0AC7B9AA80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0" y="4406215"/>
            <a:ext cx="2587752" cy="176479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9" name="Picture Placeholder 16">
            <a:extLst>
              <a:ext uri="{FF2B5EF4-FFF2-40B4-BE49-F238E27FC236}">
                <a16:creationId xmlns:a16="http://schemas.microsoft.com/office/drawing/2014/main" id="{51D45778-D0A6-415B-AA4F-03D6E429EB9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2651760" y="2577775"/>
            <a:ext cx="1764792" cy="176479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0" name="Picture Placeholder 16">
            <a:extLst>
              <a:ext uri="{FF2B5EF4-FFF2-40B4-BE49-F238E27FC236}">
                <a16:creationId xmlns:a16="http://schemas.microsoft.com/office/drawing/2014/main" id="{93E1D509-0CBA-46BD-9192-C0403309FD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2651760" y="4406575"/>
            <a:ext cx="1764792" cy="176479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6994EC89-4FAE-445C-A6E8-D55E4A34D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5122" y="2880452"/>
            <a:ext cx="6355998" cy="3095445"/>
          </a:xfrm>
        </p:spPr>
        <p:txBody>
          <a:bodyPr rtlCol="0" anchor="t" anchorCtr="0">
            <a:normAutofit/>
          </a:bodyPr>
          <a:lstStyle>
            <a:lvl1pPr>
              <a:buNone/>
              <a:defRPr/>
            </a:lvl1pPr>
          </a:lstStyle>
          <a:p>
            <a:pPr lvl="0" rtl="0">
              <a:lnSpc>
                <a:spcPts val="2800"/>
              </a:lnSpc>
            </a:pPr>
            <a:r>
              <a:rPr lang="en-US" sz="1800">
                <a:solidFill>
                  <a:schemeClr val="tx1"/>
                </a:solidFill>
              </a:rPr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F9E0CFE-F27B-4D50-AA2F-7146CA90E1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515398" y="2577775"/>
            <a:ext cx="7676601" cy="3594425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9ECF93F-3E86-4C44-BAF1-ADE160CADF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BE8DAB8-6232-45C1-9BC3-E99A86BD37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21439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08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4408E76-0AE4-495F-87FB-5DD280A91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0" y="5610"/>
            <a:ext cx="708823" cy="713232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2EAD03C-7B1C-453F-9977-4E2DD813BF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2551" y="540167"/>
            <a:ext cx="4616981" cy="2135867"/>
          </a:xfrm>
        </p:spPr>
        <p:txBody>
          <a:bodyPr rtlCol="0" anchor="b">
            <a:normAutofit/>
          </a:bodyPr>
          <a:lstStyle/>
          <a:p>
            <a:pPr rtl="0"/>
            <a:r>
              <a:rPr lang="en-US" sz="4800">
                <a:solidFill>
                  <a:schemeClr val="tx1"/>
                </a:solidFill>
              </a:rPr>
              <a:t>Click to edit Master title style</a:t>
            </a:r>
            <a:endParaRPr lang="en-GB" sz="4800" dirty="0">
              <a:solidFill>
                <a:schemeClr val="tx1"/>
              </a:solidFill>
            </a:endParaRP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D3471630-9EC8-4C68-B4D8-D98C242DBE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685800"/>
            <a:ext cx="3072384" cy="5486344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50C66604-16E4-4B52-80AA-A0D73512D13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154680" y="685800"/>
            <a:ext cx="3072384" cy="5486344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B630934-DBD2-4535-961F-B198ABA2D0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2551" y="2880452"/>
            <a:ext cx="4616981" cy="3095445"/>
          </a:xfrm>
        </p:spPr>
        <p:txBody>
          <a:bodyPr rtlCol="0" anchor="t" anchorCtr="0">
            <a:normAutofit/>
          </a:bodyPr>
          <a:lstStyle>
            <a:lvl1pPr marL="0" indent="0">
              <a:buNone/>
              <a:defRPr baseline="0"/>
            </a:lvl1pPr>
          </a:lstStyle>
          <a:p>
            <a:pPr lvl="0" rtl="0">
              <a:lnSpc>
                <a:spcPts val="2800"/>
              </a:lnSpc>
            </a:pPr>
            <a:r>
              <a:rPr lang="en-US" sz="1800">
                <a:solidFill>
                  <a:schemeClr val="tx1"/>
                </a:solidFill>
              </a:rPr>
              <a:t>Click to edit Master text styles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020D2A6-7700-487F-AC7E-A5A2C30DC1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FC30D6A-6415-42E1-89E9-EF806C3FE3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4506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C2EA47A-F66B-4005-A5A4-458E90C096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98" y="576263"/>
            <a:ext cx="4977777" cy="2967606"/>
          </a:xfrm>
        </p:spPr>
        <p:txBody>
          <a:bodyPr rtlCol="0" anchor="b" anchorCtr="0">
            <a:normAutofit/>
          </a:bodyPr>
          <a:lstStyle/>
          <a:p>
            <a:pPr algn="l" rtl="0">
              <a:lnSpc>
                <a:spcPts val="5800"/>
              </a:lnSpc>
            </a:pPr>
            <a:r>
              <a:rPr lang="en-US" sz="4800"/>
              <a:t>Click to edit Master title style</a:t>
            </a:r>
            <a:endParaRPr lang="en-GB" sz="4800" dirty="0"/>
          </a:p>
        </p:txBody>
      </p:sp>
      <p:sp>
        <p:nvSpPr>
          <p:cNvPr id="6" name="Subtitle 24">
            <a:extLst>
              <a:ext uri="{FF2B5EF4-FFF2-40B4-BE49-F238E27FC236}">
                <a16:creationId xmlns:a16="http://schemas.microsoft.com/office/drawing/2014/main" id="{FFA42F70-43EA-4954-AA43-22F43175CC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2898" y="3764975"/>
            <a:ext cx="4977777" cy="2192683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algn="l" rtl="0">
              <a:lnSpc>
                <a:spcPts val="3200"/>
              </a:lnSpc>
            </a:pPr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7" name="Rectangle 6" descr="Tag=AccentColor&#10;Flavor=Light&#10;Target=Fill">
            <a:extLst>
              <a:ext uri="{FF2B5EF4-FFF2-40B4-BE49-F238E27FC236}">
                <a16:creationId xmlns:a16="http://schemas.microsoft.com/office/drawing/2014/main" id="{F5FCF09E-0DE5-4155-9DC0-786737CF2E1B}"/>
              </a:ext>
            </a:extLst>
          </p:cNvPr>
          <p:cNvSpPr/>
          <p:nvPr userDrawn="1"/>
        </p:nvSpPr>
        <p:spPr>
          <a:xfrm rot="10800000">
            <a:off x="11496184" y="-10"/>
            <a:ext cx="695816" cy="6858000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5AD3536A-3915-4B2E-B85A-9B494EEFBC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83096" y="0"/>
            <a:ext cx="5020056" cy="6848856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431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5_Chart Table 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14413-82C1-4EBC-8C6B-BC5F842D1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>
            <a:normAutofit/>
          </a:bodyPr>
          <a:lstStyle>
            <a:lvl1pPr>
              <a:lnSpc>
                <a:spcPct val="90000"/>
              </a:lnSpc>
              <a:defRPr sz="52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F029A-192E-4A44-ACC7-6C5212C777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5" y="1825625"/>
            <a:ext cx="10946892" cy="4206383"/>
          </a:xfrm>
        </p:spPr>
        <p:txBody>
          <a:bodyPr rtlCol="0"/>
          <a:lstStyle>
            <a:lvl1pPr>
              <a:buNone/>
              <a:defRPr sz="2400"/>
            </a:lvl1pPr>
            <a:lvl2pPr>
              <a:buNone/>
              <a:defRPr sz="2200"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1A7D4-E57E-4789-896B-B2A051BF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GB"/>
              <a:t>Monday, February 1,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B63EE-3B35-4F8A-BDA3-E778BFE14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339EF2-7937-4C30-A883-7F7BD0280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7281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AA992A1-D012-4834-9575-CF195C295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7BDB455-4C3A-4D7D-BA1B-53E54A2F81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99" y="576263"/>
            <a:ext cx="5206802" cy="2967606"/>
          </a:xfrm>
        </p:spPr>
        <p:txBody>
          <a:bodyPr rtlCol="0" anchor="b" anchorCtr="0">
            <a:normAutofit/>
          </a:bodyPr>
          <a:lstStyle/>
          <a:p>
            <a:pPr algn="l" rtl="0">
              <a:lnSpc>
                <a:spcPts val="5800"/>
              </a:lnSpc>
            </a:pPr>
            <a:r>
              <a:rPr lang="en-US" sz="4800"/>
              <a:t>Click to edit Master title style</a:t>
            </a:r>
            <a:endParaRPr lang="en-GB" sz="4800" dirty="0"/>
          </a:p>
        </p:txBody>
      </p:sp>
      <p:sp>
        <p:nvSpPr>
          <p:cNvPr id="9" name="Subtitle 24">
            <a:extLst>
              <a:ext uri="{FF2B5EF4-FFF2-40B4-BE49-F238E27FC236}">
                <a16:creationId xmlns:a16="http://schemas.microsoft.com/office/drawing/2014/main" id="{D04D9E17-0E95-4027-8EDD-241B2BB1AA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2899" y="3764975"/>
            <a:ext cx="5206802" cy="2192683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algn="l" rtl="0">
              <a:lnSpc>
                <a:spcPts val="3200"/>
              </a:lnSpc>
            </a:pPr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2A26827B-04FD-424C-A601-BCAAD51F46B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364224" y="685800"/>
            <a:ext cx="5129784" cy="1746504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51A43274-DD11-4214-8866-5163B788CD1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61416" y="2559960"/>
            <a:ext cx="5129784" cy="1746504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8" name="Picture Placeholder 15">
            <a:extLst>
              <a:ext uri="{FF2B5EF4-FFF2-40B4-BE49-F238E27FC236}">
                <a16:creationId xmlns:a16="http://schemas.microsoft.com/office/drawing/2014/main" id="{63E02E81-5AE8-46D6-942E-52D16C8CBE8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61416" y="4416192"/>
            <a:ext cx="5129784" cy="1746504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E08B021-326C-466B-A929-7282AA793D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504672" y="685799"/>
            <a:ext cx="687327" cy="1747907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733741E-9972-4C5E-B592-7570CD3CCC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8C6A56C-39A6-4FDE-BD90-66B344C061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3905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3" y="365760"/>
            <a:ext cx="11067089" cy="1325880"/>
          </a:xfrm>
        </p:spPr>
        <p:txBody>
          <a:bodyPr rtlCol="0" anchor="ctr">
            <a:normAutofit/>
          </a:bodyPr>
          <a:lstStyle>
            <a:lvl1pPr>
              <a:lnSpc>
                <a:spcPts val="2800"/>
              </a:lnSpc>
              <a:spcBef>
                <a:spcPts val="1000"/>
              </a:spcBef>
              <a:defRPr sz="5200" b="0" i="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id="{F2462114-8669-43BC-B4E2-2721F7F370A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420624" y="2029968"/>
            <a:ext cx="2642616" cy="1892808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588BD3B0-8831-43B7-B5A9-3F692192A2D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20624" y="3971853"/>
            <a:ext cx="2642616" cy="877824"/>
          </a:xfrm>
        </p:spPr>
        <p:txBody>
          <a:bodyPr rtlCol="0" anchor="b" anchorCtr="0">
            <a:normAutofit/>
          </a:bodyPr>
          <a:lstStyle>
            <a:lvl1pPr>
              <a:buNone/>
              <a:defRPr sz="2000" b="1" baseline="0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20625" y="4945456"/>
            <a:ext cx="2644360" cy="741904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36" name="Picture Placeholder 34">
            <a:extLst>
              <a:ext uri="{FF2B5EF4-FFF2-40B4-BE49-F238E27FC236}">
                <a16:creationId xmlns:a16="http://schemas.microsoft.com/office/drawing/2014/main" id="{E9A9694E-7001-4575-9F4C-663629B0A7CE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227832" y="2029968"/>
            <a:ext cx="2642616" cy="1892808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1" name="Text Placeholder 30">
            <a:extLst>
              <a:ext uri="{FF2B5EF4-FFF2-40B4-BE49-F238E27FC236}">
                <a16:creationId xmlns:a16="http://schemas.microsoft.com/office/drawing/2014/main" id="{44183588-657C-4472-8112-7A2B55E2E71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227832" y="3971853"/>
            <a:ext cx="2642616" cy="877824"/>
          </a:xfrm>
        </p:spPr>
        <p:txBody>
          <a:bodyPr rtlCol="0" anchor="b" anchorCtr="0"/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E5900E07-5526-44B5-BD49-95414B12080F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3227832" y="4945456"/>
            <a:ext cx="2644360" cy="741904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37" name="Picture Placeholder 34">
            <a:extLst>
              <a:ext uri="{FF2B5EF4-FFF2-40B4-BE49-F238E27FC236}">
                <a16:creationId xmlns:a16="http://schemas.microsoft.com/office/drawing/2014/main" id="{5AD1D716-DEC7-4756-8417-259B5EAA7EA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044184" y="2029968"/>
            <a:ext cx="2642616" cy="1892808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2" name="Text Placeholder 30">
            <a:extLst>
              <a:ext uri="{FF2B5EF4-FFF2-40B4-BE49-F238E27FC236}">
                <a16:creationId xmlns:a16="http://schemas.microsoft.com/office/drawing/2014/main" id="{5E05DC2B-9AC8-4E27-A870-E3E9BBCF4FB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44184" y="3971853"/>
            <a:ext cx="2642616" cy="877824"/>
          </a:xfrm>
        </p:spPr>
        <p:txBody>
          <a:bodyPr rtlCol="0" anchor="b" anchorCtr="0"/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13C6B231-0427-4DBE-AE82-31CC424FC664}"/>
              </a:ext>
            </a:extLst>
          </p:cNvPr>
          <p:cNvSpPr>
            <a:spLocks noGrp="1"/>
          </p:cNvSpPr>
          <p:nvPr>
            <p:ph type="body" idx="14" hasCustomPrompt="1"/>
          </p:nvPr>
        </p:nvSpPr>
        <p:spPr>
          <a:xfrm>
            <a:off x="6044184" y="4945456"/>
            <a:ext cx="2644360" cy="741904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38" name="Picture Placeholder 34">
            <a:extLst>
              <a:ext uri="{FF2B5EF4-FFF2-40B4-BE49-F238E27FC236}">
                <a16:creationId xmlns:a16="http://schemas.microsoft.com/office/drawing/2014/main" id="{67FC7F9C-D486-450B-B0F9-3EE9789C8964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851392" y="2020920"/>
            <a:ext cx="2642616" cy="1892808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33" name="Text Placeholder 30">
            <a:extLst>
              <a:ext uri="{FF2B5EF4-FFF2-40B4-BE49-F238E27FC236}">
                <a16:creationId xmlns:a16="http://schemas.microsoft.com/office/drawing/2014/main" id="{9A466F23-EDAE-477E-B8D1-C9E81E6D1B1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851392" y="3971853"/>
            <a:ext cx="2642616" cy="877824"/>
          </a:xfrm>
        </p:spPr>
        <p:txBody>
          <a:bodyPr rtlCol="0" anchor="b" anchorCtr="0"/>
          <a:lstStyle>
            <a:lvl1pPr>
              <a:buNone/>
              <a:defRPr sz="2000" b="1"/>
            </a:lvl1pPr>
          </a:lstStyle>
          <a:p>
            <a:pPr lvl="0" rtl="0"/>
            <a:r>
              <a:rPr lang="en-GB"/>
              <a:t>Name</a:t>
            </a:r>
          </a:p>
        </p:txBody>
      </p:sp>
      <p:sp>
        <p:nvSpPr>
          <p:cNvPr id="28" name="Text Placeholder 2">
            <a:extLst>
              <a:ext uri="{FF2B5EF4-FFF2-40B4-BE49-F238E27FC236}">
                <a16:creationId xmlns:a16="http://schemas.microsoft.com/office/drawing/2014/main" id="{6C8ADF02-C47F-4077-865D-D057627A9E3F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8851392" y="4945456"/>
            <a:ext cx="2644360" cy="741904"/>
          </a:xfrm>
        </p:spPr>
        <p:txBody>
          <a:bodyPr rtlCol="0">
            <a:no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/>
              <a:t>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4360FCC-CBCE-4F8E-84A2-B29CA5DADC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CA6BF945-F985-4A89-9868-A82E90E10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11504656" y="2020824"/>
            <a:ext cx="687343" cy="1896697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1D8AF1F-4C5C-4C08-894E-00850C387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8599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0_Content 2 column (comparison slid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>
            <a:normAutofit/>
          </a:bodyPr>
          <a:lstStyle>
            <a:lvl1pPr>
              <a:defRPr sz="5200"/>
            </a:lvl1pPr>
          </a:lstStyle>
          <a:p>
            <a:pPr rt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 rtlCol="0"/>
          <a:lstStyle>
            <a:lvl1pPr>
              <a:defRPr sz="2400"/>
            </a:lvl1pPr>
            <a:lvl2pPr>
              <a:defRPr sz="22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 rtlCol="0"/>
          <a:lstStyle>
            <a:lvl1pPr>
              <a:defRPr sz="2400"/>
            </a:lvl1pPr>
            <a:lvl2pPr>
              <a:defRPr sz="22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1" name="Rectangle 10" descr="Tag=AccentColor&#10;Flavor=Light&#10;Target=Fill">
            <a:extLst>
              <a:ext uri="{FF2B5EF4-FFF2-40B4-BE49-F238E27FC236}">
                <a16:creationId xmlns:a16="http://schemas.microsoft.com/office/drawing/2014/main" id="{A53A46AB-E26C-4F66-A0B8-4CDBD5F4011C}"/>
              </a:ext>
            </a:extLst>
          </p:cNvPr>
          <p:cNvSpPr/>
          <p:nvPr userDrawn="1"/>
        </p:nvSpPr>
        <p:spPr>
          <a:xfrm rot="10800000">
            <a:off x="11494040" y="4282928"/>
            <a:ext cx="699477" cy="1898809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3" name="Straight Connector 12" descr="Tag=AccentColor&#10;Flavor=Light&#10;Target=Line">
            <a:extLst>
              <a:ext uri="{FF2B5EF4-FFF2-40B4-BE49-F238E27FC236}">
                <a16:creationId xmlns:a16="http://schemas.microsoft.com/office/drawing/2014/main" id="{91B558DC-6718-44D0-992F-3EF710C6A724}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 descr="Tag=AccentColor&#10;Flavor=Light&#10;Target=Line">
            <a:extLst>
              <a:ext uri="{FF2B5EF4-FFF2-40B4-BE49-F238E27FC236}">
                <a16:creationId xmlns:a16="http://schemas.microsoft.com/office/drawing/2014/main" id="{8957C00F-B052-4CA9-BD41-08B7B9AD5056}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58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 descr="Tag=AccentColor&#10;Flavor=Light&#10;Target=Fill">
            <a:extLst>
              <a:ext uri="{FF2B5EF4-FFF2-40B4-BE49-F238E27FC236}">
                <a16:creationId xmlns:a16="http://schemas.microsoft.com/office/drawing/2014/main" id="{3065995A-ADFA-424E-8E79-060CD9CD1880}"/>
              </a:ext>
            </a:extLst>
          </p:cNvPr>
          <p:cNvSpPr/>
          <p:nvPr userDrawn="1"/>
        </p:nvSpPr>
        <p:spPr>
          <a:xfrm rot="10800000">
            <a:off x="11492523" y="0"/>
            <a:ext cx="699477" cy="1898809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>
            <a:normAutofit/>
          </a:bodyPr>
          <a:lstStyle>
            <a:lvl1pPr>
              <a:defRPr sz="52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329184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3291840" cy="3526932"/>
          </a:xfrm>
        </p:spPr>
        <p:txBody>
          <a:bodyPr rtlCol="0">
            <a:normAutofit/>
          </a:bodyPr>
          <a:lstStyle>
            <a:lvl1pPr>
              <a:lnSpc>
                <a:spcPts val="2100"/>
              </a:lnSpc>
              <a:spcBef>
                <a:spcPts val="1000"/>
              </a:spcBef>
              <a:defRPr sz="1800"/>
            </a:lvl1pPr>
            <a:lvl2pPr>
              <a:lnSpc>
                <a:spcPts val="2100"/>
              </a:lnSpc>
              <a:spcBef>
                <a:spcPts val="1000"/>
              </a:spcBef>
              <a:defRPr sz="1800"/>
            </a:lvl2pPr>
            <a:lvl3pPr>
              <a:lnSpc>
                <a:spcPts val="2100"/>
              </a:lnSpc>
              <a:spcBef>
                <a:spcPts val="1000"/>
              </a:spcBef>
              <a:defRPr sz="1400"/>
            </a:lvl3pPr>
            <a:lvl4pPr>
              <a:lnSpc>
                <a:spcPts val="2100"/>
              </a:lnSpc>
              <a:spcBef>
                <a:spcPts val="1000"/>
              </a:spcBef>
              <a:defRPr sz="1200"/>
            </a:lvl4pPr>
            <a:lvl5pPr>
              <a:lnSpc>
                <a:spcPts val="2100"/>
              </a:lnSpc>
              <a:spcBef>
                <a:spcPts val="1000"/>
              </a:spcBef>
              <a:defRPr sz="11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073651" y="1690688"/>
            <a:ext cx="329184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073651" y="2514600"/>
            <a:ext cx="3291840" cy="3526932"/>
          </a:xfrm>
        </p:spPr>
        <p:txBody>
          <a:bodyPr rtlCol="0">
            <a:normAutofit/>
          </a:bodyPr>
          <a:lstStyle>
            <a:lvl1pPr>
              <a:lnSpc>
                <a:spcPts val="2100"/>
              </a:lnSpc>
              <a:spcBef>
                <a:spcPts val="1000"/>
              </a:spcBef>
              <a:defRPr sz="1800"/>
            </a:lvl1pPr>
            <a:lvl2pPr>
              <a:lnSpc>
                <a:spcPts val="2100"/>
              </a:lnSpc>
              <a:spcBef>
                <a:spcPts val="1000"/>
              </a:spcBef>
              <a:defRPr sz="1800"/>
            </a:lvl2pPr>
            <a:lvl3pPr>
              <a:lnSpc>
                <a:spcPts val="2100"/>
              </a:lnSpc>
              <a:spcBef>
                <a:spcPts val="1000"/>
              </a:spcBef>
              <a:defRPr sz="1400"/>
            </a:lvl3pPr>
            <a:lvl4pPr>
              <a:lnSpc>
                <a:spcPts val="2100"/>
              </a:lnSpc>
              <a:spcBef>
                <a:spcPts val="1000"/>
              </a:spcBef>
              <a:defRPr sz="1200"/>
            </a:lvl4pPr>
            <a:lvl5pPr>
              <a:lnSpc>
                <a:spcPts val="2100"/>
              </a:lnSpc>
              <a:spcBef>
                <a:spcPts val="1000"/>
              </a:spcBef>
              <a:defRPr sz="11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2" name="Straight Connector 11" descr="Tag=AccentColor&#10;Flavor=Light&#10;Target=Line">
            <a:extLst>
              <a:ext uri="{FF2B5EF4-FFF2-40B4-BE49-F238E27FC236}">
                <a16:creationId xmlns:a16="http://schemas.microsoft.com/office/drawing/2014/main" id="{D0520DAB-C1D4-4D6C-A6DC-D7EC7DD52AD9}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 descr="Tag=AccentColor&#10;Flavor=Light&#10;Target=Line">
            <a:extLst>
              <a:ext uri="{FF2B5EF4-FFF2-40B4-BE49-F238E27FC236}">
                <a16:creationId xmlns:a16="http://schemas.microsoft.com/office/drawing/2014/main" id="{C30EEEA8-859F-4EA5-BF79-BCCA444C5E96}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EA948393-0FB5-4969-8C1D-8D80A6884EF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7726679" y="1681163"/>
            <a:ext cx="329184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4ACFC3A6-17FC-4040-AC3E-76E9975C5A16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726679" y="2505075"/>
            <a:ext cx="3291840" cy="3526932"/>
          </a:xfrm>
        </p:spPr>
        <p:txBody>
          <a:bodyPr rtlCol="0">
            <a:normAutofit/>
          </a:bodyPr>
          <a:lstStyle>
            <a:lvl1pPr>
              <a:lnSpc>
                <a:spcPts val="2100"/>
              </a:lnSpc>
              <a:spcBef>
                <a:spcPts val="1000"/>
              </a:spcBef>
              <a:defRPr sz="1800"/>
            </a:lvl1pPr>
            <a:lvl2pPr>
              <a:lnSpc>
                <a:spcPts val="2100"/>
              </a:lnSpc>
              <a:spcBef>
                <a:spcPts val="1000"/>
              </a:spcBef>
              <a:defRPr sz="1800"/>
            </a:lvl2pPr>
            <a:lvl3pPr>
              <a:lnSpc>
                <a:spcPts val="2100"/>
              </a:lnSpc>
              <a:spcBef>
                <a:spcPts val="1000"/>
              </a:spcBef>
              <a:defRPr sz="1400"/>
            </a:lvl3pPr>
            <a:lvl4pPr>
              <a:lnSpc>
                <a:spcPts val="2100"/>
              </a:lnSpc>
              <a:spcBef>
                <a:spcPts val="1000"/>
              </a:spcBef>
              <a:defRPr sz="1200"/>
            </a:lvl4pPr>
            <a:lvl5pPr>
              <a:lnSpc>
                <a:spcPts val="2100"/>
              </a:lnSpc>
              <a:spcBef>
                <a:spcPts val="1000"/>
              </a:spcBef>
              <a:defRPr sz="1100"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400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7BDB087A-3DA7-4017-A5B1-F130DC91FB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AF5A401-D6B7-4962-876B-5DB5840E4F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9B907326-D737-439C-9190-476F49A50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145" y="539496"/>
            <a:ext cx="4907908" cy="2640432"/>
          </a:xfrm>
        </p:spPr>
        <p:txBody>
          <a:bodyPr rtlCol="0" anchor="t">
            <a:normAutofit/>
          </a:bodyPr>
          <a:lstStyle/>
          <a:p>
            <a:pPr rtl="0"/>
            <a:r>
              <a:rPr lang="en-US" sz="4800">
                <a:solidFill>
                  <a:schemeClr val="tx1"/>
                </a:solidFill>
              </a:rPr>
              <a:t>Click to edit Master title style</a:t>
            </a:r>
            <a:endParaRPr lang="en-GB" sz="4800" dirty="0">
              <a:solidFill>
                <a:schemeClr val="tx1"/>
              </a:solidFill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0B68F67-401D-47DB-8256-A99FC6E99F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3401" y="539496"/>
            <a:ext cx="4956417" cy="2640432"/>
          </a:xfrm>
        </p:spPr>
        <p:txBody>
          <a:bodyPr rtlCol="0" anchor="t" anchorCtr="0">
            <a:normAutofit/>
          </a:bodyPr>
          <a:lstStyle>
            <a:lvl1pPr marL="0" indent="0">
              <a:buNone/>
              <a:defRPr/>
            </a:lvl1pPr>
          </a:lstStyle>
          <a:p>
            <a:pPr lvl="0" rtl="0">
              <a:lnSpc>
                <a:spcPts val="2800"/>
              </a:lnSpc>
            </a:pPr>
            <a:r>
              <a:rPr lang="en-US" sz="1800">
                <a:solidFill>
                  <a:schemeClr val="tx1"/>
                </a:solidFill>
              </a:rPr>
              <a:t>Click to edit Master text styles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7F752DB1-6A0B-4783-9C40-800940EAFC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20624" y="3355848"/>
            <a:ext cx="5230368" cy="281635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6" name="Picture Placeholder 14">
            <a:extLst>
              <a:ext uri="{FF2B5EF4-FFF2-40B4-BE49-F238E27FC236}">
                <a16:creationId xmlns:a16="http://schemas.microsoft.com/office/drawing/2014/main" id="{4F09D8BB-76EC-4BB5-8860-21FBB2990A2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650992" y="3355848"/>
            <a:ext cx="5843016" cy="2816352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ADA8C2-1E19-4FCB-8656-240C92CF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-1" y="3352062"/>
            <a:ext cx="413642" cy="2820137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BF1133D-7CCD-4CD4-B2BA-F05FAE1742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B2B0F32-F444-4A9F-8575-96F5D13E4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0962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68941816-7203-4339-8B31-60B4107A1E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A7A4606-69F4-4469-B7C4-4AF495ACE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446276" y="685800"/>
            <a:ext cx="10744200" cy="5486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9BDEB7A-D103-487A-8C1B-9145FB24B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897" y="539496"/>
            <a:ext cx="5228393" cy="2697190"/>
          </a:xfrm>
        </p:spPr>
        <p:txBody>
          <a:bodyPr rtlCol="0" anchor="b">
            <a:normAutofit/>
          </a:bodyPr>
          <a:lstStyle/>
          <a:p>
            <a:pPr rtl="0"/>
            <a:r>
              <a:rPr lang="en-US" sz="4800"/>
              <a:t>Click to edit Master title style</a:t>
            </a:r>
            <a:endParaRPr lang="en-GB" sz="48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3017A3E-25F7-41D5-AABB-24D0E2673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897" y="3354749"/>
            <a:ext cx="5228392" cy="2582470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 rtl="0">
              <a:lnSpc>
                <a:spcPts val="2800"/>
              </a:lnSpc>
            </a:pPr>
            <a:r>
              <a:rPr lang="en-US" sz="1800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62D696-4404-4062-9387-925D9687B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0800000">
            <a:off x="6095999" y="695340"/>
            <a:ext cx="5391683" cy="5476855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415F07E-A8F5-473A-90AC-3BF5823C08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 flipV="1">
            <a:off x="11496184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05C0C26-4C66-47DC-B079-5B94C22F15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1524" y="6172200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C0FC374E-BABB-4A9C-A608-04A2B9C68F2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620256" y="1243584"/>
            <a:ext cx="4361688" cy="4361688"/>
          </a:xfrm>
          <a:solidFill>
            <a:schemeClr val="accent3"/>
          </a:solidFill>
        </p:spPr>
        <p:txBody>
          <a:bodyPr rtlCol="0"/>
          <a:lstStyle/>
          <a:p>
            <a:pPr rtl="0"/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73494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C7A07-96C3-42AF-943D-953C86C3DA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557"/>
            <a:ext cx="9144000" cy="2387600"/>
          </a:xfrm>
        </p:spPr>
        <p:txBody>
          <a:bodyPr rtlCol="0" anchor="b">
            <a:normAutofit/>
          </a:bodyPr>
          <a:lstStyle>
            <a:lvl1pPr algn="ctr">
              <a:lnSpc>
                <a:spcPct val="90000"/>
              </a:lnSpc>
              <a:defRPr sz="52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EE38DF-F503-4E79-B1B0-16489708A1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43232"/>
            <a:ext cx="9144000" cy="1655762"/>
          </a:xfrm>
        </p:spPr>
        <p:txBody>
          <a:bodyPr rtlCol="0">
            <a:normAutofit/>
          </a:bodyPr>
          <a:lstStyle>
            <a:lvl1pPr marL="0" indent="0" algn="ctr">
              <a:lnSpc>
                <a:spcPts val="3200"/>
              </a:lnSpc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D965B-87A4-4F43-BE02-800BCCDF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 anchor="ctr" anchorCtr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ED35B-CBF1-40D9-BAA7-CF9E1E22B8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67328" y="6217920"/>
            <a:ext cx="7196328" cy="640080"/>
          </a:xfrm>
        </p:spPr>
        <p:txBody>
          <a:bodyPr rtlCol="0" anchor="ctr" anchorCtr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26653A-450D-4BDE-8718-99F2D9314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fld id="{3A4F6043-7A67-491B-98BC-F933DED722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06710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AF4BC-D1E9-40F0-A26B-9EA9B6B69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1081941"/>
            <a:ext cx="10543032" cy="2852737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974A6-FAB9-47DA-8F1A-701DFC8DF3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3961666"/>
            <a:ext cx="10543032" cy="1500187"/>
          </a:xfrm>
        </p:spPr>
        <p:txBody>
          <a:bodyPr rtlCol="0">
            <a:noAutofit/>
          </a:bodyPr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4E2B4-314C-4D4F-8938-E437A2EF5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442F23-6986-4A36-97F0-13F305A2D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BA1B9-2423-42BD-A553-DC5703F62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606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64F76-994F-4AB5-B17B-46C0C2FA5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>
            <a:normAutofit/>
          </a:bodyPr>
          <a:lstStyle>
            <a:lvl1pPr>
              <a:defRPr sz="52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A69B3B-A540-4556-98C8-1F49704A79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0624" y="1825625"/>
            <a:ext cx="5599176" cy="4206382"/>
          </a:xfrm>
        </p:spPr>
        <p:txBody>
          <a:bodyPr rtlCol="0"/>
          <a:lstStyle>
            <a:lvl1pPr marL="457200" indent="-457200">
              <a:buFont typeface="Wingdings 2" panose="05020102010507070707" pitchFamily="18" charset="2"/>
              <a:buChar char="¬"/>
              <a:defRPr/>
            </a:lvl1pPr>
            <a:lvl2pPr marL="800100" indent="-342900">
              <a:buFont typeface="Wingdings 2" panose="05020102010507070707" pitchFamily="18" charset="2"/>
              <a:buChar char="¬"/>
              <a:defRPr/>
            </a:lvl2pPr>
            <a:lvl3pPr marL="1257300" indent="-342900">
              <a:buFont typeface="Wingdings 2" panose="05020102010507070707" pitchFamily="18" charset="2"/>
              <a:buChar char="¬"/>
              <a:defRPr/>
            </a:lvl3pPr>
            <a:lvl4pPr marL="1657350" indent="-285750">
              <a:buFont typeface="Wingdings 2" panose="05020102010507070707" pitchFamily="18" charset="2"/>
              <a:buChar char="¬"/>
              <a:defRPr/>
            </a:lvl4pPr>
            <a:lvl5pPr marL="2114550" indent="-285750">
              <a:buFont typeface="Wingdings 2" panose="05020102010507070707" pitchFamily="18" charset="2"/>
              <a:buChar char="¬"/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C72438-7C63-48F2-9D6F-2461BFD6D5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791456" cy="4206382"/>
          </a:xfrm>
        </p:spPr>
        <p:txBody>
          <a:bodyPr rtlCol="0"/>
          <a:lstStyle>
            <a:lvl1pPr marL="228600" indent="-228600">
              <a:buFont typeface="Wingdings 2" panose="05020102010507070707" pitchFamily="18" charset="2"/>
              <a:buChar char="¬"/>
              <a:defRPr/>
            </a:lvl1pPr>
            <a:lvl2pPr marL="685800" indent="-228600">
              <a:buFont typeface="Wingdings 2" panose="05020102010507070707" pitchFamily="18" charset="2"/>
              <a:buChar char="¬"/>
              <a:defRPr/>
            </a:lvl2pPr>
            <a:lvl3pPr marL="1143000" indent="-228600">
              <a:buFont typeface="Wingdings 2" panose="05020102010507070707" pitchFamily="18" charset="2"/>
              <a:buChar char="¬"/>
              <a:defRPr/>
            </a:lvl3pPr>
            <a:lvl4pPr marL="1600200" indent="-228600">
              <a:buFont typeface="Wingdings 2" panose="05020102010507070707" pitchFamily="18" charset="2"/>
              <a:buChar char="¬"/>
              <a:defRPr/>
            </a:lvl4pPr>
            <a:lvl5pPr marL="2057400" indent="-228600">
              <a:buFont typeface="Wingdings 2" panose="05020102010507070707" pitchFamily="18" charset="2"/>
              <a:buChar char="¬"/>
              <a:defRPr/>
            </a:lvl5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FA1B49-6AAA-4DA7-970F-B75899F1A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E3649A-B9A2-4737-B47E-758DC14068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0C1407-C705-451C-878E-8175DCCD5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31974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F9955-0460-4A20-8FC6-30059556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>
            <a:normAutofit/>
          </a:bodyPr>
          <a:lstStyle>
            <a:lvl1pPr>
              <a:defRPr sz="52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5DDA7-4AAD-4EBE-880C-200E5F10A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681163"/>
            <a:ext cx="5549697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17496-E470-4CF6-884C-F07390A468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624" y="2505075"/>
            <a:ext cx="5549697" cy="3526932"/>
          </a:xfrm>
        </p:spPr>
        <p:txBody>
          <a:bodyPr rtlCol="0"/>
          <a:lstStyle>
            <a:lvl1pPr>
              <a:defRPr sz="2400"/>
            </a:lvl1pPr>
            <a:lvl2pPr>
              <a:defRPr sz="22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C438EA-D381-4F22-A911-ECDD6D04FB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970321" y="1681163"/>
            <a:ext cx="4993335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255FA-A04D-49F2-8DB4-3CC082D0DB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970321" y="2505075"/>
            <a:ext cx="4993335" cy="3526932"/>
          </a:xfrm>
        </p:spPr>
        <p:txBody>
          <a:bodyPr rtlCol="0"/>
          <a:lstStyle>
            <a:lvl1pPr>
              <a:defRPr sz="2400"/>
            </a:lvl1pPr>
            <a:lvl2pPr>
              <a:defRPr sz="2200"/>
            </a:lvl2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A6298F3-0AEC-4811-99A4-B78AE3A70B1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A7690B4-8A9A-4717-8B0B-2C9212926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28F00A-44BE-4E0A-B1CE-1FC489654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14786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1F235-FBFF-453E-B90A-5758ED47C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938306"/>
            <a:ext cx="10543032" cy="1325563"/>
          </a:xfrm>
        </p:spPr>
        <p:txBody>
          <a:bodyPr rtlCol="0">
            <a:normAutofit/>
          </a:bodyPr>
          <a:lstStyle>
            <a:lvl1pPr>
              <a:defRPr sz="52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3A871-5A76-4349-99F0-C46C773804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72E803-8BD9-40A2-8389-C19DA1148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414ED-B772-4B84-813E-E34C9A97C0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3366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562BDD-CBFF-4046-A6B2-A9ECCB7EA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90B5F6-6C28-4A86-AFD0-D7F93D461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10D5C-1634-451B-8D99-4D47EB3A1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9000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12261-8522-4437-B612-7C7100D18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10543032" cy="1600200"/>
          </a:xfrm>
        </p:spPr>
        <p:txBody>
          <a:bodyPr rtlCol="0" anchor="b">
            <a:noAutofit/>
          </a:bodyPr>
          <a:lstStyle>
            <a:lvl1pPr>
              <a:defRPr sz="5200">
                <a:latin typeface="Dante (Headings)2"/>
              </a:defRPr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AA0AF-3F50-42BD-84B4-E70C3D004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2199340"/>
            <a:ext cx="5780468" cy="3661710"/>
          </a:xfrm>
        </p:spPr>
        <p:txBody>
          <a:bodyPr rtlCol="0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9C702B-2C4D-4590-8BEE-31940145C7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 rtlCol="0"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94813E-250B-4422-AE46-5E1AB964A4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CB5B81-E9CC-45F3-8EF1-35D2C8FF15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A7E97-5A73-4602-9582-6CDACB918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85133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5334B-3019-4CA1-B658-779001922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457200"/>
            <a:ext cx="4489180" cy="1600200"/>
          </a:xfrm>
        </p:spPr>
        <p:txBody>
          <a:bodyPr rtlCol="0" anchor="b">
            <a:normAutofit/>
          </a:bodyPr>
          <a:lstStyle>
            <a:lvl1pPr>
              <a:defRPr sz="4400"/>
            </a:lvl1pPr>
          </a:lstStyle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D3CC12-FD6B-41A3-BF67-D600CC4383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B2BD5-DC18-460B-BFCC-5B2447D2B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24" y="2199340"/>
            <a:ext cx="4489180" cy="3669647"/>
          </a:xfrm>
        </p:spPr>
        <p:txBody>
          <a:bodyPr rtlCol="0"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F6305-9768-4792-866C-91238D4569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20624" y="6217920"/>
            <a:ext cx="2743200" cy="640080"/>
          </a:xfrm>
        </p:spPr>
        <p:txBody>
          <a:bodyPr rtlCol="0"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DBF050-0FF1-499F-936E-FAAE50DC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902C2E-1542-46B4-85B1-7A4B3F772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1698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586836B-C327-49CB-ADF2-2E730C4A91BF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8310F61-136C-42B3-981B-FDE3DD0A8135}"/>
              </a:ext>
            </a:extLst>
          </p:cNvPr>
          <p:cNvSpPr/>
          <p:nvPr/>
        </p:nvSpPr>
        <p:spPr>
          <a:xfrm>
            <a:off x="1478322" y="709375"/>
            <a:ext cx="10713675" cy="5419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2AF870-601F-4570-A8A9-1003F8939C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CCECD-B6E7-4C40-8A84-65FD5A3F0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0624" y="1825625"/>
            <a:ext cx="10543032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/>
              <a:t>Click to edit Master text styles</a:t>
            </a:r>
          </a:p>
          <a:p>
            <a:pPr lvl="1" rtl="0"/>
            <a:r>
              <a:rPr lang="en-US"/>
              <a:t>Second level</a:t>
            </a:r>
          </a:p>
          <a:p>
            <a:pPr lvl="2" rtl="0"/>
            <a:r>
              <a:rPr lang="en-US"/>
              <a:t>Third level</a:t>
            </a:r>
          </a:p>
          <a:p>
            <a:pPr lvl="3" rtl="0"/>
            <a:r>
              <a:rPr lang="en-US"/>
              <a:t>Fourth level</a:t>
            </a:r>
          </a:p>
          <a:p>
            <a:pPr lvl="4" rtl="0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EFA4D-0E39-4E26-B43C-5D1084B3BAE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20624" y="6217920"/>
            <a:ext cx="2743200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r>
              <a:rPr lang="en-GB"/>
              <a:t>Monday, February 1,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851EA-2F2C-4012-8B96-51179BDD11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67328" y="6217920"/>
            <a:ext cx="7196328" cy="6400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B8ACB-7A60-4D76-A149-0C57A30E01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03152" y="0"/>
            <a:ext cx="685800" cy="685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3A4F6043-7A67-491B-98BC-F933DED7226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3505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6" r:id="rId2"/>
    <p:sldLayoutId id="2147483808" r:id="rId3"/>
    <p:sldLayoutId id="2147483817" r:id="rId4"/>
    <p:sldLayoutId id="2147483795" r:id="rId5"/>
    <p:sldLayoutId id="2147483811" r:id="rId6"/>
    <p:sldLayoutId id="2147483816" r:id="rId7"/>
    <p:sldLayoutId id="2147483812" r:id="rId8"/>
    <p:sldLayoutId id="2147483813" r:id="rId9"/>
    <p:sldLayoutId id="2147483814" r:id="rId10"/>
    <p:sldLayoutId id="2147483815" r:id="rId11"/>
    <p:sldLayoutId id="2147483794" r:id="rId12"/>
    <p:sldLayoutId id="2147483796" r:id="rId13"/>
    <p:sldLayoutId id="2147483797" r:id="rId14"/>
    <p:sldLayoutId id="2147483798" r:id="rId15"/>
    <p:sldLayoutId id="2147483799" r:id="rId16"/>
    <p:sldLayoutId id="2147483800" r:id="rId17"/>
    <p:sldLayoutId id="2147483801" r:id="rId18"/>
    <p:sldLayoutId id="2147483802" r:id="rId1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ts val="2800"/>
        </a:lnSpc>
        <a:spcBef>
          <a:spcPts val="1000"/>
        </a:spcBef>
        <a:buClr>
          <a:schemeClr val="accent2"/>
        </a:buClr>
        <a:buFont typeface="Wingdings 2" panose="05020102010507070707" pitchFamily="18" charset="2"/>
        <a:buChar char="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ts val="2800"/>
        </a:lnSpc>
        <a:spcBef>
          <a:spcPts val="500"/>
        </a:spcBef>
        <a:buClr>
          <a:schemeClr val="accent2"/>
        </a:buClr>
        <a:buFont typeface="Wingdings 2" panose="05020102010507070707" pitchFamily="18" charset="2"/>
        <a:buChar char="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www.arte.go.it/event/mario-merz-igloos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pixnio.com/nature-landscapes/dusk-dawn/water-sea-beach-mountains-nature-trave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3.png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leviniglut.net/glass-igloos-lapland-finland/" TargetMode="External"/><Relationship Id="rId2" Type="http://schemas.openxmlformats.org/officeDocument/2006/relationships/hyperlink" Target="https://www.arte.go.it/event/mario-merz-igloos/" TargetMode="External"/><Relationship Id="rId1" Type="http://schemas.openxmlformats.org/officeDocument/2006/relationships/slideLayout" Target="../slideLayouts/slideLayout16.xml"/><Relationship Id="rId4" Type="http://schemas.openxmlformats.org/officeDocument/2006/relationships/hyperlink" Target="https://www.santaclausholidayvillage.fi/glass-iglo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94257CD-11EF-4848-8D0C-C19CF6154B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0087" y="1114743"/>
            <a:ext cx="5422731" cy="947737"/>
          </a:xfrm>
        </p:spPr>
        <p:txBody>
          <a:bodyPr rtlCol="0" anchor="b">
            <a:normAutofit fontScale="90000"/>
          </a:bodyPr>
          <a:lstStyle/>
          <a:p>
            <a:pPr rtl="0"/>
            <a:r>
              <a:rPr lang="en-GB" sz="4800" dirty="0"/>
              <a:t>CELESTE RETREATS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5E34824-B508-4F9B-9AF8-D7C38E7F37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167672">
            <a:off x="6954056" y="5695376"/>
            <a:ext cx="4977777" cy="534882"/>
          </a:xfrm>
        </p:spPr>
        <p:txBody>
          <a:bodyPr rtlCol="0">
            <a:normAutofit/>
          </a:bodyPr>
          <a:lstStyle/>
          <a:p>
            <a:pPr rtl="0"/>
            <a:endParaRPr lang="en-GB" dirty="0"/>
          </a:p>
        </p:txBody>
      </p:sp>
      <p:pic>
        <p:nvPicPr>
          <p:cNvPr id="31" name="Picture Placeholder 30" descr="A glass dome with blue lights&#10;&#10;AI-generated content may be incorrect.">
            <a:extLst>
              <a:ext uri="{FF2B5EF4-FFF2-40B4-BE49-F238E27FC236}">
                <a16:creationId xmlns:a16="http://schemas.microsoft.com/office/drawing/2014/main" id="{1825C076-BCCE-5866-C2F5-AB99CC8E4D9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9385" r="29385"/>
          <a:stretch/>
        </p:blipFill>
        <p:spPr>
          <a:xfrm>
            <a:off x="6756400" y="2"/>
            <a:ext cx="5435600" cy="6848851"/>
          </a:xfrm>
          <a:noFill/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46622C6-9036-E5F1-ED5E-4FCAA76D0CF6}"/>
              </a:ext>
            </a:extLst>
          </p:cNvPr>
          <p:cNvSpPr txBox="1"/>
          <p:nvPr/>
        </p:nvSpPr>
        <p:spPr>
          <a:xfrm>
            <a:off x="9191302" y="6648798"/>
            <a:ext cx="2311850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www.arte.go.it/event/mario-merz-igloos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EDCB857-2517-3F6B-69BD-DAD848F0F6E7}"/>
              </a:ext>
            </a:extLst>
          </p:cNvPr>
          <p:cNvSpPr txBox="1"/>
          <p:nvPr/>
        </p:nvSpPr>
        <p:spPr>
          <a:xfrm>
            <a:off x="250087" y="2380967"/>
            <a:ext cx="557513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Module Name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Digital Skills for Personal and Professional Growth ( BMSW4008).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Module Lead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Philippa Fitzgerald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Student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: Edit-Lakme Azmi (2412715)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AI Acknowledgement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: I confirm that I have not presented any AI generated materials as my own work.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copies of my drafts, notes, and other resources I used, which I may be asked to provide in evidence.</a:t>
            </a:r>
          </a:p>
          <a:p>
            <a:endParaRPr lang="en-GB" dirty="0"/>
          </a:p>
        </p:txBody>
      </p:sp>
      <p:pic>
        <p:nvPicPr>
          <p:cNvPr id="35" name="Picture 34" descr="A logo with black text&#10;&#10;AI-generated content may be incorrect.">
            <a:extLst>
              <a:ext uri="{FF2B5EF4-FFF2-40B4-BE49-F238E27FC236}">
                <a16:creationId xmlns:a16="http://schemas.microsoft.com/office/drawing/2014/main" id="{46E1A5BA-28DC-7B5B-727A-75047497AE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3314700" cy="1381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2320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689D8-CDAC-4215-96CD-8548432CE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899" y="1442720"/>
            <a:ext cx="10224781" cy="884584"/>
          </a:xfrm>
        </p:spPr>
        <p:txBody>
          <a:bodyPr rtlCol="0"/>
          <a:lstStyle/>
          <a:p>
            <a:pPr rtl="0"/>
            <a:r>
              <a:rPr lang="en-GB" dirty="0"/>
              <a:t>Table of contents </a:t>
            </a:r>
          </a:p>
        </p:txBody>
      </p:sp>
      <p:pic>
        <p:nvPicPr>
          <p:cNvPr id="9" name="Picture Placeholder 8" descr="A tree in a white pot&#10;">
            <a:extLst>
              <a:ext uri="{FF2B5EF4-FFF2-40B4-BE49-F238E27FC236}">
                <a16:creationId xmlns:a16="http://schemas.microsoft.com/office/drawing/2014/main" id="{1E6B9D47-876D-44E2-BD81-CA6326B97BB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577775"/>
            <a:ext cx="2587752" cy="1764792"/>
          </a:xfrm>
        </p:spPr>
      </p:pic>
      <p:pic>
        <p:nvPicPr>
          <p:cNvPr id="13" name="Picture Placeholder 12" descr="vase with pink flowers, bowls">
            <a:extLst>
              <a:ext uri="{FF2B5EF4-FFF2-40B4-BE49-F238E27FC236}">
                <a16:creationId xmlns:a16="http://schemas.microsoft.com/office/drawing/2014/main" id="{62D3582E-2508-4DFB-ABB9-DC49A430214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406215"/>
            <a:ext cx="2587752" cy="1764792"/>
          </a:xfrm>
        </p:spPr>
      </p:pic>
      <p:pic>
        <p:nvPicPr>
          <p:cNvPr id="15" name="Picture Placeholder 14" descr="Candles hanging">
            <a:extLst>
              <a:ext uri="{FF2B5EF4-FFF2-40B4-BE49-F238E27FC236}">
                <a16:creationId xmlns:a16="http://schemas.microsoft.com/office/drawing/2014/main" id="{0C3AC05D-D67B-4E82-931B-6049D7AFB53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1760" y="2577775"/>
            <a:ext cx="1764792" cy="1764792"/>
          </a:xfrm>
        </p:spPr>
      </p:pic>
      <p:pic>
        <p:nvPicPr>
          <p:cNvPr id="11" name="Picture Placeholder 10" descr="Vase on a table with leaves">
            <a:extLst>
              <a:ext uri="{FF2B5EF4-FFF2-40B4-BE49-F238E27FC236}">
                <a16:creationId xmlns:a16="http://schemas.microsoft.com/office/drawing/2014/main" id="{1030725C-201C-4F03-B83B-2FC83EFE5B9A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1760" y="4406575"/>
            <a:ext cx="1764792" cy="1764792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0502F-36D4-4E60-B6E9-08628B2C5D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6552" y="2475883"/>
            <a:ext cx="6767758" cy="4109628"/>
          </a:xfrm>
        </p:spPr>
        <p:txBody>
          <a:bodyPr rtlCol="0"/>
          <a:lstStyle/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Introduction;                                    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Designing the questionnaire;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Research;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Analysing the data;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Graphics;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Website design;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Reflection;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r>
              <a:rPr lang="en-GB" dirty="0"/>
              <a:t>Skills.</a:t>
            </a:r>
          </a:p>
          <a:p>
            <a:pPr marL="342900" indent="-342900" rtl="0">
              <a:buFont typeface="Arial" panose="020B0604020202020204" pitchFamily="34" charset="0"/>
              <a:buChar char="•"/>
            </a:pPr>
            <a:endParaRPr lang="en-GB" dirty="0"/>
          </a:p>
          <a:p>
            <a:pPr marL="342900" indent="-342900" rtl="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462F07E0-F82E-47FF-AC43-8C4327B8E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 rtlCol="0"/>
          <a:lstStyle/>
          <a:p>
            <a:pPr rtl="0"/>
            <a:fld id="{3A4F6043-7A67-491B-98BC-F933DED7226D}" type="slidenum">
              <a:rPr lang="en-GB" smtClean="0"/>
              <a:pPr rtl="0"/>
              <a:t>2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3073C1-BF36-45EC-139A-BF62CB11F1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70412" y="11978"/>
            <a:ext cx="1940308" cy="1930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09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391794-986C-4679-93EA-5F3C3EE6C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5313" y="125022"/>
            <a:ext cx="2965888" cy="1030114"/>
          </a:xfrm>
        </p:spPr>
        <p:txBody>
          <a:bodyPr rtlCol="0"/>
          <a:lstStyle/>
          <a:p>
            <a:pPr rtl="0"/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75403B-F6A5-4855-B204-4A9D1F5B26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2103" y="1291997"/>
            <a:ext cx="5255017" cy="4925923"/>
          </a:xfr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rtl="0"/>
            <a:r>
              <a:rPr lang="en-GB" sz="1800" b="1" dirty="0">
                <a:latin typeface="+mj-lt"/>
                <a:cs typeface="Arial" panose="020B0604020202020204" pitchFamily="34" charset="0"/>
              </a:rPr>
              <a:t>CELESTE RETREATS 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latin typeface="+mj-lt"/>
                <a:cs typeface="Arial" panose="020B0604020202020204" pitchFamily="34" charset="0"/>
              </a:rPr>
              <a:t>A conceptual luxury accommodation brand redefining short getaways in the UK.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Offers unique, design-led stays: glass igloos, tinny houses, floating pods.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Combines luxury, nature, and local experiences.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Designed for experience-seeking travellers who value authenticity and comfort.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Targets young professionals and couples looking for quick, memorable escapes.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/>
              <a:t>Focused on seasonal travel trends, visual aesthetics.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>
              <a:latin typeface="+mj-lt"/>
              <a:cs typeface="Arial" panose="020B0604020202020204" pitchFamily="34" charset="0"/>
            </a:endParaRP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D5AA3B13-D804-4BFF-A675-B65B813F8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3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964412-AB58-AB8F-0C22-4A11411597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1274" y="0"/>
            <a:ext cx="1977678" cy="1967984"/>
          </a:xfrm>
          <a:prstGeom prst="rect">
            <a:avLst/>
          </a:prstGeom>
        </p:spPr>
      </p:pic>
      <p:pic>
        <p:nvPicPr>
          <p:cNvPr id="20" name="Picture 19" descr="A dome tent with a bed and a bed in the woods&#10;&#10;AI-generated content may be incorrect.">
            <a:extLst>
              <a:ext uri="{FF2B5EF4-FFF2-40B4-BE49-F238E27FC236}">
                <a16:creationId xmlns:a16="http://schemas.microsoft.com/office/drawing/2014/main" id="{EDE80304-865E-BDD7-0DA0-825430677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78034"/>
            <a:ext cx="3439886" cy="3439886"/>
          </a:xfrm>
          <a:prstGeom prst="rect">
            <a:avLst/>
          </a:prstGeom>
        </p:spPr>
      </p:pic>
      <p:pic>
        <p:nvPicPr>
          <p:cNvPr id="22" name="Picture 21" descr="A wooden barrel shaped house&#10;&#10;AI-generated content may be incorrect.">
            <a:extLst>
              <a:ext uri="{FF2B5EF4-FFF2-40B4-BE49-F238E27FC236}">
                <a16:creationId xmlns:a16="http://schemas.microsoft.com/office/drawing/2014/main" id="{6CEE962D-213D-8B26-4FEF-ABEB4B387A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256314" cy="283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628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2BAD7B4-5997-4A95-A2A9-773DF1F4CE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8487" y="438399"/>
            <a:ext cx="5863020" cy="1186553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sz="4000" dirty="0"/>
              <a:t>Designing the questionnaire</a:t>
            </a:r>
            <a:br>
              <a:rPr lang="en-GB" dirty="0"/>
            </a:br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ED3553C-F467-F76B-C81F-7413164459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0412" y="1867"/>
            <a:ext cx="1950468" cy="194090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320D87D-669D-1C6E-0167-C593264CC9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487" y="2024055"/>
            <a:ext cx="9935379" cy="4279525"/>
          </a:xfrm>
          <a:prstGeom prst="rect">
            <a:avLst/>
          </a:prstGeom>
        </p:spPr>
      </p:pic>
      <p:sp>
        <p:nvSpPr>
          <p:cNvPr id="15" name="Subtitle 14">
            <a:extLst>
              <a:ext uri="{FF2B5EF4-FFF2-40B4-BE49-F238E27FC236}">
                <a16:creationId xmlns:a16="http://schemas.microsoft.com/office/drawing/2014/main" id="{FA156D67-C364-3B9B-A21B-FEC7418796E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 rot="20372463" flipH="1" flipV="1">
            <a:off x="10907408" y="4426029"/>
            <a:ext cx="2975581" cy="2313779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6898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A910A-6B69-4ACE-8A82-D079609C5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543032" cy="1325563"/>
          </a:xfrm>
        </p:spPr>
        <p:txBody>
          <a:bodyPr rtlCol="0"/>
          <a:lstStyle/>
          <a:p>
            <a:pPr rtl="0"/>
            <a:r>
              <a:rPr lang="en-GB" dirty="0"/>
              <a:t>Research 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B8FE5F-FEB1-4F21-A501-72DA81623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67328" y="6217920"/>
            <a:ext cx="7196328" cy="640080"/>
          </a:xfrm>
        </p:spPr>
        <p:txBody>
          <a:bodyPr rtlCol="0"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D920F7-55C9-4EBB-88F7-5C32C009A4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34F536-28B1-754E-3FE5-8AD0FE1EC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512" y="2306033"/>
            <a:ext cx="10946892" cy="420638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Travel frequency 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Preferred accommodation types 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Factors (private chef, views, privacy);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Price expectation;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Online reviews 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8B3A9A-EB06-10CF-8E38-B0B5DC8626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8170" y="0"/>
            <a:ext cx="1950468" cy="1940908"/>
          </a:xfrm>
          <a:prstGeom prst="rect">
            <a:avLst/>
          </a:prstGeom>
        </p:spPr>
      </p:pic>
      <p:pic>
        <p:nvPicPr>
          <p:cNvPr id="11" name="Picture 10" descr="A person standing on a dock in water&#10;&#10;AI-generated content may be incorrect.">
            <a:extLst>
              <a:ext uri="{FF2B5EF4-FFF2-40B4-BE49-F238E27FC236}">
                <a16:creationId xmlns:a16="http://schemas.microsoft.com/office/drawing/2014/main" id="{59EBFEDB-5685-A295-AD4E-921698745F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158789" y="3713771"/>
            <a:ext cx="5030163" cy="3144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8251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B458798-14B3-4E65-8F8B-DCED649CBF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10046850" cy="826001"/>
          </a:xfrm>
        </p:spPr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AA45A8F8-1D54-4C25-8E98-314128BAD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6</a:t>
            </a:fld>
            <a:endParaRPr lang="en-GB" dirty="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B0272C9-0476-CA99-1CD7-CE5306C4EB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6607428" cy="2763264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DD62DF7-3BC1-7A89-C54E-DA0F6343B7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8170" y="0"/>
            <a:ext cx="1950468" cy="194090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13AECCD-B98A-8357-F03D-0F20A2C4E8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59372" y="2949330"/>
            <a:ext cx="7053801" cy="2763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392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E7603-3FE5-4D68-8FC7-506A843BD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99" y="576263"/>
            <a:ext cx="5206802" cy="2967606"/>
          </a:xfrm>
        </p:spPr>
        <p:txBody>
          <a:bodyPr rtlCol="0">
            <a:normAutofit/>
          </a:bodyPr>
          <a:lstStyle/>
          <a:p>
            <a:pPr rtl="0"/>
            <a:br>
              <a:rPr lang="en-GB" dirty="0"/>
            </a:br>
            <a:endParaRPr lang="en-GB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511D5E5B-4DDF-42C6-8BE2-5EEC3D939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 rtlCol="0"/>
          <a:lstStyle/>
          <a:p>
            <a:pPr rtl="0"/>
            <a:fld id="{3A4F6043-7A67-491B-98BC-F933DED7226D}" type="slidenum">
              <a:rPr lang="en-GB" smtClean="0"/>
              <a:pPr/>
              <a:t>7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377FD5C-3889-E38A-0A17-DB7B9703D4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8295"/>
            <a:ext cx="7196328" cy="3191320"/>
          </a:xfrm>
          <a:prstGeom prst="rect">
            <a:avLst/>
          </a:prstGeom>
        </p:spPr>
      </p:pic>
      <p:sp>
        <p:nvSpPr>
          <p:cNvPr id="19" name="Subtitle 18">
            <a:extLst>
              <a:ext uri="{FF2B5EF4-FFF2-40B4-BE49-F238E27FC236}">
                <a16:creationId xmlns:a16="http://schemas.microsoft.com/office/drawing/2014/main" id="{51CFF78F-742F-DD0C-51C4-A59C2A95AD9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F36457E-F8BE-792C-BB78-8CF32FFFAA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8170" y="0"/>
            <a:ext cx="1950468" cy="194090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DA72DE9-1410-98D2-AF73-C5C41E5AC7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3344101"/>
            <a:ext cx="7086600" cy="271653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362A7F8-2A71-ED6C-70F4-8B2B19C5CA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2599" y="2413150"/>
            <a:ext cx="6225932" cy="226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79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F85B7-FC87-54AF-FA9C-AD799BCDB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6742176" cy="640081"/>
          </a:xfrm>
        </p:spPr>
        <p:txBody>
          <a:bodyPr>
            <a:normAutofit/>
          </a:bodyPr>
          <a:lstStyle/>
          <a:p>
            <a:r>
              <a:rPr lang="en-GB" sz="3600" b="1" dirty="0"/>
              <a:t>ANALYSING THE DATA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B6482B-7FA7-50EB-4613-A77FB3BC7F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4" y="1325808"/>
            <a:ext cx="10946892" cy="420638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58 respondents.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44 showed interest in cabins or villas;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Scenic views, privacy, and local experiences ranked highest;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Pricing : £150–£300/night;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46 respondents rely on online reviews;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17 people said they would book for a special occasion;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41 people book through Booking.com;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28 preferred 2–3-night stays.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5DAF1A-EB5B-A85E-89FD-147046AB0A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A09F03-4874-765F-8485-1FD53E5FB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5E5B5-BF55-1919-384A-6F8B4B689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4F6043-7A67-491B-98BC-F933DED7226D}" type="slidenum">
              <a:rPr lang="en-GB" smtClean="0"/>
              <a:pPr rtl="0"/>
              <a:t>8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C7FD0A7-5115-C41A-A989-B2B0699947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8170" y="0"/>
            <a:ext cx="1950468" cy="194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32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7868F-EB19-CD77-9B32-368E14A4C9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744" y="224933"/>
            <a:ext cx="9373616" cy="460867"/>
          </a:xfrm>
        </p:spPr>
        <p:txBody>
          <a:bodyPr>
            <a:noAutofit/>
          </a:bodyPr>
          <a:lstStyle/>
          <a:p>
            <a:r>
              <a:rPr lang="en-GB" sz="3600" dirty="0"/>
              <a:t>Graphics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BA06498C-6B05-2EE7-89D2-8A5929F5ADA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9249977"/>
              </p:ext>
            </p:extLst>
          </p:nvPr>
        </p:nvGraphicFramePr>
        <p:xfrm>
          <a:off x="-822960" y="853441"/>
          <a:ext cx="6258560" cy="3413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CA48D5-7826-92EC-FC61-36AD035FE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4F6043-7A67-491B-98BC-F933DED7226D}" type="slidenum">
              <a:rPr lang="en-GB" smtClean="0"/>
              <a:pPr rtl="0"/>
              <a:t>9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CF7B4C8-C6C4-094B-F338-C79F125763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8170" y="0"/>
            <a:ext cx="1950468" cy="1940908"/>
          </a:xfrm>
          <a:prstGeom prst="rect">
            <a:avLst/>
          </a:prstGeom>
        </p:spPr>
      </p:pic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16FB4093-C349-F9AC-5017-2803CCB062C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6437934"/>
              </p:ext>
            </p:extLst>
          </p:nvPr>
        </p:nvGraphicFramePr>
        <p:xfrm>
          <a:off x="4941125" y="2956061"/>
          <a:ext cx="5811520" cy="35018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793121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BF9E5-16D9-C0AF-8FD6-53ED479FE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8144256" cy="320675"/>
          </a:xfrm>
        </p:spPr>
        <p:txBody>
          <a:bodyPr>
            <a:noAutofit/>
          </a:bodyPr>
          <a:lstStyle/>
          <a:p>
            <a:r>
              <a:rPr lang="en-GB" sz="3600" dirty="0"/>
              <a:t>Website design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78C069-1F78-3272-D343-7F6D65A8C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08DBDD-BCC8-57A8-C65A-2A21D4B68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4F6043-7A67-491B-98BC-F933DED7226D}" type="slidenum">
              <a:rPr lang="en-GB" smtClean="0"/>
              <a:pPr rtl="0"/>
              <a:t>10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7B5245E-6912-05A7-E667-CB0E8C96FE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8484" y="0"/>
            <a:ext cx="1950468" cy="19409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97F8C7-A65A-6B95-F174-458D42148B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24" y="1639713"/>
            <a:ext cx="8907118" cy="3905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411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01EC-CE13-2C89-7E10-E495C0BC7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514" y="127323"/>
            <a:ext cx="10074656" cy="87017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3B9AEDF-278C-D8CB-B52F-4B1EC56B2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433526-40AB-6F22-0FEA-5D9BDD09B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4F6043-7A67-491B-98BC-F933DED7226D}" type="slidenum">
              <a:rPr lang="en-GB" smtClean="0"/>
              <a:pPr rtl="0"/>
              <a:t>11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8FFF46D-1984-1BBB-1B4F-2BA84580AF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7" y="186033"/>
            <a:ext cx="5289438" cy="26920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2F4971C-D86B-F49B-D42E-5BAB99A133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8485" y="1694013"/>
            <a:ext cx="5974667" cy="28571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01CC02E-EB01-4754-8FA2-3B544C2DCE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92406"/>
            <a:ext cx="5537421" cy="24159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B0544D0-9B5C-20B4-5BEC-B1B7D25C1D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9193" y="4611010"/>
            <a:ext cx="6276845" cy="211966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7E65328-9151-37CF-FAFE-4EC28AD3BF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38484" y="0"/>
            <a:ext cx="1950468" cy="194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491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AB8D88-AD61-72D4-61E6-EFB4721CF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41961"/>
            <a:ext cx="10379456" cy="941294"/>
          </a:xfrm>
        </p:spPr>
        <p:txBody>
          <a:bodyPr>
            <a:normAutofit fontScale="90000"/>
          </a:bodyPr>
          <a:lstStyle/>
          <a:p>
            <a:r>
              <a:rPr lang="en-GB" sz="3600" dirty="0"/>
              <a:t>Key points: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A7EA36-02A7-C71B-E639-08D7E79AF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4F6043-7A67-491B-98BC-F933DED7226D}" type="slidenum">
              <a:rPr lang="en-GB" smtClean="0"/>
              <a:pPr rtl="0"/>
              <a:t>12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4CE852-FC76-ADDC-DEBE-F7822D141548}"/>
              </a:ext>
            </a:extLst>
          </p:cNvPr>
          <p:cNvSpPr txBox="1"/>
          <p:nvPr/>
        </p:nvSpPr>
        <p:spPr>
          <a:xfrm>
            <a:off x="584200" y="2194560"/>
            <a:ext cx="978916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44 people showed interest in cabins and villas, I ensured my homepage showcases high-quality images and descriptions of these types of properties 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focus is on scenic views, privacy, and authentic local experiences;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simple, user-friendly layout because 46 people rely on online reviews;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I added a testimonials section, with guest reviews 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Contact form so users can easily reach out;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“Our story” and “history” to give the brand a personal, trustworthy identity.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9A4C5C9-598F-F890-F6CB-F5BFFF5CD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8484" y="0"/>
            <a:ext cx="1950468" cy="194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1090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246D4-4FE4-3CC3-A7CB-CBA866FB5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4" y="257586"/>
            <a:ext cx="10543032" cy="1325563"/>
          </a:xfrm>
        </p:spPr>
        <p:txBody>
          <a:bodyPr>
            <a:normAutofit fontScale="90000"/>
          </a:bodyPr>
          <a:lstStyle/>
          <a:p>
            <a:r>
              <a:rPr lang="en-GB" sz="4000" dirty="0"/>
              <a:t>Marketing Materials</a:t>
            </a:r>
            <a:br>
              <a:rPr lang="en-GB" dirty="0"/>
            </a:br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4DA00B-F068-DE80-62F9-C41BE31AD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3BC9F3-FF6D-2351-F172-1BC826FC5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4F6043-7A67-491B-98BC-F933DED7226D}" type="slidenum">
              <a:rPr lang="en-GB" smtClean="0"/>
              <a:pPr rtl="0"/>
              <a:t>13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598C601-CACA-0D9E-52D2-D04CA563FD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304" y="1012746"/>
            <a:ext cx="3864330" cy="32347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59D7504-9595-E7CA-8FDC-0556036960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4999" y="2656226"/>
            <a:ext cx="4143953" cy="41153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BB5D215-F255-662A-7B72-89A73D9420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38484" y="0"/>
            <a:ext cx="1950468" cy="194090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0DECD1C-37AD-2CD0-7AC7-3872FB4FF8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1884" y="699687"/>
            <a:ext cx="3839111" cy="21338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D1903DC-C6A4-BB9E-8012-81792731ED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88832" y="2833585"/>
            <a:ext cx="2179290" cy="393801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919519C-7325-776C-7E05-E1420C6513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9278" y="4248265"/>
            <a:ext cx="2048009" cy="25233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644D8C2-95EA-6EBF-BA03-0450CF8F65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6465" y="4335741"/>
            <a:ext cx="1858612" cy="2348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956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People working on ideas">
            <a:extLst>
              <a:ext uri="{FF2B5EF4-FFF2-40B4-BE49-F238E27FC236}">
                <a16:creationId xmlns:a16="http://schemas.microsoft.com/office/drawing/2014/main" id="{06874850-9BF3-7E22-7EED-C4679853DB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9042" y="878681"/>
            <a:ext cx="4358640" cy="17729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35990D9-4DC8-45B9-6CB9-CC4F90EE0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65125"/>
            <a:ext cx="9454896" cy="685801"/>
          </a:xfrm>
        </p:spPr>
        <p:txBody>
          <a:bodyPr>
            <a:normAutofit fontScale="90000"/>
          </a:bodyPr>
          <a:lstStyle/>
          <a:p>
            <a:r>
              <a:rPr lang="en-GB" dirty="0"/>
              <a:t> </a:t>
            </a:r>
            <a:r>
              <a:rPr lang="en-GB" sz="4000" dirty="0"/>
              <a:t>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00BD3D-07AA-6B14-3693-0DFA16734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24" y="3085711"/>
            <a:ext cx="10946892" cy="4206383"/>
          </a:xfrm>
        </p:spPr>
        <p:txBody>
          <a:bodyPr/>
          <a:lstStyle/>
          <a:p>
            <a:r>
              <a:rPr lang="en-GB" dirty="0"/>
              <a:t>I've discovered during this project how important consumer intelligence is to the creation of a brand or service. I've learned the importance of data-driven decision-making by creating a questionnaire, analysing 58 replies, and using the results to shape my website, advertisements, and video commercial. I learned throughout the process that research influences every strategic and creative choice, from price and user experience to visual design, rather than just providing information.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3C235-188A-6BB8-903A-16F42E6E0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4F6043-7A67-491B-98BC-F933DED7226D}" type="slidenum">
              <a:rPr lang="en-GB" smtClean="0"/>
              <a:pPr rtl="0"/>
              <a:t>14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642357F-95E2-D8A0-DF1F-6AE740BF4B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8484" y="0"/>
            <a:ext cx="1950468" cy="194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5933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2583F-5916-D62C-B2E5-D14FC2CD4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-792479"/>
            <a:ext cx="3612896" cy="182879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5AE78B3C-4C13-17C5-F4C0-BD16170112C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77944269"/>
              </p:ext>
            </p:extLst>
          </p:nvPr>
        </p:nvGraphicFramePr>
        <p:xfrm>
          <a:off x="142443" y="1734520"/>
          <a:ext cx="5549697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F5A3712E-BEC8-0BEC-C99B-1EF538F7923D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09455981"/>
              </p:ext>
            </p:extLst>
          </p:nvPr>
        </p:nvGraphicFramePr>
        <p:xfrm>
          <a:off x="317575" y="2558432"/>
          <a:ext cx="5549697" cy="35269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EC2F6543-492D-8FFD-2C44-7CF782B6CBB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5081263"/>
              </p:ext>
            </p:extLst>
          </p:nvPr>
        </p:nvGraphicFramePr>
        <p:xfrm>
          <a:off x="6042403" y="1691040"/>
          <a:ext cx="4993335" cy="823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3" name="Content Placeholder 12">
            <a:extLst>
              <a:ext uri="{FF2B5EF4-FFF2-40B4-BE49-F238E27FC236}">
                <a16:creationId xmlns:a16="http://schemas.microsoft.com/office/drawing/2014/main" id="{83FE9B22-C510-6872-928D-5E9D19D8D9E3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787807013"/>
              </p:ext>
            </p:extLst>
          </p:nvPr>
        </p:nvGraphicFramePr>
        <p:xfrm>
          <a:off x="6042404" y="2558432"/>
          <a:ext cx="4993335" cy="35269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9A8B0E-FBCD-2DFE-42A6-C9978BEF7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4F6043-7A67-491B-98BC-F933DED7226D}" type="slidenum">
              <a:rPr lang="en-GB" smtClean="0"/>
              <a:pPr rtl="0"/>
              <a:t>15</a:t>
            </a:fld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7E323BB-E2EA-14D9-DAC4-09AFBBF93C5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238484" y="0"/>
            <a:ext cx="1950468" cy="194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573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53DF3-6C76-69AE-561F-FFD1978E1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624" y="342900"/>
            <a:ext cx="10543032" cy="1325563"/>
          </a:xfrm>
        </p:spPr>
        <p:txBody>
          <a:bodyPr>
            <a:normAutofit/>
          </a:bodyPr>
          <a:lstStyle/>
          <a:p>
            <a:r>
              <a:rPr lang="en-GB" sz="3600" dirty="0"/>
              <a:t>Advert: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660820-15D0-3032-F548-788F61E10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21EE7F-725A-13B6-8BE1-97343C805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52600F-2CC8-C338-1BA9-F390448B3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4F6043-7A67-491B-98BC-F933DED7226D}" type="slidenum">
              <a:rPr lang="en-GB" smtClean="0"/>
              <a:pPr rtl="0"/>
              <a:t>16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526086-CB9C-C4B3-602B-B2BA713EAF55}"/>
              </a:ext>
            </a:extLst>
          </p:cNvPr>
          <p:cNvSpPr txBox="1"/>
          <p:nvPr/>
        </p:nvSpPr>
        <p:spPr>
          <a:xfrm>
            <a:off x="1792224" y="2704783"/>
            <a:ext cx="8215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https://www.youtube.com/watch?v=8dWHLT44Zxg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D52869-82F3-77AD-92F8-930F876605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8484" y="0"/>
            <a:ext cx="1950468" cy="194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0103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DF1F15-46F5-4A2B-AF38-34F3B8027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627" y="986536"/>
            <a:ext cx="5228393" cy="2697190"/>
          </a:xfrm>
        </p:spPr>
        <p:txBody>
          <a:bodyPr rtlCol="0">
            <a:normAutofit/>
          </a:bodyPr>
          <a:lstStyle/>
          <a:p>
            <a:pPr rtl="0"/>
            <a:r>
              <a:rPr lang="en-GB" sz="5400" dirty="0"/>
              <a:t>Thank You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6D5C7B-55D2-44E5-9F45-7BA7BEDE5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03152" y="0"/>
            <a:ext cx="685800" cy="685800"/>
          </a:xfrm>
        </p:spPr>
        <p:txBody>
          <a:bodyPr rtlCol="0"/>
          <a:lstStyle/>
          <a:p>
            <a:pPr rtl="0"/>
            <a:fld id="{3A4F6043-7A67-491B-98BC-F933DED7226D}" type="slidenum">
              <a:rPr lang="en-GB" smtClean="0"/>
              <a:pPr rtl="0"/>
              <a:t>17</a:t>
            </a:fld>
            <a:endParaRPr lang="en-GB" dirty="0"/>
          </a:p>
        </p:txBody>
      </p:sp>
      <p:pic>
        <p:nvPicPr>
          <p:cNvPr id="14" name="Picture Placeholder 13" descr="A glass dome house with a table and chairs in front of it&#10;&#10;AI-generated content may be incorrect.">
            <a:extLst>
              <a:ext uri="{FF2B5EF4-FFF2-40B4-BE49-F238E27FC236}">
                <a16:creationId xmlns:a16="http://schemas.microsoft.com/office/drawing/2014/main" id="{10F858B1-C433-0178-6C4F-B73539E23E9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1875" r="21875"/>
          <a:stretch>
            <a:fillRect/>
          </a:stretch>
        </p:blipFill>
        <p:spPr>
          <a:xfrm>
            <a:off x="6650736" y="1248156"/>
            <a:ext cx="4361688" cy="4361688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DBD00BF-EC22-44CC-1723-512EADF339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8484" y="0"/>
            <a:ext cx="1950468" cy="1940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3459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41774-544F-B770-454F-8F738E6C5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064" y="342900"/>
            <a:ext cx="10237216" cy="941294"/>
          </a:xfrm>
        </p:spPr>
        <p:txBody>
          <a:bodyPr>
            <a:normAutofit/>
          </a:bodyPr>
          <a:lstStyle/>
          <a:p>
            <a:r>
              <a:rPr lang="en-GB" sz="3600" dirty="0"/>
              <a:t>References: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852840-585F-8148-064F-26196169C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/>
              <a:t>Monday, February 1, 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85FAA6-7F46-A7CE-143A-C44B27F2A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en-GB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7F6255-46B3-F9E0-B84A-68B39AD58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3A4F6043-7A67-491B-98BC-F933DED7226D}" type="slidenum">
              <a:rPr lang="en-GB" smtClean="0"/>
              <a:pPr rtl="0"/>
              <a:t>18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5C1796-EC1B-A9B9-A26B-B113AE587B12}"/>
              </a:ext>
            </a:extLst>
          </p:cNvPr>
          <p:cNvSpPr txBox="1"/>
          <p:nvPr/>
        </p:nvSpPr>
        <p:spPr>
          <a:xfrm>
            <a:off x="430784" y="1656080"/>
            <a:ext cx="1009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https://www.arte.go.it/event/mario-merz-igloos/</a:t>
            </a:r>
            <a:endParaRPr lang="en-GB" dirty="0"/>
          </a:p>
          <a:p>
            <a:r>
              <a:rPr lang="en-GB" dirty="0">
                <a:hlinkClick r:id="rId3"/>
              </a:rPr>
              <a:t>https://leviniglut.net/glass-igloos-lapland-finland/</a:t>
            </a:r>
            <a:endParaRPr lang="en-GB" dirty="0"/>
          </a:p>
          <a:p>
            <a:r>
              <a:rPr lang="en-GB" dirty="0">
                <a:hlinkClick r:id="rId4"/>
              </a:rPr>
              <a:t>https://www.santaclausholidayvillage.fi/glass-igloo</a:t>
            </a:r>
            <a:endParaRPr lang="en-GB" dirty="0"/>
          </a:p>
          <a:p>
            <a:r>
              <a:rPr lang="en-GB" dirty="0"/>
              <a:t>https://fredstinyhouses.com.au/</a:t>
            </a:r>
          </a:p>
        </p:txBody>
      </p:sp>
    </p:spTree>
    <p:extLst>
      <p:ext uri="{BB962C8B-B14F-4D97-AF65-F5344CB8AC3E}">
        <p14:creationId xmlns:p14="http://schemas.microsoft.com/office/powerpoint/2010/main" val="3147904003"/>
      </p:ext>
    </p:extLst>
  </p:cSld>
  <p:clrMapOvr>
    <a:masterClrMapping/>
  </p:clrMapOvr>
</p:sld>
</file>

<file path=ppt/theme/theme1.xml><?xml version="1.0" encoding="utf-8"?>
<a:theme xmlns:a="http://schemas.openxmlformats.org/drawingml/2006/main" name="OffsetVTI">
  <a:themeElements>
    <a:clrScheme name="Custom 20">
      <a:dk1>
        <a:srgbClr val="000000"/>
      </a:dk1>
      <a:lt1>
        <a:sysClr val="window" lastClr="FFFFFF"/>
      </a:lt1>
      <a:dk2>
        <a:srgbClr val="2C3948"/>
      </a:dk2>
      <a:lt2>
        <a:srgbClr val="F4F4F4"/>
      </a:lt2>
      <a:accent1>
        <a:srgbClr val="F49D90"/>
      </a:accent1>
      <a:accent2>
        <a:srgbClr val="D6947C"/>
      </a:accent2>
      <a:accent3>
        <a:srgbClr val="BF8484"/>
      </a:accent3>
      <a:accent4>
        <a:srgbClr val="96A9AA"/>
      </a:accent4>
      <a:accent5>
        <a:srgbClr val="DD796C"/>
      </a:accent5>
      <a:accent6>
        <a:srgbClr val="D09145"/>
      </a:accent6>
      <a:hlink>
        <a:srgbClr val="DF686A"/>
      </a:hlink>
      <a:folHlink>
        <a:srgbClr val="F93F1C"/>
      </a:folHlink>
    </a:clrScheme>
    <a:fontScheme name="Dante">
      <a:majorFont>
        <a:latin typeface="Dante"/>
        <a:ea typeface=""/>
        <a:cs typeface=""/>
      </a:majorFont>
      <a:minorFont>
        <a:latin typeface="Dan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74515216.tgt.Office_50301584_TF67338807_Win32_OJ112196133" id="{758149FD-FDE6-496F-A319-9A8B6DCB2CE4}" vid="{EC83E4A7-2CFA-47B3-B7BE-E17707B5F46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f244c3e-e0b4-4871-bb4e-fd032a14544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5BDE7C2597694E9B52267909D130AC" ma:contentTypeVersion="10" ma:contentTypeDescription="Create a new document." ma:contentTypeScope="" ma:versionID="2f807e2714aef0969b62fca1e422e6cc">
  <xsd:schema xmlns:xsd="http://www.w3.org/2001/XMLSchema" xmlns:xs="http://www.w3.org/2001/XMLSchema" xmlns:p="http://schemas.microsoft.com/office/2006/metadata/properties" xmlns:ns3="bf244c3e-e0b4-4871-bb4e-fd032a14544d" targetNamespace="http://schemas.microsoft.com/office/2006/metadata/properties" ma:root="true" ma:fieldsID="dcea29c5e2cfdfd0e86ea87fd7602fad" ns3:_="">
    <xsd:import namespace="bf244c3e-e0b4-4871-bb4e-fd032a14544d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244c3e-e0b4-4871-bb4e-fd032a14544d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A4E27A5-29EC-44AC-A353-55638DDBC56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9259C4-AC71-4849-BC68-7545A45536D3}">
  <ds:schemaRefs>
    <ds:schemaRef ds:uri="http://purl.org/dc/terms/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bf244c3e-e0b4-4871-bb4e-fd032a14544d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A166D4E-A5C2-4D69-8D59-B448F741E9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244c3e-e0b4-4871-bb4e-fd032a1454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{C6D1158C-E295-4A31-9542-905EC3D8C5BB}tf67338807_win32</Template>
  <TotalTime>890</TotalTime>
  <Words>620</Words>
  <Application>Microsoft Office PowerPoint</Application>
  <PresentationFormat>Widescreen</PresentationFormat>
  <Paragraphs>107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Dante</vt:lpstr>
      <vt:lpstr>Dante (Headings)2</vt:lpstr>
      <vt:lpstr>Helvetica Neue Medium</vt:lpstr>
      <vt:lpstr>Wingdings 2</vt:lpstr>
      <vt:lpstr>OffsetVTI</vt:lpstr>
      <vt:lpstr>CELESTE RETREATS</vt:lpstr>
      <vt:lpstr>Table of contents </vt:lpstr>
      <vt:lpstr>Introduction</vt:lpstr>
      <vt:lpstr>Designing the questionnaire </vt:lpstr>
      <vt:lpstr>Research </vt:lpstr>
      <vt:lpstr>PowerPoint Presentation</vt:lpstr>
      <vt:lpstr> </vt:lpstr>
      <vt:lpstr>ANALYSING THE DATA </vt:lpstr>
      <vt:lpstr>Graphics</vt:lpstr>
      <vt:lpstr>Website design </vt:lpstr>
      <vt:lpstr>PowerPoint Presentation</vt:lpstr>
      <vt:lpstr>Key points: </vt:lpstr>
      <vt:lpstr>Marketing Materials </vt:lpstr>
      <vt:lpstr> Reflection</vt:lpstr>
      <vt:lpstr>PowerPoint Presentation</vt:lpstr>
      <vt:lpstr>Advert: </vt:lpstr>
      <vt:lpstr>Thank You</vt:lpstr>
      <vt:lpstr>References: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Edit Lakme Azmi (2412715)</dc:creator>
  <cp:lastModifiedBy>Edit Lakme Azmi (2412715)</cp:lastModifiedBy>
  <cp:revision>1</cp:revision>
  <dcterms:created xsi:type="dcterms:W3CDTF">2025-06-29T13:40:18Z</dcterms:created>
  <dcterms:modified xsi:type="dcterms:W3CDTF">2025-06-30T04:30:52Z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0x010100885BDE7C2597694E9B52267909D130AC</vt:lpwstr>
  </property>
</Properties>
</file>