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5"/>
  </p:notesMasterIdLst>
  <p:sldIdLst>
    <p:sldId id="256" r:id="rId2"/>
    <p:sldId id="257" r:id="rId3"/>
    <p:sldId id="258" r:id="rId4"/>
    <p:sldId id="260" r:id="rId5"/>
    <p:sldId id="259" r:id="rId6"/>
    <p:sldId id="261" r:id="rId7"/>
    <p:sldId id="263" r:id="rId8"/>
    <p:sldId id="266" r:id="rId9"/>
    <p:sldId id="264" r:id="rId10"/>
    <p:sldId id="267" r:id="rId11"/>
    <p:sldId id="268" r:id="rId12"/>
    <p:sldId id="270"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F0F164-F99A-5A40-B441-17366D423615}" v="4" dt="2024-04-30T12:09:39.0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igan Simons (2015465)" userId="cbc8f739-6598-439f-ada9-4bd3a9cf7cda" providerId="ADAL" clId="{0EF0F164-F99A-5A40-B441-17366D423615}"/>
    <pc:docChg chg="custSel addSld modSld">
      <pc:chgData name="Teigan Simons (2015465)" userId="cbc8f739-6598-439f-ada9-4bd3a9cf7cda" providerId="ADAL" clId="{0EF0F164-F99A-5A40-B441-17366D423615}" dt="2024-05-02T07:34:53.859" v="92" actId="20577"/>
      <pc:docMkLst>
        <pc:docMk/>
      </pc:docMkLst>
      <pc:sldChg chg="addSp">
        <pc:chgData name="Teigan Simons (2015465)" userId="cbc8f739-6598-439f-ada9-4bd3a9cf7cda" providerId="ADAL" clId="{0EF0F164-F99A-5A40-B441-17366D423615}" dt="2024-04-30T12:09:39.083" v="5" actId="931"/>
        <pc:sldMkLst>
          <pc:docMk/>
          <pc:sldMk cId="3787550685" sldId="257"/>
        </pc:sldMkLst>
        <pc:picChg chg="add">
          <ac:chgData name="Teigan Simons (2015465)" userId="cbc8f739-6598-439f-ada9-4bd3a9cf7cda" providerId="ADAL" clId="{0EF0F164-F99A-5A40-B441-17366D423615}" dt="2024-04-30T12:09:39.083" v="5" actId="931"/>
          <ac:picMkLst>
            <pc:docMk/>
            <pc:sldMk cId="3787550685" sldId="257"/>
            <ac:picMk id="4" creationId="{C35BAAC4-B3C6-67EC-F692-06BE1179A1FA}"/>
          </ac:picMkLst>
        </pc:picChg>
      </pc:sldChg>
      <pc:sldChg chg="addSp delSp modSp">
        <pc:chgData name="Teigan Simons (2015465)" userId="cbc8f739-6598-439f-ada9-4bd3a9cf7cda" providerId="ADAL" clId="{0EF0F164-F99A-5A40-B441-17366D423615}" dt="2024-05-02T07:34:53.859" v="92" actId="20577"/>
        <pc:sldMkLst>
          <pc:docMk/>
          <pc:sldMk cId="2390134425" sldId="259"/>
        </pc:sldMkLst>
        <pc:spChg chg="del">
          <ac:chgData name="Teigan Simons (2015465)" userId="cbc8f739-6598-439f-ada9-4bd3a9cf7cda" providerId="ADAL" clId="{0EF0F164-F99A-5A40-B441-17366D423615}" dt="2024-05-02T07:32:51.475" v="6" actId="21"/>
          <ac:spMkLst>
            <pc:docMk/>
            <pc:sldMk cId="2390134425" sldId="259"/>
            <ac:spMk id="2" creationId="{67EBA524-FF27-B145-FB20-BF28CA307889}"/>
          </ac:spMkLst>
        </pc:spChg>
        <pc:spChg chg="mod">
          <ac:chgData name="Teigan Simons (2015465)" userId="cbc8f739-6598-439f-ada9-4bd3a9cf7cda" providerId="ADAL" clId="{0EF0F164-F99A-5A40-B441-17366D423615}" dt="2024-05-02T07:34:10.594" v="46" actId="1076"/>
          <ac:spMkLst>
            <pc:docMk/>
            <pc:sldMk cId="2390134425" sldId="259"/>
            <ac:spMk id="3" creationId="{688AB1EC-B282-C0D1-AC80-AD038D094351}"/>
          </ac:spMkLst>
        </pc:spChg>
        <pc:spChg chg="del">
          <ac:chgData name="Teigan Simons (2015465)" userId="cbc8f739-6598-439f-ada9-4bd3a9cf7cda" providerId="ADAL" clId="{0EF0F164-F99A-5A40-B441-17366D423615}" dt="2024-05-02T07:33:31.992" v="28" actId="21"/>
          <ac:spMkLst>
            <pc:docMk/>
            <pc:sldMk cId="2390134425" sldId="259"/>
            <ac:spMk id="4" creationId="{E696715C-5B9B-D9FB-C4F2-C9F6ADE92F0C}"/>
          </ac:spMkLst>
        </pc:spChg>
        <pc:spChg chg="add mod">
          <ac:chgData name="Teigan Simons (2015465)" userId="cbc8f739-6598-439f-ada9-4bd3a9cf7cda" providerId="ADAL" clId="{0EF0F164-F99A-5A40-B441-17366D423615}" dt="2024-05-02T07:33:11.854" v="27" actId="207"/>
          <ac:spMkLst>
            <pc:docMk/>
            <pc:sldMk cId="2390134425" sldId="259"/>
            <ac:spMk id="8" creationId="{D1C8FE20-F5F6-D831-E58F-BFD68FF6837A}"/>
          </ac:spMkLst>
        </pc:spChg>
        <pc:spChg chg="add mod">
          <ac:chgData name="Teigan Simons (2015465)" userId="cbc8f739-6598-439f-ada9-4bd3a9cf7cda" providerId="ADAL" clId="{0EF0F164-F99A-5A40-B441-17366D423615}" dt="2024-05-02T07:34:53.859" v="92" actId="20577"/>
          <ac:spMkLst>
            <pc:docMk/>
            <pc:sldMk cId="2390134425" sldId="259"/>
            <ac:spMk id="10" creationId="{B8F68F65-6C9A-9CBD-140E-60AAA5214833}"/>
          </ac:spMkLst>
        </pc:spChg>
      </pc:sldChg>
      <pc:sldChg chg="modSp new">
        <pc:chgData name="Teigan Simons (2015465)" userId="cbc8f739-6598-439f-ada9-4bd3a9cf7cda" providerId="ADAL" clId="{0EF0F164-F99A-5A40-B441-17366D423615}" dt="2024-04-30T12:05:04.438" v="3" actId="22"/>
        <pc:sldMkLst>
          <pc:docMk/>
          <pc:sldMk cId="2571593427" sldId="271"/>
        </pc:sldMkLst>
        <pc:spChg chg="mod">
          <ac:chgData name="Teigan Simons (2015465)" userId="cbc8f739-6598-439f-ada9-4bd3a9cf7cda" providerId="ADAL" clId="{0EF0F164-F99A-5A40-B441-17366D423615}" dt="2024-04-30T12:05:04.438" v="3" actId="22"/>
          <ac:spMkLst>
            <pc:docMk/>
            <pc:sldMk cId="2571593427" sldId="271"/>
            <ac:spMk id="3" creationId="{972959C6-FCD4-B566-D878-54CC705E80C9}"/>
          </ac:spMkLst>
        </pc:spChg>
      </pc:sldChg>
      <pc:sldChg chg="new">
        <pc:chgData name="Teigan Simons (2015465)" userId="cbc8f739-6598-439f-ada9-4bd3a9cf7cda" providerId="ADAL" clId="{0EF0F164-F99A-5A40-B441-17366D423615}" dt="2024-04-30T12:09:12.633" v="4" actId="680"/>
        <pc:sldMkLst>
          <pc:docMk/>
          <pc:sldMk cId="3270738009" sldId="272"/>
        </pc:sldMkLst>
      </pc:sldChg>
    </pc:docChg>
  </pc:docChgLst>
  <pc:docChgLst>
    <pc:chgData name="Teigan Simons (2015465)" userId="cbc8f739-6598-439f-ada9-4bd3a9cf7cda" providerId="ADAL" clId="{8C9D396C-8FDF-9F49-9E97-8D83501FEF69}"/>
    <pc:docChg chg="undo redo custSel addSld delSld modSld sldOrd addSection delSection">
      <pc:chgData name="Teigan Simons (2015465)" userId="cbc8f739-6598-439f-ada9-4bd3a9cf7cda" providerId="ADAL" clId="{8C9D396C-8FDF-9F49-9E97-8D83501FEF69}" dt="2024-04-30T12:14:33.302" v="5371" actId="2696"/>
      <pc:docMkLst>
        <pc:docMk/>
      </pc:docMkLst>
      <pc:sldChg chg="addSp delSp modSp mod setBg">
        <pc:chgData name="Teigan Simons (2015465)" userId="cbc8f739-6598-439f-ada9-4bd3a9cf7cda" providerId="ADAL" clId="{8C9D396C-8FDF-9F49-9E97-8D83501FEF69}" dt="2024-04-30T12:10:26.349" v="5364" actId="255"/>
        <pc:sldMkLst>
          <pc:docMk/>
          <pc:sldMk cId="3787550685" sldId="257"/>
        </pc:sldMkLst>
        <pc:spChg chg="mod">
          <ac:chgData name="Teigan Simons (2015465)" userId="cbc8f739-6598-439f-ada9-4bd3a9cf7cda" providerId="ADAL" clId="{8C9D396C-8FDF-9F49-9E97-8D83501FEF69}" dt="2024-04-30T12:10:18.674" v="5362" actId="207"/>
          <ac:spMkLst>
            <pc:docMk/>
            <pc:sldMk cId="3787550685" sldId="257"/>
            <ac:spMk id="2" creationId="{15753C5A-E03B-309F-7359-51D3AE600654}"/>
          </ac:spMkLst>
        </pc:spChg>
        <pc:spChg chg="mod">
          <ac:chgData name="Teigan Simons (2015465)" userId="cbc8f739-6598-439f-ada9-4bd3a9cf7cda" providerId="ADAL" clId="{8C9D396C-8FDF-9F49-9E97-8D83501FEF69}" dt="2024-04-30T12:10:26.349" v="5364" actId="255"/>
          <ac:spMkLst>
            <pc:docMk/>
            <pc:sldMk cId="3787550685" sldId="257"/>
            <ac:spMk id="3" creationId="{5116AF15-7C3B-D9F9-124F-F1DC113CB686}"/>
          </ac:spMkLst>
        </pc:spChg>
        <pc:spChg chg="add del">
          <ac:chgData name="Teigan Simons (2015465)" userId="cbc8f739-6598-439f-ada9-4bd3a9cf7cda" providerId="ADAL" clId="{8C9D396C-8FDF-9F49-9E97-8D83501FEF69}" dt="2024-04-30T12:10:09.123" v="5358" actId="26606"/>
          <ac:spMkLst>
            <pc:docMk/>
            <pc:sldMk cId="3787550685" sldId="257"/>
            <ac:spMk id="9" creationId="{1B15ED52-F352-441B-82BF-E0EA34836D08}"/>
          </ac:spMkLst>
        </pc:spChg>
        <pc:spChg chg="add del">
          <ac:chgData name="Teigan Simons (2015465)" userId="cbc8f739-6598-439f-ada9-4bd3a9cf7cda" providerId="ADAL" clId="{8C9D396C-8FDF-9F49-9E97-8D83501FEF69}" dt="2024-04-30T12:10:09.123" v="5358" actId="26606"/>
          <ac:spMkLst>
            <pc:docMk/>
            <pc:sldMk cId="3787550685" sldId="257"/>
            <ac:spMk id="11" creationId="{61707E60-CEC9-4661-AA82-69242EB4BDC3}"/>
          </ac:spMkLst>
        </pc:spChg>
        <pc:spChg chg="add del">
          <ac:chgData name="Teigan Simons (2015465)" userId="cbc8f739-6598-439f-ada9-4bd3a9cf7cda" providerId="ADAL" clId="{8C9D396C-8FDF-9F49-9E97-8D83501FEF69}" dt="2024-04-30T12:10:09.123" v="5358" actId="26606"/>
          <ac:spMkLst>
            <pc:docMk/>
            <pc:sldMk cId="3787550685" sldId="257"/>
            <ac:spMk id="13" creationId="{8F035CD8-AE30-4146-96F2-036B0CE5E4F3}"/>
          </ac:spMkLst>
        </pc:spChg>
        <pc:spChg chg="add">
          <ac:chgData name="Teigan Simons (2015465)" userId="cbc8f739-6598-439f-ada9-4bd3a9cf7cda" providerId="ADAL" clId="{8C9D396C-8FDF-9F49-9E97-8D83501FEF69}" dt="2024-04-30T12:10:09.123" v="5358" actId="26606"/>
          <ac:spMkLst>
            <pc:docMk/>
            <pc:sldMk cId="3787550685" sldId="257"/>
            <ac:spMk id="18" creationId="{93DAF4AA-9270-40B5-B73C-B11B9A92F0BC}"/>
          </ac:spMkLst>
        </pc:spChg>
        <pc:spChg chg="add">
          <ac:chgData name="Teigan Simons (2015465)" userId="cbc8f739-6598-439f-ada9-4bd3a9cf7cda" providerId="ADAL" clId="{8C9D396C-8FDF-9F49-9E97-8D83501FEF69}" dt="2024-04-30T12:10:09.123" v="5358" actId="26606"/>
          <ac:spMkLst>
            <pc:docMk/>
            <pc:sldMk cId="3787550685" sldId="257"/>
            <ac:spMk id="20" creationId="{31D5E60A-D6B1-4F21-A993-313958AF0C00}"/>
          </ac:spMkLst>
        </pc:spChg>
        <pc:spChg chg="add">
          <ac:chgData name="Teigan Simons (2015465)" userId="cbc8f739-6598-439f-ada9-4bd3a9cf7cda" providerId="ADAL" clId="{8C9D396C-8FDF-9F49-9E97-8D83501FEF69}" dt="2024-04-30T12:10:09.123" v="5358" actId="26606"/>
          <ac:spMkLst>
            <pc:docMk/>
            <pc:sldMk cId="3787550685" sldId="257"/>
            <ac:spMk id="22" creationId="{5B7BB16B-E108-4C64-97D5-7AC67CC5E2C7}"/>
          </ac:spMkLst>
        </pc:spChg>
        <pc:spChg chg="add">
          <ac:chgData name="Teigan Simons (2015465)" userId="cbc8f739-6598-439f-ada9-4bd3a9cf7cda" providerId="ADAL" clId="{8C9D396C-8FDF-9F49-9E97-8D83501FEF69}" dt="2024-04-30T12:10:09.123" v="5358" actId="26606"/>
          <ac:spMkLst>
            <pc:docMk/>
            <pc:sldMk cId="3787550685" sldId="257"/>
            <ac:spMk id="24" creationId="{A5F6A003-4671-4F7B-A12E-2946D61E435F}"/>
          </ac:spMkLst>
        </pc:spChg>
        <pc:picChg chg="mod">
          <ac:chgData name="Teigan Simons (2015465)" userId="cbc8f739-6598-439f-ada9-4bd3a9cf7cda" providerId="ADAL" clId="{8C9D396C-8FDF-9F49-9E97-8D83501FEF69}" dt="2024-04-30T12:10:15.817" v="5360" actId="27614"/>
          <ac:picMkLst>
            <pc:docMk/>
            <pc:sldMk cId="3787550685" sldId="257"/>
            <ac:picMk id="4" creationId="{C35BAAC4-B3C6-67EC-F692-06BE1179A1FA}"/>
          </ac:picMkLst>
        </pc:picChg>
        <pc:picChg chg="add del">
          <ac:chgData name="Teigan Simons (2015465)" userId="cbc8f739-6598-439f-ada9-4bd3a9cf7cda" providerId="ADAL" clId="{8C9D396C-8FDF-9F49-9E97-8D83501FEF69}" dt="2024-04-30T12:09:49.685" v="5353" actId="478"/>
          <ac:picMkLst>
            <pc:docMk/>
            <pc:sldMk cId="3787550685" sldId="257"/>
            <ac:picMk id="5" creationId="{96E2AE2F-D594-9EB9-977E-0B978CEF3016}"/>
          </ac:picMkLst>
        </pc:picChg>
      </pc:sldChg>
      <pc:sldChg chg="addSp delSp modSp mod">
        <pc:chgData name="Teigan Simons (2015465)" userId="cbc8f739-6598-439f-ada9-4bd3a9cf7cda" providerId="ADAL" clId="{8C9D396C-8FDF-9F49-9E97-8D83501FEF69}" dt="2024-04-30T12:08:29.327" v="5349" actId="20577"/>
        <pc:sldMkLst>
          <pc:docMk/>
          <pc:sldMk cId="2190970651" sldId="258"/>
        </pc:sldMkLst>
        <pc:spChg chg="mod">
          <ac:chgData name="Teigan Simons (2015465)" userId="cbc8f739-6598-439f-ada9-4bd3a9cf7cda" providerId="ADAL" clId="{8C9D396C-8FDF-9F49-9E97-8D83501FEF69}" dt="2024-04-30T12:08:17.729" v="5345" actId="113"/>
          <ac:spMkLst>
            <pc:docMk/>
            <pc:sldMk cId="2190970651" sldId="258"/>
            <ac:spMk id="2" creationId="{43D5687D-6112-8A58-DFB1-8BC4A259D572}"/>
          </ac:spMkLst>
        </pc:spChg>
        <pc:spChg chg="mod">
          <ac:chgData name="Teigan Simons (2015465)" userId="cbc8f739-6598-439f-ada9-4bd3a9cf7cda" providerId="ADAL" clId="{8C9D396C-8FDF-9F49-9E97-8D83501FEF69}" dt="2024-04-30T12:08:29.327" v="5349" actId="20577"/>
          <ac:spMkLst>
            <pc:docMk/>
            <pc:sldMk cId="2190970651" sldId="258"/>
            <ac:spMk id="4" creationId="{D3ED79A7-9F92-AEDA-2850-2D51D502FD58}"/>
          </ac:spMkLst>
        </pc:spChg>
        <pc:spChg chg="mod">
          <ac:chgData name="Teigan Simons (2015465)" userId="cbc8f739-6598-439f-ada9-4bd3a9cf7cda" providerId="ADAL" clId="{8C9D396C-8FDF-9F49-9E97-8D83501FEF69}" dt="2024-04-30T12:08:26.292" v="5347" actId="14100"/>
          <ac:spMkLst>
            <pc:docMk/>
            <pc:sldMk cId="2190970651" sldId="258"/>
            <ac:spMk id="6" creationId="{5151899C-A466-6920-6A3D-9299586F63B7}"/>
          </ac:spMkLst>
        </pc:spChg>
        <pc:spChg chg="del mod">
          <ac:chgData name="Teigan Simons (2015465)" userId="cbc8f739-6598-439f-ada9-4bd3a9cf7cda" providerId="ADAL" clId="{8C9D396C-8FDF-9F49-9E97-8D83501FEF69}" dt="2024-04-30T12:05:44.589" v="5281" actId="478"/>
          <ac:spMkLst>
            <pc:docMk/>
            <pc:sldMk cId="2190970651" sldId="258"/>
            <ac:spMk id="9" creationId="{2E952443-5221-BEA1-D978-0998AD71F477}"/>
          </ac:spMkLst>
        </pc:spChg>
        <pc:spChg chg="add mod">
          <ac:chgData name="Teigan Simons (2015465)" userId="cbc8f739-6598-439f-ada9-4bd3a9cf7cda" providerId="ADAL" clId="{8C9D396C-8FDF-9F49-9E97-8D83501FEF69}" dt="2024-04-30T12:07:59.886" v="5341" actId="20577"/>
          <ac:spMkLst>
            <pc:docMk/>
            <pc:sldMk cId="2190970651" sldId="258"/>
            <ac:spMk id="11" creationId="{33A2F6BD-9A62-253F-F7FB-879AF9226EA1}"/>
          </ac:spMkLst>
        </pc:spChg>
        <pc:spChg chg="add del mod">
          <ac:chgData name="Teigan Simons (2015465)" userId="cbc8f739-6598-439f-ada9-4bd3a9cf7cda" providerId="ADAL" clId="{8C9D396C-8FDF-9F49-9E97-8D83501FEF69}" dt="2024-04-30T12:07:36.092" v="5336"/>
          <ac:spMkLst>
            <pc:docMk/>
            <pc:sldMk cId="2190970651" sldId="258"/>
            <ac:spMk id="12" creationId="{0388DC8E-6FF3-DCE2-AAAD-AC1F3BB757CF}"/>
          </ac:spMkLst>
        </pc:spChg>
        <pc:spChg chg="add del mod">
          <ac:chgData name="Teigan Simons (2015465)" userId="cbc8f739-6598-439f-ada9-4bd3a9cf7cda" providerId="ADAL" clId="{8C9D396C-8FDF-9F49-9E97-8D83501FEF69}" dt="2024-04-30T12:07:09.662" v="5328"/>
          <ac:spMkLst>
            <pc:docMk/>
            <pc:sldMk cId="2190970651" sldId="258"/>
            <ac:spMk id="13" creationId="{115C6004-6419-FE6B-DACF-8529AEC374B3}"/>
          </ac:spMkLst>
        </pc:spChg>
        <pc:picChg chg="del">
          <ac:chgData name="Teigan Simons (2015465)" userId="cbc8f739-6598-439f-ada9-4bd3a9cf7cda" providerId="ADAL" clId="{8C9D396C-8FDF-9F49-9E97-8D83501FEF69}" dt="2024-04-30T12:05:44.589" v="5281" actId="478"/>
          <ac:picMkLst>
            <pc:docMk/>
            <pc:sldMk cId="2190970651" sldId="258"/>
            <ac:picMk id="8" creationId="{36E0EA4F-CCD1-3BAA-2703-B8E70C070427}"/>
          </ac:picMkLst>
        </pc:picChg>
      </pc:sldChg>
      <pc:sldChg chg="modSp mod ord modClrScheme chgLayout">
        <pc:chgData name="Teigan Simons (2015465)" userId="cbc8f739-6598-439f-ada9-4bd3a9cf7cda" providerId="ADAL" clId="{8C9D396C-8FDF-9F49-9E97-8D83501FEF69}" dt="2024-04-30T11:38:43.144" v="3693" actId="2"/>
        <pc:sldMkLst>
          <pc:docMk/>
          <pc:sldMk cId="2390134425" sldId="259"/>
        </pc:sldMkLst>
        <pc:spChg chg="mod ord">
          <ac:chgData name="Teigan Simons (2015465)" userId="cbc8f739-6598-439f-ada9-4bd3a9cf7cda" providerId="ADAL" clId="{8C9D396C-8FDF-9F49-9E97-8D83501FEF69}" dt="2024-04-29T12:02:18.916" v="1384" actId="700"/>
          <ac:spMkLst>
            <pc:docMk/>
            <pc:sldMk cId="2390134425" sldId="259"/>
            <ac:spMk id="2" creationId="{67EBA524-FF27-B145-FB20-BF28CA307889}"/>
          </ac:spMkLst>
        </pc:spChg>
        <pc:spChg chg="mod ord">
          <ac:chgData name="Teigan Simons (2015465)" userId="cbc8f739-6598-439f-ada9-4bd3a9cf7cda" providerId="ADAL" clId="{8C9D396C-8FDF-9F49-9E97-8D83501FEF69}" dt="2024-04-29T12:02:18.916" v="1384" actId="700"/>
          <ac:spMkLst>
            <pc:docMk/>
            <pc:sldMk cId="2390134425" sldId="259"/>
            <ac:spMk id="3" creationId="{688AB1EC-B282-C0D1-AC80-AD038D094351}"/>
          </ac:spMkLst>
        </pc:spChg>
        <pc:spChg chg="mod ord">
          <ac:chgData name="Teigan Simons (2015465)" userId="cbc8f739-6598-439f-ada9-4bd3a9cf7cda" providerId="ADAL" clId="{8C9D396C-8FDF-9F49-9E97-8D83501FEF69}" dt="2024-04-29T12:02:18.916" v="1384" actId="700"/>
          <ac:spMkLst>
            <pc:docMk/>
            <pc:sldMk cId="2390134425" sldId="259"/>
            <ac:spMk id="4" creationId="{E696715C-5B9B-D9FB-C4F2-C9F6ADE92F0C}"/>
          </ac:spMkLst>
        </pc:spChg>
        <pc:spChg chg="mod ord">
          <ac:chgData name="Teigan Simons (2015465)" userId="cbc8f739-6598-439f-ada9-4bd3a9cf7cda" providerId="ADAL" clId="{8C9D396C-8FDF-9F49-9E97-8D83501FEF69}" dt="2024-04-29T12:02:18.916" v="1384" actId="700"/>
          <ac:spMkLst>
            <pc:docMk/>
            <pc:sldMk cId="2390134425" sldId="259"/>
            <ac:spMk id="5" creationId="{CC5640B5-32F0-650D-EA90-709F24F18B21}"/>
          </ac:spMkLst>
        </pc:spChg>
        <pc:spChg chg="mod ord">
          <ac:chgData name="Teigan Simons (2015465)" userId="cbc8f739-6598-439f-ada9-4bd3a9cf7cda" providerId="ADAL" clId="{8C9D396C-8FDF-9F49-9E97-8D83501FEF69}" dt="2024-04-30T11:38:43.144" v="3693" actId="2"/>
          <ac:spMkLst>
            <pc:docMk/>
            <pc:sldMk cId="2390134425" sldId="259"/>
            <ac:spMk id="6" creationId="{5832CB0A-F718-4463-893E-6BB0AFB1B965}"/>
          </ac:spMkLst>
        </pc:spChg>
      </pc:sldChg>
      <pc:sldChg chg="modSp new add del mod">
        <pc:chgData name="Teigan Simons (2015465)" userId="cbc8f739-6598-439f-ada9-4bd3a9cf7cda" providerId="ADAL" clId="{8C9D396C-8FDF-9F49-9E97-8D83501FEF69}" dt="2024-04-30T11:38:37.969" v="3691" actId="2"/>
        <pc:sldMkLst>
          <pc:docMk/>
          <pc:sldMk cId="3560896666" sldId="260"/>
        </pc:sldMkLst>
        <pc:spChg chg="mod">
          <ac:chgData name="Teigan Simons (2015465)" userId="cbc8f739-6598-439f-ada9-4bd3a9cf7cda" providerId="ADAL" clId="{8C9D396C-8FDF-9F49-9E97-8D83501FEF69}" dt="2024-04-29T12:00:56.862" v="1370" actId="207"/>
          <ac:spMkLst>
            <pc:docMk/>
            <pc:sldMk cId="3560896666" sldId="260"/>
            <ac:spMk id="2" creationId="{94F827CE-1621-06BD-AA38-2FF0FCEAA7F9}"/>
          </ac:spMkLst>
        </pc:spChg>
        <pc:spChg chg="mod">
          <ac:chgData name="Teigan Simons (2015465)" userId="cbc8f739-6598-439f-ada9-4bd3a9cf7cda" providerId="ADAL" clId="{8C9D396C-8FDF-9F49-9E97-8D83501FEF69}" dt="2024-04-29T12:01:09.863" v="1374" actId="207"/>
          <ac:spMkLst>
            <pc:docMk/>
            <pc:sldMk cId="3560896666" sldId="260"/>
            <ac:spMk id="3" creationId="{CF44A6FB-8D82-3DBF-4A0D-7F8342CF4744}"/>
          </ac:spMkLst>
        </pc:spChg>
        <pc:spChg chg="mod">
          <ac:chgData name="Teigan Simons (2015465)" userId="cbc8f739-6598-439f-ada9-4bd3a9cf7cda" providerId="ADAL" clId="{8C9D396C-8FDF-9F49-9E97-8D83501FEF69}" dt="2024-04-29T12:01:16.303" v="1375" actId="207"/>
          <ac:spMkLst>
            <pc:docMk/>
            <pc:sldMk cId="3560896666" sldId="260"/>
            <ac:spMk id="4" creationId="{2BFF87D4-8766-2F05-EBE8-8E23B16D0346}"/>
          </ac:spMkLst>
        </pc:spChg>
        <pc:spChg chg="mod">
          <ac:chgData name="Teigan Simons (2015465)" userId="cbc8f739-6598-439f-ada9-4bd3a9cf7cda" providerId="ADAL" clId="{8C9D396C-8FDF-9F49-9E97-8D83501FEF69}" dt="2024-04-30T11:38:37.969" v="3691" actId="2"/>
          <ac:spMkLst>
            <pc:docMk/>
            <pc:sldMk cId="3560896666" sldId="260"/>
            <ac:spMk id="5" creationId="{5DE7CFC9-03CF-DB8A-0A37-31F31C795E13}"/>
          </ac:spMkLst>
        </pc:spChg>
        <pc:spChg chg="mod">
          <ac:chgData name="Teigan Simons (2015465)" userId="cbc8f739-6598-439f-ada9-4bd3a9cf7cda" providerId="ADAL" clId="{8C9D396C-8FDF-9F49-9E97-8D83501FEF69}" dt="2024-04-29T12:00:43.099" v="1368" actId="207"/>
          <ac:spMkLst>
            <pc:docMk/>
            <pc:sldMk cId="3560896666" sldId="260"/>
            <ac:spMk id="6" creationId="{8393AB03-33F9-EBEC-0311-BA5D07D4F8F5}"/>
          </ac:spMkLst>
        </pc:spChg>
      </pc:sldChg>
      <pc:sldChg chg="addSp delSp modSp new mod modClrScheme chgLayout">
        <pc:chgData name="Teigan Simons (2015465)" userId="cbc8f739-6598-439f-ada9-4bd3a9cf7cda" providerId="ADAL" clId="{8C9D396C-8FDF-9F49-9E97-8D83501FEF69}" dt="2024-04-30T11:38:44.861" v="3694" actId="2"/>
        <pc:sldMkLst>
          <pc:docMk/>
          <pc:sldMk cId="2651099896" sldId="261"/>
        </pc:sldMkLst>
        <pc:spChg chg="del">
          <ac:chgData name="Teigan Simons (2015465)" userId="cbc8f739-6598-439f-ada9-4bd3a9cf7cda" providerId="ADAL" clId="{8C9D396C-8FDF-9F49-9E97-8D83501FEF69}" dt="2024-04-29T12:02:34.605" v="1388" actId="700"/>
          <ac:spMkLst>
            <pc:docMk/>
            <pc:sldMk cId="2651099896" sldId="261"/>
            <ac:spMk id="2" creationId="{6E20A609-DD3C-52BC-A8F9-9E0FD116F418}"/>
          </ac:spMkLst>
        </pc:spChg>
        <pc:spChg chg="del mod ord">
          <ac:chgData name="Teigan Simons (2015465)" userId="cbc8f739-6598-439f-ada9-4bd3a9cf7cda" providerId="ADAL" clId="{8C9D396C-8FDF-9F49-9E97-8D83501FEF69}" dt="2024-04-29T12:02:34.605" v="1388" actId="700"/>
          <ac:spMkLst>
            <pc:docMk/>
            <pc:sldMk cId="2651099896" sldId="261"/>
            <ac:spMk id="3" creationId="{E343E5A5-8BCE-396D-D1CD-B8E6DBDC6836}"/>
          </ac:spMkLst>
        </pc:spChg>
        <pc:spChg chg="del">
          <ac:chgData name="Teigan Simons (2015465)" userId="cbc8f739-6598-439f-ada9-4bd3a9cf7cda" providerId="ADAL" clId="{8C9D396C-8FDF-9F49-9E97-8D83501FEF69}" dt="2024-04-29T12:02:34.605" v="1388" actId="700"/>
          <ac:spMkLst>
            <pc:docMk/>
            <pc:sldMk cId="2651099896" sldId="261"/>
            <ac:spMk id="4" creationId="{C0C35BB4-B83E-CFE2-4DA8-E3056E19A7CB}"/>
          </ac:spMkLst>
        </pc:spChg>
        <pc:spChg chg="del">
          <ac:chgData name="Teigan Simons (2015465)" userId="cbc8f739-6598-439f-ada9-4bd3a9cf7cda" providerId="ADAL" clId="{8C9D396C-8FDF-9F49-9E97-8D83501FEF69}" dt="2024-04-29T12:02:34.605" v="1388" actId="700"/>
          <ac:spMkLst>
            <pc:docMk/>
            <pc:sldMk cId="2651099896" sldId="261"/>
            <ac:spMk id="5" creationId="{0665F797-F92B-765B-2364-1119F4FFA859}"/>
          </ac:spMkLst>
        </pc:spChg>
        <pc:spChg chg="del mod ord">
          <ac:chgData name="Teigan Simons (2015465)" userId="cbc8f739-6598-439f-ada9-4bd3a9cf7cda" providerId="ADAL" clId="{8C9D396C-8FDF-9F49-9E97-8D83501FEF69}" dt="2024-04-29T12:02:34.605" v="1388" actId="700"/>
          <ac:spMkLst>
            <pc:docMk/>
            <pc:sldMk cId="2651099896" sldId="261"/>
            <ac:spMk id="6" creationId="{7CA79278-9EA6-2C1A-19BA-C9C11B2DF3C1}"/>
          </ac:spMkLst>
        </pc:spChg>
        <pc:spChg chg="add mod ord">
          <ac:chgData name="Teigan Simons (2015465)" userId="cbc8f739-6598-439f-ada9-4bd3a9cf7cda" providerId="ADAL" clId="{8C9D396C-8FDF-9F49-9E97-8D83501FEF69}" dt="2024-04-30T11:15:30.391" v="1507" actId="207"/>
          <ac:spMkLst>
            <pc:docMk/>
            <pc:sldMk cId="2651099896" sldId="261"/>
            <ac:spMk id="7" creationId="{6876CB8A-EA9A-BB94-11B2-E103ACC206D1}"/>
          </ac:spMkLst>
        </pc:spChg>
        <pc:spChg chg="add mod ord">
          <ac:chgData name="Teigan Simons (2015465)" userId="cbc8f739-6598-439f-ada9-4bd3a9cf7cda" providerId="ADAL" clId="{8C9D396C-8FDF-9F49-9E97-8D83501FEF69}" dt="2024-04-30T11:38:44.861" v="3694" actId="2"/>
          <ac:spMkLst>
            <pc:docMk/>
            <pc:sldMk cId="2651099896" sldId="261"/>
            <ac:spMk id="8" creationId="{2FFF6F0A-1D8C-D271-42F0-7C1F4A9B0188}"/>
          </ac:spMkLst>
        </pc:spChg>
      </pc:sldChg>
      <pc:sldChg chg="modSp new del mod">
        <pc:chgData name="Teigan Simons (2015465)" userId="cbc8f739-6598-439f-ada9-4bd3a9cf7cda" providerId="ADAL" clId="{8C9D396C-8FDF-9F49-9E97-8D83501FEF69}" dt="2024-04-30T11:24:32.334" v="2314" actId="2696"/>
        <pc:sldMkLst>
          <pc:docMk/>
          <pc:sldMk cId="207530433" sldId="262"/>
        </pc:sldMkLst>
        <pc:spChg chg="mod">
          <ac:chgData name="Teigan Simons (2015465)" userId="cbc8f739-6598-439f-ada9-4bd3a9cf7cda" providerId="ADAL" clId="{8C9D396C-8FDF-9F49-9E97-8D83501FEF69}" dt="2024-04-30T11:23:59.643" v="2284" actId="20577"/>
          <ac:spMkLst>
            <pc:docMk/>
            <pc:sldMk cId="207530433" sldId="262"/>
            <ac:spMk id="2" creationId="{D4FB0EF0-899A-CFC2-B3BA-81634249F301}"/>
          </ac:spMkLst>
        </pc:spChg>
      </pc:sldChg>
      <pc:sldChg chg="modSp new mod">
        <pc:chgData name="Teigan Simons (2015465)" userId="cbc8f739-6598-439f-ada9-4bd3a9cf7cda" providerId="ADAL" clId="{8C9D396C-8FDF-9F49-9E97-8D83501FEF69}" dt="2024-04-30T11:38:59.328" v="3698" actId="20577"/>
        <pc:sldMkLst>
          <pc:docMk/>
          <pc:sldMk cId="2195642930" sldId="263"/>
        </pc:sldMkLst>
        <pc:spChg chg="mod">
          <ac:chgData name="Teigan Simons (2015465)" userId="cbc8f739-6598-439f-ada9-4bd3a9cf7cda" providerId="ADAL" clId="{8C9D396C-8FDF-9F49-9E97-8D83501FEF69}" dt="2024-04-30T11:38:53.238" v="3695" actId="313"/>
          <ac:spMkLst>
            <pc:docMk/>
            <pc:sldMk cId="2195642930" sldId="263"/>
            <ac:spMk id="2" creationId="{14CDF4E0-6311-F2CA-F181-46AED3A21CA5}"/>
          </ac:spMkLst>
        </pc:spChg>
        <pc:spChg chg="mod">
          <ac:chgData name="Teigan Simons (2015465)" userId="cbc8f739-6598-439f-ada9-4bd3a9cf7cda" providerId="ADAL" clId="{8C9D396C-8FDF-9F49-9E97-8D83501FEF69}" dt="2024-04-30T11:38:59.328" v="3698" actId="20577"/>
          <ac:spMkLst>
            <pc:docMk/>
            <pc:sldMk cId="2195642930" sldId="263"/>
            <ac:spMk id="3" creationId="{24EDA783-F7D5-C72C-B16D-502C15ADDFD2}"/>
          </ac:spMkLst>
        </pc:spChg>
      </pc:sldChg>
      <pc:sldChg chg="addSp delSp modSp new mod modClrScheme chgLayout">
        <pc:chgData name="Teigan Simons (2015465)" userId="cbc8f739-6598-439f-ada9-4bd3a9cf7cda" providerId="ADAL" clId="{8C9D396C-8FDF-9F49-9E97-8D83501FEF69}" dt="2024-04-30T11:30:10.044" v="2806" actId="20577"/>
        <pc:sldMkLst>
          <pc:docMk/>
          <pc:sldMk cId="1185019616" sldId="264"/>
        </pc:sldMkLst>
        <pc:spChg chg="del">
          <ac:chgData name="Teigan Simons (2015465)" userId="cbc8f739-6598-439f-ada9-4bd3a9cf7cda" providerId="ADAL" clId="{8C9D396C-8FDF-9F49-9E97-8D83501FEF69}" dt="2024-04-29T12:03:54.969" v="1441" actId="700"/>
          <ac:spMkLst>
            <pc:docMk/>
            <pc:sldMk cId="1185019616" sldId="264"/>
            <ac:spMk id="2" creationId="{AEAAA7FF-2FF1-51E9-F532-CB8B50FA1785}"/>
          </ac:spMkLst>
        </pc:spChg>
        <pc:spChg chg="del">
          <ac:chgData name="Teigan Simons (2015465)" userId="cbc8f739-6598-439f-ada9-4bd3a9cf7cda" providerId="ADAL" clId="{8C9D396C-8FDF-9F49-9E97-8D83501FEF69}" dt="2024-04-29T12:03:54.969" v="1441" actId="700"/>
          <ac:spMkLst>
            <pc:docMk/>
            <pc:sldMk cId="1185019616" sldId="264"/>
            <ac:spMk id="3" creationId="{87F60314-12F0-EE6A-7B90-C46182B70FD6}"/>
          </ac:spMkLst>
        </pc:spChg>
        <pc:spChg chg="add del mod">
          <ac:chgData name="Teigan Simons (2015465)" userId="cbc8f739-6598-439f-ada9-4bd3a9cf7cda" providerId="ADAL" clId="{8C9D396C-8FDF-9F49-9E97-8D83501FEF69}" dt="2024-04-30T11:29:07.175" v="2753" actId="478"/>
          <ac:spMkLst>
            <pc:docMk/>
            <pc:sldMk cId="1185019616" sldId="264"/>
            <ac:spMk id="4" creationId="{B4650D35-4D7C-79B6-ED02-217E1041AC62}"/>
          </ac:spMkLst>
        </pc:spChg>
        <pc:spChg chg="add del mod">
          <ac:chgData name="Teigan Simons (2015465)" userId="cbc8f739-6598-439f-ada9-4bd3a9cf7cda" providerId="ADAL" clId="{8C9D396C-8FDF-9F49-9E97-8D83501FEF69}" dt="2024-04-29T12:05:13.297" v="1506" actId="478"/>
          <ac:spMkLst>
            <pc:docMk/>
            <pc:sldMk cId="1185019616" sldId="264"/>
            <ac:spMk id="5" creationId="{717C5599-86D5-C025-9B88-CD1BCA879F5B}"/>
          </ac:spMkLst>
        </pc:spChg>
        <pc:graphicFrameChg chg="add mod modGraphic">
          <ac:chgData name="Teigan Simons (2015465)" userId="cbc8f739-6598-439f-ada9-4bd3a9cf7cda" providerId="ADAL" clId="{8C9D396C-8FDF-9F49-9E97-8D83501FEF69}" dt="2024-04-30T11:30:10.044" v="2806" actId="20577"/>
          <ac:graphicFrameMkLst>
            <pc:docMk/>
            <pc:sldMk cId="1185019616" sldId="264"/>
            <ac:graphicFrameMk id="6" creationId="{FC08B0D5-7F50-2961-08BD-1C34A7957190}"/>
          </ac:graphicFrameMkLst>
        </pc:graphicFrameChg>
      </pc:sldChg>
      <pc:sldChg chg="new del">
        <pc:chgData name="Teigan Simons (2015465)" userId="cbc8f739-6598-439f-ada9-4bd3a9cf7cda" providerId="ADAL" clId="{8C9D396C-8FDF-9F49-9E97-8D83501FEF69}" dt="2024-04-30T11:29:21.312" v="2756" actId="2696"/>
        <pc:sldMkLst>
          <pc:docMk/>
          <pc:sldMk cId="1917295543" sldId="265"/>
        </pc:sldMkLst>
      </pc:sldChg>
      <pc:sldChg chg="addSp modSp new mod">
        <pc:chgData name="Teigan Simons (2015465)" userId="cbc8f739-6598-439f-ada9-4bd3a9cf7cda" providerId="ADAL" clId="{8C9D396C-8FDF-9F49-9E97-8D83501FEF69}" dt="2024-04-30T11:29:54.780" v="2800" actId="207"/>
        <pc:sldMkLst>
          <pc:docMk/>
          <pc:sldMk cId="3721431324" sldId="266"/>
        </pc:sldMkLst>
        <pc:spChg chg="add mod">
          <ac:chgData name="Teigan Simons (2015465)" userId="cbc8f739-6598-439f-ada9-4bd3a9cf7cda" providerId="ADAL" clId="{8C9D396C-8FDF-9F49-9E97-8D83501FEF69}" dt="2024-04-30T11:29:54.780" v="2800" actId="207"/>
          <ac:spMkLst>
            <pc:docMk/>
            <pc:sldMk cId="3721431324" sldId="266"/>
            <ac:spMk id="2" creationId="{42FD693C-A283-8BAF-22C0-F035C551CB26}"/>
          </ac:spMkLst>
        </pc:spChg>
      </pc:sldChg>
      <pc:sldChg chg="addSp modSp new mod modClrScheme chgLayout">
        <pc:chgData name="Teigan Simons (2015465)" userId="cbc8f739-6598-439f-ada9-4bd3a9cf7cda" providerId="ADAL" clId="{8C9D396C-8FDF-9F49-9E97-8D83501FEF69}" dt="2024-04-30T11:38:22.271" v="3689" actId="2"/>
        <pc:sldMkLst>
          <pc:docMk/>
          <pc:sldMk cId="1545540153" sldId="267"/>
        </pc:sldMkLst>
        <pc:spChg chg="add mod">
          <ac:chgData name="Teigan Simons (2015465)" userId="cbc8f739-6598-439f-ada9-4bd3a9cf7cda" providerId="ADAL" clId="{8C9D396C-8FDF-9F49-9E97-8D83501FEF69}" dt="2024-04-30T11:30:52.342" v="2866" actId="207"/>
          <ac:spMkLst>
            <pc:docMk/>
            <pc:sldMk cId="1545540153" sldId="267"/>
            <ac:spMk id="2" creationId="{83670846-75AF-0C4B-9F68-513FA3AD3CE2}"/>
          </ac:spMkLst>
        </pc:spChg>
        <pc:spChg chg="add mod">
          <ac:chgData name="Teigan Simons (2015465)" userId="cbc8f739-6598-439f-ada9-4bd3a9cf7cda" providerId="ADAL" clId="{8C9D396C-8FDF-9F49-9E97-8D83501FEF69}" dt="2024-04-30T11:38:22.271" v="3689" actId="2"/>
          <ac:spMkLst>
            <pc:docMk/>
            <pc:sldMk cId="1545540153" sldId="267"/>
            <ac:spMk id="3" creationId="{CA7B38A3-03C3-B30A-5962-00C4813C78C1}"/>
          </ac:spMkLst>
        </pc:spChg>
      </pc:sldChg>
      <pc:sldChg chg="addSp delSp modSp new mod setBg modNotesTx">
        <pc:chgData name="Teigan Simons (2015465)" userId="cbc8f739-6598-439f-ada9-4bd3a9cf7cda" providerId="ADAL" clId="{8C9D396C-8FDF-9F49-9E97-8D83501FEF69}" dt="2024-04-30T11:51:19.037" v="4613" actId="20577"/>
        <pc:sldMkLst>
          <pc:docMk/>
          <pc:sldMk cId="2243366598" sldId="268"/>
        </pc:sldMkLst>
        <pc:spChg chg="mod">
          <ac:chgData name="Teigan Simons (2015465)" userId="cbc8f739-6598-439f-ada9-4bd3a9cf7cda" providerId="ADAL" clId="{8C9D396C-8FDF-9F49-9E97-8D83501FEF69}" dt="2024-04-30T11:47:18.419" v="3905" actId="207"/>
          <ac:spMkLst>
            <pc:docMk/>
            <pc:sldMk cId="2243366598" sldId="268"/>
            <ac:spMk id="2" creationId="{169C7821-66A7-9F58-81CC-B6BC75093315}"/>
          </ac:spMkLst>
        </pc:spChg>
        <pc:spChg chg="mod">
          <ac:chgData name="Teigan Simons (2015465)" userId="cbc8f739-6598-439f-ada9-4bd3a9cf7cda" providerId="ADAL" clId="{8C9D396C-8FDF-9F49-9E97-8D83501FEF69}" dt="2024-04-30T11:47:34.159" v="3907" actId="255"/>
          <ac:spMkLst>
            <pc:docMk/>
            <pc:sldMk cId="2243366598" sldId="268"/>
            <ac:spMk id="3" creationId="{DEDD0CA7-8D3C-8EAF-BC55-2023D448AB38}"/>
          </ac:spMkLst>
        </pc:spChg>
        <pc:spChg chg="add del mod">
          <ac:chgData name="Teigan Simons (2015465)" userId="cbc8f739-6598-439f-ada9-4bd3a9cf7cda" providerId="ADAL" clId="{8C9D396C-8FDF-9F49-9E97-8D83501FEF69}" dt="2024-04-30T11:46:16.264" v="3899" actId="478"/>
          <ac:spMkLst>
            <pc:docMk/>
            <pc:sldMk cId="2243366598" sldId="268"/>
            <ac:spMk id="6" creationId="{E8BD5A7B-D48A-73BB-E7D6-9F32E810B0F5}"/>
          </ac:spMkLst>
        </pc:spChg>
        <pc:spChg chg="add mod">
          <ac:chgData name="Teigan Simons (2015465)" userId="cbc8f739-6598-439f-ada9-4bd3a9cf7cda" providerId="ADAL" clId="{8C9D396C-8FDF-9F49-9E97-8D83501FEF69}" dt="2024-04-30T11:47:14.626" v="3904" actId="26606"/>
          <ac:spMkLst>
            <pc:docMk/>
            <pc:sldMk cId="2243366598" sldId="268"/>
            <ac:spMk id="9" creationId="{5D309956-207F-C2C3-B9DF-7E283DEF5333}"/>
          </ac:spMkLst>
        </pc:spChg>
        <pc:spChg chg="add">
          <ac:chgData name="Teigan Simons (2015465)" userId="cbc8f739-6598-439f-ada9-4bd3a9cf7cda" providerId="ADAL" clId="{8C9D396C-8FDF-9F49-9E97-8D83501FEF69}" dt="2024-04-30T11:47:14.626" v="3904" actId="26606"/>
          <ac:spMkLst>
            <pc:docMk/>
            <pc:sldMk cId="2243366598" sldId="268"/>
            <ac:spMk id="14" creationId="{979E27D9-03C7-44E2-9FF8-15D0C8506AF7}"/>
          </ac:spMkLst>
        </pc:spChg>
        <pc:spChg chg="add">
          <ac:chgData name="Teigan Simons (2015465)" userId="cbc8f739-6598-439f-ada9-4bd3a9cf7cda" providerId="ADAL" clId="{8C9D396C-8FDF-9F49-9E97-8D83501FEF69}" dt="2024-04-30T11:47:14.626" v="3904" actId="26606"/>
          <ac:spMkLst>
            <pc:docMk/>
            <pc:sldMk cId="2243366598" sldId="268"/>
            <ac:spMk id="16" creationId="{EEBF1590-3B36-48EE-A89D-3B6F3CB256AB}"/>
          </ac:spMkLst>
        </pc:spChg>
        <pc:spChg chg="add">
          <ac:chgData name="Teigan Simons (2015465)" userId="cbc8f739-6598-439f-ada9-4bd3a9cf7cda" providerId="ADAL" clId="{8C9D396C-8FDF-9F49-9E97-8D83501FEF69}" dt="2024-04-30T11:47:14.626" v="3904" actId="26606"/>
          <ac:spMkLst>
            <pc:docMk/>
            <pc:sldMk cId="2243366598" sldId="268"/>
            <ac:spMk id="18" creationId="{AC8F6C8C-AB5A-4548-942D-E3FD40ACBC49}"/>
          </ac:spMkLst>
        </pc:spChg>
        <pc:picChg chg="add del mod">
          <ac:chgData name="Teigan Simons (2015465)" userId="cbc8f739-6598-439f-ada9-4bd3a9cf7cda" providerId="ADAL" clId="{8C9D396C-8FDF-9F49-9E97-8D83501FEF69}" dt="2024-04-30T11:46:16.264" v="3899" actId="478"/>
          <ac:picMkLst>
            <pc:docMk/>
            <pc:sldMk cId="2243366598" sldId="268"/>
            <ac:picMk id="5" creationId="{E5D9EEA7-6C2D-A734-F064-406823EA45BF}"/>
          </ac:picMkLst>
        </pc:picChg>
        <pc:picChg chg="add mod">
          <ac:chgData name="Teigan Simons (2015465)" userId="cbc8f739-6598-439f-ada9-4bd3a9cf7cda" providerId="ADAL" clId="{8C9D396C-8FDF-9F49-9E97-8D83501FEF69}" dt="2024-04-30T11:47:14.626" v="3904" actId="26606"/>
          <ac:picMkLst>
            <pc:docMk/>
            <pc:sldMk cId="2243366598" sldId="268"/>
            <ac:picMk id="8" creationId="{60174F2A-44B6-9E71-BC8B-17C3BCCD4DC5}"/>
          </ac:picMkLst>
        </pc:picChg>
      </pc:sldChg>
      <pc:sldChg chg="modSp new mod">
        <pc:chgData name="Teigan Simons (2015465)" userId="cbc8f739-6598-439f-ada9-4bd3a9cf7cda" providerId="ADAL" clId="{8C9D396C-8FDF-9F49-9E97-8D83501FEF69}" dt="2024-04-30T12:14:17.325" v="5370" actId="20578"/>
        <pc:sldMkLst>
          <pc:docMk/>
          <pc:sldMk cId="3790930879" sldId="269"/>
        </pc:sldMkLst>
        <pc:spChg chg="mod">
          <ac:chgData name="Teigan Simons (2015465)" userId="cbc8f739-6598-439f-ada9-4bd3a9cf7cda" providerId="ADAL" clId="{8C9D396C-8FDF-9F49-9E97-8D83501FEF69}" dt="2024-04-30T11:53:29.268" v="4832" actId="207"/>
          <ac:spMkLst>
            <pc:docMk/>
            <pc:sldMk cId="3790930879" sldId="269"/>
            <ac:spMk id="2" creationId="{0974FAC6-83AE-2A04-010A-F2445E57233F}"/>
          </ac:spMkLst>
        </pc:spChg>
        <pc:spChg chg="mod">
          <ac:chgData name="Teigan Simons (2015465)" userId="cbc8f739-6598-439f-ada9-4bd3a9cf7cda" providerId="ADAL" clId="{8C9D396C-8FDF-9F49-9E97-8D83501FEF69}" dt="2024-04-30T12:14:17.325" v="5370" actId="20578"/>
          <ac:spMkLst>
            <pc:docMk/>
            <pc:sldMk cId="3790930879" sldId="269"/>
            <ac:spMk id="3" creationId="{954647F2-510D-1D3A-1A98-786E0BFE529B}"/>
          </ac:spMkLst>
        </pc:spChg>
      </pc:sldChg>
      <pc:sldChg chg="addSp delSp modSp new mod">
        <pc:chgData name="Teigan Simons (2015465)" userId="cbc8f739-6598-439f-ada9-4bd3a9cf7cda" providerId="ADAL" clId="{8C9D396C-8FDF-9F49-9E97-8D83501FEF69}" dt="2024-04-30T11:53:23.573" v="4831" actId="207"/>
        <pc:sldMkLst>
          <pc:docMk/>
          <pc:sldMk cId="154619433" sldId="270"/>
        </pc:sldMkLst>
        <pc:spChg chg="mod">
          <ac:chgData name="Teigan Simons (2015465)" userId="cbc8f739-6598-439f-ada9-4bd3a9cf7cda" providerId="ADAL" clId="{8C9D396C-8FDF-9F49-9E97-8D83501FEF69}" dt="2024-04-30T11:53:23.573" v="4831" actId="207"/>
          <ac:spMkLst>
            <pc:docMk/>
            <pc:sldMk cId="154619433" sldId="270"/>
            <ac:spMk id="2" creationId="{61C5D3CF-F05D-204C-94E4-C972F8F49BDE}"/>
          </ac:spMkLst>
        </pc:spChg>
        <pc:spChg chg="del">
          <ac:chgData name="Teigan Simons (2015465)" userId="cbc8f739-6598-439f-ada9-4bd3a9cf7cda" providerId="ADAL" clId="{8C9D396C-8FDF-9F49-9E97-8D83501FEF69}" dt="2024-04-30T11:51:48.831" v="4629" actId="12084"/>
          <ac:spMkLst>
            <pc:docMk/>
            <pc:sldMk cId="154619433" sldId="270"/>
            <ac:spMk id="3" creationId="{B1A22DF3-A546-DB33-2877-3396FF6753DD}"/>
          </ac:spMkLst>
        </pc:spChg>
        <pc:graphicFrameChg chg="add mod modGraphic">
          <ac:chgData name="Teigan Simons (2015465)" userId="cbc8f739-6598-439f-ada9-4bd3a9cf7cda" providerId="ADAL" clId="{8C9D396C-8FDF-9F49-9E97-8D83501FEF69}" dt="2024-04-30T11:53:20.207" v="4830" actId="207"/>
          <ac:graphicFrameMkLst>
            <pc:docMk/>
            <pc:sldMk cId="154619433" sldId="270"/>
            <ac:graphicFrameMk id="4" creationId="{03D824B7-F390-2EDF-009E-F1B261B2E6CE}"/>
          </ac:graphicFrameMkLst>
        </pc:graphicFrameChg>
      </pc:sldChg>
      <pc:sldChg chg="modSp del mod">
        <pc:chgData name="Teigan Simons (2015465)" userId="cbc8f739-6598-439f-ada9-4bd3a9cf7cda" providerId="ADAL" clId="{8C9D396C-8FDF-9F49-9E97-8D83501FEF69}" dt="2024-04-30T12:14:33.302" v="5371" actId="2696"/>
        <pc:sldMkLst>
          <pc:docMk/>
          <pc:sldMk cId="2571593427" sldId="271"/>
        </pc:sldMkLst>
        <pc:spChg chg="mod">
          <ac:chgData name="Teigan Simons (2015465)" userId="cbc8f739-6598-439f-ada9-4bd3a9cf7cda" providerId="ADAL" clId="{8C9D396C-8FDF-9F49-9E97-8D83501FEF69}" dt="2024-04-30T12:05:01.169" v="5275" actId="20577"/>
          <ac:spMkLst>
            <pc:docMk/>
            <pc:sldMk cId="2571593427" sldId="271"/>
            <ac:spMk id="3" creationId="{972959C6-FCD4-B566-D878-54CC705E80C9}"/>
          </ac:spMkLst>
        </pc:spChg>
      </pc:sldChg>
      <pc:sldChg chg="del">
        <pc:chgData name="Teigan Simons (2015465)" userId="cbc8f739-6598-439f-ada9-4bd3a9cf7cda" providerId="ADAL" clId="{8C9D396C-8FDF-9F49-9E97-8D83501FEF69}" dt="2024-04-30T12:10:29.494" v="5365" actId="2696"/>
        <pc:sldMkLst>
          <pc:docMk/>
          <pc:sldMk cId="3270738009"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1B13F6-3E25-8542-B450-8C33F46B4388}" type="doc">
      <dgm:prSet loTypeId="urn:microsoft.com/office/officeart/2005/8/layout/cycle1" loCatId="" qsTypeId="urn:microsoft.com/office/officeart/2005/8/quickstyle/simple1" qsCatId="simple" csTypeId="urn:microsoft.com/office/officeart/2005/8/colors/accent1_2" csCatId="accent1" phldr="1"/>
      <dgm:spPr/>
      <dgm:t>
        <a:bodyPr/>
        <a:lstStyle/>
        <a:p>
          <a:endParaRPr lang="en-GB"/>
        </a:p>
      </dgm:t>
    </dgm:pt>
    <dgm:pt modelId="{E61D0B31-FBB8-274E-82CA-E0A8382FBDC3}">
      <dgm:prSet phldrT="[Text]"/>
      <dgm:spPr/>
      <dgm:t>
        <a:bodyPr/>
        <a:lstStyle/>
        <a:p>
          <a:r>
            <a:rPr lang="en-GB"/>
            <a:t>Being a child who needed support from school.</a:t>
          </a:r>
        </a:p>
      </dgm:t>
    </dgm:pt>
    <dgm:pt modelId="{2B3D4F46-44CE-B24E-9C56-B0B346A94453}" type="parTrans" cxnId="{91A3F74D-3351-9748-A80A-A8967389D8D4}">
      <dgm:prSet/>
      <dgm:spPr/>
      <dgm:t>
        <a:bodyPr/>
        <a:lstStyle/>
        <a:p>
          <a:endParaRPr lang="en-GB"/>
        </a:p>
      </dgm:t>
    </dgm:pt>
    <dgm:pt modelId="{0CB8F04E-6D2C-064A-9143-088E80ECA9C5}" type="sibTrans" cxnId="{91A3F74D-3351-9748-A80A-A8967389D8D4}">
      <dgm:prSet/>
      <dgm:spPr/>
      <dgm:t>
        <a:bodyPr/>
        <a:lstStyle/>
        <a:p>
          <a:endParaRPr lang="en-GB"/>
        </a:p>
      </dgm:t>
    </dgm:pt>
    <dgm:pt modelId="{95B6D019-1F40-1748-AF7C-5EB44E3F9F96}">
      <dgm:prSet phldrT="[Text]"/>
      <dgm:spPr/>
      <dgm:t>
        <a:bodyPr/>
        <a:lstStyle/>
        <a:p>
          <a:r>
            <a:rPr lang="en-GB"/>
            <a:t>Being provided with the support needed to gain qualifications.</a:t>
          </a:r>
        </a:p>
      </dgm:t>
    </dgm:pt>
    <dgm:pt modelId="{CD611F05-E8BC-5847-AD27-9E63BEE4E61D}" type="parTrans" cxnId="{34CF1242-3AFF-4D48-B729-652434A7BB71}">
      <dgm:prSet/>
      <dgm:spPr/>
      <dgm:t>
        <a:bodyPr/>
        <a:lstStyle/>
        <a:p>
          <a:endParaRPr lang="en-GB"/>
        </a:p>
      </dgm:t>
    </dgm:pt>
    <dgm:pt modelId="{C87848DD-ADC4-4147-AB78-4B2057D4540F}" type="sibTrans" cxnId="{34CF1242-3AFF-4D48-B729-652434A7BB71}">
      <dgm:prSet/>
      <dgm:spPr/>
      <dgm:t>
        <a:bodyPr/>
        <a:lstStyle/>
        <a:p>
          <a:endParaRPr lang="en-GB"/>
        </a:p>
      </dgm:t>
    </dgm:pt>
    <dgm:pt modelId="{7A3BD0C6-2F8E-F649-9378-0626FE254D35}">
      <dgm:prSet phldrT="[Text]"/>
      <dgm:spPr/>
      <dgm:t>
        <a:bodyPr/>
        <a:lstStyle/>
        <a:p>
          <a:r>
            <a:rPr lang="en-GB"/>
            <a:t>Recognising how beneficial the support provided was for me.</a:t>
          </a:r>
        </a:p>
      </dgm:t>
    </dgm:pt>
    <dgm:pt modelId="{9B456E57-5C6B-874B-AA7A-BB178B887419}" type="parTrans" cxnId="{753693F0-7C94-7845-9E1A-1EC5AF1A21F1}">
      <dgm:prSet/>
      <dgm:spPr/>
      <dgm:t>
        <a:bodyPr/>
        <a:lstStyle/>
        <a:p>
          <a:endParaRPr lang="en-GB"/>
        </a:p>
      </dgm:t>
    </dgm:pt>
    <dgm:pt modelId="{21398F44-AA06-EA44-935E-32B6BA160157}" type="sibTrans" cxnId="{753693F0-7C94-7845-9E1A-1EC5AF1A21F1}">
      <dgm:prSet/>
      <dgm:spPr/>
      <dgm:t>
        <a:bodyPr/>
        <a:lstStyle/>
        <a:p>
          <a:endParaRPr lang="en-GB"/>
        </a:p>
      </dgm:t>
    </dgm:pt>
    <dgm:pt modelId="{5F17F90B-CD7F-8344-8ACA-C0357521B40E}">
      <dgm:prSet phldrT="[Text]"/>
      <dgm:spPr/>
      <dgm:t>
        <a:bodyPr/>
        <a:lstStyle/>
        <a:p>
          <a:r>
            <a:rPr lang="en-GB"/>
            <a:t>Realising that supporting children was a career I would love to do. </a:t>
          </a:r>
        </a:p>
      </dgm:t>
    </dgm:pt>
    <dgm:pt modelId="{82911918-C4D3-8E46-A8CF-E28471E8737B}" type="parTrans" cxnId="{6FD4491E-746F-6F40-9650-7A06362CEAC0}">
      <dgm:prSet/>
      <dgm:spPr/>
      <dgm:t>
        <a:bodyPr/>
        <a:lstStyle/>
        <a:p>
          <a:endParaRPr lang="en-GB"/>
        </a:p>
      </dgm:t>
    </dgm:pt>
    <dgm:pt modelId="{69E9B97F-2BDF-8F48-A7EA-520F5DBD891B}" type="sibTrans" cxnId="{6FD4491E-746F-6F40-9650-7A06362CEAC0}">
      <dgm:prSet/>
      <dgm:spPr/>
      <dgm:t>
        <a:bodyPr/>
        <a:lstStyle/>
        <a:p>
          <a:endParaRPr lang="en-GB"/>
        </a:p>
      </dgm:t>
    </dgm:pt>
    <dgm:pt modelId="{D4A6E4F8-77FD-6C4F-82AD-F17C9FDE6EEE}">
      <dgm:prSet phldrT="[Text]"/>
      <dgm:spPr/>
      <dgm:t>
        <a:bodyPr/>
        <a:lstStyle/>
        <a:p>
          <a:r>
            <a:rPr lang="en-GB"/>
            <a:t>Gaining further education qualifications to be the person who can provide support for children like myself.</a:t>
          </a:r>
        </a:p>
      </dgm:t>
    </dgm:pt>
    <dgm:pt modelId="{BC73C386-EE41-FF49-BDED-33FE98582D15}" type="parTrans" cxnId="{76D6D413-694B-104B-9EA1-00CC8D070A77}">
      <dgm:prSet/>
      <dgm:spPr/>
      <dgm:t>
        <a:bodyPr/>
        <a:lstStyle/>
        <a:p>
          <a:endParaRPr lang="en-GB"/>
        </a:p>
      </dgm:t>
    </dgm:pt>
    <dgm:pt modelId="{571D1A33-DE04-9F43-842A-0EAA88C51289}" type="sibTrans" cxnId="{76D6D413-694B-104B-9EA1-00CC8D070A77}">
      <dgm:prSet/>
      <dgm:spPr/>
      <dgm:t>
        <a:bodyPr/>
        <a:lstStyle/>
        <a:p>
          <a:endParaRPr lang="en-GB"/>
        </a:p>
      </dgm:t>
    </dgm:pt>
    <dgm:pt modelId="{8D4FD672-F871-7042-AED9-485F7403E2AA}" type="pres">
      <dgm:prSet presAssocID="{121B13F6-3E25-8542-B450-8C33F46B4388}" presName="cycle" presStyleCnt="0">
        <dgm:presLayoutVars>
          <dgm:dir/>
          <dgm:resizeHandles val="exact"/>
        </dgm:presLayoutVars>
      </dgm:prSet>
      <dgm:spPr/>
    </dgm:pt>
    <dgm:pt modelId="{DC50DF4C-1471-6440-A103-5975FE72D06E}" type="pres">
      <dgm:prSet presAssocID="{E61D0B31-FBB8-274E-82CA-E0A8382FBDC3}" presName="dummy" presStyleCnt="0"/>
      <dgm:spPr/>
    </dgm:pt>
    <dgm:pt modelId="{8B6F9D6D-D114-C044-A718-F9B1B9289D60}" type="pres">
      <dgm:prSet presAssocID="{E61D0B31-FBB8-274E-82CA-E0A8382FBDC3}" presName="node" presStyleLbl="revTx" presStyleIdx="0" presStyleCnt="5">
        <dgm:presLayoutVars>
          <dgm:bulletEnabled val="1"/>
        </dgm:presLayoutVars>
      </dgm:prSet>
      <dgm:spPr/>
    </dgm:pt>
    <dgm:pt modelId="{7D104B5B-6985-BF4B-8B3E-BAB58880D319}" type="pres">
      <dgm:prSet presAssocID="{0CB8F04E-6D2C-064A-9143-088E80ECA9C5}" presName="sibTrans" presStyleLbl="node1" presStyleIdx="0" presStyleCnt="5"/>
      <dgm:spPr/>
    </dgm:pt>
    <dgm:pt modelId="{E4B5E8F6-9DEF-ED43-9E64-75A47BEE2DF6}" type="pres">
      <dgm:prSet presAssocID="{95B6D019-1F40-1748-AF7C-5EB44E3F9F96}" presName="dummy" presStyleCnt="0"/>
      <dgm:spPr/>
    </dgm:pt>
    <dgm:pt modelId="{0EB3BF4E-B807-AF48-9ED9-853B23743FAD}" type="pres">
      <dgm:prSet presAssocID="{95B6D019-1F40-1748-AF7C-5EB44E3F9F96}" presName="node" presStyleLbl="revTx" presStyleIdx="1" presStyleCnt="5">
        <dgm:presLayoutVars>
          <dgm:bulletEnabled val="1"/>
        </dgm:presLayoutVars>
      </dgm:prSet>
      <dgm:spPr/>
    </dgm:pt>
    <dgm:pt modelId="{FBA1BCDD-02E4-AE4A-A1D0-214CEED1D325}" type="pres">
      <dgm:prSet presAssocID="{C87848DD-ADC4-4147-AB78-4B2057D4540F}" presName="sibTrans" presStyleLbl="node1" presStyleIdx="1" presStyleCnt="5"/>
      <dgm:spPr/>
    </dgm:pt>
    <dgm:pt modelId="{34F45388-228D-8F47-BDCB-D117A2CBC93E}" type="pres">
      <dgm:prSet presAssocID="{7A3BD0C6-2F8E-F649-9378-0626FE254D35}" presName="dummy" presStyleCnt="0"/>
      <dgm:spPr/>
    </dgm:pt>
    <dgm:pt modelId="{D2D2DDA4-738E-9E4A-845B-9BA0CE5D69F0}" type="pres">
      <dgm:prSet presAssocID="{7A3BD0C6-2F8E-F649-9378-0626FE254D35}" presName="node" presStyleLbl="revTx" presStyleIdx="2" presStyleCnt="5">
        <dgm:presLayoutVars>
          <dgm:bulletEnabled val="1"/>
        </dgm:presLayoutVars>
      </dgm:prSet>
      <dgm:spPr/>
    </dgm:pt>
    <dgm:pt modelId="{C051A810-B32E-6E47-8F26-F55FA17B32A7}" type="pres">
      <dgm:prSet presAssocID="{21398F44-AA06-EA44-935E-32B6BA160157}" presName="sibTrans" presStyleLbl="node1" presStyleIdx="2" presStyleCnt="5"/>
      <dgm:spPr/>
    </dgm:pt>
    <dgm:pt modelId="{8915AC98-D021-F84F-AEB7-D712B87FE220}" type="pres">
      <dgm:prSet presAssocID="{5F17F90B-CD7F-8344-8ACA-C0357521B40E}" presName="dummy" presStyleCnt="0"/>
      <dgm:spPr/>
    </dgm:pt>
    <dgm:pt modelId="{B3B961E2-4928-9D48-BEA2-D07A5C32269A}" type="pres">
      <dgm:prSet presAssocID="{5F17F90B-CD7F-8344-8ACA-C0357521B40E}" presName="node" presStyleLbl="revTx" presStyleIdx="3" presStyleCnt="5">
        <dgm:presLayoutVars>
          <dgm:bulletEnabled val="1"/>
        </dgm:presLayoutVars>
      </dgm:prSet>
      <dgm:spPr/>
    </dgm:pt>
    <dgm:pt modelId="{E7EA3682-BF1F-B44E-A671-3ABB0C87CCE7}" type="pres">
      <dgm:prSet presAssocID="{69E9B97F-2BDF-8F48-A7EA-520F5DBD891B}" presName="sibTrans" presStyleLbl="node1" presStyleIdx="3" presStyleCnt="5" custScaleX="101748"/>
      <dgm:spPr/>
    </dgm:pt>
    <dgm:pt modelId="{99DDC1CA-C1EA-EA49-96E4-03B5B867F864}" type="pres">
      <dgm:prSet presAssocID="{D4A6E4F8-77FD-6C4F-82AD-F17C9FDE6EEE}" presName="dummy" presStyleCnt="0"/>
      <dgm:spPr/>
    </dgm:pt>
    <dgm:pt modelId="{0399E6EC-57DB-E949-A536-83FC75CDB579}" type="pres">
      <dgm:prSet presAssocID="{D4A6E4F8-77FD-6C4F-82AD-F17C9FDE6EEE}" presName="node" presStyleLbl="revTx" presStyleIdx="4" presStyleCnt="5">
        <dgm:presLayoutVars>
          <dgm:bulletEnabled val="1"/>
        </dgm:presLayoutVars>
      </dgm:prSet>
      <dgm:spPr/>
    </dgm:pt>
    <dgm:pt modelId="{A2D84EEF-4BCD-6B4E-AF37-3DD549254511}" type="pres">
      <dgm:prSet presAssocID="{571D1A33-DE04-9F43-842A-0EAA88C51289}" presName="sibTrans" presStyleLbl="node1" presStyleIdx="4" presStyleCnt="5"/>
      <dgm:spPr/>
    </dgm:pt>
  </dgm:ptLst>
  <dgm:cxnLst>
    <dgm:cxn modelId="{1273ED03-0461-7241-9AE7-0C60BDE26EA6}" type="presOf" srcId="{571D1A33-DE04-9F43-842A-0EAA88C51289}" destId="{A2D84EEF-4BCD-6B4E-AF37-3DD549254511}" srcOrd="0" destOrd="0" presId="urn:microsoft.com/office/officeart/2005/8/layout/cycle1"/>
    <dgm:cxn modelId="{76D6D413-694B-104B-9EA1-00CC8D070A77}" srcId="{121B13F6-3E25-8542-B450-8C33F46B4388}" destId="{D4A6E4F8-77FD-6C4F-82AD-F17C9FDE6EEE}" srcOrd="4" destOrd="0" parTransId="{BC73C386-EE41-FF49-BDED-33FE98582D15}" sibTransId="{571D1A33-DE04-9F43-842A-0EAA88C51289}"/>
    <dgm:cxn modelId="{6FD4491E-746F-6F40-9650-7A06362CEAC0}" srcId="{121B13F6-3E25-8542-B450-8C33F46B4388}" destId="{5F17F90B-CD7F-8344-8ACA-C0357521B40E}" srcOrd="3" destOrd="0" parTransId="{82911918-C4D3-8E46-A8CF-E28471E8737B}" sibTransId="{69E9B97F-2BDF-8F48-A7EA-520F5DBD891B}"/>
    <dgm:cxn modelId="{6ACD1E2A-BF85-D247-8F48-22846EBA2587}" type="presOf" srcId="{5F17F90B-CD7F-8344-8ACA-C0357521B40E}" destId="{B3B961E2-4928-9D48-BEA2-D07A5C32269A}" srcOrd="0" destOrd="0" presId="urn:microsoft.com/office/officeart/2005/8/layout/cycle1"/>
    <dgm:cxn modelId="{34CF1242-3AFF-4D48-B729-652434A7BB71}" srcId="{121B13F6-3E25-8542-B450-8C33F46B4388}" destId="{95B6D019-1F40-1748-AF7C-5EB44E3F9F96}" srcOrd="1" destOrd="0" parTransId="{CD611F05-E8BC-5847-AD27-9E63BEE4E61D}" sibTransId="{C87848DD-ADC4-4147-AB78-4B2057D4540F}"/>
    <dgm:cxn modelId="{91A3F74D-3351-9748-A80A-A8967389D8D4}" srcId="{121B13F6-3E25-8542-B450-8C33F46B4388}" destId="{E61D0B31-FBB8-274E-82CA-E0A8382FBDC3}" srcOrd="0" destOrd="0" parTransId="{2B3D4F46-44CE-B24E-9C56-B0B346A94453}" sibTransId="{0CB8F04E-6D2C-064A-9143-088E80ECA9C5}"/>
    <dgm:cxn modelId="{71C2945E-46A5-E546-BBF5-DF8E3B6FC9D9}" type="presOf" srcId="{C87848DD-ADC4-4147-AB78-4B2057D4540F}" destId="{FBA1BCDD-02E4-AE4A-A1D0-214CEED1D325}" srcOrd="0" destOrd="0" presId="urn:microsoft.com/office/officeart/2005/8/layout/cycle1"/>
    <dgm:cxn modelId="{14914268-72E8-CA4A-9E46-0B1042A25037}" type="presOf" srcId="{0CB8F04E-6D2C-064A-9143-088E80ECA9C5}" destId="{7D104B5B-6985-BF4B-8B3E-BAB58880D319}" srcOrd="0" destOrd="0" presId="urn:microsoft.com/office/officeart/2005/8/layout/cycle1"/>
    <dgm:cxn modelId="{DE2D8F6A-10C2-1042-998E-549E25165237}" type="presOf" srcId="{21398F44-AA06-EA44-935E-32B6BA160157}" destId="{C051A810-B32E-6E47-8F26-F55FA17B32A7}" srcOrd="0" destOrd="0" presId="urn:microsoft.com/office/officeart/2005/8/layout/cycle1"/>
    <dgm:cxn modelId="{8E67BA83-5425-FA47-BB80-14F6AD3B7814}" type="presOf" srcId="{95B6D019-1F40-1748-AF7C-5EB44E3F9F96}" destId="{0EB3BF4E-B807-AF48-9ED9-853B23743FAD}" srcOrd="0" destOrd="0" presId="urn:microsoft.com/office/officeart/2005/8/layout/cycle1"/>
    <dgm:cxn modelId="{36ED0E91-A25A-4540-924A-6B3FF9B53505}" type="presOf" srcId="{121B13F6-3E25-8542-B450-8C33F46B4388}" destId="{8D4FD672-F871-7042-AED9-485F7403E2AA}" srcOrd="0" destOrd="0" presId="urn:microsoft.com/office/officeart/2005/8/layout/cycle1"/>
    <dgm:cxn modelId="{5B91FCB0-1650-424A-8513-67AA6DE92F69}" type="presOf" srcId="{D4A6E4F8-77FD-6C4F-82AD-F17C9FDE6EEE}" destId="{0399E6EC-57DB-E949-A536-83FC75CDB579}" srcOrd="0" destOrd="0" presId="urn:microsoft.com/office/officeart/2005/8/layout/cycle1"/>
    <dgm:cxn modelId="{9338E9B2-1385-6245-9636-48B7FEA422E0}" type="presOf" srcId="{69E9B97F-2BDF-8F48-A7EA-520F5DBD891B}" destId="{E7EA3682-BF1F-B44E-A671-3ABB0C87CCE7}" srcOrd="0" destOrd="0" presId="urn:microsoft.com/office/officeart/2005/8/layout/cycle1"/>
    <dgm:cxn modelId="{DB4A3FB8-E479-6547-91BF-FA46242658AC}" type="presOf" srcId="{7A3BD0C6-2F8E-F649-9378-0626FE254D35}" destId="{D2D2DDA4-738E-9E4A-845B-9BA0CE5D69F0}" srcOrd="0" destOrd="0" presId="urn:microsoft.com/office/officeart/2005/8/layout/cycle1"/>
    <dgm:cxn modelId="{753693F0-7C94-7845-9E1A-1EC5AF1A21F1}" srcId="{121B13F6-3E25-8542-B450-8C33F46B4388}" destId="{7A3BD0C6-2F8E-F649-9378-0626FE254D35}" srcOrd="2" destOrd="0" parTransId="{9B456E57-5C6B-874B-AA7A-BB178B887419}" sibTransId="{21398F44-AA06-EA44-935E-32B6BA160157}"/>
    <dgm:cxn modelId="{2BCC40F7-11F2-5F47-8087-5B1CD44F4459}" type="presOf" srcId="{E61D0B31-FBB8-274E-82CA-E0A8382FBDC3}" destId="{8B6F9D6D-D114-C044-A718-F9B1B9289D60}" srcOrd="0" destOrd="0" presId="urn:microsoft.com/office/officeart/2005/8/layout/cycle1"/>
    <dgm:cxn modelId="{A0C33B34-0ECA-8149-8A2E-F019235BA2A0}" type="presParOf" srcId="{8D4FD672-F871-7042-AED9-485F7403E2AA}" destId="{DC50DF4C-1471-6440-A103-5975FE72D06E}" srcOrd="0" destOrd="0" presId="urn:microsoft.com/office/officeart/2005/8/layout/cycle1"/>
    <dgm:cxn modelId="{DACD64F5-B5E1-AD43-AD12-D18276D223D3}" type="presParOf" srcId="{8D4FD672-F871-7042-AED9-485F7403E2AA}" destId="{8B6F9D6D-D114-C044-A718-F9B1B9289D60}" srcOrd="1" destOrd="0" presId="urn:microsoft.com/office/officeart/2005/8/layout/cycle1"/>
    <dgm:cxn modelId="{53B95E2C-8906-2246-847B-F92FF36097E2}" type="presParOf" srcId="{8D4FD672-F871-7042-AED9-485F7403E2AA}" destId="{7D104B5B-6985-BF4B-8B3E-BAB58880D319}" srcOrd="2" destOrd="0" presId="urn:microsoft.com/office/officeart/2005/8/layout/cycle1"/>
    <dgm:cxn modelId="{53D2D055-9E75-EE4C-B9A3-CFBBC8057BCE}" type="presParOf" srcId="{8D4FD672-F871-7042-AED9-485F7403E2AA}" destId="{E4B5E8F6-9DEF-ED43-9E64-75A47BEE2DF6}" srcOrd="3" destOrd="0" presId="urn:microsoft.com/office/officeart/2005/8/layout/cycle1"/>
    <dgm:cxn modelId="{838E8425-B225-0644-A788-013E03AFECDD}" type="presParOf" srcId="{8D4FD672-F871-7042-AED9-485F7403E2AA}" destId="{0EB3BF4E-B807-AF48-9ED9-853B23743FAD}" srcOrd="4" destOrd="0" presId="urn:microsoft.com/office/officeart/2005/8/layout/cycle1"/>
    <dgm:cxn modelId="{891CC177-DB67-FB48-8494-2645086DBA74}" type="presParOf" srcId="{8D4FD672-F871-7042-AED9-485F7403E2AA}" destId="{FBA1BCDD-02E4-AE4A-A1D0-214CEED1D325}" srcOrd="5" destOrd="0" presId="urn:microsoft.com/office/officeart/2005/8/layout/cycle1"/>
    <dgm:cxn modelId="{DF389E51-6EAC-0348-A9D5-FF91BCAC95DE}" type="presParOf" srcId="{8D4FD672-F871-7042-AED9-485F7403E2AA}" destId="{34F45388-228D-8F47-BDCB-D117A2CBC93E}" srcOrd="6" destOrd="0" presId="urn:microsoft.com/office/officeart/2005/8/layout/cycle1"/>
    <dgm:cxn modelId="{92F10BF9-B095-3849-A649-5D74D1AC2820}" type="presParOf" srcId="{8D4FD672-F871-7042-AED9-485F7403E2AA}" destId="{D2D2DDA4-738E-9E4A-845B-9BA0CE5D69F0}" srcOrd="7" destOrd="0" presId="urn:microsoft.com/office/officeart/2005/8/layout/cycle1"/>
    <dgm:cxn modelId="{9379DF08-51F9-F941-ACE3-34DB608D4E35}" type="presParOf" srcId="{8D4FD672-F871-7042-AED9-485F7403E2AA}" destId="{C051A810-B32E-6E47-8F26-F55FA17B32A7}" srcOrd="8" destOrd="0" presId="urn:microsoft.com/office/officeart/2005/8/layout/cycle1"/>
    <dgm:cxn modelId="{17030179-133B-B24F-8BD4-08F7C15A7A70}" type="presParOf" srcId="{8D4FD672-F871-7042-AED9-485F7403E2AA}" destId="{8915AC98-D021-F84F-AEB7-D712B87FE220}" srcOrd="9" destOrd="0" presId="urn:microsoft.com/office/officeart/2005/8/layout/cycle1"/>
    <dgm:cxn modelId="{5CE5FF34-0559-FB43-8A07-57152A22A8D8}" type="presParOf" srcId="{8D4FD672-F871-7042-AED9-485F7403E2AA}" destId="{B3B961E2-4928-9D48-BEA2-D07A5C32269A}" srcOrd="10" destOrd="0" presId="urn:microsoft.com/office/officeart/2005/8/layout/cycle1"/>
    <dgm:cxn modelId="{BC32693E-4898-774C-B421-820A41B387B3}" type="presParOf" srcId="{8D4FD672-F871-7042-AED9-485F7403E2AA}" destId="{E7EA3682-BF1F-B44E-A671-3ABB0C87CCE7}" srcOrd="11" destOrd="0" presId="urn:microsoft.com/office/officeart/2005/8/layout/cycle1"/>
    <dgm:cxn modelId="{75DAE0F9-41B5-9040-A1FE-87655EDDF194}" type="presParOf" srcId="{8D4FD672-F871-7042-AED9-485F7403E2AA}" destId="{99DDC1CA-C1EA-EA49-96E4-03B5B867F864}" srcOrd="12" destOrd="0" presId="urn:microsoft.com/office/officeart/2005/8/layout/cycle1"/>
    <dgm:cxn modelId="{577D8ACE-1AF4-CC47-A221-8CB1C726EA5D}" type="presParOf" srcId="{8D4FD672-F871-7042-AED9-485F7403E2AA}" destId="{0399E6EC-57DB-E949-A536-83FC75CDB579}" srcOrd="13" destOrd="0" presId="urn:microsoft.com/office/officeart/2005/8/layout/cycle1"/>
    <dgm:cxn modelId="{B98A1C5E-7EC0-A04C-9C90-7EB53307B80C}" type="presParOf" srcId="{8D4FD672-F871-7042-AED9-485F7403E2AA}" destId="{A2D84EEF-4BCD-6B4E-AF37-3DD549254511}"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A9785D-8FAC-A945-8C0A-1D3DA3E2A5A2}" type="doc">
      <dgm:prSet loTypeId="urn:microsoft.com/office/officeart/2005/8/layout/hProcess11" loCatId="process" qsTypeId="urn:microsoft.com/office/officeart/2005/8/quickstyle/simple1" qsCatId="simple" csTypeId="urn:microsoft.com/office/officeart/2005/8/colors/accent1_2" csCatId="accent1" phldr="1"/>
      <dgm:spPr/>
    </dgm:pt>
    <dgm:pt modelId="{52D2CE3B-A3F4-BC45-AE75-5E11B82C921B}">
      <dgm:prSet phldrT="[Text]"/>
      <dgm:spPr/>
      <dgm:t>
        <a:bodyPr/>
        <a:lstStyle/>
        <a:p>
          <a:r>
            <a:rPr lang="en-GB">
              <a:solidFill>
                <a:schemeClr val="accent2"/>
              </a:solidFill>
            </a:rPr>
            <a:t>Discover a career in working with children that I love</a:t>
          </a:r>
        </a:p>
      </dgm:t>
    </dgm:pt>
    <dgm:pt modelId="{CF6BFFB4-3EBE-4C46-9CCD-6B50683EB931}" type="parTrans" cxnId="{8615BBB6-216E-A041-B075-F352959214B0}">
      <dgm:prSet/>
      <dgm:spPr/>
      <dgm:t>
        <a:bodyPr/>
        <a:lstStyle/>
        <a:p>
          <a:endParaRPr lang="en-GB"/>
        </a:p>
      </dgm:t>
    </dgm:pt>
    <dgm:pt modelId="{EFC2E66A-52DA-0D40-8318-A7B1E7068216}" type="sibTrans" cxnId="{8615BBB6-216E-A041-B075-F352959214B0}">
      <dgm:prSet/>
      <dgm:spPr/>
      <dgm:t>
        <a:bodyPr/>
        <a:lstStyle/>
        <a:p>
          <a:endParaRPr lang="en-GB"/>
        </a:p>
      </dgm:t>
    </dgm:pt>
    <dgm:pt modelId="{392B7903-44EA-5345-B7C3-52B001325B05}">
      <dgm:prSet phldrT="[Text]"/>
      <dgm:spPr/>
      <dgm:t>
        <a:bodyPr/>
        <a:lstStyle/>
        <a:p>
          <a:r>
            <a:rPr lang="en-GB">
              <a:solidFill>
                <a:schemeClr val="accent6"/>
              </a:solidFill>
            </a:rPr>
            <a:t>Become the best I can be in my chosen job role</a:t>
          </a:r>
        </a:p>
      </dgm:t>
    </dgm:pt>
    <dgm:pt modelId="{3C2C3CF2-F3C2-C24E-9C25-1ABB599D2693}" type="parTrans" cxnId="{62EDE6D8-B697-9844-901F-D84355EB8964}">
      <dgm:prSet/>
      <dgm:spPr/>
      <dgm:t>
        <a:bodyPr/>
        <a:lstStyle/>
        <a:p>
          <a:endParaRPr lang="en-GB"/>
        </a:p>
      </dgm:t>
    </dgm:pt>
    <dgm:pt modelId="{DB4EBA2C-AA3F-E94C-9AF1-A2C7F19DDE81}" type="sibTrans" cxnId="{62EDE6D8-B697-9844-901F-D84355EB8964}">
      <dgm:prSet/>
      <dgm:spPr/>
      <dgm:t>
        <a:bodyPr/>
        <a:lstStyle/>
        <a:p>
          <a:endParaRPr lang="en-GB"/>
        </a:p>
      </dgm:t>
    </dgm:pt>
    <dgm:pt modelId="{6D394E13-9068-9E43-BE53-7078204E7BCF}">
      <dgm:prSet phldrT="[Text]"/>
      <dgm:spPr/>
      <dgm:t>
        <a:bodyPr/>
        <a:lstStyle/>
        <a:p>
          <a:r>
            <a:rPr lang="en-GB">
              <a:solidFill>
                <a:schemeClr val="accent4"/>
              </a:solidFill>
            </a:rPr>
            <a:t>Complete my masters</a:t>
          </a:r>
        </a:p>
      </dgm:t>
    </dgm:pt>
    <dgm:pt modelId="{60C6F0FC-0683-9D4F-994C-DC7071B34A2B}" type="sibTrans" cxnId="{E0C0BCF7-38C9-D54B-AC5C-2EF36860E6C0}">
      <dgm:prSet/>
      <dgm:spPr/>
      <dgm:t>
        <a:bodyPr/>
        <a:lstStyle/>
        <a:p>
          <a:endParaRPr lang="en-GB"/>
        </a:p>
      </dgm:t>
    </dgm:pt>
    <dgm:pt modelId="{9F1232E4-A64E-0949-A987-28B57CF2F3B0}" type="parTrans" cxnId="{E0C0BCF7-38C9-D54B-AC5C-2EF36860E6C0}">
      <dgm:prSet/>
      <dgm:spPr/>
      <dgm:t>
        <a:bodyPr/>
        <a:lstStyle/>
        <a:p>
          <a:endParaRPr lang="en-GB"/>
        </a:p>
      </dgm:t>
    </dgm:pt>
    <dgm:pt modelId="{03713F44-7573-7B41-80D6-B9159F505A87}" type="pres">
      <dgm:prSet presAssocID="{BAA9785D-8FAC-A945-8C0A-1D3DA3E2A5A2}" presName="Name0" presStyleCnt="0">
        <dgm:presLayoutVars>
          <dgm:dir/>
          <dgm:resizeHandles val="exact"/>
        </dgm:presLayoutVars>
      </dgm:prSet>
      <dgm:spPr/>
    </dgm:pt>
    <dgm:pt modelId="{3FD11874-39DE-F54E-8A7A-BDF5F63CB27B}" type="pres">
      <dgm:prSet presAssocID="{BAA9785D-8FAC-A945-8C0A-1D3DA3E2A5A2}" presName="arrow" presStyleLbl="bgShp" presStyleIdx="0" presStyleCnt="1"/>
      <dgm:spPr/>
    </dgm:pt>
    <dgm:pt modelId="{C62DC3C4-A2CA-CB4D-8DDA-CDF8119E7EA2}" type="pres">
      <dgm:prSet presAssocID="{BAA9785D-8FAC-A945-8C0A-1D3DA3E2A5A2}" presName="points" presStyleCnt="0"/>
      <dgm:spPr/>
    </dgm:pt>
    <dgm:pt modelId="{8F8B404A-C41B-BB42-A6C6-1F2F65FDC870}" type="pres">
      <dgm:prSet presAssocID="{6D394E13-9068-9E43-BE53-7078204E7BCF}" presName="compositeA" presStyleCnt="0"/>
      <dgm:spPr/>
    </dgm:pt>
    <dgm:pt modelId="{D3053282-6A20-8C40-85C9-C7C729EE9995}" type="pres">
      <dgm:prSet presAssocID="{6D394E13-9068-9E43-BE53-7078204E7BCF}" presName="textA" presStyleLbl="revTx" presStyleIdx="0" presStyleCnt="3">
        <dgm:presLayoutVars>
          <dgm:bulletEnabled val="1"/>
        </dgm:presLayoutVars>
      </dgm:prSet>
      <dgm:spPr/>
    </dgm:pt>
    <dgm:pt modelId="{1EF1BE85-1EB5-4149-9D7D-A70E3C7A48DB}" type="pres">
      <dgm:prSet presAssocID="{6D394E13-9068-9E43-BE53-7078204E7BCF}" presName="circleA" presStyleLbl="node1" presStyleIdx="0" presStyleCnt="3"/>
      <dgm:spPr/>
    </dgm:pt>
    <dgm:pt modelId="{FEE0F08B-8CDA-4540-85C3-005D68477BED}" type="pres">
      <dgm:prSet presAssocID="{6D394E13-9068-9E43-BE53-7078204E7BCF}" presName="spaceA" presStyleCnt="0"/>
      <dgm:spPr/>
    </dgm:pt>
    <dgm:pt modelId="{5D67A0D5-97FC-C148-B0DB-70BDF0C6949F}" type="pres">
      <dgm:prSet presAssocID="{60C6F0FC-0683-9D4F-994C-DC7071B34A2B}" presName="space" presStyleCnt="0"/>
      <dgm:spPr/>
    </dgm:pt>
    <dgm:pt modelId="{F6A8FE67-DA5F-014E-97E0-CE8FA984E2DB}" type="pres">
      <dgm:prSet presAssocID="{52D2CE3B-A3F4-BC45-AE75-5E11B82C921B}" presName="compositeB" presStyleCnt="0"/>
      <dgm:spPr/>
    </dgm:pt>
    <dgm:pt modelId="{BBE074D0-1AFF-1443-943F-7330E802737D}" type="pres">
      <dgm:prSet presAssocID="{52D2CE3B-A3F4-BC45-AE75-5E11B82C921B}" presName="textB" presStyleLbl="revTx" presStyleIdx="1" presStyleCnt="3">
        <dgm:presLayoutVars>
          <dgm:bulletEnabled val="1"/>
        </dgm:presLayoutVars>
      </dgm:prSet>
      <dgm:spPr/>
    </dgm:pt>
    <dgm:pt modelId="{8564877B-9E18-8F41-98FB-58CD796C4EE3}" type="pres">
      <dgm:prSet presAssocID="{52D2CE3B-A3F4-BC45-AE75-5E11B82C921B}" presName="circleB" presStyleLbl="node1" presStyleIdx="1" presStyleCnt="3"/>
      <dgm:spPr/>
    </dgm:pt>
    <dgm:pt modelId="{22B38BA4-E104-F041-876A-DD19A3D2156D}" type="pres">
      <dgm:prSet presAssocID="{52D2CE3B-A3F4-BC45-AE75-5E11B82C921B}" presName="spaceB" presStyleCnt="0"/>
      <dgm:spPr/>
    </dgm:pt>
    <dgm:pt modelId="{EE1FFD16-3C23-6247-BE35-CA6E5F797855}" type="pres">
      <dgm:prSet presAssocID="{EFC2E66A-52DA-0D40-8318-A7B1E7068216}" presName="space" presStyleCnt="0"/>
      <dgm:spPr/>
    </dgm:pt>
    <dgm:pt modelId="{6DA6C71B-05EF-E34F-A3BA-CD3F97FA9F49}" type="pres">
      <dgm:prSet presAssocID="{392B7903-44EA-5345-B7C3-52B001325B05}" presName="compositeA" presStyleCnt="0"/>
      <dgm:spPr/>
    </dgm:pt>
    <dgm:pt modelId="{90095D92-1F99-504F-9FAB-223FF15411F6}" type="pres">
      <dgm:prSet presAssocID="{392B7903-44EA-5345-B7C3-52B001325B05}" presName="textA" presStyleLbl="revTx" presStyleIdx="2" presStyleCnt="3">
        <dgm:presLayoutVars>
          <dgm:bulletEnabled val="1"/>
        </dgm:presLayoutVars>
      </dgm:prSet>
      <dgm:spPr/>
    </dgm:pt>
    <dgm:pt modelId="{22453D4C-F17E-FF49-9D3D-A546702075CE}" type="pres">
      <dgm:prSet presAssocID="{392B7903-44EA-5345-B7C3-52B001325B05}" presName="circleA" presStyleLbl="node1" presStyleIdx="2" presStyleCnt="3"/>
      <dgm:spPr/>
    </dgm:pt>
    <dgm:pt modelId="{365BF032-221B-144B-9A49-EA97B52ECE4A}" type="pres">
      <dgm:prSet presAssocID="{392B7903-44EA-5345-B7C3-52B001325B05}" presName="spaceA" presStyleCnt="0"/>
      <dgm:spPr/>
    </dgm:pt>
  </dgm:ptLst>
  <dgm:cxnLst>
    <dgm:cxn modelId="{14E50421-9115-D841-BC95-FF94764AD906}" type="presOf" srcId="{BAA9785D-8FAC-A945-8C0A-1D3DA3E2A5A2}" destId="{03713F44-7573-7B41-80D6-B9159F505A87}" srcOrd="0" destOrd="0" presId="urn:microsoft.com/office/officeart/2005/8/layout/hProcess11"/>
    <dgm:cxn modelId="{8615BBB6-216E-A041-B075-F352959214B0}" srcId="{BAA9785D-8FAC-A945-8C0A-1D3DA3E2A5A2}" destId="{52D2CE3B-A3F4-BC45-AE75-5E11B82C921B}" srcOrd="1" destOrd="0" parTransId="{CF6BFFB4-3EBE-4C46-9CCD-6B50683EB931}" sibTransId="{EFC2E66A-52DA-0D40-8318-A7B1E7068216}"/>
    <dgm:cxn modelId="{62EDE6D8-B697-9844-901F-D84355EB8964}" srcId="{BAA9785D-8FAC-A945-8C0A-1D3DA3E2A5A2}" destId="{392B7903-44EA-5345-B7C3-52B001325B05}" srcOrd="2" destOrd="0" parTransId="{3C2C3CF2-F3C2-C24E-9C25-1ABB599D2693}" sibTransId="{DB4EBA2C-AA3F-E94C-9AF1-A2C7F19DDE81}"/>
    <dgm:cxn modelId="{199A02E9-C2EF-F249-B986-68DC7FFE7AB2}" type="presOf" srcId="{52D2CE3B-A3F4-BC45-AE75-5E11B82C921B}" destId="{BBE074D0-1AFF-1443-943F-7330E802737D}" srcOrd="0" destOrd="0" presId="urn:microsoft.com/office/officeart/2005/8/layout/hProcess11"/>
    <dgm:cxn modelId="{87A066EF-33AC-5047-8B1E-223882783705}" type="presOf" srcId="{6D394E13-9068-9E43-BE53-7078204E7BCF}" destId="{D3053282-6A20-8C40-85C9-C7C729EE9995}" srcOrd="0" destOrd="0" presId="urn:microsoft.com/office/officeart/2005/8/layout/hProcess11"/>
    <dgm:cxn modelId="{E0C0BCF7-38C9-D54B-AC5C-2EF36860E6C0}" srcId="{BAA9785D-8FAC-A945-8C0A-1D3DA3E2A5A2}" destId="{6D394E13-9068-9E43-BE53-7078204E7BCF}" srcOrd="0" destOrd="0" parTransId="{9F1232E4-A64E-0949-A987-28B57CF2F3B0}" sibTransId="{60C6F0FC-0683-9D4F-994C-DC7071B34A2B}"/>
    <dgm:cxn modelId="{080D72FD-26C7-7D43-881B-93F25A5059E3}" type="presOf" srcId="{392B7903-44EA-5345-B7C3-52B001325B05}" destId="{90095D92-1F99-504F-9FAB-223FF15411F6}" srcOrd="0" destOrd="0" presId="urn:microsoft.com/office/officeart/2005/8/layout/hProcess11"/>
    <dgm:cxn modelId="{B8399AD6-51C2-FA4A-8112-D9BFDBA4EBBB}" type="presParOf" srcId="{03713F44-7573-7B41-80D6-B9159F505A87}" destId="{3FD11874-39DE-F54E-8A7A-BDF5F63CB27B}" srcOrd="0" destOrd="0" presId="urn:microsoft.com/office/officeart/2005/8/layout/hProcess11"/>
    <dgm:cxn modelId="{E191E6F9-F077-5D48-9CDB-025A6D190603}" type="presParOf" srcId="{03713F44-7573-7B41-80D6-B9159F505A87}" destId="{C62DC3C4-A2CA-CB4D-8DDA-CDF8119E7EA2}" srcOrd="1" destOrd="0" presId="urn:microsoft.com/office/officeart/2005/8/layout/hProcess11"/>
    <dgm:cxn modelId="{4582E5C2-6B9E-E442-A0F8-C1F4365B0356}" type="presParOf" srcId="{C62DC3C4-A2CA-CB4D-8DDA-CDF8119E7EA2}" destId="{8F8B404A-C41B-BB42-A6C6-1F2F65FDC870}" srcOrd="0" destOrd="0" presId="urn:microsoft.com/office/officeart/2005/8/layout/hProcess11"/>
    <dgm:cxn modelId="{FB040C33-6F1E-0A44-A916-4C709B110DF7}" type="presParOf" srcId="{8F8B404A-C41B-BB42-A6C6-1F2F65FDC870}" destId="{D3053282-6A20-8C40-85C9-C7C729EE9995}" srcOrd="0" destOrd="0" presId="urn:microsoft.com/office/officeart/2005/8/layout/hProcess11"/>
    <dgm:cxn modelId="{2FF44591-1EE2-2743-8438-A9382DA92709}" type="presParOf" srcId="{8F8B404A-C41B-BB42-A6C6-1F2F65FDC870}" destId="{1EF1BE85-1EB5-4149-9D7D-A70E3C7A48DB}" srcOrd="1" destOrd="0" presId="urn:microsoft.com/office/officeart/2005/8/layout/hProcess11"/>
    <dgm:cxn modelId="{0ECBEE99-3204-534E-B55A-8999C221066F}" type="presParOf" srcId="{8F8B404A-C41B-BB42-A6C6-1F2F65FDC870}" destId="{FEE0F08B-8CDA-4540-85C3-005D68477BED}" srcOrd="2" destOrd="0" presId="urn:microsoft.com/office/officeart/2005/8/layout/hProcess11"/>
    <dgm:cxn modelId="{36803033-3354-6043-BAB7-A7028CCFB0A7}" type="presParOf" srcId="{C62DC3C4-A2CA-CB4D-8DDA-CDF8119E7EA2}" destId="{5D67A0D5-97FC-C148-B0DB-70BDF0C6949F}" srcOrd="1" destOrd="0" presId="urn:microsoft.com/office/officeart/2005/8/layout/hProcess11"/>
    <dgm:cxn modelId="{BC04BDAA-4A86-7945-975E-97CD97493A07}" type="presParOf" srcId="{C62DC3C4-A2CA-CB4D-8DDA-CDF8119E7EA2}" destId="{F6A8FE67-DA5F-014E-97E0-CE8FA984E2DB}" srcOrd="2" destOrd="0" presId="urn:microsoft.com/office/officeart/2005/8/layout/hProcess11"/>
    <dgm:cxn modelId="{432DBE80-C78A-3F46-BE5E-1C39E7BBB020}" type="presParOf" srcId="{F6A8FE67-DA5F-014E-97E0-CE8FA984E2DB}" destId="{BBE074D0-1AFF-1443-943F-7330E802737D}" srcOrd="0" destOrd="0" presId="urn:microsoft.com/office/officeart/2005/8/layout/hProcess11"/>
    <dgm:cxn modelId="{DC1FF22A-DEA8-1844-8F4B-DBCA49D5A7C5}" type="presParOf" srcId="{F6A8FE67-DA5F-014E-97E0-CE8FA984E2DB}" destId="{8564877B-9E18-8F41-98FB-58CD796C4EE3}" srcOrd="1" destOrd="0" presId="urn:microsoft.com/office/officeart/2005/8/layout/hProcess11"/>
    <dgm:cxn modelId="{D768253A-E972-094E-BC26-590641EA09F7}" type="presParOf" srcId="{F6A8FE67-DA5F-014E-97E0-CE8FA984E2DB}" destId="{22B38BA4-E104-F041-876A-DD19A3D2156D}" srcOrd="2" destOrd="0" presId="urn:microsoft.com/office/officeart/2005/8/layout/hProcess11"/>
    <dgm:cxn modelId="{1703F6EE-60BC-1B48-9220-12E038766AAD}" type="presParOf" srcId="{C62DC3C4-A2CA-CB4D-8DDA-CDF8119E7EA2}" destId="{EE1FFD16-3C23-6247-BE35-CA6E5F797855}" srcOrd="3" destOrd="0" presId="urn:microsoft.com/office/officeart/2005/8/layout/hProcess11"/>
    <dgm:cxn modelId="{45697749-8749-B94F-8E5C-049A29E5B66D}" type="presParOf" srcId="{C62DC3C4-A2CA-CB4D-8DDA-CDF8119E7EA2}" destId="{6DA6C71B-05EF-E34F-A3BA-CD3F97FA9F49}" srcOrd="4" destOrd="0" presId="urn:microsoft.com/office/officeart/2005/8/layout/hProcess11"/>
    <dgm:cxn modelId="{693D8B11-80F0-C34D-A0A2-F53C17EFDB20}" type="presParOf" srcId="{6DA6C71B-05EF-E34F-A3BA-CD3F97FA9F49}" destId="{90095D92-1F99-504F-9FAB-223FF15411F6}" srcOrd="0" destOrd="0" presId="urn:microsoft.com/office/officeart/2005/8/layout/hProcess11"/>
    <dgm:cxn modelId="{F2855FA8-8B4C-F04F-A74A-350C8AF20207}" type="presParOf" srcId="{6DA6C71B-05EF-E34F-A3BA-CD3F97FA9F49}" destId="{22453D4C-F17E-FF49-9D3D-A546702075CE}" srcOrd="1" destOrd="0" presId="urn:microsoft.com/office/officeart/2005/8/layout/hProcess11"/>
    <dgm:cxn modelId="{2CDE51AA-D77C-BD4D-8290-63CD83E50F30}" type="presParOf" srcId="{6DA6C71B-05EF-E34F-A3BA-CD3F97FA9F49}" destId="{365BF032-221B-144B-9A49-EA97B52ECE4A}"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6F9D6D-D114-C044-A718-F9B1B9289D60}">
      <dsp:nvSpPr>
        <dsp:cNvPr id="0" name=""/>
        <dsp:cNvSpPr/>
      </dsp:nvSpPr>
      <dsp:spPr>
        <a:xfrm>
          <a:off x="6028527" y="40154"/>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Being a child who needed support from school.</a:t>
          </a:r>
        </a:p>
      </dsp:txBody>
      <dsp:txXfrm>
        <a:off x="6028527" y="40154"/>
        <a:ext cx="1369255" cy="1369255"/>
      </dsp:txXfrm>
    </dsp:sp>
    <dsp:sp modelId="{7D104B5B-6985-BF4B-8B3E-BAB58880D319}">
      <dsp:nvSpPr>
        <dsp:cNvPr id="0" name=""/>
        <dsp:cNvSpPr/>
      </dsp:nvSpPr>
      <dsp:spPr>
        <a:xfrm>
          <a:off x="2801304" y="-208"/>
          <a:ext cx="5141590" cy="5141590"/>
        </a:xfrm>
        <a:prstGeom prst="circularArrow">
          <a:avLst>
            <a:gd name="adj1" fmla="val 5193"/>
            <a:gd name="adj2" fmla="val 335395"/>
            <a:gd name="adj3" fmla="val 21295354"/>
            <a:gd name="adj4" fmla="val 19764388"/>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3BF4E-B807-AF48-9ED9-853B23743FAD}">
      <dsp:nvSpPr>
        <dsp:cNvPr id="0" name=""/>
        <dsp:cNvSpPr/>
      </dsp:nvSpPr>
      <dsp:spPr>
        <a:xfrm>
          <a:off x="6857345" y="2590993"/>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Being provided with the support needed to gain qualifications.</a:t>
          </a:r>
        </a:p>
      </dsp:txBody>
      <dsp:txXfrm>
        <a:off x="6857345" y="2590993"/>
        <a:ext cx="1369255" cy="1369255"/>
      </dsp:txXfrm>
    </dsp:sp>
    <dsp:sp modelId="{FBA1BCDD-02E4-AE4A-A1D0-214CEED1D325}">
      <dsp:nvSpPr>
        <dsp:cNvPr id="0" name=""/>
        <dsp:cNvSpPr/>
      </dsp:nvSpPr>
      <dsp:spPr>
        <a:xfrm>
          <a:off x="2801304" y="-208"/>
          <a:ext cx="5141590" cy="5141590"/>
        </a:xfrm>
        <a:prstGeom prst="circularArrow">
          <a:avLst>
            <a:gd name="adj1" fmla="val 5193"/>
            <a:gd name="adj2" fmla="val 335395"/>
            <a:gd name="adj3" fmla="val 4016887"/>
            <a:gd name="adj4" fmla="val 2251423"/>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D2DDA4-738E-9E4A-845B-9BA0CE5D69F0}">
      <dsp:nvSpPr>
        <dsp:cNvPr id="0" name=""/>
        <dsp:cNvSpPr/>
      </dsp:nvSpPr>
      <dsp:spPr>
        <a:xfrm>
          <a:off x="4687471" y="4167499"/>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Recognising how beneficial the support provided was for me.</a:t>
          </a:r>
        </a:p>
      </dsp:txBody>
      <dsp:txXfrm>
        <a:off x="4687471" y="4167499"/>
        <a:ext cx="1369255" cy="1369255"/>
      </dsp:txXfrm>
    </dsp:sp>
    <dsp:sp modelId="{C051A810-B32E-6E47-8F26-F55FA17B32A7}">
      <dsp:nvSpPr>
        <dsp:cNvPr id="0" name=""/>
        <dsp:cNvSpPr/>
      </dsp:nvSpPr>
      <dsp:spPr>
        <a:xfrm>
          <a:off x="2801304" y="-208"/>
          <a:ext cx="5141590" cy="5141590"/>
        </a:xfrm>
        <a:prstGeom prst="circularArrow">
          <a:avLst>
            <a:gd name="adj1" fmla="val 5193"/>
            <a:gd name="adj2" fmla="val 335395"/>
            <a:gd name="adj3" fmla="val 8213183"/>
            <a:gd name="adj4" fmla="val 6447718"/>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961E2-4928-9D48-BEA2-D07A5C32269A}">
      <dsp:nvSpPr>
        <dsp:cNvPr id="0" name=""/>
        <dsp:cNvSpPr/>
      </dsp:nvSpPr>
      <dsp:spPr>
        <a:xfrm>
          <a:off x="2517598" y="2590993"/>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Realising that supporting children was a career I would love to do. </a:t>
          </a:r>
        </a:p>
      </dsp:txBody>
      <dsp:txXfrm>
        <a:off x="2517598" y="2590993"/>
        <a:ext cx="1369255" cy="1369255"/>
      </dsp:txXfrm>
    </dsp:sp>
    <dsp:sp modelId="{E7EA3682-BF1F-B44E-A671-3ABB0C87CCE7}">
      <dsp:nvSpPr>
        <dsp:cNvPr id="0" name=""/>
        <dsp:cNvSpPr/>
      </dsp:nvSpPr>
      <dsp:spPr>
        <a:xfrm>
          <a:off x="2756366" y="-208"/>
          <a:ext cx="5231465" cy="5141590"/>
        </a:xfrm>
        <a:prstGeom prst="circularArrow">
          <a:avLst>
            <a:gd name="adj1" fmla="val 5193"/>
            <a:gd name="adj2" fmla="val 335395"/>
            <a:gd name="adj3" fmla="val 12300218"/>
            <a:gd name="adj4" fmla="val 10769251"/>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99E6EC-57DB-E949-A536-83FC75CDB579}">
      <dsp:nvSpPr>
        <dsp:cNvPr id="0" name=""/>
        <dsp:cNvSpPr/>
      </dsp:nvSpPr>
      <dsp:spPr>
        <a:xfrm>
          <a:off x="3346415" y="40154"/>
          <a:ext cx="1369255" cy="1369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Gaining further education qualifications to be the person who can provide support for children like myself.</a:t>
          </a:r>
        </a:p>
      </dsp:txBody>
      <dsp:txXfrm>
        <a:off x="3346415" y="40154"/>
        <a:ext cx="1369255" cy="1369255"/>
      </dsp:txXfrm>
    </dsp:sp>
    <dsp:sp modelId="{A2D84EEF-4BCD-6B4E-AF37-3DD549254511}">
      <dsp:nvSpPr>
        <dsp:cNvPr id="0" name=""/>
        <dsp:cNvSpPr/>
      </dsp:nvSpPr>
      <dsp:spPr>
        <a:xfrm>
          <a:off x="2801304" y="-208"/>
          <a:ext cx="5141590" cy="5141590"/>
        </a:xfrm>
        <a:prstGeom prst="circularArrow">
          <a:avLst>
            <a:gd name="adj1" fmla="val 5193"/>
            <a:gd name="adj2" fmla="val 335395"/>
            <a:gd name="adj3" fmla="val 16867869"/>
            <a:gd name="adj4" fmla="val 15196736"/>
            <a:gd name="adj5" fmla="val 6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11874-39DE-F54E-8A7A-BDF5F63CB27B}">
      <dsp:nvSpPr>
        <dsp:cNvPr id="0" name=""/>
        <dsp:cNvSpPr/>
      </dsp:nvSpPr>
      <dsp:spPr>
        <a:xfrm>
          <a:off x="0" y="1187805"/>
          <a:ext cx="10241280" cy="158374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53282-6A20-8C40-85C9-C7C729EE9995}">
      <dsp:nvSpPr>
        <dsp:cNvPr id="0" name=""/>
        <dsp:cNvSpPr/>
      </dsp:nvSpPr>
      <dsp:spPr>
        <a:xfrm>
          <a:off x="4500" y="0"/>
          <a:ext cx="2970371" cy="1583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a:solidFill>
                <a:schemeClr val="accent4"/>
              </a:solidFill>
            </a:rPr>
            <a:t>Complete my masters</a:t>
          </a:r>
        </a:p>
      </dsp:txBody>
      <dsp:txXfrm>
        <a:off x="4500" y="0"/>
        <a:ext cx="2970371" cy="1583740"/>
      </dsp:txXfrm>
    </dsp:sp>
    <dsp:sp modelId="{1EF1BE85-1EB5-4149-9D7D-A70E3C7A48DB}">
      <dsp:nvSpPr>
        <dsp:cNvPr id="0" name=""/>
        <dsp:cNvSpPr/>
      </dsp:nvSpPr>
      <dsp:spPr>
        <a:xfrm>
          <a:off x="1291718" y="1781708"/>
          <a:ext cx="395935" cy="3959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E074D0-1AFF-1443-943F-7330E802737D}">
      <dsp:nvSpPr>
        <dsp:cNvPr id="0" name=""/>
        <dsp:cNvSpPr/>
      </dsp:nvSpPr>
      <dsp:spPr>
        <a:xfrm>
          <a:off x="3123390" y="2375611"/>
          <a:ext cx="2970371" cy="1583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t" anchorCtr="0">
          <a:noAutofit/>
        </a:bodyPr>
        <a:lstStyle/>
        <a:p>
          <a:pPr marL="0" lvl="0" indent="0" algn="ctr" defTabSz="1200150">
            <a:lnSpc>
              <a:spcPct val="90000"/>
            </a:lnSpc>
            <a:spcBef>
              <a:spcPct val="0"/>
            </a:spcBef>
            <a:spcAft>
              <a:spcPct val="35000"/>
            </a:spcAft>
            <a:buNone/>
          </a:pPr>
          <a:r>
            <a:rPr lang="en-GB" sz="2700" kern="1200">
              <a:solidFill>
                <a:schemeClr val="accent2"/>
              </a:solidFill>
            </a:rPr>
            <a:t>Discover a career in working with children that I love</a:t>
          </a:r>
        </a:p>
      </dsp:txBody>
      <dsp:txXfrm>
        <a:off x="3123390" y="2375611"/>
        <a:ext cx="2970371" cy="1583740"/>
      </dsp:txXfrm>
    </dsp:sp>
    <dsp:sp modelId="{8564877B-9E18-8F41-98FB-58CD796C4EE3}">
      <dsp:nvSpPr>
        <dsp:cNvPr id="0" name=""/>
        <dsp:cNvSpPr/>
      </dsp:nvSpPr>
      <dsp:spPr>
        <a:xfrm>
          <a:off x="4410608" y="1781708"/>
          <a:ext cx="395935" cy="3959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095D92-1F99-504F-9FAB-223FF15411F6}">
      <dsp:nvSpPr>
        <dsp:cNvPr id="0" name=""/>
        <dsp:cNvSpPr/>
      </dsp:nvSpPr>
      <dsp:spPr>
        <a:xfrm>
          <a:off x="6242280" y="0"/>
          <a:ext cx="2970371" cy="1583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a:solidFill>
                <a:schemeClr val="accent6"/>
              </a:solidFill>
            </a:rPr>
            <a:t>Become the best I can be in my chosen job role</a:t>
          </a:r>
        </a:p>
      </dsp:txBody>
      <dsp:txXfrm>
        <a:off x="6242280" y="0"/>
        <a:ext cx="2970371" cy="1583740"/>
      </dsp:txXfrm>
    </dsp:sp>
    <dsp:sp modelId="{22453D4C-F17E-FF49-9D3D-A546702075CE}">
      <dsp:nvSpPr>
        <dsp:cNvPr id="0" name=""/>
        <dsp:cNvSpPr/>
      </dsp:nvSpPr>
      <dsp:spPr>
        <a:xfrm>
          <a:off x="7529498" y="1781708"/>
          <a:ext cx="395935" cy="3959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E161E9-DA69-8343-A00D-30AEF2D32B66}" type="datetimeFigureOut">
              <a:rPr lang="en-US" smtClean="0"/>
              <a:t>5/2/24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66882D-8F7D-D143-9DBD-A27EAA4EEB5B}" type="slidenum">
              <a:rPr lang="en-US" smtClean="0"/>
              <a:t>‹#›</a:t>
            </a:fld>
            <a:endParaRPr lang="en-US"/>
          </a:p>
        </p:txBody>
      </p:sp>
    </p:spTree>
    <p:extLst>
      <p:ext uri="{BB962C8B-B14F-4D97-AF65-F5344CB8AC3E}">
        <p14:creationId xmlns:p14="http://schemas.microsoft.com/office/powerpoint/2010/main" val="527512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prominent theorist who has emphasized my work and belief in building relationships in educational settings is Lev Vygotsky. </a:t>
            </a:r>
            <a:r>
              <a:rPr lang="en-US" err="1"/>
              <a:t>Vygotskys</a:t>
            </a:r>
            <a:r>
              <a:rPr lang="en-US"/>
              <a:t> </a:t>
            </a:r>
            <a:r>
              <a:rPr lang="en-US" err="1"/>
              <a:t>sociolcultural</a:t>
            </a:r>
            <a:r>
              <a:rPr lang="en-US"/>
              <a:t> theory high lights the fundamental role of social interaction. Vygotsky </a:t>
            </a:r>
            <a:r>
              <a:rPr lang="en-US" err="1"/>
              <a:t>intodueced</a:t>
            </a:r>
            <a:r>
              <a:rPr lang="en-US"/>
              <a:t> the concept of Zones of Proximal Development which </a:t>
            </a:r>
            <a:r>
              <a:rPr lang="en-US" err="1"/>
              <a:t>ia</a:t>
            </a:r>
            <a:r>
              <a:rPr lang="en-US"/>
              <a:t> the difference </a:t>
            </a:r>
            <a:r>
              <a:rPr lang="en-US" err="1"/>
              <a:t>inbetwenn</a:t>
            </a:r>
            <a:r>
              <a:rPr lang="en-US"/>
              <a:t> what A learner can do without help and what they can achieve with guidance and encouragement from a skilled partner. This theory supports my belief that strong  and supportive relationships </a:t>
            </a:r>
            <a:r>
              <a:rPr lang="en-US" err="1"/>
              <a:t>betweens</a:t>
            </a:r>
            <a:r>
              <a:rPr lang="en-US"/>
              <a:t> students and teachers is vital in effective learning and development. </a:t>
            </a:r>
          </a:p>
        </p:txBody>
      </p:sp>
      <p:sp>
        <p:nvSpPr>
          <p:cNvPr id="4" name="Slide Number Placeholder 3"/>
          <p:cNvSpPr>
            <a:spLocks noGrp="1"/>
          </p:cNvSpPr>
          <p:nvPr>
            <p:ph type="sldNum" sz="quarter" idx="5"/>
          </p:nvPr>
        </p:nvSpPr>
        <p:spPr/>
        <p:txBody>
          <a:bodyPr/>
          <a:lstStyle/>
          <a:p>
            <a:fld id="{4166882D-8F7D-D143-9DBD-A27EAA4EEB5B}" type="slidenum">
              <a:rPr lang="en-US" smtClean="0"/>
              <a:t>11</a:t>
            </a:fld>
            <a:endParaRPr lang="en-US"/>
          </a:p>
        </p:txBody>
      </p:sp>
    </p:spTree>
    <p:extLst>
      <p:ext uri="{BB962C8B-B14F-4D97-AF65-F5344CB8AC3E}">
        <p14:creationId xmlns:p14="http://schemas.microsoft.com/office/powerpoint/2010/main" val="3869511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Thursday, May 2,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68245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Thursday, May 2,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724141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Thursday, May 2,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02416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Thursday, May 2,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159710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Thursday, May 2,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56161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Thursday, May 2,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78770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Thursday, May 2,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21278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Thursday, May 2,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83006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Thursday, May 2,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31164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Thursday, May 2,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27770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Thursday, May 2,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30306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Thursday, May 2, 2024</a:t>
            </a:fld>
            <a:endParaRPr lang="en-US" cap="all"/>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a:p>
        </p:txBody>
      </p:sp>
    </p:spTree>
    <p:extLst>
      <p:ext uri="{BB962C8B-B14F-4D97-AF65-F5344CB8AC3E}">
        <p14:creationId xmlns:p14="http://schemas.microsoft.com/office/powerpoint/2010/main" val="3151374093"/>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isc.pb.unizin.org/teachingwithtech/chapter/history-context-for-active-learning/"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chemeClr val="accent2"/>
              </a:gs>
              <a:gs pos="100000">
                <a:schemeClr val="accent6">
                  <a:lumMod val="75000"/>
                  <a:alpha val="8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5">
                  <a:alpha val="35000"/>
                </a:schemeClr>
              </a:gs>
              <a:gs pos="100000">
                <a:schemeClr val="accent6">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3" descr="A colorful background with different shapes&#10;&#10;Description automatically generated">
            <a:extLst>
              <a:ext uri="{FF2B5EF4-FFF2-40B4-BE49-F238E27FC236}">
                <a16:creationId xmlns:a16="http://schemas.microsoft.com/office/drawing/2014/main" id="{570D1615-32ED-94E1-432F-FBC562B3F1CA}"/>
              </a:ext>
            </a:extLst>
          </p:cNvPr>
          <p:cNvPicPr>
            <a:picLocks noChangeAspect="1"/>
          </p:cNvPicPr>
          <p:nvPr/>
        </p:nvPicPr>
        <p:blipFill rotWithShape="1">
          <a:blip r:embed="rId2"/>
          <a:srcRect l="34189" r="1131" b="-1"/>
          <a:stretch/>
        </p:blipFill>
        <p:spPr>
          <a:xfrm>
            <a:off x="4004694"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825D13-0FB8-07A0-584E-95FA8B4BD689}"/>
              </a:ext>
            </a:extLst>
          </p:cNvPr>
          <p:cNvSpPr>
            <a:spLocks noGrp="1"/>
          </p:cNvSpPr>
          <p:nvPr>
            <p:ph type="ctrTitle"/>
          </p:nvPr>
        </p:nvSpPr>
        <p:spPr>
          <a:xfrm>
            <a:off x="463825" y="2950387"/>
            <a:ext cx="3077044" cy="3531403"/>
          </a:xfrm>
        </p:spPr>
        <p:txBody>
          <a:bodyPr anchor="t">
            <a:normAutofit/>
          </a:bodyPr>
          <a:lstStyle/>
          <a:p>
            <a:pPr algn="r"/>
            <a:r>
              <a:rPr lang="en-US" sz="4800">
                <a:solidFill>
                  <a:schemeClr val="bg1"/>
                </a:solidFill>
              </a:rPr>
              <a:t>All about me </a:t>
            </a:r>
          </a:p>
        </p:txBody>
      </p:sp>
      <p:sp>
        <p:nvSpPr>
          <p:cNvPr id="3" name="Subtitle 2">
            <a:extLst>
              <a:ext uri="{FF2B5EF4-FFF2-40B4-BE49-F238E27FC236}">
                <a16:creationId xmlns:a16="http://schemas.microsoft.com/office/drawing/2014/main" id="{CCCBB479-4596-1F6E-0118-76D582BDCA92}"/>
              </a:ext>
            </a:extLst>
          </p:cNvPr>
          <p:cNvSpPr>
            <a:spLocks noGrp="1"/>
          </p:cNvSpPr>
          <p:nvPr>
            <p:ph type="subTitle" idx="1"/>
          </p:nvPr>
        </p:nvSpPr>
        <p:spPr>
          <a:xfrm>
            <a:off x="642026" y="525970"/>
            <a:ext cx="2937753" cy="1600225"/>
          </a:xfrm>
        </p:spPr>
        <p:txBody>
          <a:bodyPr anchor="b">
            <a:normAutofit/>
          </a:bodyPr>
          <a:lstStyle/>
          <a:p>
            <a:pPr algn="r"/>
            <a:r>
              <a:rPr lang="en-US" sz="1200">
                <a:solidFill>
                  <a:schemeClr val="bg1"/>
                </a:solidFill>
              </a:rPr>
              <a:t>Teigan Simons</a:t>
            </a:r>
          </a:p>
          <a:p>
            <a:pPr algn="r"/>
            <a:r>
              <a:rPr lang="en-US" sz="1200">
                <a:solidFill>
                  <a:schemeClr val="bg1"/>
                </a:solidFill>
              </a:rPr>
              <a:t>ECCP7001</a:t>
            </a:r>
          </a:p>
          <a:p>
            <a:pPr algn="r"/>
            <a:r>
              <a:rPr lang="en-US" sz="1200">
                <a:solidFill>
                  <a:schemeClr val="bg1"/>
                </a:solidFill>
              </a:rPr>
              <a:t>Student ID: 2015465</a:t>
            </a:r>
          </a:p>
        </p:txBody>
      </p:sp>
    </p:spTree>
    <p:extLst>
      <p:ext uri="{BB962C8B-B14F-4D97-AF65-F5344CB8AC3E}">
        <p14:creationId xmlns:p14="http://schemas.microsoft.com/office/powerpoint/2010/main" val="884862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53C5A-E03B-309F-7359-51D3AE600654}"/>
              </a:ext>
            </a:extLst>
          </p:cNvPr>
          <p:cNvSpPr>
            <a:spLocks noGrp="1"/>
          </p:cNvSpPr>
          <p:nvPr>
            <p:ph type="title"/>
          </p:nvPr>
        </p:nvSpPr>
        <p:spPr>
          <a:xfrm>
            <a:off x="1371598" y="462743"/>
            <a:ext cx="5327375" cy="1560022"/>
          </a:xfrm>
        </p:spPr>
        <p:txBody>
          <a:bodyPr anchor="b">
            <a:normAutofit/>
          </a:bodyPr>
          <a:lstStyle/>
          <a:p>
            <a:r>
              <a:rPr lang="en-US">
                <a:solidFill>
                  <a:schemeClr val="accent6"/>
                </a:solidFill>
              </a:rPr>
              <a:t>About ME</a:t>
            </a:r>
          </a:p>
        </p:txBody>
      </p:sp>
      <p:sp>
        <p:nvSpPr>
          <p:cNvPr id="3" name="Content Placeholder 2">
            <a:extLst>
              <a:ext uri="{FF2B5EF4-FFF2-40B4-BE49-F238E27FC236}">
                <a16:creationId xmlns:a16="http://schemas.microsoft.com/office/drawing/2014/main" id="{5116AF15-7C3B-D9F9-124F-F1DC113CB686}"/>
              </a:ext>
            </a:extLst>
          </p:cNvPr>
          <p:cNvSpPr>
            <a:spLocks noGrp="1"/>
          </p:cNvSpPr>
          <p:nvPr>
            <p:ph idx="1"/>
          </p:nvPr>
        </p:nvSpPr>
        <p:spPr>
          <a:xfrm>
            <a:off x="1371600" y="2279374"/>
            <a:ext cx="5327373" cy="3601436"/>
          </a:xfrm>
        </p:spPr>
        <p:txBody>
          <a:bodyPr>
            <a:noAutofit/>
          </a:bodyPr>
          <a:lstStyle/>
          <a:p>
            <a:r>
              <a:rPr lang="en-US" sz="2000">
                <a:solidFill>
                  <a:schemeClr val="accent2"/>
                </a:solidFill>
              </a:rPr>
              <a:t>I am Teigan Simons, a 23-year-old from Ravenhill in Swansea. I live at home with my </a:t>
            </a:r>
            <a:r>
              <a:rPr lang="en-US" sz="2000" err="1">
                <a:solidFill>
                  <a:schemeClr val="accent2"/>
                </a:solidFill>
              </a:rPr>
              <a:t>Mum,Teresa</a:t>
            </a:r>
            <a:r>
              <a:rPr lang="en-US" sz="2000">
                <a:solidFill>
                  <a:schemeClr val="accent2"/>
                </a:solidFill>
              </a:rPr>
              <a:t> and our two dogs Roxy and Lottie. I am teaching assistant who works as part of the well-being team in Clase Primary School. Along side my teaching assistant role I recently completed my Trauma Informed Schools qualification to have the knowledge and expertise to work with and support our young people. It is a hard but truly rewarding job, that I love. </a:t>
            </a:r>
          </a:p>
        </p:txBody>
      </p:sp>
      <p:sp>
        <p:nvSpPr>
          <p:cNvPr id="20" name="Rectangle 19">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graduation gown&#10;&#10;Description automatically generated">
            <a:extLst>
              <a:ext uri="{FF2B5EF4-FFF2-40B4-BE49-F238E27FC236}">
                <a16:creationId xmlns:a16="http://schemas.microsoft.com/office/drawing/2014/main" id="{C35BAAC4-B3C6-67EC-F692-06BE1179A1FA}"/>
              </a:ext>
            </a:extLst>
          </p:cNvPr>
          <p:cNvPicPr>
            <a:picLocks noChangeAspect="1"/>
          </p:cNvPicPr>
          <p:nvPr/>
        </p:nvPicPr>
        <p:blipFill>
          <a:blip r:embed="rId2"/>
          <a:stretch>
            <a:fillRect/>
          </a:stretch>
        </p:blipFill>
        <p:spPr>
          <a:xfrm>
            <a:off x="7607414" y="1028699"/>
            <a:ext cx="3639083" cy="4852111"/>
          </a:xfrm>
          <a:prstGeom prst="rect">
            <a:avLst/>
          </a:prstGeom>
        </p:spPr>
      </p:pic>
    </p:spTree>
    <p:extLst>
      <p:ext uri="{BB962C8B-B14F-4D97-AF65-F5344CB8AC3E}">
        <p14:creationId xmlns:p14="http://schemas.microsoft.com/office/powerpoint/2010/main" val="3787550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3D5687D-6112-8A58-DFB1-8BC4A259D572}"/>
              </a:ext>
            </a:extLst>
          </p:cNvPr>
          <p:cNvSpPr>
            <a:spLocks noGrp="1"/>
          </p:cNvSpPr>
          <p:nvPr>
            <p:ph type="body" idx="1"/>
          </p:nvPr>
        </p:nvSpPr>
        <p:spPr>
          <a:xfrm>
            <a:off x="1085850" y="2360083"/>
            <a:ext cx="5375712" cy="823912"/>
          </a:xfrm>
        </p:spPr>
        <p:txBody>
          <a:bodyPr>
            <a:normAutofit/>
          </a:bodyPr>
          <a:lstStyle/>
          <a:p>
            <a:r>
              <a:rPr lang="en-US" b="0">
                <a:solidFill>
                  <a:schemeClr val="accent5"/>
                </a:solidFill>
              </a:rPr>
              <a:t>Early Years Education and Care Degree </a:t>
            </a:r>
          </a:p>
        </p:txBody>
      </p:sp>
      <p:sp>
        <p:nvSpPr>
          <p:cNvPr id="4" name="Text Placeholder 3">
            <a:extLst>
              <a:ext uri="{FF2B5EF4-FFF2-40B4-BE49-F238E27FC236}">
                <a16:creationId xmlns:a16="http://schemas.microsoft.com/office/drawing/2014/main" id="{D3ED79A7-9F92-AEDA-2850-2D51D502FD58}"/>
              </a:ext>
            </a:extLst>
          </p:cNvPr>
          <p:cNvSpPr>
            <a:spLocks noGrp="1"/>
          </p:cNvSpPr>
          <p:nvPr>
            <p:ph type="body" sz="quarter" idx="3"/>
          </p:nvPr>
        </p:nvSpPr>
        <p:spPr>
          <a:xfrm>
            <a:off x="1085850" y="4075601"/>
            <a:ext cx="7972425" cy="823912"/>
          </a:xfrm>
        </p:spPr>
        <p:txBody>
          <a:bodyPr>
            <a:noAutofit/>
          </a:bodyPr>
          <a:lstStyle/>
          <a:p>
            <a:r>
              <a:rPr lang="en-US" b="0">
                <a:solidFill>
                  <a:schemeClr val="accent1"/>
                </a:solidFill>
              </a:rPr>
              <a:t>MA Children’s, Young People’s and </a:t>
            </a:r>
            <a:r>
              <a:rPr lang="en-US" b="0" err="1">
                <a:solidFill>
                  <a:schemeClr val="accent1"/>
                </a:solidFill>
              </a:rPr>
              <a:t>Communitiys</a:t>
            </a:r>
            <a:r>
              <a:rPr lang="en-US" b="0">
                <a:solidFill>
                  <a:schemeClr val="accent1"/>
                </a:solidFill>
              </a:rPr>
              <a:t> service’s</a:t>
            </a:r>
          </a:p>
        </p:txBody>
      </p:sp>
      <p:sp>
        <p:nvSpPr>
          <p:cNvPr id="6" name="Title 5">
            <a:extLst>
              <a:ext uri="{FF2B5EF4-FFF2-40B4-BE49-F238E27FC236}">
                <a16:creationId xmlns:a16="http://schemas.microsoft.com/office/drawing/2014/main" id="{5151899C-A466-6920-6A3D-9299586F63B7}"/>
              </a:ext>
            </a:extLst>
          </p:cNvPr>
          <p:cNvSpPr>
            <a:spLocks noGrp="1"/>
          </p:cNvSpPr>
          <p:nvPr>
            <p:ph type="title"/>
          </p:nvPr>
        </p:nvSpPr>
        <p:spPr>
          <a:xfrm>
            <a:off x="1085850" y="795528"/>
            <a:ext cx="10527030" cy="1234440"/>
          </a:xfrm>
        </p:spPr>
        <p:txBody>
          <a:bodyPr>
            <a:normAutofit/>
          </a:bodyPr>
          <a:lstStyle/>
          <a:p>
            <a:r>
              <a:rPr lang="en-US" sz="4800">
                <a:solidFill>
                  <a:schemeClr val="accent6"/>
                </a:solidFill>
              </a:rPr>
              <a:t>Education</a:t>
            </a:r>
          </a:p>
        </p:txBody>
      </p:sp>
      <p:sp>
        <p:nvSpPr>
          <p:cNvPr id="11" name="Content Placeholder 10">
            <a:extLst>
              <a:ext uri="{FF2B5EF4-FFF2-40B4-BE49-F238E27FC236}">
                <a16:creationId xmlns:a16="http://schemas.microsoft.com/office/drawing/2014/main" id="{33A2F6BD-9A62-253F-F7FB-879AF9226EA1}"/>
              </a:ext>
            </a:extLst>
          </p:cNvPr>
          <p:cNvSpPr>
            <a:spLocks noGrp="1"/>
          </p:cNvSpPr>
          <p:nvPr>
            <p:ph sz="half" idx="2"/>
          </p:nvPr>
        </p:nvSpPr>
        <p:spPr>
          <a:xfrm>
            <a:off x="1085850" y="3604260"/>
            <a:ext cx="6858000" cy="3104856"/>
          </a:xfrm>
        </p:spPr>
        <p:txBody>
          <a:bodyPr/>
          <a:lstStyle/>
          <a:p>
            <a:pPr marL="0" indent="0">
              <a:buNone/>
            </a:pPr>
            <a:r>
              <a:rPr lang="en-US">
                <a:solidFill>
                  <a:schemeClr val="accent2"/>
                </a:solidFill>
              </a:rPr>
              <a:t>Trauma Informed Schools Practitioner Diploma</a:t>
            </a:r>
          </a:p>
        </p:txBody>
      </p:sp>
    </p:spTree>
    <p:extLst>
      <p:ext uri="{BB962C8B-B14F-4D97-AF65-F5344CB8AC3E}">
        <p14:creationId xmlns:p14="http://schemas.microsoft.com/office/powerpoint/2010/main" val="2190970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4F827CE-1621-06BD-AA38-2FF0FCEAA7F9}"/>
              </a:ext>
            </a:extLst>
          </p:cNvPr>
          <p:cNvSpPr>
            <a:spLocks noGrp="1"/>
          </p:cNvSpPr>
          <p:nvPr>
            <p:ph type="body" idx="1"/>
          </p:nvPr>
        </p:nvSpPr>
        <p:spPr/>
        <p:txBody>
          <a:bodyPr/>
          <a:lstStyle/>
          <a:p>
            <a:r>
              <a:rPr lang="en-US">
                <a:solidFill>
                  <a:schemeClr val="accent1"/>
                </a:solidFill>
              </a:rPr>
              <a:t>VOLUNTARY TEACHING ASSISTANT</a:t>
            </a:r>
          </a:p>
        </p:txBody>
      </p:sp>
      <p:sp>
        <p:nvSpPr>
          <p:cNvPr id="3" name="Content Placeholder 2">
            <a:extLst>
              <a:ext uri="{FF2B5EF4-FFF2-40B4-BE49-F238E27FC236}">
                <a16:creationId xmlns:a16="http://schemas.microsoft.com/office/drawing/2014/main" id="{CF44A6FB-8D82-3DBF-4A0D-7F8342CF4744}"/>
              </a:ext>
            </a:extLst>
          </p:cNvPr>
          <p:cNvSpPr>
            <a:spLocks noGrp="1"/>
          </p:cNvSpPr>
          <p:nvPr>
            <p:ph sz="half" idx="2"/>
          </p:nvPr>
        </p:nvSpPr>
        <p:spPr/>
        <p:txBody>
          <a:bodyPr>
            <a:normAutofit fontScale="92500" lnSpcReduction="10000"/>
          </a:bodyPr>
          <a:lstStyle/>
          <a:p>
            <a:r>
              <a:rPr lang="en-US">
                <a:solidFill>
                  <a:schemeClr val="accent1"/>
                </a:solidFill>
              </a:rPr>
              <a:t>2021-2022</a:t>
            </a:r>
          </a:p>
          <a:p>
            <a:r>
              <a:rPr lang="en-US">
                <a:solidFill>
                  <a:schemeClr val="accent1"/>
                </a:solidFill>
              </a:rPr>
              <a:t>Took focus groups </a:t>
            </a:r>
          </a:p>
          <a:p>
            <a:r>
              <a:rPr lang="en-US">
                <a:solidFill>
                  <a:schemeClr val="accent1"/>
                </a:solidFill>
              </a:rPr>
              <a:t>Assisted teacher in helping to establish safe and inclusive environments </a:t>
            </a:r>
          </a:p>
          <a:p>
            <a:r>
              <a:rPr lang="en-US">
                <a:solidFill>
                  <a:schemeClr val="accent1"/>
                </a:solidFill>
              </a:rPr>
              <a:t>Helped to change and adapt lessons in order for them to suit the needs of each individual child. </a:t>
            </a:r>
          </a:p>
        </p:txBody>
      </p:sp>
      <p:sp>
        <p:nvSpPr>
          <p:cNvPr id="4" name="Text Placeholder 3">
            <a:extLst>
              <a:ext uri="{FF2B5EF4-FFF2-40B4-BE49-F238E27FC236}">
                <a16:creationId xmlns:a16="http://schemas.microsoft.com/office/drawing/2014/main" id="{2BFF87D4-8766-2F05-EBE8-8E23B16D0346}"/>
              </a:ext>
            </a:extLst>
          </p:cNvPr>
          <p:cNvSpPr>
            <a:spLocks noGrp="1"/>
          </p:cNvSpPr>
          <p:nvPr>
            <p:ph type="body" sz="quarter" idx="3"/>
          </p:nvPr>
        </p:nvSpPr>
        <p:spPr/>
        <p:txBody>
          <a:bodyPr/>
          <a:lstStyle/>
          <a:p>
            <a:r>
              <a:rPr lang="en-US">
                <a:solidFill>
                  <a:schemeClr val="accent1"/>
                </a:solidFill>
              </a:rPr>
              <a:t>NURSERY NURSE</a:t>
            </a:r>
          </a:p>
        </p:txBody>
      </p:sp>
      <p:sp>
        <p:nvSpPr>
          <p:cNvPr id="5" name="Content Placeholder 4">
            <a:extLst>
              <a:ext uri="{FF2B5EF4-FFF2-40B4-BE49-F238E27FC236}">
                <a16:creationId xmlns:a16="http://schemas.microsoft.com/office/drawing/2014/main" id="{5DE7CFC9-03CF-DB8A-0A37-31F31C795E13}"/>
              </a:ext>
            </a:extLst>
          </p:cNvPr>
          <p:cNvSpPr>
            <a:spLocks noGrp="1"/>
          </p:cNvSpPr>
          <p:nvPr>
            <p:ph sz="quarter" idx="4"/>
          </p:nvPr>
        </p:nvSpPr>
        <p:spPr/>
        <p:txBody>
          <a:bodyPr>
            <a:normAutofit fontScale="85000" lnSpcReduction="10000"/>
          </a:bodyPr>
          <a:lstStyle/>
          <a:p>
            <a:r>
              <a:rPr lang="en-US">
                <a:solidFill>
                  <a:schemeClr val="accent1"/>
                </a:solidFill>
              </a:rPr>
              <a:t>Providing enriching activities for children aged from 3 months to 12 years</a:t>
            </a:r>
          </a:p>
          <a:p>
            <a:r>
              <a:rPr lang="en-US">
                <a:solidFill>
                  <a:schemeClr val="accent1"/>
                </a:solidFill>
              </a:rPr>
              <a:t>Ensured the childrens progress was recorded and shared with carers. </a:t>
            </a:r>
          </a:p>
          <a:p>
            <a:r>
              <a:rPr lang="en-US">
                <a:solidFill>
                  <a:schemeClr val="accent1"/>
                </a:solidFill>
              </a:rPr>
              <a:t>Promoted the health and well-being of children</a:t>
            </a:r>
          </a:p>
          <a:p>
            <a:r>
              <a:rPr lang="en-US">
                <a:solidFill>
                  <a:schemeClr val="accent1"/>
                </a:solidFill>
              </a:rPr>
              <a:t>Be a small group of childrens ‘key person’ to build relationships with their parents. </a:t>
            </a:r>
          </a:p>
        </p:txBody>
      </p:sp>
      <p:sp>
        <p:nvSpPr>
          <p:cNvPr id="6" name="Title 5">
            <a:extLst>
              <a:ext uri="{FF2B5EF4-FFF2-40B4-BE49-F238E27FC236}">
                <a16:creationId xmlns:a16="http://schemas.microsoft.com/office/drawing/2014/main" id="{8393AB03-33F9-EBEC-0311-BA5D07D4F8F5}"/>
              </a:ext>
            </a:extLst>
          </p:cNvPr>
          <p:cNvSpPr>
            <a:spLocks noGrp="1"/>
          </p:cNvSpPr>
          <p:nvPr>
            <p:ph type="title"/>
          </p:nvPr>
        </p:nvSpPr>
        <p:spPr/>
        <p:txBody>
          <a:bodyPr/>
          <a:lstStyle/>
          <a:p>
            <a:r>
              <a:rPr lang="en-US">
                <a:solidFill>
                  <a:schemeClr val="accent5"/>
                </a:solidFill>
              </a:rPr>
              <a:t>experiences</a:t>
            </a:r>
          </a:p>
        </p:txBody>
      </p:sp>
    </p:spTree>
    <p:extLst>
      <p:ext uri="{BB962C8B-B14F-4D97-AF65-F5344CB8AC3E}">
        <p14:creationId xmlns:p14="http://schemas.microsoft.com/office/powerpoint/2010/main" val="3560896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8AB1EC-B282-C0D1-AC80-AD038D094351}"/>
              </a:ext>
            </a:extLst>
          </p:cNvPr>
          <p:cNvSpPr>
            <a:spLocks noGrp="1"/>
          </p:cNvSpPr>
          <p:nvPr>
            <p:ph sz="half" idx="2"/>
          </p:nvPr>
        </p:nvSpPr>
        <p:spPr>
          <a:xfrm>
            <a:off x="1371600" y="2992199"/>
            <a:ext cx="4841076" cy="3104856"/>
          </a:xfrm>
        </p:spPr>
        <p:txBody>
          <a:bodyPr/>
          <a:lstStyle/>
          <a:p>
            <a:pPr marL="0" indent="0">
              <a:buNone/>
            </a:pPr>
            <a:r>
              <a:rPr lang="en-US" dirty="0">
                <a:solidFill>
                  <a:schemeClr val="accent4"/>
                </a:solidFill>
              </a:rPr>
              <a:t>Teaching assistants support teachers and help children with their educational and social development, both in and out of the classroom (Skills for Schools, No Date). </a:t>
            </a:r>
          </a:p>
        </p:txBody>
      </p:sp>
      <p:sp>
        <p:nvSpPr>
          <p:cNvPr id="5" name="Content Placeholder 4">
            <a:extLst>
              <a:ext uri="{FF2B5EF4-FFF2-40B4-BE49-F238E27FC236}">
                <a16:creationId xmlns:a16="http://schemas.microsoft.com/office/drawing/2014/main" id="{CC5640B5-32F0-650D-EA90-709F24F18B21}"/>
              </a:ext>
            </a:extLst>
          </p:cNvPr>
          <p:cNvSpPr>
            <a:spLocks noGrp="1"/>
          </p:cNvSpPr>
          <p:nvPr>
            <p:ph sz="quarter" idx="4"/>
          </p:nvPr>
        </p:nvSpPr>
        <p:spPr/>
        <p:txBody>
          <a:bodyPr>
            <a:normAutofit fontScale="85000" lnSpcReduction="10000"/>
          </a:bodyPr>
          <a:lstStyle/>
          <a:p>
            <a:r>
              <a:rPr lang="en-US">
                <a:solidFill>
                  <a:schemeClr val="accent4"/>
                </a:solidFill>
              </a:rPr>
              <a:t>In my setting you will often find me working with two children who are currently on pupil support plans due to their traumatic early childhood experiences and their inability to cope in a mainstream classroom setting. The importance of my role is key in my setting because of the time spent building relationships with these specific children. </a:t>
            </a:r>
          </a:p>
        </p:txBody>
      </p:sp>
      <p:sp>
        <p:nvSpPr>
          <p:cNvPr id="6" name="Title 5">
            <a:extLst>
              <a:ext uri="{FF2B5EF4-FFF2-40B4-BE49-F238E27FC236}">
                <a16:creationId xmlns:a16="http://schemas.microsoft.com/office/drawing/2014/main" id="{5832CB0A-F718-4463-893E-6BB0AFB1B965}"/>
              </a:ext>
            </a:extLst>
          </p:cNvPr>
          <p:cNvSpPr>
            <a:spLocks noGrp="1"/>
          </p:cNvSpPr>
          <p:nvPr>
            <p:ph type="title"/>
          </p:nvPr>
        </p:nvSpPr>
        <p:spPr/>
        <p:txBody>
          <a:bodyPr/>
          <a:lstStyle/>
          <a:p>
            <a:r>
              <a:rPr lang="en-US">
                <a:solidFill>
                  <a:schemeClr val="accent6"/>
                </a:solidFill>
              </a:rPr>
              <a:t>My JoB ROle</a:t>
            </a:r>
          </a:p>
        </p:txBody>
      </p:sp>
      <p:sp>
        <p:nvSpPr>
          <p:cNvPr id="8" name="Text Placeholder 7">
            <a:extLst>
              <a:ext uri="{FF2B5EF4-FFF2-40B4-BE49-F238E27FC236}">
                <a16:creationId xmlns:a16="http://schemas.microsoft.com/office/drawing/2014/main" id="{D1C8FE20-F5F6-D831-E58F-BFD68FF6837A}"/>
              </a:ext>
            </a:extLst>
          </p:cNvPr>
          <p:cNvSpPr>
            <a:spLocks noGrp="1"/>
          </p:cNvSpPr>
          <p:nvPr>
            <p:ph type="body" sz="quarter" idx="3"/>
          </p:nvPr>
        </p:nvSpPr>
        <p:spPr/>
        <p:txBody>
          <a:bodyPr/>
          <a:lstStyle/>
          <a:p>
            <a:r>
              <a:rPr lang="en-GB" dirty="0">
                <a:solidFill>
                  <a:schemeClr val="accent6"/>
                </a:solidFill>
              </a:rPr>
              <a:t>My unique role</a:t>
            </a:r>
            <a:endParaRPr lang="en-US" dirty="0">
              <a:solidFill>
                <a:schemeClr val="accent6"/>
              </a:solidFill>
            </a:endParaRPr>
          </a:p>
        </p:txBody>
      </p:sp>
      <p:sp>
        <p:nvSpPr>
          <p:cNvPr id="10" name="Text Placeholder 9">
            <a:extLst>
              <a:ext uri="{FF2B5EF4-FFF2-40B4-BE49-F238E27FC236}">
                <a16:creationId xmlns:a16="http://schemas.microsoft.com/office/drawing/2014/main" id="{B8F68F65-6C9A-9CBD-140E-60AAA5214833}"/>
              </a:ext>
            </a:extLst>
          </p:cNvPr>
          <p:cNvSpPr>
            <a:spLocks noGrp="1"/>
          </p:cNvSpPr>
          <p:nvPr>
            <p:ph type="body" idx="1"/>
          </p:nvPr>
        </p:nvSpPr>
        <p:spPr/>
        <p:txBody>
          <a:bodyPr/>
          <a:lstStyle/>
          <a:p>
            <a:r>
              <a:rPr lang="en-GB" dirty="0">
                <a:solidFill>
                  <a:schemeClr val="accent6"/>
                </a:solidFill>
              </a:rPr>
              <a:t>Teaching Assistant</a:t>
            </a:r>
            <a:endParaRPr lang="en-US" dirty="0"/>
          </a:p>
        </p:txBody>
      </p:sp>
    </p:spTree>
    <p:extLst>
      <p:ext uri="{BB962C8B-B14F-4D97-AF65-F5344CB8AC3E}">
        <p14:creationId xmlns:p14="http://schemas.microsoft.com/office/powerpoint/2010/main" val="2390134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76CB8A-EA9A-BB94-11B2-E103ACC206D1}"/>
              </a:ext>
            </a:extLst>
          </p:cNvPr>
          <p:cNvSpPr>
            <a:spLocks noGrp="1"/>
          </p:cNvSpPr>
          <p:nvPr>
            <p:ph type="title"/>
          </p:nvPr>
        </p:nvSpPr>
        <p:spPr/>
        <p:txBody>
          <a:bodyPr/>
          <a:lstStyle/>
          <a:p>
            <a:r>
              <a:rPr lang="en-US">
                <a:solidFill>
                  <a:schemeClr val="accent4"/>
                </a:solidFill>
              </a:rPr>
              <a:t>Influences</a:t>
            </a:r>
          </a:p>
        </p:txBody>
      </p:sp>
      <p:sp>
        <p:nvSpPr>
          <p:cNvPr id="8" name="Content Placeholder 7">
            <a:extLst>
              <a:ext uri="{FF2B5EF4-FFF2-40B4-BE49-F238E27FC236}">
                <a16:creationId xmlns:a16="http://schemas.microsoft.com/office/drawing/2014/main" id="{2FFF6F0A-1D8C-D271-42F0-7C1F4A9B0188}"/>
              </a:ext>
            </a:extLst>
          </p:cNvPr>
          <p:cNvSpPr>
            <a:spLocks noGrp="1"/>
          </p:cNvSpPr>
          <p:nvPr>
            <p:ph idx="1"/>
          </p:nvPr>
        </p:nvSpPr>
        <p:spPr>
          <a:xfrm>
            <a:off x="975360" y="2103120"/>
            <a:ext cx="10241280" cy="3959352"/>
          </a:xfrm>
        </p:spPr>
        <p:txBody>
          <a:bodyPr>
            <a:normAutofit/>
          </a:bodyPr>
          <a:lstStyle/>
          <a:p>
            <a:pPr marL="0" indent="0">
              <a:buNone/>
            </a:pPr>
            <a:r>
              <a:rPr lang="en-US" sz="4400">
                <a:solidFill>
                  <a:schemeClr val="accent4"/>
                </a:solidFill>
              </a:rPr>
              <a:t>Attitude is greatly shaped by influence and association- Jim Rohn.</a:t>
            </a:r>
          </a:p>
        </p:txBody>
      </p:sp>
    </p:spTree>
    <p:extLst>
      <p:ext uri="{BB962C8B-B14F-4D97-AF65-F5344CB8AC3E}">
        <p14:creationId xmlns:p14="http://schemas.microsoft.com/office/powerpoint/2010/main" val="2651099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F4E0-6311-F2CA-F181-46AED3A21CA5}"/>
              </a:ext>
            </a:extLst>
          </p:cNvPr>
          <p:cNvSpPr>
            <a:spLocks noGrp="1"/>
          </p:cNvSpPr>
          <p:nvPr>
            <p:ph type="title"/>
          </p:nvPr>
        </p:nvSpPr>
        <p:spPr/>
        <p:txBody>
          <a:bodyPr/>
          <a:lstStyle/>
          <a:p>
            <a:r>
              <a:rPr lang="en-US">
                <a:solidFill>
                  <a:schemeClr val="accent4"/>
                </a:solidFill>
              </a:rPr>
              <a:t>Family liaison officer </a:t>
            </a:r>
          </a:p>
        </p:txBody>
      </p:sp>
      <p:sp>
        <p:nvSpPr>
          <p:cNvPr id="3" name="Content Placeholder 2">
            <a:extLst>
              <a:ext uri="{FF2B5EF4-FFF2-40B4-BE49-F238E27FC236}">
                <a16:creationId xmlns:a16="http://schemas.microsoft.com/office/drawing/2014/main" id="{24EDA783-F7D5-C72C-B16D-502C15ADDFD2}"/>
              </a:ext>
            </a:extLst>
          </p:cNvPr>
          <p:cNvSpPr>
            <a:spLocks noGrp="1"/>
          </p:cNvSpPr>
          <p:nvPr>
            <p:ph idx="1"/>
          </p:nvPr>
        </p:nvSpPr>
        <p:spPr/>
        <p:txBody>
          <a:bodyPr/>
          <a:lstStyle/>
          <a:p>
            <a:pPr marL="0" indent="0">
              <a:buNone/>
            </a:pPr>
            <a:r>
              <a:rPr lang="en-US">
                <a:solidFill>
                  <a:schemeClr val="accent2"/>
                </a:solidFill>
              </a:rPr>
              <a:t>During my time working at Clase Primary School the biggest influence of mine has been Donna Abbott the School Family Liaison Officer. Donna continuously provide immense support on a professional and personal level especially when helping me to understand how to see the broader context of my pupil’s lives. Donna serves as an advocate for any of my concerns or needs and this has significantly helped with my practice. Donna’s influence has helped to create a nurturing environment for staff and pupils alike. </a:t>
            </a:r>
          </a:p>
        </p:txBody>
      </p:sp>
    </p:spTree>
    <p:extLst>
      <p:ext uri="{BB962C8B-B14F-4D97-AF65-F5344CB8AC3E}">
        <p14:creationId xmlns:p14="http://schemas.microsoft.com/office/powerpoint/2010/main" val="2195642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FD693C-A283-8BAF-22C0-F035C551CB26}"/>
              </a:ext>
            </a:extLst>
          </p:cNvPr>
          <p:cNvSpPr txBox="1"/>
          <p:nvPr/>
        </p:nvSpPr>
        <p:spPr>
          <a:xfrm>
            <a:off x="2159793" y="2614613"/>
            <a:ext cx="7872413" cy="1107996"/>
          </a:xfrm>
          <a:prstGeom prst="rect">
            <a:avLst/>
          </a:prstGeom>
          <a:noFill/>
        </p:spPr>
        <p:txBody>
          <a:bodyPr wrap="square" rtlCol="0">
            <a:spAutoFit/>
          </a:bodyPr>
          <a:lstStyle/>
          <a:p>
            <a:r>
              <a:rPr lang="en-US" sz="6600">
                <a:solidFill>
                  <a:schemeClr val="accent1"/>
                </a:solidFill>
              </a:rPr>
              <a:t>WHAT LED ME HERE?</a:t>
            </a:r>
          </a:p>
        </p:txBody>
      </p:sp>
    </p:spTree>
    <p:extLst>
      <p:ext uri="{BB962C8B-B14F-4D97-AF65-F5344CB8AC3E}">
        <p14:creationId xmlns:p14="http://schemas.microsoft.com/office/powerpoint/2010/main" val="3721431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FC08B0D5-7F50-2961-08BD-1C34A7957190}"/>
              </a:ext>
            </a:extLst>
          </p:cNvPr>
          <p:cNvGraphicFramePr/>
          <p:nvPr>
            <p:extLst>
              <p:ext uri="{D42A27DB-BD31-4B8C-83A1-F6EECF244321}">
                <p14:modId xmlns:p14="http://schemas.microsoft.com/office/powerpoint/2010/main" val="1465521530"/>
              </p:ext>
            </p:extLst>
          </p:nvPr>
        </p:nvGraphicFramePr>
        <p:xfrm>
          <a:off x="714375" y="600076"/>
          <a:ext cx="10744199" cy="5538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5019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0846-75AF-0C4B-9F68-513FA3AD3CE2}"/>
              </a:ext>
            </a:extLst>
          </p:cNvPr>
          <p:cNvSpPr>
            <a:spLocks noGrp="1"/>
          </p:cNvSpPr>
          <p:nvPr>
            <p:ph type="title"/>
          </p:nvPr>
        </p:nvSpPr>
        <p:spPr/>
        <p:txBody>
          <a:bodyPr/>
          <a:lstStyle/>
          <a:p>
            <a:r>
              <a:rPr lang="en-US">
                <a:solidFill>
                  <a:schemeClr val="accent2"/>
                </a:solidFill>
              </a:rPr>
              <a:t>What I hope to achieve and WHY?</a:t>
            </a:r>
          </a:p>
        </p:txBody>
      </p:sp>
      <p:sp>
        <p:nvSpPr>
          <p:cNvPr id="3" name="Content Placeholder 2">
            <a:extLst>
              <a:ext uri="{FF2B5EF4-FFF2-40B4-BE49-F238E27FC236}">
                <a16:creationId xmlns:a16="http://schemas.microsoft.com/office/drawing/2014/main" id="{CA7B38A3-03C3-B30A-5962-00C4813C78C1}"/>
              </a:ext>
            </a:extLst>
          </p:cNvPr>
          <p:cNvSpPr>
            <a:spLocks noGrp="1"/>
          </p:cNvSpPr>
          <p:nvPr>
            <p:ph idx="1"/>
          </p:nvPr>
        </p:nvSpPr>
        <p:spPr/>
        <p:txBody>
          <a:bodyPr/>
          <a:lstStyle/>
          <a:p>
            <a:pPr marL="0" indent="0">
              <a:buNone/>
            </a:pPr>
            <a:r>
              <a:rPr lang="en-US">
                <a:solidFill>
                  <a:schemeClr val="accent4"/>
                </a:solidFill>
              </a:rPr>
              <a:t>I am committed to offering comprehensive holistic support to my students, helping them to grow and excel socially and academically within the school environment. One of my main goals is to nurture confidence among the students, ensuring that they feel comfortable, safe and supported in school. I am dedicated to continuously enhancing my knowledge and skills to better assist with behaviours that challenge. Martin et al. (2020) postulates that personal knowledge and experience is key in providing effective support for students in their educational career. </a:t>
            </a:r>
          </a:p>
        </p:txBody>
      </p:sp>
    </p:spTree>
    <p:extLst>
      <p:ext uri="{BB962C8B-B14F-4D97-AF65-F5344CB8AC3E}">
        <p14:creationId xmlns:p14="http://schemas.microsoft.com/office/powerpoint/2010/main" val="1545540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C7821-66A7-9F58-81CC-B6BC75093315}"/>
              </a:ext>
            </a:extLst>
          </p:cNvPr>
          <p:cNvSpPr>
            <a:spLocks noGrp="1"/>
          </p:cNvSpPr>
          <p:nvPr>
            <p:ph type="title"/>
          </p:nvPr>
        </p:nvSpPr>
        <p:spPr>
          <a:xfrm>
            <a:off x="1371600" y="457200"/>
            <a:ext cx="5268036" cy="2140145"/>
          </a:xfrm>
        </p:spPr>
        <p:txBody>
          <a:bodyPr anchor="b">
            <a:normAutofit/>
          </a:bodyPr>
          <a:lstStyle/>
          <a:p>
            <a:r>
              <a:rPr lang="en-US">
                <a:solidFill>
                  <a:schemeClr val="accent2"/>
                </a:solidFill>
              </a:rPr>
              <a:t>A theorist that influences my Work</a:t>
            </a:r>
          </a:p>
        </p:txBody>
      </p:sp>
      <p:sp>
        <p:nvSpPr>
          <p:cNvPr id="3" name="Content Placeholder 2">
            <a:extLst>
              <a:ext uri="{FF2B5EF4-FFF2-40B4-BE49-F238E27FC236}">
                <a16:creationId xmlns:a16="http://schemas.microsoft.com/office/drawing/2014/main" id="{DEDD0CA7-8D3C-8EAF-BC55-2023D448AB38}"/>
              </a:ext>
            </a:extLst>
          </p:cNvPr>
          <p:cNvSpPr>
            <a:spLocks noGrp="1"/>
          </p:cNvSpPr>
          <p:nvPr>
            <p:ph idx="1"/>
          </p:nvPr>
        </p:nvSpPr>
        <p:spPr>
          <a:xfrm>
            <a:off x="1371599" y="3054545"/>
            <a:ext cx="5268037" cy="2567508"/>
          </a:xfrm>
        </p:spPr>
        <p:txBody>
          <a:bodyPr anchor="t">
            <a:normAutofit/>
          </a:bodyPr>
          <a:lstStyle/>
          <a:p>
            <a:pPr marL="0" indent="0">
              <a:buNone/>
            </a:pPr>
            <a:endParaRPr lang="en-US" sz="1600"/>
          </a:p>
          <a:p>
            <a:pPr marL="0" indent="0">
              <a:buNone/>
            </a:pPr>
            <a:r>
              <a:rPr lang="en-US" sz="2800">
                <a:solidFill>
                  <a:schemeClr val="accent4"/>
                </a:solidFill>
              </a:rPr>
              <a:t>Lev Vygotsky (1978) and the Zones of Proximal Development. </a:t>
            </a:r>
          </a:p>
          <a:p>
            <a:pPr marL="0" indent="0">
              <a:buNone/>
            </a:pPr>
            <a:endParaRPr lang="en-US" sz="1600"/>
          </a:p>
        </p:txBody>
      </p:sp>
      <p:pic>
        <p:nvPicPr>
          <p:cNvPr id="8" name="Picture 7" descr="A person in a suit and tie&#10;&#10;Description automatically generated">
            <a:extLst>
              <a:ext uri="{FF2B5EF4-FFF2-40B4-BE49-F238E27FC236}">
                <a16:creationId xmlns:a16="http://schemas.microsoft.com/office/drawing/2014/main" id="{60174F2A-44B6-9E71-BC8B-17C3BCCD4DC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3687" r="3" b="24815"/>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6" name="Rectangle 1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5D309956-207F-C2C3-B9DF-7E283DEF5333}"/>
              </a:ext>
            </a:extLst>
          </p:cNvPr>
          <p:cNvSpPr txBox="1"/>
          <p:nvPr/>
        </p:nvSpPr>
        <p:spPr>
          <a:xfrm>
            <a:off x="10072510" y="6657945"/>
            <a:ext cx="211949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wisc.pb.unizin.org/teachingwithtech/chapter/history-context-for-active-learni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243366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5D3CF-F05D-204C-94E4-C972F8F49BDE}"/>
              </a:ext>
            </a:extLst>
          </p:cNvPr>
          <p:cNvSpPr>
            <a:spLocks noGrp="1"/>
          </p:cNvSpPr>
          <p:nvPr>
            <p:ph type="title"/>
          </p:nvPr>
        </p:nvSpPr>
        <p:spPr/>
        <p:txBody>
          <a:bodyPr/>
          <a:lstStyle/>
          <a:p>
            <a:r>
              <a:rPr lang="en-US">
                <a:solidFill>
                  <a:schemeClr val="accent6"/>
                </a:solidFill>
              </a:rPr>
              <a:t>My Next Steps</a:t>
            </a:r>
          </a:p>
        </p:txBody>
      </p:sp>
      <p:graphicFrame>
        <p:nvGraphicFramePr>
          <p:cNvPr id="4" name="Content Placeholder 3">
            <a:extLst>
              <a:ext uri="{FF2B5EF4-FFF2-40B4-BE49-F238E27FC236}">
                <a16:creationId xmlns:a16="http://schemas.microsoft.com/office/drawing/2014/main" id="{03D824B7-F390-2EDF-009E-F1B261B2E6CE}"/>
              </a:ext>
            </a:extLst>
          </p:cNvPr>
          <p:cNvGraphicFramePr>
            <a:graphicFrameLocks noGrp="1"/>
          </p:cNvGraphicFramePr>
          <p:nvPr>
            <p:ph idx="1"/>
            <p:extLst>
              <p:ext uri="{D42A27DB-BD31-4B8C-83A1-F6EECF244321}">
                <p14:modId xmlns:p14="http://schemas.microsoft.com/office/powerpoint/2010/main" val="2178227309"/>
              </p:ext>
            </p:extLst>
          </p:nvPr>
        </p:nvGraphicFramePr>
        <p:xfrm>
          <a:off x="1371600" y="2112264"/>
          <a:ext cx="10241280" cy="3959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619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4FAC6-83AE-2A04-010A-F2445E57233F}"/>
              </a:ext>
            </a:extLst>
          </p:cNvPr>
          <p:cNvSpPr>
            <a:spLocks noGrp="1"/>
          </p:cNvSpPr>
          <p:nvPr>
            <p:ph type="title"/>
          </p:nvPr>
        </p:nvSpPr>
        <p:spPr/>
        <p:txBody>
          <a:bodyPr/>
          <a:lstStyle/>
          <a:p>
            <a:r>
              <a:rPr lang="en-US">
                <a:solidFill>
                  <a:schemeClr val="accent6"/>
                </a:solidFill>
              </a:rPr>
              <a:t>references</a:t>
            </a:r>
          </a:p>
        </p:txBody>
      </p:sp>
      <p:sp>
        <p:nvSpPr>
          <p:cNvPr id="3" name="Content Placeholder 2">
            <a:extLst>
              <a:ext uri="{FF2B5EF4-FFF2-40B4-BE49-F238E27FC236}">
                <a16:creationId xmlns:a16="http://schemas.microsoft.com/office/drawing/2014/main" id="{954647F2-510D-1D3A-1A98-786E0BFE529B}"/>
              </a:ext>
            </a:extLst>
          </p:cNvPr>
          <p:cNvSpPr>
            <a:spLocks noGrp="1"/>
          </p:cNvSpPr>
          <p:nvPr>
            <p:ph idx="1"/>
          </p:nvPr>
        </p:nvSpPr>
        <p:spPr/>
        <p:txBody>
          <a:bodyPr>
            <a:normAutofit lnSpcReduction="10000"/>
          </a:bodyPr>
          <a:lstStyle/>
          <a:p>
            <a:r>
              <a:rPr lang="en-GB" sz="1800">
                <a:solidFill>
                  <a:schemeClr val="accent6"/>
                </a:solidFill>
              </a:rPr>
              <a:t>Bhatt, A. (2022) </a:t>
            </a:r>
            <a:r>
              <a:rPr lang="en-GB" sz="1800" i="1">
                <a:solidFill>
                  <a:schemeClr val="accent6"/>
                </a:solidFill>
              </a:rPr>
              <a:t>120 Jim </a:t>
            </a:r>
            <a:r>
              <a:rPr lang="en-GB" sz="1800" i="1" err="1">
                <a:solidFill>
                  <a:schemeClr val="accent6"/>
                </a:solidFill>
              </a:rPr>
              <a:t>Rohn</a:t>
            </a:r>
            <a:r>
              <a:rPr lang="en-GB" sz="1800" i="1">
                <a:solidFill>
                  <a:schemeClr val="accent6"/>
                </a:solidFill>
              </a:rPr>
              <a:t> quotes to motivate you to be successful</a:t>
            </a:r>
            <a:r>
              <a:rPr lang="en-GB" sz="1800">
                <a:solidFill>
                  <a:schemeClr val="accent6"/>
                </a:solidFill>
              </a:rPr>
              <a:t>, </a:t>
            </a:r>
            <a:r>
              <a:rPr lang="en-GB" sz="1800" i="1">
                <a:solidFill>
                  <a:schemeClr val="accent6"/>
                </a:solidFill>
              </a:rPr>
              <a:t>The Random </a:t>
            </a:r>
            <a:r>
              <a:rPr lang="en-GB" sz="1800" i="1" err="1">
                <a:solidFill>
                  <a:schemeClr val="accent6"/>
                </a:solidFill>
              </a:rPr>
              <a:t>Vibez</a:t>
            </a:r>
            <a:r>
              <a:rPr lang="en-GB" sz="1800">
                <a:solidFill>
                  <a:schemeClr val="accent6"/>
                </a:solidFill>
              </a:rPr>
              <a:t>. Available at: https://</a:t>
            </a:r>
            <a:r>
              <a:rPr lang="en-GB" sz="1800" err="1">
                <a:solidFill>
                  <a:schemeClr val="accent6"/>
                </a:solidFill>
              </a:rPr>
              <a:t>www.therandomvibez.com</a:t>
            </a:r>
            <a:r>
              <a:rPr lang="en-GB" sz="1800">
                <a:solidFill>
                  <a:schemeClr val="accent6"/>
                </a:solidFill>
              </a:rPr>
              <a:t>/</a:t>
            </a:r>
            <a:r>
              <a:rPr lang="en-GB" sz="1800" err="1">
                <a:solidFill>
                  <a:schemeClr val="accent6"/>
                </a:solidFill>
              </a:rPr>
              <a:t>jim</a:t>
            </a:r>
            <a:r>
              <a:rPr lang="en-GB" sz="1800">
                <a:solidFill>
                  <a:schemeClr val="accent6"/>
                </a:solidFill>
              </a:rPr>
              <a:t>-</a:t>
            </a:r>
            <a:r>
              <a:rPr lang="en-GB" sz="1800" err="1">
                <a:solidFill>
                  <a:schemeClr val="accent6"/>
                </a:solidFill>
              </a:rPr>
              <a:t>rohn</a:t>
            </a:r>
            <a:r>
              <a:rPr lang="en-GB" sz="1800">
                <a:solidFill>
                  <a:schemeClr val="accent6"/>
                </a:solidFill>
              </a:rPr>
              <a:t>-quotes/ (Accessed: 10 April 2024). </a:t>
            </a:r>
          </a:p>
          <a:p>
            <a:r>
              <a:rPr lang="en-US" sz="1800">
                <a:solidFill>
                  <a:schemeClr val="accent6"/>
                </a:solidFill>
              </a:rPr>
              <a:t>Martin, J.P., </a:t>
            </a:r>
            <a:r>
              <a:rPr lang="en-US" sz="1800" err="1">
                <a:solidFill>
                  <a:schemeClr val="accent6"/>
                </a:solidFill>
              </a:rPr>
              <a:t>Stefl</a:t>
            </a:r>
            <a:r>
              <a:rPr lang="en-US" sz="1800">
                <a:solidFill>
                  <a:schemeClr val="accent6"/>
                </a:solidFill>
              </a:rPr>
              <a:t>, S.K., Cain, L.W. and </a:t>
            </a:r>
            <a:r>
              <a:rPr lang="en-US" sz="1800" err="1">
                <a:solidFill>
                  <a:schemeClr val="accent6"/>
                </a:solidFill>
              </a:rPr>
              <a:t>Pfirman</a:t>
            </a:r>
            <a:r>
              <a:rPr lang="en-US" sz="1800">
                <a:solidFill>
                  <a:schemeClr val="accent6"/>
                </a:solidFill>
              </a:rPr>
              <a:t>, A.L., 2020. Understanding first-generation undergraduate engineering students’ entry and persistence through social capital theory. International Journal of STEM Education, 7(1). Pp.1-22.</a:t>
            </a:r>
          </a:p>
          <a:p>
            <a:r>
              <a:rPr lang="en-US" sz="1800">
                <a:solidFill>
                  <a:schemeClr val="accent6"/>
                </a:solidFill>
              </a:rPr>
              <a:t>UNISON (no date) Teaching Assistant, Skills for Schools. Available at: https://</a:t>
            </a:r>
            <a:r>
              <a:rPr lang="en-US" sz="1800" err="1">
                <a:solidFill>
                  <a:schemeClr val="accent6"/>
                </a:solidFill>
              </a:rPr>
              <a:t>www.skillsforschools.org.uk</a:t>
            </a:r>
            <a:r>
              <a:rPr lang="en-US" sz="1800">
                <a:solidFill>
                  <a:schemeClr val="accent6"/>
                </a:solidFill>
              </a:rPr>
              <a:t>/roles-in-schools/teaching-assistant/ (Accessed: 19 January 2024). </a:t>
            </a:r>
          </a:p>
          <a:p>
            <a:r>
              <a:rPr lang="en-US" sz="1800">
                <a:solidFill>
                  <a:schemeClr val="accent6"/>
                </a:solidFill>
              </a:rPr>
              <a:t> Vygotsky, L.S., 1978. Mind in Society: The Development of Higher </a:t>
            </a:r>
            <a:r>
              <a:rPr lang="en-US" sz="1800" err="1">
                <a:solidFill>
                  <a:schemeClr val="accent6"/>
                </a:solidFill>
              </a:rPr>
              <a:t>Pshycological</a:t>
            </a:r>
            <a:r>
              <a:rPr lang="en-US" sz="1800">
                <a:solidFill>
                  <a:schemeClr val="accent6"/>
                </a:solidFill>
              </a:rPr>
              <a:t> Processes. Cambridge, MA: </a:t>
            </a:r>
            <a:r>
              <a:rPr lang="en-US" sz="1800" err="1">
                <a:solidFill>
                  <a:schemeClr val="accent6"/>
                </a:solidFill>
              </a:rPr>
              <a:t>Havard</a:t>
            </a:r>
            <a:r>
              <a:rPr lang="en-US" sz="1800">
                <a:solidFill>
                  <a:schemeClr val="accent6"/>
                </a:solidFill>
              </a:rPr>
              <a:t> University Press. </a:t>
            </a:r>
          </a:p>
          <a:p>
            <a:r>
              <a:rPr lang="en-US" sz="1800">
                <a:solidFill>
                  <a:schemeClr val="accent6"/>
                </a:solidFill>
              </a:rPr>
              <a:t>Wikimedia (no date) Lev Vygotsky, Wikimedia Commons. Available at: https://</a:t>
            </a:r>
            <a:r>
              <a:rPr lang="en-US" sz="1800" err="1">
                <a:solidFill>
                  <a:schemeClr val="accent6"/>
                </a:solidFill>
              </a:rPr>
              <a:t>commons.wikimedia.org</a:t>
            </a:r>
            <a:r>
              <a:rPr lang="en-US" sz="1800">
                <a:solidFill>
                  <a:schemeClr val="accent6"/>
                </a:solidFill>
              </a:rPr>
              <a:t>/wiki/</a:t>
            </a:r>
            <a:r>
              <a:rPr lang="en-US" sz="1800" err="1">
                <a:solidFill>
                  <a:schemeClr val="accent6"/>
                </a:solidFill>
              </a:rPr>
              <a:t>Category:Lev_Vygotsky</a:t>
            </a:r>
            <a:r>
              <a:rPr lang="en-US" sz="1800">
                <a:solidFill>
                  <a:schemeClr val="accent6"/>
                </a:solidFill>
              </a:rPr>
              <a:t> (Accessed: 30 February 2024). </a:t>
            </a:r>
          </a:p>
          <a:p>
            <a:endParaRPr lang="en-US" sz="1800">
              <a:solidFill>
                <a:schemeClr val="accent6"/>
              </a:solidFill>
            </a:endParaRPr>
          </a:p>
          <a:p>
            <a:endParaRPr lang="en-US" sz="1800">
              <a:solidFill>
                <a:schemeClr val="accent6"/>
              </a:solidFill>
            </a:endParaRPr>
          </a:p>
          <a:p>
            <a:endParaRPr lang="en-US" sz="1800">
              <a:solidFill>
                <a:schemeClr val="accent6"/>
              </a:solidFill>
            </a:endParaRPr>
          </a:p>
          <a:p>
            <a:endParaRPr lang="en-US"/>
          </a:p>
        </p:txBody>
      </p:sp>
    </p:spTree>
    <p:extLst>
      <p:ext uri="{BB962C8B-B14F-4D97-AF65-F5344CB8AC3E}">
        <p14:creationId xmlns:p14="http://schemas.microsoft.com/office/powerpoint/2010/main" val="3790930879"/>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262441"/>
      </a:dk2>
      <a:lt2>
        <a:srgbClr val="E2E8E5"/>
      </a:lt2>
      <a:accent1>
        <a:srgbClr val="D21A7C"/>
      </a:accent1>
      <a:accent2>
        <a:srgbClr val="E42CDA"/>
      </a:accent2>
      <a:accent3>
        <a:srgbClr val="E42C41"/>
      </a:accent3>
      <a:accent4>
        <a:srgbClr val="18BD3E"/>
      </a:accent4>
      <a:accent5>
        <a:srgbClr val="24BA85"/>
      </a:accent5>
      <a:accent6>
        <a:srgbClr val="18B4BE"/>
      </a:accent6>
      <a:hlink>
        <a:srgbClr val="30925E"/>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GradientRiseVTI</vt:lpstr>
      <vt:lpstr>All about me </vt:lpstr>
      <vt:lpstr>About ME</vt:lpstr>
      <vt:lpstr>Education</vt:lpstr>
      <vt:lpstr>experiences</vt:lpstr>
      <vt:lpstr>My JoB ROle</vt:lpstr>
      <vt:lpstr>Influences</vt:lpstr>
      <vt:lpstr>Family liaison officer </vt:lpstr>
      <vt:lpstr>PowerPoint Presentation</vt:lpstr>
      <vt:lpstr>PowerPoint Presentation</vt:lpstr>
      <vt:lpstr>What I hope to achieve and WHY?</vt:lpstr>
      <vt:lpstr>A theorist that influences my Work</vt:lpstr>
      <vt:lpstr>My Next Steps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All about me </dc:title>
  <dc:creator>Teigan Simons (2015465)</dc:creator>
  <cp:lastModifiedBy>Teigan Simons (2015465)</cp:lastModifiedBy>
  <cp:revision>1</cp:revision>
  <dcterms:created xsi:type="dcterms:W3CDTF">2024-04-25T20:23:29Z</dcterms:created>
  <dcterms:modified xsi:type="dcterms:W3CDTF">2024-05-02T07:35:03Z</dcterms:modified>
</cp:coreProperties>
</file>