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 id="2147483672" r:id="rId6"/>
    <p:sldMasterId id="2147483684" r:id="rId7"/>
  </p:sldMasterIdLst>
  <p:notesMasterIdLst>
    <p:notesMasterId r:id="rId52"/>
  </p:notesMasterIdLst>
  <p:handoutMasterIdLst>
    <p:handoutMasterId r:id="rId53"/>
  </p:handoutMasterIdLst>
  <p:sldIdLst>
    <p:sldId id="480" r:id="rId8"/>
    <p:sldId id="676" r:id="rId9"/>
    <p:sldId id="794" r:id="rId10"/>
    <p:sldId id="795" r:id="rId11"/>
    <p:sldId id="796" r:id="rId12"/>
    <p:sldId id="797" r:id="rId13"/>
    <p:sldId id="677" r:id="rId14"/>
    <p:sldId id="593" r:id="rId15"/>
    <p:sldId id="450" r:id="rId16"/>
    <p:sldId id="392" r:id="rId17"/>
    <p:sldId id="790" r:id="rId18"/>
    <p:sldId id="791" r:id="rId19"/>
    <p:sldId id="792" r:id="rId20"/>
    <p:sldId id="387" r:id="rId21"/>
    <p:sldId id="394" r:id="rId22"/>
    <p:sldId id="798" r:id="rId23"/>
    <p:sldId id="388" r:id="rId24"/>
    <p:sldId id="449" r:id="rId25"/>
    <p:sldId id="381" r:id="rId26"/>
    <p:sldId id="399" r:id="rId27"/>
    <p:sldId id="425" r:id="rId28"/>
    <p:sldId id="427" r:id="rId29"/>
    <p:sldId id="451" r:id="rId30"/>
    <p:sldId id="805" r:id="rId31"/>
    <p:sldId id="801" r:id="rId32"/>
    <p:sldId id="793" r:id="rId33"/>
    <p:sldId id="799" r:id="rId34"/>
    <p:sldId id="800" r:id="rId35"/>
    <p:sldId id="802" r:id="rId36"/>
    <p:sldId id="804" r:id="rId37"/>
    <p:sldId id="803" r:id="rId38"/>
    <p:sldId id="724" r:id="rId39"/>
    <p:sldId id="725" r:id="rId40"/>
    <p:sldId id="726" r:id="rId41"/>
    <p:sldId id="727" r:id="rId42"/>
    <p:sldId id="747" r:id="rId43"/>
    <p:sldId id="735" r:id="rId44"/>
    <p:sldId id="736" r:id="rId45"/>
    <p:sldId id="737" r:id="rId46"/>
    <p:sldId id="738" r:id="rId47"/>
    <p:sldId id="744" r:id="rId48"/>
    <p:sldId id="746" r:id="rId49"/>
    <p:sldId id="789" r:id="rId50"/>
    <p:sldId id="734" r:id="rId51"/>
  </p:sldIdLst>
  <p:sldSz cx="9144000" cy="6858000" type="screen4x3"/>
  <p:notesSz cx="6724650" cy="97742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403E930A-AC62-4EA3-893E-D8BDE69E8FE0}">
          <p14:sldIdLst>
            <p14:sldId id="480"/>
            <p14:sldId id="676"/>
            <p14:sldId id="794"/>
            <p14:sldId id="795"/>
            <p14:sldId id="796"/>
            <p14:sldId id="797"/>
            <p14:sldId id="677"/>
            <p14:sldId id="593"/>
            <p14:sldId id="450"/>
            <p14:sldId id="392"/>
            <p14:sldId id="790"/>
            <p14:sldId id="791"/>
            <p14:sldId id="792"/>
            <p14:sldId id="387"/>
            <p14:sldId id="394"/>
            <p14:sldId id="798"/>
            <p14:sldId id="388"/>
            <p14:sldId id="449"/>
            <p14:sldId id="381"/>
            <p14:sldId id="399"/>
            <p14:sldId id="425"/>
            <p14:sldId id="427"/>
            <p14:sldId id="451"/>
            <p14:sldId id="805"/>
            <p14:sldId id="801"/>
            <p14:sldId id="793"/>
            <p14:sldId id="799"/>
            <p14:sldId id="800"/>
            <p14:sldId id="802"/>
            <p14:sldId id="804"/>
            <p14:sldId id="803"/>
            <p14:sldId id="724"/>
            <p14:sldId id="725"/>
            <p14:sldId id="726"/>
            <p14:sldId id="727"/>
            <p14:sldId id="747"/>
            <p14:sldId id="735"/>
            <p14:sldId id="736"/>
            <p14:sldId id="737"/>
            <p14:sldId id="738"/>
            <p14:sldId id="744"/>
            <p14:sldId id="746"/>
            <p14:sldId id="789"/>
            <p14:sldId id="734"/>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9" userDrawn="1">
          <p15:clr>
            <a:srgbClr val="A4A3A4"/>
          </p15:clr>
        </p15:guide>
        <p15:guide id="2" pos="2118"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BD0C066-1AF1-32D3-8D3A-E8282CBC957D}" v="41" dt="2025-11-27T18:59:47.667"/>
    <p1510:client id="{447A5323-294F-2FE0-A4E7-32BDBA54C4EF}" v="2" dt="2025-11-27T23:36:01.63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6" d="100"/>
          <a:sy n="106" d="100"/>
        </p:scale>
        <p:origin x="1764" y="96"/>
      </p:cViewPr>
      <p:guideLst>
        <p:guide orient="horz" pos="2160"/>
        <p:guide pos="2880"/>
      </p:guideLst>
    </p:cSldViewPr>
  </p:slideViewPr>
  <p:notesTextViewPr>
    <p:cViewPr>
      <p:scale>
        <a:sx n="1" d="1"/>
        <a:sy n="1" d="1"/>
      </p:scale>
      <p:origin x="0" y="0"/>
    </p:cViewPr>
  </p:notesTextViewPr>
  <p:notesViewPr>
    <p:cSldViewPr snapToGrid="0">
      <p:cViewPr>
        <p:scale>
          <a:sx n="1" d="2"/>
          <a:sy n="1" d="2"/>
        </p:scale>
        <p:origin x="0" y="0"/>
      </p:cViewPr>
      <p:guideLst>
        <p:guide orient="horz" pos="3079"/>
        <p:guide pos="2118"/>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slide" Target="slides/slide40.xml"/><Relationship Id="rId50" Type="http://schemas.openxmlformats.org/officeDocument/2006/relationships/slide" Target="slides/slide43.xml"/><Relationship Id="rId55" Type="http://schemas.openxmlformats.org/officeDocument/2006/relationships/viewProps" Target="viewProp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handoutMaster" Target="handoutMasters/handoutMaster1.xml"/><Relationship Id="rId58" Type="http://schemas.microsoft.com/office/2015/10/relationships/revisionInfo" Target="revisionInfo.xml"/><Relationship Id="rId5" Type="http://schemas.openxmlformats.org/officeDocument/2006/relationships/slideMaster" Target="slideMasters/slideMaster2.xml"/><Relationship Id="rId19" Type="http://schemas.openxmlformats.org/officeDocument/2006/relationships/slide" Target="slides/slide12.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theme" Target="theme/theme1.xml"/><Relationship Id="rId8" Type="http://schemas.openxmlformats.org/officeDocument/2006/relationships/slide" Target="slides/slide1.xml"/><Relationship Id="rId51" Type="http://schemas.openxmlformats.org/officeDocument/2006/relationships/slide" Target="slides/slide44.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57" Type="http://schemas.openxmlformats.org/officeDocument/2006/relationships/tableStyles" Target="tableStyles.xml"/><Relationship Id="rId10" Type="http://schemas.openxmlformats.org/officeDocument/2006/relationships/slide" Target="slides/slide3.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4015" cy="488712"/>
          </a:xfrm>
          <a:prstGeom prst="rect">
            <a:avLst/>
          </a:prstGeom>
        </p:spPr>
        <p:txBody>
          <a:bodyPr vert="horz" lIns="90206" tIns="45103" rIns="90206" bIns="45103" rtlCol="0"/>
          <a:lstStyle>
            <a:lvl1pPr algn="l">
              <a:defRPr sz="1200"/>
            </a:lvl1pPr>
          </a:lstStyle>
          <a:p>
            <a:endParaRPr lang="en-GB"/>
          </a:p>
        </p:txBody>
      </p:sp>
      <p:sp>
        <p:nvSpPr>
          <p:cNvPr id="3" name="Date Placeholder 2"/>
          <p:cNvSpPr>
            <a:spLocks noGrp="1"/>
          </p:cNvSpPr>
          <p:nvPr>
            <p:ph type="dt" sz="quarter" idx="1"/>
          </p:nvPr>
        </p:nvSpPr>
        <p:spPr>
          <a:xfrm>
            <a:off x="3809079" y="0"/>
            <a:ext cx="2914015" cy="488712"/>
          </a:xfrm>
          <a:prstGeom prst="rect">
            <a:avLst/>
          </a:prstGeom>
        </p:spPr>
        <p:txBody>
          <a:bodyPr vert="horz" lIns="90206" tIns="45103" rIns="90206" bIns="45103" rtlCol="0"/>
          <a:lstStyle>
            <a:lvl1pPr algn="r">
              <a:defRPr sz="1200"/>
            </a:lvl1pPr>
          </a:lstStyle>
          <a:p>
            <a:fld id="{96D292DE-8B7A-4254-AA83-74C1F4DD4AF0}" type="datetimeFigureOut">
              <a:rPr lang="en-GB" smtClean="0"/>
              <a:t>28/11/2025</a:t>
            </a:fld>
            <a:endParaRPr lang="en-GB"/>
          </a:p>
        </p:txBody>
      </p:sp>
      <p:sp>
        <p:nvSpPr>
          <p:cNvPr id="4" name="Footer Placeholder 3"/>
          <p:cNvSpPr>
            <a:spLocks noGrp="1"/>
          </p:cNvSpPr>
          <p:nvPr>
            <p:ph type="ftr" sz="quarter" idx="2"/>
          </p:nvPr>
        </p:nvSpPr>
        <p:spPr>
          <a:xfrm>
            <a:off x="0" y="9283829"/>
            <a:ext cx="2914015" cy="488712"/>
          </a:xfrm>
          <a:prstGeom prst="rect">
            <a:avLst/>
          </a:prstGeom>
        </p:spPr>
        <p:txBody>
          <a:bodyPr vert="horz" lIns="90206" tIns="45103" rIns="90206" bIns="45103" rtlCol="0" anchor="b"/>
          <a:lstStyle>
            <a:lvl1pPr algn="l">
              <a:defRPr sz="1200"/>
            </a:lvl1pPr>
          </a:lstStyle>
          <a:p>
            <a:endParaRPr lang="en-GB"/>
          </a:p>
        </p:txBody>
      </p:sp>
      <p:sp>
        <p:nvSpPr>
          <p:cNvPr id="5" name="Slide Number Placeholder 4"/>
          <p:cNvSpPr>
            <a:spLocks noGrp="1"/>
          </p:cNvSpPr>
          <p:nvPr>
            <p:ph type="sldNum" sz="quarter" idx="3"/>
          </p:nvPr>
        </p:nvSpPr>
        <p:spPr>
          <a:xfrm>
            <a:off x="3809079" y="9283829"/>
            <a:ext cx="2914015" cy="488712"/>
          </a:xfrm>
          <a:prstGeom prst="rect">
            <a:avLst/>
          </a:prstGeom>
        </p:spPr>
        <p:txBody>
          <a:bodyPr vert="horz" lIns="90206" tIns="45103" rIns="90206" bIns="45103"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4015" cy="490410"/>
          </a:xfrm>
          <a:prstGeom prst="rect">
            <a:avLst/>
          </a:prstGeom>
        </p:spPr>
        <p:txBody>
          <a:bodyPr vert="horz" lIns="90206" tIns="45103" rIns="90206" bIns="45103" rtlCol="0"/>
          <a:lstStyle>
            <a:lvl1pPr algn="l">
              <a:defRPr sz="1200"/>
            </a:lvl1pPr>
          </a:lstStyle>
          <a:p>
            <a:endParaRPr lang="en-GB"/>
          </a:p>
        </p:txBody>
      </p:sp>
      <p:sp>
        <p:nvSpPr>
          <p:cNvPr id="3" name="Date Placeholder 2"/>
          <p:cNvSpPr>
            <a:spLocks noGrp="1"/>
          </p:cNvSpPr>
          <p:nvPr>
            <p:ph type="dt" idx="1"/>
          </p:nvPr>
        </p:nvSpPr>
        <p:spPr>
          <a:xfrm>
            <a:off x="3809079" y="0"/>
            <a:ext cx="2914015" cy="490410"/>
          </a:xfrm>
          <a:prstGeom prst="rect">
            <a:avLst/>
          </a:prstGeom>
        </p:spPr>
        <p:txBody>
          <a:bodyPr vert="horz" lIns="90206" tIns="45103" rIns="90206" bIns="45103" rtlCol="0"/>
          <a:lstStyle>
            <a:lvl1pPr algn="r">
              <a:defRPr sz="1200"/>
            </a:lvl1pPr>
          </a:lstStyle>
          <a:p>
            <a:fld id="{D4D0546C-25D5-441B-A719-570C871FDDA2}" type="datetimeFigureOut">
              <a:rPr lang="en-GB" smtClean="0"/>
              <a:t>28/11/2025</a:t>
            </a:fld>
            <a:endParaRPr lang="en-GB"/>
          </a:p>
        </p:txBody>
      </p:sp>
      <p:sp>
        <p:nvSpPr>
          <p:cNvPr id="4" name="Slide Image Placeholder 3"/>
          <p:cNvSpPr>
            <a:spLocks noGrp="1" noRot="1" noChangeAspect="1"/>
          </p:cNvSpPr>
          <p:nvPr>
            <p:ph type="sldImg" idx="2"/>
          </p:nvPr>
        </p:nvSpPr>
        <p:spPr>
          <a:xfrm>
            <a:off x="1163638" y="1222375"/>
            <a:ext cx="4397375" cy="3298825"/>
          </a:xfrm>
          <a:prstGeom prst="rect">
            <a:avLst/>
          </a:prstGeom>
          <a:noFill/>
          <a:ln w="12700">
            <a:solidFill>
              <a:prstClr val="black"/>
            </a:solidFill>
          </a:ln>
        </p:spPr>
        <p:txBody>
          <a:bodyPr vert="horz" lIns="90206" tIns="45103" rIns="90206" bIns="45103" rtlCol="0" anchor="ctr"/>
          <a:lstStyle/>
          <a:p>
            <a:endParaRPr lang="en-GB"/>
          </a:p>
        </p:txBody>
      </p:sp>
      <p:sp>
        <p:nvSpPr>
          <p:cNvPr id="5" name="Notes Placeholder 4"/>
          <p:cNvSpPr>
            <a:spLocks noGrp="1"/>
          </p:cNvSpPr>
          <p:nvPr>
            <p:ph type="body" sz="quarter" idx="3"/>
          </p:nvPr>
        </p:nvSpPr>
        <p:spPr>
          <a:xfrm>
            <a:off x="672465" y="4703852"/>
            <a:ext cx="5379720" cy="3848606"/>
          </a:xfrm>
          <a:prstGeom prst="rect">
            <a:avLst/>
          </a:prstGeom>
        </p:spPr>
        <p:txBody>
          <a:bodyPr vert="horz" lIns="90206" tIns="45103" rIns="90206" bIns="45103"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283831"/>
            <a:ext cx="2914015" cy="490409"/>
          </a:xfrm>
          <a:prstGeom prst="rect">
            <a:avLst/>
          </a:prstGeom>
        </p:spPr>
        <p:txBody>
          <a:bodyPr vert="horz" lIns="90206" tIns="45103" rIns="90206" bIns="45103" rtlCol="0" anchor="b"/>
          <a:lstStyle>
            <a:lvl1pPr algn="l">
              <a:defRPr sz="1200"/>
            </a:lvl1pPr>
          </a:lstStyle>
          <a:p>
            <a:endParaRPr lang="en-GB"/>
          </a:p>
        </p:txBody>
      </p:sp>
      <p:sp>
        <p:nvSpPr>
          <p:cNvPr id="7" name="Slide Number Placeholder 6"/>
          <p:cNvSpPr>
            <a:spLocks noGrp="1"/>
          </p:cNvSpPr>
          <p:nvPr>
            <p:ph type="sldNum" sz="quarter" idx="5"/>
          </p:nvPr>
        </p:nvSpPr>
        <p:spPr>
          <a:xfrm>
            <a:off x="3809079" y="9283831"/>
            <a:ext cx="2914015" cy="490409"/>
          </a:xfrm>
          <a:prstGeom prst="rect">
            <a:avLst/>
          </a:prstGeom>
        </p:spPr>
        <p:txBody>
          <a:bodyPr vert="horz" lIns="90206" tIns="45103" rIns="90206" bIns="45103" rtlCol="0" anchor="b"/>
          <a:lstStyle>
            <a:lvl1pPr algn="r">
              <a:defRPr sz="1200"/>
            </a:lvl1pPr>
          </a:lstStyle>
          <a:p>
            <a:fld id="{947C2D0C-38E8-467C-B792-96B6B7CB159A}" type="slidenum">
              <a:rPr lang="en-GB" smtClean="0"/>
              <a:t>‹#›</a:t>
            </a:fld>
            <a:endParaRPr lang="en-GB"/>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47C2D0C-38E8-467C-B792-96B6B7CB159A}" type="slidenum">
              <a:rPr lang="en-GB" smtClean="0"/>
              <a:t>8</a:t>
            </a:fld>
            <a:endParaRPr lang="en-GB"/>
          </a:p>
        </p:txBody>
      </p:sp>
    </p:spTree>
    <p:extLst>
      <p:ext uri="{BB962C8B-B14F-4D97-AF65-F5344CB8AC3E}">
        <p14:creationId xmlns:p14="http://schemas.microsoft.com/office/powerpoint/2010/main" val="39041864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a:p>
            <a:r>
              <a:rPr lang="en-GB"/>
              <a:t>	</a:t>
            </a:r>
          </a:p>
        </p:txBody>
      </p:sp>
      <p:sp>
        <p:nvSpPr>
          <p:cNvPr id="4" name="Slide Number Placeholder 3"/>
          <p:cNvSpPr>
            <a:spLocks noGrp="1"/>
          </p:cNvSpPr>
          <p:nvPr>
            <p:ph type="sldNum" sz="quarter" idx="10"/>
          </p:nvPr>
        </p:nvSpPr>
        <p:spPr/>
        <p:txBody>
          <a:bodyPr/>
          <a:lstStyle/>
          <a:p>
            <a:fld id="{947C2D0C-38E8-467C-B792-96B6B7CB159A}" type="slidenum">
              <a:rPr lang="en-GB" smtClean="0"/>
              <a:t>10</a:t>
            </a:fld>
            <a:endParaRPr lang="en-GB"/>
          </a:p>
        </p:txBody>
      </p:sp>
    </p:spTree>
    <p:extLst>
      <p:ext uri="{BB962C8B-B14F-4D97-AF65-F5344CB8AC3E}">
        <p14:creationId xmlns:p14="http://schemas.microsoft.com/office/powerpoint/2010/main" val="20590609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47C2D0C-38E8-467C-B792-96B6B7CB159A}" type="slidenum">
              <a:rPr lang="en-GB" smtClean="0"/>
              <a:t>14</a:t>
            </a:fld>
            <a:endParaRPr lang="en-GB"/>
          </a:p>
        </p:txBody>
      </p:sp>
    </p:spTree>
    <p:extLst>
      <p:ext uri="{BB962C8B-B14F-4D97-AF65-F5344CB8AC3E}">
        <p14:creationId xmlns:p14="http://schemas.microsoft.com/office/powerpoint/2010/main" val="25369835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a:p>
            <a:r>
              <a:rPr lang="en-GB"/>
              <a:t>	</a:t>
            </a:r>
          </a:p>
        </p:txBody>
      </p:sp>
      <p:sp>
        <p:nvSpPr>
          <p:cNvPr id="4" name="Slide Number Placeholder 3"/>
          <p:cNvSpPr>
            <a:spLocks noGrp="1"/>
          </p:cNvSpPr>
          <p:nvPr>
            <p:ph type="sldNum" sz="quarter" idx="10"/>
          </p:nvPr>
        </p:nvSpPr>
        <p:spPr/>
        <p:txBody>
          <a:bodyPr/>
          <a:lstStyle/>
          <a:p>
            <a:fld id="{947C2D0C-38E8-467C-B792-96B6B7CB159A}" type="slidenum">
              <a:rPr lang="en-GB" smtClean="0"/>
              <a:t>15</a:t>
            </a:fld>
            <a:endParaRPr lang="en-GB"/>
          </a:p>
        </p:txBody>
      </p:sp>
    </p:spTree>
    <p:extLst>
      <p:ext uri="{BB962C8B-B14F-4D97-AF65-F5344CB8AC3E}">
        <p14:creationId xmlns:p14="http://schemas.microsoft.com/office/powerpoint/2010/main" val="18048480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a:p>
            <a:endParaRPr lang="en-GB"/>
          </a:p>
        </p:txBody>
      </p:sp>
      <p:sp>
        <p:nvSpPr>
          <p:cNvPr id="4" name="Slide Number Placeholder 3"/>
          <p:cNvSpPr>
            <a:spLocks noGrp="1"/>
          </p:cNvSpPr>
          <p:nvPr>
            <p:ph type="sldNum" sz="quarter" idx="10"/>
          </p:nvPr>
        </p:nvSpPr>
        <p:spPr/>
        <p:txBody>
          <a:bodyPr/>
          <a:lstStyle/>
          <a:p>
            <a:fld id="{947C2D0C-38E8-467C-B792-96B6B7CB159A}" type="slidenum">
              <a:rPr lang="en-GB" smtClean="0"/>
              <a:t>17</a:t>
            </a:fld>
            <a:endParaRPr lang="en-GB"/>
          </a:p>
        </p:txBody>
      </p:sp>
    </p:spTree>
    <p:extLst>
      <p:ext uri="{BB962C8B-B14F-4D97-AF65-F5344CB8AC3E}">
        <p14:creationId xmlns:p14="http://schemas.microsoft.com/office/powerpoint/2010/main" val="18017560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47C2D0C-38E8-467C-B792-96B6B7CB159A}" type="slidenum">
              <a:rPr lang="en-GB" smtClean="0"/>
              <a:t>20</a:t>
            </a:fld>
            <a:endParaRPr lang="en-GB"/>
          </a:p>
        </p:txBody>
      </p:sp>
    </p:spTree>
    <p:extLst>
      <p:ext uri="{BB962C8B-B14F-4D97-AF65-F5344CB8AC3E}">
        <p14:creationId xmlns:p14="http://schemas.microsoft.com/office/powerpoint/2010/main" val="39071665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47C2D0C-38E8-467C-B792-96B6B7CB159A}" type="slidenum">
              <a:rPr lang="en-GB" smtClean="0"/>
              <a:t>40</a:t>
            </a:fld>
            <a:endParaRPr lang="en-GB"/>
          </a:p>
        </p:txBody>
      </p:sp>
    </p:spTree>
    <p:extLst>
      <p:ext uri="{BB962C8B-B14F-4D97-AF65-F5344CB8AC3E}">
        <p14:creationId xmlns:p14="http://schemas.microsoft.com/office/powerpoint/2010/main" val="21906025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47C2D0C-38E8-467C-B792-96B6B7CB159A}" type="slidenum">
              <a:rPr lang="en-GB" smtClean="0"/>
              <a:t>44</a:t>
            </a:fld>
            <a:endParaRPr lang="en-GB"/>
          </a:p>
        </p:txBody>
      </p:sp>
    </p:spTree>
    <p:extLst>
      <p:ext uri="{BB962C8B-B14F-4D97-AF65-F5344CB8AC3E}">
        <p14:creationId xmlns:p14="http://schemas.microsoft.com/office/powerpoint/2010/main" val="328976454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28/11/2025</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transition spd="slow">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28/11/2025</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transition spd="slow">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28/11/2025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transition spd="slow">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28/11/2025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transition spd="slow">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28/11/2025</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transition spd="slow">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28/11/2025</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transition spd="slow">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28/11/2025</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transition spd="slow">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28/11/2025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transition spd="slow">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28/11/2025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transition spd="slow">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28/11/2025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transition spd="slow">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28/11/2025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transition spd="slow">
    <p:push dir="u"/>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charset="0"/>
              </a:defRPr>
            </a:lvl1pPr>
          </a:lstStyle>
          <a:p>
            <a:fld id="{45CE41FB-6D89-45A0-89EA-AC01E64E9BD0}" type="datetimeFigureOut">
              <a:rPr lang="en-GB" smtClean="0">
                <a:solidFill>
                  <a:prstClr val="black"/>
                </a:solidFill>
              </a:rPr>
              <a:pPr/>
              <a:t>28/11/2025</a:t>
            </a:fld>
            <a:endParaRPr lang="en-GB">
              <a:solidFill>
                <a:prstClr val="black"/>
              </a:solidFill>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ea typeface="+mn-ea"/>
              </a:defRPr>
            </a:lvl1pPr>
          </a:lstStyle>
          <a:p>
            <a:endParaRPr lang="en-GB">
              <a:solidFill>
                <a:prstClr val="black"/>
              </a:solidFill>
            </a:endParaRPr>
          </a:p>
        </p:txBody>
      </p:sp>
      <p:sp>
        <p:nvSpPr>
          <p:cNvPr id="6" name="Slide Number Placeholder 5"/>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charset="0"/>
              </a:defRPr>
            </a:lvl1pPr>
          </a:lstStyle>
          <a:p>
            <a:fld id="{04D1EB9F-4E1F-42B4-A599-8ECDF07051A0}" type="slidenum">
              <a:rPr lang="en-GB" smtClean="0">
                <a:solidFill>
                  <a:prstClr val="black"/>
                </a:solidFill>
              </a:rPr>
              <a:pPr/>
              <a:t>‹#›</a:t>
            </a:fld>
            <a:endParaRPr lang="en-GB">
              <a:solidFill>
                <a:prstClr val="black"/>
              </a:solidFill>
            </a:endParaRPr>
          </a:p>
        </p:txBody>
      </p:sp>
    </p:spTree>
    <p:extLst>
      <p:ext uri="{BB962C8B-B14F-4D97-AF65-F5344CB8AC3E}">
        <p14:creationId xmlns:p14="http://schemas.microsoft.com/office/powerpoint/2010/main" val="22185437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charset="0"/>
              </a:defRPr>
            </a:lvl1pPr>
          </a:lstStyle>
          <a:p>
            <a:fld id="{45CE41FB-6D89-45A0-89EA-AC01E64E9BD0}" type="datetimeFigureOut">
              <a:rPr lang="en-GB" smtClean="0">
                <a:solidFill>
                  <a:prstClr val="black"/>
                </a:solidFill>
              </a:rPr>
              <a:pPr/>
              <a:t>28/11/2025</a:t>
            </a:fld>
            <a:endParaRPr lang="en-GB">
              <a:solidFill>
                <a:prstClr val="black"/>
              </a:solidFill>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ea typeface="+mn-ea"/>
              </a:defRPr>
            </a:lvl1pPr>
          </a:lstStyle>
          <a:p>
            <a:endParaRPr lang="en-GB">
              <a:solidFill>
                <a:prstClr val="black"/>
              </a:solidFill>
            </a:endParaRPr>
          </a:p>
        </p:txBody>
      </p:sp>
      <p:sp>
        <p:nvSpPr>
          <p:cNvPr id="6" name="Slide Number Placeholder 5"/>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charset="0"/>
              </a:defRPr>
            </a:lvl1pPr>
          </a:lstStyle>
          <a:p>
            <a:fld id="{04D1EB9F-4E1F-42B4-A599-8ECDF07051A0}" type="slidenum">
              <a:rPr lang="en-GB" smtClean="0">
                <a:solidFill>
                  <a:prstClr val="black"/>
                </a:solidFill>
              </a:rPr>
              <a:pPr/>
              <a:t>‹#›</a:t>
            </a:fld>
            <a:endParaRPr lang="en-GB">
              <a:solidFill>
                <a:prstClr val="black"/>
              </a:solidFill>
            </a:endParaRPr>
          </a:p>
        </p:txBody>
      </p:sp>
    </p:spTree>
    <p:extLst>
      <p:ext uri="{BB962C8B-B14F-4D97-AF65-F5344CB8AC3E}">
        <p14:creationId xmlns:p14="http://schemas.microsoft.com/office/powerpoint/2010/main" val="19365350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charset="0"/>
              </a:defRPr>
            </a:lvl1pPr>
          </a:lstStyle>
          <a:p>
            <a:fld id="{45CE41FB-6D89-45A0-89EA-AC01E64E9BD0}" type="datetimeFigureOut">
              <a:rPr lang="en-GB" smtClean="0">
                <a:solidFill>
                  <a:prstClr val="black"/>
                </a:solidFill>
              </a:rPr>
              <a:pPr/>
              <a:t>28/11/2025</a:t>
            </a:fld>
            <a:endParaRPr lang="en-GB">
              <a:solidFill>
                <a:prstClr val="black"/>
              </a:solidFill>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ea typeface="+mn-ea"/>
              </a:defRPr>
            </a:lvl1pPr>
          </a:lstStyle>
          <a:p>
            <a:endParaRPr lang="en-GB">
              <a:solidFill>
                <a:prstClr val="black"/>
              </a:solidFill>
            </a:endParaRPr>
          </a:p>
        </p:txBody>
      </p:sp>
      <p:sp>
        <p:nvSpPr>
          <p:cNvPr id="6" name="Slide Number Placeholder 5"/>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charset="0"/>
              </a:defRPr>
            </a:lvl1pPr>
          </a:lstStyle>
          <a:p>
            <a:fld id="{04D1EB9F-4E1F-42B4-A599-8ECDF07051A0}" type="slidenum">
              <a:rPr lang="en-GB" smtClean="0">
                <a:solidFill>
                  <a:prstClr val="black"/>
                </a:solidFill>
              </a:rPr>
              <a:pPr/>
              <a:t>‹#›</a:t>
            </a:fld>
            <a:endParaRPr lang="en-GB">
              <a:solidFill>
                <a:prstClr val="black"/>
              </a:solidFill>
            </a:endParaRPr>
          </a:p>
        </p:txBody>
      </p:sp>
    </p:spTree>
    <p:extLst>
      <p:ext uri="{BB962C8B-B14F-4D97-AF65-F5344CB8AC3E}">
        <p14:creationId xmlns:p14="http://schemas.microsoft.com/office/powerpoint/2010/main" val="32487492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charset="0"/>
              </a:defRPr>
            </a:lvl1pPr>
          </a:lstStyle>
          <a:p>
            <a:fld id="{45CE41FB-6D89-45A0-89EA-AC01E64E9BD0}" type="datetimeFigureOut">
              <a:rPr lang="en-GB" smtClean="0">
                <a:solidFill>
                  <a:prstClr val="black"/>
                </a:solidFill>
              </a:rPr>
              <a:pPr/>
              <a:t>28/11/2025</a:t>
            </a:fld>
            <a:endParaRPr lang="en-GB">
              <a:solidFill>
                <a:prstClr val="black"/>
              </a:solidFill>
            </a:endParaRPr>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ea typeface="+mn-ea"/>
              </a:defRPr>
            </a:lvl1pPr>
          </a:lstStyle>
          <a:p>
            <a:endParaRPr lang="en-GB">
              <a:solidFill>
                <a:prstClr val="black"/>
              </a:solidFill>
            </a:endParaRPr>
          </a:p>
        </p:txBody>
      </p:sp>
      <p:sp>
        <p:nvSpPr>
          <p:cNvPr id="7" name="Slide Number Placeholder 6"/>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charset="0"/>
              </a:defRPr>
            </a:lvl1pPr>
          </a:lstStyle>
          <a:p>
            <a:fld id="{04D1EB9F-4E1F-42B4-A599-8ECDF07051A0}" type="slidenum">
              <a:rPr lang="en-GB" smtClean="0">
                <a:solidFill>
                  <a:prstClr val="black"/>
                </a:solidFill>
              </a:rPr>
              <a:pPr/>
              <a:t>‹#›</a:t>
            </a:fld>
            <a:endParaRPr lang="en-GB">
              <a:solidFill>
                <a:prstClr val="black"/>
              </a:solidFill>
            </a:endParaRPr>
          </a:p>
        </p:txBody>
      </p:sp>
    </p:spTree>
    <p:extLst>
      <p:ext uri="{BB962C8B-B14F-4D97-AF65-F5344CB8AC3E}">
        <p14:creationId xmlns:p14="http://schemas.microsoft.com/office/powerpoint/2010/main" val="6288892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charset="0"/>
              </a:defRPr>
            </a:lvl1pPr>
          </a:lstStyle>
          <a:p>
            <a:fld id="{45CE41FB-6D89-45A0-89EA-AC01E64E9BD0}" type="datetimeFigureOut">
              <a:rPr lang="en-GB" smtClean="0">
                <a:solidFill>
                  <a:prstClr val="black"/>
                </a:solidFill>
              </a:rPr>
              <a:pPr/>
              <a:t>28/11/2025</a:t>
            </a:fld>
            <a:endParaRPr lang="en-GB">
              <a:solidFill>
                <a:prstClr val="black"/>
              </a:solidFill>
            </a:endParaRPr>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ea typeface="+mn-ea"/>
              </a:defRPr>
            </a:lvl1pPr>
          </a:lstStyle>
          <a:p>
            <a:endParaRPr lang="en-GB">
              <a:solidFill>
                <a:prstClr val="black"/>
              </a:solidFill>
            </a:endParaRPr>
          </a:p>
        </p:txBody>
      </p:sp>
      <p:sp>
        <p:nvSpPr>
          <p:cNvPr id="9" name="Slide Number Placeholder 8"/>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charset="0"/>
              </a:defRPr>
            </a:lvl1pPr>
          </a:lstStyle>
          <a:p>
            <a:fld id="{04D1EB9F-4E1F-42B4-A599-8ECDF07051A0}" type="slidenum">
              <a:rPr lang="en-GB" smtClean="0">
                <a:solidFill>
                  <a:prstClr val="black"/>
                </a:solidFill>
              </a:rPr>
              <a:pPr/>
              <a:t>‹#›</a:t>
            </a:fld>
            <a:endParaRPr lang="en-GB">
              <a:solidFill>
                <a:prstClr val="black"/>
              </a:solidFill>
            </a:endParaRPr>
          </a:p>
        </p:txBody>
      </p:sp>
    </p:spTree>
    <p:extLst>
      <p:ext uri="{BB962C8B-B14F-4D97-AF65-F5344CB8AC3E}">
        <p14:creationId xmlns:p14="http://schemas.microsoft.com/office/powerpoint/2010/main" val="342009887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charset="0"/>
              </a:defRPr>
            </a:lvl1pPr>
          </a:lstStyle>
          <a:p>
            <a:fld id="{45CE41FB-6D89-45A0-89EA-AC01E64E9BD0}" type="datetimeFigureOut">
              <a:rPr lang="en-GB" smtClean="0">
                <a:solidFill>
                  <a:prstClr val="black"/>
                </a:solidFill>
              </a:rPr>
              <a:pPr/>
              <a:t>28/11/2025</a:t>
            </a:fld>
            <a:endParaRPr lang="en-GB">
              <a:solidFill>
                <a:prstClr val="black"/>
              </a:solidFill>
            </a:endParaRPr>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ea typeface="+mn-ea"/>
              </a:defRPr>
            </a:lvl1pPr>
          </a:lstStyle>
          <a:p>
            <a:endParaRPr lang="en-GB">
              <a:solidFill>
                <a:prstClr val="black"/>
              </a:solidFill>
            </a:endParaRPr>
          </a:p>
        </p:txBody>
      </p:sp>
      <p:sp>
        <p:nvSpPr>
          <p:cNvPr id="5" name="Slide Number Placeholder 4"/>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charset="0"/>
              </a:defRPr>
            </a:lvl1pPr>
          </a:lstStyle>
          <a:p>
            <a:fld id="{04D1EB9F-4E1F-42B4-A599-8ECDF07051A0}" type="slidenum">
              <a:rPr lang="en-GB" smtClean="0">
                <a:solidFill>
                  <a:prstClr val="black"/>
                </a:solidFill>
              </a:rPr>
              <a:pPr/>
              <a:t>‹#›</a:t>
            </a:fld>
            <a:endParaRPr lang="en-GB">
              <a:solidFill>
                <a:prstClr val="black"/>
              </a:solidFill>
            </a:endParaRPr>
          </a:p>
        </p:txBody>
      </p:sp>
    </p:spTree>
    <p:extLst>
      <p:ext uri="{BB962C8B-B14F-4D97-AF65-F5344CB8AC3E}">
        <p14:creationId xmlns:p14="http://schemas.microsoft.com/office/powerpoint/2010/main" val="180959397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charset="0"/>
              </a:defRPr>
            </a:lvl1pPr>
          </a:lstStyle>
          <a:p>
            <a:fld id="{45CE41FB-6D89-45A0-89EA-AC01E64E9BD0}" type="datetimeFigureOut">
              <a:rPr lang="en-GB" smtClean="0">
                <a:solidFill>
                  <a:prstClr val="black"/>
                </a:solidFill>
              </a:rPr>
              <a:pPr/>
              <a:t>28/11/2025</a:t>
            </a:fld>
            <a:endParaRPr lang="en-GB">
              <a:solidFill>
                <a:prstClr val="black"/>
              </a:solidFill>
            </a:endParaRPr>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ea typeface="+mn-ea"/>
              </a:defRPr>
            </a:lvl1pPr>
          </a:lstStyle>
          <a:p>
            <a:endParaRPr lang="en-GB">
              <a:solidFill>
                <a:prstClr val="black"/>
              </a:solidFill>
            </a:endParaRPr>
          </a:p>
        </p:txBody>
      </p:sp>
      <p:sp>
        <p:nvSpPr>
          <p:cNvPr id="4" name="Slide Number Placeholder 3"/>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charset="0"/>
              </a:defRPr>
            </a:lvl1pPr>
          </a:lstStyle>
          <a:p>
            <a:fld id="{04D1EB9F-4E1F-42B4-A599-8ECDF07051A0}" type="slidenum">
              <a:rPr lang="en-GB" smtClean="0">
                <a:solidFill>
                  <a:prstClr val="black"/>
                </a:solidFill>
              </a:rPr>
              <a:pPr/>
              <a:t>‹#›</a:t>
            </a:fld>
            <a:endParaRPr lang="en-GB">
              <a:solidFill>
                <a:prstClr val="black"/>
              </a:solidFill>
            </a:endParaRPr>
          </a:p>
        </p:txBody>
      </p:sp>
    </p:spTree>
    <p:extLst>
      <p:ext uri="{BB962C8B-B14F-4D97-AF65-F5344CB8AC3E}">
        <p14:creationId xmlns:p14="http://schemas.microsoft.com/office/powerpoint/2010/main" val="216254975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charset="0"/>
              </a:defRPr>
            </a:lvl1pPr>
          </a:lstStyle>
          <a:p>
            <a:fld id="{45CE41FB-6D89-45A0-89EA-AC01E64E9BD0}" type="datetimeFigureOut">
              <a:rPr lang="en-GB" smtClean="0">
                <a:solidFill>
                  <a:prstClr val="black"/>
                </a:solidFill>
              </a:rPr>
              <a:pPr/>
              <a:t>28/11/2025</a:t>
            </a:fld>
            <a:endParaRPr lang="en-GB">
              <a:solidFill>
                <a:prstClr val="black"/>
              </a:solidFill>
            </a:endParaRPr>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ea typeface="+mn-ea"/>
              </a:defRPr>
            </a:lvl1pPr>
          </a:lstStyle>
          <a:p>
            <a:endParaRPr lang="en-GB">
              <a:solidFill>
                <a:prstClr val="black"/>
              </a:solidFill>
            </a:endParaRPr>
          </a:p>
        </p:txBody>
      </p:sp>
      <p:sp>
        <p:nvSpPr>
          <p:cNvPr id="7" name="Slide Number Placeholder 6"/>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charset="0"/>
              </a:defRPr>
            </a:lvl1pPr>
          </a:lstStyle>
          <a:p>
            <a:fld id="{04D1EB9F-4E1F-42B4-A599-8ECDF07051A0}" type="slidenum">
              <a:rPr lang="en-GB" smtClean="0">
                <a:solidFill>
                  <a:prstClr val="black"/>
                </a:solidFill>
              </a:rPr>
              <a:pPr/>
              <a:t>‹#›</a:t>
            </a:fld>
            <a:endParaRPr lang="en-GB">
              <a:solidFill>
                <a:prstClr val="black"/>
              </a:solidFill>
            </a:endParaRPr>
          </a:p>
        </p:txBody>
      </p:sp>
    </p:spTree>
    <p:extLst>
      <p:ext uri="{BB962C8B-B14F-4D97-AF65-F5344CB8AC3E}">
        <p14:creationId xmlns:p14="http://schemas.microsoft.com/office/powerpoint/2010/main" val="339009299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charset="0"/>
              </a:defRPr>
            </a:lvl1pPr>
          </a:lstStyle>
          <a:p>
            <a:fld id="{45CE41FB-6D89-45A0-89EA-AC01E64E9BD0}" type="datetimeFigureOut">
              <a:rPr lang="en-GB" smtClean="0">
                <a:solidFill>
                  <a:prstClr val="black"/>
                </a:solidFill>
              </a:rPr>
              <a:pPr/>
              <a:t>28/11/2025</a:t>
            </a:fld>
            <a:endParaRPr lang="en-GB">
              <a:solidFill>
                <a:prstClr val="black"/>
              </a:solidFill>
            </a:endParaRPr>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ea typeface="+mn-ea"/>
              </a:defRPr>
            </a:lvl1pPr>
          </a:lstStyle>
          <a:p>
            <a:endParaRPr lang="en-GB">
              <a:solidFill>
                <a:prstClr val="black"/>
              </a:solidFill>
            </a:endParaRPr>
          </a:p>
        </p:txBody>
      </p:sp>
      <p:sp>
        <p:nvSpPr>
          <p:cNvPr id="7" name="Slide Number Placeholder 6"/>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charset="0"/>
              </a:defRPr>
            </a:lvl1pPr>
          </a:lstStyle>
          <a:p>
            <a:fld id="{04D1EB9F-4E1F-42B4-A599-8ECDF07051A0}" type="slidenum">
              <a:rPr lang="en-GB" smtClean="0">
                <a:solidFill>
                  <a:prstClr val="black"/>
                </a:solidFill>
              </a:rPr>
              <a:pPr/>
              <a:t>‹#›</a:t>
            </a:fld>
            <a:endParaRPr lang="en-GB">
              <a:solidFill>
                <a:prstClr val="black"/>
              </a:solidFill>
            </a:endParaRPr>
          </a:p>
        </p:txBody>
      </p:sp>
    </p:spTree>
    <p:extLst>
      <p:ext uri="{BB962C8B-B14F-4D97-AF65-F5344CB8AC3E}">
        <p14:creationId xmlns:p14="http://schemas.microsoft.com/office/powerpoint/2010/main" val="372015619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charset="0"/>
              </a:defRPr>
            </a:lvl1pPr>
          </a:lstStyle>
          <a:p>
            <a:fld id="{45CE41FB-6D89-45A0-89EA-AC01E64E9BD0}" type="datetimeFigureOut">
              <a:rPr lang="en-GB" smtClean="0">
                <a:solidFill>
                  <a:prstClr val="black"/>
                </a:solidFill>
              </a:rPr>
              <a:pPr/>
              <a:t>28/11/2025</a:t>
            </a:fld>
            <a:endParaRPr lang="en-GB">
              <a:solidFill>
                <a:prstClr val="black"/>
              </a:solidFill>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ea typeface="+mn-ea"/>
              </a:defRPr>
            </a:lvl1pPr>
          </a:lstStyle>
          <a:p>
            <a:endParaRPr lang="en-GB">
              <a:solidFill>
                <a:prstClr val="black"/>
              </a:solidFill>
            </a:endParaRPr>
          </a:p>
        </p:txBody>
      </p:sp>
      <p:sp>
        <p:nvSpPr>
          <p:cNvPr id="6" name="Slide Number Placeholder 5"/>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charset="0"/>
              </a:defRPr>
            </a:lvl1pPr>
          </a:lstStyle>
          <a:p>
            <a:fld id="{04D1EB9F-4E1F-42B4-A599-8ECDF07051A0}" type="slidenum">
              <a:rPr lang="en-GB" smtClean="0">
                <a:solidFill>
                  <a:prstClr val="black"/>
                </a:solidFill>
              </a:rPr>
              <a:pPr/>
              <a:t>‹#›</a:t>
            </a:fld>
            <a:endParaRPr lang="en-GB">
              <a:solidFill>
                <a:prstClr val="black"/>
              </a:solidFill>
            </a:endParaRPr>
          </a:p>
        </p:txBody>
      </p:sp>
    </p:spTree>
    <p:extLst>
      <p:ext uri="{BB962C8B-B14F-4D97-AF65-F5344CB8AC3E}">
        <p14:creationId xmlns:p14="http://schemas.microsoft.com/office/powerpoint/2010/main" val="174700328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charset="0"/>
              </a:defRPr>
            </a:lvl1pPr>
          </a:lstStyle>
          <a:p>
            <a:fld id="{45CE41FB-6D89-45A0-89EA-AC01E64E9BD0}" type="datetimeFigureOut">
              <a:rPr lang="en-GB" smtClean="0">
                <a:solidFill>
                  <a:prstClr val="black"/>
                </a:solidFill>
              </a:rPr>
              <a:pPr/>
              <a:t>28/11/2025</a:t>
            </a:fld>
            <a:endParaRPr lang="en-GB">
              <a:solidFill>
                <a:prstClr val="black"/>
              </a:solidFill>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ea typeface="+mn-ea"/>
              </a:defRPr>
            </a:lvl1pPr>
          </a:lstStyle>
          <a:p>
            <a:endParaRPr lang="en-GB">
              <a:solidFill>
                <a:prstClr val="black"/>
              </a:solidFill>
            </a:endParaRPr>
          </a:p>
        </p:txBody>
      </p:sp>
      <p:sp>
        <p:nvSpPr>
          <p:cNvPr id="6" name="Slide Number Placeholder 5"/>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charset="0"/>
              </a:defRPr>
            </a:lvl1pPr>
          </a:lstStyle>
          <a:p>
            <a:fld id="{04D1EB9F-4E1F-42B4-A599-8ECDF07051A0}" type="slidenum">
              <a:rPr lang="en-GB" smtClean="0">
                <a:solidFill>
                  <a:prstClr val="black"/>
                </a:solidFill>
              </a:rPr>
              <a:pPr/>
              <a:t>‹#›</a:t>
            </a:fld>
            <a:endParaRPr lang="en-GB">
              <a:solidFill>
                <a:prstClr val="black"/>
              </a:solidFill>
            </a:endParaRPr>
          </a:p>
        </p:txBody>
      </p:sp>
    </p:spTree>
    <p:extLst>
      <p:ext uri="{BB962C8B-B14F-4D97-AF65-F5344CB8AC3E}">
        <p14:creationId xmlns:p14="http://schemas.microsoft.com/office/powerpoint/2010/main" val="278454512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charset="0"/>
              </a:defRPr>
            </a:lvl1pPr>
          </a:lstStyle>
          <a:p>
            <a:pPr fontAlgn="base">
              <a:spcBef>
                <a:spcPct val="0"/>
              </a:spcBef>
              <a:spcAft>
                <a:spcPct val="0"/>
              </a:spcAft>
              <a:defRPr/>
            </a:pPr>
            <a:endParaRPr lang="en-GB">
              <a:solidFill>
                <a:prstClr val="black"/>
              </a:solidFill>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ea typeface="+mn-ea"/>
              </a:defRPr>
            </a:lvl1pPr>
          </a:lstStyle>
          <a:p>
            <a:pPr>
              <a:defRPr/>
            </a:pPr>
            <a:r>
              <a:rPr lang="en-GB">
                <a:solidFill>
                  <a:prstClr val="black"/>
                </a:solidFill>
              </a:rPr>
              <a:t>L1 SD 1a Intro</a:t>
            </a:r>
          </a:p>
        </p:txBody>
      </p:sp>
      <p:sp>
        <p:nvSpPr>
          <p:cNvPr id="6" name="Slide Number Placeholder 5"/>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charset="0"/>
              </a:defRPr>
            </a:lvl1pPr>
          </a:lstStyle>
          <a:p>
            <a:pPr fontAlgn="base">
              <a:spcBef>
                <a:spcPct val="0"/>
              </a:spcBef>
              <a:spcAft>
                <a:spcPct val="0"/>
              </a:spcAft>
              <a:defRPr/>
            </a:pPr>
            <a:fld id="{5C1CFC1F-7155-4EFF-94FA-62E406CE9E36}" type="slidenum">
              <a:rPr lang="en-GB" smtClean="0">
                <a:solidFill>
                  <a:prstClr val="black"/>
                </a:solidFill>
              </a:rPr>
              <a:pPr fontAlgn="base">
                <a:spcBef>
                  <a:spcPct val="0"/>
                </a:spcBef>
                <a:spcAft>
                  <a:spcPct val="0"/>
                </a:spcAft>
                <a:defRPr/>
              </a:pPr>
              <a:t>‹#›</a:t>
            </a:fld>
            <a:endParaRPr lang="en-GB">
              <a:solidFill>
                <a:prstClr val="black"/>
              </a:solidFill>
            </a:endParaRPr>
          </a:p>
        </p:txBody>
      </p:sp>
    </p:spTree>
    <p:extLst>
      <p:ext uri="{BB962C8B-B14F-4D97-AF65-F5344CB8AC3E}">
        <p14:creationId xmlns:p14="http://schemas.microsoft.com/office/powerpoint/2010/main" val="931585451"/>
      </p:ext>
    </p:extLst>
  </p:cSld>
  <p:clrMapOvr>
    <a:masterClrMapping/>
  </p:clrMapOvr>
  <p:transition>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charset="0"/>
              </a:defRPr>
            </a:lvl1pPr>
          </a:lstStyle>
          <a:p>
            <a:pPr fontAlgn="base">
              <a:spcBef>
                <a:spcPct val="0"/>
              </a:spcBef>
              <a:spcAft>
                <a:spcPct val="0"/>
              </a:spcAft>
              <a:defRPr/>
            </a:pPr>
            <a:endParaRPr lang="en-GB">
              <a:solidFill>
                <a:prstClr val="black"/>
              </a:solidFill>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ea typeface="+mn-ea"/>
              </a:defRPr>
            </a:lvl1pPr>
          </a:lstStyle>
          <a:p>
            <a:pPr>
              <a:defRPr/>
            </a:pPr>
            <a:r>
              <a:rPr lang="en-GB">
                <a:solidFill>
                  <a:prstClr val="black"/>
                </a:solidFill>
              </a:rPr>
              <a:t>L1 SD 1a Intro</a:t>
            </a:r>
          </a:p>
        </p:txBody>
      </p:sp>
      <p:sp>
        <p:nvSpPr>
          <p:cNvPr id="6" name="Slide Number Placeholder 5"/>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charset="0"/>
              </a:defRPr>
            </a:lvl1pPr>
          </a:lstStyle>
          <a:p>
            <a:pPr fontAlgn="base">
              <a:spcBef>
                <a:spcPct val="0"/>
              </a:spcBef>
              <a:spcAft>
                <a:spcPct val="0"/>
              </a:spcAft>
              <a:defRPr/>
            </a:pPr>
            <a:fld id="{BDE4F4BA-9298-4C4C-B712-3F3CDF5FCAE2}" type="slidenum">
              <a:rPr lang="en-GB" smtClean="0">
                <a:solidFill>
                  <a:prstClr val="black"/>
                </a:solidFill>
              </a:rPr>
              <a:pPr fontAlgn="base">
                <a:spcBef>
                  <a:spcPct val="0"/>
                </a:spcBef>
                <a:spcAft>
                  <a:spcPct val="0"/>
                </a:spcAft>
                <a:defRPr/>
              </a:pPr>
              <a:t>‹#›</a:t>
            </a:fld>
            <a:endParaRPr lang="en-GB">
              <a:solidFill>
                <a:prstClr val="black"/>
              </a:solidFill>
            </a:endParaRPr>
          </a:p>
        </p:txBody>
      </p:sp>
    </p:spTree>
    <p:extLst>
      <p:ext uri="{BB962C8B-B14F-4D97-AF65-F5344CB8AC3E}">
        <p14:creationId xmlns:p14="http://schemas.microsoft.com/office/powerpoint/2010/main" val="4042864365"/>
      </p:ext>
    </p:extLst>
  </p:cSld>
  <p:clrMapOvr>
    <a:masterClrMapping/>
  </p:clrMapOvr>
  <p:transition>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charset="0"/>
              </a:defRPr>
            </a:lvl1pPr>
          </a:lstStyle>
          <a:p>
            <a:pPr fontAlgn="base">
              <a:spcBef>
                <a:spcPct val="0"/>
              </a:spcBef>
              <a:spcAft>
                <a:spcPct val="0"/>
              </a:spcAft>
              <a:defRPr/>
            </a:pPr>
            <a:endParaRPr lang="en-GB">
              <a:solidFill>
                <a:prstClr val="black"/>
              </a:solidFill>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ea typeface="+mn-ea"/>
              </a:defRPr>
            </a:lvl1pPr>
          </a:lstStyle>
          <a:p>
            <a:pPr>
              <a:defRPr/>
            </a:pPr>
            <a:r>
              <a:rPr lang="en-GB">
                <a:solidFill>
                  <a:prstClr val="black"/>
                </a:solidFill>
              </a:rPr>
              <a:t>L1 SD 1a Intro</a:t>
            </a:r>
          </a:p>
        </p:txBody>
      </p:sp>
      <p:sp>
        <p:nvSpPr>
          <p:cNvPr id="6" name="Slide Number Placeholder 5"/>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charset="0"/>
              </a:defRPr>
            </a:lvl1pPr>
          </a:lstStyle>
          <a:p>
            <a:pPr fontAlgn="base">
              <a:spcBef>
                <a:spcPct val="0"/>
              </a:spcBef>
              <a:spcAft>
                <a:spcPct val="0"/>
              </a:spcAft>
              <a:defRPr/>
            </a:pPr>
            <a:fld id="{61979CAB-618C-404B-BEFC-15F91DF58A0A}" type="slidenum">
              <a:rPr lang="en-GB" smtClean="0">
                <a:solidFill>
                  <a:prstClr val="black"/>
                </a:solidFill>
              </a:rPr>
              <a:pPr fontAlgn="base">
                <a:spcBef>
                  <a:spcPct val="0"/>
                </a:spcBef>
                <a:spcAft>
                  <a:spcPct val="0"/>
                </a:spcAft>
                <a:defRPr/>
              </a:pPr>
              <a:t>‹#›</a:t>
            </a:fld>
            <a:endParaRPr lang="en-GB">
              <a:solidFill>
                <a:prstClr val="black"/>
              </a:solidFill>
            </a:endParaRPr>
          </a:p>
        </p:txBody>
      </p:sp>
    </p:spTree>
    <p:extLst>
      <p:ext uri="{BB962C8B-B14F-4D97-AF65-F5344CB8AC3E}">
        <p14:creationId xmlns:p14="http://schemas.microsoft.com/office/powerpoint/2010/main" val="2124094154"/>
      </p:ext>
    </p:extLst>
  </p:cSld>
  <p:clrMapOvr>
    <a:masterClrMapping/>
  </p:clrMapOvr>
  <p:transition>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charset="0"/>
              </a:defRPr>
            </a:lvl1pPr>
          </a:lstStyle>
          <a:p>
            <a:pPr fontAlgn="base">
              <a:spcBef>
                <a:spcPct val="0"/>
              </a:spcBef>
              <a:spcAft>
                <a:spcPct val="0"/>
              </a:spcAft>
              <a:defRPr/>
            </a:pPr>
            <a:endParaRPr lang="en-GB">
              <a:solidFill>
                <a:prstClr val="black"/>
              </a:solidFill>
            </a:endParaRPr>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ea typeface="+mn-ea"/>
              </a:defRPr>
            </a:lvl1pPr>
          </a:lstStyle>
          <a:p>
            <a:pPr>
              <a:defRPr/>
            </a:pPr>
            <a:r>
              <a:rPr lang="en-GB">
                <a:solidFill>
                  <a:prstClr val="black"/>
                </a:solidFill>
              </a:rPr>
              <a:t>L1 SD 1a Intro</a:t>
            </a:r>
          </a:p>
        </p:txBody>
      </p:sp>
      <p:sp>
        <p:nvSpPr>
          <p:cNvPr id="7" name="Slide Number Placeholder 6"/>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charset="0"/>
              </a:defRPr>
            </a:lvl1pPr>
          </a:lstStyle>
          <a:p>
            <a:pPr fontAlgn="base">
              <a:spcBef>
                <a:spcPct val="0"/>
              </a:spcBef>
              <a:spcAft>
                <a:spcPct val="0"/>
              </a:spcAft>
              <a:defRPr/>
            </a:pPr>
            <a:fld id="{34892D2F-AE28-4FE4-B334-F9511E3FCB1F}" type="slidenum">
              <a:rPr lang="en-GB" smtClean="0">
                <a:solidFill>
                  <a:prstClr val="black"/>
                </a:solidFill>
              </a:rPr>
              <a:pPr fontAlgn="base">
                <a:spcBef>
                  <a:spcPct val="0"/>
                </a:spcBef>
                <a:spcAft>
                  <a:spcPct val="0"/>
                </a:spcAft>
                <a:defRPr/>
              </a:pPr>
              <a:t>‹#›</a:t>
            </a:fld>
            <a:endParaRPr lang="en-GB">
              <a:solidFill>
                <a:prstClr val="black"/>
              </a:solidFill>
            </a:endParaRPr>
          </a:p>
        </p:txBody>
      </p:sp>
    </p:spTree>
    <p:extLst>
      <p:ext uri="{BB962C8B-B14F-4D97-AF65-F5344CB8AC3E}">
        <p14:creationId xmlns:p14="http://schemas.microsoft.com/office/powerpoint/2010/main" val="3395398097"/>
      </p:ext>
    </p:extLst>
  </p:cSld>
  <p:clrMapOvr>
    <a:masterClrMapping/>
  </p:clrMapOvr>
  <p:transition>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charset="0"/>
              </a:defRPr>
            </a:lvl1pPr>
          </a:lstStyle>
          <a:p>
            <a:pPr fontAlgn="base">
              <a:spcBef>
                <a:spcPct val="0"/>
              </a:spcBef>
              <a:spcAft>
                <a:spcPct val="0"/>
              </a:spcAft>
              <a:defRPr/>
            </a:pPr>
            <a:endParaRPr lang="en-GB">
              <a:solidFill>
                <a:prstClr val="black"/>
              </a:solidFill>
            </a:endParaRPr>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ea typeface="+mn-ea"/>
              </a:defRPr>
            </a:lvl1pPr>
          </a:lstStyle>
          <a:p>
            <a:pPr>
              <a:defRPr/>
            </a:pPr>
            <a:r>
              <a:rPr lang="en-GB">
                <a:solidFill>
                  <a:prstClr val="black"/>
                </a:solidFill>
              </a:rPr>
              <a:t>L1 SD 1a Intro</a:t>
            </a:r>
          </a:p>
        </p:txBody>
      </p:sp>
      <p:sp>
        <p:nvSpPr>
          <p:cNvPr id="9" name="Slide Number Placeholder 8"/>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charset="0"/>
              </a:defRPr>
            </a:lvl1pPr>
          </a:lstStyle>
          <a:p>
            <a:pPr fontAlgn="base">
              <a:spcBef>
                <a:spcPct val="0"/>
              </a:spcBef>
              <a:spcAft>
                <a:spcPct val="0"/>
              </a:spcAft>
              <a:defRPr/>
            </a:pPr>
            <a:fld id="{2D45FCAC-4FCE-4740-B500-3125847EC1A9}" type="slidenum">
              <a:rPr lang="en-GB" smtClean="0">
                <a:solidFill>
                  <a:prstClr val="black"/>
                </a:solidFill>
              </a:rPr>
              <a:pPr fontAlgn="base">
                <a:spcBef>
                  <a:spcPct val="0"/>
                </a:spcBef>
                <a:spcAft>
                  <a:spcPct val="0"/>
                </a:spcAft>
                <a:defRPr/>
              </a:pPr>
              <a:t>‹#›</a:t>
            </a:fld>
            <a:endParaRPr lang="en-GB">
              <a:solidFill>
                <a:prstClr val="black"/>
              </a:solidFill>
            </a:endParaRPr>
          </a:p>
        </p:txBody>
      </p:sp>
    </p:spTree>
    <p:extLst>
      <p:ext uri="{BB962C8B-B14F-4D97-AF65-F5344CB8AC3E}">
        <p14:creationId xmlns:p14="http://schemas.microsoft.com/office/powerpoint/2010/main" val="1603391644"/>
      </p:ext>
    </p:extLst>
  </p:cSld>
  <p:clrMapOvr>
    <a:masterClrMapping/>
  </p:clrMapOvr>
  <p:transition>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charset="0"/>
              </a:defRPr>
            </a:lvl1pPr>
          </a:lstStyle>
          <a:p>
            <a:pPr fontAlgn="base">
              <a:spcBef>
                <a:spcPct val="0"/>
              </a:spcBef>
              <a:spcAft>
                <a:spcPct val="0"/>
              </a:spcAft>
              <a:defRPr/>
            </a:pPr>
            <a:endParaRPr lang="en-GB">
              <a:solidFill>
                <a:prstClr val="black"/>
              </a:solidFill>
            </a:endParaRPr>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ea typeface="+mn-ea"/>
              </a:defRPr>
            </a:lvl1pPr>
          </a:lstStyle>
          <a:p>
            <a:pPr>
              <a:defRPr/>
            </a:pPr>
            <a:r>
              <a:rPr lang="en-GB">
                <a:solidFill>
                  <a:prstClr val="black"/>
                </a:solidFill>
              </a:rPr>
              <a:t>L1 SD 1a Intro</a:t>
            </a:r>
          </a:p>
        </p:txBody>
      </p:sp>
      <p:sp>
        <p:nvSpPr>
          <p:cNvPr id="5" name="Slide Number Placeholder 4"/>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charset="0"/>
              </a:defRPr>
            </a:lvl1pPr>
          </a:lstStyle>
          <a:p>
            <a:pPr fontAlgn="base">
              <a:spcBef>
                <a:spcPct val="0"/>
              </a:spcBef>
              <a:spcAft>
                <a:spcPct val="0"/>
              </a:spcAft>
              <a:defRPr/>
            </a:pPr>
            <a:fld id="{C1178D29-6927-49A3-B31B-95E9C3AEF9C3}" type="slidenum">
              <a:rPr lang="en-GB" smtClean="0">
                <a:solidFill>
                  <a:prstClr val="black"/>
                </a:solidFill>
              </a:rPr>
              <a:pPr fontAlgn="base">
                <a:spcBef>
                  <a:spcPct val="0"/>
                </a:spcBef>
                <a:spcAft>
                  <a:spcPct val="0"/>
                </a:spcAft>
                <a:defRPr/>
              </a:pPr>
              <a:t>‹#›</a:t>
            </a:fld>
            <a:endParaRPr lang="en-GB">
              <a:solidFill>
                <a:prstClr val="black"/>
              </a:solidFill>
            </a:endParaRPr>
          </a:p>
        </p:txBody>
      </p:sp>
    </p:spTree>
    <p:extLst>
      <p:ext uri="{BB962C8B-B14F-4D97-AF65-F5344CB8AC3E}">
        <p14:creationId xmlns:p14="http://schemas.microsoft.com/office/powerpoint/2010/main" val="1314938755"/>
      </p:ext>
    </p:extLst>
  </p:cSld>
  <p:clrMapOvr>
    <a:masterClrMapping/>
  </p:clrMapOvr>
  <p:transition>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charset="0"/>
              </a:defRPr>
            </a:lvl1pPr>
          </a:lstStyle>
          <a:p>
            <a:pPr fontAlgn="base">
              <a:spcBef>
                <a:spcPct val="0"/>
              </a:spcBef>
              <a:spcAft>
                <a:spcPct val="0"/>
              </a:spcAft>
              <a:defRPr/>
            </a:pPr>
            <a:endParaRPr lang="en-GB">
              <a:solidFill>
                <a:prstClr val="black"/>
              </a:solidFill>
            </a:endParaRPr>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ea typeface="+mn-ea"/>
              </a:defRPr>
            </a:lvl1pPr>
          </a:lstStyle>
          <a:p>
            <a:pPr>
              <a:defRPr/>
            </a:pPr>
            <a:r>
              <a:rPr lang="en-GB">
                <a:solidFill>
                  <a:prstClr val="black"/>
                </a:solidFill>
              </a:rPr>
              <a:t>L1 SD 1a Intro</a:t>
            </a:r>
          </a:p>
        </p:txBody>
      </p:sp>
      <p:sp>
        <p:nvSpPr>
          <p:cNvPr id="4" name="Slide Number Placeholder 3"/>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charset="0"/>
              </a:defRPr>
            </a:lvl1pPr>
          </a:lstStyle>
          <a:p>
            <a:pPr fontAlgn="base">
              <a:spcBef>
                <a:spcPct val="0"/>
              </a:spcBef>
              <a:spcAft>
                <a:spcPct val="0"/>
              </a:spcAft>
              <a:defRPr/>
            </a:pPr>
            <a:fld id="{B164F910-C902-4562-9625-53140EAB6DF2}" type="slidenum">
              <a:rPr lang="en-GB" smtClean="0">
                <a:solidFill>
                  <a:prstClr val="black"/>
                </a:solidFill>
              </a:rPr>
              <a:pPr fontAlgn="base">
                <a:spcBef>
                  <a:spcPct val="0"/>
                </a:spcBef>
                <a:spcAft>
                  <a:spcPct val="0"/>
                </a:spcAft>
                <a:defRPr/>
              </a:pPr>
              <a:t>‹#›</a:t>
            </a:fld>
            <a:endParaRPr lang="en-GB">
              <a:solidFill>
                <a:prstClr val="black"/>
              </a:solidFill>
            </a:endParaRPr>
          </a:p>
        </p:txBody>
      </p:sp>
    </p:spTree>
    <p:extLst>
      <p:ext uri="{BB962C8B-B14F-4D97-AF65-F5344CB8AC3E}">
        <p14:creationId xmlns:p14="http://schemas.microsoft.com/office/powerpoint/2010/main" val="2368008439"/>
      </p:ext>
    </p:extLst>
  </p:cSld>
  <p:clrMapOvr>
    <a:masterClrMapping/>
  </p:clrMapOvr>
  <p:transition>
    <p:fad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charset="0"/>
              </a:defRPr>
            </a:lvl1pPr>
          </a:lstStyle>
          <a:p>
            <a:pPr fontAlgn="base">
              <a:spcBef>
                <a:spcPct val="0"/>
              </a:spcBef>
              <a:spcAft>
                <a:spcPct val="0"/>
              </a:spcAft>
              <a:defRPr/>
            </a:pPr>
            <a:endParaRPr lang="en-GB">
              <a:solidFill>
                <a:prstClr val="black"/>
              </a:solidFill>
            </a:endParaRPr>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ea typeface="+mn-ea"/>
              </a:defRPr>
            </a:lvl1pPr>
          </a:lstStyle>
          <a:p>
            <a:pPr>
              <a:defRPr/>
            </a:pPr>
            <a:r>
              <a:rPr lang="en-GB">
                <a:solidFill>
                  <a:prstClr val="black"/>
                </a:solidFill>
              </a:rPr>
              <a:t>L1 SD 1a Intro</a:t>
            </a:r>
          </a:p>
        </p:txBody>
      </p:sp>
      <p:sp>
        <p:nvSpPr>
          <p:cNvPr id="7" name="Slide Number Placeholder 6"/>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charset="0"/>
              </a:defRPr>
            </a:lvl1pPr>
          </a:lstStyle>
          <a:p>
            <a:pPr fontAlgn="base">
              <a:spcBef>
                <a:spcPct val="0"/>
              </a:spcBef>
              <a:spcAft>
                <a:spcPct val="0"/>
              </a:spcAft>
              <a:defRPr/>
            </a:pPr>
            <a:fld id="{E1D5613F-7976-4911-A339-26D724F51FA3}" type="slidenum">
              <a:rPr lang="en-GB" smtClean="0">
                <a:solidFill>
                  <a:prstClr val="black"/>
                </a:solidFill>
              </a:rPr>
              <a:pPr fontAlgn="base">
                <a:spcBef>
                  <a:spcPct val="0"/>
                </a:spcBef>
                <a:spcAft>
                  <a:spcPct val="0"/>
                </a:spcAft>
                <a:defRPr/>
              </a:pPr>
              <a:t>‹#›</a:t>
            </a:fld>
            <a:endParaRPr lang="en-GB">
              <a:solidFill>
                <a:prstClr val="black"/>
              </a:solidFill>
            </a:endParaRPr>
          </a:p>
        </p:txBody>
      </p:sp>
    </p:spTree>
    <p:extLst>
      <p:ext uri="{BB962C8B-B14F-4D97-AF65-F5344CB8AC3E}">
        <p14:creationId xmlns:p14="http://schemas.microsoft.com/office/powerpoint/2010/main" val="3817497569"/>
      </p:ext>
    </p:extLst>
  </p:cSld>
  <p:clrMapOvr>
    <a:masterClrMapping/>
  </p:clrMapOvr>
  <p:transition>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charset="0"/>
              </a:defRPr>
            </a:lvl1pPr>
          </a:lstStyle>
          <a:p>
            <a:pPr fontAlgn="base">
              <a:spcBef>
                <a:spcPct val="0"/>
              </a:spcBef>
              <a:spcAft>
                <a:spcPct val="0"/>
              </a:spcAft>
              <a:defRPr/>
            </a:pPr>
            <a:endParaRPr lang="en-GB">
              <a:solidFill>
                <a:prstClr val="black"/>
              </a:solidFill>
            </a:endParaRPr>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ea typeface="+mn-ea"/>
              </a:defRPr>
            </a:lvl1pPr>
          </a:lstStyle>
          <a:p>
            <a:pPr>
              <a:defRPr/>
            </a:pPr>
            <a:r>
              <a:rPr lang="en-GB">
                <a:solidFill>
                  <a:prstClr val="black"/>
                </a:solidFill>
              </a:rPr>
              <a:t>L1 SD 1a Intro</a:t>
            </a:r>
          </a:p>
        </p:txBody>
      </p:sp>
      <p:sp>
        <p:nvSpPr>
          <p:cNvPr id="7" name="Slide Number Placeholder 6"/>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charset="0"/>
              </a:defRPr>
            </a:lvl1pPr>
          </a:lstStyle>
          <a:p>
            <a:pPr fontAlgn="base">
              <a:spcBef>
                <a:spcPct val="0"/>
              </a:spcBef>
              <a:spcAft>
                <a:spcPct val="0"/>
              </a:spcAft>
              <a:defRPr/>
            </a:pPr>
            <a:fld id="{DA7B2280-2D9B-4B7F-8717-274E40A24C5F}" type="slidenum">
              <a:rPr lang="en-GB" smtClean="0">
                <a:solidFill>
                  <a:prstClr val="black"/>
                </a:solidFill>
              </a:rPr>
              <a:pPr fontAlgn="base">
                <a:spcBef>
                  <a:spcPct val="0"/>
                </a:spcBef>
                <a:spcAft>
                  <a:spcPct val="0"/>
                </a:spcAft>
                <a:defRPr/>
              </a:pPr>
              <a:t>‹#›</a:t>
            </a:fld>
            <a:endParaRPr lang="en-GB">
              <a:solidFill>
                <a:prstClr val="black"/>
              </a:solidFill>
            </a:endParaRPr>
          </a:p>
        </p:txBody>
      </p:sp>
    </p:spTree>
    <p:extLst>
      <p:ext uri="{BB962C8B-B14F-4D97-AF65-F5344CB8AC3E}">
        <p14:creationId xmlns:p14="http://schemas.microsoft.com/office/powerpoint/2010/main" val="3968237691"/>
      </p:ext>
    </p:extLst>
  </p:cSld>
  <p:clrMapOvr>
    <a:masterClrMapping/>
  </p:clrMapOvr>
  <p:transition>
    <p:fad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charset="0"/>
              </a:defRPr>
            </a:lvl1pPr>
          </a:lstStyle>
          <a:p>
            <a:pPr fontAlgn="base">
              <a:spcBef>
                <a:spcPct val="0"/>
              </a:spcBef>
              <a:spcAft>
                <a:spcPct val="0"/>
              </a:spcAft>
              <a:defRPr/>
            </a:pPr>
            <a:endParaRPr lang="en-GB">
              <a:solidFill>
                <a:prstClr val="black"/>
              </a:solidFill>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ea typeface="+mn-ea"/>
              </a:defRPr>
            </a:lvl1pPr>
          </a:lstStyle>
          <a:p>
            <a:pPr>
              <a:defRPr/>
            </a:pPr>
            <a:r>
              <a:rPr lang="en-GB">
                <a:solidFill>
                  <a:prstClr val="black"/>
                </a:solidFill>
              </a:rPr>
              <a:t>L1 SD 1a Intro</a:t>
            </a:r>
          </a:p>
        </p:txBody>
      </p:sp>
      <p:sp>
        <p:nvSpPr>
          <p:cNvPr id="6" name="Slide Number Placeholder 5"/>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charset="0"/>
              </a:defRPr>
            </a:lvl1pPr>
          </a:lstStyle>
          <a:p>
            <a:pPr fontAlgn="base">
              <a:spcBef>
                <a:spcPct val="0"/>
              </a:spcBef>
              <a:spcAft>
                <a:spcPct val="0"/>
              </a:spcAft>
              <a:defRPr/>
            </a:pPr>
            <a:fld id="{59181CE3-626C-4823-9B71-EF9D50E294F4}" type="slidenum">
              <a:rPr lang="en-GB" smtClean="0">
                <a:solidFill>
                  <a:prstClr val="black"/>
                </a:solidFill>
              </a:rPr>
              <a:pPr fontAlgn="base">
                <a:spcBef>
                  <a:spcPct val="0"/>
                </a:spcBef>
                <a:spcAft>
                  <a:spcPct val="0"/>
                </a:spcAft>
                <a:defRPr/>
              </a:pPr>
              <a:t>‹#›</a:t>
            </a:fld>
            <a:endParaRPr lang="en-GB">
              <a:solidFill>
                <a:prstClr val="black"/>
              </a:solidFill>
            </a:endParaRPr>
          </a:p>
        </p:txBody>
      </p:sp>
    </p:spTree>
    <p:extLst>
      <p:ext uri="{BB962C8B-B14F-4D97-AF65-F5344CB8AC3E}">
        <p14:creationId xmlns:p14="http://schemas.microsoft.com/office/powerpoint/2010/main" val="1077046198"/>
      </p:ext>
    </p:extLst>
  </p:cSld>
  <p:clrMapOvr>
    <a:masterClrMapping/>
  </p:clrMapOvr>
  <p:transition>
    <p:fad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charset="0"/>
              </a:defRPr>
            </a:lvl1pPr>
          </a:lstStyle>
          <a:p>
            <a:pPr fontAlgn="base">
              <a:spcBef>
                <a:spcPct val="0"/>
              </a:spcBef>
              <a:spcAft>
                <a:spcPct val="0"/>
              </a:spcAft>
              <a:defRPr/>
            </a:pPr>
            <a:endParaRPr lang="en-GB">
              <a:solidFill>
                <a:prstClr val="black"/>
              </a:solidFill>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ea typeface="+mn-ea"/>
              </a:defRPr>
            </a:lvl1pPr>
          </a:lstStyle>
          <a:p>
            <a:pPr>
              <a:defRPr/>
            </a:pPr>
            <a:r>
              <a:rPr lang="en-GB">
                <a:solidFill>
                  <a:prstClr val="black"/>
                </a:solidFill>
              </a:rPr>
              <a:t>L1 SD 1a Intro</a:t>
            </a:r>
          </a:p>
        </p:txBody>
      </p:sp>
      <p:sp>
        <p:nvSpPr>
          <p:cNvPr id="6" name="Slide Number Placeholder 5"/>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charset="0"/>
              </a:defRPr>
            </a:lvl1pPr>
          </a:lstStyle>
          <a:p>
            <a:pPr fontAlgn="base">
              <a:spcBef>
                <a:spcPct val="0"/>
              </a:spcBef>
              <a:spcAft>
                <a:spcPct val="0"/>
              </a:spcAft>
              <a:defRPr/>
            </a:pPr>
            <a:fld id="{BAFAE0F8-7890-4A3E-9358-63FE8857FA5F}" type="slidenum">
              <a:rPr lang="en-GB" smtClean="0">
                <a:solidFill>
                  <a:prstClr val="black"/>
                </a:solidFill>
              </a:rPr>
              <a:pPr fontAlgn="base">
                <a:spcBef>
                  <a:spcPct val="0"/>
                </a:spcBef>
                <a:spcAft>
                  <a:spcPct val="0"/>
                </a:spcAft>
                <a:defRPr/>
              </a:pPr>
              <a:t>‹#›</a:t>
            </a:fld>
            <a:endParaRPr lang="en-GB">
              <a:solidFill>
                <a:prstClr val="black"/>
              </a:solidFill>
            </a:endParaRPr>
          </a:p>
        </p:txBody>
      </p:sp>
    </p:spTree>
    <p:extLst>
      <p:ext uri="{BB962C8B-B14F-4D97-AF65-F5344CB8AC3E}">
        <p14:creationId xmlns:p14="http://schemas.microsoft.com/office/powerpoint/2010/main" val="1873858473"/>
      </p:ext>
    </p:extLst>
  </p:cSld>
  <p:clrMapOvr>
    <a:masterClrMapping/>
  </p:clrMapOvr>
  <p:transition>
    <p:fad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060688" y="3102515"/>
            <a:ext cx="7772331" cy="1469778"/>
          </a:xfrm>
          <a:prstGeom prst="rect">
            <a:avLst/>
          </a:prstGeom>
        </p:spPr>
        <p:txBody>
          <a:bodyPr/>
          <a:lstStyle/>
          <a:p>
            <a:r>
              <a:rPr lang="en-US"/>
              <a:t>Click to edit Master title style</a:t>
            </a:r>
            <a:endParaRPr lang="en-GB"/>
          </a:p>
        </p:txBody>
      </p:sp>
      <p:sp>
        <p:nvSpPr>
          <p:cNvPr id="3" name="Subtitle 2"/>
          <p:cNvSpPr>
            <a:spLocks noGrp="1"/>
          </p:cNvSpPr>
          <p:nvPr>
            <p:ph type="subTitle" idx="1"/>
          </p:nvPr>
        </p:nvSpPr>
        <p:spPr>
          <a:xfrm>
            <a:off x="1371668" y="3886776"/>
            <a:ext cx="6400664" cy="1751929"/>
          </a:xfrm>
        </p:spPr>
        <p:txBody>
          <a:bodyPr/>
          <a:lstStyle>
            <a:lvl1pPr marL="0" indent="0" algn="ctr">
              <a:buNone/>
              <a:defRPr/>
            </a:lvl1pPr>
            <a:lvl2pPr marL="391135" indent="0" algn="ctr">
              <a:buNone/>
              <a:defRPr/>
            </a:lvl2pPr>
            <a:lvl3pPr marL="782269" indent="0" algn="ctr">
              <a:buNone/>
              <a:defRPr/>
            </a:lvl3pPr>
            <a:lvl4pPr marL="1173404" indent="0" algn="ctr">
              <a:buNone/>
              <a:defRPr/>
            </a:lvl4pPr>
            <a:lvl5pPr marL="1564538" indent="0" algn="ctr">
              <a:buNone/>
              <a:defRPr/>
            </a:lvl5pPr>
            <a:lvl6pPr marL="1955673" indent="0" algn="ctr">
              <a:buNone/>
              <a:defRPr/>
            </a:lvl6pPr>
            <a:lvl7pPr marL="2346808" indent="0" algn="ctr">
              <a:buNone/>
              <a:defRPr/>
            </a:lvl7pPr>
            <a:lvl8pPr marL="2737942" indent="0" algn="ctr">
              <a:buNone/>
              <a:defRPr/>
            </a:lvl8pPr>
            <a:lvl9pPr marL="3129077" indent="0" algn="ctr">
              <a:buNone/>
              <a:defRPr/>
            </a:lvl9pPr>
          </a:lstStyle>
          <a:p>
            <a:r>
              <a:rPr lang="en-US"/>
              <a:t>Click to edit Master subtitle style</a:t>
            </a:r>
            <a:endParaRPr lang="en-GB"/>
          </a:p>
        </p:txBody>
      </p:sp>
      <p:sp>
        <p:nvSpPr>
          <p:cNvPr id="4" name="Footer Placeholder 3"/>
          <p:cNvSpPr>
            <a:spLocks noGrp="1"/>
          </p:cNvSpPr>
          <p:nvPr>
            <p:ph type="ftr" sz="quarter" idx="10"/>
          </p:nvPr>
        </p:nvSpPr>
        <p:spPr/>
        <p:txBody>
          <a:bodyPr/>
          <a:lstStyle>
            <a:lvl1pPr>
              <a:defRPr/>
            </a:lvl1pPr>
          </a:lstStyle>
          <a:p>
            <a:r>
              <a:rPr lang="en-GB"/>
              <a:t>Insert name of presentation on Master Slide</a:t>
            </a:r>
          </a:p>
        </p:txBody>
      </p:sp>
    </p:spTree>
    <p:extLst>
      <p:ext uri="{BB962C8B-B14F-4D97-AF65-F5344CB8AC3E}">
        <p14:creationId xmlns:p14="http://schemas.microsoft.com/office/powerpoint/2010/main" val="250934226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 y="6330658"/>
            <a:ext cx="6028548" cy="555935"/>
          </a:xfrm>
          <a:prstGeom prst="rect">
            <a:avLst/>
          </a:prstGeom>
        </p:spPr>
        <p:txBody>
          <a:bodyPr/>
          <a:lstStyle>
            <a:lvl1pPr>
              <a:defRPr sz="2738"/>
            </a:lvl1pPr>
          </a:lstStyle>
          <a:p>
            <a:r>
              <a:rPr lang="en-US"/>
              <a:t>Click to edit Master title style</a:t>
            </a:r>
            <a:endParaRPr lang="en-GB"/>
          </a:p>
        </p:txBody>
      </p:sp>
      <p:sp>
        <p:nvSpPr>
          <p:cNvPr id="3" name="Content Placeholder 2"/>
          <p:cNvSpPr>
            <a:spLocks noGrp="1"/>
          </p:cNvSpPr>
          <p:nvPr>
            <p:ph idx="1"/>
          </p:nvPr>
        </p:nvSpPr>
        <p:spPr>
          <a:xfrm>
            <a:off x="691076" y="1861874"/>
            <a:ext cx="7772332" cy="176301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Footer Placeholder 3"/>
          <p:cNvSpPr>
            <a:spLocks noGrp="1"/>
          </p:cNvSpPr>
          <p:nvPr>
            <p:ph type="ftr" sz="quarter" idx="10"/>
          </p:nvPr>
        </p:nvSpPr>
        <p:spPr/>
        <p:txBody>
          <a:bodyPr/>
          <a:lstStyle>
            <a:lvl1pPr>
              <a:defRPr sz="1968"/>
            </a:lvl1pPr>
          </a:lstStyle>
          <a:p>
            <a:r>
              <a:rPr lang="en-GB"/>
              <a:t>Insert name of presentation on Master Slide</a:t>
            </a:r>
          </a:p>
        </p:txBody>
      </p:sp>
    </p:spTree>
    <p:extLst>
      <p:ext uri="{BB962C8B-B14F-4D97-AF65-F5344CB8AC3E}">
        <p14:creationId xmlns:p14="http://schemas.microsoft.com/office/powerpoint/2010/main" val="1705113521"/>
      </p:ext>
    </p:extLst>
  </p:cSld>
  <p:clrMapOvr>
    <a:masterClrMapping/>
  </p:clrMapOvr>
  <p:hf hdr="0" dt="0"/>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503" y="4406453"/>
            <a:ext cx="7772332" cy="1361811"/>
          </a:xfrm>
          <a:prstGeom prst="rect">
            <a:avLst/>
          </a:prstGeom>
        </p:spPr>
        <p:txBody>
          <a:bodyPr anchor="t"/>
          <a:lstStyle>
            <a:lvl1pPr algn="l">
              <a:defRPr sz="3422" b="1" cap="all"/>
            </a:lvl1pPr>
          </a:lstStyle>
          <a:p>
            <a:r>
              <a:rPr lang="en-US"/>
              <a:t>Click to edit Master title style</a:t>
            </a:r>
            <a:endParaRPr lang="en-GB"/>
          </a:p>
        </p:txBody>
      </p:sp>
      <p:sp>
        <p:nvSpPr>
          <p:cNvPr id="3" name="Text Placeholder 2"/>
          <p:cNvSpPr>
            <a:spLocks noGrp="1"/>
          </p:cNvSpPr>
          <p:nvPr>
            <p:ph type="body" idx="1"/>
          </p:nvPr>
        </p:nvSpPr>
        <p:spPr>
          <a:xfrm>
            <a:off x="722503" y="2906445"/>
            <a:ext cx="7772332" cy="1500008"/>
          </a:xfrm>
        </p:spPr>
        <p:txBody>
          <a:bodyPr anchor="b"/>
          <a:lstStyle>
            <a:lvl1pPr marL="0" indent="0">
              <a:buNone/>
              <a:defRPr sz="1711"/>
            </a:lvl1pPr>
            <a:lvl2pPr marL="391135" indent="0">
              <a:buNone/>
              <a:defRPr sz="1540"/>
            </a:lvl2pPr>
            <a:lvl3pPr marL="782269" indent="0">
              <a:buNone/>
              <a:defRPr sz="1369"/>
            </a:lvl3pPr>
            <a:lvl4pPr marL="1173404" indent="0">
              <a:buNone/>
              <a:defRPr sz="1198"/>
            </a:lvl4pPr>
            <a:lvl5pPr marL="1564538" indent="0">
              <a:buNone/>
              <a:defRPr sz="1198"/>
            </a:lvl5pPr>
            <a:lvl6pPr marL="1955673" indent="0">
              <a:buNone/>
              <a:defRPr sz="1198"/>
            </a:lvl6pPr>
            <a:lvl7pPr marL="2346808" indent="0">
              <a:buNone/>
              <a:defRPr sz="1198"/>
            </a:lvl7pPr>
            <a:lvl8pPr marL="2737942" indent="0">
              <a:buNone/>
              <a:defRPr sz="1198"/>
            </a:lvl8pPr>
            <a:lvl9pPr marL="3129077" indent="0">
              <a:buNone/>
              <a:defRPr sz="1198"/>
            </a:lvl9pPr>
          </a:lstStyle>
          <a:p>
            <a:pPr lvl="0"/>
            <a:r>
              <a:rPr lang="en-US"/>
              <a:t>Click to edit Master text styles</a:t>
            </a:r>
          </a:p>
        </p:txBody>
      </p:sp>
      <p:sp>
        <p:nvSpPr>
          <p:cNvPr id="4" name="Footer Placeholder 3"/>
          <p:cNvSpPr>
            <a:spLocks noGrp="1"/>
          </p:cNvSpPr>
          <p:nvPr>
            <p:ph type="ftr" sz="quarter" idx="10"/>
          </p:nvPr>
        </p:nvSpPr>
        <p:spPr/>
        <p:txBody>
          <a:bodyPr/>
          <a:lstStyle>
            <a:lvl1pPr>
              <a:defRPr/>
            </a:lvl1pPr>
          </a:lstStyle>
          <a:p>
            <a:r>
              <a:rPr lang="en-GB"/>
              <a:t>Insert name of presentation on Master Slide</a:t>
            </a:r>
          </a:p>
        </p:txBody>
      </p:sp>
    </p:spTree>
    <p:extLst>
      <p:ext uri="{BB962C8B-B14F-4D97-AF65-F5344CB8AC3E}">
        <p14:creationId xmlns:p14="http://schemas.microsoft.com/office/powerpoint/2010/main" val="17714993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37484" y="4081969"/>
            <a:ext cx="6028548" cy="690982"/>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717070" y="1312866"/>
            <a:ext cx="3820299" cy="3477945"/>
          </a:xfrm>
        </p:spPr>
        <p:txBody>
          <a:bodyPr/>
          <a:lstStyle>
            <a:lvl1pPr>
              <a:defRPr sz="2395"/>
            </a:lvl1pPr>
            <a:lvl2pPr>
              <a:defRPr sz="2053"/>
            </a:lvl2pPr>
            <a:lvl3pPr>
              <a:defRPr sz="1711"/>
            </a:lvl3pPr>
            <a:lvl4pPr>
              <a:defRPr sz="1540"/>
            </a:lvl4pPr>
            <a:lvl5pPr>
              <a:defRPr sz="1540"/>
            </a:lvl5pPr>
            <a:lvl6pPr>
              <a:defRPr sz="1540"/>
            </a:lvl6pPr>
            <a:lvl7pPr>
              <a:defRPr sz="1540"/>
            </a:lvl7pPr>
            <a:lvl8pPr>
              <a:defRPr sz="1540"/>
            </a:lvl8pPr>
            <a:lvl9pPr>
              <a:defRPr sz="154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67746" y="1312866"/>
            <a:ext cx="3821657" cy="3477945"/>
          </a:xfrm>
        </p:spPr>
        <p:txBody>
          <a:bodyPr/>
          <a:lstStyle>
            <a:lvl1pPr>
              <a:defRPr sz="2395"/>
            </a:lvl1pPr>
            <a:lvl2pPr>
              <a:defRPr sz="2053"/>
            </a:lvl2pPr>
            <a:lvl3pPr>
              <a:defRPr sz="1711"/>
            </a:lvl3pPr>
            <a:lvl4pPr>
              <a:defRPr sz="1540"/>
            </a:lvl4pPr>
            <a:lvl5pPr>
              <a:defRPr sz="1540"/>
            </a:lvl5pPr>
            <a:lvl6pPr>
              <a:defRPr sz="1540"/>
            </a:lvl6pPr>
            <a:lvl7pPr>
              <a:defRPr sz="1540"/>
            </a:lvl7pPr>
            <a:lvl8pPr>
              <a:defRPr sz="1540"/>
            </a:lvl8pPr>
            <a:lvl9pPr>
              <a:defRPr sz="154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Footer Placeholder 4"/>
          <p:cNvSpPr>
            <a:spLocks noGrp="1"/>
          </p:cNvSpPr>
          <p:nvPr>
            <p:ph type="ftr" sz="quarter" idx="10"/>
          </p:nvPr>
        </p:nvSpPr>
        <p:spPr/>
        <p:txBody>
          <a:bodyPr/>
          <a:lstStyle>
            <a:lvl1pPr>
              <a:defRPr/>
            </a:lvl1pPr>
          </a:lstStyle>
          <a:p>
            <a:r>
              <a:rPr lang="en-GB"/>
              <a:t>Insert name of presentation on Master Slide</a:t>
            </a:r>
          </a:p>
        </p:txBody>
      </p:sp>
    </p:spTree>
    <p:extLst>
      <p:ext uri="{BB962C8B-B14F-4D97-AF65-F5344CB8AC3E}">
        <p14:creationId xmlns:p14="http://schemas.microsoft.com/office/powerpoint/2010/main" val="243967724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676" y="274954"/>
            <a:ext cx="8228649" cy="1143000"/>
          </a:xfrm>
          <a:prstGeom prst="rect">
            <a:avLst/>
          </a:prstGeo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676" y="1534557"/>
            <a:ext cx="4040308" cy="640599"/>
          </a:xfrm>
        </p:spPr>
        <p:txBody>
          <a:bodyPr anchor="b"/>
          <a:lstStyle>
            <a:lvl1pPr marL="0" indent="0">
              <a:buNone/>
              <a:defRPr sz="2053" b="1"/>
            </a:lvl1pPr>
            <a:lvl2pPr marL="391135" indent="0">
              <a:buNone/>
              <a:defRPr sz="1711" b="1"/>
            </a:lvl2pPr>
            <a:lvl3pPr marL="782269" indent="0">
              <a:buNone/>
              <a:defRPr sz="1540" b="1"/>
            </a:lvl3pPr>
            <a:lvl4pPr marL="1173404" indent="0">
              <a:buNone/>
              <a:defRPr sz="1369" b="1"/>
            </a:lvl4pPr>
            <a:lvl5pPr marL="1564538" indent="0">
              <a:buNone/>
              <a:defRPr sz="1369" b="1"/>
            </a:lvl5pPr>
            <a:lvl6pPr marL="1955673" indent="0">
              <a:buNone/>
              <a:defRPr sz="1369" b="1"/>
            </a:lvl6pPr>
            <a:lvl7pPr marL="2346808" indent="0">
              <a:buNone/>
              <a:defRPr sz="1369" b="1"/>
            </a:lvl7pPr>
            <a:lvl8pPr marL="2737942" indent="0">
              <a:buNone/>
              <a:defRPr sz="1369" b="1"/>
            </a:lvl8pPr>
            <a:lvl9pPr marL="3129077" indent="0">
              <a:buNone/>
              <a:defRPr sz="1369" b="1"/>
            </a:lvl9pPr>
          </a:lstStyle>
          <a:p>
            <a:pPr lvl="0"/>
            <a:r>
              <a:rPr lang="en-US"/>
              <a:t>Click to edit Master text styles</a:t>
            </a:r>
          </a:p>
        </p:txBody>
      </p:sp>
      <p:sp>
        <p:nvSpPr>
          <p:cNvPr id="4" name="Content Placeholder 3"/>
          <p:cNvSpPr>
            <a:spLocks noGrp="1"/>
          </p:cNvSpPr>
          <p:nvPr>
            <p:ph sz="half" idx="2"/>
          </p:nvPr>
        </p:nvSpPr>
        <p:spPr>
          <a:xfrm>
            <a:off x="457676" y="2175156"/>
            <a:ext cx="4040308" cy="3951555"/>
          </a:xfrm>
        </p:spPr>
        <p:txBody>
          <a:bodyPr/>
          <a:lstStyle>
            <a:lvl1pPr>
              <a:defRPr sz="2053"/>
            </a:lvl1pPr>
            <a:lvl2pPr>
              <a:defRPr sz="1711"/>
            </a:lvl2pPr>
            <a:lvl3pPr>
              <a:defRPr sz="1540"/>
            </a:lvl3pPr>
            <a:lvl4pPr>
              <a:defRPr sz="1369"/>
            </a:lvl4pPr>
            <a:lvl5pPr>
              <a:defRPr sz="1369"/>
            </a:lvl5pPr>
            <a:lvl6pPr>
              <a:defRPr sz="1369"/>
            </a:lvl6pPr>
            <a:lvl7pPr>
              <a:defRPr sz="1369"/>
            </a:lvl7pPr>
            <a:lvl8pPr>
              <a:defRPr sz="1369"/>
            </a:lvl8pPr>
            <a:lvl9pPr>
              <a:defRPr sz="1369"/>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4657" y="1534557"/>
            <a:ext cx="4041667" cy="640599"/>
          </a:xfrm>
        </p:spPr>
        <p:txBody>
          <a:bodyPr anchor="b"/>
          <a:lstStyle>
            <a:lvl1pPr marL="0" indent="0">
              <a:buNone/>
              <a:defRPr sz="2053" b="1"/>
            </a:lvl1pPr>
            <a:lvl2pPr marL="391135" indent="0">
              <a:buNone/>
              <a:defRPr sz="1711" b="1"/>
            </a:lvl2pPr>
            <a:lvl3pPr marL="782269" indent="0">
              <a:buNone/>
              <a:defRPr sz="1540" b="1"/>
            </a:lvl3pPr>
            <a:lvl4pPr marL="1173404" indent="0">
              <a:buNone/>
              <a:defRPr sz="1369" b="1"/>
            </a:lvl4pPr>
            <a:lvl5pPr marL="1564538" indent="0">
              <a:buNone/>
              <a:defRPr sz="1369" b="1"/>
            </a:lvl5pPr>
            <a:lvl6pPr marL="1955673" indent="0">
              <a:buNone/>
              <a:defRPr sz="1369" b="1"/>
            </a:lvl6pPr>
            <a:lvl7pPr marL="2346808" indent="0">
              <a:buNone/>
              <a:defRPr sz="1369" b="1"/>
            </a:lvl7pPr>
            <a:lvl8pPr marL="2737942" indent="0">
              <a:buNone/>
              <a:defRPr sz="1369" b="1"/>
            </a:lvl8pPr>
            <a:lvl9pPr marL="3129077" indent="0">
              <a:buNone/>
              <a:defRPr sz="1369" b="1"/>
            </a:lvl9pPr>
          </a:lstStyle>
          <a:p>
            <a:pPr lvl="0"/>
            <a:r>
              <a:rPr lang="en-US"/>
              <a:t>Click to edit Master text styles</a:t>
            </a:r>
          </a:p>
        </p:txBody>
      </p:sp>
      <p:sp>
        <p:nvSpPr>
          <p:cNvPr id="6" name="Content Placeholder 5"/>
          <p:cNvSpPr>
            <a:spLocks noGrp="1"/>
          </p:cNvSpPr>
          <p:nvPr>
            <p:ph sz="quarter" idx="4"/>
          </p:nvPr>
        </p:nvSpPr>
        <p:spPr>
          <a:xfrm>
            <a:off x="4644657" y="2175156"/>
            <a:ext cx="4041667" cy="3951555"/>
          </a:xfrm>
        </p:spPr>
        <p:txBody>
          <a:bodyPr/>
          <a:lstStyle>
            <a:lvl1pPr>
              <a:defRPr sz="2053"/>
            </a:lvl1pPr>
            <a:lvl2pPr>
              <a:defRPr sz="1711"/>
            </a:lvl2pPr>
            <a:lvl3pPr>
              <a:defRPr sz="1540"/>
            </a:lvl3pPr>
            <a:lvl4pPr>
              <a:defRPr sz="1369"/>
            </a:lvl4pPr>
            <a:lvl5pPr>
              <a:defRPr sz="1369"/>
            </a:lvl5pPr>
            <a:lvl6pPr>
              <a:defRPr sz="1369"/>
            </a:lvl6pPr>
            <a:lvl7pPr>
              <a:defRPr sz="1369"/>
            </a:lvl7pPr>
            <a:lvl8pPr>
              <a:defRPr sz="1369"/>
            </a:lvl8pPr>
            <a:lvl9pPr>
              <a:defRPr sz="1369"/>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Footer Placeholder 6"/>
          <p:cNvSpPr>
            <a:spLocks noGrp="1"/>
          </p:cNvSpPr>
          <p:nvPr>
            <p:ph type="ftr" sz="quarter" idx="10"/>
          </p:nvPr>
        </p:nvSpPr>
        <p:spPr/>
        <p:txBody>
          <a:bodyPr/>
          <a:lstStyle>
            <a:lvl1pPr>
              <a:defRPr/>
            </a:lvl1pPr>
          </a:lstStyle>
          <a:p>
            <a:r>
              <a:rPr lang="en-GB"/>
              <a:t>Insert name of presentation on Master Slide</a:t>
            </a:r>
          </a:p>
        </p:txBody>
      </p:sp>
    </p:spTree>
    <p:extLst>
      <p:ext uri="{BB962C8B-B14F-4D97-AF65-F5344CB8AC3E}">
        <p14:creationId xmlns:p14="http://schemas.microsoft.com/office/powerpoint/2010/main" val="295572935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937484" y="4081969"/>
            <a:ext cx="6028548" cy="690982"/>
          </a:xfrm>
          <a:prstGeom prst="rect">
            <a:avLst/>
          </a:prstGeom>
        </p:spPr>
        <p:txBody>
          <a:bodyPr/>
          <a:lstStyle/>
          <a:p>
            <a:r>
              <a:rPr lang="en-US"/>
              <a:t>Click to edit Master title style</a:t>
            </a:r>
            <a:endParaRPr lang="en-GB"/>
          </a:p>
        </p:txBody>
      </p:sp>
      <p:sp>
        <p:nvSpPr>
          <p:cNvPr id="3" name="Footer Placeholder 2"/>
          <p:cNvSpPr>
            <a:spLocks noGrp="1"/>
          </p:cNvSpPr>
          <p:nvPr>
            <p:ph type="ftr" sz="quarter" idx="10"/>
          </p:nvPr>
        </p:nvSpPr>
        <p:spPr/>
        <p:txBody>
          <a:bodyPr/>
          <a:lstStyle>
            <a:lvl1pPr>
              <a:defRPr/>
            </a:lvl1pPr>
          </a:lstStyle>
          <a:p>
            <a:r>
              <a:rPr lang="en-GB"/>
              <a:t>Insert name of presentation on Master Slide</a:t>
            </a:r>
          </a:p>
        </p:txBody>
      </p:sp>
    </p:spTree>
    <p:extLst>
      <p:ext uri="{BB962C8B-B14F-4D97-AF65-F5344CB8AC3E}">
        <p14:creationId xmlns:p14="http://schemas.microsoft.com/office/powerpoint/2010/main" val="37643464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lvl1pPr>
              <a:defRPr/>
            </a:lvl1pPr>
          </a:lstStyle>
          <a:p>
            <a:r>
              <a:rPr lang="en-GB"/>
              <a:t>Insert name of presentation on Master Slide</a:t>
            </a:r>
          </a:p>
        </p:txBody>
      </p:sp>
    </p:spTree>
    <p:extLst>
      <p:ext uri="{BB962C8B-B14F-4D97-AF65-F5344CB8AC3E}">
        <p14:creationId xmlns:p14="http://schemas.microsoft.com/office/powerpoint/2010/main" val="407877102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676" y="273514"/>
            <a:ext cx="3008162" cy="1161715"/>
          </a:xfrm>
          <a:prstGeom prst="rect">
            <a:avLst/>
          </a:prstGeom>
        </p:spPr>
        <p:txBody>
          <a:bodyPr anchor="b"/>
          <a:lstStyle>
            <a:lvl1pPr algn="l">
              <a:defRPr sz="1711" b="1"/>
            </a:lvl1pPr>
          </a:lstStyle>
          <a:p>
            <a:r>
              <a:rPr lang="en-US"/>
              <a:t>Click to edit Master title style</a:t>
            </a:r>
            <a:endParaRPr lang="en-GB"/>
          </a:p>
        </p:txBody>
      </p:sp>
      <p:sp>
        <p:nvSpPr>
          <p:cNvPr id="3" name="Content Placeholder 2"/>
          <p:cNvSpPr>
            <a:spLocks noGrp="1"/>
          </p:cNvSpPr>
          <p:nvPr>
            <p:ph idx="1"/>
          </p:nvPr>
        </p:nvSpPr>
        <p:spPr>
          <a:xfrm>
            <a:off x="3574485" y="273515"/>
            <a:ext cx="5111839" cy="5853196"/>
          </a:xfrm>
        </p:spPr>
        <p:txBody>
          <a:bodyPr/>
          <a:lstStyle>
            <a:lvl1pPr>
              <a:defRPr sz="2738"/>
            </a:lvl1pPr>
            <a:lvl2pPr>
              <a:defRPr sz="2395"/>
            </a:lvl2pPr>
            <a:lvl3pPr>
              <a:defRPr sz="2053"/>
            </a:lvl3pPr>
            <a:lvl4pPr>
              <a:defRPr sz="1711"/>
            </a:lvl4pPr>
            <a:lvl5pPr>
              <a:defRPr sz="1711"/>
            </a:lvl5pPr>
            <a:lvl6pPr>
              <a:defRPr sz="1711"/>
            </a:lvl6pPr>
            <a:lvl7pPr>
              <a:defRPr sz="1711"/>
            </a:lvl7pPr>
            <a:lvl8pPr>
              <a:defRPr sz="1711"/>
            </a:lvl8pPr>
            <a:lvl9pPr>
              <a:defRPr sz="1711"/>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676" y="1435228"/>
            <a:ext cx="3008162" cy="4691482"/>
          </a:xfrm>
        </p:spPr>
        <p:txBody>
          <a:bodyPr/>
          <a:lstStyle>
            <a:lvl1pPr marL="0" indent="0">
              <a:buNone/>
              <a:defRPr sz="1198"/>
            </a:lvl1pPr>
            <a:lvl2pPr marL="391135" indent="0">
              <a:buNone/>
              <a:defRPr sz="1027"/>
            </a:lvl2pPr>
            <a:lvl3pPr marL="782269" indent="0">
              <a:buNone/>
              <a:defRPr sz="856"/>
            </a:lvl3pPr>
            <a:lvl4pPr marL="1173404" indent="0">
              <a:buNone/>
              <a:defRPr sz="770"/>
            </a:lvl4pPr>
            <a:lvl5pPr marL="1564538" indent="0">
              <a:buNone/>
              <a:defRPr sz="770"/>
            </a:lvl5pPr>
            <a:lvl6pPr marL="1955673" indent="0">
              <a:buNone/>
              <a:defRPr sz="770"/>
            </a:lvl6pPr>
            <a:lvl7pPr marL="2346808" indent="0">
              <a:buNone/>
              <a:defRPr sz="770"/>
            </a:lvl7pPr>
            <a:lvl8pPr marL="2737942" indent="0">
              <a:buNone/>
              <a:defRPr sz="770"/>
            </a:lvl8pPr>
            <a:lvl9pPr marL="3129077" indent="0">
              <a:buNone/>
              <a:defRPr sz="770"/>
            </a:lvl9pPr>
          </a:lstStyle>
          <a:p>
            <a:pPr lvl="0"/>
            <a:r>
              <a:rPr lang="en-US"/>
              <a:t>Click to edit Master text styles</a:t>
            </a:r>
          </a:p>
        </p:txBody>
      </p:sp>
      <p:sp>
        <p:nvSpPr>
          <p:cNvPr id="5" name="Footer Placeholder 4"/>
          <p:cNvSpPr>
            <a:spLocks noGrp="1"/>
          </p:cNvSpPr>
          <p:nvPr>
            <p:ph type="ftr" sz="quarter" idx="10"/>
          </p:nvPr>
        </p:nvSpPr>
        <p:spPr/>
        <p:txBody>
          <a:bodyPr/>
          <a:lstStyle>
            <a:lvl1pPr>
              <a:defRPr/>
            </a:lvl1pPr>
          </a:lstStyle>
          <a:p>
            <a:r>
              <a:rPr lang="en-GB"/>
              <a:t>Insert name of presentation on Master Slide</a:t>
            </a:r>
          </a:p>
        </p:txBody>
      </p:sp>
    </p:spTree>
    <p:extLst>
      <p:ext uri="{BB962C8B-B14F-4D97-AF65-F5344CB8AC3E}">
        <p14:creationId xmlns:p14="http://schemas.microsoft.com/office/powerpoint/2010/main" val="87912675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675" y="4800889"/>
            <a:ext cx="5486671" cy="565741"/>
          </a:xfrm>
          <a:prstGeom prst="rect">
            <a:avLst/>
          </a:prstGeom>
        </p:spPr>
        <p:txBody>
          <a:bodyPr anchor="b"/>
          <a:lstStyle>
            <a:lvl1pPr algn="l">
              <a:defRPr sz="1711" b="1"/>
            </a:lvl1pPr>
          </a:lstStyle>
          <a:p>
            <a:r>
              <a:rPr lang="en-US"/>
              <a:t>Click to edit Master title style</a:t>
            </a:r>
            <a:endParaRPr lang="en-GB"/>
          </a:p>
        </p:txBody>
      </p:sp>
      <p:sp>
        <p:nvSpPr>
          <p:cNvPr id="3" name="Picture Placeholder 2"/>
          <p:cNvSpPr>
            <a:spLocks noGrp="1"/>
          </p:cNvSpPr>
          <p:nvPr>
            <p:ph type="pic" idx="1"/>
          </p:nvPr>
        </p:nvSpPr>
        <p:spPr>
          <a:xfrm>
            <a:off x="1792675" y="613247"/>
            <a:ext cx="5486671" cy="4114224"/>
          </a:xfrm>
        </p:spPr>
        <p:txBody>
          <a:bodyPr/>
          <a:lstStyle>
            <a:lvl1pPr marL="0" indent="0">
              <a:buNone/>
              <a:defRPr sz="2738"/>
            </a:lvl1pPr>
            <a:lvl2pPr marL="391135" indent="0">
              <a:buNone/>
              <a:defRPr sz="2395"/>
            </a:lvl2pPr>
            <a:lvl3pPr marL="782269" indent="0">
              <a:buNone/>
              <a:defRPr sz="2053"/>
            </a:lvl3pPr>
            <a:lvl4pPr marL="1173404" indent="0">
              <a:buNone/>
              <a:defRPr sz="1711"/>
            </a:lvl4pPr>
            <a:lvl5pPr marL="1564538" indent="0">
              <a:buNone/>
              <a:defRPr sz="1711"/>
            </a:lvl5pPr>
            <a:lvl6pPr marL="1955673" indent="0">
              <a:buNone/>
              <a:defRPr sz="1711"/>
            </a:lvl6pPr>
            <a:lvl7pPr marL="2346808" indent="0">
              <a:buNone/>
              <a:defRPr sz="1711"/>
            </a:lvl7pPr>
            <a:lvl8pPr marL="2737942" indent="0">
              <a:buNone/>
              <a:defRPr sz="1711"/>
            </a:lvl8pPr>
            <a:lvl9pPr marL="3129077" indent="0">
              <a:buNone/>
              <a:defRPr sz="1711"/>
            </a:lvl9pPr>
          </a:lstStyle>
          <a:p>
            <a:endParaRPr lang="en-GB"/>
          </a:p>
        </p:txBody>
      </p:sp>
      <p:sp>
        <p:nvSpPr>
          <p:cNvPr id="4" name="Text Placeholder 3"/>
          <p:cNvSpPr>
            <a:spLocks noGrp="1"/>
          </p:cNvSpPr>
          <p:nvPr>
            <p:ph type="body" sz="half" idx="2"/>
          </p:nvPr>
        </p:nvSpPr>
        <p:spPr>
          <a:xfrm>
            <a:off x="1792675" y="5366630"/>
            <a:ext cx="5486671" cy="806146"/>
          </a:xfrm>
        </p:spPr>
        <p:txBody>
          <a:bodyPr/>
          <a:lstStyle>
            <a:lvl1pPr marL="0" indent="0">
              <a:buNone/>
              <a:defRPr sz="1198"/>
            </a:lvl1pPr>
            <a:lvl2pPr marL="391135" indent="0">
              <a:buNone/>
              <a:defRPr sz="1027"/>
            </a:lvl2pPr>
            <a:lvl3pPr marL="782269" indent="0">
              <a:buNone/>
              <a:defRPr sz="856"/>
            </a:lvl3pPr>
            <a:lvl4pPr marL="1173404" indent="0">
              <a:buNone/>
              <a:defRPr sz="770"/>
            </a:lvl4pPr>
            <a:lvl5pPr marL="1564538" indent="0">
              <a:buNone/>
              <a:defRPr sz="770"/>
            </a:lvl5pPr>
            <a:lvl6pPr marL="1955673" indent="0">
              <a:buNone/>
              <a:defRPr sz="770"/>
            </a:lvl6pPr>
            <a:lvl7pPr marL="2346808" indent="0">
              <a:buNone/>
              <a:defRPr sz="770"/>
            </a:lvl7pPr>
            <a:lvl8pPr marL="2737942" indent="0">
              <a:buNone/>
              <a:defRPr sz="770"/>
            </a:lvl8pPr>
            <a:lvl9pPr marL="3129077" indent="0">
              <a:buNone/>
              <a:defRPr sz="770"/>
            </a:lvl9pPr>
          </a:lstStyle>
          <a:p>
            <a:pPr lvl="0"/>
            <a:r>
              <a:rPr lang="en-US"/>
              <a:t>Click to edit Master text styles</a:t>
            </a:r>
          </a:p>
        </p:txBody>
      </p:sp>
      <p:sp>
        <p:nvSpPr>
          <p:cNvPr id="5" name="Footer Placeholder 4"/>
          <p:cNvSpPr>
            <a:spLocks noGrp="1"/>
          </p:cNvSpPr>
          <p:nvPr>
            <p:ph type="ftr" sz="quarter" idx="10"/>
          </p:nvPr>
        </p:nvSpPr>
        <p:spPr/>
        <p:txBody>
          <a:bodyPr/>
          <a:lstStyle>
            <a:lvl1pPr>
              <a:defRPr/>
            </a:lvl1pPr>
          </a:lstStyle>
          <a:p>
            <a:r>
              <a:rPr lang="en-GB"/>
              <a:t>Insert name of presentation on Master Slide</a:t>
            </a:r>
          </a:p>
        </p:txBody>
      </p:sp>
    </p:spTree>
    <p:extLst>
      <p:ext uri="{BB962C8B-B14F-4D97-AF65-F5344CB8AC3E}">
        <p14:creationId xmlns:p14="http://schemas.microsoft.com/office/powerpoint/2010/main" val="181547306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937484" y="4081969"/>
            <a:ext cx="6028548" cy="690982"/>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Footer Placeholder 3"/>
          <p:cNvSpPr>
            <a:spLocks noGrp="1"/>
          </p:cNvSpPr>
          <p:nvPr>
            <p:ph type="ftr" sz="quarter" idx="10"/>
          </p:nvPr>
        </p:nvSpPr>
        <p:spPr/>
        <p:txBody>
          <a:bodyPr/>
          <a:lstStyle>
            <a:lvl1pPr>
              <a:defRPr/>
            </a:lvl1pPr>
          </a:lstStyle>
          <a:p>
            <a:r>
              <a:rPr lang="en-GB"/>
              <a:t>Insert name of presentation on Master Slide</a:t>
            </a:r>
          </a:p>
        </p:txBody>
      </p:sp>
    </p:spTree>
    <p:extLst>
      <p:ext uri="{BB962C8B-B14F-4D97-AF65-F5344CB8AC3E}">
        <p14:creationId xmlns:p14="http://schemas.microsoft.com/office/powerpoint/2010/main" val="65616159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7338" y="483688"/>
            <a:ext cx="1942064" cy="4307123"/>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717070" y="483688"/>
            <a:ext cx="5699891" cy="430712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Footer Placeholder 3"/>
          <p:cNvSpPr>
            <a:spLocks noGrp="1"/>
          </p:cNvSpPr>
          <p:nvPr>
            <p:ph type="ftr" sz="quarter" idx="10"/>
          </p:nvPr>
        </p:nvSpPr>
        <p:spPr/>
        <p:txBody>
          <a:bodyPr/>
          <a:lstStyle>
            <a:lvl1pPr>
              <a:defRPr/>
            </a:lvl1pPr>
          </a:lstStyle>
          <a:p>
            <a:r>
              <a:rPr lang="en-GB"/>
              <a:t>Insert name of presentation on Master Slide</a:t>
            </a:r>
          </a:p>
        </p:txBody>
      </p:sp>
    </p:spTree>
    <p:extLst>
      <p:ext uri="{BB962C8B-B14F-4D97-AF65-F5344CB8AC3E}">
        <p14:creationId xmlns:p14="http://schemas.microsoft.com/office/powerpoint/2010/main" val="22269102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3.emf"/><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5.jpe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4.emf"/></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3.emf"/><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image" Target="../media/image5.jpeg"/><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image" Target="../media/image4.emf"/></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6.jpe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28/11/2025</a:t>
            </a:fld>
            <a:endParaRPr lang="en-GB"/>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push dir="u"/>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923925"/>
            <a:ext cx="8229600" cy="1093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Text Placeholder 2"/>
          <p:cNvSpPr>
            <a:spLocks noGrp="1"/>
          </p:cNvSpPr>
          <p:nvPr>
            <p:ph type="body" idx="1"/>
          </p:nvPr>
        </p:nvSpPr>
        <p:spPr bwMode="auto">
          <a:xfrm>
            <a:off x="457200" y="2200275"/>
            <a:ext cx="8229600" cy="417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1028" name="Picture 5" descr="CMET landscape logo_white.eps"/>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6472238" y="5916613"/>
            <a:ext cx="2276475" cy="671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9" name="Picture 6" descr="Cardiff Met Sport Logo_REV.eps"/>
          <p:cNvPicPr>
            <a:picLocks noChangeAspect="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323850" y="5867400"/>
            <a:ext cx="1146175" cy="81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0" name="Picture 7" descr="SPORT SLIDES_2.jpg"/>
          <p:cNvPicPr>
            <a:picLocks noChangeAspect="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0"/>
            <a:ext cx="9144000" cy="750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4736089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457200" rtl="0" eaLnBrk="1" fontAlgn="base" hangingPunct="1">
        <a:spcBef>
          <a:spcPct val="0"/>
        </a:spcBef>
        <a:spcAft>
          <a:spcPct val="0"/>
        </a:spcAft>
        <a:defRPr sz="4400" kern="1200">
          <a:solidFill>
            <a:schemeClr val="tx1"/>
          </a:solidFill>
          <a:latin typeface="+mj-lt"/>
          <a:ea typeface="ＭＳ Ｐゴシック" charset="0"/>
          <a:cs typeface="+mj-cs"/>
        </a:defRPr>
      </a:lvl1pPr>
      <a:lvl2pPr algn="ctr" defTabSz="457200" rtl="0" eaLnBrk="1" fontAlgn="base" hangingPunct="1">
        <a:spcBef>
          <a:spcPct val="0"/>
        </a:spcBef>
        <a:spcAft>
          <a:spcPct val="0"/>
        </a:spcAft>
        <a:defRPr sz="4400">
          <a:solidFill>
            <a:schemeClr val="tx1"/>
          </a:solidFill>
          <a:latin typeface="Calibri" pitchFamily="34" charset="0"/>
          <a:ea typeface="ＭＳ Ｐゴシック" charset="0"/>
        </a:defRPr>
      </a:lvl2pPr>
      <a:lvl3pPr algn="ctr" defTabSz="457200" rtl="0" eaLnBrk="1" fontAlgn="base" hangingPunct="1">
        <a:spcBef>
          <a:spcPct val="0"/>
        </a:spcBef>
        <a:spcAft>
          <a:spcPct val="0"/>
        </a:spcAft>
        <a:defRPr sz="4400">
          <a:solidFill>
            <a:schemeClr val="tx1"/>
          </a:solidFill>
          <a:latin typeface="Calibri" pitchFamily="34" charset="0"/>
          <a:ea typeface="ＭＳ Ｐゴシック" charset="0"/>
        </a:defRPr>
      </a:lvl3pPr>
      <a:lvl4pPr algn="ctr" defTabSz="457200" rtl="0" eaLnBrk="1" fontAlgn="base" hangingPunct="1">
        <a:spcBef>
          <a:spcPct val="0"/>
        </a:spcBef>
        <a:spcAft>
          <a:spcPct val="0"/>
        </a:spcAft>
        <a:defRPr sz="4400">
          <a:solidFill>
            <a:schemeClr val="tx1"/>
          </a:solidFill>
          <a:latin typeface="Calibri" pitchFamily="34" charset="0"/>
          <a:ea typeface="ＭＳ Ｐゴシック" charset="0"/>
        </a:defRPr>
      </a:lvl4pPr>
      <a:lvl5pPr algn="ctr" defTabSz="457200" rtl="0" eaLnBrk="1" fontAlgn="base" hangingPunct="1">
        <a:spcBef>
          <a:spcPct val="0"/>
        </a:spcBef>
        <a:spcAft>
          <a:spcPct val="0"/>
        </a:spcAft>
        <a:defRPr sz="4400">
          <a:solidFill>
            <a:schemeClr val="tx1"/>
          </a:solidFill>
          <a:latin typeface="Calibri" pitchFamily="34" charset="0"/>
          <a:ea typeface="ＭＳ Ｐゴシック" charset="0"/>
        </a:defRPr>
      </a:lvl5pPr>
      <a:lvl6pPr marL="457200" algn="ctr" defTabSz="457200" rtl="0" eaLnBrk="1" fontAlgn="base" hangingPunct="1">
        <a:spcBef>
          <a:spcPct val="0"/>
        </a:spcBef>
        <a:spcAft>
          <a:spcPct val="0"/>
        </a:spcAft>
        <a:defRPr sz="4400">
          <a:solidFill>
            <a:schemeClr val="tx1"/>
          </a:solidFill>
          <a:latin typeface="Calibri" pitchFamily="34" charset="0"/>
        </a:defRPr>
      </a:lvl6pPr>
      <a:lvl7pPr marL="914400" algn="ctr" defTabSz="457200" rtl="0" eaLnBrk="1" fontAlgn="base" hangingPunct="1">
        <a:spcBef>
          <a:spcPct val="0"/>
        </a:spcBef>
        <a:spcAft>
          <a:spcPct val="0"/>
        </a:spcAft>
        <a:defRPr sz="4400">
          <a:solidFill>
            <a:schemeClr val="tx1"/>
          </a:solidFill>
          <a:latin typeface="Calibri" pitchFamily="34" charset="0"/>
        </a:defRPr>
      </a:lvl7pPr>
      <a:lvl8pPr marL="1371600" algn="ctr" defTabSz="457200" rtl="0" eaLnBrk="1" fontAlgn="base" hangingPunct="1">
        <a:spcBef>
          <a:spcPct val="0"/>
        </a:spcBef>
        <a:spcAft>
          <a:spcPct val="0"/>
        </a:spcAft>
        <a:defRPr sz="4400">
          <a:solidFill>
            <a:schemeClr val="tx1"/>
          </a:solidFill>
          <a:latin typeface="Calibri" pitchFamily="34" charset="0"/>
        </a:defRPr>
      </a:lvl8pPr>
      <a:lvl9pPr marL="1828800" algn="ctr" defTabSz="457200"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defTabSz="457200" rtl="0" eaLnBrk="1" fontAlgn="base" hangingPunct="1">
        <a:spcBef>
          <a:spcPct val="20000"/>
        </a:spcBef>
        <a:spcAft>
          <a:spcPct val="0"/>
        </a:spcAft>
        <a:buFont typeface="Arial" charset="0"/>
        <a:buChar char="•"/>
        <a:defRPr sz="3200" kern="1200">
          <a:solidFill>
            <a:schemeClr val="tx1"/>
          </a:solidFill>
          <a:latin typeface="+mn-lt"/>
          <a:ea typeface="ＭＳ Ｐゴシック" charset="0"/>
          <a:cs typeface="+mn-cs"/>
        </a:defRPr>
      </a:lvl1pPr>
      <a:lvl2pPr marL="742950" indent="-285750" algn="l" defTabSz="457200" rtl="0" eaLnBrk="1" fontAlgn="base" hangingPunct="1">
        <a:spcBef>
          <a:spcPct val="20000"/>
        </a:spcBef>
        <a:spcAft>
          <a:spcPct val="0"/>
        </a:spcAft>
        <a:buFont typeface="Arial" charset="0"/>
        <a:buChar char="–"/>
        <a:defRPr sz="2800" kern="1200">
          <a:solidFill>
            <a:schemeClr val="tx1"/>
          </a:solidFill>
          <a:latin typeface="+mn-lt"/>
          <a:ea typeface="ＭＳ Ｐゴシック" charset="0"/>
          <a:cs typeface="+mn-cs"/>
        </a:defRPr>
      </a:lvl2pPr>
      <a:lvl3pPr marL="1143000" indent="-228600" algn="l" defTabSz="457200" rtl="0" eaLnBrk="1" fontAlgn="base" hangingPunct="1">
        <a:spcBef>
          <a:spcPct val="20000"/>
        </a:spcBef>
        <a:spcAft>
          <a:spcPct val="0"/>
        </a:spcAft>
        <a:buFont typeface="Arial" charset="0"/>
        <a:buChar char="•"/>
        <a:defRPr sz="2400" kern="1200">
          <a:solidFill>
            <a:schemeClr val="tx1"/>
          </a:solidFill>
          <a:latin typeface="+mn-lt"/>
          <a:ea typeface="ＭＳ Ｐゴシック" charset="0"/>
          <a:cs typeface="+mn-cs"/>
        </a:defRPr>
      </a:lvl3pPr>
      <a:lvl4pPr marL="1600200" indent="-228600" algn="l" defTabSz="457200" rtl="0" eaLnBrk="1" fontAlgn="base" hangingPunct="1">
        <a:spcBef>
          <a:spcPct val="20000"/>
        </a:spcBef>
        <a:spcAft>
          <a:spcPct val="0"/>
        </a:spcAft>
        <a:buFont typeface="Arial" charset="0"/>
        <a:buChar char="–"/>
        <a:defRPr sz="2000" kern="1200">
          <a:solidFill>
            <a:schemeClr val="tx1"/>
          </a:solidFill>
          <a:latin typeface="+mn-lt"/>
          <a:ea typeface="ＭＳ Ｐゴシック" charset="0"/>
          <a:cs typeface="+mn-cs"/>
        </a:defRPr>
      </a:lvl4pPr>
      <a:lvl5pPr marL="2057400" indent="-228600" algn="l" defTabSz="457200" rtl="0" eaLnBrk="1" fontAlgn="base" hangingPunct="1">
        <a:spcBef>
          <a:spcPct val="20000"/>
        </a:spcBef>
        <a:spcAft>
          <a:spcPct val="0"/>
        </a:spcAft>
        <a:buFont typeface="Arial" charset="0"/>
        <a:buChar char="»"/>
        <a:defRPr sz="2000" kern="1200">
          <a:solidFill>
            <a:schemeClr val="tx1"/>
          </a:solidFill>
          <a:latin typeface="+mn-lt"/>
          <a:ea typeface="ＭＳ Ｐゴシック" charset="0"/>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923925"/>
            <a:ext cx="8229600" cy="1093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Text Placeholder 2"/>
          <p:cNvSpPr>
            <a:spLocks noGrp="1"/>
          </p:cNvSpPr>
          <p:nvPr>
            <p:ph type="body" idx="1"/>
          </p:nvPr>
        </p:nvSpPr>
        <p:spPr bwMode="auto">
          <a:xfrm>
            <a:off x="457200" y="2200275"/>
            <a:ext cx="8229600" cy="417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1028" name="Picture 5" descr="CMET landscape logo_white.eps"/>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6472238" y="5916613"/>
            <a:ext cx="2276475" cy="671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9" name="Picture 6" descr="Cardiff Met Sport Logo_REV.eps"/>
          <p:cNvPicPr>
            <a:picLocks noChangeAspect="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323850" y="5867400"/>
            <a:ext cx="1146175" cy="81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0" name="Picture 7" descr="SPORT SLIDES_2.jpg"/>
          <p:cNvPicPr>
            <a:picLocks noChangeAspect="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0"/>
            <a:ext cx="9144000" cy="750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9802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p:fade/>
  </p:transition>
  <p:txStyles>
    <p:titleStyle>
      <a:lvl1pPr algn="ctr" defTabSz="457200" rtl="0" eaLnBrk="1" fontAlgn="base" hangingPunct="1">
        <a:spcBef>
          <a:spcPct val="0"/>
        </a:spcBef>
        <a:spcAft>
          <a:spcPct val="0"/>
        </a:spcAft>
        <a:defRPr sz="4400" kern="1200">
          <a:solidFill>
            <a:schemeClr val="tx1"/>
          </a:solidFill>
          <a:latin typeface="+mj-lt"/>
          <a:ea typeface="ＭＳ Ｐゴシック" charset="0"/>
          <a:cs typeface="+mj-cs"/>
        </a:defRPr>
      </a:lvl1pPr>
      <a:lvl2pPr algn="ctr" defTabSz="457200" rtl="0" eaLnBrk="1" fontAlgn="base" hangingPunct="1">
        <a:spcBef>
          <a:spcPct val="0"/>
        </a:spcBef>
        <a:spcAft>
          <a:spcPct val="0"/>
        </a:spcAft>
        <a:defRPr sz="4400">
          <a:solidFill>
            <a:schemeClr val="tx1"/>
          </a:solidFill>
          <a:latin typeface="Calibri" pitchFamily="34" charset="0"/>
          <a:ea typeface="ＭＳ Ｐゴシック" charset="0"/>
        </a:defRPr>
      </a:lvl2pPr>
      <a:lvl3pPr algn="ctr" defTabSz="457200" rtl="0" eaLnBrk="1" fontAlgn="base" hangingPunct="1">
        <a:spcBef>
          <a:spcPct val="0"/>
        </a:spcBef>
        <a:spcAft>
          <a:spcPct val="0"/>
        </a:spcAft>
        <a:defRPr sz="4400">
          <a:solidFill>
            <a:schemeClr val="tx1"/>
          </a:solidFill>
          <a:latin typeface="Calibri" pitchFamily="34" charset="0"/>
          <a:ea typeface="ＭＳ Ｐゴシック" charset="0"/>
        </a:defRPr>
      </a:lvl3pPr>
      <a:lvl4pPr algn="ctr" defTabSz="457200" rtl="0" eaLnBrk="1" fontAlgn="base" hangingPunct="1">
        <a:spcBef>
          <a:spcPct val="0"/>
        </a:spcBef>
        <a:spcAft>
          <a:spcPct val="0"/>
        </a:spcAft>
        <a:defRPr sz="4400">
          <a:solidFill>
            <a:schemeClr val="tx1"/>
          </a:solidFill>
          <a:latin typeface="Calibri" pitchFamily="34" charset="0"/>
          <a:ea typeface="ＭＳ Ｐゴシック" charset="0"/>
        </a:defRPr>
      </a:lvl4pPr>
      <a:lvl5pPr algn="ctr" defTabSz="457200" rtl="0" eaLnBrk="1" fontAlgn="base" hangingPunct="1">
        <a:spcBef>
          <a:spcPct val="0"/>
        </a:spcBef>
        <a:spcAft>
          <a:spcPct val="0"/>
        </a:spcAft>
        <a:defRPr sz="4400">
          <a:solidFill>
            <a:schemeClr val="tx1"/>
          </a:solidFill>
          <a:latin typeface="Calibri" pitchFamily="34" charset="0"/>
          <a:ea typeface="ＭＳ Ｐゴシック" charset="0"/>
        </a:defRPr>
      </a:lvl5pPr>
      <a:lvl6pPr marL="457200" algn="ctr" defTabSz="457200" rtl="0" eaLnBrk="1" fontAlgn="base" hangingPunct="1">
        <a:spcBef>
          <a:spcPct val="0"/>
        </a:spcBef>
        <a:spcAft>
          <a:spcPct val="0"/>
        </a:spcAft>
        <a:defRPr sz="4400">
          <a:solidFill>
            <a:schemeClr val="tx1"/>
          </a:solidFill>
          <a:latin typeface="Calibri" pitchFamily="34" charset="0"/>
        </a:defRPr>
      </a:lvl6pPr>
      <a:lvl7pPr marL="914400" algn="ctr" defTabSz="457200" rtl="0" eaLnBrk="1" fontAlgn="base" hangingPunct="1">
        <a:spcBef>
          <a:spcPct val="0"/>
        </a:spcBef>
        <a:spcAft>
          <a:spcPct val="0"/>
        </a:spcAft>
        <a:defRPr sz="4400">
          <a:solidFill>
            <a:schemeClr val="tx1"/>
          </a:solidFill>
          <a:latin typeface="Calibri" pitchFamily="34" charset="0"/>
        </a:defRPr>
      </a:lvl7pPr>
      <a:lvl8pPr marL="1371600" algn="ctr" defTabSz="457200" rtl="0" eaLnBrk="1" fontAlgn="base" hangingPunct="1">
        <a:spcBef>
          <a:spcPct val="0"/>
        </a:spcBef>
        <a:spcAft>
          <a:spcPct val="0"/>
        </a:spcAft>
        <a:defRPr sz="4400">
          <a:solidFill>
            <a:schemeClr val="tx1"/>
          </a:solidFill>
          <a:latin typeface="Calibri" pitchFamily="34" charset="0"/>
        </a:defRPr>
      </a:lvl8pPr>
      <a:lvl9pPr marL="1828800" algn="ctr" defTabSz="457200"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defTabSz="457200" rtl="0" eaLnBrk="1" fontAlgn="base" hangingPunct="1">
        <a:spcBef>
          <a:spcPct val="20000"/>
        </a:spcBef>
        <a:spcAft>
          <a:spcPct val="0"/>
        </a:spcAft>
        <a:buFont typeface="Arial" charset="0"/>
        <a:buChar char="•"/>
        <a:defRPr sz="3200" kern="1200">
          <a:solidFill>
            <a:schemeClr val="tx1"/>
          </a:solidFill>
          <a:latin typeface="+mn-lt"/>
          <a:ea typeface="ＭＳ Ｐゴシック" charset="0"/>
          <a:cs typeface="+mn-cs"/>
        </a:defRPr>
      </a:lvl1pPr>
      <a:lvl2pPr marL="742950" indent="-285750" algn="l" defTabSz="457200" rtl="0" eaLnBrk="1" fontAlgn="base" hangingPunct="1">
        <a:spcBef>
          <a:spcPct val="20000"/>
        </a:spcBef>
        <a:spcAft>
          <a:spcPct val="0"/>
        </a:spcAft>
        <a:buFont typeface="Arial" charset="0"/>
        <a:buChar char="–"/>
        <a:defRPr sz="2800" kern="1200">
          <a:solidFill>
            <a:schemeClr val="tx1"/>
          </a:solidFill>
          <a:latin typeface="+mn-lt"/>
          <a:ea typeface="ＭＳ Ｐゴシック" charset="0"/>
          <a:cs typeface="+mn-cs"/>
        </a:defRPr>
      </a:lvl2pPr>
      <a:lvl3pPr marL="1143000" indent="-228600" algn="l" defTabSz="457200" rtl="0" eaLnBrk="1" fontAlgn="base" hangingPunct="1">
        <a:spcBef>
          <a:spcPct val="20000"/>
        </a:spcBef>
        <a:spcAft>
          <a:spcPct val="0"/>
        </a:spcAft>
        <a:buFont typeface="Arial" charset="0"/>
        <a:buChar char="•"/>
        <a:defRPr sz="2400" kern="1200">
          <a:solidFill>
            <a:schemeClr val="tx1"/>
          </a:solidFill>
          <a:latin typeface="+mn-lt"/>
          <a:ea typeface="ＭＳ Ｐゴシック" charset="0"/>
          <a:cs typeface="+mn-cs"/>
        </a:defRPr>
      </a:lvl3pPr>
      <a:lvl4pPr marL="1600200" indent="-228600" algn="l" defTabSz="457200" rtl="0" eaLnBrk="1" fontAlgn="base" hangingPunct="1">
        <a:spcBef>
          <a:spcPct val="20000"/>
        </a:spcBef>
        <a:spcAft>
          <a:spcPct val="0"/>
        </a:spcAft>
        <a:buFont typeface="Arial" charset="0"/>
        <a:buChar char="–"/>
        <a:defRPr sz="2000" kern="1200">
          <a:solidFill>
            <a:schemeClr val="tx1"/>
          </a:solidFill>
          <a:latin typeface="+mn-lt"/>
          <a:ea typeface="ＭＳ Ｐゴシック" charset="0"/>
          <a:cs typeface="+mn-cs"/>
        </a:defRPr>
      </a:lvl4pPr>
      <a:lvl5pPr marL="2057400" indent="-228600" algn="l" defTabSz="457200" rtl="0" eaLnBrk="1" fontAlgn="base" hangingPunct="1">
        <a:spcBef>
          <a:spcPct val="20000"/>
        </a:spcBef>
        <a:spcAft>
          <a:spcPct val="0"/>
        </a:spcAft>
        <a:buFont typeface="Arial" charset="0"/>
        <a:buChar char="»"/>
        <a:defRPr sz="2000" kern="1200">
          <a:solidFill>
            <a:schemeClr val="tx1"/>
          </a:solidFill>
          <a:latin typeface="+mn-lt"/>
          <a:ea typeface="ＭＳ Ｐゴシック" charset="0"/>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35" name="Picture 11" descr="Title slide PHW Observ b-ground 2"/>
          <p:cNvPicPr>
            <a:picLocks noChangeAspect="1" noChangeArrowheads="1"/>
          </p:cNvPicPr>
          <p:nvPr userDrawn="1"/>
        </p:nvPicPr>
        <p:blipFill>
          <a:blip r:embed="rId13" cstate="print"/>
          <a:srcRect t="85709" r="25921"/>
          <a:stretch>
            <a:fillRect/>
          </a:stretch>
        </p:blipFill>
        <p:spPr bwMode="auto">
          <a:xfrm>
            <a:off x="-5443" y="-9"/>
            <a:ext cx="9149443" cy="1322679"/>
          </a:xfrm>
          <a:prstGeom prst="rect">
            <a:avLst/>
          </a:prstGeom>
          <a:noFill/>
        </p:spPr>
      </p:pic>
      <p:sp>
        <p:nvSpPr>
          <p:cNvPr id="1028" name="Rectangle 4"/>
          <p:cNvSpPr>
            <a:spLocks noGrp="1" noChangeArrowheads="1"/>
          </p:cNvSpPr>
          <p:nvPr>
            <p:ph type="body" idx="1"/>
          </p:nvPr>
        </p:nvSpPr>
        <p:spPr bwMode="auto">
          <a:xfrm>
            <a:off x="691076" y="1861874"/>
            <a:ext cx="7772332" cy="3477945"/>
          </a:xfrm>
          <a:prstGeom prst="rect">
            <a:avLst/>
          </a:prstGeom>
          <a:noFill/>
          <a:ln w="9525">
            <a:noFill/>
            <a:miter lim="800000"/>
            <a:headEnd/>
            <a:tailEnd/>
          </a:ln>
        </p:spPr>
        <p:txBody>
          <a:bodyPr vert="horz" wrap="square" lIns="104287" tIns="52144" rIns="104287" bIns="52144" numCol="1" anchor="t" anchorCtr="0" compatLnSpc="1">
            <a:prstTxWarp prst="textNoShape">
              <a:avLst/>
            </a:prstTxWarp>
          </a:bodyPr>
          <a:lstStyle/>
          <a:p>
            <a:pPr lvl="0"/>
            <a:r>
              <a:rPr lang="en-GB"/>
              <a:t>CHART</a:t>
            </a:r>
          </a:p>
        </p:txBody>
      </p:sp>
      <p:sp>
        <p:nvSpPr>
          <p:cNvPr id="1029" name="Rectangle 5"/>
          <p:cNvSpPr>
            <a:spLocks noGrp="1" noChangeArrowheads="1"/>
          </p:cNvSpPr>
          <p:nvPr>
            <p:ph type="ftr" sz="quarter" idx="3"/>
          </p:nvPr>
        </p:nvSpPr>
        <p:spPr bwMode="auto">
          <a:xfrm>
            <a:off x="0" y="0"/>
            <a:ext cx="6728069" cy="133949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a:solidFill>
                  <a:schemeClr val="bg1"/>
                </a:solidFill>
                <a:latin typeface="+mn-lt"/>
              </a:defRPr>
            </a:lvl1pPr>
          </a:lstStyle>
          <a:p>
            <a:r>
              <a:rPr lang="en-GB"/>
              <a:t>Notes on slide</a:t>
            </a:r>
          </a:p>
        </p:txBody>
      </p:sp>
      <p:pic>
        <p:nvPicPr>
          <p:cNvPr id="6" name="Picture 11" descr="Title slide PHW Observ b-ground 2"/>
          <p:cNvPicPr>
            <a:picLocks noChangeAspect="1" noChangeArrowheads="1"/>
          </p:cNvPicPr>
          <p:nvPr userDrawn="1"/>
        </p:nvPicPr>
        <p:blipFill>
          <a:blip r:embed="rId13" cstate="print"/>
          <a:srcRect l="73593" t="86661"/>
          <a:stretch>
            <a:fillRect/>
          </a:stretch>
        </p:blipFill>
        <p:spPr bwMode="auto">
          <a:xfrm>
            <a:off x="6728069" y="229451"/>
            <a:ext cx="2415931" cy="914465"/>
          </a:xfrm>
          <a:prstGeom prst="rect">
            <a:avLst/>
          </a:prstGeom>
          <a:noFill/>
        </p:spPr>
      </p:pic>
    </p:spTree>
    <p:extLst>
      <p:ext uri="{BB962C8B-B14F-4D97-AF65-F5344CB8AC3E}">
        <p14:creationId xmlns:p14="http://schemas.microsoft.com/office/powerpoint/2010/main" val="1817118276"/>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sldNum="0" hdr="0" dt="0"/>
  <p:txStyles>
    <p:titleStyle>
      <a:lvl1pPr algn="l" defTabSz="892276" rtl="0" fontAlgn="base">
        <a:spcBef>
          <a:spcPct val="0"/>
        </a:spcBef>
        <a:spcAft>
          <a:spcPct val="0"/>
        </a:spcAft>
        <a:defRPr sz="4278">
          <a:solidFill>
            <a:srgbClr val="423F74"/>
          </a:solidFill>
          <a:latin typeface="+mj-lt"/>
          <a:ea typeface="+mj-ea"/>
          <a:cs typeface="+mj-cs"/>
        </a:defRPr>
      </a:lvl1pPr>
      <a:lvl2pPr algn="l" defTabSz="892276" rtl="0" fontAlgn="base">
        <a:spcBef>
          <a:spcPct val="0"/>
        </a:spcBef>
        <a:spcAft>
          <a:spcPct val="0"/>
        </a:spcAft>
        <a:defRPr sz="4278">
          <a:solidFill>
            <a:srgbClr val="423F74"/>
          </a:solidFill>
          <a:latin typeface="Verdana Bold" pitchFamily="1" charset="0"/>
          <a:ea typeface="ＭＳ Ｐゴシック" pitchFamily="1" charset="-128"/>
        </a:defRPr>
      </a:lvl2pPr>
      <a:lvl3pPr algn="l" defTabSz="892276" rtl="0" fontAlgn="base">
        <a:spcBef>
          <a:spcPct val="0"/>
        </a:spcBef>
        <a:spcAft>
          <a:spcPct val="0"/>
        </a:spcAft>
        <a:defRPr sz="4278">
          <a:solidFill>
            <a:srgbClr val="423F74"/>
          </a:solidFill>
          <a:latin typeface="Verdana Bold" pitchFamily="1" charset="0"/>
          <a:ea typeface="ＭＳ Ｐゴシック" pitchFamily="1" charset="-128"/>
        </a:defRPr>
      </a:lvl3pPr>
      <a:lvl4pPr algn="l" defTabSz="892276" rtl="0" fontAlgn="base">
        <a:spcBef>
          <a:spcPct val="0"/>
        </a:spcBef>
        <a:spcAft>
          <a:spcPct val="0"/>
        </a:spcAft>
        <a:defRPr sz="4278">
          <a:solidFill>
            <a:srgbClr val="423F74"/>
          </a:solidFill>
          <a:latin typeface="Verdana Bold" pitchFamily="1" charset="0"/>
          <a:ea typeface="ＭＳ Ｐゴシック" pitchFamily="1" charset="-128"/>
        </a:defRPr>
      </a:lvl4pPr>
      <a:lvl5pPr algn="l" defTabSz="892276" rtl="0" fontAlgn="base">
        <a:spcBef>
          <a:spcPct val="0"/>
        </a:spcBef>
        <a:spcAft>
          <a:spcPct val="0"/>
        </a:spcAft>
        <a:defRPr sz="4278">
          <a:solidFill>
            <a:srgbClr val="423F74"/>
          </a:solidFill>
          <a:latin typeface="Verdana Bold" pitchFamily="1" charset="0"/>
          <a:ea typeface="ＭＳ Ｐゴシック" pitchFamily="1" charset="-128"/>
        </a:defRPr>
      </a:lvl5pPr>
      <a:lvl6pPr marL="391135" algn="l" defTabSz="892276" rtl="0" fontAlgn="base">
        <a:spcBef>
          <a:spcPct val="0"/>
        </a:spcBef>
        <a:spcAft>
          <a:spcPct val="0"/>
        </a:spcAft>
        <a:defRPr sz="4278">
          <a:solidFill>
            <a:srgbClr val="423F74"/>
          </a:solidFill>
          <a:latin typeface="Verdana Bold" pitchFamily="1" charset="0"/>
          <a:ea typeface="ＭＳ Ｐゴシック" pitchFamily="1" charset="-128"/>
        </a:defRPr>
      </a:lvl6pPr>
      <a:lvl7pPr marL="782269" algn="l" defTabSz="892276" rtl="0" fontAlgn="base">
        <a:spcBef>
          <a:spcPct val="0"/>
        </a:spcBef>
        <a:spcAft>
          <a:spcPct val="0"/>
        </a:spcAft>
        <a:defRPr sz="4278">
          <a:solidFill>
            <a:srgbClr val="423F74"/>
          </a:solidFill>
          <a:latin typeface="Verdana Bold" pitchFamily="1" charset="0"/>
          <a:ea typeface="ＭＳ Ｐゴシック" pitchFamily="1" charset="-128"/>
        </a:defRPr>
      </a:lvl7pPr>
      <a:lvl8pPr marL="1173404" algn="l" defTabSz="892276" rtl="0" fontAlgn="base">
        <a:spcBef>
          <a:spcPct val="0"/>
        </a:spcBef>
        <a:spcAft>
          <a:spcPct val="0"/>
        </a:spcAft>
        <a:defRPr sz="4278">
          <a:solidFill>
            <a:srgbClr val="423F74"/>
          </a:solidFill>
          <a:latin typeface="Verdana Bold" pitchFamily="1" charset="0"/>
          <a:ea typeface="ＭＳ Ｐゴシック" pitchFamily="1" charset="-128"/>
        </a:defRPr>
      </a:lvl8pPr>
      <a:lvl9pPr marL="1564538" algn="l" defTabSz="892276" rtl="0" fontAlgn="base">
        <a:spcBef>
          <a:spcPct val="0"/>
        </a:spcBef>
        <a:spcAft>
          <a:spcPct val="0"/>
        </a:spcAft>
        <a:defRPr sz="4278">
          <a:solidFill>
            <a:srgbClr val="423F74"/>
          </a:solidFill>
          <a:latin typeface="Verdana Bold" pitchFamily="1" charset="0"/>
          <a:ea typeface="ＭＳ Ｐゴシック" pitchFamily="1" charset="-128"/>
        </a:defRPr>
      </a:lvl9pPr>
    </p:titleStyle>
    <p:bodyStyle>
      <a:lvl1pPr marL="334094" indent="-334094" algn="l" defTabSz="892276" rtl="0" fontAlgn="base">
        <a:spcBef>
          <a:spcPct val="20000"/>
        </a:spcBef>
        <a:spcAft>
          <a:spcPct val="0"/>
        </a:spcAft>
        <a:buChar char="•"/>
        <a:defRPr sz="3080">
          <a:solidFill>
            <a:schemeClr val="tx1"/>
          </a:solidFill>
          <a:latin typeface="+mn-lt"/>
          <a:ea typeface="+mn-ea"/>
          <a:cs typeface="+mn-cs"/>
        </a:defRPr>
      </a:lvl1pPr>
      <a:lvl2pPr marL="725229" indent="-279770" algn="l" defTabSz="892276" rtl="0" fontAlgn="base">
        <a:spcBef>
          <a:spcPct val="20000"/>
        </a:spcBef>
        <a:spcAft>
          <a:spcPct val="0"/>
        </a:spcAft>
        <a:buChar char="–"/>
        <a:defRPr sz="2738">
          <a:solidFill>
            <a:schemeClr val="tx1"/>
          </a:solidFill>
          <a:latin typeface="+mn-lt"/>
          <a:ea typeface="+mn-ea"/>
        </a:defRPr>
      </a:lvl2pPr>
      <a:lvl3pPr marL="1115006" indent="-222729" algn="l" defTabSz="892276" rtl="0" fontAlgn="base">
        <a:spcBef>
          <a:spcPct val="20000"/>
        </a:spcBef>
        <a:spcAft>
          <a:spcPct val="0"/>
        </a:spcAft>
        <a:buChar char="•"/>
        <a:defRPr sz="2310">
          <a:solidFill>
            <a:schemeClr val="tx1"/>
          </a:solidFill>
          <a:latin typeface="+mn-lt"/>
          <a:ea typeface="+mn-ea"/>
        </a:defRPr>
      </a:lvl3pPr>
      <a:lvl4pPr marL="1561822" indent="-224088" algn="l" defTabSz="892276" rtl="0" fontAlgn="base">
        <a:spcBef>
          <a:spcPct val="20000"/>
        </a:spcBef>
        <a:spcAft>
          <a:spcPct val="0"/>
        </a:spcAft>
        <a:buChar char="–"/>
        <a:defRPr sz="1968">
          <a:solidFill>
            <a:schemeClr val="tx1"/>
          </a:solidFill>
          <a:latin typeface="+mn-lt"/>
          <a:ea typeface="+mn-ea"/>
        </a:defRPr>
      </a:lvl4pPr>
      <a:lvl5pPr marL="2007281" indent="-222729" algn="l" defTabSz="892276" rtl="0" fontAlgn="base">
        <a:spcBef>
          <a:spcPct val="20000"/>
        </a:spcBef>
        <a:spcAft>
          <a:spcPct val="0"/>
        </a:spcAft>
        <a:buChar char="»"/>
        <a:defRPr sz="1968">
          <a:solidFill>
            <a:schemeClr val="tx1"/>
          </a:solidFill>
          <a:latin typeface="+mn-lt"/>
          <a:ea typeface="+mn-ea"/>
        </a:defRPr>
      </a:lvl5pPr>
      <a:lvl6pPr marL="2398416" indent="-222729" algn="l" defTabSz="892276" rtl="0" fontAlgn="base">
        <a:spcBef>
          <a:spcPct val="20000"/>
        </a:spcBef>
        <a:spcAft>
          <a:spcPct val="0"/>
        </a:spcAft>
        <a:buChar char="»"/>
        <a:defRPr sz="1968">
          <a:solidFill>
            <a:schemeClr val="tx1"/>
          </a:solidFill>
          <a:latin typeface="+mn-lt"/>
          <a:ea typeface="+mn-ea"/>
        </a:defRPr>
      </a:lvl6pPr>
      <a:lvl7pPr marL="2789550" indent="-222729" algn="l" defTabSz="892276" rtl="0" fontAlgn="base">
        <a:spcBef>
          <a:spcPct val="20000"/>
        </a:spcBef>
        <a:spcAft>
          <a:spcPct val="0"/>
        </a:spcAft>
        <a:buChar char="»"/>
        <a:defRPr sz="1968">
          <a:solidFill>
            <a:schemeClr val="tx1"/>
          </a:solidFill>
          <a:latin typeface="+mn-lt"/>
          <a:ea typeface="+mn-ea"/>
        </a:defRPr>
      </a:lvl7pPr>
      <a:lvl8pPr marL="3180685" indent="-222729" algn="l" defTabSz="892276" rtl="0" fontAlgn="base">
        <a:spcBef>
          <a:spcPct val="20000"/>
        </a:spcBef>
        <a:spcAft>
          <a:spcPct val="0"/>
        </a:spcAft>
        <a:buChar char="»"/>
        <a:defRPr sz="1968">
          <a:solidFill>
            <a:schemeClr val="tx1"/>
          </a:solidFill>
          <a:latin typeface="+mn-lt"/>
          <a:ea typeface="+mn-ea"/>
        </a:defRPr>
      </a:lvl8pPr>
      <a:lvl9pPr marL="3571819" indent="-222729" algn="l" defTabSz="892276" rtl="0" fontAlgn="base">
        <a:spcBef>
          <a:spcPct val="20000"/>
        </a:spcBef>
        <a:spcAft>
          <a:spcPct val="0"/>
        </a:spcAft>
        <a:buChar char="»"/>
        <a:defRPr sz="1968">
          <a:solidFill>
            <a:schemeClr val="tx1"/>
          </a:solidFill>
          <a:latin typeface="+mn-lt"/>
          <a:ea typeface="+mn-ea"/>
        </a:defRPr>
      </a:lvl9pPr>
    </p:bodyStyle>
    <p:otherStyle>
      <a:defPPr>
        <a:defRPr lang="en-US"/>
      </a:defPPr>
      <a:lvl1pPr marL="0" algn="l" defTabSz="782269" rtl="0" eaLnBrk="1" latinLnBrk="0" hangingPunct="1">
        <a:defRPr sz="1540" kern="1200">
          <a:solidFill>
            <a:schemeClr val="tx1"/>
          </a:solidFill>
          <a:latin typeface="+mn-lt"/>
          <a:ea typeface="+mn-ea"/>
          <a:cs typeface="+mn-cs"/>
        </a:defRPr>
      </a:lvl1pPr>
      <a:lvl2pPr marL="391135" algn="l" defTabSz="782269" rtl="0" eaLnBrk="1" latinLnBrk="0" hangingPunct="1">
        <a:defRPr sz="1540" kern="1200">
          <a:solidFill>
            <a:schemeClr val="tx1"/>
          </a:solidFill>
          <a:latin typeface="+mn-lt"/>
          <a:ea typeface="+mn-ea"/>
          <a:cs typeface="+mn-cs"/>
        </a:defRPr>
      </a:lvl2pPr>
      <a:lvl3pPr marL="782269" algn="l" defTabSz="782269" rtl="0" eaLnBrk="1" latinLnBrk="0" hangingPunct="1">
        <a:defRPr sz="1540" kern="1200">
          <a:solidFill>
            <a:schemeClr val="tx1"/>
          </a:solidFill>
          <a:latin typeface="+mn-lt"/>
          <a:ea typeface="+mn-ea"/>
          <a:cs typeface="+mn-cs"/>
        </a:defRPr>
      </a:lvl3pPr>
      <a:lvl4pPr marL="1173404" algn="l" defTabSz="782269" rtl="0" eaLnBrk="1" latinLnBrk="0" hangingPunct="1">
        <a:defRPr sz="1540" kern="1200">
          <a:solidFill>
            <a:schemeClr val="tx1"/>
          </a:solidFill>
          <a:latin typeface="+mn-lt"/>
          <a:ea typeface="+mn-ea"/>
          <a:cs typeface="+mn-cs"/>
        </a:defRPr>
      </a:lvl4pPr>
      <a:lvl5pPr marL="1564538" algn="l" defTabSz="782269" rtl="0" eaLnBrk="1" latinLnBrk="0" hangingPunct="1">
        <a:defRPr sz="1540" kern="1200">
          <a:solidFill>
            <a:schemeClr val="tx1"/>
          </a:solidFill>
          <a:latin typeface="+mn-lt"/>
          <a:ea typeface="+mn-ea"/>
          <a:cs typeface="+mn-cs"/>
        </a:defRPr>
      </a:lvl5pPr>
      <a:lvl6pPr marL="1955673" algn="l" defTabSz="782269" rtl="0" eaLnBrk="1" latinLnBrk="0" hangingPunct="1">
        <a:defRPr sz="1540" kern="1200">
          <a:solidFill>
            <a:schemeClr val="tx1"/>
          </a:solidFill>
          <a:latin typeface="+mn-lt"/>
          <a:ea typeface="+mn-ea"/>
          <a:cs typeface="+mn-cs"/>
        </a:defRPr>
      </a:lvl6pPr>
      <a:lvl7pPr marL="2346808" algn="l" defTabSz="782269" rtl="0" eaLnBrk="1" latinLnBrk="0" hangingPunct="1">
        <a:defRPr sz="1540" kern="1200">
          <a:solidFill>
            <a:schemeClr val="tx1"/>
          </a:solidFill>
          <a:latin typeface="+mn-lt"/>
          <a:ea typeface="+mn-ea"/>
          <a:cs typeface="+mn-cs"/>
        </a:defRPr>
      </a:lvl7pPr>
      <a:lvl8pPr marL="2737942" algn="l" defTabSz="782269" rtl="0" eaLnBrk="1" latinLnBrk="0" hangingPunct="1">
        <a:defRPr sz="1540" kern="1200">
          <a:solidFill>
            <a:schemeClr val="tx1"/>
          </a:solidFill>
          <a:latin typeface="+mn-lt"/>
          <a:ea typeface="+mn-ea"/>
          <a:cs typeface="+mn-cs"/>
        </a:defRPr>
      </a:lvl8pPr>
      <a:lvl9pPr marL="3129077" algn="l" defTabSz="782269" rtl="0" eaLnBrk="1" latinLnBrk="0" hangingPunct="1">
        <a:defRPr sz="15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phw.nhs.wales/services-and-teams/observatory/data-and-analysis/" TargetMode="External"/><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phw.nhs.wales/services-and-teams/observatory/data-and-analysis/shrn-data-dashboard"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s://phw.nhs.wales/services-and-teams/observatory/data-and-analysis/child-measurement-programme-dashboard"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s://phw.nhs.wales/services-and-teams/observatory/data-and-analysis/cmp-2122"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s://phw.nhs.wales/services-and-teams/observatory/data-and-analysis/health-expectancies-in-wales-with-inequality-gap"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35.xml"/><Relationship Id="rId4" Type="http://schemas.openxmlformats.org/officeDocument/2006/relationships/image" Target="../media/image10.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s://www.bbc.co.uk/sport/53014504"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slideLayout" Target="../slideLayouts/slideLayout2.xml"/><Relationship Id="rId1" Type="http://schemas.openxmlformats.org/officeDocument/2006/relationships/video" Target="https://www.youtube.com/embed/7nXrIon-N6s?start=6&amp;feature=oembed" TargetMode="External"/></Relationships>
</file>

<file path=ppt/slides/_rels/slide2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8.em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9.em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0.em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1.em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hyperlink" Target="https://www.nu.edu/blog/what-is-sociological-imagination/" TargetMode="Externa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0644" y="1285498"/>
            <a:ext cx="8015844" cy="857250"/>
          </a:xfrm>
        </p:spPr>
        <p:txBody>
          <a:bodyPr>
            <a:noAutofit/>
          </a:bodyPr>
          <a:lstStyle/>
          <a:p>
            <a:br>
              <a:rPr lang="en-GB" sz="4500" b="1">
                <a:solidFill>
                  <a:srgbClr val="002060"/>
                </a:solidFill>
              </a:rPr>
            </a:br>
            <a:r>
              <a:rPr lang="en-GB" sz="4500" b="1">
                <a:solidFill>
                  <a:srgbClr val="002060"/>
                </a:solidFill>
              </a:rPr>
              <a:t>Sport, Physical Activity and Society</a:t>
            </a:r>
            <a:br>
              <a:rPr lang="en-GB" sz="4500" b="1">
                <a:solidFill>
                  <a:srgbClr val="002060"/>
                </a:solidFill>
              </a:rPr>
            </a:br>
            <a:endParaRPr lang="en-GB" sz="4500" b="1">
              <a:solidFill>
                <a:srgbClr val="002060"/>
              </a:solidFill>
            </a:endParaRPr>
          </a:p>
        </p:txBody>
      </p:sp>
      <p:sp>
        <p:nvSpPr>
          <p:cNvPr id="3" name="Content Placeholder 2"/>
          <p:cNvSpPr>
            <a:spLocks noGrp="1"/>
          </p:cNvSpPr>
          <p:nvPr>
            <p:ph idx="1"/>
          </p:nvPr>
        </p:nvSpPr>
        <p:spPr>
          <a:xfrm>
            <a:off x="0" y="2969949"/>
            <a:ext cx="9239003" cy="918102"/>
          </a:xfrm>
        </p:spPr>
        <p:txBody>
          <a:bodyPr>
            <a:noAutofit/>
          </a:bodyPr>
          <a:lstStyle/>
          <a:p>
            <a:pPr marL="0" indent="0" algn="ctr">
              <a:buNone/>
            </a:pPr>
            <a:r>
              <a:rPr lang="en-GB" sz="3000" b="1">
                <a:solidFill>
                  <a:srgbClr val="002060"/>
                </a:solidFill>
              </a:rPr>
              <a:t>Lecture </a:t>
            </a:r>
          </a:p>
          <a:p>
            <a:pPr marL="0" indent="0" algn="ctr">
              <a:buNone/>
            </a:pPr>
            <a:r>
              <a:rPr lang="en-GB" sz="3000" b="1">
                <a:solidFill>
                  <a:srgbClr val="002060"/>
                </a:solidFill>
              </a:rPr>
              <a:t>Race, Ethnicity &amp; Sport</a:t>
            </a:r>
          </a:p>
        </p:txBody>
      </p:sp>
    </p:spTree>
    <p:extLst>
      <p:ext uri="{BB962C8B-B14F-4D97-AF65-F5344CB8AC3E}">
        <p14:creationId xmlns:p14="http://schemas.microsoft.com/office/powerpoint/2010/main" val="2740194162"/>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247" y="3007789"/>
            <a:ext cx="8229600" cy="1143000"/>
          </a:xfrm>
        </p:spPr>
        <p:txBody>
          <a:bodyPr>
            <a:normAutofit fontScale="90000"/>
          </a:bodyPr>
          <a:lstStyle/>
          <a:p>
            <a:r>
              <a:rPr lang="en-GB"/>
              <a:t>Use this website to complete the following tasks</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03425" y="591950"/>
            <a:ext cx="5335215" cy="1651376"/>
          </a:xfrm>
        </p:spPr>
      </p:pic>
      <p:sp>
        <p:nvSpPr>
          <p:cNvPr id="5" name="Rectangle 4"/>
          <p:cNvSpPr/>
          <p:nvPr/>
        </p:nvSpPr>
        <p:spPr>
          <a:xfrm>
            <a:off x="523336" y="2360899"/>
            <a:ext cx="8108829" cy="646331"/>
          </a:xfrm>
          <a:prstGeom prst="rect">
            <a:avLst/>
          </a:prstGeom>
        </p:spPr>
        <p:txBody>
          <a:bodyPr wrap="square">
            <a:spAutoFit/>
          </a:bodyPr>
          <a:lstStyle/>
          <a:p>
            <a:r>
              <a:rPr lang="en-GB">
                <a:hlinkClick r:id="rId3"/>
              </a:rPr>
              <a:t>https://phw.nhs.wales/services-and-teams/observatory/data-and-analysis/</a:t>
            </a:r>
            <a:endParaRPr lang="en-GB"/>
          </a:p>
          <a:p>
            <a:endParaRPr lang="en-GB"/>
          </a:p>
        </p:txBody>
      </p:sp>
    </p:spTree>
    <p:extLst>
      <p:ext uri="{BB962C8B-B14F-4D97-AF65-F5344CB8AC3E}">
        <p14:creationId xmlns:p14="http://schemas.microsoft.com/office/powerpoint/2010/main" val="1838879159"/>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72DA41-872A-B802-EB58-5EA48B0C43EF}"/>
              </a:ext>
            </a:extLst>
          </p:cNvPr>
          <p:cNvSpPr>
            <a:spLocks noGrp="1"/>
          </p:cNvSpPr>
          <p:nvPr>
            <p:ph type="title"/>
          </p:nvPr>
        </p:nvSpPr>
        <p:spPr/>
        <p:txBody>
          <a:bodyPr/>
          <a:lstStyle/>
          <a:p>
            <a:r>
              <a:rPr lang="en-GB"/>
              <a:t>Tasks</a:t>
            </a:r>
          </a:p>
        </p:txBody>
      </p:sp>
      <p:sp>
        <p:nvSpPr>
          <p:cNvPr id="3" name="Content Placeholder 2">
            <a:extLst>
              <a:ext uri="{FF2B5EF4-FFF2-40B4-BE49-F238E27FC236}">
                <a16:creationId xmlns:a16="http://schemas.microsoft.com/office/drawing/2014/main" id="{19D990F5-E33B-27D9-4738-8B439CB85D29}"/>
              </a:ext>
            </a:extLst>
          </p:cNvPr>
          <p:cNvSpPr>
            <a:spLocks noGrp="1"/>
          </p:cNvSpPr>
          <p:nvPr>
            <p:ph idx="1"/>
          </p:nvPr>
        </p:nvSpPr>
        <p:spPr/>
        <p:txBody>
          <a:bodyPr/>
          <a:lstStyle/>
          <a:p>
            <a:r>
              <a:rPr lang="en-GB"/>
              <a:t>Group 1- review the results in relation to physical activity and sport in the following report:</a:t>
            </a:r>
          </a:p>
          <a:p>
            <a:pPr marL="0" indent="0">
              <a:buNone/>
            </a:pPr>
            <a:endParaRPr lang="en-GB"/>
          </a:p>
        </p:txBody>
      </p:sp>
      <p:graphicFrame>
        <p:nvGraphicFramePr>
          <p:cNvPr id="4" name="Table 3">
            <a:extLst>
              <a:ext uri="{FF2B5EF4-FFF2-40B4-BE49-F238E27FC236}">
                <a16:creationId xmlns:a16="http://schemas.microsoft.com/office/drawing/2014/main" id="{104CE671-BD84-3238-DD2B-EFDC864C4EC7}"/>
              </a:ext>
            </a:extLst>
          </p:cNvPr>
          <p:cNvGraphicFramePr>
            <a:graphicFrameLocks noGrp="1"/>
          </p:cNvGraphicFramePr>
          <p:nvPr>
            <p:extLst>
              <p:ext uri="{D42A27DB-BD31-4B8C-83A1-F6EECF244321}">
                <p14:modId xmlns:p14="http://schemas.microsoft.com/office/powerpoint/2010/main" val="2201513927"/>
              </p:ext>
            </p:extLst>
          </p:nvPr>
        </p:nvGraphicFramePr>
        <p:xfrm>
          <a:off x="1699764" y="3814297"/>
          <a:ext cx="5295900" cy="914400"/>
        </p:xfrm>
        <a:graphic>
          <a:graphicData uri="http://schemas.openxmlformats.org/drawingml/2006/table">
            <a:tbl>
              <a:tblPr/>
              <a:tblGrid>
                <a:gridCol w="5295900">
                  <a:extLst>
                    <a:ext uri="{9D8B030D-6E8A-4147-A177-3AD203B41FA5}">
                      <a16:colId xmlns:a16="http://schemas.microsoft.com/office/drawing/2014/main" val="671082993"/>
                    </a:ext>
                  </a:extLst>
                </a:gridCol>
              </a:tblGrid>
              <a:tr h="0">
                <a:tc>
                  <a:txBody>
                    <a:bodyPr/>
                    <a:lstStyle/>
                    <a:p>
                      <a:pPr fontAlgn="t"/>
                      <a:r>
                        <a:rPr lang="en-GB" u="none" strike="noStrike">
                          <a:solidFill>
                            <a:srgbClr val="1978A3"/>
                          </a:solidFill>
                          <a:effectLst/>
                          <a:hlinkClick r:id="rId2"/>
                        </a:rPr>
                        <a:t>Secondary School Children's Health and Well-being Dashboard: School Health Research Network (SHRN) Survey Data</a:t>
                      </a:r>
                      <a:endParaRPr lang="en-GB">
                        <a:effectLst/>
                      </a:endParaRPr>
                    </a:p>
                  </a:txBody>
                  <a:tcPr>
                    <a:lnL>
                      <a:noFill/>
                    </a:lnL>
                    <a:lnR>
                      <a:noFill/>
                    </a:lnR>
                    <a:lnT w="4763" cap="flat" cmpd="sng" algn="ctr">
                      <a:solidFill>
                        <a:srgbClr val="DEE2E6"/>
                      </a:solidFill>
                      <a:prstDash val="solid"/>
                      <a:round/>
                      <a:headEnd type="none" w="med" len="med"/>
                      <a:tailEnd type="none" w="med" len="med"/>
                    </a:lnT>
                    <a:lnB>
                      <a:noFill/>
                    </a:lnB>
                    <a:solidFill>
                      <a:srgbClr val="EFEFEF"/>
                    </a:solidFill>
                  </a:tcPr>
                </a:tc>
                <a:extLst>
                  <a:ext uri="{0D108BD9-81ED-4DB2-BD59-A6C34878D82A}">
                    <a16:rowId xmlns:a16="http://schemas.microsoft.com/office/drawing/2014/main" val="3828841162"/>
                  </a:ext>
                </a:extLst>
              </a:tr>
            </a:tbl>
          </a:graphicData>
        </a:graphic>
      </p:graphicFrame>
      <p:sp>
        <p:nvSpPr>
          <p:cNvPr id="5" name="Rectangle 1">
            <a:extLst>
              <a:ext uri="{FF2B5EF4-FFF2-40B4-BE49-F238E27FC236}">
                <a16:creationId xmlns:a16="http://schemas.microsoft.com/office/drawing/2014/main" id="{7A014A2E-D4CC-6AB7-65BB-14412CCA9FB9}"/>
              </a:ext>
            </a:extLst>
          </p:cNvPr>
          <p:cNvSpPr>
            <a:spLocks noChangeArrowheads="1"/>
          </p:cNvSpPr>
          <p:nvPr/>
        </p:nvSpPr>
        <p:spPr bwMode="auto">
          <a:xfrm>
            <a:off x="1164926" y="2375769"/>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201769059"/>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72DA41-872A-B802-EB58-5EA48B0C43EF}"/>
              </a:ext>
            </a:extLst>
          </p:cNvPr>
          <p:cNvSpPr>
            <a:spLocks noGrp="1"/>
          </p:cNvSpPr>
          <p:nvPr>
            <p:ph type="title"/>
          </p:nvPr>
        </p:nvSpPr>
        <p:spPr/>
        <p:txBody>
          <a:bodyPr/>
          <a:lstStyle/>
          <a:p>
            <a:r>
              <a:rPr lang="en-GB"/>
              <a:t>Tasks</a:t>
            </a:r>
          </a:p>
        </p:txBody>
      </p:sp>
      <p:sp>
        <p:nvSpPr>
          <p:cNvPr id="3" name="Content Placeholder 2">
            <a:extLst>
              <a:ext uri="{FF2B5EF4-FFF2-40B4-BE49-F238E27FC236}">
                <a16:creationId xmlns:a16="http://schemas.microsoft.com/office/drawing/2014/main" id="{19D990F5-E33B-27D9-4738-8B439CB85D29}"/>
              </a:ext>
            </a:extLst>
          </p:cNvPr>
          <p:cNvSpPr>
            <a:spLocks noGrp="1"/>
          </p:cNvSpPr>
          <p:nvPr>
            <p:ph idx="1"/>
          </p:nvPr>
        </p:nvSpPr>
        <p:spPr/>
        <p:txBody>
          <a:bodyPr/>
          <a:lstStyle/>
          <a:p>
            <a:r>
              <a:rPr lang="en-GB"/>
              <a:t>Group 2- review the results in relation to childhood obesity, what does it tell us?:</a:t>
            </a:r>
          </a:p>
          <a:p>
            <a:pPr marL="0" indent="0">
              <a:buNone/>
            </a:pPr>
            <a:endParaRPr lang="en-GB"/>
          </a:p>
        </p:txBody>
      </p:sp>
      <p:sp>
        <p:nvSpPr>
          <p:cNvPr id="5" name="Rectangle 1">
            <a:extLst>
              <a:ext uri="{FF2B5EF4-FFF2-40B4-BE49-F238E27FC236}">
                <a16:creationId xmlns:a16="http://schemas.microsoft.com/office/drawing/2014/main" id="{7A014A2E-D4CC-6AB7-65BB-14412CCA9FB9}"/>
              </a:ext>
            </a:extLst>
          </p:cNvPr>
          <p:cNvSpPr>
            <a:spLocks noChangeArrowheads="1"/>
          </p:cNvSpPr>
          <p:nvPr/>
        </p:nvSpPr>
        <p:spPr bwMode="auto">
          <a:xfrm>
            <a:off x="1164926" y="2375769"/>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7" name="TextBox 6">
            <a:extLst>
              <a:ext uri="{FF2B5EF4-FFF2-40B4-BE49-F238E27FC236}">
                <a16:creationId xmlns:a16="http://schemas.microsoft.com/office/drawing/2014/main" id="{B895551A-DD64-EF0E-E482-7525904CEDC9}"/>
              </a:ext>
            </a:extLst>
          </p:cNvPr>
          <p:cNvSpPr txBox="1"/>
          <p:nvPr/>
        </p:nvSpPr>
        <p:spPr>
          <a:xfrm>
            <a:off x="2124974" y="4021672"/>
            <a:ext cx="4572000" cy="646331"/>
          </a:xfrm>
          <a:prstGeom prst="rect">
            <a:avLst/>
          </a:prstGeom>
          <a:noFill/>
        </p:spPr>
        <p:txBody>
          <a:bodyPr wrap="square">
            <a:spAutoFit/>
          </a:bodyPr>
          <a:lstStyle/>
          <a:p>
            <a:r>
              <a:rPr lang="en-GB" b="0" i="0" u="sng">
                <a:solidFill>
                  <a:srgbClr val="024DBC"/>
                </a:solidFill>
                <a:effectLst/>
                <a:latin typeface="-apple-system"/>
                <a:hlinkClick r:id="rId2"/>
              </a:rPr>
              <a:t>Child Measurement Programme (CMP) Dashboard</a:t>
            </a:r>
            <a:endParaRPr lang="en-GB"/>
          </a:p>
        </p:txBody>
      </p:sp>
    </p:spTree>
    <p:extLst>
      <p:ext uri="{BB962C8B-B14F-4D97-AF65-F5344CB8AC3E}">
        <p14:creationId xmlns:p14="http://schemas.microsoft.com/office/powerpoint/2010/main" val="1432899479"/>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72DA41-872A-B802-EB58-5EA48B0C43EF}"/>
              </a:ext>
            </a:extLst>
          </p:cNvPr>
          <p:cNvSpPr>
            <a:spLocks noGrp="1"/>
          </p:cNvSpPr>
          <p:nvPr>
            <p:ph type="title"/>
          </p:nvPr>
        </p:nvSpPr>
        <p:spPr/>
        <p:txBody>
          <a:bodyPr/>
          <a:lstStyle/>
          <a:p>
            <a:r>
              <a:rPr lang="en-GB"/>
              <a:t>Tasks</a:t>
            </a:r>
          </a:p>
        </p:txBody>
      </p:sp>
      <p:sp>
        <p:nvSpPr>
          <p:cNvPr id="3" name="Content Placeholder 2">
            <a:extLst>
              <a:ext uri="{FF2B5EF4-FFF2-40B4-BE49-F238E27FC236}">
                <a16:creationId xmlns:a16="http://schemas.microsoft.com/office/drawing/2014/main" id="{19D990F5-E33B-27D9-4738-8B439CB85D29}"/>
              </a:ext>
            </a:extLst>
          </p:cNvPr>
          <p:cNvSpPr>
            <a:spLocks noGrp="1"/>
          </p:cNvSpPr>
          <p:nvPr>
            <p:ph idx="1"/>
          </p:nvPr>
        </p:nvSpPr>
        <p:spPr/>
        <p:txBody>
          <a:bodyPr/>
          <a:lstStyle/>
          <a:p>
            <a:r>
              <a:rPr lang="en-GB"/>
              <a:t>Group 3- review the results in relation to healthy weight and the pandemic, what does it tell us?:</a:t>
            </a:r>
          </a:p>
          <a:p>
            <a:pPr marL="0" indent="0">
              <a:buNone/>
            </a:pPr>
            <a:endParaRPr lang="en-GB"/>
          </a:p>
        </p:txBody>
      </p:sp>
      <p:sp>
        <p:nvSpPr>
          <p:cNvPr id="5" name="Rectangle 1">
            <a:extLst>
              <a:ext uri="{FF2B5EF4-FFF2-40B4-BE49-F238E27FC236}">
                <a16:creationId xmlns:a16="http://schemas.microsoft.com/office/drawing/2014/main" id="{7A014A2E-D4CC-6AB7-65BB-14412CCA9FB9}"/>
              </a:ext>
            </a:extLst>
          </p:cNvPr>
          <p:cNvSpPr>
            <a:spLocks noChangeArrowheads="1"/>
          </p:cNvSpPr>
          <p:nvPr/>
        </p:nvSpPr>
        <p:spPr bwMode="auto">
          <a:xfrm>
            <a:off x="1164926" y="2375769"/>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6" name="TextBox 5">
            <a:extLst>
              <a:ext uri="{FF2B5EF4-FFF2-40B4-BE49-F238E27FC236}">
                <a16:creationId xmlns:a16="http://schemas.microsoft.com/office/drawing/2014/main" id="{58B8EF62-C18A-832B-A30C-B4742D8CC7FD}"/>
              </a:ext>
            </a:extLst>
          </p:cNvPr>
          <p:cNvSpPr txBox="1"/>
          <p:nvPr/>
        </p:nvSpPr>
        <p:spPr>
          <a:xfrm>
            <a:off x="2286000" y="3558717"/>
            <a:ext cx="4572000" cy="923330"/>
          </a:xfrm>
          <a:prstGeom prst="rect">
            <a:avLst/>
          </a:prstGeom>
          <a:noFill/>
        </p:spPr>
        <p:txBody>
          <a:bodyPr wrap="square">
            <a:spAutoFit/>
          </a:bodyPr>
          <a:lstStyle/>
          <a:p>
            <a:r>
              <a:rPr lang="en-GB" b="0" i="0" u="none" strike="noStrike">
                <a:solidFill>
                  <a:srgbClr val="1978A3"/>
                </a:solidFill>
                <a:effectLst/>
                <a:latin typeface="-apple-system"/>
                <a:hlinkClick r:id="rId2"/>
              </a:rPr>
              <a:t>Proportion of children with a healthy weight comparable to pre-pandemic levels but issues remain</a:t>
            </a:r>
            <a:endParaRPr lang="en-GB"/>
          </a:p>
        </p:txBody>
      </p:sp>
    </p:spTree>
    <p:extLst>
      <p:ext uri="{BB962C8B-B14F-4D97-AF65-F5344CB8AC3E}">
        <p14:creationId xmlns:p14="http://schemas.microsoft.com/office/powerpoint/2010/main" val="2960448812"/>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72DA41-872A-B802-EB58-5EA48B0C43EF}"/>
              </a:ext>
            </a:extLst>
          </p:cNvPr>
          <p:cNvSpPr>
            <a:spLocks noGrp="1"/>
          </p:cNvSpPr>
          <p:nvPr>
            <p:ph type="title"/>
          </p:nvPr>
        </p:nvSpPr>
        <p:spPr/>
        <p:txBody>
          <a:bodyPr/>
          <a:lstStyle/>
          <a:p>
            <a:r>
              <a:rPr lang="en-GB"/>
              <a:t>Tasks</a:t>
            </a:r>
          </a:p>
        </p:txBody>
      </p:sp>
      <p:sp>
        <p:nvSpPr>
          <p:cNvPr id="3" name="Content Placeholder 2">
            <a:extLst>
              <a:ext uri="{FF2B5EF4-FFF2-40B4-BE49-F238E27FC236}">
                <a16:creationId xmlns:a16="http://schemas.microsoft.com/office/drawing/2014/main" id="{19D990F5-E33B-27D9-4738-8B439CB85D29}"/>
              </a:ext>
            </a:extLst>
          </p:cNvPr>
          <p:cNvSpPr>
            <a:spLocks noGrp="1"/>
          </p:cNvSpPr>
          <p:nvPr>
            <p:ph idx="1"/>
          </p:nvPr>
        </p:nvSpPr>
        <p:spPr/>
        <p:txBody>
          <a:bodyPr/>
          <a:lstStyle/>
          <a:p>
            <a:r>
              <a:rPr lang="en-GB"/>
              <a:t>Group 4- review the results in relation to life expectancy and </a:t>
            </a:r>
            <a:r>
              <a:rPr lang="en-GB" err="1"/>
              <a:t>inequalites</a:t>
            </a:r>
            <a:r>
              <a:rPr lang="en-GB"/>
              <a:t>, what does it tell us?:</a:t>
            </a:r>
          </a:p>
          <a:p>
            <a:pPr marL="0" indent="0">
              <a:buNone/>
            </a:pPr>
            <a:endParaRPr lang="en-GB"/>
          </a:p>
        </p:txBody>
      </p:sp>
      <p:sp>
        <p:nvSpPr>
          <p:cNvPr id="5" name="Rectangle 1">
            <a:extLst>
              <a:ext uri="{FF2B5EF4-FFF2-40B4-BE49-F238E27FC236}">
                <a16:creationId xmlns:a16="http://schemas.microsoft.com/office/drawing/2014/main" id="{7A014A2E-D4CC-6AB7-65BB-14412CCA9FB9}"/>
              </a:ext>
            </a:extLst>
          </p:cNvPr>
          <p:cNvSpPr>
            <a:spLocks noChangeArrowheads="1"/>
          </p:cNvSpPr>
          <p:nvPr/>
        </p:nvSpPr>
        <p:spPr bwMode="auto">
          <a:xfrm>
            <a:off x="1164926" y="2375769"/>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7" name="TextBox 6">
            <a:extLst>
              <a:ext uri="{FF2B5EF4-FFF2-40B4-BE49-F238E27FC236}">
                <a16:creationId xmlns:a16="http://schemas.microsoft.com/office/drawing/2014/main" id="{7EE37860-88B3-1925-CF4E-4A2EE8421D40}"/>
              </a:ext>
            </a:extLst>
          </p:cNvPr>
          <p:cNvSpPr txBox="1"/>
          <p:nvPr/>
        </p:nvSpPr>
        <p:spPr>
          <a:xfrm>
            <a:off x="2286000" y="3676138"/>
            <a:ext cx="4572000" cy="923330"/>
          </a:xfrm>
          <a:prstGeom prst="rect">
            <a:avLst/>
          </a:prstGeom>
          <a:noFill/>
        </p:spPr>
        <p:txBody>
          <a:bodyPr wrap="square">
            <a:spAutoFit/>
          </a:bodyPr>
          <a:lstStyle/>
          <a:p>
            <a:r>
              <a:rPr lang="en-GB" b="0" i="0" u="none" strike="noStrike">
                <a:solidFill>
                  <a:srgbClr val="1978A3"/>
                </a:solidFill>
                <a:effectLst/>
                <a:latin typeface="-apple-system"/>
                <a:hlinkClick r:id="rId2"/>
              </a:rPr>
              <a:t>Inequalities in life expectancy increased while inequalities in healthy life expectancy remained stable.</a:t>
            </a:r>
            <a:endParaRPr lang="en-GB"/>
          </a:p>
        </p:txBody>
      </p:sp>
    </p:spTree>
    <p:extLst>
      <p:ext uri="{BB962C8B-B14F-4D97-AF65-F5344CB8AC3E}">
        <p14:creationId xmlns:p14="http://schemas.microsoft.com/office/powerpoint/2010/main" val="4152777930"/>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Healthy start</a:t>
            </a:r>
          </a:p>
        </p:txBody>
      </p:sp>
      <p:sp>
        <p:nvSpPr>
          <p:cNvPr id="4" name="Footer Placeholder 3"/>
          <p:cNvSpPr>
            <a:spLocks noGrp="1"/>
          </p:cNvSpPr>
          <p:nvPr>
            <p:ph type="ftr" sz="quarter" idx="10"/>
          </p:nvPr>
        </p:nvSpPr>
        <p:spPr/>
        <p:txBody>
          <a:bodyPr/>
          <a:lstStyle/>
          <a:p>
            <a:pPr defTabSz="782269" eaLnBrk="0" fontAlgn="base" hangingPunct="0">
              <a:spcBef>
                <a:spcPct val="0"/>
              </a:spcBef>
              <a:spcAft>
                <a:spcPct val="0"/>
              </a:spcAft>
            </a:pPr>
            <a:r>
              <a:rPr lang="en-GB">
                <a:solidFill>
                  <a:srgbClr val="FFFFFF"/>
                </a:solidFill>
                <a:latin typeface="Verdana"/>
                <a:ea typeface="ＭＳ Ｐゴシック" pitchFamily="1" charset="-128"/>
              </a:rPr>
              <a:t>Wales has the lowest percentage of girls that are physically active for 60 minutes every day; only Scotland has a lower percentage for boys.</a:t>
            </a:r>
          </a:p>
        </p:txBody>
      </p:sp>
      <p:sp>
        <p:nvSpPr>
          <p:cNvPr id="8" name="TextBox 7"/>
          <p:cNvSpPr txBox="1"/>
          <p:nvPr/>
        </p:nvSpPr>
        <p:spPr>
          <a:xfrm>
            <a:off x="1430300" y="1642543"/>
            <a:ext cx="1540049" cy="395173"/>
          </a:xfrm>
          <a:prstGeom prst="rect">
            <a:avLst/>
          </a:prstGeom>
          <a:noFill/>
        </p:spPr>
        <p:txBody>
          <a:bodyPr wrap="square" rtlCol="0">
            <a:spAutoFit/>
          </a:bodyPr>
          <a:lstStyle/>
          <a:p>
            <a:pPr algn="ctr" defTabSz="782269" eaLnBrk="0" fontAlgn="base" hangingPunct="0">
              <a:spcBef>
                <a:spcPct val="0"/>
              </a:spcBef>
              <a:spcAft>
                <a:spcPct val="0"/>
              </a:spcAft>
            </a:pPr>
            <a:r>
              <a:rPr lang="en-GB" sz="1968">
                <a:solidFill>
                  <a:srgbClr val="000000"/>
                </a:solidFill>
                <a:latin typeface="Verdana"/>
                <a:ea typeface="ＭＳ Ｐゴシック" pitchFamily="1" charset="-128"/>
              </a:rPr>
              <a:t>Boys</a:t>
            </a:r>
          </a:p>
        </p:txBody>
      </p:sp>
      <p:sp>
        <p:nvSpPr>
          <p:cNvPr id="9" name="TextBox 8"/>
          <p:cNvSpPr txBox="1"/>
          <p:nvPr/>
        </p:nvSpPr>
        <p:spPr>
          <a:xfrm>
            <a:off x="6050447" y="1642543"/>
            <a:ext cx="1540049" cy="395173"/>
          </a:xfrm>
          <a:prstGeom prst="rect">
            <a:avLst/>
          </a:prstGeom>
          <a:noFill/>
        </p:spPr>
        <p:txBody>
          <a:bodyPr wrap="square" rtlCol="0">
            <a:spAutoFit/>
          </a:bodyPr>
          <a:lstStyle/>
          <a:p>
            <a:pPr algn="ctr" defTabSz="782269" eaLnBrk="0" fontAlgn="base" hangingPunct="0">
              <a:spcBef>
                <a:spcPct val="0"/>
              </a:spcBef>
              <a:spcAft>
                <a:spcPct val="0"/>
              </a:spcAft>
            </a:pPr>
            <a:r>
              <a:rPr lang="en-GB" sz="1968">
                <a:solidFill>
                  <a:srgbClr val="000000"/>
                </a:solidFill>
                <a:latin typeface="Verdana"/>
                <a:ea typeface="ＭＳ Ｐゴシック" pitchFamily="1" charset="-128"/>
              </a:rPr>
              <a:t>Girls</a:t>
            </a:r>
          </a:p>
        </p:txBody>
      </p:sp>
      <p:sp>
        <p:nvSpPr>
          <p:cNvPr id="13" name="TextBox 12"/>
          <p:cNvSpPr txBox="1"/>
          <p:nvPr/>
        </p:nvSpPr>
        <p:spPr>
          <a:xfrm>
            <a:off x="8206517" y="6216355"/>
            <a:ext cx="937484" cy="460895"/>
          </a:xfrm>
          <a:prstGeom prst="rect">
            <a:avLst/>
          </a:prstGeom>
          <a:noFill/>
        </p:spPr>
        <p:txBody>
          <a:bodyPr wrap="square" rtlCol="0">
            <a:spAutoFit/>
          </a:bodyPr>
          <a:lstStyle/>
          <a:p>
            <a:pPr algn="ctr" defTabSz="782269" eaLnBrk="0" fontAlgn="base" hangingPunct="0">
              <a:spcBef>
                <a:spcPct val="0"/>
              </a:spcBef>
              <a:spcAft>
                <a:spcPct val="0"/>
              </a:spcAft>
            </a:pPr>
            <a:fld id="{C6CBA737-383B-47D4-8096-B1B0569DE821}" type="slidenum">
              <a:rPr lang="en-US" sz="2395">
                <a:solidFill>
                  <a:srgbClr val="423F74"/>
                </a:solidFill>
                <a:latin typeface="Verdana Bold"/>
                <a:ea typeface="ＭＳ Ｐゴシック" pitchFamily="1" charset="-128"/>
              </a:rPr>
              <a:pPr algn="ctr" defTabSz="782269" eaLnBrk="0" fontAlgn="base" hangingPunct="0">
                <a:spcBef>
                  <a:spcPct val="0"/>
                </a:spcBef>
                <a:spcAft>
                  <a:spcPct val="0"/>
                </a:spcAft>
              </a:pPr>
              <a:t>7</a:t>
            </a:fld>
            <a:endParaRPr lang="en-GB" sz="2395">
              <a:solidFill>
                <a:srgbClr val="423F74"/>
              </a:solidFill>
              <a:latin typeface="Verdana Bold"/>
              <a:ea typeface="ＭＳ Ｐゴシック" pitchFamily="1" charset="-128"/>
            </a:endParaRPr>
          </a:p>
        </p:txBody>
      </p:sp>
      <p:pic>
        <p:nvPicPr>
          <p:cNvPr id="6" name="Picture 5"/>
          <p:cNvPicPr>
            <a:picLocks noChangeAspect="1"/>
          </p:cNvPicPr>
          <p:nvPr/>
        </p:nvPicPr>
        <p:blipFill>
          <a:blip r:embed="rId2"/>
          <a:stretch>
            <a:fillRect/>
          </a:stretch>
        </p:blipFill>
        <p:spPr>
          <a:xfrm>
            <a:off x="453284" y="2196961"/>
            <a:ext cx="4303522" cy="3172149"/>
          </a:xfrm>
          <a:prstGeom prst="rect">
            <a:avLst/>
          </a:prstGeom>
        </p:spPr>
      </p:pic>
      <p:pic>
        <p:nvPicPr>
          <p:cNvPr id="7" name="Picture 6"/>
          <p:cNvPicPr>
            <a:picLocks noChangeAspect="1"/>
          </p:cNvPicPr>
          <p:nvPr/>
        </p:nvPicPr>
        <p:blipFill>
          <a:blip r:embed="rId3"/>
          <a:stretch>
            <a:fillRect/>
          </a:stretch>
        </p:blipFill>
        <p:spPr>
          <a:xfrm>
            <a:off x="4768126" y="2196961"/>
            <a:ext cx="4303522" cy="3172149"/>
          </a:xfrm>
          <a:prstGeom prst="rect">
            <a:avLst/>
          </a:prstGeom>
        </p:spPr>
      </p:pic>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521114" y="4891607"/>
            <a:ext cx="1426934" cy="955005"/>
          </a:xfrm>
          <a:prstGeom prst="rect">
            <a:avLst/>
          </a:prstGeom>
        </p:spPr>
      </p:pic>
    </p:spTree>
    <p:extLst>
      <p:ext uri="{BB962C8B-B14F-4D97-AF65-F5344CB8AC3E}">
        <p14:creationId xmlns:p14="http://schemas.microsoft.com/office/powerpoint/2010/main" val="36270729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3293" y="467624"/>
            <a:ext cx="8229600" cy="873906"/>
          </a:xfrm>
        </p:spPr>
        <p:txBody>
          <a:bodyPr/>
          <a:lstStyle/>
          <a:p>
            <a:pPr algn="l"/>
            <a:r>
              <a:rPr lang="en-GB" b="1" u="sng">
                <a:solidFill>
                  <a:srgbClr val="002060"/>
                </a:solidFill>
              </a:rPr>
              <a:t>Context</a:t>
            </a:r>
          </a:p>
        </p:txBody>
      </p:sp>
      <p:sp>
        <p:nvSpPr>
          <p:cNvPr id="3" name="Content Placeholder 2"/>
          <p:cNvSpPr>
            <a:spLocks noGrp="1"/>
          </p:cNvSpPr>
          <p:nvPr>
            <p:ph idx="1"/>
          </p:nvPr>
        </p:nvSpPr>
        <p:spPr>
          <a:xfrm>
            <a:off x="463296" y="904577"/>
            <a:ext cx="8229600" cy="4285714"/>
          </a:xfrm>
        </p:spPr>
        <p:txBody>
          <a:bodyPr>
            <a:noAutofit/>
          </a:bodyPr>
          <a:lstStyle/>
          <a:p>
            <a:pPr marL="0" indent="0">
              <a:buNone/>
            </a:pPr>
            <a:endParaRPr lang="en-GB" sz="3500">
              <a:solidFill>
                <a:srgbClr val="002060"/>
              </a:solidFill>
            </a:endParaRPr>
          </a:p>
          <a:p>
            <a:pPr marL="0" indent="0">
              <a:buNone/>
            </a:pPr>
            <a:r>
              <a:rPr lang="en-GB" sz="3500">
                <a:solidFill>
                  <a:srgbClr val="002060"/>
                </a:solidFill>
              </a:rPr>
              <a:t>Sport privileges certain groups above others: </a:t>
            </a:r>
            <a:r>
              <a:rPr lang="en-GB" sz="3500">
                <a:solidFill>
                  <a:srgbClr val="FF0000"/>
                </a:solidFill>
              </a:rPr>
              <a:t>white over black</a:t>
            </a:r>
            <a:r>
              <a:rPr lang="en-GB" sz="3500">
                <a:solidFill>
                  <a:srgbClr val="002060"/>
                </a:solidFill>
              </a:rPr>
              <a:t>, men over women, rich over poor, </a:t>
            </a:r>
            <a:r>
              <a:rPr lang="en-GB" sz="3500">
                <a:solidFill>
                  <a:srgbClr val="FF0000"/>
                </a:solidFill>
              </a:rPr>
              <a:t>able bodied over disabled</a:t>
            </a:r>
            <a:r>
              <a:rPr lang="en-GB" sz="3500">
                <a:solidFill>
                  <a:srgbClr val="002060"/>
                </a:solidFill>
              </a:rPr>
              <a:t>. </a:t>
            </a:r>
          </a:p>
          <a:p>
            <a:pPr marL="0" indent="0">
              <a:buNone/>
            </a:pPr>
            <a:r>
              <a:rPr lang="en-GB" sz="3500">
                <a:solidFill>
                  <a:srgbClr val="002060"/>
                </a:solidFill>
              </a:rPr>
              <a:t>Jeanes </a:t>
            </a:r>
            <a:r>
              <a:rPr lang="en-GB" sz="3500" i="1">
                <a:solidFill>
                  <a:srgbClr val="002060"/>
                </a:solidFill>
              </a:rPr>
              <a:t>et al. </a:t>
            </a:r>
            <a:r>
              <a:rPr lang="en-GB" sz="3500">
                <a:solidFill>
                  <a:srgbClr val="002060"/>
                </a:solidFill>
              </a:rPr>
              <a:t>(2016):</a:t>
            </a:r>
          </a:p>
          <a:p>
            <a:pPr marL="0" indent="0">
              <a:buNone/>
            </a:pPr>
            <a:endParaRPr lang="en-GB" sz="3500">
              <a:solidFill>
                <a:srgbClr val="002060"/>
              </a:solidFill>
            </a:endParaRPr>
          </a:p>
          <a:p>
            <a:pPr marL="0" indent="0">
              <a:buNone/>
            </a:pPr>
            <a:r>
              <a:rPr lang="en-GB" sz="3500">
                <a:solidFill>
                  <a:srgbClr val="002060"/>
                </a:solidFill>
              </a:rPr>
              <a:t>What do you think about this statement?</a:t>
            </a:r>
          </a:p>
          <a:p>
            <a:pPr marL="0" indent="0">
              <a:buNone/>
            </a:pPr>
            <a:endParaRPr lang="en-GB" sz="3500">
              <a:solidFill>
                <a:srgbClr val="002060"/>
              </a:solidFill>
            </a:endParaRPr>
          </a:p>
          <a:p>
            <a:endParaRPr lang="en-GB" sz="3500">
              <a:solidFill>
                <a:srgbClr val="002060"/>
              </a:solidFill>
            </a:endParaRPr>
          </a:p>
          <a:p>
            <a:endParaRPr lang="en-GB" sz="3500">
              <a:solidFill>
                <a:srgbClr val="002060"/>
              </a:solidFill>
            </a:endParaRPr>
          </a:p>
          <a:p>
            <a:endParaRPr lang="en-GB" sz="3500">
              <a:solidFill>
                <a:srgbClr val="002060"/>
              </a:solidFill>
            </a:endParaRPr>
          </a:p>
        </p:txBody>
      </p:sp>
    </p:spTree>
    <p:extLst>
      <p:ext uri="{BB962C8B-B14F-4D97-AF65-F5344CB8AC3E}">
        <p14:creationId xmlns:p14="http://schemas.microsoft.com/office/powerpoint/2010/main" val="43789829"/>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a:t>Race and Sport</a:t>
            </a:r>
          </a:p>
        </p:txBody>
      </p:sp>
      <p:sp>
        <p:nvSpPr>
          <p:cNvPr id="3" name="Content Placeholder 2"/>
          <p:cNvSpPr>
            <a:spLocks noGrp="1"/>
          </p:cNvSpPr>
          <p:nvPr>
            <p:ph idx="1"/>
          </p:nvPr>
        </p:nvSpPr>
        <p:spPr/>
        <p:txBody>
          <a:bodyPr>
            <a:normAutofit/>
          </a:bodyPr>
          <a:lstStyle/>
          <a:p>
            <a:pPr marL="0" indent="0" algn="ctr">
              <a:buNone/>
            </a:pPr>
            <a:r>
              <a:rPr lang="en-GB" sz="4500"/>
              <a:t>Why study this? </a:t>
            </a:r>
          </a:p>
          <a:p>
            <a:pPr marL="0" indent="0" algn="ctr">
              <a:buNone/>
            </a:pPr>
            <a:r>
              <a:rPr lang="en-GB" sz="4500"/>
              <a:t>How could an improved understanding of this benefit you as a sports manager?</a:t>
            </a:r>
          </a:p>
        </p:txBody>
      </p:sp>
    </p:spTree>
    <p:extLst>
      <p:ext uri="{BB962C8B-B14F-4D97-AF65-F5344CB8AC3E}">
        <p14:creationId xmlns:p14="http://schemas.microsoft.com/office/powerpoint/2010/main" val="3719903653"/>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04805"/>
          </a:xfrm>
        </p:spPr>
        <p:txBody>
          <a:bodyPr/>
          <a:lstStyle/>
          <a:p>
            <a:r>
              <a:rPr lang="en-GB" b="1" u="sng">
                <a:solidFill>
                  <a:srgbClr val="002060"/>
                </a:solidFill>
              </a:rPr>
              <a:t>Race and Sport</a:t>
            </a:r>
          </a:p>
        </p:txBody>
      </p:sp>
      <p:sp>
        <p:nvSpPr>
          <p:cNvPr id="3" name="Content Placeholder 2"/>
          <p:cNvSpPr>
            <a:spLocks noGrp="1"/>
          </p:cNvSpPr>
          <p:nvPr>
            <p:ph idx="1"/>
          </p:nvPr>
        </p:nvSpPr>
        <p:spPr>
          <a:xfrm>
            <a:off x="457200" y="1338125"/>
            <a:ext cx="8229600" cy="3917032"/>
          </a:xfrm>
        </p:spPr>
        <p:txBody>
          <a:bodyPr>
            <a:noAutofit/>
          </a:bodyPr>
          <a:lstStyle/>
          <a:p>
            <a:pPr marL="0" indent="0">
              <a:buNone/>
            </a:pPr>
            <a:r>
              <a:rPr lang="en-GB" sz="2200">
                <a:solidFill>
                  <a:srgbClr val="002060"/>
                </a:solidFill>
              </a:rPr>
              <a:t>Race and sport are intertwined in a number of important ways. </a:t>
            </a:r>
          </a:p>
          <a:p>
            <a:pPr marL="622300" indent="-622300">
              <a:buFont typeface="Wingdings" panose="05000000000000000000" pitchFamily="2" charset="2"/>
              <a:buChar char="Ø"/>
            </a:pPr>
            <a:r>
              <a:rPr lang="en-GB" sz="2200">
                <a:solidFill>
                  <a:srgbClr val="002060"/>
                </a:solidFill>
              </a:rPr>
              <a:t>Entire sports are racialized e.g. 2/3rds of US pro basketball and NFL players are African Americans.  Whilst swimming and gymnastics are dominated by white athletes. </a:t>
            </a:r>
          </a:p>
          <a:p>
            <a:pPr marL="0" indent="0">
              <a:buNone/>
            </a:pPr>
            <a:endParaRPr lang="en-GB" sz="2200">
              <a:solidFill>
                <a:srgbClr val="002060"/>
              </a:solidFill>
            </a:endParaRPr>
          </a:p>
          <a:p>
            <a:pPr marL="622300" indent="-622300">
              <a:buFont typeface="Wingdings" panose="05000000000000000000" pitchFamily="2" charset="2"/>
              <a:buChar char="Ø"/>
            </a:pPr>
            <a:r>
              <a:rPr lang="en-GB" sz="2200">
                <a:solidFill>
                  <a:srgbClr val="002060"/>
                </a:solidFill>
              </a:rPr>
              <a:t>Beliefs about racial prowess in sport impact on the experiences of athletes and their post career trajectories.  </a:t>
            </a:r>
          </a:p>
          <a:p>
            <a:pPr marL="0" indent="0">
              <a:buNone/>
            </a:pPr>
            <a:endParaRPr lang="en-GB" sz="2200">
              <a:solidFill>
                <a:srgbClr val="002060"/>
              </a:solidFill>
            </a:endParaRPr>
          </a:p>
          <a:p>
            <a:pPr marL="622300" indent="-622300">
              <a:buFont typeface="Wingdings" panose="05000000000000000000" pitchFamily="2" charset="2"/>
              <a:buChar char="Ø"/>
            </a:pPr>
            <a:r>
              <a:rPr lang="en-GB" sz="2200">
                <a:solidFill>
                  <a:srgbClr val="002060"/>
                </a:solidFill>
              </a:rPr>
              <a:t>“’Race’ and racism are normalized in modern sport,” </a:t>
            </a:r>
            <a:r>
              <a:rPr lang="en-GB" sz="2200" err="1">
                <a:solidFill>
                  <a:srgbClr val="002060"/>
                </a:solidFill>
              </a:rPr>
              <a:t>Spracklen</a:t>
            </a:r>
            <a:r>
              <a:rPr lang="en-GB" sz="2200">
                <a:solidFill>
                  <a:srgbClr val="002060"/>
                </a:solidFill>
              </a:rPr>
              <a:t> (2015, p.166).</a:t>
            </a:r>
          </a:p>
          <a:p>
            <a:pPr marL="622300" indent="-622300">
              <a:buFont typeface="Wingdings" panose="05000000000000000000" pitchFamily="2" charset="2"/>
              <a:buChar char="Ø"/>
            </a:pPr>
            <a:endParaRPr lang="en-GB" sz="2200">
              <a:solidFill>
                <a:srgbClr val="002060"/>
              </a:solidFill>
            </a:endParaRPr>
          </a:p>
        </p:txBody>
      </p:sp>
    </p:spTree>
    <p:extLst>
      <p:ext uri="{BB962C8B-B14F-4D97-AF65-F5344CB8AC3E}">
        <p14:creationId xmlns:p14="http://schemas.microsoft.com/office/powerpoint/2010/main" val="82229308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546244-228B-F0EC-F1F7-B44DE6C08D5C}"/>
              </a:ext>
            </a:extLst>
          </p:cNvPr>
          <p:cNvSpPr>
            <a:spLocks noGrp="1"/>
          </p:cNvSpPr>
          <p:nvPr>
            <p:ph type="title"/>
          </p:nvPr>
        </p:nvSpPr>
        <p:spPr/>
        <p:txBody>
          <a:bodyPr/>
          <a:lstStyle/>
          <a:p>
            <a:r>
              <a:rPr lang="en-GB"/>
              <a:t>Question</a:t>
            </a:r>
          </a:p>
        </p:txBody>
      </p:sp>
      <p:sp>
        <p:nvSpPr>
          <p:cNvPr id="3" name="Content Placeholder 2">
            <a:extLst>
              <a:ext uri="{FF2B5EF4-FFF2-40B4-BE49-F238E27FC236}">
                <a16:creationId xmlns:a16="http://schemas.microsoft.com/office/drawing/2014/main" id="{8086C65C-DAB5-B3DE-DEED-108A1FD4F439}"/>
              </a:ext>
            </a:extLst>
          </p:cNvPr>
          <p:cNvSpPr>
            <a:spLocks noGrp="1"/>
          </p:cNvSpPr>
          <p:nvPr>
            <p:ph idx="1"/>
          </p:nvPr>
        </p:nvSpPr>
        <p:spPr/>
        <p:txBody>
          <a:bodyPr vert="horz" lIns="91440" tIns="45720" rIns="91440" bIns="45720" rtlCol="0" anchor="t">
            <a:normAutofit/>
          </a:bodyPr>
          <a:lstStyle/>
          <a:p>
            <a:r>
              <a:rPr lang="en-GB" dirty="0"/>
              <a:t>What was unique about the Olympic 100m make final?</a:t>
            </a:r>
          </a:p>
          <a:p>
            <a:r>
              <a:rPr lang="en-GB" dirty="0"/>
              <a:t>What was unique about the Olympic 50m Female swimming breaststroke final?</a:t>
            </a:r>
          </a:p>
        </p:txBody>
      </p:sp>
    </p:spTree>
    <p:extLst>
      <p:ext uri="{BB962C8B-B14F-4D97-AF65-F5344CB8AC3E}">
        <p14:creationId xmlns:p14="http://schemas.microsoft.com/office/powerpoint/2010/main" val="142745266"/>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Thrilling Olympic men's 100m final as you've never seen it before: Stunning  photo shows how Noah Lyles burst to take gold medal in photo finish despite  trailing in last place | Daily">
            <a:extLst>
              <a:ext uri="{FF2B5EF4-FFF2-40B4-BE49-F238E27FC236}">
                <a16:creationId xmlns:a16="http://schemas.microsoft.com/office/drawing/2014/main" id="{0E268ACA-CD52-489B-2C89-3CDEB69CD202}"/>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30744" y="113241"/>
            <a:ext cx="8963025" cy="5377815"/>
          </a:xfrm>
          <a:prstGeom prst="rect">
            <a:avLst/>
          </a:prstGeom>
          <a:solidFill>
            <a:srgbClr val="FFFFFF"/>
          </a:solidFill>
        </p:spPr>
      </p:pic>
    </p:spTree>
    <p:extLst>
      <p:ext uri="{BB962C8B-B14F-4D97-AF65-F5344CB8AC3E}">
        <p14:creationId xmlns:p14="http://schemas.microsoft.com/office/powerpoint/2010/main" val="4214675648"/>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Petition · Include 50-Meter Stroke Events in the Olympic Games - United  States · Change.org">
            <a:extLst>
              <a:ext uri="{FF2B5EF4-FFF2-40B4-BE49-F238E27FC236}">
                <a16:creationId xmlns:a16="http://schemas.microsoft.com/office/drawing/2014/main" id="{FCCB663C-7B48-7F99-7657-2D99762D24D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5365" y="184031"/>
            <a:ext cx="8361949" cy="47094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0074685"/>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98678"/>
            <a:ext cx="9144000" cy="5805415"/>
          </a:xfrm>
          <a:prstGeom prst="rect">
            <a:avLst/>
          </a:prstGeom>
        </p:spPr>
      </p:pic>
      <p:sp>
        <p:nvSpPr>
          <p:cNvPr id="3" name="Content Placeholder 2"/>
          <p:cNvSpPr>
            <a:spLocks noGrp="1"/>
          </p:cNvSpPr>
          <p:nvPr>
            <p:ph idx="1"/>
          </p:nvPr>
        </p:nvSpPr>
        <p:spPr>
          <a:xfrm>
            <a:off x="0" y="4704202"/>
            <a:ext cx="9144000" cy="727114"/>
          </a:xfrm>
        </p:spPr>
        <p:txBody>
          <a:bodyPr vert="horz" lIns="91440" tIns="45720" rIns="91440" bIns="45720" rtlCol="0" anchor="t">
            <a:noAutofit/>
          </a:bodyPr>
          <a:lstStyle/>
          <a:p>
            <a:pPr marL="0" indent="0" algn="ctr">
              <a:buNone/>
            </a:pPr>
            <a:r>
              <a:rPr lang="en-GB" sz="3000" dirty="0">
                <a:solidFill>
                  <a:schemeClr val="bg1"/>
                </a:solidFill>
              </a:rPr>
              <a:t>How can we explain the dominance of black athletes in sprinting and white athletes in swimming?</a:t>
            </a:r>
          </a:p>
        </p:txBody>
      </p:sp>
    </p:spTree>
    <p:extLst>
      <p:ext uri="{BB962C8B-B14F-4D97-AF65-F5344CB8AC3E}">
        <p14:creationId xmlns:p14="http://schemas.microsoft.com/office/powerpoint/2010/main" val="3680588904"/>
      </p:ext>
    </p:extLst>
  </p:cSld>
  <p:clrMapOvr>
    <a:masterClrMapping/>
  </p:clrMapOvr>
  <p:transition spd="slow">
    <p:push dir="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
            <a:ext cx="9144000" cy="5750805"/>
          </a:xfrm>
          <a:prstGeom prst="rect">
            <a:avLst/>
          </a:prstGeom>
        </p:spPr>
      </p:pic>
      <p:sp>
        <p:nvSpPr>
          <p:cNvPr id="3" name="Content Placeholder 2"/>
          <p:cNvSpPr>
            <a:spLocks noGrp="1"/>
          </p:cNvSpPr>
          <p:nvPr>
            <p:ph idx="1"/>
          </p:nvPr>
        </p:nvSpPr>
        <p:spPr>
          <a:xfrm>
            <a:off x="0" y="377328"/>
            <a:ext cx="9144000" cy="1143000"/>
          </a:xfrm>
        </p:spPr>
        <p:txBody>
          <a:bodyPr>
            <a:noAutofit/>
          </a:bodyPr>
          <a:lstStyle/>
          <a:p>
            <a:pPr marL="0" indent="0" algn="ctr">
              <a:buNone/>
            </a:pPr>
            <a:r>
              <a:rPr lang="en-GB" sz="2400" b="1">
                <a:solidFill>
                  <a:schemeClr val="bg1"/>
                </a:solidFill>
              </a:rPr>
              <a:t>What racial stereotypes in sport can you think of?</a:t>
            </a:r>
          </a:p>
          <a:p>
            <a:pPr marL="0" indent="0" algn="ctr">
              <a:buNone/>
            </a:pPr>
            <a:r>
              <a:rPr lang="en-GB" sz="2400" b="1">
                <a:solidFill>
                  <a:schemeClr val="bg1"/>
                </a:solidFill>
              </a:rPr>
              <a:t>Can you think of contrary examples?</a:t>
            </a:r>
          </a:p>
          <a:p>
            <a:pPr marL="0" indent="0" algn="ctr">
              <a:buNone/>
            </a:pPr>
            <a:endParaRPr lang="en-GB" sz="2400" b="1">
              <a:solidFill>
                <a:schemeClr val="bg1"/>
              </a:solidFill>
            </a:endParaRPr>
          </a:p>
        </p:txBody>
      </p:sp>
    </p:spTree>
    <p:extLst>
      <p:ext uri="{BB962C8B-B14F-4D97-AF65-F5344CB8AC3E}">
        <p14:creationId xmlns:p14="http://schemas.microsoft.com/office/powerpoint/2010/main" val="36925789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D6C602-A188-8903-546C-CEA9B69EE9CF}"/>
              </a:ext>
            </a:extLst>
          </p:cNvPr>
          <p:cNvSpPr>
            <a:spLocks noGrp="1"/>
          </p:cNvSpPr>
          <p:nvPr>
            <p:ph type="title"/>
          </p:nvPr>
        </p:nvSpPr>
        <p:spPr>
          <a:xfrm>
            <a:off x="457200" y="-854"/>
            <a:ext cx="8229600" cy="1143000"/>
          </a:xfrm>
        </p:spPr>
        <p:txBody>
          <a:bodyPr/>
          <a:lstStyle/>
          <a:p>
            <a:r>
              <a:rPr lang="en-US" b="1"/>
              <a:t>Google Scholar Task</a:t>
            </a:r>
          </a:p>
        </p:txBody>
      </p:sp>
      <p:sp>
        <p:nvSpPr>
          <p:cNvPr id="3" name="Content Placeholder 2">
            <a:extLst>
              <a:ext uri="{FF2B5EF4-FFF2-40B4-BE49-F238E27FC236}">
                <a16:creationId xmlns:a16="http://schemas.microsoft.com/office/drawing/2014/main" id="{E12842B0-06E7-660B-9477-7A93AE36ACBA}"/>
              </a:ext>
            </a:extLst>
          </p:cNvPr>
          <p:cNvSpPr>
            <a:spLocks noGrp="1"/>
          </p:cNvSpPr>
          <p:nvPr>
            <p:ph idx="1"/>
          </p:nvPr>
        </p:nvSpPr>
        <p:spPr>
          <a:xfrm>
            <a:off x="457200" y="1060939"/>
            <a:ext cx="8229600" cy="4479739"/>
          </a:xfrm>
        </p:spPr>
        <p:txBody>
          <a:bodyPr vert="horz" lIns="91440" tIns="45720" rIns="91440" bIns="45720" rtlCol="0" anchor="t">
            <a:normAutofit fontScale="92500" lnSpcReduction="20000"/>
          </a:bodyPr>
          <a:lstStyle/>
          <a:p>
            <a:pPr marL="0" indent="0">
              <a:buNone/>
            </a:pPr>
            <a:r>
              <a:rPr lang="en-US">
                <a:ea typeface="+mn-lt"/>
                <a:cs typeface="+mn-lt"/>
              </a:rPr>
              <a:t>Use google scholar to research good quality reports that may support why black athletes are faster than white</a:t>
            </a:r>
          </a:p>
          <a:p>
            <a:pPr marL="0" indent="0">
              <a:buNone/>
            </a:pPr>
            <a:endParaRPr lang="en-US"/>
          </a:p>
          <a:p>
            <a:pPr marL="0" indent="0">
              <a:buNone/>
            </a:pPr>
            <a:r>
              <a:rPr lang="en-US"/>
              <a:t>Use the cited by tab to expand your search and to collect more evidence</a:t>
            </a:r>
          </a:p>
          <a:p>
            <a:pPr marL="0" indent="0">
              <a:buNone/>
            </a:pPr>
            <a:endParaRPr lang="en-US"/>
          </a:p>
          <a:p>
            <a:pPr marL="0" indent="0">
              <a:buNone/>
            </a:pPr>
            <a:r>
              <a:rPr lang="en-US"/>
              <a:t>Create a Harvard reference and in text citation for this source- view support resource / examples</a:t>
            </a:r>
          </a:p>
        </p:txBody>
      </p:sp>
    </p:spTree>
    <p:extLst>
      <p:ext uri="{BB962C8B-B14F-4D97-AF65-F5344CB8AC3E}">
        <p14:creationId xmlns:p14="http://schemas.microsoft.com/office/powerpoint/2010/main" val="3595249770"/>
      </p:ext>
    </p:extLst>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4092" y="498232"/>
            <a:ext cx="8229600" cy="3917032"/>
          </a:xfrm>
        </p:spPr>
        <p:txBody>
          <a:bodyPr>
            <a:normAutofit/>
          </a:bodyPr>
          <a:lstStyle/>
          <a:p>
            <a:pPr marL="0" indent="0">
              <a:buNone/>
            </a:pPr>
            <a:r>
              <a:rPr lang="en-GB" sz="5500" i="1">
                <a:solidFill>
                  <a:srgbClr val="002060"/>
                </a:solidFill>
              </a:rPr>
              <a:t>Therefore, </a:t>
            </a:r>
            <a:r>
              <a:rPr lang="en-GB" sz="5500" b="1">
                <a:solidFill>
                  <a:srgbClr val="002060"/>
                </a:solidFill>
              </a:rPr>
              <a:t>“</a:t>
            </a:r>
            <a:r>
              <a:rPr lang="en-GB" sz="5500" b="1" i="1">
                <a:solidFill>
                  <a:srgbClr val="002060"/>
                </a:solidFill>
              </a:rPr>
              <a:t>race might have an impact in sport, but its impact is social, not genetic</a:t>
            </a:r>
            <a:r>
              <a:rPr lang="en-GB" sz="5500">
                <a:solidFill>
                  <a:srgbClr val="002060"/>
                </a:solidFill>
              </a:rPr>
              <a:t>,” </a:t>
            </a:r>
            <a:r>
              <a:rPr lang="en-GB" sz="2000" err="1">
                <a:solidFill>
                  <a:srgbClr val="002060"/>
                </a:solidFill>
              </a:rPr>
              <a:t>Marjoribanks</a:t>
            </a:r>
            <a:r>
              <a:rPr lang="en-GB" sz="2000">
                <a:solidFill>
                  <a:srgbClr val="002060"/>
                </a:solidFill>
              </a:rPr>
              <a:t> &amp; Farquharson (2012, p.43).  </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16326" y="3833445"/>
            <a:ext cx="2523423" cy="1688123"/>
          </a:xfrm>
          <a:prstGeom prst="rect">
            <a:avLst/>
          </a:prstGeom>
        </p:spPr>
      </p:pic>
    </p:spTree>
    <p:extLst>
      <p:ext uri="{BB962C8B-B14F-4D97-AF65-F5344CB8AC3E}">
        <p14:creationId xmlns:p14="http://schemas.microsoft.com/office/powerpoint/2010/main" val="1448977199"/>
      </p:ext>
    </p:extLst>
  </p:cSld>
  <p:clrMapOvr>
    <a:masterClrMapping/>
  </p:clrMapOvr>
  <p:transition spd="slow">
    <p:push dir="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692203" y="709245"/>
            <a:ext cx="7888329" cy="4437185"/>
          </a:xfrm>
        </p:spPr>
      </p:pic>
    </p:spTree>
    <p:extLst>
      <p:ext uri="{BB962C8B-B14F-4D97-AF65-F5344CB8AC3E}">
        <p14:creationId xmlns:p14="http://schemas.microsoft.com/office/powerpoint/2010/main" val="3260688826"/>
      </p:ext>
    </p:extLst>
  </p:cSld>
  <p:clrMapOvr>
    <a:masterClrMapping/>
  </p:clrMapOvr>
  <p:transition spd="slow">
    <p:push di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a:solidFill>
                  <a:srgbClr val="002060"/>
                </a:solidFill>
              </a:rPr>
              <a:t>Naturally talented?</a:t>
            </a:r>
          </a:p>
        </p:txBody>
      </p:sp>
      <p:sp>
        <p:nvSpPr>
          <p:cNvPr id="3" name="Content Placeholder 2"/>
          <p:cNvSpPr>
            <a:spLocks noGrp="1"/>
          </p:cNvSpPr>
          <p:nvPr>
            <p:ph idx="1"/>
          </p:nvPr>
        </p:nvSpPr>
        <p:spPr>
          <a:xfrm>
            <a:off x="556054" y="1318784"/>
            <a:ext cx="8229600" cy="3917032"/>
          </a:xfrm>
        </p:spPr>
        <p:txBody>
          <a:bodyPr>
            <a:noAutofit/>
          </a:bodyPr>
          <a:lstStyle/>
          <a:p>
            <a:pPr>
              <a:buFont typeface="Wingdings" panose="05000000000000000000" pitchFamily="2" charset="2"/>
              <a:buChar char="§"/>
            </a:pPr>
            <a:r>
              <a:rPr lang="en-GB" sz="2300">
                <a:solidFill>
                  <a:srgbClr val="002060"/>
                </a:solidFill>
              </a:rPr>
              <a:t>There is no evidence that people with dark skin are inherently better athletically than those with lighter skin.</a:t>
            </a:r>
          </a:p>
          <a:p>
            <a:pPr>
              <a:buFont typeface="Wingdings" panose="05000000000000000000" pitchFamily="2" charset="2"/>
              <a:buChar char="§"/>
            </a:pPr>
            <a:r>
              <a:rPr lang="en-GB" sz="2300">
                <a:solidFill>
                  <a:srgbClr val="002060"/>
                </a:solidFill>
              </a:rPr>
              <a:t>The </a:t>
            </a:r>
            <a:r>
              <a:rPr lang="en-GB" sz="2300" b="1">
                <a:solidFill>
                  <a:srgbClr val="002060"/>
                </a:solidFill>
              </a:rPr>
              <a:t>Human Genome Project </a:t>
            </a:r>
            <a:r>
              <a:rPr lang="en-GB" sz="2300">
                <a:solidFill>
                  <a:srgbClr val="002060"/>
                </a:solidFill>
              </a:rPr>
              <a:t>has definitively stated that differences within so-called racial groups are in fact greater than those between groups (</a:t>
            </a:r>
            <a:r>
              <a:rPr lang="en-GB" sz="2300" err="1">
                <a:solidFill>
                  <a:srgbClr val="002060"/>
                </a:solidFill>
              </a:rPr>
              <a:t>Spracklen</a:t>
            </a:r>
            <a:r>
              <a:rPr lang="en-GB" sz="2300">
                <a:solidFill>
                  <a:srgbClr val="002060"/>
                </a:solidFill>
              </a:rPr>
              <a:t>, 2015).</a:t>
            </a:r>
          </a:p>
          <a:p>
            <a:pPr>
              <a:buFont typeface="Wingdings" panose="05000000000000000000" pitchFamily="2" charset="2"/>
              <a:buChar char="§"/>
            </a:pPr>
            <a:r>
              <a:rPr lang="en-GB" sz="2300">
                <a:solidFill>
                  <a:srgbClr val="002060"/>
                </a:solidFill>
              </a:rPr>
              <a:t>Conversely, there is a great deal of evidence that social structures around sport reinforce racial stereotypes around sporting prowess. </a:t>
            </a:r>
          </a:p>
          <a:p>
            <a:pPr>
              <a:buFont typeface="Wingdings" panose="05000000000000000000" pitchFamily="2" charset="2"/>
              <a:buChar char="§"/>
            </a:pPr>
            <a:r>
              <a:rPr lang="en-GB" sz="2300">
                <a:solidFill>
                  <a:srgbClr val="002060"/>
                </a:solidFill>
              </a:rPr>
              <a:t>Black people have only dominated certain sports at certain periods in history e.g. Jews dominated basketball in 1930s America and boxing in 1930s England (</a:t>
            </a:r>
            <a:r>
              <a:rPr lang="en-GB" sz="2300" err="1">
                <a:solidFill>
                  <a:srgbClr val="002060"/>
                </a:solidFill>
              </a:rPr>
              <a:t>Spracklen</a:t>
            </a:r>
            <a:r>
              <a:rPr lang="en-GB" sz="2300">
                <a:solidFill>
                  <a:srgbClr val="002060"/>
                </a:solidFill>
              </a:rPr>
              <a:t>, 2015). </a:t>
            </a:r>
          </a:p>
          <a:p>
            <a:endParaRPr lang="en-GB" sz="2300">
              <a:solidFill>
                <a:srgbClr val="002060"/>
              </a:solidFill>
            </a:endParaRPr>
          </a:p>
        </p:txBody>
      </p:sp>
    </p:spTree>
    <p:extLst>
      <p:ext uri="{BB962C8B-B14F-4D97-AF65-F5344CB8AC3E}">
        <p14:creationId xmlns:p14="http://schemas.microsoft.com/office/powerpoint/2010/main" val="320920383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1872"/>
            <a:ext cx="8229600" cy="1143000"/>
          </a:xfrm>
        </p:spPr>
        <p:txBody>
          <a:bodyPr/>
          <a:lstStyle/>
          <a:p>
            <a:r>
              <a:rPr lang="en-GB" b="1" u="sng">
                <a:solidFill>
                  <a:srgbClr val="002060"/>
                </a:solidFill>
              </a:rPr>
              <a:t>Persistent Myths</a:t>
            </a:r>
          </a:p>
        </p:txBody>
      </p:sp>
      <p:sp>
        <p:nvSpPr>
          <p:cNvPr id="3" name="Content Placeholder 2"/>
          <p:cNvSpPr>
            <a:spLocks noGrp="1"/>
          </p:cNvSpPr>
          <p:nvPr>
            <p:ph idx="1"/>
          </p:nvPr>
        </p:nvSpPr>
        <p:spPr>
          <a:xfrm>
            <a:off x="457200" y="1324872"/>
            <a:ext cx="8229600" cy="3729500"/>
          </a:xfrm>
        </p:spPr>
        <p:txBody>
          <a:bodyPr>
            <a:normAutofit/>
          </a:bodyPr>
          <a:lstStyle/>
          <a:p>
            <a:pPr marL="0" indent="0" algn="ctr">
              <a:buNone/>
            </a:pPr>
            <a:r>
              <a:rPr lang="en-GB" sz="5500">
                <a:solidFill>
                  <a:srgbClr val="002060"/>
                </a:solidFill>
              </a:rPr>
              <a:t>Myths about the superiority of Black athletes have consequences for sport.</a:t>
            </a:r>
          </a:p>
        </p:txBody>
      </p:sp>
      <p:sp>
        <p:nvSpPr>
          <p:cNvPr id="4" name="TextBox 3"/>
          <p:cNvSpPr txBox="1"/>
          <p:nvPr/>
        </p:nvSpPr>
        <p:spPr>
          <a:xfrm>
            <a:off x="3636689" y="5054372"/>
            <a:ext cx="5304948" cy="646331"/>
          </a:xfrm>
          <a:prstGeom prst="rect">
            <a:avLst/>
          </a:prstGeom>
          <a:noFill/>
        </p:spPr>
        <p:txBody>
          <a:bodyPr wrap="square" rtlCol="0">
            <a:spAutoFit/>
          </a:bodyPr>
          <a:lstStyle/>
          <a:p>
            <a:r>
              <a:rPr lang="en-GB" err="1">
                <a:solidFill>
                  <a:srgbClr val="002060"/>
                </a:solidFill>
              </a:rPr>
              <a:t>Marjoribanks</a:t>
            </a:r>
            <a:r>
              <a:rPr lang="en-GB">
                <a:solidFill>
                  <a:srgbClr val="002060"/>
                </a:solidFill>
              </a:rPr>
              <a:t> &amp; Farquharson (2012, p.44-45).  </a:t>
            </a:r>
          </a:p>
          <a:p>
            <a:endParaRPr lang="en-GB"/>
          </a:p>
        </p:txBody>
      </p:sp>
    </p:spTree>
    <p:extLst>
      <p:ext uri="{BB962C8B-B14F-4D97-AF65-F5344CB8AC3E}">
        <p14:creationId xmlns:p14="http://schemas.microsoft.com/office/powerpoint/2010/main" val="1160191625"/>
      </p:ext>
    </p:extLst>
  </p:cSld>
  <p:clrMapOvr>
    <a:masterClrMapping/>
  </p:clrMapOvr>
  <p:transition spd="slow">
    <p:push dir="u"/>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211" y="181745"/>
            <a:ext cx="4656576" cy="5502362"/>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40411" y="181746"/>
            <a:ext cx="3637977" cy="5444838"/>
          </a:xfrm>
          <a:prstGeom prst="rect">
            <a:avLst/>
          </a:prstGeom>
        </p:spPr>
      </p:pic>
    </p:spTree>
    <p:extLst>
      <p:ext uri="{BB962C8B-B14F-4D97-AF65-F5344CB8AC3E}">
        <p14:creationId xmlns:p14="http://schemas.microsoft.com/office/powerpoint/2010/main" val="1134271894"/>
      </p:ext>
    </p:extLst>
  </p:cSld>
  <p:clrMapOvr>
    <a:masterClrMapping/>
  </p:clrMapOvr>
  <p:transition spd="slow">
    <p:push dir="u"/>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2031" y="774040"/>
            <a:ext cx="8229600" cy="4825255"/>
          </a:xfrm>
        </p:spPr>
        <p:txBody>
          <a:bodyPr>
            <a:noAutofit/>
          </a:bodyPr>
          <a:lstStyle/>
          <a:p>
            <a:pPr marL="0" indent="0" algn="ctr">
              <a:lnSpc>
                <a:spcPct val="150000"/>
              </a:lnSpc>
              <a:buNone/>
            </a:pPr>
            <a:r>
              <a:rPr lang="en-GB" sz="4000">
                <a:solidFill>
                  <a:srgbClr val="002060"/>
                </a:solidFill>
              </a:rPr>
              <a:t>How many black outside halves can you name?</a:t>
            </a:r>
          </a:p>
          <a:p>
            <a:pPr marL="0" indent="0" algn="ctr">
              <a:lnSpc>
                <a:spcPct val="150000"/>
              </a:lnSpc>
              <a:buNone/>
            </a:pPr>
            <a:r>
              <a:rPr lang="en-GB" sz="4000">
                <a:solidFill>
                  <a:srgbClr val="002060"/>
                </a:solidFill>
              </a:rPr>
              <a:t>What about black quarter backs?</a:t>
            </a:r>
          </a:p>
          <a:p>
            <a:pPr marL="0" indent="0" algn="ctr">
              <a:lnSpc>
                <a:spcPct val="150000"/>
              </a:lnSpc>
              <a:buNone/>
            </a:pPr>
            <a:r>
              <a:rPr lang="en-GB" sz="4000">
                <a:solidFill>
                  <a:srgbClr val="002060"/>
                </a:solidFill>
              </a:rPr>
              <a:t>What about black football managers?</a:t>
            </a:r>
          </a:p>
        </p:txBody>
      </p:sp>
    </p:spTree>
    <p:extLst>
      <p:ext uri="{BB962C8B-B14F-4D97-AF65-F5344CB8AC3E}">
        <p14:creationId xmlns:p14="http://schemas.microsoft.com/office/powerpoint/2010/main" val="3049142726"/>
      </p:ext>
    </p:extLst>
  </p:cSld>
  <p:clrMapOvr>
    <a:masterClrMapping/>
  </p:clrMapOvr>
  <p:transition spd="slow">
    <p:push dir="u"/>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500"/>
              <a:t>Black, Asian and Minority Ethnic representation across 68 sports boards including NGBS</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936955" y="1238611"/>
            <a:ext cx="5608689" cy="4006206"/>
          </a:xfrm>
        </p:spPr>
      </p:pic>
      <p:sp>
        <p:nvSpPr>
          <p:cNvPr id="6" name="TextBox 5"/>
          <p:cNvSpPr txBox="1"/>
          <p:nvPr/>
        </p:nvSpPr>
        <p:spPr>
          <a:xfrm>
            <a:off x="6305100" y="5255778"/>
            <a:ext cx="3161071" cy="369332"/>
          </a:xfrm>
          <a:prstGeom prst="rect">
            <a:avLst/>
          </a:prstGeom>
          <a:noFill/>
        </p:spPr>
        <p:txBody>
          <a:bodyPr wrap="square" rtlCol="0">
            <a:spAutoFit/>
          </a:bodyPr>
          <a:lstStyle/>
          <a:p>
            <a:r>
              <a:rPr lang="en-GB"/>
              <a:t>Sporting Equals (2016)</a:t>
            </a:r>
          </a:p>
        </p:txBody>
      </p:sp>
    </p:spTree>
    <p:extLst>
      <p:ext uri="{BB962C8B-B14F-4D97-AF65-F5344CB8AC3E}">
        <p14:creationId xmlns:p14="http://schemas.microsoft.com/office/powerpoint/2010/main" val="1555401526"/>
      </p:ext>
    </p:extLst>
  </p:cSld>
  <p:clrMapOvr>
    <a:masterClrMapping/>
  </p:clrMapOvr>
  <p:transition spd="slow">
    <p:push dir="u"/>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058B1BB-A58D-5763-0548-18DE73AF075D}"/>
              </a:ext>
            </a:extLst>
          </p:cNvPr>
          <p:cNvSpPr>
            <a:spLocks noGrp="1"/>
          </p:cNvSpPr>
          <p:nvPr>
            <p:ph idx="1"/>
          </p:nvPr>
        </p:nvSpPr>
        <p:spPr>
          <a:xfrm>
            <a:off x="371628" y="2773762"/>
            <a:ext cx="8229600" cy="3917032"/>
          </a:xfrm>
        </p:spPr>
        <p:txBody>
          <a:bodyPr vert="horz" lIns="91440" tIns="45720" rIns="91440" bIns="45720" rtlCol="0" anchor="t">
            <a:noAutofit/>
          </a:bodyPr>
          <a:lstStyle/>
          <a:p>
            <a:r>
              <a:rPr lang="en-US" sz="2000" dirty="0">
                <a:latin typeface="Open Sans"/>
                <a:ea typeface="Open Sans"/>
                <a:cs typeface="Open Sans"/>
              </a:rPr>
              <a:t>Wafula Strike is the only </a:t>
            </a:r>
            <a:r>
              <a:rPr lang="en-US" sz="2000" dirty="0">
                <a:solidFill>
                  <a:srgbClr val="007CB0"/>
                </a:solidFill>
                <a:latin typeface="Open Sans"/>
                <a:ea typeface="Open Sans"/>
                <a:cs typeface="Open Sans"/>
                <a:hlinkClick r:id="rId2"/>
              </a:rPr>
              <a:t>Black board member</a:t>
            </a:r>
            <a:r>
              <a:rPr lang="en-US" sz="2000" dirty="0">
                <a:latin typeface="Open Sans"/>
                <a:ea typeface="Open Sans"/>
                <a:cs typeface="Open Sans"/>
              </a:rPr>
              <a:t> among major sports in the UK representing UK Athletics and only 3% of board members identify as Black across the 130 Sport England and UK Sport funded bodies.</a:t>
            </a:r>
            <a:endParaRPr lang="en-US" sz="2000" dirty="0"/>
          </a:p>
          <a:p>
            <a:r>
              <a:rPr lang="en-US" sz="2000" dirty="0">
                <a:latin typeface="Open Sans"/>
                <a:ea typeface="Open Sans"/>
                <a:cs typeface="Open Sans"/>
              </a:rPr>
              <a:t>In contrast, around 30% of professional players of the UK’s most popular sport, football, are Black.</a:t>
            </a:r>
            <a:endParaRPr lang="en-US" sz="2000" dirty="0"/>
          </a:p>
          <a:p>
            <a:pPr marL="0" indent="0">
              <a:buNone/>
            </a:pPr>
            <a:r>
              <a:rPr lang="en-US" sz="2000" dirty="0"/>
              <a:t>(Deloitte, 2021)</a:t>
            </a:r>
          </a:p>
        </p:txBody>
      </p:sp>
      <p:pic>
        <p:nvPicPr>
          <p:cNvPr id="4" name="Picture 3" descr="A black background with white text&#10;&#10;AI-generated content may be incorrect.">
            <a:extLst>
              <a:ext uri="{FF2B5EF4-FFF2-40B4-BE49-F238E27FC236}">
                <a16:creationId xmlns:a16="http://schemas.microsoft.com/office/drawing/2014/main" id="{01404A7F-82C1-24F1-DBB0-FB161F266191}"/>
              </a:ext>
            </a:extLst>
          </p:cNvPr>
          <p:cNvPicPr>
            <a:picLocks noChangeAspect="1"/>
          </p:cNvPicPr>
          <p:nvPr/>
        </p:nvPicPr>
        <p:blipFill>
          <a:blip r:embed="rId3"/>
          <a:stretch>
            <a:fillRect/>
          </a:stretch>
        </p:blipFill>
        <p:spPr>
          <a:xfrm>
            <a:off x="1605519" y="216557"/>
            <a:ext cx="5766292" cy="2072731"/>
          </a:xfrm>
          <a:prstGeom prst="rect">
            <a:avLst/>
          </a:prstGeom>
        </p:spPr>
      </p:pic>
    </p:spTree>
    <p:extLst>
      <p:ext uri="{BB962C8B-B14F-4D97-AF65-F5344CB8AC3E}">
        <p14:creationId xmlns:p14="http://schemas.microsoft.com/office/powerpoint/2010/main" val="2056607465"/>
      </p:ext>
    </p:extLst>
  </p:cSld>
  <p:clrMapOvr>
    <a:masterClrMapping/>
  </p:clrMapOvr>
  <p:transition spd="slow">
    <p:push dir="u"/>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5BD5C9-F8E4-2DB2-5AAB-76E27E09D4E1}"/>
              </a:ext>
            </a:extLst>
          </p:cNvPr>
          <p:cNvSpPr>
            <a:spLocks noGrp="1"/>
          </p:cNvSpPr>
          <p:nvPr>
            <p:ph type="title"/>
          </p:nvPr>
        </p:nvSpPr>
        <p:spPr/>
        <p:txBody>
          <a:bodyPr/>
          <a:lstStyle/>
          <a:p>
            <a:r>
              <a:rPr lang="en-US" dirty="0"/>
              <a:t>FA strategy 2024-2028</a:t>
            </a:r>
          </a:p>
        </p:txBody>
      </p:sp>
      <p:pic>
        <p:nvPicPr>
          <p:cNvPr id="4" name="Picture 3" descr="FA yet to seal England deal">
            <a:extLst>
              <a:ext uri="{FF2B5EF4-FFF2-40B4-BE49-F238E27FC236}">
                <a16:creationId xmlns:a16="http://schemas.microsoft.com/office/drawing/2014/main" id="{892E4D8C-8C7B-E255-A634-5AC3F0DE5BE0}"/>
              </a:ext>
            </a:extLst>
          </p:cNvPr>
          <p:cNvPicPr>
            <a:picLocks noChangeAspect="1"/>
          </p:cNvPicPr>
          <p:nvPr/>
        </p:nvPicPr>
        <p:blipFill>
          <a:blip r:embed="rId2"/>
          <a:stretch>
            <a:fillRect/>
          </a:stretch>
        </p:blipFill>
        <p:spPr>
          <a:xfrm>
            <a:off x="1688995" y="1487034"/>
            <a:ext cx="5766008" cy="3877634"/>
          </a:xfrm>
          <a:prstGeom prst="rect">
            <a:avLst/>
          </a:prstGeom>
        </p:spPr>
      </p:pic>
    </p:spTree>
    <p:extLst>
      <p:ext uri="{BB962C8B-B14F-4D97-AF65-F5344CB8AC3E}">
        <p14:creationId xmlns:p14="http://schemas.microsoft.com/office/powerpoint/2010/main" val="3322261132"/>
      </p:ext>
    </p:extLst>
  </p:cSld>
  <p:clrMapOvr>
    <a:masterClrMapping/>
  </p:clrMapOvr>
  <p:transition spd="slow">
    <p:push dir="u"/>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A Game Free From Discrimination">
            <a:hlinkClick r:id="" action="ppaction://media"/>
            <a:extLst>
              <a:ext uri="{FF2B5EF4-FFF2-40B4-BE49-F238E27FC236}">
                <a16:creationId xmlns:a16="http://schemas.microsoft.com/office/drawing/2014/main" id="{7AB3963C-C5B0-88DB-AD14-1457B118207D}"/>
              </a:ext>
            </a:extLst>
          </p:cNvPr>
          <p:cNvPicPr>
            <a:picLocks noRot="1" noChangeAspect="1"/>
          </p:cNvPicPr>
          <p:nvPr>
            <a:videoFile r:link="rId1"/>
          </p:nvPr>
        </p:nvPicPr>
        <p:blipFill>
          <a:blip r:embed="rId3"/>
          <a:stretch>
            <a:fillRect/>
          </a:stretch>
        </p:blipFill>
        <p:spPr>
          <a:xfrm>
            <a:off x="123926" y="224287"/>
            <a:ext cx="8896148" cy="5026324"/>
          </a:xfrm>
          <a:prstGeom prst="rect">
            <a:avLst/>
          </a:prstGeom>
        </p:spPr>
      </p:pic>
    </p:spTree>
    <p:extLst>
      <p:ext uri="{BB962C8B-B14F-4D97-AF65-F5344CB8AC3E}">
        <p14:creationId xmlns:p14="http://schemas.microsoft.com/office/powerpoint/2010/main" val="381319123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erson in a white shirt&#10;&#10;Description automatically generated">
            <a:extLst>
              <a:ext uri="{FF2B5EF4-FFF2-40B4-BE49-F238E27FC236}">
                <a16:creationId xmlns:a16="http://schemas.microsoft.com/office/drawing/2014/main" id="{8FA5CB06-6F42-9107-C17E-664FAF247EBF}"/>
              </a:ext>
            </a:extLst>
          </p:cNvPr>
          <p:cNvPicPr>
            <a:picLocks noChangeAspect="1"/>
          </p:cNvPicPr>
          <p:nvPr/>
        </p:nvPicPr>
        <p:blipFill>
          <a:blip r:embed="rId2"/>
          <a:stretch>
            <a:fillRect/>
          </a:stretch>
        </p:blipFill>
        <p:spPr>
          <a:xfrm>
            <a:off x="0" y="972386"/>
            <a:ext cx="9144000" cy="3477395"/>
          </a:xfrm>
          <a:prstGeom prst="rect">
            <a:avLst/>
          </a:prstGeom>
        </p:spPr>
      </p:pic>
    </p:spTree>
    <p:extLst>
      <p:ext uri="{BB962C8B-B14F-4D97-AF65-F5344CB8AC3E}">
        <p14:creationId xmlns:p14="http://schemas.microsoft.com/office/powerpoint/2010/main" val="3949927631"/>
      </p:ext>
    </p:extLst>
  </p:cSld>
  <p:clrMapOvr>
    <a:masterClrMapping/>
  </p:clrMapOvr>
  <p:transition spd="slow">
    <p:push dir="u"/>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blue and white presentation&#10;&#10;Description automatically generated">
            <a:extLst>
              <a:ext uri="{FF2B5EF4-FFF2-40B4-BE49-F238E27FC236}">
                <a16:creationId xmlns:a16="http://schemas.microsoft.com/office/drawing/2014/main" id="{9539DBA7-5CC4-6F4C-83C8-305EB142BE88}"/>
              </a:ext>
            </a:extLst>
          </p:cNvPr>
          <p:cNvPicPr>
            <a:picLocks noChangeAspect="1"/>
          </p:cNvPicPr>
          <p:nvPr/>
        </p:nvPicPr>
        <p:blipFill>
          <a:blip r:embed="rId2"/>
          <a:stretch>
            <a:fillRect/>
          </a:stretch>
        </p:blipFill>
        <p:spPr>
          <a:xfrm>
            <a:off x="0" y="345243"/>
            <a:ext cx="9144000" cy="4908010"/>
          </a:xfrm>
          <a:prstGeom prst="rect">
            <a:avLst/>
          </a:prstGeom>
        </p:spPr>
      </p:pic>
    </p:spTree>
    <p:extLst>
      <p:ext uri="{BB962C8B-B14F-4D97-AF65-F5344CB8AC3E}">
        <p14:creationId xmlns:p14="http://schemas.microsoft.com/office/powerpoint/2010/main" val="4009380003"/>
      </p:ext>
    </p:extLst>
  </p:cSld>
  <p:clrMapOvr>
    <a:masterClrMapping/>
  </p:clrMapOvr>
  <p:transition spd="slow">
    <p:push dir="u"/>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green and white banner with text and images&#10;&#10;Description automatically generated">
            <a:extLst>
              <a:ext uri="{FF2B5EF4-FFF2-40B4-BE49-F238E27FC236}">
                <a16:creationId xmlns:a16="http://schemas.microsoft.com/office/drawing/2014/main" id="{7FA579C4-5E65-8B48-1459-B597B8ACBE48}"/>
              </a:ext>
            </a:extLst>
          </p:cNvPr>
          <p:cNvPicPr>
            <a:picLocks noChangeAspect="1"/>
          </p:cNvPicPr>
          <p:nvPr/>
        </p:nvPicPr>
        <p:blipFill>
          <a:blip r:embed="rId2"/>
          <a:stretch>
            <a:fillRect/>
          </a:stretch>
        </p:blipFill>
        <p:spPr>
          <a:xfrm>
            <a:off x="0" y="484751"/>
            <a:ext cx="9144000" cy="4301523"/>
          </a:xfrm>
          <a:prstGeom prst="rect">
            <a:avLst/>
          </a:prstGeom>
        </p:spPr>
      </p:pic>
    </p:spTree>
    <p:extLst>
      <p:ext uri="{BB962C8B-B14F-4D97-AF65-F5344CB8AC3E}">
        <p14:creationId xmlns:p14="http://schemas.microsoft.com/office/powerpoint/2010/main" val="1421544732"/>
      </p:ext>
    </p:extLst>
  </p:cSld>
  <p:clrMapOvr>
    <a:masterClrMapping/>
  </p:clrMapOvr>
  <p:transition spd="slow">
    <p:push dir="u"/>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urple and white chart with text&#10;&#10;Description automatically generated">
            <a:extLst>
              <a:ext uri="{FF2B5EF4-FFF2-40B4-BE49-F238E27FC236}">
                <a16:creationId xmlns:a16="http://schemas.microsoft.com/office/drawing/2014/main" id="{F0473FAF-378D-AD9D-401C-80D6E069D22D}"/>
              </a:ext>
            </a:extLst>
          </p:cNvPr>
          <p:cNvPicPr>
            <a:picLocks noChangeAspect="1"/>
          </p:cNvPicPr>
          <p:nvPr/>
        </p:nvPicPr>
        <p:blipFill>
          <a:blip r:embed="rId2"/>
          <a:stretch>
            <a:fillRect/>
          </a:stretch>
        </p:blipFill>
        <p:spPr>
          <a:xfrm>
            <a:off x="0" y="671225"/>
            <a:ext cx="9144000" cy="4437026"/>
          </a:xfrm>
          <a:prstGeom prst="rect">
            <a:avLst/>
          </a:prstGeom>
        </p:spPr>
      </p:pic>
    </p:spTree>
    <p:extLst>
      <p:ext uri="{BB962C8B-B14F-4D97-AF65-F5344CB8AC3E}">
        <p14:creationId xmlns:p14="http://schemas.microsoft.com/office/powerpoint/2010/main" val="3738062183"/>
      </p:ext>
    </p:extLst>
  </p:cSld>
  <p:clrMapOvr>
    <a:masterClrMapping/>
  </p:clrMapOvr>
  <p:transition spd="slow">
    <p:push dir="u"/>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table with numbers and text&#10;&#10;Description automatically generated">
            <a:extLst>
              <a:ext uri="{FF2B5EF4-FFF2-40B4-BE49-F238E27FC236}">
                <a16:creationId xmlns:a16="http://schemas.microsoft.com/office/drawing/2014/main" id="{A27B6BAB-5FA0-40E8-AB1B-2BE2CDF18AEB}"/>
              </a:ext>
            </a:extLst>
          </p:cNvPr>
          <p:cNvPicPr>
            <a:picLocks noChangeAspect="1"/>
          </p:cNvPicPr>
          <p:nvPr/>
        </p:nvPicPr>
        <p:blipFill>
          <a:blip r:embed="rId2"/>
          <a:stretch>
            <a:fillRect/>
          </a:stretch>
        </p:blipFill>
        <p:spPr>
          <a:xfrm>
            <a:off x="0" y="235487"/>
            <a:ext cx="9144000" cy="5179549"/>
          </a:xfrm>
          <a:prstGeom prst="rect">
            <a:avLst/>
          </a:prstGeom>
        </p:spPr>
      </p:pic>
    </p:spTree>
    <p:extLst>
      <p:ext uri="{BB962C8B-B14F-4D97-AF65-F5344CB8AC3E}">
        <p14:creationId xmlns:p14="http://schemas.microsoft.com/office/powerpoint/2010/main" val="2157787868"/>
      </p:ext>
    </p:extLst>
  </p:cSld>
  <p:clrMapOvr>
    <a:masterClrMapping/>
  </p:clrMapOvr>
  <p:transition spd="slow">
    <p:push dir="u"/>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0" y="1"/>
            <a:ext cx="9158192" cy="6858000"/>
          </a:xfrm>
          <a:prstGeom prst="rect">
            <a:avLst/>
          </a:prstGeom>
        </p:spPr>
      </p:pic>
    </p:spTree>
    <p:extLst>
      <p:ext uri="{BB962C8B-B14F-4D97-AF65-F5344CB8AC3E}">
        <p14:creationId xmlns:p14="http://schemas.microsoft.com/office/powerpoint/2010/main" val="3295787983"/>
      </p:ext>
    </p:extLst>
  </p:cSld>
  <p:clrMapOvr>
    <a:masterClrMapping/>
  </p:clrMapOvr>
  <p:transition spd="slow">
    <p:push dir="u"/>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Picture 3"/>
          <p:cNvPicPr>
            <a:picLocks noChangeAspect="1"/>
          </p:cNvPicPr>
          <p:nvPr/>
        </p:nvPicPr>
        <p:blipFill>
          <a:blip r:embed="rId2"/>
          <a:stretch>
            <a:fillRect/>
          </a:stretch>
        </p:blipFill>
        <p:spPr>
          <a:xfrm>
            <a:off x="98385" y="150150"/>
            <a:ext cx="8947230" cy="5242595"/>
          </a:xfrm>
          <a:prstGeom prst="rect">
            <a:avLst/>
          </a:prstGeom>
        </p:spPr>
      </p:pic>
      <p:sp>
        <p:nvSpPr>
          <p:cNvPr id="5" name="TextBox 4"/>
          <p:cNvSpPr txBox="1"/>
          <p:nvPr/>
        </p:nvSpPr>
        <p:spPr>
          <a:xfrm>
            <a:off x="347241" y="5147901"/>
            <a:ext cx="3483979" cy="369332"/>
          </a:xfrm>
          <a:prstGeom prst="rect">
            <a:avLst/>
          </a:prstGeom>
          <a:noFill/>
        </p:spPr>
        <p:txBody>
          <a:bodyPr wrap="square" rtlCol="0">
            <a:spAutoFit/>
          </a:bodyPr>
          <a:lstStyle/>
          <a:p>
            <a:r>
              <a:rPr lang="en-GB"/>
              <a:t>Sport England, 2019</a:t>
            </a:r>
          </a:p>
        </p:txBody>
      </p:sp>
    </p:spTree>
    <p:extLst>
      <p:ext uri="{BB962C8B-B14F-4D97-AF65-F5344CB8AC3E}">
        <p14:creationId xmlns:p14="http://schemas.microsoft.com/office/powerpoint/2010/main" val="2034844072"/>
      </p:ext>
    </p:extLst>
  </p:cSld>
  <p:clrMapOvr>
    <a:masterClrMapping/>
  </p:clrMapOvr>
  <p:transition spd="slow">
    <p:push dir="u"/>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64603" y="697676"/>
            <a:ext cx="8478456" cy="4024795"/>
          </a:xfrm>
          <a:prstGeom prst="rect">
            <a:avLst/>
          </a:prstGeom>
        </p:spPr>
      </p:pic>
      <p:sp>
        <p:nvSpPr>
          <p:cNvPr id="5" name="TextBox 4"/>
          <p:cNvSpPr txBox="1"/>
          <p:nvPr/>
        </p:nvSpPr>
        <p:spPr>
          <a:xfrm>
            <a:off x="601884" y="5023413"/>
            <a:ext cx="3483979" cy="369332"/>
          </a:xfrm>
          <a:prstGeom prst="rect">
            <a:avLst/>
          </a:prstGeom>
          <a:noFill/>
        </p:spPr>
        <p:txBody>
          <a:bodyPr wrap="square" rtlCol="0">
            <a:spAutoFit/>
          </a:bodyPr>
          <a:lstStyle/>
          <a:p>
            <a:r>
              <a:rPr lang="en-GB"/>
              <a:t>Sport England, 2019</a:t>
            </a:r>
          </a:p>
        </p:txBody>
      </p:sp>
    </p:spTree>
    <p:extLst>
      <p:ext uri="{BB962C8B-B14F-4D97-AF65-F5344CB8AC3E}">
        <p14:creationId xmlns:p14="http://schemas.microsoft.com/office/powerpoint/2010/main" val="1387413990"/>
      </p:ext>
    </p:extLst>
  </p:cSld>
  <p:clrMapOvr>
    <a:masterClrMapping/>
  </p:clrMapOvr>
  <p:transition spd="slow">
    <p:push dir="u"/>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17735" y="582731"/>
            <a:ext cx="8548473" cy="4351413"/>
          </a:xfrm>
          <a:prstGeom prst="rect">
            <a:avLst/>
          </a:prstGeom>
        </p:spPr>
      </p:pic>
      <p:sp>
        <p:nvSpPr>
          <p:cNvPr id="5" name="TextBox 4"/>
          <p:cNvSpPr txBox="1"/>
          <p:nvPr/>
        </p:nvSpPr>
        <p:spPr>
          <a:xfrm>
            <a:off x="601884" y="5023413"/>
            <a:ext cx="3483979" cy="369332"/>
          </a:xfrm>
          <a:prstGeom prst="rect">
            <a:avLst/>
          </a:prstGeom>
          <a:noFill/>
        </p:spPr>
        <p:txBody>
          <a:bodyPr wrap="square" rtlCol="0">
            <a:spAutoFit/>
          </a:bodyPr>
          <a:lstStyle/>
          <a:p>
            <a:r>
              <a:rPr lang="en-GB"/>
              <a:t>Sport England, 2019</a:t>
            </a:r>
          </a:p>
        </p:txBody>
      </p:sp>
    </p:spTree>
    <p:extLst>
      <p:ext uri="{BB962C8B-B14F-4D97-AF65-F5344CB8AC3E}">
        <p14:creationId xmlns:p14="http://schemas.microsoft.com/office/powerpoint/2010/main" val="506845129"/>
      </p:ext>
    </p:extLst>
  </p:cSld>
  <p:clrMapOvr>
    <a:masterClrMapping/>
  </p:clrMapOvr>
  <p:transition spd="slow">
    <p:push dir="u"/>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9339583-F149-DFE8-5A00-563C8B75B213}"/>
              </a:ext>
            </a:extLst>
          </p:cNvPr>
          <p:cNvSpPr>
            <a:spLocks noGrp="1"/>
          </p:cNvSpPr>
          <p:nvPr>
            <p:ph idx="1"/>
          </p:nvPr>
        </p:nvSpPr>
        <p:spPr>
          <a:xfrm>
            <a:off x="180473" y="252664"/>
            <a:ext cx="7122695" cy="4812631"/>
          </a:xfrm>
        </p:spPr>
        <p:txBody>
          <a:bodyPr>
            <a:normAutofit fontScale="85000" lnSpcReduction="20000"/>
          </a:bodyPr>
          <a:lstStyle/>
          <a:p>
            <a:pPr marL="0" indent="0">
              <a:buNone/>
            </a:pPr>
            <a:r>
              <a:rPr lang="en-GB">
                <a:solidFill>
                  <a:srgbClr val="202124"/>
                </a:solidFill>
                <a:latin typeface="arial" panose="020B0604020202020204" pitchFamily="34" charset="0"/>
              </a:rPr>
              <a:t>S</a:t>
            </a:r>
            <a:r>
              <a:rPr lang="en-GB" b="0" i="0">
                <a:solidFill>
                  <a:srgbClr val="202124"/>
                </a:solidFill>
                <a:effectLst/>
                <a:latin typeface="arial" panose="020B0604020202020204" pitchFamily="34" charset="0"/>
              </a:rPr>
              <a:t>ociological imagination is </a:t>
            </a:r>
            <a:r>
              <a:rPr lang="en-GB" b="1" i="0">
                <a:solidFill>
                  <a:srgbClr val="202124"/>
                </a:solidFill>
                <a:effectLst/>
                <a:latin typeface="arial" panose="020B0604020202020204" pitchFamily="34" charset="0"/>
              </a:rPr>
              <a:t>an ability to see the context which shapes your individual decision making, as well as the decisions made by others</a:t>
            </a:r>
            <a:r>
              <a:rPr lang="en-GB" b="0" i="0">
                <a:solidFill>
                  <a:srgbClr val="202124"/>
                </a:solidFill>
                <a:effectLst/>
                <a:latin typeface="arial" panose="020B0604020202020204" pitchFamily="34" charset="0"/>
              </a:rPr>
              <a:t>. But the reason why it's useful is because it allows us to better identify and question various aspects of society, as opposed to passively living within it. </a:t>
            </a:r>
          </a:p>
          <a:p>
            <a:pPr marL="0" indent="0">
              <a:buNone/>
            </a:pPr>
            <a:endParaRPr lang="en-GB" i="1">
              <a:effectLst/>
            </a:endParaRPr>
          </a:p>
          <a:p>
            <a:pPr marL="0" indent="0">
              <a:buNone/>
            </a:pPr>
            <a:r>
              <a:rPr lang="en-GB" i="1">
                <a:effectLst/>
              </a:rPr>
              <a:t>What is sociological imagination?</a:t>
            </a:r>
            <a:r>
              <a:rPr lang="en-GB">
                <a:effectLst/>
              </a:rPr>
              <a:t> (2021) </a:t>
            </a:r>
            <a:r>
              <a:rPr lang="en-GB" i="1">
                <a:effectLst/>
              </a:rPr>
              <a:t>National University</a:t>
            </a:r>
            <a:r>
              <a:rPr lang="en-GB">
                <a:effectLst/>
              </a:rPr>
              <a:t>. Available at: </a:t>
            </a:r>
            <a:r>
              <a:rPr lang="en-GB">
                <a:effectLst/>
                <a:hlinkClick r:id="rId2"/>
              </a:rPr>
              <a:t>https://www.nu.edu/blog/what-is-sociological-imagination/</a:t>
            </a:r>
            <a:r>
              <a:rPr lang="en-GB">
                <a:effectLst/>
              </a:rPr>
              <a:t> </a:t>
            </a:r>
          </a:p>
          <a:p>
            <a:endParaRPr lang="en-GB"/>
          </a:p>
        </p:txBody>
      </p:sp>
      <p:pic>
        <p:nvPicPr>
          <p:cNvPr id="4" name="Picture 3">
            <a:extLst>
              <a:ext uri="{FF2B5EF4-FFF2-40B4-BE49-F238E27FC236}">
                <a16:creationId xmlns:a16="http://schemas.microsoft.com/office/drawing/2014/main" id="{9804B1C6-1375-9DED-3944-37F9BF1CE1DE}"/>
              </a:ext>
            </a:extLst>
          </p:cNvPr>
          <p:cNvPicPr>
            <a:picLocks noChangeAspect="1"/>
          </p:cNvPicPr>
          <p:nvPr/>
        </p:nvPicPr>
        <p:blipFill>
          <a:blip r:embed="rId3"/>
          <a:stretch>
            <a:fillRect/>
          </a:stretch>
        </p:blipFill>
        <p:spPr>
          <a:xfrm>
            <a:off x="6281981" y="2887579"/>
            <a:ext cx="2681546" cy="2613892"/>
          </a:xfrm>
          <a:prstGeom prst="rect">
            <a:avLst/>
          </a:prstGeom>
        </p:spPr>
      </p:pic>
    </p:spTree>
    <p:extLst>
      <p:ext uri="{BB962C8B-B14F-4D97-AF65-F5344CB8AC3E}">
        <p14:creationId xmlns:p14="http://schemas.microsoft.com/office/powerpoint/2010/main" val="1813123674"/>
      </p:ext>
    </p:extLst>
  </p:cSld>
  <p:clrMapOvr>
    <a:masterClrMapping/>
  </p:clrMapOvr>
  <p:transition spd="slow">
    <p:push dir="u"/>
  </p:transition>
</p:sld>
</file>

<file path=ppt/slides/slide3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5625" y="589829"/>
            <a:ext cx="8229600" cy="3917032"/>
          </a:xfrm>
        </p:spPr>
        <p:txBody>
          <a:bodyPr>
            <a:normAutofit fontScale="92500" lnSpcReduction="20000"/>
          </a:bodyPr>
          <a:lstStyle/>
          <a:p>
            <a:pPr marL="0" indent="0">
              <a:buNone/>
            </a:pPr>
            <a:r>
              <a:rPr lang="en-GB"/>
              <a:t>Using your </a:t>
            </a:r>
            <a:r>
              <a:rPr lang="en-GB" b="1" u="sng"/>
              <a:t>sociological imagination</a:t>
            </a:r>
            <a:r>
              <a:rPr lang="en-GB"/>
              <a:t>, discuss in pairs why people from some ethnic minority groups are more likely to be inactive than the general population? Can you find data in the recent Sport Wales School Survey to support your discussion?</a:t>
            </a:r>
          </a:p>
          <a:p>
            <a:pPr marL="0" indent="0">
              <a:buNone/>
            </a:pPr>
            <a:endParaRPr lang="en-GB"/>
          </a:p>
          <a:p>
            <a:pPr marL="0" indent="0">
              <a:buNone/>
            </a:pPr>
            <a:r>
              <a:rPr lang="en-GB"/>
              <a:t>(Try to consider historical, cultural and  structural factors, and try to be critical)</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74094" y="4409246"/>
            <a:ext cx="1955774" cy="2162217"/>
          </a:xfrm>
          <a:prstGeom prst="rect">
            <a:avLst/>
          </a:prstGeom>
        </p:spPr>
      </p:pic>
    </p:spTree>
    <p:extLst>
      <p:ext uri="{BB962C8B-B14F-4D97-AF65-F5344CB8AC3E}">
        <p14:creationId xmlns:p14="http://schemas.microsoft.com/office/powerpoint/2010/main" val="822851372"/>
      </p:ext>
    </p:extLst>
  </p:cSld>
  <p:clrMapOvr>
    <a:masterClrMapping/>
  </p:clrMapOvr>
  <p:transition spd="slow">
    <p:push dir="u"/>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5521124"/>
            <a:ext cx="9144000" cy="13368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normAutofit fontScale="90000"/>
          </a:bodyPr>
          <a:lstStyle/>
          <a:p>
            <a:r>
              <a:rPr lang="en-GB"/>
              <a:t>Barriers to Participation (inclusion)</a:t>
            </a:r>
          </a:p>
        </p:txBody>
      </p:sp>
      <p:sp>
        <p:nvSpPr>
          <p:cNvPr id="3" name="Content Placeholder 2"/>
          <p:cNvSpPr>
            <a:spLocks noGrp="1"/>
          </p:cNvSpPr>
          <p:nvPr>
            <p:ph idx="1"/>
          </p:nvPr>
        </p:nvSpPr>
        <p:spPr>
          <a:xfrm>
            <a:off x="561372" y="1267166"/>
            <a:ext cx="8229600" cy="4543325"/>
          </a:xfrm>
        </p:spPr>
        <p:txBody>
          <a:bodyPr>
            <a:noAutofit/>
          </a:bodyPr>
          <a:lstStyle/>
          <a:p>
            <a:pPr marL="0" indent="0">
              <a:buNone/>
            </a:pPr>
            <a:r>
              <a:rPr lang="en-GB" sz="2400"/>
              <a:t>Key influences include:</a:t>
            </a:r>
          </a:p>
          <a:p>
            <a:pPr lvl="1"/>
            <a:r>
              <a:rPr lang="en-GB" sz="2400"/>
              <a:t>Disposable income</a:t>
            </a:r>
          </a:p>
          <a:p>
            <a:pPr lvl="1"/>
            <a:r>
              <a:rPr lang="en-GB" sz="2400"/>
              <a:t>Levels of education attainment</a:t>
            </a:r>
          </a:p>
          <a:p>
            <a:pPr lvl="1"/>
            <a:r>
              <a:rPr lang="en-GB" sz="2400"/>
              <a:t>Occupational status</a:t>
            </a:r>
          </a:p>
          <a:p>
            <a:pPr lvl="1"/>
            <a:r>
              <a:rPr lang="en-GB" sz="2400"/>
              <a:t>Social class</a:t>
            </a:r>
          </a:p>
          <a:p>
            <a:pPr lvl="1"/>
            <a:r>
              <a:rPr lang="en-GB" sz="2400"/>
              <a:t>Culture</a:t>
            </a:r>
          </a:p>
          <a:p>
            <a:pPr lvl="1"/>
            <a:r>
              <a:rPr lang="en-GB" sz="2400"/>
              <a:t>Ethnicity</a:t>
            </a:r>
          </a:p>
          <a:p>
            <a:pPr lvl="1"/>
            <a:r>
              <a:rPr lang="en-GB" sz="2400"/>
              <a:t>Gender</a:t>
            </a:r>
          </a:p>
          <a:p>
            <a:pPr lvl="1"/>
            <a:r>
              <a:rPr lang="en-GB" sz="2400"/>
              <a:t>Age </a:t>
            </a:r>
          </a:p>
          <a:p>
            <a:pPr lvl="1"/>
            <a:r>
              <a:rPr lang="en-GB" sz="2400"/>
              <a:t>Ability and disability</a:t>
            </a:r>
          </a:p>
          <a:p>
            <a:pPr marL="0" indent="0">
              <a:buNone/>
            </a:pPr>
            <a:r>
              <a:rPr lang="en-GB" sz="2400"/>
              <a:t>					    (</a:t>
            </a:r>
            <a:r>
              <a:rPr lang="en-GB" sz="2400" err="1"/>
              <a:t>Hylton</a:t>
            </a:r>
            <a:r>
              <a:rPr lang="en-GB" sz="2400"/>
              <a:t> and Totten, 2013)</a:t>
            </a:r>
          </a:p>
          <a:p>
            <a:pPr marL="0" indent="0">
              <a:buNone/>
            </a:pPr>
            <a:endParaRPr lang="en-GB" sz="2400"/>
          </a:p>
        </p:txBody>
      </p:sp>
    </p:spTree>
    <p:extLst>
      <p:ext uri="{BB962C8B-B14F-4D97-AF65-F5344CB8AC3E}">
        <p14:creationId xmlns:p14="http://schemas.microsoft.com/office/powerpoint/2010/main" val="3991085005"/>
      </p:ext>
    </p:extLst>
  </p:cSld>
  <p:clrMapOvr>
    <a:masterClrMapping/>
  </p:clrMapOvr>
  <p:transition spd="slow">
    <p:push dir="u"/>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5521124"/>
            <a:ext cx="9144000" cy="13368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Content Placeholder 2"/>
          <p:cNvSpPr>
            <a:spLocks noGrp="1"/>
          </p:cNvSpPr>
          <p:nvPr>
            <p:ph idx="1"/>
          </p:nvPr>
        </p:nvSpPr>
        <p:spPr>
          <a:xfrm>
            <a:off x="549797" y="616353"/>
            <a:ext cx="8229600" cy="3917032"/>
          </a:xfrm>
        </p:spPr>
        <p:txBody>
          <a:bodyPr>
            <a:noAutofit/>
          </a:bodyPr>
          <a:lstStyle/>
          <a:p>
            <a:pPr marL="0" indent="0">
              <a:buNone/>
            </a:pPr>
            <a:r>
              <a:rPr lang="en-GB" sz="2500"/>
              <a:t>Influences can also be categorised into:</a:t>
            </a:r>
          </a:p>
          <a:p>
            <a:pPr>
              <a:buFont typeface="Wingdings" panose="05000000000000000000" pitchFamily="2" charset="2"/>
              <a:buChar char="§"/>
            </a:pPr>
            <a:r>
              <a:rPr lang="en-GB" sz="2500"/>
              <a:t>Physical barriers e.g. location of facilities</a:t>
            </a:r>
          </a:p>
          <a:p>
            <a:pPr>
              <a:buFont typeface="Wingdings" panose="05000000000000000000" pitchFamily="2" charset="2"/>
              <a:buChar char="§"/>
            </a:pPr>
            <a:r>
              <a:rPr lang="en-GB" sz="2500"/>
              <a:t>Economic barriers e.g. affordability</a:t>
            </a:r>
          </a:p>
          <a:p>
            <a:pPr>
              <a:buFont typeface="Wingdings" panose="05000000000000000000" pitchFamily="2" charset="2"/>
              <a:buChar char="§"/>
            </a:pPr>
            <a:r>
              <a:rPr lang="en-GB" sz="2500"/>
              <a:t>Motivational barriers e.g. image of activity</a:t>
            </a:r>
          </a:p>
          <a:p>
            <a:pPr>
              <a:buFont typeface="Wingdings" panose="05000000000000000000" pitchFamily="2" charset="2"/>
              <a:buChar char="§"/>
            </a:pPr>
            <a:r>
              <a:rPr lang="en-GB" sz="2500"/>
              <a:t>Cultural barriers e.g. conflict with codes, customs and conventions inherent in an activity</a:t>
            </a:r>
          </a:p>
          <a:p>
            <a:pPr>
              <a:buFont typeface="Wingdings" panose="05000000000000000000" pitchFamily="2" charset="2"/>
              <a:buChar char="§"/>
            </a:pPr>
            <a:r>
              <a:rPr lang="en-GB" sz="2500"/>
              <a:t>Political barriers e.g. feelings of alienation, or lack of ownership over, the existing choice of provision. </a:t>
            </a:r>
          </a:p>
          <a:p>
            <a:pPr marL="0" indent="0">
              <a:buNone/>
            </a:pPr>
            <a:endParaRPr lang="en-GB" sz="2500"/>
          </a:p>
          <a:p>
            <a:pPr marL="0" indent="0">
              <a:buNone/>
            </a:pPr>
            <a:r>
              <a:rPr lang="en-GB" sz="2500"/>
              <a:t>Sports development strategies have to overcome these barriers.</a:t>
            </a:r>
          </a:p>
          <a:p>
            <a:pPr marL="0" indent="0">
              <a:buNone/>
            </a:pPr>
            <a:endParaRPr lang="en-GB" sz="2500"/>
          </a:p>
          <a:p>
            <a:pPr marL="0" indent="0">
              <a:buNone/>
            </a:pPr>
            <a:r>
              <a:rPr lang="en-GB" sz="2500"/>
              <a:t>					</a:t>
            </a:r>
            <a:r>
              <a:rPr lang="en-GB" sz="2500" err="1"/>
              <a:t>Hylton</a:t>
            </a:r>
            <a:r>
              <a:rPr lang="en-GB" sz="2500"/>
              <a:t> and Totten (2013)</a:t>
            </a:r>
          </a:p>
        </p:txBody>
      </p:sp>
    </p:spTree>
    <p:extLst>
      <p:ext uri="{BB962C8B-B14F-4D97-AF65-F5344CB8AC3E}">
        <p14:creationId xmlns:p14="http://schemas.microsoft.com/office/powerpoint/2010/main" val="127602913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5521124"/>
            <a:ext cx="9144000" cy="13368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457200" y="0"/>
            <a:ext cx="8229600" cy="1143000"/>
          </a:xfrm>
        </p:spPr>
        <p:txBody>
          <a:bodyPr/>
          <a:lstStyle/>
          <a:p>
            <a:r>
              <a:rPr lang="en-GB" b="1"/>
              <a:t>Inequality and discrimination</a:t>
            </a:r>
          </a:p>
        </p:txBody>
      </p:sp>
      <p:sp>
        <p:nvSpPr>
          <p:cNvPr id="3" name="Content Placeholder 2"/>
          <p:cNvSpPr>
            <a:spLocks noGrp="1"/>
          </p:cNvSpPr>
          <p:nvPr>
            <p:ph idx="1"/>
          </p:nvPr>
        </p:nvSpPr>
        <p:spPr>
          <a:xfrm>
            <a:off x="607671" y="906149"/>
            <a:ext cx="8229600" cy="3917032"/>
          </a:xfrm>
        </p:spPr>
        <p:txBody>
          <a:bodyPr>
            <a:noAutofit/>
          </a:bodyPr>
          <a:lstStyle/>
          <a:p>
            <a:pPr marL="0" indent="0">
              <a:buNone/>
            </a:pPr>
            <a:r>
              <a:rPr lang="en-GB" sz="2800"/>
              <a:t>Inequality in sport and society can be caused through discriminatory practices and processes, which can occur intentionally or unintentionally at 3 different levels:</a:t>
            </a:r>
          </a:p>
          <a:p>
            <a:pPr marL="514350" indent="-514350">
              <a:buAutoNum type="arabicPeriod"/>
            </a:pPr>
            <a:r>
              <a:rPr lang="en-GB" sz="2800" b="1"/>
              <a:t>Individual (micro) </a:t>
            </a:r>
            <a:r>
              <a:rPr lang="en-GB" sz="2800"/>
              <a:t>e.g. stereotyping and stigmatising disabled people</a:t>
            </a:r>
          </a:p>
          <a:p>
            <a:pPr marL="514350" indent="-514350">
              <a:buAutoNum type="arabicPeriod"/>
            </a:pPr>
            <a:r>
              <a:rPr lang="en-GB" sz="2800" b="1"/>
              <a:t>Institutional/cultural (</a:t>
            </a:r>
            <a:r>
              <a:rPr lang="en-GB" sz="2800" b="1" err="1"/>
              <a:t>meso</a:t>
            </a:r>
            <a:r>
              <a:rPr lang="en-GB" sz="2800" b="1"/>
              <a:t>) </a:t>
            </a:r>
            <a:r>
              <a:rPr lang="en-GB" sz="2800"/>
              <a:t>e.g. sports centre doesn’t have inclusive policies and practices in place. </a:t>
            </a:r>
          </a:p>
          <a:p>
            <a:pPr marL="514350" indent="-514350">
              <a:buAutoNum type="arabicPeriod"/>
            </a:pPr>
            <a:r>
              <a:rPr lang="en-GB" sz="2800" b="1"/>
              <a:t>Societal (macro) </a:t>
            </a:r>
            <a:r>
              <a:rPr lang="en-GB" sz="2800"/>
              <a:t>e.g. disabled people seen as patients, who are somehow defective or impaired. </a:t>
            </a:r>
          </a:p>
        </p:txBody>
      </p:sp>
      <p:sp>
        <p:nvSpPr>
          <p:cNvPr id="5" name="TextBox 4"/>
          <p:cNvSpPr txBox="1"/>
          <p:nvPr/>
        </p:nvSpPr>
        <p:spPr>
          <a:xfrm>
            <a:off x="457200" y="6189562"/>
            <a:ext cx="3483979" cy="369332"/>
          </a:xfrm>
          <a:prstGeom prst="rect">
            <a:avLst/>
          </a:prstGeom>
          <a:noFill/>
        </p:spPr>
        <p:txBody>
          <a:bodyPr wrap="square" rtlCol="0">
            <a:spAutoFit/>
          </a:bodyPr>
          <a:lstStyle/>
          <a:p>
            <a:r>
              <a:rPr lang="en-GB" err="1"/>
              <a:t>Hylton</a:t>
            </a:r>
            <a:r>
              <a:rPr lang="en-GB"/>
              <a:t> and Totten, 2013</a:t>
            </a:r>
          </a:p>
        </p:txBody>
      </p:sp>
    </p:spTree>
    <p:extLst>
      <p:ext uri="{BB962C8B-B14F-4D97-AF65-F5344CB8AC3E}">
        <p14:creationId xmlns:p14="http://schemas.microsoft.com/office/powerpoint/2010/main" val="72483672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31048"/>
            <a:ext cx="8229600" cy="1143000"/>
          </a:xfrm>
        </p:spPr>
        <p:txBody>
          <a:bodyPr>
            <a:normAutofit fontScale="90000"/>
          </a:bodyPr>
          <a:lstStyle/>
          <a:p>
            <a:r>
              <a:rPr lang="en-GB"/>
              <a:t>Group 1/2- Peoples needs and leisure demands– </a:t>
            </a:r>
            <a:r>
              <a:rPr lang="en-GB" b="0" i="0" err="1">
                <a:effectLst/>
                <a:latin typeface="robotolight"/>
              </a:rPr>
              <a:t>Torkildsen's</a:t>
            </a:r>
            <a:r>
              <a:rPr lang="en-GB" b="0" i="0">
                <a:effectLst/>
                <a:latin typeface="robotolight"/>
              </a:rPr>
              <a:t> Sport and Leisure Management</a:t>
            </a:r>
            <a:r>
              <a:rPr lang="en-GB"/>
              <a:t> (2010)</a:t>
            </a:r>
          </a:p>
        </p:txBody>
      </p:sp>
      <p:sp>
        <p:nvSpPr>
          <p:cNvPr id="3" name="Content Placeholder 2"/>
          <p:cNvSpPr>
            <a:spLocks noGrp="1"/>
          </p:cNvSpPr>
          <p:nvPr>
            <p:ph idx="1"/>
          </p:nvPr>
        </p:nvSpPr>
        <p:spPr>
          <a:xfrm>
            <a:off x="457200" y="2093496"/>
            <a:ext cx="8229600" cy="3917032"/>
          </a:xfrm>
        </p:spPr>
        <p:txBody>
          <a:bodyPr vert="horz" lIns="91440" tIns="45720" rIns="91440" bIns="45720" rtlCol="0" anchor="t">
            <a:normAutofit/>
          </a:bodyPr>
          <a:lstStyle/>
          <a:p>
            <a:pPr marL="514350" indent="-514350">
              <a:buFont typeface="+mj-lt"/>
              <a:buAutoNum type="arabicPeriod"/>
            </a:pPr>
            <a:r>
              <a:rPr lang="en-GB" b="1" dirty="0">
                <a:solidFill>
                  <a:srgbClr val="FF0000"/>
                </a:solidFill>
              </a:rPr>
              <a:t>Review the chapter from page 39-53 Highlight the key themes and use the whiteboard to create a visual of some of the key points that can influence the development of sport and PA.</a:t>
            </a:r>
            <a:endParaRPr lang="en-GB" dirty="0"/>
          </a:p>
        </p:txBody>
      </p:sp>
    </p:spTree>
    <p:extLst>
      <p:ext uri="{BB962C8B-B14F-4D97-AF65-F5344CB8AC3E}">
        <p14:creationId xmlns:p14="http://schemas.microsoft.com/office/powerpoint/2010/main" val="329606369"/>
      </p:ext>
    </p:extLst>
  </p:cSld>
  <p:clrMapOvr>
    <a:masterClrMapping/>
  </p:clrMapOvr>
  <p:transition spd="slow">
    <p:push dir="u"/>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8757" y="527300"/>
            <a:ext cx="8229600" cy="1143000"/>
          </a:xfrm>
        </p:spPr>
        <p:txBody>
          <a:bodyPr>
            <a:noAutofit/>
          </a:bodyPr>
          <a:lstStyle/>
          <a:p>
            <a:r>
              <a:rPr lang="en-GB" sz="2800">
                <a:latin typeface="Abadi" panose="020B0604020202020204" pitchFamily="34" charset="0"/>
              </a:rPr>
              <a:t>Group 3/4- Activity intervention project - </a:t>
            </a:r>
            <a:r>
              <a:rPr lang="en-GB" sz="2800" b="0" i="0">
                <a:effectLst/>
                <a:latin typeface="Abadi" panose="020B0604020202020204" pitchFamily="34" charset="0"/>
              </a:rPr>
              <a:t>Against the Wall : Poor, Young, Black, and Male,  (Elijah Anderson &amp; Cornel West, 2009)</a:t>
            </a:r>
            <a:endParaRPr lang="en-GB" sz="2800">
              <a:latin typeface="Abadi" panose="020B0604020202020204" pitchFamily="34" charset="0"/>
            </a:endParaRPr>
          </a:p>
        </p:txBody>
      </p:sp>
      <p:sp>
        <p:nvSpPr>
          <p:cNvPr id="3" name="Content Placeholder 2"/>
          <p:cNvSpPr>
            <a:spLocks noGrp="1"/>
          </p:cNvSpPr>
          <p:nvPr>
            <p:ph idx="1"/>
          </p:nvPr>
        </p:nvSpPr>
        <p:spPr>
          <a:xfrm>
            <a:off x="457200" y="2093496"/>
            <a:ext cx="8229600" cy="3917032"/>
          </a:xfrm>
        </p:spPr>
        <p:txBody>
          <a:bodyPr>
            <a:normAutofit/>
          </a:bodyPr>
          <a:lstStyle/>
          <a:p>
            <a:pPr marL="0" indent="0">
              <a:buNone/>
            </a:pPr>
            <a:r>
              <a:rPr lang="en-GB" b="1">
                <a:solidFill>
                  <a:srgbClr val="FF0000"/>
                </a:solidFill>
              </a:rPr>
              <a:t>2. Review chapter 10 page 147-162 Highlight the key themes and use the whiteboard to create a visual of some of the key points that can influence the development of sport and PA.</a:t>
            </a:r>
            <a:endParaRPr lang="en-GB"/>
          </a:p>
        </p:txBody>
      </p:sp>
    </p:spTree>
    <p:extLst>
      <p:ext uri="{BB962C8B-B14F-4D97-AF65-F5344CB8AC3E}">
        <p14:creationId xmlns:p14="http://schemas.microsoft.com/office/powerpoint/2010/main" val="2990055745"/>
      </p:ext>
    </p:extLst>
  </p:cSld>
  <p:clrMapOvr>
    <a:masterClrMapping/>
  </p:clrMapOvr>
  <p:transition spd="slow">
    <p:push dir="u"/>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37A0BA-1CBD-1712-F7C4-F1B34EEC02EA}"/>
              </a:ext>
            </a:extLst>
          </p:cNvPr>
          <p:cNvSpPr>
            <a:spLocks noGrp="1"/>
          </p:cNvSpPr>
          <p:nvPr>
            <p:ph type="title"/>
          </p:nvPr>
        </p:nvSpPr>
        <p:spPr/>
        <p:txBody>
          <a:bodyPr/>
          <a:lstStyle/>
          <a:p>
            <a:r>
              <a:rPr lang="en-US"/>
              <a:t>A2	</a:t>
            </a:r>
          </a:p>
        </p:txBody>
      </p:sp>
      <p:sp>
        <p:nvSpPr>
          <p:cNvPr id="7" name="Content Placeholder 6">
            <a:extLst>
              <a:ext uri="{FF2B5EF4-FFF2-40B4-BE49-F238E27FC236}">
                <a16:creationId xmlns:a16="http://schemas.microsoft.com/office/drawing/2014/main" id="{1CE5B758-4C42-51BC-5E93-21D3180CD41F}"/>
              </a:ext>
            </a:extLst>
          </p:cNvPr>
          <p:cNvSpPr>
            <a:spLocks noGrp="1"/>
          </p:cNvSpPr>
          <p:nvPr>
            <p:ph idx="1"/>
          </p:nvPr>
        </p:nvSpPr>
        <p:spPr/>
        <p:txBody>
          <a:bodyPr vert="horz" lIns="91440" tIns="45720" rIns="91440" bIns="45720" rtlCol="0" anchor="t">
            <a:normAutofit/>
          </a:bodyPr>
          <a:lstStyle/>
          <a:p>
            <a:pPr marL="0" indent="0" algn="just">
              <a:buNone/>
            </a:pPr>
            <a:r>
              <a:rPr lang="en-GB" sz="1100" b="1">
                <a:latin typeface="Segoe UI"/>
                <a:cs typeface="Segoe UI"/>
              </a:rPr>
              <a:t>Task 1</a:t>
            </a:r>
            <a:endParaRPr lang="en-US" sz="1100" dirty="0">
              <a:latin typeface="Segoe UI"/>
              <a:cs typeface="Segoe UI"/>
            </a:endParaRPr>
          </a:p>
          <a:p>
            <a:pPr algn="just"/>
            <a:endParaRPr lang="en-US" sz="1100" dirty="0">
              <a:latin typeface="Segoe UI"/>
              <a:cs typeface="Segoe UI"/>
            </a:endParaRPr>
          </a:p>
          <a:p>
            <a:pPr marL="0" indent="0" algn="just">
              <a:buNone/>
            </a:pPr>
            <a:r>
              <a:rPr lang="en-GB" sz="1100">
                <a:latin typeface="Segoe UI"/>
                <a:cs typeface="Segoe UI"/>
              </a:rPr>
              <a:t>There is a gender imbalance in sports and physical activity participation with more boys participating in sport and physical activity, critically analyse this statement and identify possible reasons for this imbalance / challenge the statement. On concluding provide recommendations to increase participation. </a:t>
            </a:r>
            <a:r>
              <a:rPr lang="en-GB" sz="1100" b="1">
                <a:latin typeface="Segoe UI"/>
                <a:cs typeface="Segoe UI"/>
              </a:rPr>
              <a:t>(1000 Words).</a:t>
            </a:r>
            <a:endParaRPr lang="en-US" sz="1100" dirty="0">
              <a:latin typeface="Segoe UI"/>
              <a:cs typeface="Segoe UI"/>
            </a:endParaRPr>
          </a:p>
          <a:p>
            <a:pPr algn="just"/>
            <a:endParaRPr lang="en-US" sz="1100" dirty="0">
              <a:latin typeface="Segoe UI"/>
              <a:cs typeface="Segoe UI"/>
            </a:endParaRPr>
          </a:p>
          <a:p>
            <a:pPr marL="0" indent="0" algn="just">
              <a:buNone/>
            </a:pPr>
            <a:r>
              <a:rPr lang="en-GB" sz="1100" b="1">
                <a:latin typeface="Segoe UI"/>
                <a:cs typeface="Segoe UI"/>
              </a:rPr>
              <a:t>Weighting 50%</a:t>
            </a:r>
            <a:endParaRPr lang="en-US" sz="1100" dirty="0">
              <a:latin typeface="Segoe UI"/>
              <a:cs typeface="Segoe UI"/>
            </a:endParaRPr>
          </a:p>
          <a:p>
            <a:pPr algn="just"/>
            <a:endParaRPr lang="en-US" sz="1100" dirty="0">
              <a:latin typeface="Segoe UI"/>
              <a:cs typeface="Segoe UI"/>
            </a:endParaRPr>
          </a:p>
          <a:p>
            <a:pPr algn="just"/>
            <a:endParaRPr lang="en-US" sz="1100" dirty="0">
              <a:latin typeface="Segoe UI"/>
              <a:cs typeface="Segoe UI"/>
            </a:endParaRPr>
          </a:p>
          <a:p>
            <a:pPr algn="just"/>
            <a:endParaRPr lang="en-US" sz="1100" dirty="0">
              <a:latin typeface="Segoe UI"/>
              <a:cs typeface="Segoe UI"/>
            </a:endParaRPr>
          </a:p>
          <a:p>
            <a:pPr marL="0" indent="0" algn="just">
              <a:buNone/>
            </a:pPr>
            <a:r>
              <a:rPr lang="en-GB" sz="1100" b="1">
                <a:latin typeface="Segoe UI"/>
                <a:cs typeface="Segoe UI"/>
              </a:rPr>
              <a:t>Task 2</a:t>
            </a:r>
            <a:endParaRPr lang="en-US" sz="1100" dirty="0">
              <a:latin typeface="Segoe UI"/>
              <a:cs typeface="Segoe UI"/>
            </a:endParaRPr>
          </a:p>
          <a:p>
            <a:pPr algn="just"/>
            <a:endParaRPr lang="en-US" sz="1100" dirty="0">
              <a:latin typeface="Segoe UI"/>
              <a:cs typeface="Segoe UI"/>
            </a:endParaRPr>
          </a:p>
          <a:p>
            <a:pPr marL="0" indent="0" algn="just">
              <a:buNone/>
            </a:pPr>
            <a:r>
              <a:rPr lang="en-GB" sz="1100">
                <a:latin typeface="Segoe UI"/>
                <a:cs typeface="Segoe UI"/>
              </a:rPr>
              <a:t>There has been strong evidence suggesting children and young people with disabilities face more barriers to sports participation. Carry out research to support or challenge this statement and highlight the key barriers that children with disabilities face and the possible solutions. </a:t>
            </a:r>
            <a:r>
              <a:rPr lang="en-GB" sz="1100" b="1">
                <a:latin typeface="Segoe UI"/>
                <a:cs typeface="Segoe UI"/>
              </a:rPr>
              <a:t>(1000 words).</a:t>
            </a:r>
            <a:endParaRPr lang="en-US" sz="1100" dirty="0">
              <a:latin typeface="Segoe UI"/>
              <a:cs typeface="Segoe UI"/>
            </a:endParaRPr>
          </a:p>
          <a:p>
            <a:pPr algn="just"/>
            <a:endParaRPr lang="en-US" sz="1100" dirty="0">
              <a:latin typeface="Segoe UI"/>
              <a:cs typeface="Segoe UI"/>
            </a:endParaRPr>
          </a:p>
          <a:p>
            <a:pPr marL="0" indent="0" algn="just">
              <a:buNone/>
            </a:pPr>
            <a:r>
              <a:rPr lang="en-GB" sz="1100" b="1">
                <a:latin typeface="Segoe UI"/>
                <a:cs typeface="Segoe UI"/>
              </a:rPr>
              <a:t>Weighting 50%</a:t>
            </a:r>
            <a:endParaRPr lang="en-US" sz="1100" dirty="0">
              <a:latin typeface="Segoe UI"/>
              <a:cs typeface="Segoe UI"/>
            </a:endParaRPr>
          </a:p>
          <a:p>
            <a:endParaRPr lang="en-US" dirty="0"/>
          </a:p>
        </p:txBody>
      </p:sp>
    </p:spTree>
    <p:extLst>
      <p:ext uri="{BB962C8B-B14F-4D97-AF65-F5344CB8AC3E}">
        <p14:creationId xmlns:p14="http://schemas.microsoft.com/office/powerpoint/2010/main" val="2717825686"/>
      </p:ext>
    </p:extLst>
  </p:cSld>
  <p:clrMapOvr>
    <a:masterClrMapping/>
  </p:clrMapOvr>
  <p:transition spd="slow">
    <p:push dir="u"/>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70981"/>
            <a:ext cx="8229600" cy="1143000"/>
          </a:xfrm>
        </p:spPr>
        <p:txBody>
          <a:bodyPr>
            <a:noAutofit/>
          </a:bodyPr>
          <a:lstStyle/>
          <a:p>
            <a:r>
              <a:rPr lang="en-GB" sz="3200" b="1" dirty="0">
                <a:solidFill>
                  <a:srgbClr val="002060"/>
                </a:solidFill>
              </a:rPr>
              <a:t>Next week- final in person lecture before </a:t>
            </a:r>
            <a:r>
              <a:rPr lang="en-GB" sz="3200" b="1" dirty="0" err="1">
                <a:solidFill>
                  <a:srgbClr val="002060"/>
                </a:solidFill>
              </a:rPr>
              <a:t>xmas</a:t>
            </a:r>
            <a:r>
              <a:rPr lang="en-GB" sz="3200" b="1" dirty="0">
                <a:solidFill>
                  <a:srgbClr val="002060"/>
                </a:solidFill>
              </a:rPr>
              <a:t>- assignment feedback </a:t>
            </a:r>
            <a:br>
              <a:rPr lang="en-GB" sz="3200" b="1" dirty="0"/>
            </a:br>
            <a:br>
              <a:rPr lang="en-GB" sz="3200" b="1" dirty="0"/>
            </a:br>
            <a:r>
              <a:rPr lang="en-GB" sz="3200" b="1" dirty="0">
                <a:solidFill>
                  <a:srgbClr val="002060"/>
                </a:solidFill>
              </a:rPr>
              <a:t>Week 11- (week after)- Support session for writing A2 </a:t>
            </a:r>
            <a:br>
              <a:rPr lang="en-GB" sz="3200" b="1" dirty="0"/>
            </a:br>
            <a:br>
              <a:rPr lang="en-GB" sz="3200" b="1" dirty="0"/>
            </a:br>
            <a:r>
              <a:rPr lang="en-GB" sz="3200" b="1" dirty="0">
                <a:solidFill>
                  <a:srgbClr val="002060"/>
                </a:solidFill>
              </a:rPr>
              <a:t>Any questions?</a:t>
            </a:r>
            <a:br>
              <a:rPr lang="en-GB" sz="3200" b="1" dirty="0"/>
            </a:br>
            <a:br>
              <a:rPr lang="en-GB" sz="3200" b="1" dirty="0"/>
            </a:br>
            <a:r>
              <a:rPr lang="en-GB" sz="3200" b="1" dirty="0">
                <a:solidFill>
                  <a:srgbClr val="002060"/>
                </a:solidFill>
              </a:rPr>
              <a:t>Thanks for listening.</a:t>
            </a:r>
          </a:p>
        </p:txBody>
      </p:sp>
    </p:spTree>
    <p:extLst>
      <p:ext uri="{BB962C8B-B14F-4D97-AF65-F5344CB8AC3E}">
        <p14:creationId xmlns:p14="http://schemas.microsoft.com/office/powerpoint/2010/main" val="4220261083"/>
      </p:ext>
    </p:extLst>
  </p:cSld>
  <p:clrMapOvr>
    <a:masterClrMapping/>
  </p:clrMapOvr>
  <p:transition spd="slow">
    <p:push dir="u"/>
  </p:transition>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eme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1_Theme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Blank Presentation">
  <a:themeElements>
    <a:clrScheme name="">
      <a:dk1>
        <a:srgbClr val="000000"/>
      </a:dk1>
      <a:lt1>
        <a:srgbClr val="FFFFFF"/>
      </a:lt1>
      <a:dk2>
        <a:srgbClr val="000000"/>
      </a:dk2>
      <a:lt2>
        <a:srgbClr val="808080"/>
      </a:lt2>
      <a:accent1>
        <a:srgbClr val="BBE0E3"/>
      </a:accent1>
      <a:accent2>
        <a:srgbClr val="8CC63F"/>
      </a:accent2>
      <a:accent3>
        <a:srgbClr val="FFFFFF"/>
      </a:accent3>
      <a:accent4>
        <a:srgbClr val="000000"/>
      </a:accent4>
      <a:accent5>
        <a:srgbClr val="DAEDEF"/>
      </a:accent5>
      <a:accent6>
        <a:srgbClr val="7EB338"/>
      </a:accent6>
      <a:hlink>
        <a:srgbClr val="ED1C24"/>
      </a:hlink>
      <a:folHlink>
        <a:srgbClr val="000000"/>
      </a:folHlink>
    </a:clrScheme>
    <a:fontScheme name="Blank Presentation">
      <a:majorFont>
        <a:latin typeface="Verdana Bold"/>
        <a:ea typeface="ＭＳ Ｐゴシック"/>
        <a:cs typeface=""/>
      </a:majorFont>
      <a:minorFont>
        <a:latin typeface="Verdana"/>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2400" b="0" i="0" u="none" strike="noStrike" cap="none" normalizeH="0" baseline="0" smtClean="0">
            <a:ln>
              <a:noFill/>
            </a:ln>
            <a:solidFill>
              <a:schemeClr val="tx1"/>
            </a:solidFill>
            <a:effectLst/>
            <a:latin typeface="Arial" charset="0"/>
            <a:ea typeface="ＭＳ Ｐゴシック" pitchFamily="1"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2400" b="0" i="0" u="none" strike="noStrike" cap="none" normalizeH="0" baseline="0" smtClean="0">
            <a:ln>
              <a:noFill/>
            </a:ln>
            <a:solidFill>
              <a:schemeClr val="tx1"/>
            </a:solidFill>
            <a:effectLst/>
            <a:latin typeface="Arial" charset="0"/>
            <a:ea typeface="ＭＳ Ｐゴシック" pitchFamily="1" charset="-128"/>
          </a:defRPr>
        </a:defPPr>
      </a:lstStyle>
    </a:lnDef>
  </a:objectDefaults>
  <a:extraClrSchemeLst>
    <a:extraClrScheme>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303dbf9b-b85b-46a0-94f1-894078c07ecd">
      <UserInfo>
        <DisplayName>Alison Harding</DisplayName>
        <AccountId>352</AccountId>
        <AccountType/>
      </UserInfo>
      <UserInfo>
        <DisplayName>Rachel Bendall</DisplayName>
        <AccountId>2520</AccountId>
        <AccountType/>
      </UserInfo>
      <UserInfo>
        <DisplayName>Ruth Groff</DisplayName>
        <AccountId>2266</AccountId>
        <AccountType/>
      </UserInfo>
    </SharedWithUser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f8039966a2f44929d0bef3cb2e66d0ad">
  <xsd:schema xmlns:xsd="http://www.w3.org/2001/XMLSchema" xmlns:xs="http://www.w3.org/2001/XMLSchema" xmlns:p="http://schemas.microsoft.com/office/2006/metadata/properties" xmlns:ns2="303dbf9b-b85b-46a0-94f1-894078c07ecd" targetNamespace="http://schemas.microsoft.com/office/2006/metadata/properties" ma:root="true" ma:fieldsID="0a3236c5ed4f32c16b2580252137c093"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5FC5585-51CA-4C4C-9028-AEC8FAD67B8B}">
  <ds:schemaRefs>
    <ds:schemaRef ds:uri="303dbf9b-b85b-46a0-94f1-894078c07ecd"/>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3.xml><?xml version="1.0" encoding="utf-8"?>
<ds:datastoreItem xmlns:ds="http://schemas.openxmlformats.org/officeDocument/2006/customXml" ds:itemID="{18201FB3-9FE8-43FF-91C2-36F66CFA5A09}">
  <ds:schemaRefs>
    <ds:schemaRef ds:uri="303dbf9b-b85b-46a0-94f1-894078c07ec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0</TotalTime>
  <Words>1347</Words>
  <Application>Microsoft Office PowerPoint</Application>
  <PresentationFormat>On-screen Show (4:3)</PresentationFormat>
  <Paragraphs>142</Paragraphs>
  <Slides>44</Slides>
  <Notes>8</Notes>
  <HiddenSlides>1</HiddenSlides>
  <MMClips>1</MMClips>
  <ScaleCrop>false</ScaleCrop>
  <HeadingPairs>
    <vt:vector size="6" baseType="variant">
      <vt:variant>
        <vt:lpstr>Fonts Used</vt:lpstr>
      </vt:variant>
      <vt:variant>
        <vt:i4>12</vt:i4>
      </vt:variant>
      <vt:variant>
        <vt:lpstr>Theme</vt:lpstr>
      </vt:variant>
      <vt:variant>
        <vt:i4>4</vt:i4>
      </vt:variant>
      <vt:variant>
        <vt:lpstr>Slide Titles</vt:lpstr>
      </vt:variant>
      <vt:variant>
        <vt:i4>44</vt:i4>
      </vt:variant>
    </vt:vector>
  </HeadingPairs>
  <TitlesOfParts>
    <vt:vector size="60" baseType="lpstr">
      <vt:lpstr>-apple-system</vt:lpstr>
      <vt:lpstr>Myriad Pro</vt:lpstr>
      <vt:lpstr>robotolight</vt:lpstr>
      <vt:lpstr>Abadi</vt:lpstr>
      <vt:lpstr>arial</vt:lpstr>
      <vt:lpstr>arial</vt:lpstr>
      <vt:lpstr>Calibri</vt:lpstr>
      <vt:lpstr>Open Sans</vt:lpstr>
      <vt:lpstr>Segoe UI</vt:lpstr>
      <vt:lpstr>Verdana</vt:lpstr>
      <vt:lpstr>Verdana Bold</vt:lpstr>
      <vt:lpstr>Wingdings</vt:lpstr>
      <vt:lpstr>20140311PresentationUWTSDTemplate</vt:lpstr>
      <vt:lpstr>Theme1</vt:lpstr>
      <vt:lpstr>1_Theme1</vt:lpstr>
      <vt:lpstr>Blank Presentation</vt:lpstr>
      <vt:lpstr> Sport, Physical Activity and Society </vt:lpstr>
      <vt:lpstr>Use this website to complete the following tasks</vt:lpstr>
      <vt:lpstr>Tasks</vt:lpstr>
      <vt:lpstr>Tasks</vt:lpstr>
      <vt:lpstr>Tasks</vt:lpstr>
      <vt:lpstr>Tasks</vt:lpstr>
      <vt:lpstr>Healthy start</vt:lpstr>
      <vt:lpstr>Context</vt:lpstr>
      <vt:lpstr>Race and Sport</vt:lpstr>
      <vt:lpstr>Race and Sport</vt:lpstr>
      <vt:lpstr>Question</vt:lpstr>
      <vt:lpstr>PowerPoint Presentation</vt:lpstr>
      <vt:lpstr>PowerPoint Presentation</vt:lpstr>
      <vt:lpstr>PowerPoint Presentation</vt:lpstr>
      <vt:lpstr>PowerPoint Presentation</vt:lpstr>
      <vt:lpstr>Google Scholar Task</vt:lpstr>
      <vt:lpstr>PowerPoint Presentation</vt:lpstr>
      <vt:lpstr>PowerPoint Presentation</vt:lpstr>
      <vt:lpstr>Naturally talented?</vt:lpstr>
      <vt:lpstr>Persistent Myths</vt:lpstr>
      <vt:lpstr>PowerPoint Presentation</vt:lpstr>
      <vt:lpstr>PowerPoint Presentation</vt:lpstr>
      <vt:lpstr>Black, Asian and Minority Ethnic representation across 68 sports boards including NGBS</vt:lpstr>
      <vt:lpstr>PowerPoint Presentation</vt:lpstr>
      <vt:lpstr>FA strategy 2024-2028</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Barriers to Participation (inclusion)</vt:lpstr>
      <vt:lpstr>PowerPoint Presentation</vt:lpstr>
      <vt:lpstr>Inequality and discrimination</vt:lpstr>
      <vt:lpstr>Group 1/2- Peoples needs and leisure demands– Torkildsen's Sport and Leisure Management (2010)</vt:lpstr>
      <vt:lpstr>Group 3/4- Activity intervention project - Against the Wall : Poor, Young, Black, and Male,  (Elijah Anderson &amp; Cornel West, 2009)</vt:lpstr>
      <vt:lpstr>A2 </vt:lpstr>
      <vt:lpstr>Next week- final in person lecture before xmas- assignment feedback   Week 11- (week after)- Support session for writing A2   Any questions?  Thanks for listening.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Partneriaeth Dysgu Proffesiynol  Professional Learning Partnership</dc:title>
  <dc:creator>Matthew James</dc:creator>
  <cp:lastModifiedBy>Mark Napieralla</cp:lastModifiedBy>
  <cp:revision>61</cp:revision>
  <cp:lastPrinted>2019-10-25T08:42:42Z</cp:lastPrinted>
  <dcterms:modified xsi:type="dcterms:W3CDTF">2025-11-28T12:23:05Z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