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258" autoAdjust="0"/>
  </p:normalViewPr>
  <p:slideViewPr>
    <p:cSldViewPr snapToGrid="0">
      <p:cViewPr varScale="1">
        <p:scale>
          <a:sx n="54" d="100"/>
          <a:sy n="54" d="100"/>
        </p:scale>
        <p:origin x="11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EE7093-586B-E340-8A88-1727D1D780A6}" type="datetimeFigureOut">
              <a:rPr lang="en-US"/>
              <a:t>10/30/2020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A5898C-5CCA-9141-9661-6406C0C42BC8}" type="slidenum">
              <a:rPr lang="en-US"/>
              <a:t>‹#›</a:t>
            </a:fld>
            <a:endParaRPr lang="en-US"/>
          </a:p>
        </p:txBody>
      </p:sp>
    </p:spTree>
    <p:extLst>
      <p:ext uri="{BB962C8B-B14F-4D97-AF65-F5344CB8AC3E}">
        <p14:creationId xmlns:p14="http://schemas.microsoft.com/office/powerpoint/2010/main" val="144675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10/30/2020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10/30/2020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www.theguardian.com/uk-news/2017/mar/18/uk-armed-forces-veterans-prison-population-mental-health-issu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F5976-BF90-4BBC-904C-A20116E5B2D8}"/>
              </a:ext>
            </a:extLst>
          </p:cNvPr>
          <p:cNvSpPr>
            <a:spLocks noGrp="1"/>
          </p:cNvSpPr>
          <p:nvPr>
            <p:ph type="ctrTitle"/>
          </p:nvPr>
        </p:nvSpPr>
        <p:spPr>
          <a:xfrm>
            <a:off x="2604293" y="0"/>
            <a:ext cx="6983413" cy="1647824"/>
          </a:xfrm>
        </p:spPr>
        <p:txBody>
          <a:bodyPr>
            <a:noAutofit/>
          </a:bodyPr>
          <a:lstStyle/>
          <a:p>
            <a:r>
              <a:rPr lang="en-GB" sz="2600" dirty="0">
                <a:effectLst/>
                <a:latin typeface="Times New Roman" panose="02020603050405020304" pitchFamily="18" charset="0"/>
                <a:cs typeface="Times New Roman" panose="02020603050405020304" pitchFamily="18" charset="0"/>
              </a:rPr>
              <a:t>Understanding the awareness of Mental Ill Health for Armed Forces Veterans.</a:t>
            </a:r>
            <a:br>
              <a:rPr lang="en-GB" sz="2600" dirty="0">
                <a:effectLst/>
                <a:latin typeface="Times New Roman" panose="02020603050405020304" pitchFamily="18" charset="0"/>
                <a:cs typeface="Times New Roman" panose="02020603050405020304" pitchFamily="18" charset="0"/>
              </a:rPr>
            </a:br>
            <a:endParaRPr lang="en-GB" sz="26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05003F7-06F1-41F5-8128-01DBD675E9C9}"/>
              </a:ext>
            </a:extLst>
          </p:cNvPr>
          <p:cNvPicPr>
            <a:picLocks noChangeAspect="1"/>
          </p:cNvPicPr>
          <p:nvPr/>
        </p:nvPicPr>
        <p:blipFill>
          <a:blip r:embed="rId2"/>
          <a:stretch>
            <a:fillRect/>
          </a:stretch>
        </p:blipFill>
        <p:spPr>
          <a:xfrm>
            <a:off x="261256" y="-18363"/>
            <a:ext cx="791420" cy="1153494"/>
          </a:xfrm>
          <a:prstGeom prst="rect">
            <a:avLst/>
          </a:prstGeom>
        </p:spPr>
      </p:pic>
      <p:pic>
        <p:nvPicPr>
          <p:cNvPr id="7" name="Picture 6">
            <a:extLst>
              <a:ext uri="{FF2B5EF4-FFF2-40B4-BE49-F238E27FC236}">
                <a16:creationId xmlns:a16="http://schemas.microsoft.com/office/drawing/2014/main" id="{E7708D38-60D9-4557-89DE-CA1AABF35DEF}"/>
              </a:ext>
            </a:extLst>
          </p:cNvPr>
          <p:cNvPicPr>
            <a:picLocks noChangeAspect="1"/>
          </p:cNvPicPr>
          <p:nvPr/>
        </p:nvPicPr>
        <p:blipFill>
          <a:blip r:embed="rId3"/>
          <a:stretch>
            <a:fillRect/>
          </a:stretch>
        </p:blipFill>
        <p:spPr>
          <a:xfrm>
            <a:off x="11322741" y="186771"/>
            <a:ext cx="774008" cy="1274281"/>
          </a:xfrm>
          <a:prstGeom prst="rect">
            <a:avLst/>
          </a:prstGeom>
        </p:spPr>
      </p:pic>
      <p:sp>
        <p:nvSpPr>
          <p:cNvPr id="5" name="TextBox 4">
            <a:extLst>
              <a:ext uri="{FF2B5EF4-FFF2-40B4-BE49-F238E27FC236}">
                <a16:creationId xmlns:a16="http://schemas.microsoft.com/office/drawing/2014/main" id="{E497DAA2-6E42-4ADD-A454-949847740E90}"/>
              </a:ext>
            </a:extLst>
          </p:cNvPr>
          <p:cNvSpPr txBox="1"/>
          <p:nvPr/>
        </p:nvSpPr>
        <p:spPr>
          <a:xfrm>
            <a:off x="95249" y="1461052"/>
            <a:ext cx="6983412" cy="193899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poster will hopefully shed some light upon the lack of awareness within the armed forces veterans community and the effects that Mental Ill Health can have upon those who are transitioning from the Armed Forces into civilian life. The project will look at the statistics behind the crime rates, suicide rates and homelessness statistics.</a:t>
            </a:r>
          </a:p>
        </p:txBody>
      </p:sp>
      <p:sp>
        <p:nvSpPr>
          <p:cNvPr id="8" name="TextBox 7">
            <a:extLst>
              <a:ext uri="{FF2B5EF4-FFF2-40B4-BE49-F238E27FC236}">
                <a16:creationId xmlns:a16="http://schemas.microsoft.com/office/drawing/2014/main" id="{245FFE1D-E7D8-469B-9AA0-C63BE7BE8935}"/>
              </a:ext>
            </a:extLst>
          </p:cNvPr>
          <p:cNvSpPr txBox="1"/>
          <p:nvPr/>
        </p:nvSpPr>
        <p:spPr>
          <a:xfrm>
            <a:off x="7230268" y="1135131"/>
            <a:ext cx="4714875" cy="440120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What the </a:t>
            </a:r>
            <a:r>
              <a:rPr lang="en-GB" sz="2000" dirty="0" err="1">
                <a:latin typeface="Times New Roman" panose="02020603050405020304" pitchFamily="18" charset="0"/>
                <a:cs typeface="Times New Roman" panose="02020603050405020304" pitchFamily="18" charset="0"/>
              </a:rPr>
              <a:t>posterwill</a:t>
            </a:r>
            <a:r>
              <a:rPr lang="en-GB" sz="2000" dirty="0">
                <a:latin typeface="Times New Roman" panose="02020603050405020304" pitchFamily="18" charset="0"/>
                <a:cs typeface="Times New Roman" panose="02020603050405020304" pitchFamily="18" charset="0"/>
              </a:rPr>
              <a:t> ask is why are the figures relatively high for such a small force and has the perceived awareness or lack of had any effect on these figures? </a:t>
            </a:r>
          </a:p>
          <a:p>
            <a:r>
              <a:rPr lang="en-GB" sz="2000" dirty="0">
                <a:latin typeface="Times New Roman" panose="02020603050405020304" pitchFamily="18" charset="0"/>
                <a:cs typeface="Times New Roman" panose="02020603050405020304" pitchFamily="18" charset="0"/>
              </a:rPr>
              <a:t>For example, in 2017 there were over 2500 veterans convicted of a crime thus making up a percentage of around 4-5% of the prison population, (Watt. H, 2017)</a:t>
            </a:r>
          </a:p>
          <a:p>
            <a:r>
              <a:rPr lang="en-GB" sz="2000" dirty="0">
                <a:latin typeface="Times New Roman" panose="02020603050405020304" pitchFamily="18" charset="0"/>
                <a:cs typeface="Times New Roman" panose="02020603050405020304" pitchFamily="18" charset="0"/>
              </a:rPr>
              <a:t>in 2018 (this year) there were a reported 13000 homeless veterans within the UK. between 1997-2017 there were a reported 309 suicides of Regular servicemen and women (292 men and 17 women). (BBC News, 2013)</a:t>
            </a:r>
          </a:p>
        </p:txBody>
      </p:sp>
      <p:sp>
        <p:nvSpPr>
          <p:cNvPr id="9" name="TextBox 8">
            <a:extLst>
              <a:ext uri="{FF2B5EF4-FFF2-40B4-BE49-F238E27FC236}">
                <a16:creationId xmlns:a16="http://schemas.microsoft.com/office/drawing/2014/main" id="{571EEE8D-6E32-4620-AC23-50D5C1D8FF63}"/>
              </a:ext>
            </a:extLst>
          </p:cNvPr>
          <p:cNvSpPr txBox="1"/>
          <p:nvPr/>
        </p:nvSpPr>
        <p:spPr>
          <a:xfrm>
            <a:off x="95250" y="4445596"/>
            <a:ext cx="7219950" cy="255454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Watt, H. (2017, March 18). More than 2,500 former soldiers jailed last year. The Guardian. </a:t>
            </a:r>
            <a:r>
              <a:rPr lang="en-GB" sz="2000" dirty="0">
                <a:latin typeface="Times New Roman" panose="02020603050405020304" pitchFamily="18" charset="0"/>
                <a:cs typeface="Times New Roman" panose="02020603050405020304" pitchFamily="18" charset="0"/>
                <a:hlinkClick r:id="rId4"/>
              </a:rPr>
              <a:t>https://www.theguardian.com/uk-news/2017/mar/18/uk-armed-forces-veterans-prison-population-mental-health-issues</a:t>
            </a: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BBC News. (2013, July 14). UK soldier and veteran suicides ‘outstrip Afghan deaths’. https://www.bbc.co.uk/news/uk-23259865</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781736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5AD0B8"/>
      </a:accent1>
      <a:accent2>
        <a:srgbClr val="47BB7E"/>
      </a:accent2>
      <a:accent3>
        <a:srgbClr val="96CD4B"/>
      </a:accent3>
      <a:accent4>
        <a:srgbClr val="61C7DD"/>
      </a:accent4>
      <a:accent5>
        <a:srgbClr val="2495CF"/>
      </a:accent5>
      <a:accent6>
        <a:srgbClr val="5A74D1"/>
      </a:accent6>
      <a:hlink>
        <a:srgbClr val="72CEBB"/>
      </a:hlink>
      <a:folHlink>
        <a:srgbClr val="98E6D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0F262FD6-3409-4039-A531-64BD4D2F99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58</TotalTime>
  <Words>251</Words>
  <Application>Microsoft Office PowerPoint</Application>
  <PresentationFormat>Widescreen</PresentationFormat>
  <Paragraphs>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Gothic</vt:lpstr>
      <vt:lpstr>Times New Roman</vt:lpstr>
      <vt:lpstr>Mesh</vt:lpstr>
      <vt:lpstr>Understanding the awareness of Mental Ill Health for Armed Forces Veterans.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awareness of Mental Ill Health for Armed Forces Veterans.</dc:title>
  <dc:creator>Michael Aitcheson</dc:creator>
  <cp:lastModifiedBy>Michael Aitcheson (1900858)</cp:lastModifiedBy>
  <cp:revision>9</cp:revision>
  <dcterms:created xsi:type="dcterms:W3CDTF">2018-11-28T09:27:18Z</dcterms:created>
  <dcterms:modified xsi:type="dcterms:W3CDTF">2020-10-30T23:55:15Z</dcterms:modified>
</cp:coreProperties>
</file>